
<file path=[Content_Types].xml><?xml version="1.0" encoding="utf-8"?>
<Types xmlns="http://schemas.openxmlformats.org/package/2006/content-types">
  <Default Extension="bin" ContentType="application/vnd.openxmlformats-officedocument.oleObject"/>
  <Default Extension="fntdata" ContentType="application/x-fontdata"/>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Lst>
  <p:notesMasterIdLst>
    <p:notesMasterId r:id="rId17"/>
  </p:notesMasterIdLst>
  <p:sldIdLst>
    <p:sldId id="256" r:id="rId2"/>
    <p:sldId id="257" r:id="rId3"/>
    <p:sldId id="259" r:id="rId4"/>
    <p:sldId id="293" r:id="rId5"/>
    <p:sldId id="270" r:id="rId6"/>
    <p:sldId id="258" r:id="rId7"/>
    <p:sldId id="294" r:id="rId8"/>
    <p:sldId id="297" r:id="rId9"/>
    <p:sldId id="298" r:id="rId10"/>
    <p:sldId id="300" r:id="rId11"/>
    <p:sldId id="301" r:id="rId12"/>
    <p:sldId id="302" r:id="rId13"/>
    <p:sldId id="264" r:id="rId14"/>
    <p:sldId id="273" r:id="rId15"/>
    <p:sldId id="303" r:id="rId16"/>
  </p:sldIdLst>
  <p:sldSz cx="9144000" cy="5143500" type="screen16x9"/>
  <p:notesSz cx="6858000" cy="9144000"/>
  <p:embeddedFontLst>
    <p:embeddedFont>
      <p:font typeface="Abel" panose="020B0604020202020204" charset="0"/>
      <p:regular r:id="rId18"/>
    </p:embeddedFont>
    <p:embeddedFont>
      <p:font typeface="Calibri" panose="020F0502020204030204" pitchFamily="34" charset="0"/>
      <p:regular r:id="rId19"/>
      <p:bold r:id="rId20"/>
      <p:italic r:id="rId21"/>
      <p:boldItalic r:id="rId22"/>
    </p:embeddedFont>
    <p:embeddedFont>
      <p:font typeface="Dosis" panose="020B0604020202020204" charset="0"/>
      <p:regular r:id="rId23"/>
      <p:bold r:id="rId24"/>
    </p:embeddedFont>
    <p:embeddedFont>
      <p:font typeface="Dosis ExtraLight" panose="020B0604020202020204" charset="0"/>
      <p:regular r:id="rId25"/>
      <p:bold r:id="rId26"/>
    </p:embeddedFont>
    <p:embeddedFont>
      <p:font typeface="Fira Sans Condensed ExtraLight" panose="020B0604020202020204" charset="0"/>
      <p:regular r:id="rId27"/>
      <p:bold r:id="rId28"/>
      <p:italic r:id="rId29"/>
      <p:boldItalic r:id="rId30"/>
    </p:embeddedFont>
    <p:embeddedFont>
      <p:font typeface="Fira Sans Extra Condensed Medium" panose="020B0604020202020204" charset="0"/>
      <p:regular r:id="rId31"/>
      <p:bold r:id="rId32"/>
      <p:italic r:id="rId33"/>
      <p:boldItalic r:id="rId34"/>
    </p:embeddedFont>
    <p:embeddedFont>
      <p:font typeface="Josefin Sans" panose="020B0604020202020204" charset="0"/>
      <p:regular r:id="rId35"/>
      <p:bold r:id="rId36"/>
      <p:italic r:id="rId37"/>
      <p:boldItalic r:id="rId38"/>
    </p:embeddedFont>
    <p:embeddedFont>
      <p:font typeface="Squada One" panose="020B0604020202020204" charset="0"/>
      <p:regular r:id="rId39"/>
    </p:embeddedFont>
    <p:embeddedFont>
      <p:font typeface="Staatliches" panose="020B0604020202020204" charset="0"/>
      <p:regular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454">
          <p15:clr>
            <a:srgbClr val="9AA0A6"/>
          </p15:clr>
        </p15:guide>
        <p15:guide id="2" orient="horz" pos="336">
          <p15:clr>
            <a:srgbClr val="9AA0A6"/>
          </p15:clr>
        </p15:guide>
        <p15:guide id="3" orient="horz" pos="2904">
          <p15:clr>
            <a:srgbClr val="9AA0A6"/>
          </p15:clr>
        </p15:guide>
        <p15:guide id="4" pos="2880">
          <p15:clr>
            <a:srgbClr val="9AA0A6"/>
          </p15:clr>
        </p15:guide>
        <p15:guide id="5" pos="701">
          <p15:clr>
            <a:srgbClr val="9AA0A6"/>
          </p15:clr>
        </p15:guide>
        <p15:guide id="6" orient="horz" pos="261">
          <p15:clr>
            <a:srgbClr val="9AA0A6"/>
          </p15:clr>
        </p15:guide>
        <p15:guide id="7" pos="885">
          <p15:clr>
            <a:srgbClr val="9AA0A6"/>
          </p15:clr>
        </p15:guide>
        <p15:guide id="8" pos="5328">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27102A9-8310-4765-A935-A1911B00CA55}" styleName="Estilo claro 1 - Acento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54" y="82"/>
      </p:cViewPr>
      <p:guideLst>
        <p:guide pos="454"/>
        <p:guide orient="horz" pos="336"/>
        <p:guide orient="horz" pos="2904"/>
        <p:guide pos="2880"/>
        <p:guide pos="701"/>
        <p:guide orient="horz" pos="261"/>
        <p:guide pos="885"/>
        <p:guide pos="532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9" Type="http://schemas.openxmlformats.org/officeDocument/2006/relationships/font" Target="fonts/font22.fntdata"/><Relationship Id="rId21" Type="http://schemas.openxmlformats.org/officeDocument/2006/relationships/font" Target="fonts/font4.fntdata"/><Relationship Id="rId34" Type="http://schemas.openxmlformats.org/officeDocument/2006/relationships/font" Target="fonts/font17.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font" Target="fonts/font20.fntdata"/><Relationship Id="rId40" Type="http://schemas.openxmlformats.org/officeDocument/2006/relationships/font" Target="fonts/font2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font" Target="fonts/font19.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font" Target="fonts/font18.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38" Type="http://schemas.openxmlformats.org/officeDocument/2006/relationships/font" Target="fonts/font21.fntdata"/></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arcela%20G&#243;mez\Documents\Art&#237;culos\TAAS\Cuestionario%20encargados%20de%20carrera%20(Respuesta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v>Cantidad</c:v>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Camp!$A$2:$A$15</c:f>
              <c:strCache>
                <c:ptCount val="14"/>
                <c:pt idx="0">
                  <c:v>Monterrey Campus</c:v>
                </c:pt>
                <c:pt idx="1">
                  <c:v>Guadalajara Campus
</c:v>
                </c:pt>
                <c:pt idx="2">
                  <c:v>Mexico City Campus</c:v>
                </c:pt>
                <c:pt idx="3">
                  <c:v>Puebla Campus</c:v>
                </c:pt>
                <c:pt idx="4">
                  <c:v>State of Mexico Campus</c:v>
                </c:pt>
                <c:pt idx="5">
                  <c:v>Querétaro campus</c:v>
                </c:pt>
                <c:pt idx="6">
                  <c:v>Hidalgo Campus</c:v>
                </c:pt>
                <c:pt idx="7">
                  <c:v>León Campus</c:v>
                </c:pt>
                <c:pt idx="8">
                  <c:v>San Luis Potosí Campus</c:v>
                </c:pt>
                <c:pt idx="9">
                  <c:v>Santa Fe Campus</c:v>
                </c:pt>
                <c:pt idx="10">
                  <c:v>Sonora Norte Campus</c:v>
                </c:pt>
                <c:pt idx="11">
                  <c:v> Aguascalientes Campus</c:v>
                </c:pt>
                <c:pt idx="12">
                  <c:v>Chihuahua Campus</c:v>
                </c:pt>
                <c:pt idx="13">
                  <c:v>Zacatecas Campus</c:v>
                </c:pt>
              </c:strCache>
            </c:strRef>
          </c:cat>
          <c:val>
            <c:numRef>
              <c:f>Camp!$B$2:$B$15</c:f>
              <c:numCache>
                <c:formatCode>General</c:formatCode>
                <c:ptCount val="14"/>
                <c:pt idx="0">
                  <c:v>12</c:v>
                </c:pt>
                <c:pt idx="1">
                  <c:v>10</c:v>
                </c:pt>
                <c:pt idx="2">
                  <c:v>8</c:v>
                </c:pt>
                <c:pt idx="3">
                  <c:v>7</c:v>
                </c:pt>
                <c:pt idx="4">
                  <c:v>6</c:v>
                </c:pt>
                <c:pt idx="5">
                  <c:v>4</c:v>
                </c:pt>
                <c:pt idx="6">
                  <c:v>2</c:v>
                </c:pt>
                <c:pt idx="7">
                  <c:v>2</c:v>
                </c:pt>
                <c:pt idx="8">
                  <c:v>2</c:v>
                </c:pt>
                <c:pt idx="9">
                  <c:v>2</c:v>
                </c:pt>
                <c:pt idx="10">
                  <c:v>2</c:v>
                </c:pt>
                <c:pt idx="11">
                  <c:v>1</c:v>
                </c:pt>
                <c:pt idx="12">
                  <c:v>1</c:v>
                </c:pt>
                <c:pt idx="13">
                  <c:v>1</c:v>
                </c:pt>
              </c:numCache>
            </c:numRef>
          </c:val>
          <c:extLst>
            <c:ext xmlns:c16="http://schemas.microsoft.com/office/drawing/2014/chart" uri="{C3380CC4-5D6E-409C-BE32-E72D297353CC}">
              <c16:uniqueId val="{00000000-6863-46CE-B656-F4FCC2DA4AF4}"/>
            </c:ext>
          </c:extLst>
        </c:ser>
        <c:dLbls>
          <c:dLblPos val="outEnd"/>
          <c:showLegendKey val="0"/>
          <c:showVal val="1"/>
          <c:showCatName val="0"/>
          <c:showSerName val="0"/>
          <c:showPercent val="0"/>
          <c:showBubbleSize val="0"/>
        </c:dLbls>
        <c:gapWidth val="33"/>
        <c:overlap val="-30"/>
        <c:axId val="1573449680"/>
        <c:axId val="1668093024"/>
      </c:barChart>
      <c:catAx>
        <c:axId val="157344968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Campus</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668093024"/>
        <c:crosses val="autoZero"/>
        <c:auto val="1"/>
        <c:lblAlgn val="ctr"/>
        <c:lblOffset val="100"/>
        <c:noMultiLvlLbl val="0"/>
      </c:catAx>
      <c:valAx>
        <c:axId val="166809302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Number</a:t>
                </a:r>
                <a:r>
                  <a:rPr lang="en-US" baseline="0"/>
                  <a:t> of teachers</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7344968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Escuela!$B$1</c:f>
              <c:strCache>
                <c:ptCount val="1"/>
                <c:pt idx="0">
                  <c:v>Cantidad</c:v>
                </c:pt>
              </c:strCache>
            </c:strRef>
          </c:tx>
          <c:dPt>
            <c:idx val="0"/>
            <c:bubble3D val="0"/>
            <c:spPr>
              <a:solidFill>
                <a:schemeClr val="accent6"/>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1FCC-4965-AE38-D6BCFEE37E42}"/>
              </c:ext>
            </c:extLst>
          </c:dPt>
          <c:dPt>
            <c:idx val="1"/>
            <c:bubble3D val="0"/>
            <c:spPr>
              <a:solidFill>
                <a:schemeClr val="accent5"/>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1FCC-4965-AE38-D6BCFEE37E42}"/>
              </c:ext>
            </c:extLst>
          </c:dPt>
          <c:dPt>
            <c:idx val="2"/>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5-1FCC-4965-AE38-D6BCFEE37E42}"/>
              </c:ext>
            </c:extLst>
          </c:dPt>
          <c:dPt>
            <c:idx val="3"/>
            <c:bubble3D val="0"/>
            <c:spPr>
              <a:solidFill>
                <a:schemeClr val="accent6">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7-1FCC-4965-AE38-D6BCFEE37E42}"/>
              </c:ext>
            </c:extLst>
          </c:dPt>
          <c:dPt>
            <c:idx val="4"/>
            <c:bubble3D val="0"/>
            <c:spPr>
              <a:solidFill>
                <a:schemeClr val="accent5">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9-1FCC-4965-AE38-D6BCFEE37E42}"/>
              </c:ext>
            </c:extLst>
          </c:dPt>
          <c:dPt>
            <c:idx val="5"/>
            <c:bubble3D val="0"/>
            <c:spPr>
              <a:solidFill>
                <a:schemeClr val="accent4">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B-1FCC-4965-AE38-D6BCFEE37E42}"/>
              </c:ext>
            </c:extLst>
          </c:dPt>
          <c:dLbls>
            <c:dLbl>
              <c:idx val="0"/>
              <c:tx>
                <c:rich>
                  <a:bodyPr rot="0" spcFirstLastPara="1" vertOverflow="ellipsis" vert="horz" wrap="square" lIns="38100" tIns="19050" rIns="38100" bIns="19050" anchor="ctr" anchorCtr="1">
                    <a:spAutoFit/>
                  </a:bodyPr>
                  <a:lstStyle/>
                  <a:p>
                    <a:pPr>
                      <a:defRPr sz="800" b="1" i="0" u="none" strike="noStrike" kern="1200" spc="0" baseline="0">
                        <a:solidFill>
                          <a:schemeClr val="accent4"/>
                        </a:solidFill>
                        <a:latin typeface="+mn-lt"/>
                        <a:ea typeface="+mn-ea"/>
                        <a:cs typeface="+mn-cs"/>
                      </a:defRPr>
                    </a:pPr>
                    <a:fld id="{B3B50733-A19D-4BD3-82FA-FA26655BD6F0}" type="CATEGORYNAME">
                      <a:rPr lang="en-US" smtClean="0"/>
                      <a:pPr>
                        <a:defRPr sz="800">
                          <a:solidFill>
                            <a:schemeClr val="accent4"/>
                          </a:solidFill>
                        </a:defRPr>
                      </a:pPr>
                      <a:t>[NOMBRE DE CATEGORÍA]</a:t>
                    </a:fld>
                    <a:endParaRPr lang="en-US" baseline="0" dirty="0"/>
                  </a:p>
                  <a:p>
                    <a:pPr>
                      <a:defRPr sz="800">
                        <a:solidFill>
                          <a:schemeClr val="accent4"/>
                        </a:solidFill>
                      </a:defRPr>
                    </a:pPr>
                    <a:endParaRPr lang="es-MX"/>
                  </a:p>
                </c:rich>
              </c:tx>
              <c:spPr>
                <a:noFill/>
                <a:ln>
                  <a:noFill/>
                </a:ln>
                <a:effectLst/>
              </c:spPr>
              <c:txPr>
                <a:bodyPr rot="0" spcFirstLastPara="1" vertOverflow="ellipsis" vert="horz" wrap="square" lIns="38100" tIns="19050" rIns="38100" bIns="19050" anchor="ctr" anchorCtr="1">
                  <a:spAutoFit/>
                </a:bodyPr>
                <a:lstStyle/>
                <a:p>
                  <a:pPr>
                    <a:defRPr sz="800" b="1" i="0" u="none" strike="noStrike" kern="1200" spc="0" baseline="0">
                      <a:solidFill>
                        <a:schemeClr val="accent4"/>
                      </a:solidFill>
                      <a:latin typeface="+mn-lt"/>
                      <a:ea typeface="+mn-ea"/>
                      <a:cs typeface="+mn-cs"/>
                    </a:defRPr>
                  </a:pPr>
                  <a:endParaRPr lang="es-MX"/>
                </a:p>
              </c:txPr>
              <c:dLblPos val="outEnd"/>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1FCC-4965-AE38-D6BCFEE37E42}"/>
                </c:ext>
              </c:extLst>
            </c:dLbl>
            <c:dLbl>
              <c:idx val="1"/>
              <c:tx>
                <c:rich>
                  <a:bodyPr rot="0" spcFirstLastPara="1" vertOverflow="ellipsis" vert="horz" wrap="square" lIns="38100" tIns="19050" rIns="38100" bIns="19050" anchor="ctr" anchorCtr="1">
                    <a:spAutoFit/>
                  </a:bodyPr>
                  <a:lstStyle/>
                  <a:p>
                    <a:pPr>
                      <a:defRPr sz="800" b="1" i="0" u="none" strike="noStrike" kern="1200" spc="0" baseline="0">
                        <a:solidFill>
                          <a:schemeClr val="accent4"/>
                        </a:solidFill>
                        <a:latin typeface="+mn-lt"/>
                        <a:ea typeface="+mn-ea"/>
                        <a:cs typeface="+mn-cs"/>
                      </a:defRPr>
                    </a:pPr>
                    <a:fld id="{41ED9E48-3FB0-490B-9504-50C40B501FED}" type="CATEGORYNAME">
                      <a:rPr lang="en-US" smtClean="0"/>
                      <a:pPr>
                        <a:defRPr sz="800">
                          <a:solidFill>
                            <a:schemeClr val="accent4"/>
                          </a:solidFill>
                        </a:defRPr>
                      </a:pPr>
                      <a:t>[NOMBRE DE CATEGORÍA]</a:t>
                    </a:fld>
                    <a:endParaRPr lang="es-MX"/>
                  </a:p>
                </c:rich>
              </c:tx>
              <c:spPr>
                <a:noFill/>
                <a:ln>
                  <a:noFill/>
                </a:ln>
                <a:effectLst/>
              </c:spPr>
              <c:txPr>
                <a:bodyPr rot="0" spcFirstLastPara="1" vertOverflow="ellipsis" vert="horz" wrap="square" lIns="38100" tIns="19050" rIns="38100" bIns="19050" anchor="ctr" anchorCtr="1">
                  <a:spAutoFit/>
                </a:bodyPr>
                <a:lstStyle/>
                <a:p>
                  <a:pPr>
                    <a:defRPr sz="800" b="1" i="0" u="none" strike="noStrike" kern="1200" spc="0" baseline="0">
                      <a:solidFill>
                        <a:schemeClr val="accent4"/>
                      </a:solidFill>
                      <a:latin typeface="+mn-lt"/>
                      <a:ea typeface="+mn-ea"/>
                      <a:cs typeface="+mn-cs"/>
                    </a:defRPr>
                  </a:pPr>
                  <a:endParaRPr lang="es-MX"/>
                </a:p>
              </c:txPr>
              <c:dLblPos val="outEnd"/>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FCC-4965-AE38-D6BCFEE37E42}"/>
                </c:ext>
              </c:extLst>
            </c:dLbl>
            <c:dLbl>
              <c:idx val="2"/>
              <c:tx>
                <c:rich>
                  <a:bodyPr rot="0" spcFirstLastPara="1" vertOverflow="ellipsis" vert="horz" wrap="square" lIns="38100" tIns="19050" rIns="38100" bIns="19050" anchor="ctr" anchorCtr="1">
                    <a:spAutoFit/>
                  </a:bodyPr>
                  <a:lstStyle/>
                  <a:p>
                    <a:pPr>
                      <a:defRPr sz="800" b="1" i="0" u="none" strike="noStrike" kern="1200" spc="0" baseline="0">
                        <a:solidFill>
                          <a:schemeClr val="accent6"/>
                        </a:solidFill>
                        <a:latin typeface="+mn-lt"/>
                        <a:ea typeface="+mn-ea"/>
                        <a:cs typeface="+mn-cs"/>
                      </a:defRPr>
                    </a:pPr>
                    <a:fld id="{0BDD159C-14C6-4A84-8F9E-09CA759B7D0C}" type="CATEGORYNAME">
                      <a:rPr lang="en-US" smtClean="0"/>
                      <a:pPr>
                        <a:defRPr sz="800">
                          <a:solidFill>
                            <a:schemeClr val="accent6"/>
                          </a:solidFill>
                        </a:defRPr>
                      </a:pPr>
                      <a:t>[NOMBRE DE CATEGORÍA]</a:t>
                    </a:fld>
                    <a:endParaRPr lang="es-MX"/>
                  </a:p>
                </c:rich>
              </c:tx>
              <c:spPr>
                <a:noFill/>
                <a:ln>
                  <a:noFill/>
                </a:ln>
                <a:effectLst/>
              </c:spPr>
              <c:txPr>
                <a:bodyPr rot="0" spcFirstLastPara="1" vertOverflow="ellipsis" vert="horz" wrap="square" lIns="38100" tIns="19050" rIns="38100" bIns="19050" anchor="ctr" anchorCtr="1">
                  <a:spAutoFit/>
                </a:bodyPr>
                <a:lstStyle/>
                <a:p>
                  <a:pPr>
                    <a:defRPr sz="800" b="1" i="0" u="none" strike="noStrike" kern="1200" spc="0" baseline="0">
                      <a:solidFill>
                        <a:schemeClr val="accent6"/>
                      </a:solidFill>
                      <a:latin typeface="+mn-lt"/>
                      <a:ea typeface="+mn-ea"/>
                      <a:cs typeface="+mn-cs"/>
                    </a:defRPr>
                  </a:pPr>
                  <a:endParaRPr lang="es-MX"/>
                </a:p>
              </c:txPr>
              <c:dLblPos val="outEnd"/>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1FCC-4965-AE38-D6BCFEE37E42}"/>
                </c:ext>
              </c:extLst>
            </c:dLbl>
            <c:dLbl>
              <c:idx val="3"/>
              <c:layout>
                <c:manualLayout>
                  <c:x val="-0.12074992055926281"/>
                  <c:y val="1.0449320794148381E-2"/>
                </c:manualLayout>
              </c:layout>
              <c:tx>
                <c:rich>
                  <a:bodyPr rot="0" spcFirstLastPara="1" vertOverflow="ellipsis" vert="horz" wrap="square" lIns="38100" tIns="19050" rIns="38100" bIns="19050" anchor="ctr" anchorCtr="1">
                    <a:spAutoFit/>
                  </a:bodyPr>
                  <a:lstStyle/>
                  <a:p>
                    <a:pPr>
                      <a:defRPr sz="800" b="1" i="0" u="none" strike="noStrike" kern="1200" spc="0" baseline="0">
                        <a:solidFill>
                          <a:schemeClr val="accent4"/>
                        </a:solidFill>
                        <a:latin typeface="+mn-lt"/>
                        <a:ea typeface="+mn-ea"/>
                        <a:cs typeface="+mn-cs"/>
                      </a:defRPr>
                    </a:pPr>
                    <a:fld id="{9DE8C831-3248-4164-ADD4-2947EA27777B}" type="CATEGORYNAME">
                      <a:rPr lang="en-US" smtClean="0"/>
                      <a:pPr>
                        <a:defRPr sz="800">
                          <a:solidFill>
                            <a:schemeClr val="accent4"/>
                          </a:solidFill>
                        </a:defRPr>
                      </a:pPr>
                      <a:t>[NOMBRE DE CATEGORÍA]</a:t>
                    </a:fld>
                    <a:endParaRPr lang="es-MX"/>
                  </a:p>
                </c:rich>
              </c:tx>
              <c:spPr>
                <a:noFill/>
                <a:ln>
                  <a:noFill/>
                </a:ln>
                <a:effectLst/>
              </c:spPr>
              <c:txPr>
                <a:bodyPr rot="0" spcFirstLastPara="1" vertOverflow="ellipsis" vert="horz" wrap="square" lIns="38100" tIns="19050" rIns="38100" bIns="19050" anchor="ctr" anchorCtr="1">
                  <a:spAutoFit/>
                </a:bodyPr>
                <a:lstStyle/>
                <a:p>
                  <a:pPr>
                    <a:defRPr sz="800" b="1" i="0" u="none" strike="noStrike" kern="1200" spc="0" baseline="0">
                      <a:solidFill>
                        <a:schemeClr val="accent4"/>
                      </a:solidFill>
                      <a:latin typeface="+mn-lt"/>
                      <a:ea typeface="+mn-ea"/>
                      <a:cs typeface="+mn-cs"/>
                    </a:defRPr>
                  </a:pPr>
                  <a:endParaRPr lang="es-MX"/>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1FCC-4965-AE38-D6BCFEE37E42}"/>
                </c:ext>
              </c:extLst>
            </c:dLbl>
            <c:dLbl>
              <c:idx val="4"/>
              <c:tx>
                <c:rich>
                  <a:bodyPr rot="0" spcFirstLastPara="1" vertOverflow="ellipsis" vert="horz" wrap="square" lIns="38100" tIns="19050" rIns="38100" bIns="19050" anchor="ctr" anchorCtr="1">
                    <a:noAutofit/>
                  </a:bodyPr>
                  <a:lstStyle/>
                  <a:p>
                    <a:pPr>
                      <a:defRPr sz="800" b="1" i="0" u="none" strike="noStrike" kern="1200" spc="0" baseline="0">
                        <a:solidFill>
                          <a:schemeClr val="accent4"/>
                        </a:solidFill>
                        <a:latin typeface="+mn-lt"/>
                        <a:ea typeface="+mn-ea"/>
                        <a:cs typeface="+mn-cs"/>
                      </a:defRPr>
                    </a:pPr>
                    <a:fld id="{B28685C4-6AC6-4298-8BA7-4B16F96725E0}" type="CATEGORYNAME">
                      <a:rPr lang="en-US" sz="800">
                        <a:solidFill>
                          <a:schemeClr val="accent4"/>
                        </a:solidFill>
                      </a:rPr>
                      <a:pPr>
                        <a:defRPr sz="800">
                          <a:solidFill>
                            <a:schemeClr val="accent4"/>
                          </a:solidFill>
                        </a:defRPr>
                      </a:pPr>
                      <a:t>[NOMBRE DE CATEGORÍA]</a:t>
                    </a:fld>
                    <a:r>
                      <a:rPr lang="en-US" sz="800" baseline="0" dirty="0">
                        <a:solidFill>
                          <a:schemeClr val="accent4"/>
                        </a:solidFill>
                      </a:rPr>
                      <a:t>
</a:t>
                    </a:r>
                  </a:p>
                </c:rich>
              </c:tx>
              <c:spPr>
                <a:noFill/>
                <a:ln>
                  <a:noFill/>
                </a:ln>
                <a:effectLst/>
              </c:spPr>
              <c:txPr>
                <a:bodyPr rot="0" spcFirstLastPara="1" vertOverflow="ellipsis" vert="horz" wrap="square" lIns="38100" tIns="19050" rIns="38100" bIns="19050" anchor="ctr" anchorCtr="1">
                  <a:noAutofit/>
                </a:bodyPr>
                <a:lstStyle/>
                <a:p>
                  <a:pPr>
                    <a:defRPr sz="800" b="1" i="0" u="none" strike="noStrike" kern="1200" spc="0" baseline="0">
                      <a:solidFill>
                        <a:schemeClr val="accent4"/>
                      </a:solidFill>
                      <a:latin typeface="+mn-lt"/>
                      <a:ea typeface="+mn-ea"/>
                      <a:cs typeface="+mn-cs"/>
                    </a:defRPr>
                  </a:pPr>
                  <a:endParaRPr lang="es-MX"/>
                </a:p>
              </c:txPr>
              <c:dLblPos val="outEnd"/>
              <c:showLegendKey val="0"/>
              <c:showVal val="0"/>
              <c:showCatName val="1"/>
              <c:showSerName val="0"/>
              <c:showPercent val="1"/>
              <c:showBubbleSize val="0"/>
              <c:extLst>
                <c:ext xmlns:c15="http://schemas.microsoft.com/office/drawing/2012/chart" uri="{CE6537A1-D6FC-4f65-9D91-7224C49458BB}">
                  <c15:layout>
                    <c:manualLayout>
                      <c:w val="0.20178869943162819"/>
                      <c:h val="0.18629124004550626"/>
                    </c:manualLayout>
                  </c15:layout>
                  <c15:dlblFieldTable/>
                  <c15:showDataLabelsRange val="0"/>
                </c:ext>
                <c:ext xmlns:c16="http://schemas.microsoft.com/office/drawing/2014/chart" uri="{C3380CC4-5D6E-409C-BE32-E72D297353CC}">
                  <c16:uniqueId val="{00000009-1FCC-4965-AE38-D6BCFEE37E42}"/>
                </c:ext>
              </c:extLst>
            </c:dLbl>
            <c:dLbl>
              <c:idx val="5"/>
              <c:layout>
                <c:manualLayout>
                  <c:x val="0.1350492532570701"/>
                  <c:y val="5.2246603970741903E-3"/>
                </c:manualLayout>
              </c:layout>
              <c:tx>
                <c:rich>
                  <a:bodyPr rot="0" spcFirstLastPara="1" vertOverflow="ellipsis" vert="horz" wrap="square" lIns="38100" tIns="19050" rIns="38100" bIns="19050" anchor="ctr" anchorCtr="1">
                    <a:spAutoFit/>
                  </a:bodyPr>
                  <a:lstStyle/>
                  <a:p>
                    <a:pPr>
                      <a:defRPr sz="800" b="1" i="0" u="none" strike="noStrike" kern="1200" spc="0" baseline="0">
                        <a:solidFill>
                          <a:schemeClr val="accent4"/>
                        </a:solidFill>
                        <a:latin typeface="+mn-lt"/>
                        <a:ea typeface="+mn-ea"/>
                        <a:cs typeface="+mn-cs"/>
                      </a:defRPr>
                    </a:pPr>
                    <a:fld id="{EEB3074E-A149-46DE-86CC-82F5B86F1533}" type="CATEGORYNAME">
                      <a:rPr lang="en-US" smtClean="0"/>
                      <a:pPr>
                        <a:defRPr sz="800">
                          <a:solidFill>
                            <a:schemeClr val="accent4"/>
                          </a:solidFill>
                        </a:defRPr>
                      </a:pPr>
                      <a:t>[NOMBRE DE CATEGORÍA]</a:t>
                    </a:fld>
                    <a:endParaRPr lang="es-MX"/>
                  </a:p>
                </c:rich>
              </c:tx>
              <c:spPr>
                <a:noFill/>
                <a:ln>
                  <a:noFill/>
                </a:ln>
                <a:effectLst/>
              </c:spPr>
              <c:txPr>
                <a:bodyPr rot="0" spcFirstLastPara="1" vertOverflow="ellipsis" vert="horz" wrap="square" lIns="38100" tIns="19050" rIns="38100" bIns="19050" anchor="ctr" anchorCtr="1">
                  <a:spAutoFit/>
                </a:bodyPr>
                <a:lstStyle/>
                <a:p>
                  <a:pPr>
                    <a:defRPr sz="800" b="1" i="0" u="none" strike="noStrike" kern="1200" spc="0" baseline="0">
                      <a:solidFill>
                        <a:schemeClr val="accent4"/>
                      </a:solidFill>
                      <a:latin typeface="+mn-lt"/>
                      <a:ea typeface="+mn-ea"/>
                      <a:cs typeface="+mn-cs"/>
                    </a:defRPr>
                  </a:pPr>
                  <a:endParaRPr lang="es-MX"/>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1FCC-4965-AE38-D6BCFEE37E42}"/>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spc="0" baseline="0">
                    <a:solidFill>
                      <a:schemeClr val="accent4"/>
                    </a:solidFill>
                    <a:latin typeface="+mn-lt"/>
                    <a:ea typeface="+mn-ea"/>
                    <a:cs typeface="+mn-cs"/>
                  </a:defRPr>
                </a:pPr>
                <a:endParaRPr lang="es-MX"/>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Escuela!$A$2:$A$7</c:f>
              <c:strCache>
                <c:ptCount val="6"/>
                <c:pt idx="0">
                  <c:v>School of Engineering and Sciences </c:v>
                </c:pt>
                <c:pt idx="1">
                  <c:v>School of Architecture and Design </c:v>
                </c:pt>
                <c:pt idx="2">
                  <c:v>School of Medicine and Health Sciences </c:v>
                </c:pt>
                <c:pt idx="3">
                  <c:v>School of Social Sciences and Government</c:v>
                </c:pt>
                <c:pt idx="4">
                  <c:v>School of Humanities and Education </c:v>
                </c:pt>
                <c:pt idx="5">
                  <c:v>Business School </c:v>
                </c:pt>
              </c:strCache>
            </c:strRef>
          </c:cat>
          <c:val>
            <c:numRef>
              <c:f>Escuela!$B$2:$B$7</c:f>
              <c:numCache>
                <c:formatCode>0%</c:formatCode>
                <c:ptCount val="6"/>
                <c:pt idx="0">
                  <c:v>0.53333333333333333</c:v>
                </c:pt>
                <c:pt idx="1">
                  <c:v>0.2</c:v>
                </c:pt>
                <c:pt idx="2">
                  <c:v>0.16666666666666666</c:v>
                </c:pt>
                <c:pt idx="3">
                  <c:v>6.6666666666666666E-2</c:v>
                </c:pt>
                <c:pt idx="4">
                  <c:v>1.6666666666666666E-2</c:v>
                </c:pt>
                <c:pt idx="5">
                  <c:v>1.6666666666666666E-2</c:v>
                </c:pt>
              </c:numCache>
            </c:numRef>
          </c:val>
          <c:extLst>
            <c:ext xmlns:c16="http://schemas.microsoft.com/office/drawing/2014/chart" uri="{C3380CC4-5D6E-409C-BE32-E72D297353CC}">
              <c16:uniqueId val="{0000000C-1FCC-4965-AE38-D6BCFEE37E42}"/>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61854c95cc_0_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61854c95cc_0_2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5522eb7919_1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5522eb7919_1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g5465e7bc0b_1_1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9" name="Google Shape;489;g5465e7bc0b_1_1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38864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2"/>
        <p:cNvGrpSpPr/>
        <p:nvPr/>
      </p:nvGrpSpPr>
      <p:grpSpPr>
        <a:xfrm>
          <a:off x="0" y="0"/>
          <a:ext cx="0" cy="0"/>
          <a:chOff x="0" y="0"/>
          <a:chExt cx="0" cy="0"/>
        </a:xfrm>
      </p:grpSpPr>
      <p:sp>
        <p:nvSpPr>
          <p:cNvPr id="5043" name="Google Shape;5043;g571f33f51b_1_3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44" name="Google Shape;5044;g571f33f51b_1_3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4dfce81f19_0_1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4dfce81f19_0_1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4" name="Google Shape;554;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400366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3"/>
        <p:cNvGrpSpPr/>
        <p:nvPr/>
      </p:nvGrpSpPr>
      <p:grpSpPr>
        <a:xfrm>
          <a:off x="0" y="0"/>
          <a:ext cx="0" cy="0"/>
          <a:chOff x="0" y="0"/>
          <a:chExt cx="0" cy="0"/>
        </a:xfrm>
      </p:grpSpPr>
      <p:sp>
        <p:nvSpPr>
          <p:cNvPr id="964" name="Google Shape;964;g571f33f51b_1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5" name="Google Shape;965;g571f33f51b_1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1"/>
        <p:cNvGrpSpPr/>
        <p:nvPr/>
      </p:nvGrpSpPr>
      <p:grpSpPr>
        <a:xfrm>
          <a:off x="0" y="0"/>
          <a:ext cx="0" cy="0"/>
          <a:chOff x="0" y="0"/>
          <a:chExt cx="0" cy="0"/>
        </a:xfrm>
      </p:grpSpPr>
      <p:sp>
        <p:nvSpPr>
          <p:cNvPr id="5322" name="Google Shape;5322;g571f33f51b_1_3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23" name="Google Shape;5323;g571f33f51b_1_3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pening slide">
  <p:cSld name="CUSTOM_7">
    <p:bg>
      <p:bgPr>
        <a:solidFill>
          <a:srgbClr val="EFEFEF"/>
        </a:solidFill>
        <a:effectLst/>
      </p:bgPr>
    </p:bg>
    <p:spTree>
      <p:nvGrpSpPr>
        <p:cNvPr id="1" name="Shape 8"/>
        <p:cNvGrpSpPr/>
        <p:nvPr/>
      </p:nvGrpSpPr>
      <p:grpSpPr>
        <a:xfrm>
          <a:off x="0" y="0"/>
          <a:ext cx="0" cy="0"/>
          <a:chOff x="0" y="0"/>
          <a:chExt cx="0" cy="0"/>
        </a:xfrm>
      </p:grpSpPr>
      <p:sp>
        <p:nvSpPr>
          <p:cNvPr id="9" name="Google Shape;9;p2"/>
          <p:cNvSpPr/>
          <p:nvPr/>
        </p:nvSpPr>
        <p:spPr>
          <a:xfrm flipH="1">
            <a:off x="-7075" y="-137525"/>
            <a:ext cx="9190500" cy="52809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txBox="1">
            <a:spLocks noGrp="1"/>
          </p:cNvSpPr>
          <p:nvPr>
            <p:ph type="ctrTitle"/>
          </p:nvPr>
        </p:nvSpPr>
        <p:spPr>
          <a:xfrm>
            <a:off x="4818613" y="1392125"/>
            <a:ext cx="3527100" cy="2039700"/>
          </a:xfrm>
          <a:prstGeom prst="rect">
            <a:avLst/>
          </a:prstGeom>
        </p:spPr>
        <p:txBody>
          <a:bodyPr spcFirstLastPara="1" wrap="square" lIns="91425" tIns="91425" rIns="91425" bIns="91425" anchor="b" anchorCtr="0">
            <a:noAutofit/>
          </a:bodyPr>
          <a:lstStyle>
            <a:lvl1pPr lvl="0" algn="r" rtl="0">
              <a:spcBef>
                <a:spcPts val="0"/>
              </a:spcBef>
              <a:spcAft>
                <a:spcPts val="0"/>
              </a:spcAft>
              <a:buSzPts val="6000"/>
              <a:buNone/>
              <a:defRPr sz="6500">
                <a:solidFill>
                  <a:schemeClr val="accent5"/>
                </a:solidFill>
              </a:defRPr>
            </a:lvl1pPr>
            <a:lvl2pPr lvl="1"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2pPr>
            <a:lvl3pPr lvl="2"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3pPr>
            <a:lvl4pPr lvl="3"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4pPr>
            <a:lvl5pPr lvl="4"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5pPr>
            <a:lvl6pPr lvl="5"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6pPr>
            <a:lvl7pPr lvl="6"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7pPr>
            <a:lvl8pPr lvl="7"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8pPr>
            <a:lvl9pPr lvl="8"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9pPr>
          </a:lstStyle>
          <a:p>
            <a:endParaRPr/>
          </a:p>
        </p:txBody>
      </p:sp>
      <p:sp>
        <p:nvSpPr>
          <p:cNvPr id="11" name="Google Shape;11;p2"/>
          <p:cNvSpPr txBox="1">
            <a:spLocks noGrp="1"/>
          </p:cNvSpPr>
          <p:nvPr>
            <p:ph type="subTitle" idx="1"/>
          </p:nvPr>
        </p:nvSpPr>
        <p:spPr>
          <a:xfrm>
            <a:off x="5013313" y="3277126"/>
            <a:ext cx="3332400" cy="336600"/>
          </a:xfrm>
          <a:prstGeom prst="rect">
            <a:avLst/>
          </a:prstGeom>
          <a:noFill/>
        </p:spPr>
        <p:txBody>
          <a:bodyPr spcFirstLastPara="1" wrap="square" lIns="91425" tIns="91425" rIns="91425" bIns="91425" anchor="t" anchorCtr="0">
            <a:noAutofit/>
          </a:bodyPr>
          <a:lstStyle>
            <a:lvl1pPr lvl="0" algn="r" rtl="0">
              <a:lnSpc>
                <a:spcPct val="100000"/>
              </a:lnSpc>
              <a:spcBef>
                <a:spcPts val="0"/>
              </a:spcBef>
              <a:spcAft>
                <a:spcPts val="0"/>
              </a:spcAft>
              <a:buSzPts val="1100"/>
              <a:buNone/>
              <a:defRPr>
                <a:solidFill>
                  <a:srgbClr val="EFEFEF"/>
                </a:solidFill>
              </a:defRPr>
            </a:lvl1pPr>
            <a:lvl2pPr lvl="1"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2pPr>
            <a:lvl3pPr lvl="2"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3pPr>
            <a:lvl4pPr lvl="3"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4pPr>
            <a:lvl5pPr lvl="4"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5pPr>
            <a:lvl6pPr lvl="5"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6pPr>
            <a:lvl7pPr lvl="6"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7pPr>
            <a:lvl8pPr lvl="7"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8pPr>
            <a:lvl9pPr lvl="8"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 design 1">
  <p:cSld name="CUSTOM_26_1_1_1_1_2">
    <p:bg>
      <p:bgPr>
        <a:solidFill>
          <a:srgbClr val="EFEFEF"/>
        </a:solidFill>
        <a:effectLst/>
      </p:bgPr>
    </p:bg>
    <p:spTree>
      <p:nvGrpSpPr>
        <p:cNvPr id="1" name="Shape 96"/>
        <p:cNvGrpSpPr/>
        <p:nvPr/>
      </p:nvGrpSpPr>
      <p:grpSpPr>
        <a:xfrm>
          <a:off x="0" y="0"/>
          <a:ext cx="0" cy="0"/>
          <a:chOff x="0" y="0"/>
          <a:chExt cx="0" cy="0"/>
        </a:xfrm>
      </p:grpSpPr>
      <p:sp>
        <p:nvSpPr>
          <p:cNvPr id="97" name="Google Shape;97;p14"/>
          <p:cNvSpPr/>
          <p:nvPr/>
        </p:nvSpPr>
        <p:spPr>
          <a:xfrm flipH="1">
            <a:off x="7755300" y="556000"/>
            <a:ext cx="1388700" cy="2373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14"/>
          <p:cNvSpPr txBox="1">
            <a:spLocks noGrp="1"/>
          </p:cNvSpPr>
          <p:nvPr>
            <p:ph type="ctrTitle"/>
          </p:nvPr>
        </p:nvSpPr>
        <p:spPr>
          <a:xfrm flipH="1">
            <a:off x="5944500" y="366800"/>
            <a:ext cx="2250900" cy="504000"/>
          </a:xfrm>
          <a:prstGeom prst="rect">
            <a:avLst/>
          </a:prstGeom>
        </p:spPr>
        <p:txBody>
          <a:bodyPr spcFirstLastPara="1" wrap="square" lIns="91425" tIns="91425" rIns="91425" bIns="91425" anchor="t" anchorCtr="0">
            <a:noAutofit/>
          </a:bodyPr>
          <a:lstStyle>
            <a:lvl1pPr lvl="0" algn="r" rtl="0">
              <a:lnSpc>
                <a:spcPct val="115000"/>
              </a:lnSpc>
              <a:spcBef>
                <a:spcPts val="0"/>
              </a:spcBef>
              <a:spcAft>
                <a:spcPts val="0"/>
              </a:spcAft>
              <a:buSzPts val="2400"/>
              <a:buNone/>
              <a:defRPr>
                <a:solidFill>
                  <a:schemeClr val="accent5"/>
                </a:solidFill>
              </a:defRPr>
            </a:lvl1pPr>
            <a:lvl2pPr lvl="1"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2pPr>
            <a:lvl3pPr lvl="2"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3pPr>
            <a:lvl4pPr lvl="3"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4pPr>
            <a:lvl5pPr lvl="4"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5pPr>
            <a:lvl6pPr lvl="5"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6pPr>
            <a:lvl7pPr lvl="6"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7pPr>
            <a:lvl8pPr lvl="7"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8pPr>
            <a:lvl9pPr lvl="8"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hanks">
  <p:cSld name="CUSTOM_27_1">
    <p:bg>
      <p:bgPr>
        <a:solidFill>
          <a:srgbClr val="EFEFEF"/>
        </a:solidFill>
        <a:effectLst/>
      </p:bgPr>
    </p:bg>
    <p:spTree>
      <p:nvGrpSpPr>
        <p:cNvPr id="1" name="Shape 99"/>
        <p:cNvGrpSpPr/>
        <p:nvPr/>
      </p:nvGrpSpPr>
      <p:grpSpPr>
        <a:xfrm>
          <a:off x="0" y="0"/>
          <a:ext cx="0" cy="0"/>
          <a:chOff x="0" y="0"/>
          <a:chExt cx="0" cy="0"/>
        </a:xfrm>
      </p:grpSpPr>
      <p:sp>
        <p:nvSpPr>
          <p:cNvPr id="100" name="Google Shape;100;p15"/>
          <p:cNvSpPr/>
          <p:nvPr/>
        </p:nvSpPr>
        <p:spPr>
          <a:xfrm flipH="1">
            <a:off x="-7075" y="-130931"/>
            <a:ext cx="9190500" cy="52809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15"/>
          <p:cNvSpPr txBox="1">
            <a:spLocks noGrp="1"/>
          </p:cNvSpPr>
          <p:nvPr>
            <p:ph type="ctrTitle"/>
          </p:nvPr>
        </p:nvSpPr>
        <p:spPr>
          <a:xfrm>
            <a:off x="5502775" y="1410925"/>
            <a:ext cx="2597100" cy="11892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5"/>
              </a:buClr>
              <a:buSzPts val="6000"/>
              <a:buNone/>
              <a:defRPr sz="6000">
                <a:solidFill>
                  <a:schemeClr val="accent5"/>
                </a:solidFill>
              </a:defRPr>
            </a:lvl1pPr>
            <a:lvl2pPr lvl="1"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2pPr>
            <a:lvl3pPr lvl="2"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3pPr>
            <a:lvl4pPr lvl="3"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4pPr>
            <a:lvl5pPr lvl="4"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5pPr>
            <a:lvl6pPr lvl="5"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6pPr>
            <a:lvl7pPr lvl="6"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7pPr>
            <a:lvl8pPr lvl="7"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8pPr>
            <a:lvl9pPr lvl="8"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9pPr>
          </a:lstStyle>
          <a:p>
            <a:endParaRPr/>
          </a:p>
        </p:txBody>
      </p:sp>
      <p:sp>
        <p:nvSpPr>
          <p:cNvPr id="102" name="Google Shape;102;p15"/>
          <p:cNvSpPr txBox="1">
            <a:spLocks noGrp="1"/>
          </p:cNvSpPr>
          <p:nvPr>
            <p:ph type="subTitle" idx="1"/>
          </p:nvPr>
        </p:nvSpPr>
        <p:spPr>
          <a:xfrm>
            <a:off x="5502775" y="2438625"/>
            <a:ext cx="2677800" cy="139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100"/>
              <a:buFont typeface="Fira Sans Condensed ExtraLight"/>
              <a:buNone/>
              <a:defRPr/>
            </a:lvl1pPr>
            <a:lvl2pPr lvl="1"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2pPr>
            <a:lvl3pPr lvl="2"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3pPr>
            <a:lvl4pPr lvl="3"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4pPr>
            <a:lvl5pPr lvl="4"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5pPr>
            <a:lvl6pPr lvl="5"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6pPr>
            <a:lvl7pPr lvl="6"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7pPr>
            <a:lvl8pPr lvl="7"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8pPr>
            <a:lvl9pPr lvl="8"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9pPr>
          </a:lstStyle>
          <a:p>
            <a:endParaRPr/>
          </a:p>
        </p:txBody>
      </p:sp>
      <p:sp>
        <p:nvSpPr>
          <p:cNvPr id="103" name="Google Shape;103;p15"/>
          <p:cNvSpPr txBox="1"/>
          <p:nvPr/>
        </p:nvSpPr>
        <p:spPr>
          <a:xfrm>
            <a:off x="5502775" y="4090950"/>
            <a:ext cx="2946900" cy="8547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900">
                <a:solidFill>
                  <a:srgbClr val="FFFFFF"/>
                </a:solidFill>
                <a:latin typeface="Dosis"/>
                <a:ea typeface="Dosis"/>
                <a:cs typeface="Dosis"/>
                <a:sym typeface="Dosis"/>
              </a:rPr>
              <a:t>CREDITS: This presentation template was created by </a:t>
            </a:r>
            <a:r>
              <a:rPr lang="en" sz="900" b="1">
                <a:solidFill>
                  <a:srgbClr val="FFFFFF"/>
                </a:solidFill>
                <a:uFill>
                  <a:noFill/>
                </a:uFill>
                <a:latin typeface="Dosis"/>
                <a:ea typeface="Dosis"/>
                <a:cs typeface="Dosis"/>
                <a:sym typeface="Dosis"/>
                <a:hlinkClick r:id="rId2"/>
              </a:rPr>
              <a:t>Slidesgo</a:t>
            </a:r>
            <a:r>
              <a:rPr lang="en" sz="900">
                <a:solidFill>
                  <a:srgbClr val="FFFFFF"/>
                </a:solidFill>
                <a:latin typeface="Dosis"/>
                <a:ea typeface="Dosis"/>
                <a:cs typeface="Dosis"/>
                <a:sym typeface="Dosis"/>
              </a:rPr>
              <a:t>, including icons by </a:t>
            </a:r>
            <a:r>
              <a:rPr lang="en" sz="900" b="1">
                <a:solidFill>
                  <a:srgbClr val="FFFFFF"/>
                </a:solidFill>
                <a:uFill>
                  <a:noFill/>
                </a:uFill>
                <a:latin typeface="Dosis"/>
                <a:ea typeface="Dosis"/>
                <a:cs typeface="Dosis"/>
                <a:sym typeface="Dosis"/>
                <a:hlinkClick r:id="rId3"/>
              </a:rPr>
              <a:t>Flaticon</a:t>
            </a:r>
            <a:r>
              <a:rPr lang="en" sz="900">
                <a:solidFill>
                  <a:srgbClr val="FFFFFF"/>
                </a:solidFill>
                <a:latin typeface="Dosis"/>
                <a:ea typeface="Dosis"/>
                <a:cs typeface="Dosis"/>
                <a:sym typeface="Dosis"/>
              </a:rPr>
              <a:t>, and infographics &amp; images by </a:t>
            </a:r>
            <a:r>
              <a:rPr lang="en" sz="900" b="1">
                <a:solidFill>
                  <a:srgbClr val="FFFFFF"/>
                </a:solidFill>
                <a:uFill>
                  <a:noFill/>
                </a:uFill>
                <a:latin typeface="Dosis"/>
                <a:ea typeface="Dosis"/>
                <a:cs typeface="Dosis"/>
                <a:sym typeface="Dosis"/>
                <a:hlinkClick r:id="rId4"/>
              </a:rPr>
              <a:t>Freepik</a:t>
            </a:r>
            <a:r>
              <a:rPr lang="en" sz="900">
                <a:solidFill>
                  <a:srgbClr val="FFFFFF"/>
                </a:solidFill>
                <a:latin typeface="Dosis"/>
                <a:ea typeface="Dosis"/>
                <a:cs typeface="Dosis"/>
                <a:sym typeface="Dosis"/>
              </a:rPr>
              <a:t>. </a:t>
            </a:r>
            <a:endParaRPr sz="900">
              <a:solidFill>
                <a:srgbClr val="FFFFFF"/>
              </a:solidFill>
              <a:latin typeface="Dosis"/>
              <a:ea typeface="Dosis"/>
              <a:cs typeface="Dosis"/>
              <a:sym typeface="Dosi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1">
  <p:cSld name="CUSTOM_27_1_1_1">
    <p:bg>
      <p:bgPr>
        <a:solidFill>
          <a:schemeClr val="lt1"/>
        </a:solidFill>
        <a:effectLst/>
      </p:bgPr>
    </p:bg>
    <p:spTree>
      <p:nvGrpSpPr>
        <p:cNvPr id="1" name="Shape 105"/>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slide" type="blank">
  <p:cSld name="BLANK">
    <p:bg>
      <p:bgPr>
        <a:noFill/>
        <a:effectLst/>
      </p:bgPr>
    </p:bg>
    <p:spTree>
      <p:nvGrpSpPr>
        <p:cNvPr id="1" name="Shape 10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text">
  <p:cSld name="CUSTOM_28">
    <p:bg>
      <p:bgPr>
        <a:solidFill>
          <a:schemeClr val="lt1"/>
        </a:solidFill>
        <a:effectLst/>
      </p:bgPr>
    </p:bg>
    <p:spTree>
      <p:nvGrpSpPr>
        <p:cNvPr id="1" name="Shape 12"/>
        <p:cNvGrpSpPr/>
        <p:nvPr/>
      </p:nvGrpSpPr>
      <p:grpSpPr>
        <a:xfrm>
          <a:off x="0" y="0"/>
          <a:ext cx="0" cy="0"/>
          <a:chOff x="0" y="0"/>
          <a:chExt cx="0" cy="0"/>
        </a:xfrm>
      </p:grpSpPr>
      <p:sp>
        <p:nvSpPr>
          <p:cNvPr id="13" name="Google Shape;13;p3"/>
          <p:cNvSpPr txBox="1">
            <a:spLocks noGrp="1"/>
          </p:cNvSpPr>
          <p:nvPr>
            <p:ph type="subTitle" idx="1"/>
          </p:nvPr>
        </p:nvSpPr>
        <p:spPr>
          <a:xfrm>
            <a:off x="856200" y="1115677"/>
            <a:ext cx="7670400" cy="3416400"/>
          </a:xfrm>
          <a:prstGeom prst="rect">
            <a:avLst/>
          </a:prstGeom>
          <a:noFill/>
        </p:spPr>
        <p:txBody>
          <a:bodyPr spcFirstLastPara="1" wrap="square" lIns="91425" tIns="91425" rIns="91425" bIns="91425" anchor="t" anchorCtr="0">
            <a:noAutofit/>
          </a:bodyPr>
          <a:lstStyle>
            <a:lvl1pPr lvl="0" rtl="0">
              <a:spcBef>
                <a:spcPts val="0"/>
              </a:spcBef>
              <a:spcAft>
                <a:spcPts val="0"/>
              </a:spcAft>
              <a:buClr>
                <a:srgbClr val="20293B"/>
              </a:buClr>
              <a:buSzPts val="1000"/>
              <a:buFont typeface="Abel"/>
              <a:buChar char="●"/>
              <a:defRPr>
                <a:solidFill>
                  <a:srgbClr val="EFEFEF"/>
                </a:solidFill>
                <a:latin typeface="Abel"/>
                <a:ea typeface="Abel"/>
                <a:cs typeface="Abel"/>
                <a:sym typeface="Abel"/>
              </a:defRPr>
            </a:lvl1pPr>
            <a:lvl2pPr lvl="1" rtl="0">
              <a:lnSpc>
                <a:spcPct val="100000"/>
              </a:lnSpc>
              <a:spcBef>
                <a:spcPts val="0"/>
              </a:spcBef>
              <a:spcAft>
                <a:spcPts val="0"/>
              </a:spcAft>
              <a:buClr>
                <a:srgbClr val="20293B"/>
              </a:buClr>
              <a:buSzPts val="1400"/>
              <a:buFont typeface="Arial"/>
              <a:buChar char="○"/>
              <a:defRPr sz="2800">
                <a:latin typeface="Fira Sans Condensed ExtraLight"/>
                <a:ea typeface="Fira Sans Condensed ExtraLight"/>
                <a:cs typeface="Fira Sans Condensed ExtraLight"/>
                <a:sym typeface="Fira Sans Condensed ExtraLight"/>
              </a:defRPr>
            </a:lvl2pPr>
            <a:lvl3pPr lvl="2" rtl="0">
              <a:lnSpc>
                <a:spcPct val="100000"/>
              </a:lnSpc>
              <a:spcBef>
                <a:spcPts val="0"/>
              </a:spcBef>
              <a:spcAft>
                <a:spcPts val="0"/>
              </a:spcAft>
              <a:buClr>
                <a:srgbClr val="20293B"/>
              </a:buClr>
              <a:buSzPts val="1400"/>
              <a:buFont typeface="Arial"/>
              <a:buChar char="■"/>
              <a:defRPr sz="2800">
                <a:latin typeface="Fira Sans Condensed ExtraLight"/>
                <a:ea typeface="Fira Sans Condensed ExtraLight"/>
                <a:cs typeface="Fira Sans Condensed ExtraLight"/>
                <a:sym typeface="Fira Sans Condensed ExtraLight"/>
              </a:defRPr>
            </a:lvl3pPr>
            <a:lvl4pPr lvl="3" rtl="0">
              <a:lnSpc>
                <a:spcPct val="100000"/>
              </a:lnSpc>
              <a:spcBef>
                <a:spcPts val="0"/>
              </a:spcBef>
              <a:spcAft>
                <a:spcPts val="0"/>
              </a:spcAft>
              <a:buClr>
                <a:srgbClr val="20293B"/>
              </a:buClr>
              <a:buSzPts val="1400"/>
              <a:buFont typeface="Arial"/>
              <a:buChar char="●"/>
              <a:defRPr sz="2800">
                <a:latin typeface="Fira Sans Condensed ExtraLight"/>
                <a:ea typeface="Fira Sans Condensed ExtraLight"/>
                <a:cs typeface="Fira Sans Condensed ExtraLight"/>
                <a:sym typeface="Fira Sans Condensed ExtraLight"/>
              </a:defRPr>
            </a:lvl4pPr>
            <a:lvl5pPr lvl="4" rtl="0">
              <a:lnSpc>
                <a:spcPct val="100000"/>
              </a:lnSpc>
              <a:spcBef>
                <a:spcPts val="0"/>
              </a:spcBef>
              <a:spcAft>
                <a:spcPts val="0"/>
              </a:spcAft>
              <a:buClr>
                <a:srgbClr val="20293B"/>
              </a:buClr>
              <a:buSzPts val="1400"/>
              <a:buFont typeface="Arial"/>
              <a:buChar char="○"/>
              <a:defRPr sz="2800">
                <a:latin typeface="Fira Sans Condensed ExtraLight"/>
                <a:ea typeface="Fira Sans Condensed ExtraLight"/>
                <a:cs typeface="Fira Sans Condensed ExtraLight"/>
                <a:sym typeface="Fira Sans Condensed ExtraLight"/>
              </a:defRPr>
            </a:lvl5pPr>
            <a:lvl6pPr lvl="5" rtl="0">
              <a:lnSpc>
                <a:spcPct val="100000"/>
              </a:lnSpc>
              <a:spcBef>
                <a:spcPts val="0"/>
              </a:spcBef>
              <a:spcAft>
                <a:spcPts val="0"/>
              </a:spcAft>
              <a:buClr>
                <a:srgbClr val="20293B"/>
              </a:buClr>
              <a:buSzPts val="1400"/>
              <a:buFont typeface="Arial"/>
              <a:buChar char="■"/>
              <a:defRPr sz="2800">
                <a:latin typeface="Fira Sans Condensed ExtraLight"/>
                <a:ea typeface="Fira Sans Condensed ExtraLight"/>
                <a:cs typeface="Fira Sans Condensed ExtraLight"/>
                <a:sym typeface="Fira Sans Condensed ExtraLight"/>
              </a:defRPr>
            </a:lvl6pPr>
            <a:lvl7pPr lvl="6" rtl="0">
              <a:lnSpc>
                <a:spcPct val="100000"/>
              </a:lnSpc>
              <a:spcBef>
                <a:spcPts val="0"/>
              </a:spcBef>
              <a:spcAft>
                <a:spcPts val="0"/>
              </a:spcAft>
              <a:buClr>
                <a:srgbClr val="20293B"/>
              </a:buClr>
              <a:buSzPts val="1400"/>
              <a:buFont typeface="Arial"/>
              <a:buChar char="●"/>
              <a:defRPr sz="2800">
                <a:latin typeface="Fira Sans Condensed ExtraLight"/>
                <a:ea typeface="Fira Sans Condensed ExtraLight"/>
                <a:cs typeface="Fira Sans Condensed ExtraLight"/>
                <a:sym typeface="Fira Sans Condensed ExtraLight"/>
              </a:defRPr>
            </a:lvl7pPr>
            <a:lvl8pPr lvl="7" rtl="0">
              <a:lnSpc>
                <a:spcPct val="100000"/>
              </a:lnSpc>
              <a:spcBef>
                <a:spcPts val="0"/>
              </a:spcBef>
              <a:spcAft>
                <a:spcPts val="0"/>
              </a:spcAft>
              <a:buClr>
                <a:srgbClr val="20293B"/>
              </a:buClr>
              <a:buSzPts val="1400"/>
              <a:buFont typeface="Arial"/>
              <a:buChar char="○"/>
              <a:defRPr sz="2800">
                <a:latin typeface="Fira Sans Condensed ExtraLight"/>
                <a:ea typeface="Fira Sans Condensed ExtraLight"/>
                <a:cs typeface="Fira Sans Condensed ExtraLight"/>
                <a:sym typeface="Fira Sans Condensed ExtraLight"/>
              </a:defRPr>
            </a:lvl8pPr>
            <a:lvl9pPr lvl="8" rtl="0">
              <a:lnSpc>
                <a:spcPct val="100000"/>
              </a:lnSpc>
              <a:spcBef>
                <a:spcPts val="0"/>
              </a:spcBef>
              <a:spcAft>
                <a:spcPts val="0"/>
              </a:spcAft>
              <a:buClr>
                <a:srgbClr val="20293B"/>
              </a:buClr>
              <a:buSzPts val="1400"/>
              <a:buFont typeface="Arial"/>
              <a:buChar char="■"/>
              <a:defRPr sz="2800">
                <a:latin typeface="Fira Sans Condensed ExtraLight"/>
                <a:ea typeface="Fira Sans Condensed ExtraLight"/>
                <a:cs typeface="Fira Sans Condensed ExtraLight"/>
                <a:sym typeface="Fira Sans Condensed ExtraLight"/>
              </a:defRPr>
            </a:lvl9pPr>
          </a:lstStyle>
          <a:p>
            <a:endParaRPr/>
          </a:p>
        </p:txBody>
      </p:sp>
      <p:sp>
        <p:nvSpPr>
          <p:cNvPr id="14" name="Google Shape;14;p3"/>
          <p:cNvSpPr/>
          <p:nvPr/>
        </p:nvSpPr>
        <p:spPr>
          <a:xfrm>
            <a:off x="0" y="556000"/>
            <a:ext cx="1388700" cy="2373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5" name="Google Shape;15;p3"/>
          <p:cNvSpPr txBox="1">
            <a:spLocks noGrp="1"/>
          </p:cNvSpPr>
          <p:nvPr>
            <p:ph type="ctrTitle"/>
          </p:nvPr>
        </p:nvSpPr>
        <p:spPr>
          <a:xfrm>
            <a:off x="948600" y="360643"/>
            <a:ext cx="7264500" cy="5040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Clr>
                <a:srgbClr val="FFFFFF"/>
              </a:buClr>
              <a:buSzPts val="2400"/>
              <a:buNone/>
              <a:defRPr>
                <a:solidFill>
                  <a:srgbClr val="FFFFFF"/>
                </a:solidFill>
              </a:defRPr>
            </a:lvl1pPr>
            <a:lvl2pPr lvl="1" rtl="0">
              <a:spcBef>
                <a:spcPts val="0"/>
              </a:spcBef>
              <a:spcAft>
                <a:spcPts val="0"/>
              </a:spcAft>
              <a:buClr>
                <a:srgbClr val="FFFFFF"/>
              </a:buClr>
              <a:buSzPts val="2400"/>
              <a:buFont typeface="Josefin Sans"/>
              <a:buNone/>
              <a:defRPr sz="2400" b="1">
                <a:solidFill>
                  <a:srgbClr val="FFFFFF"/>
                </a:solidFill>
                <a:latin typeface="Josefin Sans"/>
                <a:ea typeface="Josefin Sans"/>
                <a:cs typeface="Josefin Sans"/>
                <a:sym typeface="Josefin Sans"/>
              </a:defRPr>
            </a:lvl2pPr>
            <a:lvl3pPr lvl="2" rtl="0">
              <a:spcBef>
                <a:spcPts val="0"/>
              </a:spcBef>
              <a:spcAft>
                <a:spcPts val="0"/>
              </a:spcAft>
              <a:buClr>
                <a:srgbClr val="FFFFFF"/>
              </a:buClr>
              <a:buSzPts val="2400"/>
              <a:buFont typeface="Josefin Sans"/>
              <a:buNone/>
              <a:defRPr sz="2400" b="1">
                <a:solidFill>
                  <a:srgbClr val="FFFFFF"/>
                </a:solidFill>
                <a:latin typeface="Josefin Sans"/>
                <a:ea typeface="Josefin Sans"/>
                <a:cs typeface="Josefin Sans"/>
                <a:sym typeface="Josefin Sans"/>
              </a:defRPr>
            </a:lvl3pPr>
            <a:lvl4pPr lvl="3" rtl="0">
              <a:spcBef>
                <a:spcPts val="0"/>
              </a:spcBef>
              <a:spcAft>
                <a:spcPts val="0"/>
              </a:spcAft>
              <a:buClr>
                <a:srgbClr val="FFFFFF"/>
              </a:buClr>
              <a:buSzPts val="2400"/>
              <a:buFont typeface="Josefin Sans"/>
              <a:buNone/>
              <a:defRPr sz="2400" b="1">
                <a:solidFill>
                  <a:srgbClr val="FFFFFF"/>
                </a:solidFill>
                <a:latin typeface="Josefin Sans"/>
                <a:ea typeface="Josefin Sans"/>
                <a:cs typeface="Josefin Sans"/>
                <a:sym typeface="Josefin Sans"/>
              </a:defRPr>
            </a:lvl4pPr>
            <a:lvl5pPr lvl="4" rtl="0">
              <a:spcBef>
                <a:spcPts val="0"/>
              </a:spcBef>
              <a:spcAft>
                <a:spcPts val="0"/>
              </a:spcAft>
              <a:buClr>
                <a:srgbClr val="FFFFFF"/>
              </a:buClr>
              <a:buSzPts val="2400"/>
              <a:buFont typeface="Josefin Sans"/>
              <a:buNone/>
              <a:defRPr sz="2400" b="1">
                <a:solidFill>
                  <a:srgbClr val="FFFFFF"/>
                </a:solidFill>
                <a:latin typeface="Josefin Sans"/>
                <a:ea typeface="Josefin Sans"/>
                <a:cs typeface="Josefin Sans"/>
                <a:sym typeface="Josefin Sans"/>
              </a:defRPr>
            </a:lvl5pPr>
            <a:lvl6pPr lvl="5" rtl="0">
              <a:spcBef>
                <a:spcPts val="0"/>
              </a:spcBef>
              <a:spcAft>
                <a:spcPts val="0"/>
              </a:spcAft>
              <a:buClr>
                <a:srgbClr val="FFFFFF"/>
              </a:buClr>
              <a:buSzPts val="2400"/>
              <a:buFont typeface="Josefin Sans"/>
              <a:buNone/>
              <a:defRPr sz="2400" b="1">
                <a:solidFill>
                  <a:srgbClr val="FFFFFF"/>
                </a:solidFill>
                <a:latin typeface="Josefin Sans"/>
                <a:ea typeface="Josefin Sans"/>
                <a:cs typeface="Josefin Sans"/>
                <a:sym typeface="Josefin Sans"/>
              </a:defRPr>
            </a:lvl6pPr>
            <a:lvl7pPr lvl="6" rtl="0">
              <a:spcBef>
                <a:spcPts val="0"/>
              </a:spcBef>
              <a:spcAft>
                <a:spcPts val="0"/>
              </a:spcAft>
              <a:buClr>
                <a:srgbClr val="FFFFFF"/>
              </a:buClr>
              <a:buSzPts val="2400"/>
              <a:buFont typeface="Josefin Sans"/>
              <a:buNone/>
              <a:defRPr sz="2400" b="1">
                <a:solidFill>
                  <a:srgbClr val="FFFFFF"/>
                </a:solidFill>
                <a:latin typeface="Josefin Sans"/>
                <a:ea typeface="Josefin Sans"/>
                <a:cs typeface="Josefin Sans"/>
                <a:sym typeface="Josefin Sans"/>
              </a:defRPr>
            </a:lvl7pPr>
            <a:lvl8pPr lvl="7" rtl="0">
              <a:spcBef>
                <a:spcPts val="0"/>
              </a:spcBef>
              <a:spcAft>
                <a:spcPts val="0"/>
              </a:spcAft>
              <a:buClr>
                <a:srgbClr val="FFFFFF"/>
              </a:buClr>
              <a:buSzPts val="2400"/>
              <a:buFont typeface="Josefin Sans"/>
              <a:buNone/>
              <a:defRPr sz="2400" b="1">
                <a:solidFill>
                  <a:srgbClr val="FFFFFF"/>
                </a:solidFill>
                <a:latin typeface="Josefin Sans"/>
                <a:ea typeface="Josefin Sans"/>
                <a:cs typeface="Josefin Sans"/>
                <a:sym typeface="Josefin Sans"/>
              </a:defRPr>
            </a:lvl8pPr>
            <a:lvl9pPr lvl="8" rtl="0">
              <a:spcBef>
                <a:spcPts val="0"/>
              </a:spcBef>
              <a:spcAft>
                <a:spcPts val="0"/>
              </a:spcAft>
              <a:buClr>
                <a:srgbClr val="FFFFFF"/>
              </a:buClr>
              <a:buSzPts val="2400"/>
              <a:buFont typeface="Josefin Sans"/>
              <a:buNone/>
              <a:defRPr sz="2400" b="1">
                <a:solidFill>
                  <a:srgbClr val="FFFFFF"/>
                </a:solidFill>
                <a:latin typeface="Josefin Sans"/>
                <a:ea typeface="Josefin Sans"/>
                <a:cs typeface="Josefin Sans"/>
                <a:sym typeface="Josefin Sans"/>
              </a:defRPr>
            </a:lvl9pPr>
          </a:lstStyle>
          <a:p>
            <a:endParaRPr/>
          </a:p>
        </p:txBody>
      </p:sp>
    </p:spTree>
  </p:cSld>
  <p:clrMapOvr>
    <a:masterClrMapping/>
  </p:clrMapOvr>
  <p:extLst>
    <p:ext uri="{DCECCB84-F9BA-43D5-87BE-67443E8EF086}">
      <p15:sldGuideLst xmlns:p15="http://schemas.microsoft.com/office/powerpoint/2012/main">
        <p15:guide id="1" orient="horz" pos="340">
          <p15:clr>
            <a:srgbClr val="FA7B17"/>
          </p15:clr>
        </p15:guide>
        <p15:guide id="2" pos="454">
          <p15:clr>
            <a:srgbClr val="FA7B17"/>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able of contents">
  <p:cSld name="CUSTOM_12">
    <p:bg>
      <p:bgPr>
        <a:solidFill>
          <a:srgbClr val="EFEFEF"/>
        </a:solidFill>
        <a:effectLst/>
      </p:bgPr>
    </p:bg>
    <p:spTree>
      <p:nvGrpSpPr>
        <p:cNvPr id="1" name="Shape 16"/>
        <p:cNvGrpSpPr/>
        <p:nvPr/>
      </p:nvGrpSpPr>
      <p:grpSpPr>
        <a:xfrm>
          <a:off x="0" y="0"/>
          <a:ext cx="0" cy="0"/>
          <a:chOff x="0" y="0"/>
          <a:chExt cx="0" cy="0"/>
        </a:xfrm>
      </p:grpSpPr>
      <p:sp>
        <p:nvSpPr>
          <p:cNvPr id="17" name="Google Shape;17;p4"/>
          <p:cNvSpPr/>
          <p:nvPr/>
        </p:nvSpPr>
        <p:spPr>
          <a:xfrm rot="10800000" flipH="1">
            <a:off x="-7075" y="-137525"/>
            <a:ext cx="9190500" cy="52809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4"/>
          <p:cNvSpPr txBox="1">
            <a:spLocks noGrp="1"/>
          </p:cNvSpPr>
          <p:nvPr>
            <p:ph type="subTitle" idx="1"/>
          </p:nvPr>
        </p:nvSpPr>
        <p:spPr>
          <a:xfrm>
            <a:off x="6825175" y="3742225"/>
            <a:ext cx="804300" cy="572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accent3"/>
              </a:buClr>
              <a:buSzPts val="1800"/>
              <a:buFont typeface="Squada One"/>
              <a:buNone/>
              <a:defRPr sz="1800">
                <a:solidFill>
                  <a:schemeClr val="accent5"/>
                </a:solidFill>
                <a:latin typeface="Staatliches"/>
                <a:ea typeface="Staatliches"/>
                <a:cs typeface="Staatliches"/>
                <a:sym typeface="Staatliches"/>
              </a:defRPr>
            </a:lvl1pPr>
            <a:lvl2pPr lvl="1"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2pPr>
            <a:lvl3pPr lvl="2"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3pPr>
            <a:lvl4pPr lvl="3"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4pPr>
            <a:lvl5pPr lvl="4"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5pPr>
            <a:lvl6pPr lvl="5"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6pPr>
            <a:lvl7pPr lvl="6"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7pPr>
            <a:lvl8pPr lvl="7"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8pPr>
            <a:lvl9pPr lvl="8"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9pPr>
          </a:lstStyle>
          <a:p>
            <a:endParaRPr/>
          </a:p>
        </p:txBody>
      </p:sp>
      <p:sp>
        <p:nvSpPr>
          <p:cNvPr id="19" name="Google Shape;19;p4"/>
          <p:cNvSpPr txBox="1">
            <a:spLocks noGrp="1"/>
          </p:cNvSpPr>
          <p:nvPr>
            <p:ph type="subTitle" idx="2"/>
          </p:nvPr>
        </p:nvSpPr>
        <p:spPr>
          <a:xfrm>
            <a:off x="6825175" y="2380050"/>
            <a:ext cx="1108500" cy="572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accent3"/>
              </a:buClr>
              <a:buSzPts val="1800"/>
              <a:buFont typeface="Squada One"/>
              <a:buNone/>
              <a:defRPr sz="1800">
                <a:solidFill>
                  <a:schemeClr val="accent5"/>
                </a:solidFill>
                <a:latin typeface="Staatliches"/>
                <a:ea typeface="Staatliches"/>
                <a:cs typeface="Staatliches"/>
                <a:sym typeface="Staatliches"/>
              </a:defRPr>
            </a:lvl1pPr>
            <a:lvl2pPr lvl="1"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2pPr>
            <a:lvl3pPr lvl="2"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3pPr>
            <a:lvl4pPr lvl="3"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4pPr>
            <a:lvl5pPr lvl="4"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5pPr>
            <a:lvl6pPr lvl="5"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6pPr>
            <a:lvl7pPr lvl="6"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7pPr>
            <a:lvl8pPr lvl="7"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8pPr>
            <a:lvl9pPr lvl="8"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9pPr>
          </a:lstStyle>
          <a:p>
            <a:endParaRPr/>
          </a:p>
        </p:txBody>
      </p:sp>
      <p:sp>
        <p:nvSpPr>
          <p:cNvPr id="20" name="Google Shape;20;p4"/>
          <p:cNvSpPr txBox="1">
            <a:spLocks noGrp="1"/>
          </p:cNvSpPr>
          <p:nvPr>
            <p:ph type="subTitle" idx="3"/>
          </p:nvPr>
        </p:nvSpPr>
        <p:spPr>
          <a:xfrm>
            <a:off x="4189488" y="579250"/>
            <a:ext cx="1394400" cy="572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accent3"/>
              </a:buClr>
              <a:buSzPts val="1800"/>
              <a:buFont typeface="Squada One"/>
              <a:buNone/>
              <a:defRPr sz="1800">
                <a:solidFill>
                  <a:schemeClr val="accent5"/>
                </a:solidFill>
                <a:latin typeface="Staatliches"/>
                <a:ea typeface="Staatliches"/>
                <a:cs typeface="Staatliches"/>
                <a:sym typeface="Staatliches"/>
              </a:defRPr>
            </a:lvl1pPr>
            <a:lvl2pPr lvl="1"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2pPr>
            <a:lvl3pPr lvl="2"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3pPr>
            <a:lvl4pPr lvl="3"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4pPr>
            <a:lvl5pPr lvl="4"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5pPr>
            <a:lvl6pPr lvl="5"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6pPr>
            <a:lvl7pPr lvl="6"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7pPr>
            <a:lvl8pPr lvl="7"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8pPr>
            <a:lvl9pPr lvl="8"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9pPr>
          </a:lstStyle>
          <a:p>
            <a:endParaRPr/>
          </a:p>
        </p:txBody>
      </p:sp>
      <p:sp>
        <p:nvSpPr>
          <p:cNvPr id="21" name="Google Shape;21;p4"/>
          <p:cNvSpPr txBox="1">
            <a:spLocks noGrp="1"/>
          </p:cNvSpPr>
          <p:nvPr>
            <p:ph type="subTitle" idx="4"/>
          </p:nvPr>
        </p:nvSpPr>
        <p:spPr>
          <a:xfrm>
            <a:off x="1392142" y="579250"/>
            <a:ext cx="1146900" cy="572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accent3"/>
              </a:buClr>
              <a:buSzPts val="1800"/>
              <a:buFont typeface="Squada One"/>
              <a:buNone/>
              <a:defRPr sz="1800">
                <a:solidFill>
                  <a:schemeClr val="accent5"/>
                </a:solidFill>
                <a:latin typeface="Staatliches"/>
                <a:ea typeface="Staatliches"/>
                <a:cs typeface="Staatliches"/>
                <a:sym typeface="Staatliches"/>
              </a:defRPr>
            </a:lvl1pPr>
            <a:lvl2pPr lvl="1"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2pPr>
            <a:lvl3pPr lvl="2"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3pPr>
            <a:lvl4pPr lvl="3"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4pPr>
            <a:lvl5pPr lvl="4"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5pPr>
            <a:lvl6pPr lvl="5"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6pPr>
            <a:lvl7pPr lvl="6"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7pPr>
            <a:lvl8pPr lvl="7"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8pPr>
            <a:lvl9pPr lvl="8"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9pPr>
          </a:lstStyle>
          <a:p>
            <a:endParaRPr/>
          </a:p>
        </p:txBody>
      </p:sp>
      <p:sp>
        <p:nvSpPr>
          <p:cNvPr id="22" name="Google Shape;22;p4"/>
          <p:cNvSpPr txBox="1">
            <a:spLocks noGrp="1"/>
          </p:cNvSpPr>
          <p:nvPr>
            <p:ph type="subTitle" idx="5"/>
          </p:nvPr>
        </p:nvSpPr>
        <p:spPr>
          <a:xfrm>
            <a:off x="4181076" y="3742224"/>
            <a:ext cx="1344900" cy="572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accent3"/>
              </a:buClr>
              <a:buSzPts val="1800"/>
              <a:buFont typeface="Squada One"/>
              <a:buNone/>
              <a:defRPr sz="1800">
                <a:solidFill>
                  <a:schemeClr val="accent5"/>
                </a:solidFill>
                <a:latin typeface="Staatliches"/>
                <a:ea typeface="Staatliches"/>
                <a:cs typeface="Staatliches"/>
                <a:sym typeface="Staatliches"/>
              </a:defRPr>
            </a:lvl1pPr>
            <a:lvl2pPr lvl="1"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2pPr>
            <a:lvl3pPr lvl="2"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3pPr>
            <a:lvl4pPr lvl="3"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4pPr>
            <a:lvl5pPr lvl="4"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5pPr>
            <a:lvl6pPr lvl="5"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6pPr>
            <a:lvl7pPr lvl="6"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7pPr>
            <a:lvl8pPr lvl="7"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8pPr>
            <a:lvl9pPr lvl="8"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9pPr>
          </a:lstStyle>
          <a:p>
            <a:endParaRPr/>
          </a:p>
        </p:txBody>
      </p:sp>
      <p:sp>
        <p:nvSpPr>
          <p:cNvPr id="23" name="Google Shape;23;p4"/>
          <p:cNvSpPr txBox="1">
            <a:spLocks noGrp="1"/>
          </p:cNvSpPr>
          <p:nvPr>
            <p:ph type="subTitle" idx="6"/>
          </p:nvPr>
        </p:nvSpPr>
        <p:spPr>
          <a:xfrm>
            <a:off x="1392142" y="1969950"/>
            <a:ext cx="1394400" cy="572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accent3"/>
              </a:buClr>
              <a:buSzPts val="1800"/>
              <a:buFont typeface="Squada One"/>
              <a:buNone/>
              <a:defRPr sz="1800">
                <a:solidFill>
                  <a:schemeClr val="accent5"/>
                </a:solidFill>
                <a:latin typeface="Staatliches"/>
                <a:ea typeface="Staatliches"/>
                <a:cs typeface="Staatliches"/>
                <a:sym typeface="Staatliches"/>
              </a:defRPr>
            </a:lvl1pPr>
            <a:lvl2pPr lvl="1"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2pPr>
            <a:lvl3pPr lvl="2"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3pPr>
            <a:lvl4pPr lvl="3"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4pPr>
            <a:lvl5pPr lvl="4"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5pPr>
            <a:lvl6pPr lvl="5"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6pPr>
            <a:lvl7pPr lvl="6"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7pPr>
            <a:lvl8pPr lvl="7"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8pPr>
            <a:lvl9pPr lvl="8" rtl="0">
              <a:lnSpc>
                <a:spcPct val="100000"/>
              </a:lnSpc>
              <a:spcBef>
                <a:spcPts val="0"/>
              </a:spcBef>
              <a:spcAft>
                <a:spcPts val="0"/>
              </a:spcAft>
              <a:buClr>
                <a:schemeClr val="accent3"/>
              </a:buClr>
              <a:buSzPts val="1800"/>
              <a:buFont typeface="Squada One"/>
              <a:buNone/>
              <a:defRPr sz="1800">
                <a:solidFill>
                  <a:schemeClr val="accent3"/>
                </a:solidFill>
                <a:latin typeface="Squada One"/>
                <a:ea typeface="Squada One"/>
                <a:cs typeface="Squada One"/>
                <a:sym typeface="Squada One"/>
              </a:defRPr>
            </a:lvl9pPr>
          </a:lstStyle>
          <a:p>
            <a:endParaRPr/>
          </a:p>
        </p:txBody>
      </p:sp>
      <p:sp>
        <p:nvSpPr>
          <p:cNvPr id="24" name="Google Shape;24;p4"/>
          <p:cNvSpPr txBox="1">
            <a:spLocks noGrp="1"/>
          </p:cNvSpPr>
          <p:nvPr>
            <p:ph type="subTitle" idx="7"/>
          </p:nvPr>
        </p:nvSpPr>
        <p:spPr>
          <a:xfrm>
            <a:off x="1410724" y="987775"/>
            <a:ext cx="1665600" cy="572400"/>
          </a:xfrm>
          <a:prstGeom prst="rect">
            <a:avLst/>
          </a:prstGeom>
        </p:spPr>
        <p:txBody>
          <a:bodyPr spcFirstLastPara="1" wrap="square" lIns="91425" tIns="91425" rIns="91425" bIns="91425" anchor="t" anchorCtr="0">
            <a:noAutofit/>
          </a:bodyPr>
          <a:lstStyle>
            <a:lvl1pPr lvl="0" rtl="0">
              <a:spcBef>
                <a:spcPts val="0"/>
              </a:spcBef>
              <a:spcAft>
                <a:spcPts val="0"/>
              </a:spcAft>
              <a:buSzPts val="1000"/>
              <a:buNone/>
              <a:defRPr sz="12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
        <p:nvSpPr>
          <p:cNvPr id="25" name="Google Shape;25;p4"/>
          <p:cNvSpPr txBox="1">
            <a:spLocks noGrp="1"/>
          </p:cNvSpPr>
          <p:nvPr>
            <p:ph type="subTitle" idx="8"/>
          </p:nvPr>
        </p:nvSpPr>
        <p:spPr>
          <a:xfrm>
            <a:off x="4199651" y="4148741"/>
            <a:ext cx="1573500" cy="572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000"/>
              <a:buNone/>
              <a:defRPr sz="1200">
                <a:solidFill>
                  <a:schemeClr val="lt1"/>
                </a:solidFill>
              </a:defRPr>
            </a:lvl1pPr>
            <a:lvl2pPr lvl="1" rtl="0">
              <a:lnSpc>
                <a:spcPct val="100000"/>
              </a:lnSpc>
              <a:spcBef>
                <a:spcPts val="0"/>
              </a:spcBef>
              <a:spcAft>
                <a:spcPts val="0"/>
              </a:spcAft>
              <a:buClr>
                <a:schemeClr val="lt1"/>
              </a:buClr>
              <a:buSzPts val="1000"/>
              <a:buNone/>
              <a:defRPr sz="1000">
                <a:solidFill>
                  <a:schemeClr val="lt1"/>
                </a:solidFill>
              </a:defRPr>
            </a:lvl2pPr>
            <a:lvl3pPr lvl="2" rtl="0">
              <a:lnSpc>
                <a:spcPct val="100000"/>
              </a:lnSpc>
              <a:spcBef>
                <a:spcPts val="0"/>
              </a:spcBef>
              <a:spcAft>
                <a:spcPts val="0"/>
              </a:spcAft>
              <a:buClr>
                <a:schemeClr val="lt1"/>
              </a:buClr>
              <a:buSzPts val="1000"/>
              <a:buNone/>
              <a:defRPr sz="1000">
                <a:solidFill>
                  <a:schemeClr val="lt1"/>
                </a:solidFill>
              </a:defRPr>
            </a:lvl3pPr>
            <a:lvl4pPr lvl="3" rtl="0">
              <a:lnSpc>
                <a:spcPct val="100000"/>
              </a:lnSpc>
              <a:spcBef>
                <a:spcPts val="0"/>
              </a:spcBef>
              <a:spcAft>
                <a:spcPts val="0"/>
              </a:spcAft>
              <a:buClr>
                <a:schemeClr val="lt1"/>
              </a:buClr>
              <a:buSzPts val="1000"/>
              <a:buNone/>
              <a:defRPr sz="1000">
                <a:solidFill>
                  <a:schemeClr val="lt1"/>
                </a:solidFill>
              </a:defRPr>
            </a:lvl4pPr>
            <a:lvl5pPr lvl="4" rtl="0">
              <a:lnSpc>
                <a:spcPct val="100000"/>
              </a:lnSpc>
              <a:spcBef>
                <a:spcPts val="0"/>
              </a:spcBef>
              <a:spcAft>
                <a:spcPts val="0"/>
              </a:spcAft>
              <a:buClr>
                <a:schemeClr val="lt1"/>
              </a:buClr>
              <a:buSzPts val="1000"/>
              <a:buNone/>
              <a:defRPr sz="1000">
                <a:solidFill>
                  <a:schemeClr val="lt1"/>
                </a:solidFill>
              </a:defRPr>
            </a:lvl5pPr>
            <a:lvl6pPr lvl="5" rtl="0">
              <a:lnSpc>
                <a:spcPct val="100000"/>
              </a:lnSpc>
              <a:spcBef>
                <a:spcPts val="0"/>
              </a:spcBef>
              <a:spcAft>
                <a:spcPts val="0"/>
              </a:spcAft>
              <a:buClr>
                <a:schemeClr val="lt1"/>
              </a:buClr>
              <a:buSzPts val="1000"/>
              <a:buNone/>
              <a:defRPr sz="1000">
                <a:solidFill>
                  <a:schemeClr val="lt1"/>
                </a:solidFill>
              </a:defRPr>
            </a:lvl6pPr>
            <a:lvl7pPr lvl="6" rtl="0">
              <a:lnSpc>
                <a:spcPct val="100000"/>
              </a:lnSpc>
              <a:spcBef>
                <a:spcPts val="0"/>
              </a:spcBef>
              <a:spcAft>
                <a:spcPts val="0"/>
              </a:spcAft>
              <a:buClr>
                <a:schemeClr val="lt1"/>
              </a:buClr>
              <a:buSzPts val="1000"/>
              <a:buNone/>
              <a:defRPr sz="1000">
                <a:solidFill>
                  <a:schemeClr val="lt1"/>
                </a:solidFill>
              </a:defRPr>
            </a:lvl7pPr>
            <a:lvl8pPr lvl="7" rtl="0">
              <a:lnSpc>
                <a:spcPct val="100000"/>
              </a:lnSpc>
              <a:spcBef>
                <a:spcPts val="0"/>
              </a:spcBef>
              <a:spcAft>
                <a:spcPts val="0"/>
              </a:spcAft>
              <a:buClr>
                <a:schemeClr val="lt1"/>
              </a:buClr>
              <a:buSzPts val="1000"/>
              <a:buNone/>
              <a:defRPr sz="1000">
                <a:solidFill>
                  <a:schemeClr val="lt1"/>
                </a:solidFill>
              </a:defRPr>
            </a:lvl8pPr>
            <a:lvl9pPr lvl="8" rtl="0">
              <a:lnSpc>
                <a:spcPct val="100000"/>
              </a:lnSpc>
              <a:spcBef>
                <a:spcPts val="0"/>
              </a:spcBef>
              <a:spcAft>
                <a:spcPts val="0"/>
              </a:spcAft>
              <a:buClr>
                <a:schemeClr val="lt1"/>
              </a:buClr>
              <a:buSzPts val="1000"/>
              <a:buNone/>
              <a:defRPr sz="1000">
                <a:solidFill>
                  <a:schemeClr val="lt1"/>
                </a:solidFill>
              </a:defRPr>
            </a:lvl9pPr>
          </a:lstStyle>
          <a:p>
            <a:endParaRPr/>
          </a:p>
        </p:txBody>
      </p:sp>
      <p:sp>
        <p:nvSpPr>
          <p:cNvPr id="26" name="Google Shape;26;p4"/>
          <p:cNvSpPr txBox="1">
            <a:spLocks noGrp="1"/>
          </p:cNvSpPr>
          <p:nvPr>
            <p:ph type="subTitle" idx="9"/>
          </p:nvPr>
        </p:nvSpPr>
        <p:spPr>
          <a:xfrm>
            <a:off x="1410724" y="2380873"/>
            <a:ext cx="1665600" cy="572400"/>
          </a:xfrm>
          <a:prstGeom prst="rect">
            <a:avLst/>
          </a:prstGeom>
        </p:spPr>
        <p:txBody>
          <a:bodyPr spcFirstLastPara="1" wrap="square" lIns="91425" tIns="91425" rIns="91425" bIns="91425" anchor="t" anchorCtr="0">
            <a:noAutofit/>
          </a:bodyPr>
          <a:lstStyle>
            <a:lvl1pPr lvl="0" rtl="0">
              <a:spcBef>
                <a:spcPts val="0"/>
              </a:spcBef>
              <a:spcAft>
                <a:spcPts val="0"/>
              </a:spcAft>
              <a:buSzPts val="1000"/>
              <a:buNone/>
              <a:defRPr sz="12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
        <p:nvSpPr>
          <p:cNvPr id="27" name="Google Shape;27;p4"/>
          <p:cNvSpPr txBox="1">
            <a:spLocks noGrp="1"/>
          </p:cNvSpPr>
          <p:nvPr>
            <p:ph type="subTitle" idx="13"/>
          </p:nvPr>
        </p:nvSpPr>
        <p:spPr>
          <a:xfrm>
            <a:off x="4208074" y="987775"/>
            <a:ext cx="1665600" cy="572400"/>
          </a:xfrm>
          <a:prstGeom prst="rect">
            <a:avLst/>
          </a:prstGeom>
        </p:spPr>
        <p:txBody>
          <a:bodyPr spcFirstLastPara="1" wrap="square" lIns="91425" tIns="91425" rIns="91425" bIns="91425" anchor="t" anchorCtr="0">
            <a:noAutofit/>
          </a:bodyPr>
          <a:lstStyle>
            <a:lvl1pPr lvl="0" rtl="0">
              <a:spcBef>
                <a:spcPts val="0"/>
              </a:spcBef>
              <a:spcAft>
                <a:spcPts val="0"/>
              </a:spcAft>
              <a:buSzPts val="1000"/>
              <a:buNone/>
              <a:defRPr sz="12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
        <p:nvSpPr>
          <p:cNvPr id="28" name="Google Shape;28;p4"/>
          <p:cNvSpPr txBox="1">
            <a:spLocks noGrp="1"/>
          </p:cNvSpPr>
          <p:nvPr>
            <p:ph type="subTitle" idx="14"/>
          </p:nvPr>
        </p:nvSpPr>
        <p:spPr>
          <a:xfrm>
            <a:off x="6843751" y="4148741"/>
            <a:ext cx="1665600" cy="572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000"/>
              <a:buNone/>
              <a:defRPr sz="1200">
                <a:solidFill>
                  <a:schemeClr val="lt1"/>
                </a:solidFill>
              </a:defRPr>
            </a:lvl1pPr>
            <a:lvl2pPr lvl="1" rtl="0">
              <a:lnSpc>
                <a:spcPct val="100000"/>
              </a:lnSpc>
              <a:spcBef>
                <a:spcPts val="0"/>
              </a:spcBef>
              <a:spcAft>
                <a:spcPts val="0"/>
              </a:spcAft>
              <a:buClr>
                <a:schemeClr val="lt1"/>
              </a:buClr>
              <a:buSzPts val="1000"/>
              <a:buNone/>
              <a:defRPr sz="1000">
                <a:solidFill>
                  <a:schemeClr val="lt1"/>
                </a:solidFill>
              </a:defRPr>
            </a:lvl2pPr>
            <a:lvl3pPr lvl="2" rtl="0">
              <a:lnSpc>
                <a:spcPct val="100000"/>
              </a:lnSpc>
              <a:spcBef>
                <a:spcPts val="0"/>
              </a:spcBef>
              <a:spcAft>
                <a:spcPts val="0"/>
              </a:spcAft>
              <a:buClr>
                <a:schemeClr val="lt1"/>
              </a:buClr>
              <a:buSzPts val="1000"/>
              <a:buNone/>
              <a:defRPr sz="1000">
                <a:solidFill>
                  <a:schemeClr val="lt1"/>
                </a:solidFill>
              </a:defRPr>
            </a:lvl3pPr>
            <a:lvl4pPr lvl="3" rtl="0">
              <a:lnSpc>
                <a:spcPct val="100000"/>
              </a:lnSpc>
              <a:spcBef>
                <a:spcPts val="0"/>
              </a:spcBef>
              <a:spcAft>
                <a:spcPts val="0"/>
              </a:spcAft>
              <a:buClr>
                <a:schemeClr val="lt1"/>
              </a:buClr>
              <a:buSzPts val="1000"/>
              <a:buNone/>
              <a:defRPr sz="1000">
                <a:solidFill>
                  <a:schemeClr val="lt1"/>
                </a:solidFill>
              </a:defRPr>
            </a:lvl4pPr>
            <a:lvl5pPr lvl="4" rtl="0">
              <a:lnSpc>
                <a:spcPct val="100000"/>
              </a:lnSpc>
              <a:spcBef>
                <a:spcPts val="0"/>
              </a:spcBef>
              <a:spcAft>
                <a:spcPts val="0"/>
              </a:spcAft>
              <a:buClr>
                <a:schemeClr val="lt1"/>
              </a:buClr>
              <a:buSzPts val="1000"/>
              <a:buNone/>
              <a:defRPr sz="1000">
                <a:solidFill>
                  <a:schemeClr val="lt1"/>
                </a:solidFill>
              </a:defRPr>
            </a:lvl5pPr>
            <a:lvl6pPr lvl="5" rtl="0">
              <a:lnSpc>
                <a:spcPct val="100000"/>
              </a:lnSpc>
              <a:spcBef>
                <a:spcPts val="0"/>
              </a:spcBef>
              <a:spcAft>
                <a:spcPts val="0"/>
              </a:spcAft>
              <a:buClr>
                <a:schemeClr val="lt1"/>
              </a:buClr>
              <a:buSzPts val="1000"/>
              <a:buNone/>
              <a:defRPr sz="1000">
                <a:solidFill>
                  <a:schemeClr val="lt1"/>
                </a:solidFill>
              </a:defRPr>
            </a:lvl6pPr>
            <a:lvl7pPr lvl="6" rtl="0">
              <a:lnSpc>
                <a:spcPct val="100000"/>
              </a:lnSpc>
              <a:spcBef>
                <a:spcPts val="0"/>
              </a:spcBef>
              <a:spcAft>
                <a:spcPts val="0"/>
              </a:spcAft>
              <a:buClr>
                <a:schemeClr val="lt1"/>
              </a:buClr>
              <a:buSzPts val="1000"/>
              <a:buNone/>
              <a:defRPr sz="1000">
                <a:solidFill>
                  <a:schemeClr val="lt1"/>
                </a:solidFill>
              </a:defRPr>
            </a:lvl7pPr>
            <a:lvl8pPr lvl="7" rtl="0">
              <a:lnSpc>
                <a:spcPct val="100000"/>
              </a:lnSpc>
              <a:spcBef>
                <a:spcPts val="0"/>
              </a:spcBef>
              <a:spcAft>
                <a:spcPts val="0"/>
              </a:spcAft>
              <a:buClr>
                <a:schemeClr val="lt1"/>
              </a:buClr>
              <a:buSzPts val="1000"/>
              <a:buNone/>
              <a:defRPr sz="1000">
                <a:solidFill>
                  <a:schemeClr val="lt1"/>
                </a:solidFill>
              </a:defRPr>
            </a:lvl8pPr>
            <a:lvl9pPr lvl="8" rtl="0">
              <a:lnSpc>
                <a:spcPct val="100000"/>
              </a:lnSpc>
              <a:spcBef>
                <a:spcPts val="0"/>
              </a:spcBef>
              <a:spcAft>
                <a:spcPts val="0"/>
              </a:spcAft>
              <a:buClr>
                <a:schemeClr val="lt1"/>
              </a:buClr>
              <a:buSzPts val="1000"/>
              <a:buNone/>
              <a:defRPr sz="1000">
                <a:solidFill>
                  <a:schemeClr val="lt1"/>
                </a:solidFill>
              </a:defRPr>
            </a:lvl9pPr>
          </a:lstStyle>
          <a:p>
            <a:endParaRPr/>
          </a:p>
        </p:txBody>
      </p:sp>
      <p:sp>
        <p:nvSpPr>
          <p:cNvPr id="29" name="Google Shape;29;p4"/>
          <p:cNvSpPr txBox="1">
            <a:spLocks noGrp="1"/>
          </p:cNvSpPr>
          <p:nvPr>
            <p:ph type="subTitle" idx="15"/>
          </p:nvPr>
        </p:nvSpPr>
        <p:spPr>
          <a:xfrm>
            <a:off x="6843751" y="2790941"/>
            <a:ext cx="1665600" cy="572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000"/>
              <a:buNone/>
              <a:defRPr sz="1200">
                <a:solidFill>
                  <a:schemeClr val="lt1"/>
                </a:solidFill>
              </a:defRPr>
            </a:lvl1pPr>
            <a:lvl2pPr lvl="1" rtl="0">
              <a:lnSpc>
                <a:spcPct val="100000"/>
              </a:lnSpc>
              <a:spcBef>
                <a:spcPts val="0"/>
              </a:spcBef>
              <a:spcAft>
                <a:spcPts val="0"/>
              </a:spcAft>
              <a:buClr>
                <a:schemeClr val="lt1"/>
              </a:buClr>
              <a:buSzPts val="1000"/>
              <a:buNone/>
              <a:defRPr sz="1000">
                <a:solidFill>
                  <a:schemeClr val="lt1"/>
                </a:solidFill>
              </a:defRPr>
            </a:lvl2pPr>
            <a:lvl3pPr lvl="2" rtl="0">
              <a:lnSpc>
                <a:spcPct val="100000"/>
              </a:lnSpc>
              <a:spcBef>
                <a:spcPts val="0"/>
              </a:spcBef>
              <a:spcAft>
                <a:spcPts val="0"/>
              </a:spcAft>
              <a:buClr>
                <a:schemeClr val="lt1"/>
              </a:buClr>
              <a:buSzPts val="1000"/>
              <a:buNone/>
              <a:defRPr sz="1000">
                <a:solidFill>
                  <a:schemeClr val="lt1"/>
                </a:solidFill>
              </a:defRPr>
            </a:lvl3pPr>
            <a:lvl4pPr lvl="3" rtl="0">
              <a:lnSpc>
                <a:spcPct val="100000"/>
              </a:lnSpc>
              <a:spcBef>
                <a:spcPts val="0"/>
              </a:spcBef>
              <a:spcAft>
                <a:spcPts val="0"/>
              </a:spcAft>
              <a:buClr>
                <a:schemeClr val="lt1"/>
              </a:buClr>
              <a:buSzPts val="1000"/>
              <a:buNone/>
              <a:defRPr sz="1000">
                <a:solidFill>
                  <a:schemeClr val="lt1"/>
                </a:solidFill>
              </a:defRPr>
            </a:lvl4pPr>
            <a:lvl5pPr lvl="4" rtl="0">
              <a:lnSpc>
                <a:spcPct val="100000"/>
              </a:lnSpc>
              <a:spcBef>
                <a:spcPts val="0"/>
              </a:spcBef>
              <a:spcAft>
                <a:spcPts val="0"/>
              </a:spcAft>
              <a:buClr>
                <a:schemeClr val="lt1"/>
              </a:buClr>
              <a:buSzPts val="1000"/>
              <a:buNone/>
              <a:defRPr sz="1000">
                <a:solidFill>
                  <a:schemeClr val="lt1"/>
                </a:solidFill>
              </a:defRPr>
            </a:lvl5pPr>
            <a:lvl6pPr lvl="5" rtl="0">
              <a:lnSpc>
                <a:spcPct val="100000"/>
              </a:lnSpc>
              <a:spcBef>
                <a:spcPts val="0"/>
              </a:spcBef>
              <a:spcAft>
                <a:spcPts val="0"/>
              </a:spcAft>
              <a:buClr>
                <a:schemeClr val="lt1"/>
              </a:buClr>
              <a:buSzPts val="1000"/>
              <a:buNone/>
              <a:defRPr sz="1000">
                <a:solidFill>
                  <a:schemeClr val="lt1"/>
                </a:solidFill>
              </a:defRPr>
            </a:lvl6pPr>
            <a:lvl7pPr lvl="6" rtl="0">
              <a:lnSpc>
                <a:spcPct val="100000"/>
              </a:lnSpc>
              <a:spcBef>
                <a:spcPts val="0"/>
              </a:spcBef>
              <a:spcAft>
                <a:spcPts val="0"/>
              </a:spcAft>
              <a:buClr>
                <a:schemeClr val="lt1"/>
              </a:buClr>
              <a:buSzPts val="1000"/>
              <a:buNone/>
              <a:defRPr sz="1000">
                <a:solidFill>
                  <a:schemeClr val="lt1"/>
                </a:solidFill>
              </a:defRPr>
            </a:lvl7pPr>
            <a:lvl8pPr lvl="7" rtl="0">
              <a:lnSpc>
                <a:spcPct val="100000"/>
              </a:lnSpc>
              <a:spcBef>
                <a:spcPts val="0"/>
              </a:spcBef>
              <a:spcAft>
                <a:spcPts val="0"/>
              </a:spcAft>
              <a:buClr>
                <a:schemeClr val="lt1"/>
              </a:buClr>
              <a:buSzPts val="1000"/>
              <a:buNone/>
              <a:defRPr sz="1000">
                <a:solidFill>
                  <a:schemeClr val="lt1"/>
                </a:solidFill>
              </a:defRPr>
            </a:lvl8pPr>
            <a:lvl9pPr lvl="8" rtl="0">
              <a:lnSpc>
                <a:spcPct val="100000"/>
              </a:lnSpc>
              <a:spcBef>
                <a:spcPts val="0"/>
              </a:spcBef>
              <a:spcAft>
                <a:spcPts val="0"/>
              </a:spcAft>
              <a:buClr>
                <a:schemeClr val="lt1"/>
              </a:buClr>
              <a:buSzPts val="1000"/>
              <a:buNone/>
              <a:defRPr sz="1000">
                <a:solidFill>
                  <a:schemeClr val="lt1"/>
                </a:solidFill>
              </a:defRPr>
            </a:lvl9pPr>
          </a:lstStyle>
          <a:p>
            <a:endParaRPr/>
          </a:p>
        </p:txBody>
      </p:sp>
      <p:sp>
        <p:nvSpPr>
          <p:cNvPr id="30" name="Google Shape;30;p4"/>
          <p:cNvSpPr txBox="1">
            <a:spLocks noGrp="1"/>
          </p:cNvSpPr>
          <p:nvPr>
            <p:ph type="title" hasCustomPrompt="1"/>
          </p:nvPr>
        </p:nvSpPr>
        <p:spPr>
          <a:xfrm>
            <a:off x="607642" y="483494"/>
            <a:ext cx="804300" cy="577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5000">
                <a:solidFill>
                  <a:schemeClr val="accent5"/>
                </a:solidFill>
              </a:defRPr>
            </a:lvl1pPr>
            <a:lvl2pPr lvl="1"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9pPr>
          </a:lstStyle>
          <a:p>
            <a:r>
              <a:t>xx%</a:t>
            </a:r>
          </a:p>
        </p:txBody>
      </p:sp>
      <p:sp>
        <p:nvSpPr>
          <p:cNvPr id="31" name="Google Shape;31;p4"/>
          <p:cNvSpPr txBox="1">
            <a:spLocks noGrp="1"/>
          </p:cNvSpPr>
          <p:nvPr>
            <p:ph type="title" idx="16" hasCustomPrompt="1"/>
          </p:nvPr>
        </p:nvSpPr>
        <p:spPr>
          <a:xfrm>
            <a:off x="2988898" y="3646354"/>
            <a:ext cx="1212000" cy="577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5000">
                <a:solidFill>
                  <a:schemeClr val="accent5"/>
                </a:solidFill>
              </a:defRPr>
            </a:lvl1pPr>
            <a:lvl2pPr lvl="1"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9pPr>
          </a:lstStyle>
          <a:p>
            <a:r>
              <a:t>xx%</a:t>
            </a:r>
          </a:p>
        </p:txBody>
      </p:sp>
      <p:sp>
        <p:nvSpPr>
          <p:cNvPr id="32" name="Google Shape;32;p4"/>
          <p:cNvSpPr txBox="1">
            <a:spLocks noGrp="1"/>
          </p:cNvSpPr>
          <p:nvPr>
            <p:ph type="title" idx="17" hasCustomPrompt="1"/>
          </p:nvPr>
        </p:nvSpPr>
        <p:spPr>
          <a:xfrm>
            <a:off x="607642" y="1886125"/>
            <a:ext cx="804300" cy="577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5000">
                <a:solidFill>
                  <a:schemeClr val="accent5"/>
                </a:solidFill>
              </a:defRPr>
            </a:lvl1pPr>
            <a:lvl2pPr lvl="1"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9pPr>
          </a:lstStyle>
          <a:p>
            <a:r>
              <a:t>xx%</a:t>
            </a:r>
          </a:p>
        </p:txBody>
      </p:sp>
      <p:sp>
        <p:nvSpPr>
          <p:cNvPr id="33" name="Google Shape;33;p4"/>
          <p:cNvSpPr txBox="1">
            <a:spLocks noGrp="1"/>
          </p:cNvSpPr>
          <p:nvPr>
            <p:ph type="title" idx="18" hasCustomPrompt="1"/>
          </p:nvPr>
        </p:nvSpPr>
        <p:spPr>
          <a:xfrm>
            <a:off x="3333707" y="483494"/>
            <a:ext cx="855600" cy="577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5000">
                <a:solidFill>
                  <a:schemeClr val="accent5"/>
                </a:solidFill>
              </a:defRPr>
            </a:lvl1pPr>
            <a:lvl2pPr lvl="1"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9pPr>
          </a:lstStyle>
          <a:p>
            <a:r>
              <a:t>xx%</a:t>
            </a:r>
          </a:p>
        </p:txBody>
      </p:sp>
      <p:sp>
        <p:nvSpPr>
          <p:cNvPr id="34" name="Google Shape;34;p4"/>
          <p:cNvSpPr txBox="1">
            <a:spLocks noGrp="1"/>
          </p:cNvSpPr>
          <p:nvPr>
            <p:ph type="title" idx="19" hasCustomPrompt="1"/>
          </p:nvPr>
        </p:nvSpPr>
        <p:spPr>
          <a:xfrm>
            <a:off x="5632779" y="3646354"/>
            <a:ext cx="1212000" cy="577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5000">
                <a:solidFill>
                  <a:schemeClr val="accent5"/>
                </a:solidFill>
              </a:defRPr>
            </a:lvl1pPr>
            <a:lvl2pPr lvl="1"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9pPr>
          </a:lstStyle>
          <a:p>
            <a:r>
              <a:t>xx%</a:t>
            </a:r>
          </a:p>
        </p:txBody>
      </p:sp>
      <p:sp>
        <p:nvSpPr>
          <p:cNvPr id="35" name="Google Shape;35;p4"/>
          <p:cNvSpPr txBox="1">
            <a:spLocks noGrp="1"/>
          </p:cNvSpPr>
          <p:nvPr>
            <p:ph type="title" idx="20" hasCustomPrompt="1"/>
          </p:nvPr>
        </p:nvSpPr>
        <p:spPr>
          <a:xfrm>
            <a:off x="5632779" y="2283003"/>
            <a:ext cx="1212000" cy="577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5000">
                <a:solidFill>
                  <a:schemeClr val="accent5"/>
                </a:solidFill>
              </a:defRPr>
            </a:lvl1pPr>
            <a:lvl2pPr lvl="1"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9pPr>
          </a:lstStyle>
          <a:p>
            <a:r>
              <a:t>xx%</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Text 1">
  <p:cSld name="CUSTOM_13">
    <p:bg>
      <p:bgPr>
        <a:solidFill>
          <a:srgbClr val="EFEFEF"/>
        </a:solidFill>
        <a:effectLst/>
      </p:bgPr>
    </p:bg>
    <p:spTree>
      <p:nvGrpSpPr>
        <p:cNvPr id="1" name="Shape 36"/>
        <p:cNvGrpSpPr/>
        <p:nvPr/>
      </p:nvGrpSpPr>
      <p:grpSpPr>
        <a:xfrm>
          <a:off x="0" y="0"/>
          <a:ext cx="0" cy="0"/>
          <a:chOff x="0" y="0"/>
          <a:chExt cx="0" cy="0"/>
        </a:xfrm>
      </p:grpSpPr>
      <p:sp>
        <p:nvSpPr>
          <p:cNvPr id="37" name="Google Shape;37;p5"/>
          <p:cNvSpPr/>
          <p:nvPr/>
        </p:nvSpPr>
        <p:spPr>
          <a:xfrm>
            <a:off x="0" y="556000"/>
            <a:ext cx="1388700" cy="1767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38" name="Google Shape;38;p5"/>
          <p:cNvSpPr txBox="1">
            <a:spLocks noGrp="1"/>
          </p:cNvSpPr>
          <p:nvPr>
            <p:ph type="title"/>
          </p:nvPr>
        </p:nvSpPr>
        <p:spPr>
          <a:xfrm>
            <a:off x="856197" y="1666525"/>
            <a:ext cx="2376300" cy="896700"/>
          </a:xfrm>
          <a:prstGeom prst="rect">
            <a:avLst/>
          </a:prstGeom>
        </p:spPr>
        <p:txBody>
          <a:bodyPr spcFirstLastPara="1" wrap="square" lIns="91425" tIns="91425" rIns="91425" bIns="91425" anchor="b" anchorCtr="0">
            <a:noAutofit/>
          </a:bodyPr>
          <a:lstStyle>
            <a:lvl1pPr lvl="0" rtl="0">
              <a:spcBef>
                <a:spcPts val="0"/>
              </a:spcBef>
              <a:spcAft>
                <a:spcPts val="0"/>
              </a:spcAft>
              <a:buSzPts val="4800"/>
              <a:buNone/>
              <a:defRPr sz="4800">
                <a:solidFill>
                  <a:schemeClr val="accent5"/>
                </a:solidFill>
              </a:defRPr>
            </a:lvl1pPr>
            <a:lvl2pPr lvl="1" rtl="0">
              <a:spcBef>
                <a:spcPts val="0"/>
              </a:spcBef>
              <a:spcAft>
                <a:spcPts val="0"/>
              </a:spcAft>
              <a:buClr>
                <a:srgbClr val="434343"/>
              </a:buClr>
              <a:buSzPts val="2800"/>
              <a:buNone/>
              <a:defRPr>
                <a:solidFill>
                  <a:srgbClr val="434343"/>
                </a:solidFill>
              </a:defRPr>
            </a:lvl2pPr>
            <a:lvl3pPr lvl="2" rtl="0">
              <a:spcBef>
                <a:spcPts val="0"/>
              </a:spcBef>
              <a:spcAft>
                <a:spcPts val="0"/>
              </a:spcAft>
              <a:buClr>
                <a:srgbClr val="434343"/>
              </a:buClr>
              <a:buSzPts val="2800"/>
              <a:buNone/>
              <a:defRPr>
                <a:solidFill>
                  <a:srgbClr val="434343"/>
                </a:solidFill>
              </a:defRPr>
            </a:lvl3pPr>
            <a:lvl4pPr lvl="3" rtl="0">
              <a:spcBef>
                <a:spcPts val="0"/>
              </a:spcBef>
              <a:spcAft>
                <a:spcPts val="0"/>
              </a:spcAft>
              <a:buClr>
                <a:srgbClr val="434343"/>
              </a:buClr>
              <a:buSzPts val="2800"/>
              <a:buNone/>
              <a:defRPr>
                <a:solidFill>
                  <a:srgbClr val="434343"/>
                </a:solidFill>
              </a:defRPr>
            </a:lvl4pPr>
            <a:lvl5pPr lvl="4" rtl="0">
              <a:spcBef>
                <a:spcPts val="0"/>
              </a:spcBef>
              <a:spcAft>
                <a:spcPts val="0"/>
              </a:spcAft>
              <a:buClr>
                <a:srgbClr val="434343"/>
              </a:buClr>
              <a:buSzPts val="2800"/>
              <a:buNone/>
              <a:defRPr>
                <a:solidFill>
                  <a:srgbClr val="434343"/>
                </a:solidFill>
              </a:defRPr>
            </a:lvl5pPr>
            <a:lvl6pPr lvl="5" rtl="0">
              <a:spcBef>
                <a:spcPts val="0"/>
              </a:spcBef>
              <a:spcAft>
                <a:spcPts val="0"/>
              </a:spcAft>
              <a:buClr>
                <a:srgbClr val="434343"/>
              </a:buClr>
              <a:buSzPts val="2800"/>
              <a:buNone/>
              <a:defRPr>
                <a:solidFill>
                  <a:srgbClr val="434343"/>
                </a:solidFill>
              </a:defRPr>
            </a:lvl6pPr>
            <a:lvl7pPr lvl="6" rtl="0">
              <a:spcBef>
                <a:spcPts val="0"/>
              </a:spcBef>
              <a:spcAft>
                <a:spcPts val="0"/>
              </a:spcAft>
              <a:buClr>
                <a:srgbClr val="434343"/>
              </a:buClr>
              <a:buSzPts val="2800"/>
              <a:buNone/>
              <a:defRPr>
                <a:solidFill>
                  <a:srgbClr val="434343"/>
                </a:solidFill>
              </a:defRPr>
            </a:lvl7pPr>
            <a:lvl8pPr lvl="7" rtl="0">
              <a:spcBef>
                <a:spcPts val="0"/>
              </a:spcBef>
              <a:spcAft>
                <a:spcPts val="0"/>
              </a:spcAft>
              <a:buClr>
                <a:srgbClr val="434343"/>
              </a:buClr>
              <a:buSzPts val="2800"/>
              <a:buNone/>
              <a:defRPr>
                <a:solidFill>
                  <a:srgbClr val="434343"/>
                </a:solidFill>
              </a:defRPr>
            </a:lvl8pPr>
            <a:lvl9pPr lvl="8" rtl="0">
              <a:spcBef>
                <a:spcPts val="0"/>
              </a:spcBef>
              <a:spcAft>
                <a:spcPts val="0"/>
              </a:spcAft>
              <a:buClr>
                <a:srgbClr val="434343"/>
              </a:buClr>
              <a:buSzPts val="2800"/>
              <a:buNone/>
              <a:defRPr>
                <a:solidFill>
                  <a:srgbClr val="434343"/>
                </a:solidFill>
              </a:defRPr>
            </a:lvl9pPr>
          </a:lstStyle>
          <a:p>
            <a:endParaRPr/>
          </a:p>
        </p:txBody>
      </p:sp>
      <p:sp>
        <p:nvSpPr>
          <p:cNvPr id="39" name="Google Shape;39;p5"/>
          <p:cNvSpPr txBox="1">
            <a:spLocks noGrp="1"/>
          </p:cNvSpPr>
          <p:nvPr>
            <p:ph type="subTitle" idx="1"/>
          </p:nvPr>
        </p:nvSpPr>
        <p:spPr>
          <a:xfrm flipH="1">
            <a:off x="856195" y="2760775"/>
            <a:ext cx="3068700" cy="1170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100"/>
              <a:buNone/>
              <a:defRPr sz="1200">
                <a:solidFill>
                  <a:schemeClr val="lt1"/>
                </a:solidFill>
              </a:defRPr>
            </a:lvl1pPr>
            <a:lvl2pPr lvl="1" rtl="0">
              <a:lnSpc>
                <a:spcPct val="100000"/>
              </a:lnSpc>
              <a:spcBef>
                <a:spcPts val="0"/>
              </a:spcBef>
              <a:spcAft>
                <a:spcPts val="0"/>
              </a:spcAft>
              <a:buClr>
                <a:schemeClr val="dk2"/>
              </a:buClr>
              <a:buSzPts val="1100"/>
              <a:buNone/>
              <a:defRPr>
                <a:solidFill>
                  <a:schemeClr val="dk2"/>
                </a:solidFill>
              </a:defRPr>
            </a:lvl2pPr>
            <a:lvl3pPr lvl="2" rtl="0">
              <a:lnSpc>
                <a:spcPct val="100000"/>
              </a:lnSpc>
              <a:spcBef>
                <a:spcPts val="0"/>
              </a:spcBef>
              <a:spcAft>
                <a:spcPts val="0"/>
              </a:spcAft>
              <a:buClr>
                <a:schemeClr val="dk2"/>
              </a:buClr>
              <a:buSzPts val="1100"/>
              <a:buNone/>
              <a:defRPr>
                <a:solidFill>
                  <a:schemeClr val="dk2"/>
                </a:solidFill>
              </a:defRPr>
            </a:lvl3pPr>
            <a:lvl4pPr lvl="3" rtl="0">
              <a:lnSpc>
                <a:spcPct val="100000"/>
              </a:lnSpc>
              <a:spcBef>
                <a:spcPts val="0"/>
              </a:spcBef>
              <a:spcAft>
                <a:spcPts val="0"/>
              </a:spcAft>
              <a:buClr>
                <a:schemeClr val="dk2"/>
              </a:buClr>
              <a:buSzPts val="1100"/>
              <a:buNone/>
              <a:defRPr>
                <a:solidFill>
                  <a:schemeClr val="dk2"/>
                </a:solidFill>
              </a:defRPr>
            </a:lvl4pPr>
            <a:lvl5pPr lvl="4" rtl="0">
              <a:lnSpc>
                <a:spcPct val="100000"/>
              </a:lnSpc>
              <a:spcBef>
                <a:spcPts val="0"/>
              </a:spcBef>
              <a:spcAft>
                <a:spcPts val="0"/>
              </a:spcAft>
              <a:buClr>
                <a:schemeClr val="dk2"/>
              </a:buClr>
              <a:buSzPts val="1100"/>
              <a:buNone/>
              <a:defRPr>
                <a:solidFill>
                  <a:schemeClr val="dk2"/>
                </a:solidFill>
              </a:defRPr>
            </a:lvl5pPr>
            <a:lvl6pPr lvl="5" rtl="0">
              <a:lnSpc>
                <a:spcPct val="100000"/>
              </a:lnSpc>
              <a:spcBef>
                <a:spcPts val="0"/>
              </a:spcBef>
              <a:spcAft>
                <a:spcPts val="0"/>
              </a:spcAft>
              <a:buClr>
                <a:schemeClr val="dk2"/>
              </a:buClr>
              <a:buSzPts val="1100"/>
              <a:buNone/>
              <a:defRPr>
                <a:solidFill>
                  <a:schemeClr val="dk2"/>
                </a:solidFill>
              </a:defRPr>
            </a:lvl6pPr>
            <a:lvl7pPr lvl="6" rtl="0">
              <a:lnSpc>
                <a:spcPct val="100000"/>
              </a:lnSpc>
              <a:spcBef>
                <a:spcPts val="0"/>
              </a:spcBef>
              <a:spcAft>
                <a:spcPts val="0"/>
              </a:spcAft>
              <a:buClr>
                <a:schemeClr val="dk2"/>
              </a:buClr>
              <a:buSzPts val="1100"/>
              <a:buNone/>
              <a:defRPr>
                <a:solidFill>
                  <a:schemeClr val="dk2"/>
                </a:solidFill>
              </a:defRPr>
            </a:lvl7pPr>
            <a:lvl8pPr lvl="7" rtl="0">
              <a:lnSpc>
                <a:spcPct val="100000"/>
              </a:lnSpc>
              <a:spcBef>
                <a:spcPts val="0"/>
              </a:spcBef>
              <a:spcAft>
                <a:spcPts val="0"/>
              </a:spcAft>
              <a:buClr>
                <a:schemeClr val="dk2"/>
              </a:buClr>
              <a:buSzPts val="1100"/>
              <a:buNone/>
              <a:defRPr>
                <a:solidFill>
                  <a:schemeClr val="dk2"/>
                </a:solidFill>
              </a:defRPr>
            </a:lvl8pPr>
            <a:lvl9pPr lvl="8" rtl="0">
              <a:lnSpc>
                <a:spcPct val="100000"/>
              </a:lnSpc>
              <a:spcBef>
                <a:spcPts val="0"/>
              </a:spcBef>
              <a:spcAft>
                <a:spcPts val="0"/>
              </a:spcAft>
              <a:buClr>
                <a:schemeClr val="dk2"/>
              </a:buClr>
              <a:buSzPts val="1100"/>
              <a:buNone/>
              <a:defRPr>
                <a:solidFill>
                  <a:schemeClr val="dk2"/>
                </a:solidFill>
              </a:defRPr>
            </a:lvl9pPr>
          </a:lstStyle>
          <a:p>
            <a:endParaRPr/>
          </a:p>
        </p:txBody>
      </p:sp>
      <p:sp>
        <p:nvSpPr>
          <p:cNvPr id="40" name="Google Shape;40;p5"/>
          <p:cNvSpPr/>
          <p:nvPr/>
        </p:nvSpPr>
        <p:spPr>
          <a:xfrm flipH="1">
            <a:off x="6648725" y="3686950"/>
            <a:ext cx="2534700" cy="14565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Four columns">
  <p:cSld name="CUSTOM_14_1">
    <p:bg>
      <p:bgPr>
        <a:solidFill>
          <a:srgbClr val="EFEFEF"/>
        </a:solidFill>
        <a:effectLst/>
      </p:bgPr>
    </p:bg>
    <p:spTree>
      <p:nvGrpSpPr>
        <p:cNvPr id="1" name="Shape 41"/>
        <p:cNvGrpSpPr/>
        <p:nvPr/>
      </p:nvGrpSpPr>
      <p:grpSpPr>
        <a:xfrm>
          <a:off x="0" y="0"/>
          <a:ext cx="0" cy="0"/>
          <a:chOff x="0" y="0"/>
          <a:chExt cx="0" cy="0"/>
        </a:xfrm>
      </p:grpSpPr>
      <p:sp>
        <p:nvSpPr>
          <p:cNvPr id="42" name="Google Shape;42;p6"/>
          <p:cNvSpPr/>
          <p:nvPr/>
        </p:nvSpPr>
        <p:spPr>
          <a:xfrm>
            <a:off x="0" y="556000"/>
            <a:ext cx="1388700" cy="2373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6"/>
          <p:cNvSpPr txBox="1">
            <a:spLocks noGrp="1"/>
          </p:cNvSpPr>
          <p:nvPr>
            <p:ph type="subTitle" idx="1"/>
          </p:nvPr>
        </p:nvSpPr>
        <p:spPr>
          <a:xfrm>
            <a:off x="5207350" y="3796621"/>
            <a:ext cx="2385000" cy="300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800">
                <a:solidFill>
                  <a:schemeClr val="accent5"/>
                </a:solidFill>
                <a:latin typeface="Staatliches"/>
                <a:ea typeface="Staatliches"/>
                <a:cs typeface="Staatliches"/>
                <a:sym typeface="Staatliches"/>
              </a:defRPr>
            </a:lvl1pPr>
            <a:lvl2pPr lvl="1" rtl="0">
              <a:lnSpc>
                <a:spcPct val="100000"/>
              </a:lnSpc>
              <a:spcBef>
                <a:spcPts val="1600"/>
              </a:spcBef>
              <a:spcAft>
                <a:spcPts val="0"/>
              </a:spcAft>
              <a:buNone/>
              <a:defRPr sz="1800">
                <a:solidFill>
                  <a:schemeClr val="accent5"/>
                </a:solidFill>
                <a:latin typeface="Staatliches"/>
                <a:ea typeface="Staatliches"/>
                <a:cs typeface="Staatliches"/>
                <a:sym typeface="Staatliches"/>
              </a:defRPr>
            </a:lvl2pPr>
            <a:lvl3pPr lvl="2" rtl="0">
              <a:lnSpc>
                <a:spcPct val="100000"/>
              </a:lnSpc>
              <a:spcBef>
                <a:spcPts val="1600"/>
              </a:spcBef>
              <a:spcAft>
                <a:spcPts val="0"/>
              </a:spcAft>
              <a:buNone/>
              <a:defRPr sz="1800">
                <a:solidFill>
                  <a:schemeClr val="accent5"/>
                </a:solidFill>
                <a:latin typeface="Staatliches"/>
                <a:ea typeface="Staatliches"/>
                <a:cs typeface="Staatliches"/>
                <a:sym typeface="Staatliches"/>
              </a:defRPr>
            </a:lvl3pPr>
            <a:lvl4pPr lvl="3" rtl="0">
              <a:lnSpc>
                <a:spcPct val="100000"/>
              </a:lnSpc>
              <a:spcBef>
                <a:spcPts val="1600"/>
              </a:spcBef>
              <a:spcAft>
                <a:spcPts val="0"/>
              </a:spcAft>
              <a:buNone/>
              <a:defRPr sz="1800">
                <a:solidFill>
                  <a:schemeClr val="accent5"/>
                </a:solidFill>
                <a:latin typeface="Staatliches"/>
                <a:ea typeface="Staatliches"/>
                <a:cs typeface="Staatliches"/>
                <a:sym typeface="Staatliches"/>
              </a:defRPr>
            </a:lvl4pPr>
            <a:lvl5pPr lvl="4" rtl="0">
              <a:lnSpc>
                <a:spcPct val="100000"/>
              </a:lnSpc>
              <a:spcBef>
                <a:spcPts val="1600"/>
              </a:spcBef>
              <a:spcAft>
                <a:spcPts val="0"/>
              </a:spcAft>
              <a:buNone/>
              <a:defRPr sz="1800">
                <a:solidFill>
                  <a:schemeClr val="accent5"/>
                </a:solidFill>
                <a:latin typeface="Staatliches"/>
                <a:ea typeface="Staatliches"/>
                <a:cs typeface="Staatliches"/>
                <a:sym typeface="Staatliches"/>
              </a:defRPr>
            </a:lvl5pPr>
            <a:lvl6pPr lvl="5" rtl="0">
              <a:lnSpc>
                <a:spcPct val="100000"/>
              </a:lnSpc>
              <a:spcBef>
                <a:spcPts val="1600"/>
              </a:spcBef>
              <a:spcAft>
                <a:spcPts val="0"/>
              </a:spcAft>
              <a:buNone/>
              <a:defRPr sz="1800">
                <a:solidFill>
                  <a:schemeClr val="accent5"/>
                </a:solidFill>
                <a:latin typeface="Staatliches"/>
                <a:ea typeface="Staatliches"/>
                <a:cs typeface="Staatliches"/>
                <a:sym typeface="Staatliches"/>
              </a:defRPr>
            </a:lvl6pPr>
            <a:lvl7pPr lvl="6" rtl="0">
              <a:lnSpc>
                <a:spcPct val="100000"/>
              </a:lnSpc>
              <a:spcBef>
                <a:spcPts val="1600"/>
              </a:spcBef>
              <a:spcAft>
                <a:spcPts val="0"/>
              </a:spcAft>
              <a:buNone/>
              <a:defRPr sz="1800">
                <a:solidFill>
                  <a:schemeClr val="accent5"/>
                </a:solidFill>
                <a:latin typeface="Staatliches"/>
                <a:ea typeface="Staatliches"/>
                <a:cs typeface="Staatliches"/>
                <a:sym typeface="Staatliches"/>
              </a:defRPr>
            </a:lvl7pPr>
            <a:lvl8pPr lvl="7" rtl="0">
              <a:lnSpc>
                <a:spcPct val="100000"/>
              </a:lnSpc>
              <a:spcBef>
                <a:spcPts val="1600"/>
              </a:spcBef>
              <a:spcAft>
                <a:spcPts val="0"/>
              </a:spcAft>
              <a:buNone/>
              <a:defRPr sz="1800">
                <a:solidFill>
                  <a:schemeClr val="accent5"/>
                </a:solidFill>
                <a:latin typeface="Staatliches"/>
                <a:ea typeface="Staatliches"/>
                <a:cs typeface="Staatliches"/>
                <a:sym typeface="Staatliches"/>
              </a:defRPr>
            </a:lvl8pPr>
            <a:lvl9pPr lvl="8" rtl="0">
              <a:lnSpc>
                <a:spcPct val="100000"/>
              </a:lnSpc>
              <a:spcBef>
                <a:spcPts val="1600"/>
              </a:spcBef>
              <a:spcAft>
                <a:spcPts val="1600"/>
              </a:spcAft>
              <a:buNone/>
              <a:defRPr sz="1800">
                <a:solidFill>
                  <a:schemeClr val="accent5"/>
                </a:solidFill>
                <a:latin typeface="Staatliches"/>
                <a:ea typeface="Staatliches"/>
                <a:cs typeface="Staatliches"/>
                <a:sym typeface="Staatliches"/>
              </a:defRPr>
            </a:lvl9pPr>
          </a:lstStyle>
          <a:p>
            <a:endParaRPr/>
          </a:p>
        </p:txBody>
      </p:sp>
      <p:sp>
        <p:nvSpPr>
          <p:cNvPr id="44" name="Google Shape;44;p6"/>
          <p:cNvSpPr txBox="1">
            <a:spLocks noGrp="1"/>
          </p:cNvSpPr>
          <p:nvPr>
            <p:ph type="subTitle" idx="2"/>
          </p:nvPr>
        </p:nvSpPr>
        <p:spPr>
          <a:xfrm>
            <a:off x="5207350" y="1957850"/>
            <a:ext cx="2385000" cy="264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800">
                <a:solidFill>
                  <a:schemeClr val="accent5"/>
                </a:solidFill>
                <a:latin typeface="Staatliches"/>
                <a:ea typeface="Staatliches"/>
                <a:cs typeface="Staatliches"/>
                <a:sym typeface="Staatliches"/>
              </a:defRPr>
            </a:lvl1pPr>
            <a:lvl2pPr lvl="1" rtl="0">
              <a:lnSpc>
                <a:spcPct val="100000"/>
              </a:lnSpc>
              <a:spcBef>
                <a:spcPts val="1600"/>
              </a:spcBef>
              <a:spcAft>
                <a:spcPts val="0"/>
              </a:spcAft>
              <a:buNone/>
              <a:defRPr sz="1800">
                <a:solidFill>
                  <a:schemeClr val="accent5"/>
                </a:solidFill>
                <a:latin typeface="Staatliches"/>
                <a:ea typeface="Staatliches"/>
                <a:cs typeface="Staatliches"/>
                <a:sym typeface="Staatliches"/>
              </a:defRPr>
            </a:lvl2pPr>
            <a:lvl3pPr lvl="2" rtl="0">
              <a:lnSpc>
                <a:spcPct val="100000"/>
              </a:lnSpc>
              <a:spcBef>
                <a:spcPts val="1600"/>
              </a:spcBef>
              <a:spcAft>
                <a:spcPts val="0"/>
              </a:spcAft>
              <a:buNone/>
              <a:defRPr sz="1800">
                <a:solidFill>
                  <a:schemeClr val="accent5"/>
                </a:solidFill>
                <a:latin typeface="Staatliches"/>
                <a:ea typeface="Staatliches"/>
                <a:cs typeface="Staatliches"/>
                <a:sym typeface="Staatliches"/>
              </a:defRPr>
            </a:lvl3pPr>
            <a:lvl4pPr lvl="3" rtl="0">
              <a:lnSpc>
                <a:spcPct val="100000"/>
              </a:lnSpc>
              <a:spcBef>
                <a:spcPts val="1600"/>
              </a:spcBef>
              <a:spcAft>
                <a:spcPts val="0"/>
              </a:spcAft>
              <a:buNone/>
              <a:defRPr sz="1800">
                <a:solidFill>
                  <a:schemeClr val="accent5"/>
                </a:solidFill>
                <a:latin typeface="Staatliches"/>
                <a:ea typeface="Staatliches"/>
                <a:cs typeface="Staatliches"/>
                <a:sym typeface="Staatliches"/>
              </a:defRPr>
            </a:lvl4pPr>
            <a:lvl5pPr lvl="4" rtl="0">
              <a:lnSpc>
                <a:spcPct val="100000"/>
              </a:lnSpc>
              <a:spcBef>
                <a:spcPts val="1600"/>
              </a:spcBef>
              <a:spcAft>
                <a:spcPts val="0"/>
              </a:spcAft>
              <a:buNone/>
              <a:defRPr sz="1800">
                <a:solidFill>
                  <a:schemeClr val="accent5"/>
                </a:solidFill>
                <a:latin typeface="Staatliches"/>
                <a:ea typeface="Staatliches"/>
                <a:cs typeface="Staatliches"/>
                <a:sym typeface="Staatliches"/>
              </a:defRPr>
            </a:lvl5pPr>
            <a:lvl6pPr lvl="5" rtl="0">
              <a:lnSpc>
                <a:spcPct val="100000"/>
              </a:lnSpc>
              <a:spcBef>
                <a:spcPts val="1600"/>
              </a:spcBef>
              <a:spcAft>
                <a:spcPts val="0"/>
              </a:spcAft>
              <a:buNone/>
              <a:defRPr sz="1800">
                <a:solidFill>
                  <a:schemeClr val="accent5"/>
                </a:solidFill>
                <a:latin typeface="Staatliches"/>
                <a:ea typeface="Staatliches"/>
                <a:cs typeface="Staatliches"/>
                <a:sym typeface="Staatliches"/>
              </a:defRPr>
            </a:lvl6pPr>
            <a:lvl7pPr lvl="6" rtl="0">
              <a:lnSpc>
                <a:spcPct val="100000"/>
              </a:lnSpc>
              <a:spcBef>
                <a:spcPts val="1600"/>
              </a:spcBef>
              <a:spcAft>
                <a:spcPts val="0"/>
              </a:spcAft>
              <a:buNone/>
              <a:defRPr sz="1800">
                <a:solidFill>
                  <a:schemeClr val="accent5"/>
                </a:solidFill>
                <a:latin typeface="Staatliches"/>
                <a:ea typeface="Staatliches"/>
                <a:cs typeface="Staatliches"/>
                <a:sym typeface="Staatliches"/>
              </a:defRPr>
            </a:lvl7pPr>
            <a:lvl8pPr lvl="7" rtl="0">
              <a:lnSpc>
                <a:spcPct val="100000"/>
              </a:lnSpc>
              <a:spcBef>
                <a:spcPts val="1600"/>
              </a:spcBef>
              <a:spcAft>
                <a:spcPts val="0"/>
              </a:spcAft>
              <a:buNone/>
              <a:defRPr sz="1800">
                <a:solidFill>
                  <a:schemeClr val="accent5"/>
                </a:solidFill>
                <a:latin typeface="Staatliches"/>
                <a:ea typeface="Staatliches"/>
                <a:cs typeface="Staatliches"/>
                <a:sym typeface="Staatliches"/>
              </a:defRPr>
            </a:lvl8pPr>
            <a:lvl9pPr lvl="8" rtl="0">
              <a:lnSpc>
                <a:spcPct val="100000"/>
              </a:lnSpc>
              <a:spcBef>
                <a:spcPts val="1600"/>
              </a:spcBef>
              <a:spcAft>
                <a:spcPts val="1600"/>
              </a:spcAft>
              <a:buNone/>
              <a:defRPr sz="1800">
                <a:solidFill>
                  <a:schemeClr val="accent5"/>
                </a:solidFill>
                <a:latin typeface="Staatliches"/>
                <a:ea typeface="Staatliches"/>
                <a:cs typeface="Staatliches"/>
                <a:sym typeface="Staatliches"/>
              </a:defRPr>
            </a:lvl9pPr>
          </a:lstStyle>
          <a:p>
            <a:endParaRPr/>
          </a:p>
        </p:txBody>
      </p:sp>
      <p:sp>
        <p:nvSpPr>
          <p:cNvPr id="45" name="Google Shape;45;p6"/>
          <p:cNvSpPr txBox="1">
            <a:spLocks noGrp="1"/>
          </p:cNvSpPr>
          <p:nvPr>
            <p:ph type="subTitle" idx="3"/>
          </p:nvPr>
        </p:nvSpPr>
        <p:spPr>
          <a:xfrm>
            <a:off x="5207350" y="2118475"/>
            <a:ext cx="2887500" cy="578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100"/>
              <a:buNone/>
              <a:defRPr sz="1200">
                <a:solidFill>
                  <a:schemeClr val="lt1"/>
                </a:solidFill>
              </a:defRPr>
            </a:lvl1pPr>
            <a:lvl2pPr lvl="1" rtl="0">
              <a:lnSpc>
                <a:spcPct val="100000"/>
              </a:lnSpc>
              <a:spcBef>
                <a:spcPts val="0"/>
              </a:spcBef>
              <a:spcAft>
                <a:spcPts val="0"/>
              </a:spcAft>
              <a:buClr>
                <a:schemeClr val="lt1"/>
              </a:buClr>
              <a:buSzPts val="1100"/>
              <a:buNone/>
              <a:defRPr>
                <a:solidFill>
                  <a:schemeClr val="lt1"/>
                </a:solidFill>
              </a:defRPr>
            </a:lvl2pPr>
            <a:lvl3pPr lvl="2" rtl="0">
              <a:lnSpc>
                <a:spcPct val="100000"/>
              </a:lnSpc>
              <a:spcBef>
                <a:spcPts val="0"/>
              </a:spcBef>
              <a:spcAft>
                <a:spcPts val="0"/>
              </a:spcAft>
              <a:buClr>
                <a:schemeClr val="lt1"/>
              </a:buClr>
              <a:buSzPts val="1100"/>
              <a:buNone/>
              <a:defRPr>
                <a:solidFill>
                  <a:schemeClr val="lt1"/>
                </a:solidFill>
              </a:defRPr>
            </a:lvl3pPr>
            <a:lvl4pPr lvl="3" rtl="0">
              <a:lnSpc>
                <a:spcPct val="100000"/>
              </a:lnSpc>
              <a:spcBef>
                <a:spcPts val="0"/>
              </a:spcBef>
              <a:spcAft>
                <a:spcPts val="0"/>
              </a:spcAft>
              <a:buClr>
                <a:schemeClr val="lt1"/>
              </a:buClr>
              <a:buSzPts val="1100"/>
              <a:buNone/>
              <a:defRPr>
                <a:solidFill>
                  <a:schemeClr val="lt1"/>
                </a:solidFill>
              </a:defRPr>
            </a:lvl4pPr>
            <a:lvl5pPr lvl="4" rtl="0">
              <a:lnSpc>
                <a:spcPct val="100000"/>
              </a:lnSpc>
              <a:spcBef>
                <a:spcPts val="0"/>
              </a:spcBef>
              <a:spcAft>
                <a:spcPts val="0"/>
              </a:spcAft>
              <a:buClr>
                <a:schemeClr val="lt1"/>
              </a:buClr>
              <a:buSzPts val="1100"/>
              <a:buNone/>
              <a:defRPr>
                <a:solidFill>
                  <a:schemeClr val="lt1"/>
                </a:solidFill>
              </a:defRPr>
            </a:lvl5pPr>
            <a:lvl6pPr lvl="5" rtl="0">
              <a:lnSpc>
                <a:spcPct val="100000"/>
              </a:lnSpc>
              <a:spcBef>
                <a:spcPts val="0"/>
              </a:spcBef>
              <a:spcAft>
                <a:spcPts val="0"/>
              </a:spcAft>
              <a:buClr>
                <a:schemeClr val="lt1"/>
              </a:buClr>
              <a:buSzPts val="1100"/>
              <a:buNone/>
              <a:defRPr>
                <a:solidFill>
                  <a:schemeClr val="lt1"/>
                </a:solidFill>
              </a:defRPr>
            </a:lvl6pPr>
            <a:lvl7pPr lvl="6" rtl="0">
              <a:lnSpc>
                <a:spcPct val="100000"/>
              </a:lnSpc>
              <a:spcBef>
                <a:spcPts val="0"/>
              </a:spcBef>
              <a:spcAft>
                <a:spcPts val="0"/>
              </a:spcAft>
              <a:buClr>
                <a:schemeClr val="lt1"/>
              </a:buClr>
              <a:buSzPts val="1100"/>
              <a:buNone/>
              <a:defRPr>
                <a:solidFill>
                  <a:schemeClr val="lt1"/>
                </a:solidFill>
              </a:defRPr>
            </a:lvl7pPr>
            <a:lvl8pPr lvl="7" rtl="0">
              <a:lnSpc>
                <a:spcPct val="100000"/>
              </a:lnSpc>
              <a:spcBef>
                <a:spcPts val="0"/>
              </a:spcBef>
              <a:spcAft>
                <a:spcPts val="0"/>
              </a:spcAft>
              <a:buClr>
                <a:schemeClr val="lt1"/>
              </a:buClr>
              <a:buSzPts val="1100"/>
              <a:buNone/>
              <a:defRPr>
                <a:solidFill>
                  <a:schemeClr val="lt1"/>
                </a:solidFill>
              </a:defRPr>
            </a:lvl8pPr>
            <a:lvl9pPr lvl="8" rtl="0">
              <a:lnSpc>
                <a:spcPct val="100000"/>
              </a:lnSpc>
              <a:spcBef>
                <a:spcPts val="0"/>
              </a:spcBef>
              <a:spcAft>
                <a:spcPts val="0"/>
              </a:spcAft>
              <a:buClr>
                <a:schemeClr val="lt1"/>
              </a:buClr>
              <a:buSzPts val="1100"/>
              <a:buNone/>
              <a:defRPr>
                <a:solidFill>
                  <a:schemeClr val="lt1"/>
                </a:solidFill>
              </a:defRPr>
            </a:lvl9pPr>
          </a:lstStyle>
          <a:p>
            <a:endParaRPr/>
          </a:p>
        </p:txBody>
      </p:sp>
      <p:sp>
        <p:nvSpPr>
          <p:cNvPr id="46" name="Google Shape;46;p6"/>
          <p:cNvSpPr txBox="1">
            <a:spLocks noGrp="1"/>
          </p:cNvSpPr>
          <p:nvPr>
            <p:ph type="subTitle" idx="4"/>
          </p:nvPr>
        </p:nvSpPr>
        <p:spPr>
          <a:xfrm>
            <a:off x="5207350" y="3977375"/>
            <a:ext cx="2887500" cy="578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100"/>
              <a:buNone/>
              <a:defRPr sz="1200">
                <a:solidFill>
                  <a:schemeClr val="lt1"/>
                </a:solidFill>
              </a:defRPr>
            </a:lvl1pPr>
            <a:lvl2pPr lvl="1" rtl="0">
              <a:lnSpc>
                <a:spcPct val="100000"/>
              </a:lnSpc>
              <a:spcBef>
                <a:spcPts val="0"/>
              </a:spcBef>
              <a:spcAft>
                <a:spcPts val="0"/>
              </a:spcAft>
              <a:buClr>
                <a:schemeClr val="lt1"/>
              </a:buClr>
              <a:buSzPts val="1100"/>
              <a:buNone/>
              <a:defRPr>
                <a:solidFill>
                  <a:schemeClr val="lt1"/>
                </a:solidFill>
              </a:defRPr>
            </a:lvl2pPr>
            <a:lvl3pPr lvl="2" rtl="0">
              <a:lnSpc>
                <a:spcPct val="100000"/>
              </a:lnSpc>
              <a:spcBef>
                <a:spcPts val="0"/>
              </a:spcBef>
              <a:spcAft>
                <a:spcPts val="0"/>
              </a:spcAft>
              <a:buClr>
                <a:schemeClr val="lt1"/>
              </a:buClr>
              <a:buSzPts val="1100"/>
              <a:buNone/>
              <a:defRPr>
                <a:solidFill>
                  <a:schemeClr val="lt1"/>
                </a:solidFill>
              </a:defRPr>
            </a:lvl3pPr>
            <a:lvl4pPr lvl="3" rtl="0">
              <a:lnSpc>
                <a:spcPct val="100000"/>
              </a:lnSpc>
              <a:spcBef>
                <a:spcPts val="0"/>
              </a:spcBef>
              <a:spcAft>
                <a:spcPts val="0"/>
              </a:spcAft>
              <a:buClr>
                <a:schemeClr val="lt1"/>
              </a:buClr>
              <a:buSzPts val="1100"/>
              <a:buNone/>
              <a:defRPr>
                <a:solidFill>
                  <a:schemeClr val="lt1"/>
                </a:solidFill>
              </a:defRPr>
            </a:lvl4pPr>
            <a:lvl5pPr lvl="4" rtl="0">
              <a:lnSpc>
                <a:spcPct val="100000"/>
              </a:lnSpc>
              <a:spcBef>
                <a:spcPts val="0"/>
              </a:spcBef>
              <a:spcAft>
                <a:spcPts val="0"/>
              </a:spcAft>
              <a:buClr>
                <a:schemeClr val="lt1"/>
              </a:buClr>
              <a:buSzPts val="1100"/>
              <a:buNone/>
              <a:defRPr>
                <a:solidFill>
                  <a:schemeClr val="lt1"/>
                </a:solidFill>
              </a:defRPr>
            </a:lvl5pPr>
            <a:lvl6pPr lvl="5" rtl="0">
              <a:lnSpc>
                <a:spcPct val="100000"/>
              </a:lnSpc>
              <a:spcBef>
                <a:spcPts val="0"/>
              </a:spcBef>
              <a:spcAft>
                <a:spcPts val="0"/>
              </a:spcAft>
              <a:buClr>
                <a:schemeClr val="lt1"/>
              </a:buClr>
              <a:buSzPts val="1100"/>
              <a:buNone/>
              <a:defRPr>
                <a:solidFill>
                  <a:schemeClr val="lt1"/>
                </a:solidFill>
              </a:defRPr>
            </a:lvl6pPr>
            <a:lvl7pPr lvl="6" rtl="0">
              <a:lnSpc>
                <a:spcPct val="100000"/>
              </a:lnSpc>
              <a:spcBef>
                <a:spcPts val="0"/>
              </a:spcBef>
              <a:spcAft>
                <a:spcPts val="0"/>
              </a:spcAft>
              <a:buClr>
                <a:schemeClr val="lt1"/>
              </a:buClr>
              <a:buSzPts val="1100"/>
              <a:buNone/>
              <a:defRPr>
                <a:solidFill>
                  <a:schemeClr val="lt1"/>
                </a:solidFill>
              </a:defRPr>
            </a:lvl7pPr>
            <a:lvl8pPr lvl="7" rtl="0">
              <a:lnSpc>
                <a:spcPct val="100000"/>
              </a:lnSpc>
              <a:spcBef>
                <a:spcPts val="0"/>
              </a:spcBef>
              <a:spcAft>
                <a:spcPts val="0"/>
              </a:spcAft>
              <a:buClr>
                <a:schemeClr val="lt1"/>
              </a:buClr>
              <a:buSzPts val="1100"/>
              <a:buNone/>
              <a:defRPr>
                <a:solidFill>
                  <a:schemeClr val="lt1"/>
                </a:solidFill>
              </a:defRPr>
            </a:lvl8pPr>
            <a:lvl9pPr lvl="8" rtl="0">
              <a:lnSpc>
                <a:spcPct val="100000"/>
              </a:lnSpc>
              <a:spcBef>
                <a:spcPts val="0"/>
              </a:spcBef>
              <a:spcAft>
                <a:spcPts val="0"/>
              </a:spcAft>
              <a:buClr>
                <a:schemeClr val="lt1"/>
              </a:buClr>
              <a:buSzPts val="1100"/>
              <a:buNone/>
              <a:defRPr>
                <a:solidFill>
                  <a:schemeClr val="lt1"/>
                </a:solidFill>
              </a:defRPr>
            </a:lvl9pPr>
          </a:lstStyle>
          <a:p>
            <a:endParaRPr/>
          </a:p>
        </p:txBody>
      </p:sp>
      <p:sp>
        <p:nvSpPr>
          <p:cNvPr id="47" name="Google Shape;47;p6"/>
          <p:cNvSpPr/>
          <p:nvPr/>
        </p:nvSpPr>
        <p:spPr>
          <a:xfrm>
            <a:off x="0" y="3687000"/>
            <a:ext cx="1637400" cy="14565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6"/>
          <p:cNvSpPr txBox="1">
            <a:spLocks noGrp="1"/>
          </p:cNvSpPr>
          <p:nvPr>
            <p:ph type="ctrTitle"/>
          </p:nvPr>
        </p:nvSpPr>
        <p:spPr>
          <a:xfrm>
            <a:off x="948600" y="360643"/>
            <a:ext cx="7264500" cy="5040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2400"/>
              <a:buNone/>
              <a:defRPr>
                <a:solidFill>
                  <a:schemeClr val="accent5"/>
                </a:solidFill>
              </a:defRPr>
            </a:lvl1pPr>
            <a:lvl2pPr lvl="1"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2pPr>
            <a:lvl3pPr lvl="2"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3pPr>
            <a:lvl4pPr lvl="3"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4pPr>
            <a:lvl5pPr lvl="4"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5pPr>
            <a:lvl6pPr lvl="5"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6pPr>
            <a:lvl7pPr lvl="6"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7pPr>
            <a:lvl8pPr lvl="7"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8pPr>
            <a:lvl9pPr lvl="8"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9pPr>
          </a:lstStyle>
          <a:p>
            <a:endParaRPr/>
          </a:p>
        </p:txBody>
      </p:sp>
      <p:sp>
        <p:nvSpPr>
          <p:cNvPr id="49" name="Google Shape;49;p6"/>
          <p:cNvSpPr txBox="1">
            <a:spLocks noGrp="1"/>
          </p:cNvSpPr>
          <p:nvPr>
            <p:ph type="subTitle" idx="5"/>
          </p:nvPr>
        </p:nvSpPr>
        <p:spPr>
          <a:xfrm>
            <a:off x="1455675" y="3796625"/>
            <a:ext cx="2661600" cy="300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800">
                <a:solidFill>
                  <a:schemeClr val="accent5"/>
                </a:solidFill>
                <a:latin typeface="Staatliches"/>
                <a:ea typeface="Staatliches"/>
                <a:cs typeface="Staatliches"/>
                <a:sym typeface="Staatliches"/>
              </a:defRPr>
            </a:lvl1pPr>
            <a:lvl2pPr lvl="1" rtl="0">
              <a:lnSpc>
                <a:spcPct val="100000"/>
              </a:lnSpc>
              <a:spcBef>
                <a:spcPts val="1600"/>
              </a:spcBef>
              <a:spcAft>
                <a:spcPts val="0"/>
              </a:spcAft>
              <a:buNone/>
              <a:defRPr sz="1800">
                <a:solidFill>
                  <a:schemeClr val="accent5"/>
                </a:solidFill>
                <a:latin typeface="Staatliches"/>
                <a:ea typeface="Staatliches"/>
                <a:cs typeface="Staatliches"/>
                <a:sym typeface="Staatliches"/>
              </a:defRPr>
            </a:lvl2pPr>
            <a:lvl3pPr lvl="2" rtl="0">
              <a:lnSpc>
                <a:spcPct val="100000"/>
              </a:lnSpc>
              <a:spcBef>
                <a:spcPts val="1600"/>
              </a:spcBef>
              <a:spcAft>
                <a:spcPts val="0"/>
              </a:spcAft>
              <a:buNone/>
              <a:defRPr sz="1800">
                <a:solidFill>
                  <a:schemeClr val="accent5"/>
                </a:solidFill>
                <a:latin typeface="Staatliches"/>
                <a:ea typeface="Staatliches"/>
                <a:cs typeface="Staatliches"/>
                <a:sym typeface="Staatliches"/>
              </a:defRPr>
            </a:lvl3pPr>
            <a:lvl4pPr lvl="3" rtl="0">
              <a:lnSpc>
                <a:spcPct val="100000"/>
              </a:lnSpc>
              <a:spcBef>
                <a:spcPts val="1600"/>
              </a:spcBef>
              <a:spcAft>
                <a:spcPts val="0"/>
              </a:spcAft>
              <a:buNone/>
              <a:defRPr sz="1800">
                <a:solidFill>
                  <a:schemeClr val="accent5"/>
                </a:solidFill>
                <a:latin typeface="Staatliches"/>
                <a:ea typeface="Staatliches"/>
                <a:cs typeface="Staatliches"/>
                <a:sym typeface="Staatliches"/>
              </a:defRPr>
            </a:lvl4pPr>
            <a:lvl5pPr lvl="4" rtl="0">
              <a:lnSpc>
                <a:spcPct val="100000"/>
              </a:lnSpc>
              <a:spcBef>
                <a:spcPts val="1600"/>
              </a:spcBef>
              <a:spcAft>
                <a:spcPts val="0"/>
              </a:spcAft>
              <a:buNone/>
              <a:defRPr sz="1800">
                <a:solidFill>
                  <a:schemeClr val="accent5"/>
                </a:solidFill>
                <a:latin typeface="Staatliches"/>
                <a:ea typeface="Staatliches"/>
                <a:cs typeface="Staatliches"/>
                <a:sym typeface="Staatliches"/>
              </a:defRPr>
            </a:lvl5pPr>
            <a:lvl6pPr lvl="5" rtl="0">
              <a:lnSpc>
                <a:spcPct val="100000"/>
              </a:lnSpc>
              <a:spcBef>
                <a:spcPts val="1600"/>
              </a:spcBef>
              <a:spcAft>
                <a:spcPts val="0"/>
              </a:spcAft>
              <a:buNone/>
              <a:defRPr sz="1800">
                <a:solidFill>
                  <a:schemeClr val="accent5"/>
                </a:solidFill>
                <a:latin typeface="Staatliches"/>
                <a:ea typeface="Staatliches"/>
                <a:cs typeface="Staatliches"/>
                <a:sym typeface="Staatliches"/>
              </a:defRPr>
            </a:lvl6pPr>
            <a:lvl7pPr lvl="6" rtl="0">
              <a:lnSpc>
                <a:spcPct val="100000"/>
              </a:lnSpc>
              <a:spcBef>
                <a:spcPts val="1600"/>
              </a:spcBef>
              <a:spcAft>
                <a:spcPts val="0"/>
              </a:spcAft>
              <a:buNone/>
              <a:defRPr sz="1800">
                <a:solidFill>
                  <a:schemeClr val="accent5"/>
                </a:solidFill>
                <a:latin typeface="Staatliches"/>
                <a:ea typeface="Staatliches"/>
                <a:cs typeface="Staatliches"/>
                <a:sym typeface="Staatliches"/>
              </a:defRPr>
            </a:lvl7pPr>
            <a:lvl8pPr lvl="7" rtl="0">
              <a:lnSpc>
                <a:spcPct val="100000"/>
              </a:lnSpc>
              <a:spcBef>
                <a:spcPts val="1600"/>
              </a:spcBef>
              <a:spcAft>
                <a:spcPts val="0"/>
              </a:spcAft>
              <a:buNone/>
              <a:defRPr sz="1800">
                <a:solidFill>
                  <a:schemeClr val="accent5"/>
                </a:solidFill>
                <a:latin typeface="Staatliches"/>
                <a:ea typeface="Staatliches"/>
                <a:cs typeface="Staatliches"/>
                <a:sym typeface="Staatliches"/>
              </a:defRPr>
            </a:lvl8pPr>
            <a:lvl9pPr lvl="8" rtl="0">
              <a:lnSpc>
                <a:spcPct val="100000"/>
              </a:lnSpc>
              <a:spcBef>
                <a:spcPts val="1600"/>
              </a:spcBef>
              <a:spcAft>
                <a:spcPts val="1600"/>
              </a:spcAft>
              <a:buNone/>
              <a:defRPr sz="1800">
                <a:solidFill>
                  <a:schemeClr val="accent5"/>
                </a:solidFill>
                <a:latin typeface="Staatliches"/>
                <a:ea typeface="Staatliches"/>
                <a:cs typeface="Staatliches"/>
                <a:sym typeface="Staatliches"/>
              </a:defRPr>
            </a:lvl9pPr>
          </a:lstStyle>
          <a:p>
            <a:endParaRPr/>
          </a:p>
        </p:txBody>
      </p:sp>
      <p:sp>
        <p:nvSpPr>
          <p:cNvPr id="50" name="Google Shape;50;p6"/>
          <p:cNvSpPr txBox="1">
            <a:spLocks noGrp="1"/>
          </p:cNvSpPr>
          <p:nvPr>
            <p:ph type="subTitle" idx="6"/>
          </p:nvPr>
        </p:nvSpPr>
        <p:spPr>
          <a:xfrm>
            <a:off x="1455675" y="1957850"/>
            <a:ext cx="2385000" cy="264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800">
                <a:solidFill>
                  <a:schemeClr val="accent5"/>
                </a:solidFill>
                <a:latin typeface="Staatliches"/>
                <a:ea typeface="Staatliches"/>
                <a:cs typeface="Staatliches"/>
                <a:sym typeface="Staatliches"/>
              </a:defRPr>
            </a:lvl1pPr>
            <a:lvl2pPr lvl="1" rtl="0">
              <a:lnSpc>
                <a:spcPct val="100000"/>
              </a:lnSpc>
              <a:spcBef>
                <a:spcPts val="1600"/>
              </a:spcBef>
              <a:spcAft>
                <a:spcPts val="0"/>
              </a:spcAft>
              <a:buNone/>
              <a:defRPr sz="1800">
                <a:solidFill>
                  <a:schemeClr val="accent5"/>
                </a:solidFill>
                <a:latin typeface="Staatliches"/>
                <a:ea typeface="Staatliches"/>
                <a:cs typeface="Staatliches"/>
                <a:sym typeface="Staatliches"/>
              </a:defRPr>
            </a:lvl2pPr>
            <a:lvl3pPr lvl="2" rtl="0">
              <a:lnSpc>
                <a:spcPct val="100000"/>
              </a:lnSpc>
              <a:spcBef>
                <a:spcPts val="1600"/>
              </a:spcBef>
              <a:spcAft>
                <a:spcPts val="0"/>
              </a:spcAft>
              <a:buNone/>
              <a:defRPr sz="1800">
                <a:solidFill>
                  <a:schemeClr val="accent5"/>
                </a:solidFill>
                <a:latin typeface="Staatliches"/>
                <a:ea typeface="Staatliches"/>
                <a:cs typeface="Staatliches"/>
                <a:sym typeface="Staatliches"/>
              </a:defRPr>
            </a:lvl3pPr>
            <a:lvl4pPr lvl="3" rtl="0">
              <a:lnSpc>
                <a:spcPct val="100000"/>
              </a:lnSpc>
              <a:spcBef>
                <a:spcPts val="1600"/>
              </a:spcBef>
              <a:spcAft>
                <a:spcPts val="0"/>
              </a:spcAft>
              <a:buNone/>
              <a:defRPr sz="1800">
                <a:solidFill>
                  <a:schemeClr val="accent5"/>
                </a:solidFill>
                <a:latin typeface="Staatliches"/>
                <a:ea typeface="Staatliches"/>
                <a:cs typeface="Staatliches"/>
                <a:sym typeface="Staatliches"/>
              </a:defRPr>
            </a:lvl4pPr>
            <a:lvl5pPr lvl="4" rtl="0">
              <a:lnSpc>
                <a:spcPct val="100000"/>
              </a:lnSpc>
              <a:spcBef>
                <a:spcPts val="1600"/>
              </a:spcBef>
              <a:spcAft>
                <a:spcPts val="0"/>
              </a:spcAft>
              <a:buNone/>
              <a:defRPr sz="1800">
                <a:solidFill>
                  <a:schemeClr val="accent5"/>
                </a:solidFill>
                <a:latin typeface="Staatliches"/>
                <a:ea typeface="Staatliches"/>
                <a:cs typeface="Staatliches"/>
                <a:sym typeface="Staatliches"/>
              </a:defRPr>
            </a:lvl5pPr>
            <a:lvl6pPr lvl="5" rtl="0">
              <a:lnSpc>
                <a:spcPct val="100000"/>
              </a:lnSpc>
              <a:spcBef>
                <a:spcPts val="1600"/>
              </a:spcBef>
              <a:spcAft>
                <a:spcPts val="0"/>
              </a:spcAft>
              <a:buNone/>
              <a:defRPr sz="1800">
                <a:solidFill>
                  <a:schemeClr val="accent5"/>
                </a:solidFill>
                <a:latin typeface="Staatliches"/>
                <a:ea typeface="Staatliches"/>
                <a:cs typeface="Staatliches"/>
                <a:sym typeface="Staatliches"/>
              </a:defRPr>
            </a:lvl6pPr>
            <a:lvl7pPr lvl="6" rtl="0">
              <a:lnSpc>
                <a:spcPct val="100000"/>
              </a:lnSpc>
              <a:spcBef>
                <a:spcPts val="1600"/>
              </a:spcBef>
              <a:spcAft>
                <a:spcPts val="0"/>
              </a:spcAft>
              <a:buNone/>
              <a:defRPr sz="1800">
                <a:solidFill>
                  <a:schemeClr val="accent5"/>
                </a:solidFill>
                <a:latin typeface="Staatliches"/>
                <a:ea typeface="Staatliches"/>
                <a:cs typeface="Staatliches"/>
                <a:sym typeface="Staatliches"/>
              </a:defRPr>
            </a:lvl7pPr>
            <a:lvl8pPr lvl="7" rtl="0">
              <a:lnSpc>
                <a:spcPct val="100000"/>
              </a:lnSpc>
              <a:spcBef>
                <a:spcPts val="1600"/>
              </a:spcBef>
              <a:spcAft>
                <a:spcPts val="0"/>
              </a:spcAft>
              <a:buNone/>
              <a:defRPr sz="1800">
                <a:solidFill>
                  <a:schemeClr val="accent5"/>
                </a:solidFill>
                <a:latin typeface="Staatliches"/>
                <a:ea typeface="Staatliches"/>
                <a:cs typeface="Staatliches"/>
                <a:sym typeface="Staatliches"/>
              </a:defRPr>
            </a:lvl8pPr>
            <a:lvl9pPr lvl="8" rtl="0">
              <a:lnSpc>
                <a:spcPct val="100000"/>
              </a:lnSpc>
              <a:spcBef>
                <a:spcPts val="1600"/>
              </a:spcBef>
              <a:spcAft>
                <a:spcPts val="1600"/>
              </a:spcAft>
              <a:buNone/>
              <a:defRPr sz="1800">
                <a:solidFill>
                  <a:schemeClr val="accent5"/>
                </a:solidFill>
                <a:latin typeface="Staatliches"/>
                <a:ea typeface="Staatliches"/>
                <a:cs typeface="Staatliches"/>
                <a:sym typeface="Staatliches"/>
              </a:defRPr>
            </a:lvl9pPr>
          </a:lstStyle>
          <a:p>
            <a:endParaRPr/>
          </a:p>
        </p:txBody>
      </p:sp>
      <p:sp>
        <p:nvSpPr>
          <p:cNvPr id="51" name="Google Shape;51;p6"/>
          <p:cNvSpPr txBox="1">
            <a:spLocks noGrp="1"/>
          </p:cNvSpPr>
          <p:nvPr>
            <p:ph type="subTitle" idx="7"/>
          </p:nvPr>
        </p:nvSpPr>
        <p:spPr>
          <a:xfrm>
            <a:off x="1455675" y="2118475"/>
            <a:ext cx="2887500" cy="578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100"/>
              <a:buNone/>
              <a:defRPr sz="1200">
                <a:solidFill>
                  <a:schemeClr val="lt1"/>
                </a:solidFill>
              </a:defRPr>
            </a:lvl1pPr>
            <a:lvl2pPr lvl="1" rtl="0">
              <a:lnSpc>
                <a:spcPct val="100000"/>
              </a:lnSpc>
              <a:spcBef>
                <a:spcPts val="0"/>
              </a:spcBef>
              <a:spcAft>
                <a:spcPts val="0"/>
              </a:spcAft>
              <a:buClr>
                <a:schemeClr val="lt1"/>
              </a:buClr>
              <a:buSzPts val="1100"/>
              <a:buNone/>
              <a:defRPr>
                <a:solidFill>
                  <a:schemeClr val="lt1"/>
                </a:solidFill>
              </a:defRPr>
            </a:lvl2pPr>
            <a:lvl3pPr lvl="2" rtl="0">
              <a:lnSpc>
                <a:spcPct val="100000"/>
              </a:lnSpc>
              <a:spcBef>
                <a:spcPts val="0"/>
              </a:spcBef>
              <a:spcAft>
                <a:spcPts val="0"/>
              </a:spcAft>
              <a:buClr>
                <a:schemeClr val="lt1"/>
              </a:buClr>
              <a:buSzPts val="1100"/>
              <a:buNone/>
              <a:defRPr>
                <a:solidFill>
                  <a:schemeClr val="lt1"/>
                </a:solidFill>
              </a:defRPr>
            </a:lvl3pPr>
            <a:lvl4pPr lvl="3" rtl="0">
              <a:lnSpc>
                <a:spcPct val="100000"/>
              </a:lnSpc>
              <a:spcBef>
                <a:spcPts val="0"/>
              </a:spcBef>
              <a:spcAft>
                <a:spcPts val="0"/>
              </a:spcAft>
              <a:buClr>
                <a:schemeClr val="lt1"/>
              </a:buClr>
              <a:buSzPts val="1100"/>
              <a:buNone/>
              <a:defRPr>
                <a:solidFill>
                  <a:schemeClr val="lt1"/>
                </a:solidFill>
              </a:defRPr>
            </a:lvl4pPr>
            <a:lvl5pPr lvl="4" rtl="0">
              <a:lnSpc>
                <a:spcPct val="100000"/>
              </a:lnSpc>
              <a:spcBef>
                <a:spcPts val="0"/>
              </a:spcBef>
              <a:spcAft>
                <a:spcPts val="0"/>
              </a:spcAft>
              <a:buClr>
                <a:schemeClr val="lt1"/>
              </a:buClr>
              <a:buSzPts val="1100"/>
              <a:buNone/>
              <a:defRPr>
                <a:solidFill>
                  <a:schemeClr val="lt1"/>
                </a:solidFill>
              </a:defRPr>
            </a:lvl5pPr>
            <a:lvl6pPr lvl="5" rtl="0">
              <a:lnSpc>
                <a:spcPct val="100000"/>
              </a:lnSpc>
              <a:spcBef>
                <a:spcPts val="0"/>
              </a:spcBef>
              <a:spcAft>
                <a:spcPts val="0"/>
              </a:spcAft>
              <a:buClr>
                <a:schemeClr val="lt1"/>
              </a:buClr>
              <a:buSzPts val="1100"/>
              <a:buNone/>
              <a:defRPr>
                <a:solidFill>
                  <a:schemeClr val="lt1"/>
                </a:solidFill>
              </a:defRPr>
            </a:lvl6pPr>
            <a:lvl7pPr lvl="6" rtl="0">
              <a:lnSpc>
                <a:spcPct val="100000"/>
              </a:lnSpc>
              <a:spcBef>
                <a:spcPts val="0"/>
              </a:spcBef>
              <a:spcAft>
                <a:spcPts val="0"/>
              </a:spcAft>
              <a:buClr>
                <a:schemeClr val="lt1"/>
              </a:buClr>
              <a:buSzPts val="1100"/>
              <a:buNone/>
              <a:defRPr>
                <a:solidFill>
                  <a:schemeClr val="lt1"/>
                </a:solidFill>
              </a:defRPr>
            </a:lvl7pPr>
            <a:lvl8pPr lvl="7" rtl="0">
              <a:lnSpc>
                <a:spcPct val="100000"/>
              </a:lnSpc>
              <a:spcBef>
                <a:spcPts val="0"/>
              </a:spcBef>
              <a:spcAft>
                <a:spcPts val="0"/>
              </a:spcAft>
              <a:buClr>
                <a:schemeClr val="lt1"/>
              </a:buClr>
              <a:buSzPts val="1100"/>
              <a:buNone/>
              <a:defRPr>
                <a:solidFill>
                  <a:schemeClr val="lt1"/>
                </a:solidFill>
              </a:defRPr>
            </a:lvl8pPr>
            <a:lvl9pPr lvl="8" rtl="0">
              <a:lnSpc>
                <a:spcPct val="100000"/>
              </a:lnSpc>
              <a:spcBef>
                <a:spcPts val="0"/>
              </a:spcBef>
              <a:spcAft>
                <a:spcPts val="0"/>
              </a:spcAft>
              <a:buClr>
                <a:schemeClr val="lt1"/>
              </a:buClr>
              <a:buSzPts val="1100"/>
              <a:buNone/>
              <a:defRPr>
                <a:solidFill>
                  <a:schemeClr val="lt1"/>
                </a:solidFill>
              </a:defRPr>
            </a:lvl9pPr>
          </a:lstStyle>
          <a:p>
            <a:endParaRPr/>
          </a:p>
        </p:txBody>
      </p:sp>
      <p:sp>
        <p:nvSpPr>
          <p:cNvPr id="52" name="Google Shape;52;p6"/>
          <p:cNvSpPr txBox="1">
            <a:spLocks noGrp="1"/>
          </p:cNvSpPr>
          <p:nvPr>
            <p:ph type="subTitle" idx="8"/>
          </p:nvPr>
        </p:nvSpPr>
        <p:spPr>
          <a:xfrm>
            <a:off x="1455675" y="3977375"/>
            <a:ext cx="2887500" cy="578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100"/>
              <a:buNone/>
              <a:defRPr sz="1200">
                <a:solidFill>
                  <a:schemeClr val="lt1"/>
                </a:solidFill>
              </a:defRPr>
            </a:lvl1pPr>
            <a:lvl2pPr lvl="1" rtl="0">
              <a:lnSpc>
                <a:spcPct val="100000"/>
              </a:lnSpc>
              <a:spcBef>
                <a:spcPts val="0"/>
              </a:spcBef>
              <a:spcAft>
                <a:spcPts val="0"/>
              </a:spcAft>
              <a:buClr>
                <a:schemeClr val="lt1"/>
              </a:buClr>
              <a:buSzPts val="1100"/>
              <a:buNone/>
              <a:defRPr>
                <a:solidFill>
                  <a:schemeClr val="lt1"/>
                </a:solidFill>
              </a:defRPr>
            </a:lvl2pPr>
            <a:lvl3pPr lvl="2" rtl="0">
              <a:lnSpc>
                <a:spcPct val="100000"/>
              </a:lnSpc>
              <a:spcBef>
                <a:spcPts val="0"/>
              </a:spcBef>
              <a:spcAft>
                <a:spcPts val="0"/>
              </a:spcAft>
              <a:buClr>
                <a:schemeClr val="lt1"/>
              </a:buClr>
              <a:buSzPts val="1100"/>
              <a:buNone/>
              <a:defRPr>
                <a:solidFill>
                  <a:schemeClr val="lt1"/>
                </a:solidFill>
              </a:defRPr>
            </a:lvl3pPr>
            <a:lvl4pPr lvl="3" rtl="0">
              <a:lnSpc>
                <a:spcPct val="100000"/>
              </a:lnSpc>
              <a:spcBef>
                <a:spcPts val="0"/>
              </a:spcBef>
              <a:spcAft>
                <a:spcPts val="0"/>
              </a:spcAft>
              <a:buClr>
                <a:schemeClr val="lt1"/>
              </a:buClr>
              <a:buSzPts val="1100"/>
              <a:buNone/>
              <a:defRPr>
                <a:solidFill>
                  <a:schemeClr val="lt1"/>
                </a:solidFill>
              </a:defRPr>
            </a:lvl4pPr>
            <a:lvl5pPr lvl="4" rtl="0">
              <a:lnSpc>
                <a:spcPct val="100000"/>
              </a:lnSpc>
              <a:spcBef>
                <a:spcPts val="0"/>
              </a:spcBef>
              <a:spcAft>
                <a:spcPts val="0"/>
              </a:spcAft>
              <a:buClr>
                <a:schemeClr val="lt1"/>
              </a:buClr>
              <a:buSzPts val="1100"/>
              <a:buNone/>
              <a:defRPr>
                <a:solidFill>
                  <a:schemeClr val="lt1"/>
                </a:solidFill>
              </a:defRPr>
            </a:lvl5pPr>
            <a:lvl6pPr lvl="5" rtl="0">
              <a:lnSpc>
                <a:spcPct val="100000"/>
              </a:lnSpc>
              <a:spcBef>
                <a:spcPts val="0"/>
              </a:spcBef>
              <a:spcAft>
                <a:spcPts val="0"/>
              </a:spcAft>
              <a:buClr>
                <a:schemeClr val="lt1"/>
              </a:buClr>
              <a:buSzPts val="1100"/>
              <a:buNone/>
              <a:defRPr>
                <a:solidFill>
                  <a:schemeClr val="lt1"/>
                </a:solidFill>
              </a:defRPr>
            </a:lvl6pPr>
            <a:lvl7pPr lvl="6" rtl="0">
              <a:lnSpc>
                <a:spcPct val="100000"/>
              </a:lnSpc>
              <a:spcBef>
                <a:spcPts val="0"/>
              </a:spcBef>
              <a:spcAft>
                <a:spcPts val="0"/>
              </a:spcAft>
              <a:buClr>
                <a:schemeClr val="lt1"/>
              </a:buClr>
              <a:buSzPts val="1100"/>
              <a:buNone/>
              <a:defRPr>
                <a:solidFill>
                  <a:schemeClr val="lt1"/>
                </a:solidFill>
              </a:defRPr>
            </a:lvl7pPr>
            <a:lvl8pPr lvl="7" rtl="0">
              <a:lnSpc>
                <a:spcPct val="100000"/>
              </a:lnSpc>
              <a:spcBef>
                <a:spcPts val="0"/>
              </a:spcBef>
              <a:spcAft>
                <a:spcPts val="0"/>
              </a:spcAft>
              <a:buClr>
                <a:schemeClr val="lt1"/>
              </a:buClr>
              <a:buSzPts val="1100"/>
              <a:buNone/>
              <a:defRPr>
                <a:solidFill>
                  <a:schemeClr val="lt1"/>
                </a:solidFill>
              </a:defRPr>
            </a:lvl8pPr>
            <a:lvl9pPr lvl="8" rtl="0">
              <a:lnSpc>
                <a:spcPct val="100000"/>
              </a:lnSpc>
              <a:spcBef>
                <a:spcPts val="0"/>
              </a:spcBef>
              <a:spcAft>
                <a:spcPts val="0"/>
              </a:spcAft>
              <a:buClr>
                <a:schemeClr val="lt1"/>
              </a:buClr>
              <a:buSzPts val="1100"/>
              <a:buNone/>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Text 2">
  <p:cSld name="CUSTOM_26">
    <p:bg>
      <p:bgPr>
        <a:solidFill>
          <a:srgbClr val="EFEFEF"/>
        </a:solidFill>
        <a:effectLst/>
      </p:bgPr>
    </p:bg>
    <p:spTree>
      <p:nvGrpSpPr>
        <p:cNvPr id="1" name="Shape 53"/>
        <p:cNvGrpSpPr/>
        <p:nvPr/>
      </p:nvGrpSpPr>
      <p:grpSpPr>
        <a:xfrm>
          <a:off x="0" y="0"/>
          <a:ext cx="0" cy="0"/>
          <a:chOff x="0" y="0"/>
          <a:chExt cx="0" cy="0"/>
        </a:xfrm>
      </p:grpSpPr>
      <p:sp>
        <p:nvSpPr>
          <p:cNvPr id="54" name="Google Shape;54;p7"/>
          <p:cNvSpPr/>
          <p:nvPr/>
        </p:nvSpPr>
        <p:spPr>
          <a:xfrm>
            <a:off x="7365425" y="556000"/>
            <a:ext cx="1778700" cy="1767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55" name="Google Shape;55;p7"/>
          <p:cNvSpPr txBox="1">
            <a:spLocks noGrp="1"/>
          </p:cNvSpPr>
          <p:nvPr>
            <p:ph type="title"/>
          </p:nvPr>
        </p:nvSpPr>
        <p:spPr>
          <a:xfrm flipH="1">
            <a:off x="4321203" y="1666525"/>
            <a:ext cx="3966600" cy="896700"/>
          </a:xfrm>
          <a:prstGeom prst="rect">
            <a:avLst/>
          </a:prstGeom>
        </p:spPr>
        <p:txBody>
          <a:bodyPr spcFirstLastPara="1" wrap="square" lIns="91425" tIns="91425" rIns="91425" bIns="91425" anchor="b" anchorCtr="0">
            <a:noAutofit/>
          </a:bodyPr>
          <a:lstStyle>
            <a:lvl1pPr lvl="0" algn="r" rtl="0">
              <a:spcBef>
                <a:spcPts val="0"/>
              </a:spcBef>
              <a:spcAft>
                <a:spcPts val="0"/>
              </a:spcAft>
              <a:buSzPts val="4800"/>
              <a:buNone/>
              <a:defRPr sz="4800">
                <a:solidFill>
                  <a:schemeClr val="accent5"/>
                </a:solidFill>
              </a:defRPr>
            </a:lvl1pPr>
            <a:lvl2pPr lvl="1" algn="r" rtl="0">
              <a:spcBef>
                <a:spcPts val="0"/>
              </a:spcBef>
              <a:spcAft>
                <a:spcPts val="0"/>
              </a:spcAft>
              <a:buClr>
                <a:srgbClr val="434343"/>
              </a:buClr>
              <a:buSzPts val="2800"/>
              <a:buNone/>
              <a:defRPr>
                <a:solidFill>
                  <a:srgbClr val="434343"/>
                </a:solidFill>
              </a:defRPr>
            </a:lvl2pPr>
            <a:lvl3pPr lvl="2" algn="r" rtl="0">
              <a:spcBef>
                <a:spcPts val="0"/>
              </a:spcBef>
              <a:spcAft>
                <a:spcPts val="0"/>
              </a:spcAft>
              <a:buClr>
                <a:srgbClr val="434343"/>
              </a:buClr>
              <a:buSzPts val="2800"/>
              <a:buNone/>
              <a:defRPr>
                <a:solidFill>
                  <a:srgbClr val="434343"/>
                </a:solidFill>
              </a:defRPr>
            </a:lvl3pPr>
            <a:lvl4pPr lvl="3" algn="r" rtl="0">
              <a:spcBef>
                <a:spcPts val="0"/>
              </a:spcBef>
              <a:spcAft>
                <a:spcPts val="0"/>
              </a:spcAft>
              <a:buClr>
                <a:srgbClr val="434343"/>
              </a:buClr>
              <a:buSzPts val="2800"/>
              <a:buNone/>
              <a:defRPr>
                <a:solidFill>
                  <a:srgbClr val="434343"/>
                </a:solidFill>
              </a:defRPr>
            </a:lvl4pPr>
            <a:lvl5pPr lvl="4" algn="r" rtl="0">
              <a:spcBef>
                <a:spcPts val="0"/>
              </a:spcBef>
              <a:spcAft>
                <a:spcPts val="0"/>
              </a:spcAft>
              <a:buClr>
                <a:srgbClr val="434343"/>
              </a:buClr>
              <a:buSzPts val="2800"/>
              <a:buNone/>
              <a:defRPr>
                <a:solidFill>
                  <a:srgbClr val="434343"/>
                </a:solidFill>
              </a:defRPr>
            </a:lvl5pPr>
            <a:lvl6pPr lvl="5" algn="r" rtl="0">
              <a:spcBef>
                <a:spcPts val="0"/>
              </a:spcBef>
              <a:spcAft>
                <a:spcPts val="0"/>
              </a:spcAft>
              <a:buClr>
                <a:srgbClr val="434343"/>
              </a:buClr>
              <a:buSzPts val="2800"/>
              <a:buNone/>
              <a:defRPr>
                <a:solidFill>
                  <a:srgbClr val="434343"/>
                </a:solidFill>
              </a:defRPr>
            </a:lvl6pPr>
            <a:lvl7pPr lvl="6" algn="r" rtl="0">
              <a:spcBef>
                <a:spcPts val="0"/>
              </a:spcBef>
              <a:spcAft>
                <a:spcPts val="0"/>
              </a:spcAft>
              <a:buClr>
                <a:srgbClr val="434343"/>
              </a:buClr>
              <a:buSzPts val="2800"/>
              <a:buNone/>
              <a:defRPr>
                <a:solidFill>
                  <a:srgbClr val="434343"/>
                </a:solidFill>
              </a:defRPr>
            </a:lvl7pPr>
            <a:lvl8pPr lvl="7" algn="r" rtl="0">
              <a:spcBef>
                <a:spcPts val="0"/>
              </a:spcBef>
              <a:spcAft>
                <a:spcPts val="0"/>
              </a:spcAft>
              <a:buClr>
                <a:srgbClr val="434343"/>
              </a:buClr>
              <a:buSzPts val="2800"/>
              <a:buNone/>
              <a:defRPr>
                <a:solidFill>
                  <a:srgbClr val="434343"/>
                </a:solidFill>
              </a:defRPr>
            </a:lvl8pPr>
            <a:lvl9pPr lvl="8" algn="r" rtl="0">
              <a:spcBef>
                <a:spcPts val="0"/>
              </a:spcBef>
              <a:spcAft>
                <a:spcPts val="0"/>
              </a:spcAft>
              <a:buClr>
                <a:srgbClr val="434343"/>
              </a:buClr>
              <a:buSzPts val="2800"/>
              <a:buNone/>
              <a:defRPr>
                <a:solidFill>
                  <a:srgbClr val="434343"/>
                </a:solidFill>
              </a:defRPr>
            </a:lvl9pPr>
          </a:lstStyle>
          <a:p>
            <a:endParaRPr/>
          </a:p>
        </p:txBody>
      </p:sp>
      <p:sp>
        <p:nvSpPr>
          <p:cNvPr id="56" name="Google Shape;56;p7"/>
          <p:cNvSpPr txBox="1">
            <a:spLocks noGrp="1"/>
          </p:cNvSpPr>
          <p:nvPr>
            <p:ph type="subTitle" idx="1"/>
          </p:nvPr>
        </p:nvSpPr>
        <p:spPr>
          <a:xfrm>
            <a:off x="5219097" y="2760775"/>
            <a:ext cx="3068700" cy="11700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100"/>
              <a:buNone/>
              <a:defRPr sz="1200">
                <a:solidFill>
                  <a:schemeClr val="lt1"/>
                </a:solidFill>
              </a:defRPr>
            </a:lvl1pPr>
            <a:lvl2pPr lvl="1" algn="r" rtl="0">
              <a:lnSpc>
                <a:spcPct val="100000"/>
              </a:lnSpc>
              <a:spcBef>
                <a:spcPts val="0"/>
              </a:spcBef>
              <a:spcAft>
                <a:spcPts val="0"/>
              </a:spcAft>
              <a:buClr>
                <a:schemeClr val="lt1"/>
              </a:buClr>
              <a:buSzPts val="1100"/>
              <a:buNone/>
              <a:defRPr>
                <a:solidFill>
                  <a:schemeClr val="lt1"/>
                </a:solidFill>
              </a:defRPr>
            </a:lvl2pPr>
            <a:lvl3pPr lvl="2" algn="r" rtl="0">
              <a:lnSpc>
                <a:spcPct val="100000"/>
              </a:lnSpc>
              <a:spcBef>
                <a:spcPts val="0"/>
              </a:spcBef>
              <a:spcAft>
                <a:spcPts val="0"/>
              </a:spcAft>
              <a:buClr>
                <a:schemeClr val="lt1"/>
              </a:buClr>
              <a:buSzPts val="1100"/>
              <a:buNone/>
              <a:defRPr>
                <a:solidFill>
                  <a:schemeClr val="lt1"/>
                </a:solidFill>
              </a:defRPr>
            </a:lvl3pPr>
            <a:lvl4pPr lvl="3" algn="r" rtl="0">
              <a:lnSpc>
                <a:spcPct val="100000"/>
              </a:lnSpc>
              <a:spcBef>
                <a:spcPts val="0"/>
              </a:spcBef>
              <a:spcAft>
                <a:spcPts val="0"/>
              </a:spcAft>
              <a:buClr>
                <a:schemeClr val="lt1"/>
              </a:buClr>
              <a:buSzPts val="1100"/>
              <a:buNone/>
              <a:defRPr>
                <a:solidFill>
                  <a:schemeClr val="lt1"/>
                </a:solidFill>
              </a:defRPr>
            </a:lvl4pPr>
            <a:lvl5pPr lvl="4" algn="r" rtl="0">
              <a:lnSpc>
                <a:spcPct val="100000"/>
              </a:lnSpc>
              <a:spcBef>
                <a:spcPts val="0"/>
              </a:spcBef>
              <a:spcAft>
                <a:spcPts val="0"/>
              </a:spcAft>
              <a:buClr>
                <a:schemeClr val="lt1"/>
              </a:buClr>
              <a:buSzPts val="1100"/>
              <a:buNone/>
              <a:defRPr>
                <a:solidFill>
                  <a:schemeClr val="lt1"/>
                </a:solidFill>
              </a:defRPr>
            </a:lvl5pPr>
            <a:lvl6pPr lvl="5" algn="r" rtl="0">
              <a:lnSpc>
                <a:spcPct val="100000"/>
              </a:lnSpc>
              <a:spcBef>
                <a:spcPts val="0"/>
              </a:spcBef>
              <a:spcAft>
                <a:spcPts val="0"/>
              </a:spcAft>
              <a:buClr>
                <a:schemeClr val="lt1"/>
              </a:buClr>
              <a:buSzPts val="1100"/>
              <a:buNone/>
              <a:defRPr>
                <a:solidFill>
                  <a:schemeClr val="lt1"/>
                </a:solidFill>
              </a:defRPr>
            </a:lvl6pPr>
            <a:lvl7pPr lvl="6" algn="r" rtl="0">
              <a:lnSpc>
                <a:spcPct val="100000"/>
              </a:lnSpc>
              <a:spcBef>
                <a:spcPts val="0"/>
              </a:spcBef>
              <a:spcAft>
                <a:spcPts val="0"/>
              </a:spcAft>
              <a:buClr>
                <a:schemeClr val="lt1"/>
              </a:buClr>
              <a:buSzPts val="1100"/>
              <a:buNone/>
              <a:defRPr>
                <a:solidFill>
                  <a:schemeClr val="lt1"/>
                </a:solidFill>
              </a:defRPr>
            </a:lvl7pPr>
            <a:lvl8pPr lvl="7" algn="r" rtl="0">
              <a:lnSpc>
                <a:spcPct val="100000"/>
              </a:lnSpc>
              <a:spcBef>
                <a:spcPts val="0"/>
              </a:spcBef>
              <a:spcAft>
                <a:spcPts val="0"/>
              </a:spcAft>
              <a:buClr>
                <a:schemeClr val="lt1"/>
              </a:buClr>
              <a:buSzPts val="1100"/>
              <a:buNone/>
              <a:defRPr>
                <a:solidFill>
                  <a:schemeClr val="lt1"/>
                </a:solidFill>
              </a:defRPr>
            </a:lvl8pPr>
            <a:lvl9pPr lvl="8" algn="r" rtl="0">
              <a:lnSpc>
                <a:spcPct val="100000"/>
              </a:lnSpc>
              <a:spcBef>
                <a:spcPts val="0"/>
              </a:spcBef>
              <a:spcAft>
                <a:spcPts val="0"/>
              </a:spcAft>
              <a:buClr>
                <a:schemeClr val="lt1"/>
              </a:buClr>
              <a:buSzPts val="1100"/>
              <a:buNone/>
              <a:defRPr>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Text 4">
  <p:cSld name="CUSTOM_26_1_1">
    <p:bg>
      <p:bgPr>
        <a:solidFill>
          <a:srgbClr val="EFEFEF"/>
        </a:solidFill>
        <a:effectLst/>
      </p:bgPr>
    </p:bg>
    <p:spTree>
      <p:nvGrpSpPr>
        <p:cNvPr id="1" name="Shape 65"/>
        <p:cNvGrpSpPr/>
        <p:nvPr/>
      </p:nvGrpSpPr>
      <p:grpSpPr>
        <a:xfrm>
          <a:off x="0" y="0"/>
          <a:ext cx="0" cy="0"/>
          <a:chOff x="0" y="0"/>
          <a:chExt cx="0" cy="0"/>
        </a:xfrm>
      </p:grpSpPr>
      <p:sp>
        <p:nvSpPr>
          <p:cNvPr id="66" name="Google Shape;66;p10"/>
          <p:cNvSpPr/>
          <p:nvPr/>
        </p:nvSpPr>
        <p:spPr>
          <a:xfrm>
            <a:off x="0" y="868425"/>
            <a:ext cx="1388700" cy="1767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67" name="Google Shape;67;p10"/>
          <p:cNvSpPr txBox="1">
            <a:spLocks noGrp="1"/>
          </p:cNvSpPr>
          <p:nvPr>
            <p:ph type="title"/>
          </p:nvPr>
        </p:nvSpPr>
        <p:spPr>
          <a:xfrm flipH="1">
            <a:off x="856199" y="1705548"/>
            <a:ext cx="2640900" cy="896700"/>
          </a:xfrm>
          <a:prstGeom prst="rect">
            <a:avLst/>
          </a:prstGeom>
        </p:spPr>
        <p:txBody>
          <a:bodyPr spcFirstLastPara="1" wrap="square" lIns="91425" tIns="91425" rIns="91425" bIns="91425" anchor="b" anchorCtr="0">
            <a:noAutofit/>
          </a:bodyPr>
          <a:lstStyle>
            <a:lvl1pPr lvl="0" rtl="0">
              <a:spcBef>
                <a:spcPts val="0"/>
              </a:spcBef>
              <a:spcAft>
                <a:spcPts val="0"/>
              </a:spcAft>
              <a:buSzPts val="6000"/>
              <a:buNone/>
              <a:defRPr sz="6000">
                <a:solidFill>
                  <a:schemeClr val="accent5"/>
                </a:solidFill>
              </a:defRPr>
            </a:lvl1pPr>
            <a:lvl2pPr lvl="1" rtl="0">
              <a:spcBef>
                <a:spcPts val="0"/>
              </a:spcBef>
              <a:spcAft>
                <a:spcPts val="0"/>
              </a:spcAft>
              <a:buClr>
                <a:srgbClr val="62BCBE"/>
              </a:buClr>
              <a:buSzPts val="6000"/>
              <a:buNone/>
              <a:defRPr sz="6000">
                <a:solidFill>
                  <a:srgbClr val="62BCBE"/>
                </a:solidFill>
              </a:defRPr>
            </a:lvl2pPr>
            <a:lvl3pPr lvl="2" rtl="0">
              <a:spcBef>
                <a:spcPts val="0"/>
              </a:spcBef>
              <a:spcAft>
                <a:spcPts val="0"/>
              </a:spcAft>
              <a:buClr>
                <a:srgbClr val="62BCBE"/>
              </a:buClr>
              <a:buSzPts val="6000"/>
              <a:buNone/>
              <a:defRPr sz="6000">
                <a:solidFill>
                  <a:srgbClr val="62BCBE"/>
                </a:solidFill>
              </a:defRPr>
            </a:lvl3pPr>
            <a:lvl4pPr lvl="3" rtl="0">
              <a:spcBef>
                <a:spcPts val="0"/>
              </a:spcBef>
              <a:spcAft>
                <a:spcPts val="0"/>
              </a:spcAft>
              <a:buClr>
                <a:srgbClr val="62BCBE"/>
              </a:buClr>
              <a:buSzPts val="6000"/>
              <a:buNone/>
              <a:defRPr sz="6000">
                <a:solidFill>
                  <a:srgbClr val="62BCBE"/>
                </a:solidFill>
              </a:defRPr>
            </a:lvl4pPr>
            <a:lvl5pPr lvl="4" rtl="0">
              <a:spcBef>
                <a:spcPts val="0"/>
              </a:spcBef>
              <a:spcAft>
                <a:spcPts val="0"/>
              </a:spcAft>
              <a:buClr>
                <a:srgbClr val="62BCBE"/>
              </a:buClr>
              <a:buSzPts val="6000"/>
              <a:buNone/>
              <a:defRPr sz="6000">
                <a:solidFill>
                  <a:srgbClr val="62BCBE"/>
                </a:solidFill>
              </a:defRPr>
            </a:lvl5pPr>
            <a:lvl6pPr lvl="5" rtl="0">
              <a:spcBef>
                <a:spcPts val="0"/>
              </a:spcBef>
              <a:spcAft>
                <a:spcPts val="0"/>
              </a:spcAft>
              <a:buClr>
                <a:srgbClr val="62BCBE"/>
              </a:buClr>
              <a:buSzPts val="6000"/>
              <a:buNone/>
              <a:defRPr sz="6000">
                <a:solidFill>
                  <a:srgbClr val="62BCBE"/>
                </a:solidFill>
              </a:defRPr>
            </a:lvl6pPr>
            <a:lvl7pPr lvl="6" rtl="0">
              <a:spcBef>
                <a:spcPts val="0"/>
              </a:spcBef>
              <a:spcAft>
                <a:spcPts val="0"/>
              </a:spcAft>
              <a:buClr>
                <a:srgbClr val="62BCBE"/>
              </a:buClr>
              <a:buSzPts val="6000"/>
              <a:buNone/>
              <a:defRPr sz="6000">
                <a:solidFill>
                  <a:srgbClr val="62BCBE"/>
                </a:solidFill>
              </a:defRPr>
            </a:lvl7pPr>
            <a:lvl8pPr lvl="7" rtl="0">
              <a:spcBef>
                <a:spcPts val="0"/>
              </a:spcBef>
              <a:spcAft>
                <a:spcPts val="0"/>
              </a:spcAft>
              <a:buClr>
                <a:srgbClr val="62BCBE"/>
              </a:buClr>
              <a:buSzPts val="6000"/>
              <a:buNone/>
              <a:defRPr sz="6000">
                <a:solidFill>
                  <a:srgbClr val="62BCBE"/>
                </a:solidFill>
              </a:defRPr>
            </a:lvl8pPr>
            <a:lvl9pPr lvl="8" rtl="0">
              <a:spcBef>
                <a:spcPts val="0"/>
              </a:spcBef>
              <a:spcAft>
                <a:spcPts val="0"/>
              </a:spcAft>
              <a:buClr>
                <a:srgbClr val="62BCBE"/>
              </a:buClr>
              <a:buSzPts val="6000"/>
              <a:buNone/>
              <a:defRPr sz="6000">
                <a:solidFill>
                  <a:srgbClr val="62BCBE"/>
                </a:solidFill>
              </a:defRPr>
            </a:lvl9pPr>
          </a:lstStyle>
          <a:p>
            <a:endParaRPr/>
          </a:p>
        </p:txBody>
      </p:sp>
      <p:sp>
        <p:nvSpPr>
          <p:cNvPr id="68" name="Google Shape;68;p10"/>
          <p:cNvSpPr txBox="1">
            <a:spLocks noGrp="1"/>
          </p:cNvSpPr>
          <p:nvPr>
            <p:ph type="subTitle" idx="1"/>
          </p:nvPr>
        </p:nvSpPr>
        <p:spPr>
          <a:xfrm>
            <a:off x="856300" y="2747325"/>
            <a:ext cx="2799000" cy="1552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200"/>
              <a:buNone/>
              <a:defRPr sz="1200">
                <a:solidFill>
                  <a:schemeClr val="lt1"/>
                </a:solidFill>
              </a:defRPr>
            </a:lvl1pPr>
            <a:lvl2pPr lvl="1" rtl="0">
              <a:lnSpc>
                <a:spcPct val="100000"/>
              </a:lnSpc>
              <a:spcBef>
                <a:spcPts val="0"/>
              </a:spcBef>
              <a:spcAft>
                <a:spcPts val="0"/>
              </a:spcAft>
              <a:buClr>
                <a:schemeClr val="lt1"/>
              </a:buClr>
              <a:buSzPts val="1200"/>
              <a:buNone/>
              <a:defRPr sz="1200">
                <a:solidFill>
                  <a:schemeClr val="lt1"/>
                </a:solidFill>
              </a:defRPr>
            </a:lvl2pPr>
            <a:lvl3pPr lvl="2" rtl="0">
              <a:lnSpc>
                <a:spcPct val="100000"/>
              </a:lnSpc>
              <a:spcBef>
                <a:spcPts val="0"/>
              </a:spcBef>
              <a:spcAft>
                <a:spcPts val="0"/>
              </a:spcAft>
              <a:buClr>
                <a:schemeClr val="lt1"/>
              </a:buClr>
              <a:buSzPts val="1200"/>
              <a:buNone/>
              <a:defRPr sz="1200">
                <a:solidFill>
                  <a:schemeClr val="lt1"/>
                </a:solidFill>
              </a:defRPr>
            </a:lvl3pPr>
            <a:lvl4pPr lvl="3" rtl="0">
              <a:lnSpc>
                <a:spcPct val="100000"/>
              </a:lnSpc>
              <a:spcBef>
                <a:spcPts val="0"/>
              </a:spcBef>
              <a:spcAft>
                <a:spcPts val="0"/>
              </a:spcAft>
              <a:buClr>
                <a:schemeClr val="lt1"/>
              </a:buClr>
              <a:buSzPts val="1200"/>
              <a:buNone/>
              <a:defRPr sz="1200">
                <a:solidFill>
                  <a:schemeClr val="lt1"/>
                </a:solidFill>
              </a:defRPr>
            </a:lvl4pPr>
            <a:lvl5pPr lvl="4" rtl="0">
              <a:lnSpc>
                <a:spcPct val="100000"/>
              </a:lnSpc>
              <a:spcBef>
                <a:spcPts val="0"/>
              </a:spcBef>
              <a:spcAft>
                <a:spcPts val="0"/>
              </a:spcAft>
              <a:buClr>
                <a:schemeClr val="lt1"/>
              </a:buClr>
              <a:buSzPts val="1200"/>
              <a:buNone/>
              <a:defRPr sz="1200">
                <a:solidFill>
                  <a:schemeClr val="lt1"/>
                </a:solidFill>
              </a:defRPr>
            </a:lvl5pPr>
            <a:lvl6pPr lvl="5" rtl="0">
              <a:lnSpc>
                <a:spcPct val="100000"/>
              </a:lnSpc>
              <a:spcBef>
                <a:spcPts val="0"/>
              </a:spcBef>
              <a:spcAft>
                <a:spcPts val="0"/>
              </a:spcAft>
              <a:buClr>
                <a:schemeClr val="lt1"/>
              </a:buClr>
              <a:buSzPts val="1200"/>
              <a:buNone/>
              <a:defRPr sz="1200">
                <a:solidFill>
                  <a:schemeClr val="lt1"/>
                </a:solidFill>
              </a:defRPr>
            </a:lvl6pPr>
            <a:lvl7pPr lvl="6" rtl="0">
              <a:lnSpc>
                <a:spcPct val="100000"/>
              </a:lnSpc>
              <a:spcBef>
                <a:spcPts val="0"/>
              </a:spcBef>
              <a:spcAft>
                <a:spcPts val="0"/>
              </a:spcAft>
              <a:buClr>
                <a:schemeClr val="lt1"/>
              </a:buClr>
              <a:buSzPts val="1200"/>
              <a:buNone/>
              <a:defRPr sz="1200">
                <a:solidFill>
                  <a:schemeClr val="lt1"/>
                </a:solidFill>
              </a:defRPr>
            </a:lvl7pPr>
            <a:lvl8pPr lvl="7" rtl="0">
              <a:lnSpc>
                <a:spcPct val="100000"/>
              </a:lnSpc>
              <a:spcBef>
                <a:spcPts val="0"/>
              </a:spcBef>
              <a:spcAft>
                <a:spcPts val="0"/>
              </a:spcAft>
              <a:buClr>
                <a:schemeClr val="lt1"/>
              </a:buClr>
              <a:buSzPts val="1200"/>
              <a:buNone/>
              <a:defRPr sz="1200">
                <a:solidFill>
                  <a:schemeClr val="lt1"/>
                </a:solidFill>
              </a:defRPr>
            </a:lvl8pPr>
            <a:lvl9pPr lvl="8" rtl="0">
              <a:lnSpc>
                <a:spcPct val="100000"/>
              </a:lnSpc>
              <a:spcBef>
                <a:spcPts val="0"/>
              </a:spcBef>
              <a:spcAft>
                <a:spcPts val="0"/>
              </a:spcAft>
              <a:buClr>
                <a:schemeClr val="lt1"/>
              </a:buClr>
              <a:buSzPts val="1200"/>
              <a:buNone/>
              <a:defRPr sz="1200">
                <a:solidFill>
                  <a:schemeClr val="lt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hree columns ">
  <p:cSld name="CUSTOM_26_1_1_1_2">
    <p:bg>
      <p:bgPr>
        <a:solidFill>
          <a:srgbClr val="EFEFEF"/>
        </a:solidFill>
        <a:effectLst/>
      </p:bgPr>
    </p:bg>
    <p:spTree>
      <p:nvGrpSpPr>
        <p:cNvPr id="1" name="Shape 84"/>
        <p:cNvGrpSpPr/>
        <p:nvPr/>
      </p:nvGrpSpPr>
      <p:grpSpPr>
        <a:xfrm>
          <a:off x="0" y="0"/>
          <a:ext cx="0" cy="0"/>
          <a:chOff x="0" y="0"/>
          <a:chExt cx="0" cy="0"/>
        </a:xfrm>
      </p:grpSpPr>
      <p:sp>
        <p:nvSpPr>
          <p:cNvPr id="85" name="Google Shape;85;p12"/>
          <p:cNvSpPr txBox="1">
            <a:spLocks noGrp="1"/>
          </p:cNvSpPr>
          <p:nvPr>
            <p:ph type="subTitle" idx="1"/>
          </p:nvPr>
        </p:nvSpPr>
        <p:spPr>
          <a:xfrm>
            <a:off x="4736030" y="1531703"/>
            <a:ext cx="3493800" cy="578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200"/>
              <a:buNone/>
              <a:defRPr>
                <a:solidFill>
                  <a:schemeClr val="lt1"/>
                </a:solidFill>
              </a:defRPr>
            </a:lvl1pPr>
            <a:lvl2pPr lvl="1" rtl="0">
              <a:lnSpc>
                <a:spcPct val="100000"/>
              </a:lnSpc>
              <a:spcBef>
                <a:spcPts val="0"/>
              </a:spcBef>
              <a:spcAft>
                <a:spcPts val="0"/>
              </a:spcAft>
              <a:buClr>
                <a:schemeClr val="lt1"/>
              </a:buClr>
              <a:buSzPts val="1200"/>
              <a:buNone/>
              <a:defRPr sz="1200">
                <a:solidFill>
                  <a:schemeClr val="lt1"/>
                </a:solidFill>
              </a:defRPr>
            </a:lvl2pPr>
            <a:lvl3pPr lvl="2" rtl="0">
              <a:lnSpc>
                <a:spcPct val="100000"/>
              </a:lnSpc>
              <a:spcBef>
                <a:spcPts val="0"/>
              </a:spcBef>
              <a:spcAft>
                <a:spcPts val="0"/>
              </a:spcAft>
              <a:buClr>
                <a:schemeClr val="lt1"/>
              </a:buClr>
              <a:buSzPts val="1200"/>
              <a:buNone/>
              <a:defRPr sz="1200">
                <a:solidFill>
                  <a:schemeClr val="lt1"/>
                </a:solidFill>
              </a:defRPr>
            </a:lvl3pPr>
            <a:lvl4pPr lvl="3" rtl="0">
              <a:lnSpc>
                <a:spcPct val="100000"/>
              </a:lnSpc>
              <a:spcBef>
                <a:spcPts val="0"/>
              </a:spcBef>
              <a:spcAft>
                <a:spcPts val="0"/>
              </a:spcAft>
              <a:buClr>
                <a:schemeClr val="lt1"/>
              </a:buClr>
              <a:buSzPts val="1200"/>
              <a:buNone/>
              <a:defRPr sz="1200">
                <a:solidFill>
                  <a:schemeClr val="lt1"/>
                </a:solidFill>
              </a:defRPr>
            </a:lvl4pPr>
            <a:lvl5pPr lvl="4" rtl="0">
              <a:lnSpc>
                <a:spcPct val="100000"/>
              </a:lnSpc>
              <a:spcBef>
                <a:spcPts val="0"/>
              </a:spcBef>
              <a:spcAft>
                <a:spcPts val="0"/>
              </a:spcAft>
              <a:buClr>
                <a:schemeClr val="lt1"/>
              </a:buClr>
              <a:buSzPts val="1200"/>
              <a:buNone/>
              <a:defRPr sz="1200">
                <a:solidFill>
                  <a:schemeClr val="lt1"/>
                </a:solidFill>
              </a:defRPr>
            </a:lvl5pPr>
            <a:lvl6pPr lvl="5" rtl="0">
              <a:lnSpc>
                <a:spcPct val="100000"/>
              </a:lnSpc>
              <a:spcBef>
                <a:spcPts val="0"/>
              </a:spcBef>
              <a:spcAft>
                <a:spcPts val="0"/>
              </a:spcAft>
              <a:buClr>
                <a:schemeClr val="lt1"/>
              </a:buClr>
              <a:buSzPts val="1200"/>
              <a:buNone/>
              <a:defRPr sz="1200">
                <a:solidFill>
                  <a:schemeClr val="lt1"/>
                </a:solidFill>
              </a:defRPr>
            </a:lvl6pPr>
            <a:lvl7pPr lvl="6" rtl="0">
              <a:lnSpc>
                <a:spcPct val="100000"/>
              </a:lnSpc>
              <a:spcBef>
                <a:spcPts val="0"/>
              </a:spcBef>
              <a:spcAft>
                <a:spcPts val="0"/>
              </a:spcAft>
              <a:buClr>
                <a:schemeClr val="lt1"/>
              </a:buClr>
              <a:buSzPts val="1200"/>
              <a:buNone/>
              <a:defRPr sz="1200">
                <a:solidFill>
                  <a:schemeClr val="lt1"/>
                </a:solidFill>
              </a:defRPr>
            </a:lvl7pPr>
            <a:lvl8pPr lvl="7" rtl="0">
              <a:lnSpc>
                <a:spcPct val="100000"/>
              </a:lnSpc>
              <a:spcBef>
                <a:spcPts val="0"/>
              </a:spcBef>
              <a:spcAft>
                <a:spcPts val="0"/>
              </a:spcAft>
              <a:buClr>
                <a:schemeClr val="lt1"/>
              </a:buClr>
              <a:buSzPts val="1200"/>
              <a:buNone/>
              <a:defRPr sz="1200">
                <a:solidFill>
                  <a:schemeClr val="lt1"/>
                </a:solidFill>
              </a:defRPr>
            </a:lvl8pPr>
            <a:lvl9pPr lvl="8" rtl="0">
              <a:lnSpc>
                <a:spcPct val="100000"/>
              </a:lnSpc>
              <a:spcBef>
                <a:spcPts val="0"/>
              </a:spcBef>
              <a:spcAft>
                <a:spcPts val="0"/>
              </a:spcAft>
              <a:buClr>
                <a:schemeClr val="lt1"/>
              </a:buClr>
              <a:buSzPts val="1200"/>
              <a:buNone/>
              <a:defRPr sz="1200">
                <a:solidFill>
                  <a:schemeClr val="lt1"/>
                </a:solidFill>
              </a:defRPr>
            </a:lvl9pPr>
          </a:lstStyle>
          <a:p>
            <a:endParaRPr/>
          </a:p>
        </p:txBody>
      </p:sp>
      <p:sp>
        <p:nvSpPr>
          <p:cNvPr id="86" name="Google Shape;86;p12"/>
          <p:cNvSpPr txBox="1">
            <a:spLocks noGrp="1"/>
          </p:cNvSpPr>
          <p:nvPr>
            <p:ph type="subTitle" idx="2"/>
          </p:nvPr>
        </p:nvSpPr>
        <p:spPr>
          <a:xfrm>
            <a:off x="4736037" y="1215950"/>
            <a:ext cx="3493800" cy="371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lt1"/>
              </a:buClr>
              <a:buSzPts val="1200"/>
              <a:buFont typeface="Staatliches"/>
              <a:buNone/>
              <a:defRPr sz="1400">
                <a:solidFill>
                  <a:schemeClr val="lt1"/>
                </a:solidFill>
                <a:latin typeface="Staatliches"/>
                <a:ea typeface="Staatliches"/>
                <a:cs typeface="Staatliches"/>
                <a:sym typeface="Staatliches"/>
              </a:defRPr>
            </a:lvl1pPr>
            <a:lvl2pPr lvl="1"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2pPr>
            <a:lvl3pPr lvl="2"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3pPr>
            <a:lvl4pPr lvl="3"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4pPr>
            <a:lvl5pPr lvl="4"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5pPr>
            <a:lvl6pPr lvl="5"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6pPr>
            <a:lvl7pPr lvl="6"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7pPr>
            <a:lvl8pPr lvl="7"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8pPr>
            <a:lvl9pPr lvl="8"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9pPr>
          </a:lstStyle>
          <a:p>
            <a:endParaRPr/>
          </a:p>
        </p:txBody>
      </p:sp>
      <p:sp>
        <p:nvSpPr>
          <p:cNvPr id="87" name="Google Shape;87;p12"/>
          <p:cNvSpPr txBox="1">
            <a:spLocks noGrp="1"/>
          </p:cNvSpPr>
          <p:nvPr>
            <p:ph type="subTitle" idx="3"/>
          </p:nvPr>
        </p:nvSpPr>
        <p:spPr>
          <a:xfrm>
            <a:off x="4736030" y="4056302"/>
            <a:ext cx="3493800" cy="578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200"/>
              <a:buNone/>
              <a:defRPr>
                <a:solidFill>
                  <a:schemeClr val="lt1"/>
                </a:solidFill>
              </a:defRPr>
            </a:lvl1pPr>
            <a:lvl2pPr lvl="1" rtl="0">
              <a:lnSpc>
                <a:spcPct val="100000"/>
              </a:lnSpc>
              <a:spcBef>
                <a:spcPts val="0"/>
              </a:spcBef>
              <a:spcAft>
                <a:spcPts val="0"/>
              </a:spcAft>
              <a:buClr>
                <a:schemeClr val="lt1"/>
              </a:buClr>
              <a:buSzPts val="1200"/>
              <a:buNone/>
              <a:defRPr sz="1200">
                <a:solidFill>
                  <a:schemeClr val="lt1"/>
                </a:solidFill>
              </a:defRPr>
            </a:lvl2pPr>
            <a:lvl3pPr lvl="2" rtl="0">
              <a:lnSpc>
                <a:spcPct val="100000"/>
              </a:lnSpc>
              <a:spcBef>
                <a:spcPts val="0"/>
              </a:spcBef>
              <a:spcAft>
                <a:spcPts val="0"/>
              </a:spcAft>
              <a:buClr>
                <a:schemeClr val="lt1"/>
              </a:buClr>
              <a:buSzPts val="1200"/>
              <a:buNone/>
              <a:defRPr sz="1200">
                <a:solidFill>
                  <a:schemeClr val="lt1"/>
                </a:solidFill>
              </a:defRPr>
            </a:lvl3pPr>
            <a:lvl4pPr lvl="3" rtl="0">
              <a:lnSpc>
                <a:spcPct val="100000"/>
              </a:lnSpc>
              <a:spcBef>
                <a:spcPts val="0"/>
              </a:spcBef>
              <a:spcAft>
                <a:spcPts val="0"/>
              </a:spcAft>
              <a:buClr>
                <a:schemeClr val="lt1"/>
              </a:buClr>
              <a:buSzPts val="1200"/>
              <a:buNone/>
              <a:defRPr sz="1200">
                <a:solidFill>
                  <a:schemeClr val="lt1"/>
                </a:solidFill>
              </a:defRPr>
            </a:lvl4pPr>
            <a:lvl5pPr lvl="4" rtl="0">
              <a:lnSpc>
                <a:spcPct val="100000"/>
              </a:lnSpc>
              <a:spcBef>
                <a:spcPts val="0"/>
              </a:spcBef>
              <a:spcAft>
                <a:spcPts val="0"/>
              </a:spcAft>
              <a:buClr>
                <a:schemeClr val="lt1"/>
              </a:buClr>
              <a:buSzPts val="1200"/>
              <a:buNone/>
              <a:defRPr sz="1200">
                <a:solidFill>
                  <a:schemeClr val="lt1"/>
                </a:solidFill>
              </a:defRPr>
            </a:lvl5pPr>
            <a:lvl6pPr lvl="5" rtl="0">
              <a:lnSpc>
                <a:spcPct val="100000"/>
              </a:lnSpc>
              <a:spcBef>
                <a:spcPts val="0"/>
              </a:spcBef>
              <a:spcAft>
                <a:spcPts val="0"/>
              </a:spcAft>
              <a:buClr>
                <a:schemeClr val="lt1"/>
              </a:buClr>
              <a:buSzPts val="1200"/>
              <a:buNone/>
              <a:defRPr sz="1200">
                <a:solidFill>
                  <a:schemeClr val="lt1"/>
                </a:solidFill>
              </a:defRPr>
            </a:lvl6pPr>
            <a:lvl7pPr lvl="6" rtl="0">
              <a:lnSpc>
                <a:spcPct val="100000"/>
              </a:lnSpc>
              <a:spcBef>
                <a:spcPts val="0"/>
              </a:spcBef>
              <a:spcAft>
                <a:spcPts val="0"/>
              </a:spcAft>
              <a:buClr>
                <a:schemeClr val="lt1"/>
              </a:buClr>
              <a:buSzPts val="1200"/>
              <a:buNone/>
              <a:defRPr sz="1200">
                <a:solidFill>
                  <a:schemeClr val="lt1"/>
                </a:solidFill>
              </a:defRPr>
            </a:lvl7pPr>
            <a:lvl8pPr lvl="7" rtl="0">
              <a:lnSpc>
                <a:spcPct val="100000"/>
              </a:lnSpc>
              <a:spcBef>
                <a:spcPts val="0"/>
              </a:spcBef>
              <a:spcAft>
                <a:spcPts val="0"/>
              </a:spcAft>
              <a:buClr>
                <a:schemeClr val="lt1"/>
              </a:buClr>
              <a:buSzPts val="1200"/>
              <a:buNone/>
              <a:defRPr sz="1200">
                <a:solidFill>
                  <a:schemeClr val="lt1"/>
                </a:solidFill>
              </a:defRPr>
            </a:lvl8pPr>
            <a:lvl9pPr lvl="8" rtl="0">
              <a:lnSpc>
                <a:spcPct val="100000"/>
              </a:lnSpc>
              <a:spcBef>
                <a:spcPts val="0"/>
              </a:spcBef>
              <a:spcAft>
                <a:spcPts val="0"/>
              </a:spcAft>
              <a:buClr>
                <a:schemeClr val="lt1"/>
              </a:buClr>
              <a:buSzPts val="1200"/>
              <a:buNone/>
              <a:defRPr sz="1200">
                <a:solidFill>
                  <a:schemeClr val="lt1"/>
                </a:solidFill>
              </a:defRPr>
            </a:lvl9pPr>
          </a:lstStyle>
          <a:p>
            <a:endParaRPr/>
          </a:p>
        </p:txBody>
      </p:sp>
      <p:sp>
        <p:nvSpPr>
          <p:cNvPr id="88" name="Google Shape;88;p12"/>
          <p:cNvSpPr txBox="1">
            <a:spLocks noGrp="1"/>
          </p:cNvSpPr>
          <p:nvPr>
            <p:ph type="subTitle" idx="4"/>
          </p:nvPr>
        </p:nvSpPr>
        <p:spPr>
          <a:xfrm>
            <a:off x="4736037" y="3740549"/>
            <a:ext cx="3493800" cy="371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lt1"/>
              </a:buClr>
              <a:buSzPts val="1200"/>
              <a:buFont typeface="Staatliches"/>
              <a:buNone/>
              <a:defRPr sz="1400">
                <a:solidFill>
                  <a:schemeClr val="lt1"/>
                </a:solidFill>
                <a:latin typeface="Staatliches"/>
                <a:ea typeface="Staatliches"/>
                <a:cs typeface="Staatliches"/>
                <a:sym typeface="Staatliches"/>
              </a:defRPr>
            </a:lvl1pPr>
            <a:lvl2pPr lvl="1"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2pPr>
            <a:lvl3pPr lvl="2"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3pPr>
            <a:lvl4pPr lvl="3"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4pPr>
            <a:lvl5pPr lvl="4"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5pPr>
            <a:lvl6pPr lvl="5"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6pPr>
            <a:lvl7pPr lvl="6"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7pPr>
            <a:lvl8pPr lvl="7"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8pPr>
            <a:lvl9pPr lvl="8"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9pPr>
          </a:lstStyle>
          <a:p>
            <a:endParaRPr/>
          </a:p>
        </p:txBody>
      </p:sp>
      <p:sp>
        <p:nvSpPr>
          <p:cNvPr id="89" name="Google Shape;89;p12"/>
          <p:cNvSpPr txBox="1">
            <a:spLocks noGrp="1"/>
          </p:cNvSpPr>
          <p:nvPr>
            <p:ph type="subTitle" idx="5"/>
          </p:nvPr>
        </p:nvSpPr>
        <p:spPr>
          <a:xfrm>
            <a:off x="4736030" y="2793999"/>
            <a:ext cx="3493800" cy="578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200"/>
              <a:buNone/>
              <a:defRPr>
                <a:solidFill>
                  <a:schemeClr val="lt1"/>
                </a:solidFill>
              </a:defRPr>
            </a:lvl1pPr>
            <a:lvl2pPr lvl="1" rtl="0">
              <a:lnSpc>
                <a:spcPct val="100000"/>
              </a:lnSpc>
              <a:spcBef>
                <a:spcPts val="0"/>
              </a:spcBef>
              <a:spcAft>
                <a:spcPts val="0"/>
              </a:spcAft>
              <a:buClr>
                <a:schemeClr val="lt1"/>
              </a:buClr>
              <a:buSzPts val="1200"/>
              <a:buNone/>
              <a:defRPr sz="1200">
                <a:solidFill>
                  <a:schemeClr val="lt1"/>
                </a:solidFill>
              </a:defRPr>
            </a:lvl2pPr>
            <a:lvl3pPr lvl="2" rtl="0">
              <a:lnSpc>
                <a:spcPct val="100000"/>
              </a:lnSpc>
              <a:spcBef>
                <a:spcPts val="0"/>
              </a:spcBef>
              <a:spcAft>
                <a:spcPts val="0"/>
              </a:spcAft>
              <a:buClr>
                <a:schemeClr val="lt1"/>
              </a:buClr>
              <a:buSzPts val="1200"/>
              <a:buNone/>
              <a:defRPr sz="1200">
                <a:solidFill>
                  <a:schemeClr val="lt1"/>
                </a:solidFill>
              </a:defRPr>
            </a:lvl3pPr>
            <a:lvl4pPr lvl="3" rtl="0">
              <a:lnSpc>
                <a:spcPct val="100000"/>
              </a:lnSpc>
              <a:spcBef>
                <a:spcPts val="0"/>
              </a:spcBef>
              <a:spcAft>
                <a:spcPts val="0"/>
              </a:spcAft>
              <a:buClr>
                <a:schemeClr val="lt1"/>
              </a:buClr>
              <a:buSzPts val="1200"/>
              <a:buNone/>
              <a:defRPr sz="1200">
                <a:solidFill>
                  <a:schemeClr val="lt1"/>
                </a:solidFill>
              </a:defRPr>
            </a:lvl4pPr>
            <a:lvl5pPr lvl="4" rtl="0">
              <a:lnSpc>
                <a:spcPct val="100000"/>
              </a:lnSpc>
              <a:spcBef>
                <a:spcPts val="0"/>
              </a:spcBef>
              <a:spcAft>
                <a:spcPts val="0"/>
              </a:spcAft>
              <a:buClr>
                <a:schemeClr val="lt1"/>
              </a:buClr>
              <a:buSzPts val="1200"/>
              <a:buNone/>
              <a:defRPr sz="1200">
                <a:solidFill>
                  <a:schemeClr val="lt1"/>
                </a:solidFill>
              </a:defRPr>
            </a:lvl5pPr>
            <a:lvl6pPr lvl="5" rtl="0">
              <a:lnSpc>
                <a:spcPct val="100000"/>
              </a:lnSpc>
              <a:spcBef>
                <a:spcPts val="0"/>
              </a:spcBef>
              <a:spcAft>
                <a:spcPts val="0"/>
              </a:spcAft>
              <a:buClr>
                <a:schemeClr val="lt1"/>
              </a:buClr>
              <a:buSzPts val="1200"/>
              <a:buNone/>
              <a:defRPr sz="1200">
                <a:solidFill>
                  <a:schemeClr val="lt1"/>
                </a:solidFill>
              </a:defRPr>
            </a:lvl6pPr>
            <a:lvl7pPr lvl="6" rtl="0">
              <a:lnSpc>
                <a:spcPct val="100000"/>
              </a:lnSpc>
              <a:spcBef>
                <a:spcPts val="0"/>
              </a:spcBef>
              <a:spcAft>
                <a:spcPts val="0"/>
              </a:spcAft>
              <a:buClr>
                <a:schemeClr val="lt1"/>
              </a:buClr>
              <a:buSzPts val="1200"/>
              <a:buNone/>
              <a:defRPr sz="1200">
                <a:solidFill>
                  <a:schemeClr val="lt1"/>
                </a:solidFill>
              </a:defRPr>
            </a:lvl7pPr>
            <a:lvl8pPr lvl="7" rtl="0">
              <a:lnSpc>
                <a:spcPct val="100000"/>
              </a:lnSpc>
              <a:spcBef>
                <a:spcPts val="0"/>
              </a:spcBef>
              <a:spcAft>
                <a:spcPts val="0"/>
              </a:spcAft>
              <a:buClr>
                <a:schemeClr val="lt1"/>
              </a:buClr>
              <a:buSzPts val="1200"/>
              <a:buNone/>
              <a:defRPr sz="1200">
                <a:solidFill>
                  <a:schemeClr val="lt1"/>
                </a:solidFill>
              </a:defRPr>
            </a:lvl8pPr>
            <a:lvl9pPr lvl="8" rtl="0">
              <a:lnSpc>
                <a:spcPct val="100000"/>
              </a:lnSpc>
              <a:spcBef>
                <a:spcPts val="0"/>
              </a:spcBef>
              <a:spcAft>
                <a:spcPts val="0"/>
              </a:spcAft>
              <a:buClr>
                <a:schemeClr val="lt1"/>
              </a:buClr>
              <a:buSzPts val="1200"/>
              <a:buNone/>
              <a:defRPr sz="1200">
                <a:solidFill>
                  <a:schemeClr val="lt1"/>
                </a:solidFill>
              </a:defRPr>
            </a:lvl9pPr>
          </a:lstStyle>
          <a:p>
            <a:endParaRPr/>
          </a:p>
        </p:txBody>
      </p:sp>
      <p:sp>
        <p:nvSpPr>
          <p:cNvPr id="90" name="Google Shape;90;p12"/>
          <p:cNvSpPr txBox="1">
            <a:spLocks noGrp="1"/>
          </p:cNvSpPr>
          <p:nvPr>
            <p:ph type="subTitle" idx="6"/>
          </p:nvPr>
        </p:nvSpPr>
        <p:spPr>
          <a:xfrm>
            <a:off x="4736037" y="2478247"/>
            <a:ext cx="3493800" cy="371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lt1"/>
              </a:buClr>
              <a:buSzPts val="1200"/>
              <a:buFont typeface="Staatliches"/>
              <a:buNone/>
              <a:defRPr sz="1400">
                <a:solidFill>
                  <a:schemeClr val="lt1"/>
                </a:solidFill>
                <a:latin typeface="Staatliches"/>
                <a:ea typeface="Staatliches"/>
                <a:cs typeface="Staatliches"/>
                <a:sym typeface="Staatliches"/>
              </a:defRPr>
            </a:lvl1pPr>
            <a:lvl2pPr lvl="1"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2pPr>
            <a:lvl3pPr lvl="2"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3pPr>
            <a:lvl4pPr lvl="3"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4pPr>
            <a:lvl5pPr lvl="4"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5pPr>
            <a:lvl6pPr lvl="5"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6pPr>
            <a:lvl7pPr lvl="6"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7pPr>
            <a:lvl8pPr lvl="7"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8pPr>
            <a:lvl9pPr lvl="8" rtl="0">
              <a:lnSpc>
                <a:spcPct val="100000"/>
              </a:lnSpc>
              <a:spcBef>
                <a:spcPts val="0"/>
              </a:spcBef>
              <a:spcAft>
                <a:spcPts val="0"/>
              </a:spcAft>
              <a:buClr>
                <a:schemeClr val="lt1"/>
              </a:buClr>
              <a:buSzPts val="1200"/>
              <a:buFont typeface="Staatliches"/>
              <a:buNone/>
              <a:defRPr sz="1200">
                <a:solidFill>
                  <a:schemeClr val="lt1"/>
                </a:solidFill>
                <a:latin typeface="Staatliches"/>
                <a:ea typeface="Staatliches"/>
                <a:cs typeface="Staatliches"/>
                <a:sym typeface="Staatliches"/>
              </a:defRPr>
            </a:lvl9pPr>
          </a:lstStyle>
          <a:p>
            <a:endParaRPr/>
          </a:p>
        </p:txBody>
      </p:sp>
      <p:sp>
        <p:nvSpPr>
          <p:cNvPr id="91" name="Google Shape;91;p12"/>
          <p:cNvSpPr/>
          <p:nvPr/>
        </p:nvSpPr>
        <p:spPr>
          <a:xfrm>
            <a:off x="0" y="556000"/>
            <a:ext cx="1388700" cy="2373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12"/>
          <p:cNvSpPr txBox="1">
            <a:spLocks noGrp="1"/>
          </p:cNvSpPr>
          <p:nvPr>
            <p:ph type="ctrTitle"/>
          </p:nvPr>
        </p:nvSpPr>
        <p:spPr>
          <a:xfrm>
            <a:off x="948600" y="366800"/>
            <a:ext cx="5564100" cy="5040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Clr>
                <a:schemeClr val="accent5"/>
              </a:buClr>
              <a:buSzPts val="2400"/>
              <a:buNone/>
              <a:defRPr>
                <a:solidFill>
                  <a:schemeClr val="accent5"/>
                </a:solidFill>
              </a:defRPr>
            </a:lvl1pPr>
            <a:lvl2pPr lvl="1"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2pPr>
            <a:lvl3pPr lvl="2"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3pPr>
            <a:lvl4pPr lvl="3"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4pPr>
            <a:lvl5pPr lvl="4"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5pPr>
            <a:lvl6pPr lvl="5"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6pPr>
            <a:lvl7pPr lvl="6"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7pPr>
            <a:lvl8pPr lvl="7"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8pPr>
            <a:lvl9pPr lvl="8"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design">
  <p:cSld name="CUSTOM_26_1_1_1_1">
    <p:bg>
      <p:bgPr>
        <a:solidFill>
          <a:srgbClr val="EFEFEF"/>
        </a:solidFill>
        <a:effectLst/>
      </p:bgPr>
    </p:bg>
    <p:spTree>
      <p:nvGrpSpPr>
        <p:cNvPr id="1" name="Shape 93"/>
        <p:cNvGrpSpPr/>
        <p:nvPr/>
      </p:nvGrpSpPr>
      <p:grpSpPr>
        <a:xfrm>
          <a:off x="0" y="0"/>
          <a:ext cx="0" cy="0"/>
          <a:chOff x="0" y="0"/>
          <a:chExt cx="0" cy="0"/>
        </a:xfrm>
      </p:grpSpPr>
      <p:sp>
        <p:nvSpPr>
          <p:cNvPr id="94" name="Google Shape;94;p13"/>
          <p:cNvSpPr/>
          <p:nvPr/>
        </p:nvSpPr>
        <p:spPr>
          <a:xfrm>
            <a:off x="0" y="556000"/>
            <a:ext cx="1388700" cy="2373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13"/>
          <p:cNvSpPr txBox="1">
            <a:spLocks noGrp="1"/>
          </p:cNvSpPr>
          <p:nvPr>
            <p:ph type="ctrTitle"/>
          </p:nvPr>
        </p:nvSpPr>
        <p:spPr>
          <a:xfrm>
            <a:off x="939750" y="366800"/>
            <a:ext cx="3810000" cy="5040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2400"/>
              <a:buNone/>
              <a:defRPr>
                <a:solidFill>
                  <a:schemeClr val="accent5"/>
                </a:solidFill>
              </a:defRPr>
            </a:lvl1pPr>
            <a:lvl2pPr lvl="1"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2pPr>
            <a:lvl3pPr lvl="2"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3pPr>
            <a:lvl4pPr lvl="3"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4pPr>
            <a:lvl5pPr lvl="4"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5pPr>
            <a:lvl6pPr lvl="5"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6pPr>
            <a:lvl7pPr lvl="6"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7pPr>
            <a:lvl8pPr lvl="7"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8pPr>
            <a:lvl9pPr lvl="8" rtl="0">
              <a:spcBef>
                <a:spcPts val="0"/>
              </a:spcBef>
              <a:spcAft>
                <a:spcPts val="0"/>
              </a:spcAft>
              <a:buClr>
                <a:srgbClr val="62BCBE"/>
              </a:buClr>
              <a:buSzPts val="2400"/>
              <a:buFont typeface="Josefin Sans"/>
              <a:buNone/>
              <a:defRPr sz="2400" b="1">
                <a:solidFill>
                  <a:srgbClr val="62BCBE"/>
                </a:solidFill>
                <a:latin typeface="Josefin Sans"/>
                <a:ea typeface="Josefin Sans"/>
                <a:cs typeface="Josefin Sans"/>
                <a:sym typeface="Josefin Sans"/>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accent3"/>
              </a:buClr>
              <a:buSzPts val="2800"/>
              <a:buFont typeface="Staatliches"/>
              <a:buNone/>
              <a:defRPr sz="2800">
                <a:solidFill>
                  <a:schemeClr val="accent3"/>
                </a:solidFill>
                <a:latin typeface="Staatliches"/>
                <a:ea typeface="Staatliches"/>
                <a:cs typeface="Staatliches"/>
                <a:sym typeface="Staatliches"/>
              </a:defRPr>
            </a:lvl1pPr>
            <a:lvl2pPr lvl="1" rtl="0">
              <a:spcBef>
                <a:spcPts val="0"/>
              </a:spcBef>
              <a:spcAft>
                <a:spcPts val="0"/>
              </a:spcAft>
              <a:buClr>
                <a:schemeClr val="accent3"/>
              </a:buClr>
              <a:buSzPts val="2800"/>
              <a:buFont typeface="Josefin Sans"/>
              <a:buNone/>
              <a:defRPr sz="2800" b="1">
                <a:solidFill>
                  <a:schemeClr val="accent3"/>
                </a:solidFill>
                <a:latin typeface="Josefin Sans"/>
                <a:ea typeface="Josefin Sans"/>
                <a:cs typeface="Josefin Sans"/>
                <a:sym typeface="Josefin Sans"/>
              </a:defRPr>
            </a:lvl2pPr>
            <a:lvl3pPr lvl="2" rtl="0">
              <a:spcBef>
                <a:spcPts val="0"/>
              </a:spcBef>
              <a:spcAft>
                <a:spcPts val="0"/>
              </a:spcAft>
              <a:buClr>
                <a:schemeClr val="accent3"/>
              </a:buClr>
              <a:buSzPts val="2800"/>
              <a:buFont typeface="Josefin Sans"/>
              <a:buNone/>
              <a:defRPr sz="2800" b="1">
                <a:solidFill>
                  <a:schemeClr val="accent3"/>
                </a:solidFill>
                <a:latin typeface="Josefin Sans"/>
                <a:ea typeface="Josefin Sans"/>
                <a:cs typeface="Josefin Sans"/>
                <a:sym typeface="Josefin Sans"/>
              </a:defRPr>
            </a:lvl3pPr>
            <a:lvl4pPr lvl="3" rtl="0">
              <a:spcBef>
                <a:spcPts val="0"/>
              </a:spcBef>
              <a:spcAft>
                <a:spcPts val="0"/>
              </a:spcAft>
              <a:buClr>
                <a:schemeClr val="accent3"/>
              </a:buClr>
              <a:buSzPts val="2800"/>
              <a:buFont typeface="Josefin Sans"/>
              <a:buNone/>
              <a:defRPr sz="2800" b="1">
                <a:solidFill>
                  <a:schemeClr val="accent3"/>
                </a:solidFill>
                <a:latin typeface="Josefin Sans"/>
                <a:ea typeface="Josefin Sans"/>
                <a:cs typeface="Josefin Sans"/>
                <a:sym typeface="Josefin Sans"/>
              </a:defRPr>
            </a:lvl4pPr>
            <a:lvl5pPr lvl="4" rtl="0">
              <a:spcBef>
                <a:spcPts val="0"/>
              </a:spcBef>
              <a:spcAft>
                <a:spcPts val="0"/>
              </a:spcAft>
              <a:buClr>
                <a:schemeClr val="accent3"/>
              </a:buClr>
              <a:buSzPts val="2800"/>
              <a:buFont typeface="Josefin Sans"/>
              <a:buNone/>
              <a:defRPr sz="2800" b="1">
                <a:solidFill>
                  <a:schemeClr val="accent3"/>
                </a:solidFill>
                <a:latin typeface="Josefin Sans"/>
                <a:ea typeface="Josefin Sans"/>
                <a:cs typeface="Josefin Sans"/>
                <a:sym typeface="Josefin Sans"/>
              </a:defRPr>
            </a:lvl5pPr>
            <a:lvl6pPr lvl="5" rtl="0">
              <a:spcBef>
                <a:spcPts val="0"/>
              </a:spcBef>
              <a:spcAft>
                <a:spcPts val="0"/>
              </a:spcAft>
              <a:buClr>
                <a:schemeClr val="accent3"/>
              </a:buClr>
              <a:buSzPts val="2800"/>
              <a:buFont typeface="Josefin Sans"/>
              <a:buNone/>
              <a:defRPr sz="2800" b="1">
                <a:solidFill>
                  <a:schemeClr val="accent3"/>
                </a:solidFill>
                <a:latin typeface="Josefin Sans"/>
                <a:ea typeface="Josefin Sans"/>
                <a:cs typeface="Josefin Sans"/>
                <a:sym typeface="Josefin Sans"/>
              </a:defRPr>
            </a:lvl6pPr>
            <a:lvl7pPr lvl="6" rtl="0">
              <a:spcBef>
                <a:spcPts val="0"/>
              </a:spcBef>
              <a:spcAft>
                <a:spcPts val="0"/>
              </a:spcAft>
              <a:buClr>
                <a:schemeClr val="accent3"/>
              </a:buClr>
              <a:buSzPts val="2800"/>
              <a:buFont typeface="Josefin Sans"/>
              <a:buNone/>
              <a:defRPr sz="2800" b="1">
                <a:solidFill>
                  <a:schemeClr val="accent3"/>
                </a:solidFill>
                <a:latin typeface="Josefin Sans"/>
                <a:ea typeface="Josefin Sans"/>
                <a:cs typeface="Josefin Sans"/>
                <a:sym typeface="Josefin Sans"/>
              </a:defRPr>
            </a:lvl7pPr>
            <a:lvl8pPr lvl="7" rtl="0">
              <a:spcBef>
                <a:spcPts val="0"/>
              </a:spcBef>
              <a:spcAft>
                <a:spcPts val="0"/>
              </a:spcAft>
              <a:buClr>
                <a:schemeClr val="accent3"/>
              </a:buClr>
              <a:buSzPts val="2800"/>
              <a:buFont typeface="Josefin Sans"/>
              <a:buNone/>
              <a:defRPr sz="2800" b="1">
                <a:solidFill>
                  <a:schemeClr val="accent3"/>
                </a:solidFill>
                <a:latin typeface="Josefin Sans"/>
                <a:ea typeface="Josefin Sans"/>
                <a:cs typeface="Josefin Sans"/>
                <a:sym typeface="Josefin Sans"/>
              </a:defRPr>
            </a:lvl8pPr>
            <a:lvl9pPr lvl="8" rtl="0">
              <a:spcBef>
                <a:spcPts val="0"/>
              </a:spcBef>
              <a:spcAft>
                <a:spcPts val="0"/>
              </a:spcAft>
              <a:buClr>
                <a:schemeClr val="accent3"/>
              </a:buClr>
              <a:buSzPts val="2800"/>
              <a:buFont typeface="Josefin Sans"/>
              <a:buNone/>
              <a:defRPr sz="2800" b="1">
                <a:solidFill>
                  <a:schemeClr val="accent3"/>
                </a:solidFill>
                <a:latin typeface="Josefin Sans"/>
                <a:ea typeface="Josefin Sans"/>
                <a:cs typeface="Josefin Sans"/>
                <a:sym typeface="Josefin Sans"/>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rgbClr val="EFEFEF"/>
              </a:buClr>
              <a:buSzPts val="1100"/>
              <a:buFont typeface="Dosis ExtraLight"/>
              <a:buChar char="●"/>
              <a:defRPr sz="1100">
                <a:solidFill>
                  <a:srgbClr val="EFEFEF"/>
                </a:solidFill>
                <a:latin typeface="Dosis ExtraLight"/>
                <a:ea typeface="Dosis ExtraLight"/>
                <a:cs typeface="Dosis ExtraLight"/>
                <a:sym typeface="Dosis ExtraLight"/>
              </a:defRPr>
            </a:lvl1pPr>
            <a:lvl2pPr marL="914400" lvl="1" indent="-298450" rtl="0">
              <a:lnSpc>
                <a:spcPct val="115000"/>
              </a:lnSpc>
              <a:spcBef>
                <a:spcPts val="1600"/>
              </a:spcBef>
              <a:spcAft>
                <a:spcPts val="0"/>
              </a:spcAft>
              <a:buClr>
                <a:srgbClr val="EFEFEF"/>
              </a:buClr>
              <a:buSzPts val="1100"/>
              <a:buFont typeface="Dosis ExtraLight"/>
              <a:buChar char="○"/>
              <a:defRPr sz="1100">
                <a:solidFill>
                  <a:srgbClr val="EFEFEF"/>
                </a:solidFill>
                <a:latin typeface="Dosis ExtraLight"/>
                <a:ea typeface="Dosis ExtraLight"/>
                <a:cs typeface="Dosis ExtraLight"/>
                <a:sym typeface="Dosis ExtraLight"/>
              </a:defRPr>
            </a:lvl2pPr>
            <a:lvl3pPr marL="1371600" lvl="2" indent="-298450" rtl="0">
              <a:lnSpc>
                <a:spcPct val="115000"/>
              </a:lnSpc>
              <a:spcBef>
                <a:spcPts val="1600"/>
              </a:spcBef>
              <a:spcAft>
                <a:spcPts val="0"/>
              </a:spcAft>
              <a:buClr>
                <a:srgbClr val="EFEFEF"/>
              </a:buClr>
              <a:buSzPts val="1100"/>
              <a:buFont typeface="Dosis ExtraLight"/>
              <a:buChar char="■"/>
              <a:defRPr sz="1100">
                <a:solidFill>
                  <a:srgbClr val="EFEFEF"/>
                </a:solidFill>
                <a:latin typeface="Dosis ExtraLight"/>
                <a:ea typeface="Dosis ExtraLight"/>
                <a:cs typeface="Dosis ExtraLight"/>
                <a:sym typeface="Dosis ExtraLight"/>
              </a:defRPr>
            </a:lvl3pPr>
            <a:lvl4pPr marL="1828800" lvl="3" indent="-298450" rtl="0">
              <a:lnSpc>
                <a:spcPct val="115000"/>
              </a:lnSpc>
              <a:spcBef>
                <a:spcPts val="1600"/>
              </a:spcBef>
              <a:spcAft>
                <a:spcPts val="0"/>
              </a:spcAft>
              <a:buClr>
                <a:srgbClr val="EFEFEF"/>
              </a:buClr>
              <a:buSzPts val="1100"/>
              <a:buFont typeface="Dosis ExtraLight"/>
              <a:buChar char="●"/>
              <a:defRPr sz="1100">
                <a:solidFill>
                  <a:srgbClr val="EFEFEF"/>
                </a:solidFill>
                <a:latin typeface="Dosis ExtraLight"/>
                <a:ea typeface="Dosis ExtraLight"/>
                <a:cs typeface="Dosis ExtraLight"/>
                <a:sym typeface="Dosis ExtraLight"/>
              </a:defRPr>
            </a:lvl4pPr>
            <a:lvl5pPr marL="2286000" lvl="4" indent="-298450" rtl="0">
              <a:lnSpc>
                <a:spcPct val="115000"/>
              </a:lnSpc>
              <a:spcBef>
                <a:spcPts val="1600"/>
              </a:spcBef>
              <a:spcAft>
                <a:spcPts val="0"/>
              </a:spcAft>
              <a:buClr>
                <a:srgbClr val="EFEFEF"/>
              </a:buClr>
              <a:buSzPts val="1100"/>
              <a:buFont typeface="Dosis ExtraLight"/>
              <a:buChar char="○"/>
              <a:defRPr sz="1100">
                <a:solidFill>
                  <a:srgbClr val="EFEFEF"/>
                </a:solidFill>
                <a:latin typeface="Dosis ExtraLight"/>
                <a:ea typeface="Dosis ExtraLight"/>
                <a:cs typeface="Dosis ExtraLight"/>
                <a:sym typeface="Dosis ExtraLight"/>
              </a:defRPr>
            </a:lvl5pPr>
            <a:lvl6pPr marL="2743200" lvl="5" indent="-298450" rtl="0">
              <a:lnSpc>
                <a:spcPct val="115000"/>
              </a:lnSpc>
              <a:spcBef>
                <a:spcPts val="1600"/>
              </a:spcBef>
              <a:spcAft>
                <a:spcPts val="0"/>
              </a:spcAft>
              <a:buClr>
                <a:srgbClr val="EFEFEF"/>
              </a:buClr>
              <a:buSzPts val="1100"/>
              <a:buFont typeface="Dosis ExtraLight"/>
              <a:buChar char="■"/>
              <a:defRPr sz="1100">
                <a:solidFill>
                  <a:srgbClr val="EFEFEF"/>
                </a:solidFill>
                <a:latin typeface="Dosis ExtraLight"/>
                <a:ea typeface="Dosis ExtraLight"/>
                <a:cs typeface="Dosis ExtraLight"/>
                <a:sym typeface="Dosis ExtraLight"/>
              </a:defRPr>
            </a:lvl6pPr>
            <a:lvl7pPr marL="3200400" lvl="6" indent="-298450" rtl="0">
              <a:lnSpc>
                <a:spcPct val="115000"/>
              </a:lnSpc>
              <a:spcBef>
                <a:spcPts val="1600"/>
              </a:spcBef>
              <a:spcAft>
                <a:spcPts val="0"/>
              </a:spcAft>
              <a:buClr>
                <a:srgbClr val="EFEFEF"/>
              </a:buClr>
              <a:buSzPts val="1100"/>
              <a:buFont typeface="Dosis ExtraLight"/>
              <a:buChar char="●"/>
              <a:defRPr sz="1100">
                <a:solidFill>
                  <a:srgbClr val="EFEFEF"/>
                </a:solidFill>
                <a:latin typeface="Dosis ExtraLight"/>
                <a:ea typeface="Dosis ExtraLight"/>
                <a:cs typeface="Dosis ExtraLight"/>
                <a:sym typeface="Dosis ExtraLight"/>
              </a:defRPr>
            </a:lvl7pPr>
            <a:lvl8pPr marL="3657600" lvl="7" indent="-298450" rtl="0">
              <a:lnSpc>
                <a:spcPct val="115000"/>
              </a:lnSpc>
              <a:spcBef>
                <a:spcPts val="1600"/>
              </a:spcBef>
              <a:spcAft>
                <a:spcPts val="0"/>
              </a:spcAft>
              <a:buClr>
                <a:srgbClr val="EFEFEF"/>
              </a:buClr>
              <a:buSzPts val="1100"/>
              <a:buFont typeface="Dosis ExtraLight"/>
              <a:buChar char="○"/>
              <a:defRPr sz="1100">
                <a:solidFill>
                  <a:srgbClr val="EFEFEF"/>
                </a:solidFill>
                <a:latin typeface="Dosis ExtraLight"/>
                <a:ea typeface="Dosis ExtraLight"/>
                <a:cs typeface="Dosis ExtraLight"/>
                <a:sym typeface="Dosis ExtraLight"/>
              </a:defRPr>
            </a:lvl8pPr>
            <a:lvl9pPr marL="4114800" lvl="8" indent="-298450" rtl="0">
              <a:lnSpc>
                <a:spcPct val="115000"/>
              </a:lnSpc>
              <a:spcBef>
                <a:spcPts val="1600"/>
              </a:spcBef>
              <a:spcAft>
                <a:spcPts val="1600"/>
              </a:spcAft>
              <a:buClr>
                <a:srgbClr val="EFEFEF"/>
              </a:buClr>
              <a:buSzPts val="1100"/>
              <a:buFont typeface="Dosis ExtraLight"/>
              <a:buChar char="■"/>
              <a:defRPr sz="1100">
                <a:solidFill>
                  <a:srgbClr val="EFEFEF"/>
                </a:solidFill>
                <a:latin typeface="Dosis ExtraLight"/>
                <a:ea typeface="Dosis ExtraLight"/>
                <a:cs typeface="Dosis ExtraLight"/>
                <a:sym typeface="Dosis ExtraLigh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6" r:id="rId7"/>
    <p:sldLayoutId id="2147483658" r:id="rId8"/>
    <p:sldLayoutId id="2147483659" r:id="rId9"/>
    <p:sldLayoutId id="2147483660" r:id="rId10"/>
    <p:sldLayoutId id="2147483661" r:id="rId11"/>
    <p:sldLayoutId id="2147483663" r:id="rId12"/>
    <p:sldLayoutId id="2147483664"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2.png"/><Relationship Id="rId4"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2.png"/><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2.png"/><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1"/>
          <p:cNvSpPr txBox="1">
            <a:spLocks noGrp="1"/>
          </p:cNvSpPr>
          <p:nvPr>
            <p:ph type="subTitle" idx="1"/>
          </p:nvPr>
        </p:nvSpPr>
        <p:spPr>
          <a:xfrm>
            <a:off x="4279106" y="3277126"/>
            <a:ext cx="4066607" cy="336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s-MX" dirty="0">
                <a:solidFill>
                  <a:schemeClr val="accent3"/>
                </a:solidFill>
              </a:rPr>
              <a:t>May Portuguez Castro and Marcela Georgina Gómez Zermeño</a:t>
            </a:r>
          </a:p>
          <a:p>
            <a:pPr marL="0" lvl="0" indent="0" algn="r" rtl="0">
              <a:spcBef>
                <a:spcPts val="0"/>
              </a:spcBef>
              <a:spcAft>
                <a:spcPts val="0"/>
              </a:spcAft>
              <a:buNone/>
            </a:pPr>
            <a:r>
              <a:rPr lang="es-MX" dirty="0">
                <a:solidFill>
                  <a:schemeClr val="accent3"/>
                </a:solidFill>
              </a:rPr>
              <a:t>Tecnológico de Monterrey, </a:t>
            </a:r>
            <a:r>
              <a:rPr lang="es-MX" dirty="0" err="1">
                <a:solidFill>
                  <a:schemeClr val="accent3"/>
                </a:solidFill>
              </a:rPr>
              <a:t>Mexico</a:t>
            </a:r>
            <a:endParaRPr dirty="0">
              <a:solidFill>
                <a:schemeClr val="accent3"/>
              </a:solidFill>
            </a:endParaRPr>
          </a:p>
        </p:txBody>
      </p:sp>
      <p:sp>
        <p:nvSpPr>
          <p:cNvPr id="116" name="Google Shape;116;p21"/>
          <p:cNvSpPr txBox="1">
            <a:spLocks noGrp="1"/>
          </p:cNvSpPr>
          <p:nvPr>
            <p:ph type="ctrTitle"/>
          </p:nvPr>
        </p:nvSpPr>
        <p:spPr>
          <a:xfrm>
            <a:off x="414338" y="1237426"/>
            <a:ext cx="7931375" cy="2039700"/>
          </a:xfrm>
          <a:prstGeom prst="rect">
            <a:avLst/>
          </a:prstGeom>
        </p:spPr>
        <p:txBody>
          <a:bodyPr spcFirstLastPara="1" wrap="square" lIns="91425" tIns="91425" rIns="91425" bIns="91425" anchor="b" anchorCtr="0">
            <a:noAutofit/>
          </a:bodyPr>
          <a:lstStyle/>
          <a:p>
            <a:r>
              <a:rPr lang="es-MX" sz="3600" b="1" dirty="0" err="1"/>
              <a:t>Analysis</a:t>
            </a:r>
            <a:r>
              <a:rPr lang="es-MX" sz="3600" b="1" dirty="0"/>
              <a:t> </a:t>
            </a:r>
            <a:r>
              <a:rPr lang="es-MX" sz="3600" b="1" dirty="0" err="1"/>
              <a:t>of</a:t>
            </a:r>
            <a:r>
              <a:rPr lang="es-MX" sz="3600" b="1" dirty="0"/>
              <a:t> </a:t>
            </a:r>
            <a:r>
              <a:rPr lang="es-MX" sz="3600" b="1" dirty="0" err="1"/>
              <a:t>Teachers</a:t>
            </a:r>
            <a:r>
              <a:rPr lang="es-MX" sz="3600" b="1" dirty="0"/>
              <a:t>' </a:t>
            </a:r>
            <a:r>
              <a:rPr lang="es-MX" sz="3600" b="1" dirty="0" err="1"/>
              <a:t>Opinions</a:t>
            </a:r>
            <a:r>
              <a:rPr lang="es-MX" sz="3600" b="1" dirty="0"/>
              <a:t> </a:t>
            </a:r>
            <a:r>
              <a:rPr lang="es-MX" sz="3600" b="1" dirty="0" err="1"/>
              <a:t>about</a:t>
            </a:r>
            <a:r>
              <a:rPr lang="es-MX" sz="3600" b="1" dirty="0"/>
              <a:t> </a:t>
            </a:r>
            <a:r>
              <a:rPr lang="es-MX" sz="3600" b="1" dirty="0" err="1"/>
              <a:t>Student</a:t>
            </a:r>
            <a:r>
              <a:rPr lang="es-MX" sz="3600" b="1" dirty="0"/>
              <a:t> </a:t>
            </a:r>
            <a:r>
              <a:rPr lang="en-US" sz="3600" b="1" dirty="0"/>
              <a:t>Participation </a:t>
            </a:r>
            <a:r>
              <a:rPr lang="es-MX" sz="3600" b="1" dirty="0"/>
              <a:t>in </a:t>
            </a:r>
            <a:r>
              <a:rPr lang="es-MX" sz="3600" b="1" dirty="0" err="1"/>
              <a:t>Entrepreneurial</a:t>
            </a:r>
            <a:r>
              <a:rPr lang="es-MX" sz="3600" b="1" dirty="0"/>
              <a:t> </a:t>
            </a:r>
            <a:r>
              <a:rPr lang="es-MX" sz="3600" b="1" dirty="0" err="1"/>
              <a:t>Activities</a:t>
            </a:r>
            <a:r>
              <a:rPr lang="es-MX" sz="3600" b="1" dirty="0"/>
              <a:t> in </a:t>
            </a:r>
            <a:r>
              <a:rPr lang="es-MX" sz="3600" b="1" dirty="0" err="1"/>
              <a:t>an</a:t>
            </a:r>
            <a:r>
              <a:rPr lang="es-MX" sz="3600" b="1" dirty="0"/>
              <a:t> </a:t>
            </a:r>
            <a:r>
              <a:rPr lang="es-MX" sz="3600" b="1" dirty="0" err="1"/>
              <a:t>Institution</a:t>
            </a:r>
            <a:r>
              <a:rPr lang="es-MX" sz="3600" b="1" dirty="0"/>
              <a:t> </a:t>
            </a:r>
            <a:r>
              <a:rPr lang="es-MX" sz="3600" b="1" dirty="0" err="1"/>
              <a:t>of</a:t>
            </a:r>
            <a:r>
              <a:rPr lang="es-MX" sz="3600" b="1" dirty="0"/>
              <a:t> </a:t>
            </a:r>
            <a:r>
              <a:rPr lang="es-MX" sz="3600" b="1" dirty="0" err="1"/>
              <a:t>Higher</a:t>
            </a:r>
            <a:r>
              <a:rPr lang="es-MX" sz="3600" b="1" dirty="0"/>
              <a:t> </a:t>
            </a:r>
            <a:r>
              <a:rPr lang="es-MX" sz="3600" b="1" dirty="0" err="1"/>
              <a:t>Education</a:t>
            </a:r>
            <a:endParaRPr lang="es-MX" sz="3600" dirty="0"/>
          </a:p>
        </p:txBody>
      </p:sp>
      <p:sp>
        <p:nvSpPr>
          <p:cNvPr id="2" name="CuadroTexto 1">
            <a:extLst>
              <a:ext uri="{FF2B5EF4-FFF2-40B4-BE49-F238E27FC236}">
                <a16:creationId xmlns:a16="http://schemas.microsoft.com/office/drawing/2014/main" id="{C57C5DD4-4CDD-43AE-9283-81608BAD7367}"/>
              </a:ext>
            </a:extLst>
          </p:cNvPr>
          <p:cNvSpPr txBox="1"/>
          <p:nvPr/>
        </p:nvSpPr>
        <p:spPr>
          <a:xfrm>
            <a:off x="1314449" y="140456"/>
            <a:ext cx="6286501" cy="738664"/>
          </a:xfrm>
          <a:prstGeom prst="rect">
            <a:avLst/>
          </a:prstGeom>
          <a:noFill/>
        </p:spPr>
        <p:txBody>
          <a:bodyPr wrap="square" rtlCol="0">
            <a:spAutoFit/>
          </a:bodyPr>
          <a:lstStyle/>
          <a:p>
            <a:endParaRPr lang="es-MX" dirty="0"/>
          </a:p>
          <a:p>
            <a:pPr algn="just"/>
            <a:r>
              <a:rPr lang="en-US" dirty="0">
                <a:latin typeface="Dosis ExtraLight" panose="020B0604020202020204" charset="0"/>
              </a:rPr>
              <a:t>TASS 2nd International Conference on Research Approaches in Social Science, Business E-Commerce and Entrepreneurship (SBEE) </a:t>
            </a:r>
            <a:endParaRPr lang="es-MX" dirty="0">
              <a:latin typeface="Dosis ExtraLight" panose="020B0604020202020204" charset="0"/>
            </a:endParaRPr>
          </a:p>
        </p:txBody>
      </p:sp>
      <p:pic>
        <p:nvPicPr>
          <p:cNvPr id="4" name="Imagen 3" descr="Imagen que contiene dibujo, alimentos&#10;&#10;Descripción generada automáticamente">
            <a:extLst>
              <a:ext uri="{FF2B5EF4-FFF2-40B4-BE49-F238E27FC236}">
                <a16:creationId xmlns:a16="http://schemas.microsoft.com/office/drawing/2014/main" id="{A0E9986B-1E76-4D6B-9B84-938844D31EEE}"/>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64318" y="54648"/>
            <a:ext cx="1050131" cy="105013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9267"/>
    </mc:Choice>
    <mc:Fallback xmlns="">
      <p:transition spd="slow" advTm="1926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ítulo 3">
            <a:extLst>
              <a:ext uri="{FF2B5EF4-FFF2-40B4-BE49-F238E27FC236}">
                <a16:creationId xmlns:a16="http://schemas.microsoft.com/office/drawing/2014/main" id="{D4F1A19C-9FF5-43DF-BD87-086D8745264C}"/>
              </a:ext>
            </a:extLst>
          </p:cNvPr>
          <p:cNvSpPr>
            <a:spLocks noGrp="1"/>
          </p:cNvSpPr>
          <p:nvPr>
            <p:ph type="subTitle" idx="1"/>
          </p:nvPr>
        </p:nvSpPr>
        <p:spPr>
          <a:xfrm>
            <a:off x="192012" y="1617344"/>
            <a:ext cx="3493800" cy="578700"/>
          </a:xfrm>
        </p:spPr>
        <p:txBody>
          <a:bodyPr/>
          <a:lstStyle/>
          <a:p>
            <a:r>
              <a:rPr lang="en-US" dirty="0"/>
              <a:t>It is required to participate in entrepreneurial activities </a:t>
            </a:r>
          </a:p>
          <a:p>
            <a:r>
              <a:rPr lang="en-US" dirty="0"/>
              <a:t>It is possible to interact with real entrepreneurs</a:t>
            </a:r>
          </a:p>
          <a:p>
            <a:r>
              <a:rPr lang="en-US" dirty="0"/>
              <a:t>Students learn about entrepreneurship throughout their careers</a:t>
            </a:r>
          </a:p>
          <a:p>
            <a:r>
              <a:rPr lang="en-US" dirty="0"/>
              <a:t>Students are encouraged to take entrepreneurship courses</a:t>
            </a:r>
          </a:p>
          <a:p>
            <a:r>
              <a:rPr lang="en-US" dirty="0"/>
              <a:t>They are motivated to consider new businesses</a:t>
            </a:r>
          </a:p>
          <a:p>
            <a:r>
              <a:rPr lang="en-US" dirty="0"/>
              <a:t>Entrepreneurship is discussed in the program</a:t>
            </a:r>
            <a:endParaRPr lang="es-MX" dirty="0"/>
          </a:p>
        </p:txBody>
      </p:sp>
      <p:sp>
        <p:nvSpPr>
          <p:cNvPr id="5" name="Subtítulo 4">
            <a:extLst>
              <a:ext uri="{FF2B5EF4-FFF2-40B4-BE49-F238E27FC236}">
                <a16:creationId xmlns:a16="http://schemas.microsoft.com/office/drawing/2014/main" id="{25B6C0DA-3E40-4C05-B9CA-73DEF9B8AF20}"/>
              </a:ext>
            </a:extLst>
          </p:cNvPr>
          <p:cNvSpPr>
            <a:spLocks noGrp="1"/>
          </p:cNvSpPr>
          <p:nvPr>
            <p:ph type="subTitle" idx="2"/>
          </p:nvPr>
        </p:nvSpPr>
        <p:spPr>
          <a:xfrm>
            <a:off x="171450" y="1237780"/>
            <a:ext cx="3493800" cy="371100"/>
          </a:xfrm>
        </p:spPr>
        <p:txBody>
          <a:bodyPr/>
          <a:lstStyle/>
          <a:p>
            <a:endParaRPr lang="en-US" dirty="0"/>
          </a:p>
          <a:p>
            <a:r>
              <a:rPr lang="en-US" dirty="0"/>
              <a:t>agreed a lot or sufficiently</a:t>
            </a:r>
            <a:endParaRPr lang="es-MX" dirty="0"/>
          </a:p>
        </p:txBody>
      </p:sp>
      <p:sp>
        <p:nvSpPr>
          <p:cNvPr id="6" name="Subtítulo 5">
            <a:extLst>
              <a:ext uri="{FF2B5EF4-FFF2-40B4-BE49-F238E27FC236}">
                <a16:creationId xmlns:a16="http://schemas.microsoft.com/office/drawing/2014/main" id="{3A0E069E-DAE1-4DD6-A778-CEEBD6A2AAFA}"/>
              </a:ext>
            </a:extLst>
          </p:cNvPr>
          <p:cNvSpPr>
            <a:spLocks noGrp="1"/>
          </p:cNvSpPr>
          <p:nvPr>
            <p:ph type="subTitle" idx="3"/>
          </p:nvPr>
        </p:nvSpPr>
        <p:spPr>
          <a:xfrm>
            <a:off x="255684" y="3540925"/>
            <a:ext cx="3493800" cy="578700"/>
          </a:xfrm>
        </p:spPr>
        <p:txBody>
          <a:bodyPr/>
          <a:lstStyle/>
          <a:p>
            <a:r>
              <a:rPr lang="en-US" dirty="0"/>
              <a:t>Students should learn more about entrepreneurship</a:t>
            </a:r>
          </a:p>
          <a:p>
            <a:r>
              <a:rPr lang="en-US" dirty="0"/>
              <a:t>Students do not recognize their entrepreneurial skills </a:t>
            </a:r>
          </a:p>
          <a:p>
            <a:r>
              <a:rPr lang="en-US" dirty="0"/>
              <a:t>There is no instrument to measure those skills</a:t>
            </a:r>
            <a:endParaRPr lang="es-MX" dirty="0"/>
          </a:p>
        </p:txBody>
      </p:sp>
      <p:sp>
        <p:nvSpPr>
          <p:cNvPr id="7" name="Subtítulo 6">
            <a:extLst>
              <a:ext uri="{FF2B5EF4-FFF2-40B4-BE49-F238E27FC236}">
                <a16:creationId xmlns:a16="http://schemas.microsoft.com/office/drawing/2014/main" id="{2CA80E40-57E3-4D3B-8552-01C0CD03C3FE}"/>
              </a:ext>
            </a:extLst>
          </p:cNvPr>
          <p:cNvSpPr>
            <a:spLocks noGrp="1"/>
          </p:cNvSpPr>
          <p:nvPr>
            <p:ph type="subTitle" idx="4"/>
          </p:nvPr>
        </p:nvSpPr>
        <p:spPr>
          <a:xfrm>
            <a:off x="179587" y="3157011"/>
            <a:ext cx="3493800" cy="371100"/>
          </a:xfrm>
        </p:spPr>
        <p:txBody>
          <a:bodyPr/>
          <a:lstStyle/>
          <a:p>
            <a:r>
              <a:rPr lang="es-MX" dirty="0" err="1"/>
              <a:t>Opinions</a:t>
            </a:r>
            <a:r>
              <a:rPr lang="es-MX" dirty="0"/>
              <a:t> </a:t>
            </a:r>
            <a:r>
              <a:rPr lang="es-MX" dirty="0" err="1"/>
              <a:t>about</a:t>
            </a:r>
            <a:r>
              <a:rPr lang="es-MX" dirty="0"/>
              <a:t> </a:t>
            </a:r>
            <a:r>
              <a:rPr lang="es-MX" dirty="0" err="1"/>
              <a:t>entrepreneurial</a:t>
            </a:r>
            <a:r>
              <a:rPr lang="es-MX" dirty="0"/>
              <a:t> </a:t>
            </a:r>
            <a:r>
              <a:rPr lang="es-MX" dirty="0" err="1"/>
              <a:t>skills</a:t>
            </a:r>
            <a:endParaRPr lang="es-MX" dirty="0"/>
          </a:p>
        </p:txBody>
      </p:sp>
      <p:sp>
        <p:nvSpPr>
          <p:cNvPr id="3" name="Título 2">
            <a:extLst>
              <a:ext uri="{FF2B5EF4-FFF2-40B4-BE49-F238E27FC236}">
                <a16:creationId xmlns:a16="http://schemas.microsoft.com/office/drawing/2014/main" id="{7F8E1636-845D-4E56-98BD-4A7D0399D002}"/>
              </a:ext>
            </a:extLst>
          </p:cNvPr>
          <p:cNvSpPr>
            <a:spLocks noGrp="1"/>
          </p:cNvSpPr>
          <p:nvPr>
            <p:ph type="ctrTitle"/>
          </p:nvPr>
        </p:nvSpPr>
        <p:spPr/>
        <p:txBody>
          <a:bodyPr/>
          <a:lstStyle/>
          <a:p>
            <a:r>
              <a:rPr lang="es-MX" dirty="0"/>
              <a:t>QUESTIONNAIRE ANSWERS</a:t>
            </a:r>
          </a:p>
        </p:txBody>
      </p:sp>
      <p:grpSp>
        <p:nvGrpSpPr>
          <p:cNvPr id="11" name="Grupo 10">
            <a:extLst>
              <a:ext uri="{FF2B5EF4-FFF2-40B4-BE49-F238E27FC236}">
                <a16:creationId xmlns:a16="http://schemas.microsoft.com/office/drawing/2014/main" id="{890A7298-0535-42CF-A742-245F2F51D1C7}"/>
              </a:ext>
            </a:extLst>
          </p:cNvPr>
          <p:cNvGrpSpPr/>
          <p:nvPr/>
        </p:nvGrpSpPr>
        <p:grpSpPr>
          <a:xfrm>
            <a:off x="5012571" y="1252667"/>
            <a:ext cx="3053229" cy="3560861"/>
            <a:chOff x="5205585" y="729935"/>
            <a:chExt cx="3053229" cy="3560861"/>
          </a:xfrm>
        </p:grpSpPr>
        <p:sp>
          <p:nvSpPr>
            <p:cNvPr id="12" name="Google Shape;725;p27">
              <a:extLst>
                <a:ext uri="{FF2B5EF4-FFF2-40B4-BE49-F238E27FC236}">
                  <a16:creationId xmlns:a16="http://schemas.microsoft.com/office/drawing/2014/main" id="{B602BC3C-0708-4C9B-B815-E4FD969D475A}"/>
                </a:ext>
              </a:extLst>
            </p:cNvPr>
            <p:cNvSpPr/>
            <p:nvPr/>
          </p:nvSpPr>
          <p:spPr>
            <a:xfrm rot="-368550" flipH="1">
              <a:off x="5205585" y="3359654"/>
              <a:ext cx="3053229" cy="931142"/>
            </a:xfrm>
            <a:prstGeom prst="ellipse">
              <a:avLst/>
            </a:prstGeom>
            <a:solidFill>
              <a:srgbClr val="8080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728;p27">
              <a:extLst>
                <a:ext uri="{FF2B5EF4-FFF2-40B4-BE49-F238E27FC236}">
                  <a16:creationId xmlns:a16="http://schemas.microsoft.com/office/drawing/2014/main" id="{A278C2B0-9275-49DF-B34A-80C0C05AAA2B}"/>
                </a:ext>
              </a:extLst>
            </p:cNvPr>
            <p:cNvSpPr/>
            <p:nvPr/>
          </p:nvSpPr>
          <p:spPr>
            <a:xfrm flipH="1">
              <a:off x="8096073" y="3351039"/>
              <a:ext cx="14312" cy="3533"/>
            </a:xfrm>
            <a:custGeom>
              <a:avLst/>
              <a:gdLst/>
              <a:ahLst/>
              <a:cxnLst/>
              <a:rect l="l" t="t" r="r" b="b"/>
              <a:pathLst>
                <a:path w="320" h="79" extrusionOk="0">
                  <a:moveTo>
                    <a:pt x="1" y="1"/>
                  </a:moveTo>
                  <a:lnTo>
                    <a:pt x="1" y="1"/>
                  </a:lnTo>
                  <a:cubicBezTo>
                    <a:pt x="86" y="51"/>
                    <a:pt x="205" y="78"/>
                    <a:pt x="320" y="78"/>
                  </a:cubicBezTo>
                  <a:cubicBezTo>
                    <a:pt x="205" y="78"/>
                    <a:pt x="89" y="51"/>
                    <a:pt x="1" y="1"/>
                  </a:cubicBezTo>
                  <a:close/>
                </a:path>
              </a:pathLst>
            </a:custGeom>
            <a:solidFill>
              <a:srgbClr val="E5E5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729;p27">
              <a:extLst>
                <a:ext uri="{FF2B5EF4-FFF2-40B4-BE49-F238E27FC236}">
                  <a16:creationId xmlns:a16="http://schemas.microsoft.com/office/drawing/2014/main" id="{EA62BB5C-7345-4D75-B1D9-7B0DC8CC5941}"/>
                </a:ext>
              </a:extLst>
            </p:cNvPr>
            <p:cNvSpPr/>
            <p:nvPr/>
          </p:nvSpPr>
          <p:spPr>
            <a:xfrm flipH="1">
              <a:off x="8182750" y="2442109"/>
              <a:ext cx="16325" cy="2639"/>
            </a:xfrm>
            <a:custGeom>
              <a:avLst/>
              <a:gdLst/>
              <a:ahLst/>
              <a:cxnLst/>
              <a:rect l="l" t="t" r="r" b="b"/>
              <a:pathLst>
                <a:path w="365" h="59" extrusionOk="0">
                  <a:moveTo>
                    <a:pt x="1" y="1"/>
                  </a:moveTo>
                  <a:cubicBezTo>
                    <a:pt x="126" y="1"/>
                    <a:pt x="256" y="21"/>
                    <a:pt x="365" y="59"/>
                  </a:cubicBezTo>
                  <a:cubicBezTo>
                    <a:pt x="256" y="21"/>
                    <a:pt x="130" y="1"/>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730;p27">
              <a:extLst>
                <a:ext uri="{FF2B5EF4-FFF2-40B4-BE49-F238E27FC236}">
                  <a16:creationId xmlns:a16="http://schemas.microsoft.com/office/drawing/2014/main" id="{515CC267-016C-4A43-8B86-69C3F94CCAD3}"/>
                </a:ext>
              </a:extLst>
            </p:cNvPr>
            <p:cNvSpPr/>
            <p:nvPr/>
          </p:nvSpPr>
          <p:spPr>
            <a:xfrm flipH="1">
              <a:off x="6935415" y="3453348"/>
              <a:ext cx="473280" cy="287090"/>
            </a:xfrm>
            <a:custGeom>
              <a:avLst/>
              <a:gdLst/>
              <a:ahLst/>
              <a:cxnLst/>
              <a:rect l="l" t="t" r="r" b="b"/>
              <a:pathLst>
                <a:path w="10582" h="6419" extrusionOk="0">
                  <a:moveTo>
                    <a:pt x="10581" y="0"/>
                  </a:moveTo>
                  <a:lnTo>
                    <a:pt x="1" y="6120"/>
                  </a:lnTo>
                  <a:lnTo>
                    <a:pt x="504" y="6418"/>
                  </a:lnTo>
                  <a:lnTo>
                    <a:pt x="10581" y="595"/>
                  </a:lnTo>
                  <a:lnTo>
                    <a:pt x="10581" y="0"/>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731;p27">
              <a:extLst>
                <a:ext uri="{FF2B5EF4-FFF2-40B4-BE49-F238E27FC236}">
                  <a16:creationId xmlns:a16="http://schemas.microsoft.com/office/drawing/2014/main" id="{D57F5F6F-B585-4718-8C12-277D0137E59C}"/>
                </a:ext>
              </a:extLst>
            </p:cNvPr>
            <p:cNvSpPr/>
            <p:nvPr/>
          </p:nvSpPr>
          <p:spPr>
            <a:xfrm flipH="1">
              <a:off x="7521939" y="1657582"/>
              <a:ext cx="449799" cy="1817266"/>
            </a:xfrm>
            <a:custGeom>
              <a:avLst/>
              <a:gdLst/>
              <a:ahLst/>
              <a:cxnLst/>
              <a:rect l="l" t="t" r="r" b="b"/>
              <a:pathLst>
                <a:path w="10057" h="40632" extrusionOk="0">
                  <a:moveTo>
                    <a:pt x="9155" y="1"/>
                  </a:moveTo>
                  <a:cubicBezTo>
                    <a:pt x="9092" y="1"/>
                    <a:pt x="9031" y="44"/>
                    <a:pt x="9013" y="112"/>
                  </a:cubicBezTo>
                  <a:lnTo>
                    <a:pt x="14" y="40062"/>
                  </a:lnTo>
                  <a:cubicBezTo>
                    <a:pt x="0" y="40123"/>
                    <a:pt x="28" y="40185"/>
                    <a:pt x="82" y="40216"/>
                  </a:cubicBezTo>
                  <a:lnTo>
                    <a:pt x="670" y="40556"/>
                  </a:lnTo>
                  <a:cubicBezTo>
                    <a:pt x="673" y="40559"/>
                    <a:pt x="673" y="40559"/>
                    <a:pt x="677" y="40562"/>
                  </a:cubicBezTo>
                  <a:cubicBezTo>
                    <a:pt x="764" y="40607"/>
                    <a:pt x="872" y="40631"/>
                    <a:pt x="983" y="40631"/>
                  </a:cubicBezTo>
                  <a:cubicBezTo>
                    <a:pt x="998" y="40631"/>
                    <a:pt x="1013" y="40631"/>
                    <a:pt x="1028" y="40630"/>
                  </a:cubicBezTo>
                  <a:lnTo>
                    <a:pt x="1279" y="39525"/>
                  </a:lnTo>
                  <a:lnTo>
                    <a:pt x="10044" y="608"/>
                  </a:lnTo>
                  <a:cubicBezTo>
                    <a:pt x="10057" y="550"/>
                    <a:pt x="10030" y="485"/>
                    <a:pt x="9975" y="455"/>
                  </a:cubicBezTo>
                  <a:lnTo>
                    <a:pt x="9224" y="19"/>
                  </a:lnTo>
                  <a:cubicBezTo>
                    <a:pt x="9202" y="7"/>
                    <a:pt x="9178" y="1"/>
                    <a:pt x="9155" y="1"/>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732;p27">
              <a:extLst>
                <a:ext uri="{FF2B5EF4-FFF2-40B4-BE49-F238E27FC236}">
                  <a16:creationId xmlns:a16="http://schemas.microsoft.com/office/drawing/2014/main" id="{4BD10CC9-56A2-4CE3-BC34-FC0D746E22E9}"/>
                </a:ext>
              </a:extLst>
            </p:cNvPr>
            <p:cNvSpPr/>
            <p:nvPr/>
          </p:nvSpPr>
          <p:spPr>
            <a:xfrm flipH="1">
              <a:off x="7476319" y="1654183"/>
              <a:ext cx="449486" cy="1820621"/>
            </a:xfrm>
            <a:custGeom>
              <a:avLst/>
              <a:gdLst/>
              <a:ahLst/>
              <a:cxnLst/>
              <a:rect l="l" t="t" r="r" b="b"/>
              <a:pathLst>
                <a:path w="10050" h="40707" extrusionOk="0">
                  <a:moveTo>
                    <a:pt x="10050" y="1"/>
                  </a:moveTo>
                  <a:lnTo>
                    <a:pt x="9041" y="585"/>
                  </a:lnTo>
                  <a:lnTo>
                    <a:pt x="252" y="39601"/>
                  </a:lnTo>
                  <a:lnTo>
                    <a:pt x="1" y="40706"/>
                  </a:lnTo>
                  <a:cubicBezTo>
                    <a:pt x="112" y="40706"/>
                    <a:pt x="221" y="40682"/>
                    <a:pt x="307" y="40632"/>
                  </a:cubicBezTo>
                  <a:lnTo>
                    <a:pt x="894" y="40292"/>
                  </a:lnTo>
                  <a:cubicBezTo>
                    <a:pt x="949" y="40257"/>
                    <a:pt x="990" y="40204"/>
                    <a:pt x="1007" y="40138"/>
                  </a:cubicBezTo>
                  <a:lnTo>
                    <a:pt x="10050" y="1"/>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733;p27">
              <a:extLst>
                <a:ext uri="{FF2B5EF4-FFF2-40B4-BE49-F238E27FC236}">
                  <a16:creationId xmlns:a16="http://schemas.microsoft.com/office/drawing/2014/main" id="{991AC457-72B9-43C4-A11D-8D63BCBF4BBD}"/>
                </a:ext>
              </a:extLst>
            </p:cNvPr>
            <p:cNvSpPr/>
            <p:nvPr/>
          </p:nvSpPr>
          <p:spPr>
            <a:xfrm flipH="1">
              <a:off x="7431102" y="2540504"/>
              <a:ext cx="45396" cy="1584920"/>
            </a:xfrm>
            <a:custGeom>
              <a:avLst/>
              <a:gdLst/>
              <a:ahLst/>
              <a:cxnLst/>
              <a:rect l="l" t="t" r="r" b="b"/>
              <a:pathLst>
                <a:path w="1015" h="35437" extrusionOk="0">
                  <a:moveTo>
                    <a:pt x="1" y="1"/>
                  </a:moveTo>
                  <a:lnTo>
                    <a:pt x="4" y="34856"/>
                  </a:lnTo>
                  <a:cubicBezTo>
                    <a:pt x="4" y="34924"/>
                    <a:pt x="45" y="34992"/>
                    <a:pt x="134" y="35043"/>
                  </a:cubicBezTo>
                  <a:lnTo>
                    <a:pt x="680" y="35359"/>
                  </a:lnTo>
                  <a:cubicBezTo>
                    <a:pt x="684" y="35363"/>
                    <a:pt x="684" y="35363"/>
                    <a:pt x="688" y="35363"/>
                  </a:cubicBezTo>
                  <a:cubicBezTo>
                    <a:pt x="776" y="35413"/>
                    <a:pt x="895" y="35437"/>
                    <a:pt x="1014" y="35437"/>
                  </a:cubicBezTo>
                  <a:lnTo>
                    <a:pt x="1014" y="34278"/>
                  </a:lnTo>
                  <a:lnTo>
                    <a:pt x="1011" y="586"/>
                  </a:lnTo>
                  <a:lnTo>
                    <a:pt x="1" y="1"/>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734;p27">
              <a:extLst>
                <a:ext uri="{FF2B5EF4-FFF2-40B4-BE49-F238E27FC236}">
                  <a16:creationId xmlns:a16="http://schemas.microsoft.com/office/drawing/2014/main" id="{0A878EF4-8CEC-4ACB-BE31-EC0265FC6A7F}"/>
                </a:ext>
              </a:extLst>
            </p:cNvPr>
            <p:cNvSpPr/>
            <p:nvPr/>
          </p:nvSpPr>
          <p:spPr>
            <a:xfrm flipH="1">
              <a:off x="7385975" y="2540683"/>
              <a:ext cx="45351" cy="1584741"/>
            </a:xfrm>
            <a:custGeom>
              <a:avLst/>
              <a:gdLst/>
              <a:ahLst/>
              <a:cxnLst/>
              <a:rect l="l" t="t" r="r" b="b"/>
              <a:pathLst>
                <a:path w="1014" h="35433" extrusionOk="0">
                  <a:moveTo>
                    <a:pt x="1013" y="0"/>
                  </a:moveTo>
                  <a:lnTo>
                    <a:pt x="1" y="582"/>
                  </a:lnTo>
                  <a:lnTo>
                    <a:pt x="4" y="34274"/>
                  </a:lnTo>
                  <a:lnTo>
                    <a:pt x="4" y="35433"/>
                  </a:lnTo>
                  <a:cubicBezTo>
                    <a:pt x="123" y="35433"/>
                    <a:pt x="246" y="35409"/>
                    <a:pt x="334" y="35355"/>
                  </a:cubicBezTo>
                  <a:lnTo>
                    <a:pt x="878" y="35039"/>
                  </a:lnTo>
                  <a:cubicBezTo>
                    <a:pt x="959" y="34991"/>
                    <a:pt x="1007" y="34927"/>
                    <a:pt x="1010" y="34866"/>
                  </a:cubicBezTo>
                  <a:lnTo>
                    <a:pt x="1010" y="34838"/>
                  </a:lnTo>
                  <a:lnTo>
                    <a:pt x="1013" y="0"/>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735;p27">
              <a:extLst>
                <a:ext uri="{FF2B5EF4-FFF2-40B4-BE49-F238E27FC236}">
                  <a16:creationId xmlns:a16="http://schemas.microsoft.com/office/drawing/2014/main" id="{F907F58B-8B16-4A75-8A9B-48303F62D352}"/>
                </a:ext>
              </a:extLst>
            </p:cNvPr>
            <p:cNvSpPr/>
            <p:nvPr/>
          </p:nvSpPr>
          <p:spPr>
            <a:xfrm flipH="1">
              <a:off x="6846189" y="2358025"/>
              <a:ext cx="314148" cy="1429679"/>
            </a:xfrm>
            <a:custGeom>
              <a:avLst/>
              <a:gdLst/>
              <a:ahLst/>
              <a:cxnLst/>
              <a:rect l="l" t="t" r="r" b="b"/>
              <a:pathLst>
                <a:path w="7024" h="31966" extrusionOk="0">
                  <a:moveTo>
                    <a:pt x="0" y="1"/>
                  </a:moveTo>
                  <a:lnTo>
                    <a:pt x="6010" y="31357"/>
                  </a:lnTo>
                  <a:cubicBezTo>
                    <a:pt x="6028" y="31439"/>
                    <a:pt x="6075" y="31511"/>
                    <a:pt x="6150" y="31551"/>
                  </a:cubicBezTo>
                  <a:lnTo>
                    <a:pt x="6711" y="31875"/>
                  </a:lnTo>
                  <a:cubicBezTo>
                    <a:pt x="6830" y="31946"/>
                    <a:pt x="6956" y="31966"/>
                    <a:pt x="7024" y="31966"/>
                  </a:cubicBezTo>
                  <a:lnTo>
                    <a:pt x="6809" y="30837"/>
                  </a:lnTo>
                  <a:lnTo>
                    <a:pt x="1010" y="583"/>
                  </a:lnTo>
                  <a:lnTo>
                    <a:pt x="0" y="1"/>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736;p27">
              <a:extLst>
                <a:ext uri="{FF2B5EF4-FFF2-40B4-BE49-F238E27FC236}">
                  <a16:creationId xmlns:a16="http://schemas.microsoft.com/office/drawing/2014/main" id="{B201F0C1-ECB0-4A0C-9D1F-725199F9D0B8}"/>
                </a:ext>
              </a:extLst>
            </p:cNvPr>
            <p:cNvSpPr/>
            <p:nvPr/>
          </p:nvSpPr>
          <p:spPr>
            <a:xfrm flipH="1">
              <a:off x="6801196" y="2358204"/>
              <a:ext cx="314014" cy="1429500"/>
            </a:xfrm>
            <a:custGeom>
              <a:avLst/>
              <a:gdLst/>
              <a:ahLst/>
              <a:cxnLst/>
              <a:rect l="l" t="t" r="r" b="b"/>
              <a:pathLst>
                <a:path w="7021" h="31962" extrusionOk="0">
                  <a:moveTo>
                    <a:pt x="1014" y="0"/>
                  </a:moveTo>
                  <a:lnTo>
                    <a:pt x="1" y="579"/>
                  </a:lnTo>
                  <a:lnTo>
                    <a:pt x="5800" y="30833"/>
                  </a:lnTo>
                  <a:lnTo>
                    <a:pt x="6015" y="31962"/>
                  </a:lnTo>
                  <a:cubicBezTo>
                    <a:pt x="6134" y="31962"/>
                    <a:pt x="6253" y="31935"/>
                    <a:pt x="6345" y="31884"/>
                  </a:cubicBezTo>
                  <a:lnTo>
                    <a:pt x="6371" y="31871"/>
                  </a:lnTo>
                  <a:lnTo>
                    <a:pt x="6886" y="31571"/>
                  </a:lnTo>
                  <a:cubicBezTo>
                    <a:pt x="6977" y="31516"/>
                    <a:pt x="7021" y="31449"/>
                    <a:pt x="7021" y="31381"/>
                  </a:cubicBezTo>
                  <a:lnTo>
                    <a:pt x="7021" y="31374"/>
                  </a:lnTo>
                  <a:lnTo>
                    <a:pt x="7014" y="31337"/>
                  </a:lnTo>
                  <a:lnTo>
                    <a:pt x="7014" y="31330"/>
                  </a:lnTo>
                  <a:lnTo>
                    <a:pt x="1014" y="0"/>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737;p27">
              <a:extLst>
                <a:ext uri="{FF2B5EF4-FFF2-40B4-BE49-F238E27FC236}">
                  <a16:creationId xmlns:a16="http://schemas.microsoft.com/office/drawing/2014/main" id="{3B4C7CA8-B85F-43A9-BCCC-1952D3443653}"/>
                </a:ext>
              </a:extLst>
            </p:cNvPr>
            <p:cNvSpPr/>
            <p:nvPr/>
          </p:nvSpPr>
          <p:spPr>
            <a:xfrm flipH="1">
              <a:off x="6890422" y="3453929"/>
              <a:ext cx="511251" cy="347200"/>
            </a:xfrm>
            <a:custGeom>
              <a:avLst/>
              <a:gdLst/>
              <a:ahLst/>
              <a:cxnLst/>
              <a:rect l="l" t="t" r="r" b="b"/>
              <a:pathLst>
                <a:path w="11431" h="7763" extrusionOk="0">
                  <a:moveTo>
                    <a:pt x="11430" y="0"/>
                  </a:moveTo>
                  <a:lnTo>
                    <a:pt x="0" y="6600"/>
                  </a:lnTo>
                  <a:lnTo>
                    <a:pt x="0" y="7762"/>
                  </a:lnTo>
                  <a:lnTo>
                    <a:pt x="11430" y="1163"/>
                  </a:lnTo>
                  <a:lnTo>
                    <a:pt x="11430" y="0"/>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738;p27">
              <a:extLst>
                <a:ext uri="{FF2B5EF4-FFF2-40B4-BE49-F238E27FC236}">
                  <a16:creationId xmlns:a16="http://schemas.microsoft.com/office/drawing/2014/main" id="{1415F0E3-C628-47F3-8130-9985C621B1A0}"/>
                </a:ext>
              </a:extLst>
            </p:cNvPr>
            <p:cNvSpPr/>
            <p:nvPr/>
          </p:nvSpPr>
          <p:spPr>
            <a:xfrm flipH="1">
              <a:off x="6619925" y="2261911"/>
              <a:ext cx="1487285" cy="900940"/>
            </a:xfrm>
            <a:custGeom>
              <a:avLst/>
              <a:gdLst/>
              <a:ahLst/>
              <a:cxnLst/>
              <a:rect l="l" t="t" r="r" b="b"/>
              <a:pathLst>
                <a:path w="33254" h="20144" extrusionOk="0">
                  <a:moveTo>
                    <a:pt x="29221" y="0"/>
                  </a:moveTo>
                  <a:cubicBezTo>
                    <a:pt x="29105" y="0"/>
                    <a:pt x="28988" y="26"/>
                    <a:pt x="28898" y="77"/>
                  </a:cubicBezTo>
                  <a:lnTo>
                    <a:pt x="324" y="16575"/>
                  </a:lnTo>
                  <a:cubicBezTo>
                    <a:pt x="143" y="16681"/>
                    <a:pt x="1" y="16929"/>
                    <a:pt x="1" y="17133"/>
                  </a:cubicBezTo>
                  <a:lnTo>
                    <a:pt x="1" y="17554"/>
                  </a:lnTo>
                  <a:cubicBezTo>
                    <a:pt x="1" y="17758"/>
                    <a:pt x="143" y="18010"/>
                    <a:pt x="324" y="18112"/>
                  </a:cubicBezTo>
                  <a:lnTo>
                    <a:pt x="3710" y="20068"/>
                  </a:lnTo>
                  <a:cubicBezTo>
                    <a:pt x="3798" y="20118"/>
                    <a:pt x="3914" y="20144"/>
                    <a:pt x="4031" y="20144"/>
                  </a:cubicBezTo>
                  <a:cubicBezTo>
                    <a:pt x="4147" y="20144"/>
                    <a:pt x="4263" y="20118"/>
                    <a:pt x="4352" y="20068"/>
                  </a:cubicBezTo>
                  <a:lnTo>
                    <a:pt x="32931" y="3568"/>
                  </a:lnTo>
                  <a:cubicBezTo>
                    <a:pt x="33108" y="3466"/>
                    <a:pt x="33254" y="3214"/>
                    <a:pt x="33254" y="3010"/>
                  </a:cubicBezTo>
                  <a:lnTo>
                    <a:pt x="33254" y="2592"/>
                  </a:lnTo>
                  <a:cubicBezTo>
                    <a:pt x="33254" y="2385"/>
                    <a:pt x="33108" y="2137"/>
                    <a:pt x="32931" y="2031"/>
                  </a:cubicBezTo>
                  <a:lnTo>
                    <a:pt x="29544" y="77"/>
                  </a:lnTo>
                  <a:cubicBezTo>
                    <a:pt x="29454" y="26"/>
                    <a:pt x="29338" y="0"/>
                    <a:pt x="2922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739;p27">
              <a:extLst>
                <a:ext uri="{FF2B5EF4-FFF2-40B4-BE49-F238E27FC236}">
                  <a16:creationId xmlns:a16="http://schemas.microsoft.com/office/drawing/2014/main" id="{D985B0AE-8772-4B2B-BE88-C3F14645BE98}"/>
                </a:ext>
              </a:extLst>
            </p:cNvPr>
            <p:cNvSpPr/>
            <p:nvPr/>
          </p:nvSpPr>
          <p:spPr>
            <a:xfrm flipH="1">
              <a:off x="6626455" y="2330832"/>
              <a:ext cx="1472884" cy="779959"/>
            </a:xfrm>
            <a:custGeom>
              <a:avLst/>
              <a:gdLst/>
              <a:ahLst/>
              <a:cxnLst/>
              <a:rect l="l" t="t" r="r" b="b"/>
              <a:pathLst>
                <a:path w="32932" h="17439" extrusionOk="0">
                  <a:moveTo>
                    <a:pt x="766" y="14678"/>
                  </a:moveTo>
                  <a:lnTo>
                    <a:pt x="148" y="15034"/>
                  </a:lnTo>
                  <a:cubicBezTo>
                    <a:pt x="76" y="15075"/>
                    <a:pt x="32" y="15130"/>
                    <a:pt x="18" y="15181"/>
                  </a:cubicBezTo>
                  <a:cubicBezTo>
                    <a:pt x="1" y="15246"/>
                    <a:pt x="25" y="15310"/>
                    <a:pt x="82" y="15365"/>
                  </a:cubicBezTo>
                  <a:cubicBezTo>
                    <a:pt x="99" y="15378"/>
                    <a:pt x="123" y="15395"/>
                    <a:pt x="148" y="15409"/>
                  </a:cubicBezTo>
                  <a:lnTo>
                    <a:pt x="1347" y="16102"/>
                  </a:lnTo>
                  <a:cubicBezTo>
                    <a:pt x="1058" y="15925"/>
                    <a:pt x="813" y="15517"/>
                    <a:pt x="793" y="15184"/>
                  </a:cubicBezTo>
                  <a:lnTo>
                    <a:pt x="766" y="14678"/>
                  </a:lnTo>
                  <a:close/>
                  <a:moveTo>
                    <a:pt x="31904" y="0"/>
                  </a:moveTo>
                  <a:cubicBezTo>
                    <a:pt x="31813" y="171"/>
                    <a:pt x="31680" y="320"/>
                    <a:pt x="31531" y="405"/>
                  </a:cubicBezTo>
                  <a:lnTo>
                    <a:pt x="3384" y="16656"/>
                  </a:lnTo>
                  <a:cubicBezTo>
                    <a:pt x="3380" y="16656"/>
                    <a:pt x="3380" y="16660"/>
                    <a:pt x="3380" y="16660"/>
                  </a:cubicBezTo>
                  <a:lnTo>
                    <a:pt x="3377" y="16660"/>
                  </a:lnTo>
                  <a:cubicBezTo>
                    <a:pt x="3231" y="16744"/>
                    <a:pt x="3037" y="16785"/>
                    <a:pt x="2847" y="16785"/>
                  </a:cubicBezTo>
                  <a:cubicBezTo>
                    <a:pt x="2660" y="16785"/>
                    <a:pt x="2473" y="16744"/>
                    <a:pt x="2326" y="16666"/>
                  </a:cubicBezTo>
                  <a:lnTo>
                    <a:pt x="2326" y="16666"/>
                  </a:lnTo>
                  <a:lnTo>
                    <a:pt x="3534" y="17364"/>
                  </a:lnTo>
                  <a:cubicBezTo>
                    <a:pt x="3557" y="17377"/>
                    <a:pt x="3588" y="17391"/>
                    <a:pt x="3619" y="17400"/>
                  </a:cubicBezTo>
                  <a:cubicBezTo>
                    <a:pt x="3625" y="17405"/>
                    <a:pt x="3632" y="17408"/>
                    <a:pt x="3639" y="17408"/>
                  </a:cubicBezTo>
                  <a:cubicBezTo>
                    <a:pt x="3707" y="17428"/>
                    <a:pt x="3782" y="17438"/>
                    <a:pt x="3853" y="17438"/>
                  </a:cubicBezTo>
                  <a:cubicBezTo>
                    <a:pt x="3972" y="17438"/>
                    <a:pt x="4088" y="17414"/>
                    <a:pt x="4176" y="17364"/>
                  </a:cubicBezTo>
                  <a:lnTo>
                    <a:pt x="32755" y="864"/>
                  </a:lnTo>
                  <a:cubicBezTo>
                    <a:pt x="32932" y="762"/>
                    <a:pt x="32932" y="596"/>
                    <a:pt x="32755" y="490"/>
                  </a:cubicBezTo>
                  <a:lnTo>
                    <a:pt x="31904"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740;p27">
              <a:extLst>
                <a:ext uri="{FF2B5EF4-FFF2-40B4-BE49-F238E27FC236}">
                  <a16:creationId xmlns:a16="http://schemas.microsoft.com/office/drawing/2014/main" id="{4690255C-354B-483F-99E9-08F115350218}"/>
                </a:ext>
              </a:extLst>
            </p:cNvPr>
            <p:cNvSpPr/>
            <p:nvPr/>
          </p:nvSpPr>
          <p:spPr>
            <a:xfrm flipH="1">
              <a:off x="7927013" y="3159413"/>
              <a:ext cx="14312" cy="3533"/>
            </a:xfrm>
            <a:custGeom>
              <a:avLst/>
              <a:gdLst/>
              <a:ahLst/>
              <a:cxnLst/>
              <a:rect l="l" t="t" r="r" b="b"/>
              <a:pathLst>
                <a:path w="320" h="79" extrusionOk="0">
                  <a:moveTo>
                    <a:pt x="1" y="1"/>
                  </a:moveTo>
                  <a:lnTo>
                    <a:pt x="1" y="1"/>
                  </a:lnTo>
                  <a:cubicBezTo>
                    <a:pt x="86" y="51"/>
                    <a:pt x="205" y="78"/>
                    <a:pt x="320" y="78"/>
                  </a:cubicBezTo>
                  <a:cubicBezTo>
                    <a:pt x="205" y="78"/>
                    <a:pt x="89" y="51"/>
                    <a:pt x="1" y="1"/>
                  </a:cubicBezTo>
                  <a:close/>
                </a:path>
              </a:pathLst>
            </a:custGeom>
            <a:solidFill>
              <a:srgbClr val="E5E5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741;p27">
              <a:extLst>
                <a:ext uri="{FF2B5EF4-FFF2-40B4-BE49-F238E27FC236}">
                  <a16:creationId xmlns:a16="http://schemas.microsoft.com/office/drawing/2014/main" id="{B624C69B-E5AB-49B8-A025-91F4FB97BE8C}"/>
                </a:ext>
              </a:extLst>
            </p:cNvPr>
            <p:cNvSpPr/>
            <p:nvPr/>
          </p:nvSpPr>
          <p:spPr>
            <a:xfrm flipH="1">
              <a:off x="7927013" y="3005379"/>
              <a:ext cx="180197" cy="157566"/>
            </a:xfrm>
            <a:custGeom>
              <a:avLst/>
              <a:gdLst/>
              <a:ahLst/>
              <a:cxnLst/>
              <a:rect l="l" t="t" r="r" b="b"/>
              <a:pathLst>
                <a:path w="4029" h="3523" extrusionOk="0">
                  <a:moveTo>
                    <a:pt x="258" y="0"/>
                  </a:moveTo>
                  <a:cubicBezTo>
                    <a:pt x="109" y="119"/>
                    <a:pt x="1" y="333"/>
                    <a:pt x="1" y="514"/>
                  </a:cubicBezTo>
                  <a:lnTo>
                    <a:pt x="1" y="931"/>
                  </a:lnTo>
                  <a:cubicBezTo>
                    <a:pt x="1" y="1122"/>
                    <a:pt x="126" y="1350"/>
                    <a:pt x="286" y="1466"/>
                  </a:cubicBezTo>
                  <a:cubicBezTo>
                    <a:pt x="296" y="1476"/>
                    <a:pt x="310" y="1482"/>
                    <a:pt x="324" y="1489"/>
                  </a:cubicBezTo>
                  <a:lnTo>
                    <a:pt x="3710" y="3445"/>
                  </a:lnTo>
                  <a:cubicBezTo>
                    <a:pt x="3798" y="3495"/>
                    <a:pt x="3914" y="3522"/>
                    <a:pt x="4029" y="3522"/>
                  </a:cubicBezTo>
                  <a:lnTo>
                    <a:pt x="4029" y="2359"/>
                  </a:lnTo>
                  <a:cubicBezTo>
                    <a:pt x="3958" y="2359"/>
                    <a:pt x="3883" y="2346"/>
                    <a:pt x="3815" y="2326"/>
                  </a:cubicBezTo>
                  <a:cubicBezTo>
                    <a:pt x="3808" y="2326"/>
                    <a:pt x="3801" y="2323"/>
                    <a:pt x="3795" y="2318"/>
                  </a:cubicBezTo>
                  <a:cubicBezTo>
                    <a:pt x="3764" y="2309"/>
                    <a:pt x="3737" y="2295"/>
                    <a:pt x="3710" y="2282"/>
                  </a:cubicBezTo>
                  <a:lnTo>
                    <a:pt x="2489" y="1578"/>
                  </a:lnTo>
                  <a:cubicBezTo>
                    <a:pt x="2489" y="1578"/>
                    <a:pt x="2486" y="1578"/>
                    <a:pt x="2486" y="1574"/>
                  </a:cubicBezTo>
                  <a:lnTo>
                    <a:pt x="1543" y="1030"/>
                  </a:lnTo>
                  <a:lnTo>
                    <a:pt x="1540" y="1030"/>
                  </a:lnTo>
                  <a:lnTo>
                    <a:pt x="324" y="327"/>
                  </a:lnTo>
                  <a:cubicBezTo>
                    <a:pt x="299" y="313"/>
                    <a:pt x="279" y="296"/>
                    <a:pt x="258" y="283"/>
                  </a:cubicBezTo>
                  <a:cubicBezTo>
                    <a:pt x="201" y="228"/>
                    <a:pt x="177" y="164"/>
                    <a:pt x="194" y="99"/>
                  </a:cubicBezTo>
                  <a:cubicBezTo>
                    <a:pt x="205" y="65"/>
                    <a:pt x="225" y="31"/>
                    <a:pt x="25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742;p27">
              <a:extLst>
                <a:ext uri="{FF2B5EF4-FFF2-40B4-BE49-F238E27FC236}">
                  <a16:creationId xmlns:a16="http://schemas.microsoft.com/office/drawing/2014/main" id="{A5BB2390-4C48-4DC3-8F6A-8A344160A99E}"/>
                </a:ext>
              </a:extLst>
            </p:cNvPr>
            <p:cNvSpPr/>
            <p:nvPr/>
          </p:nvSpPr>
          <p:spPr>
            <a:xfrm flipH="1">
              <a:off x="7936539" y="3009807"/>
              <a:ext cx="162799" cy="99603"/>
            </a:xfrm>
            <a:custGeom>
              <a:avLst/>
              <a:gdLst/>
              <a:ahLst/>
              <a:cxnLst/>
              <a:rect l="l" t="t" r="r" b="b"/>
              <a:pathLst>
                <a:path w="3640" h="2227" extrusionOk="0">
                  <a:moveTo>
                    <a:pt x="3619" y="2219"/>
                  </a:moveTo>
                  <a:cubicBezTo>
                    <a:pt x="3625" y="2224"/>
                    <a:pt x="3632" y="2227"/>
                    <a:pt x="3639" y="2227"/>
                  </a:cubicBezTo>
                  <a:cubicBezTo>
                    <a:pt x="3632" y="2227"/>
                    <a:pt x="3625" y="2224"/>
                    <a:pt x="3619" y="2219"/>
                  </a:cubicBezTo>
                  <a:close/>
                  <a:moveTo>
                    <a:pt x="18" y="0"/>
                  </a:moveTo>
                  <a:cubicBezTo>
                    <a:pt x="1" y="65"/>
                    <a:pt x="25" y="129"/>
                    <a:pt x="82" y="184"/>
                  </a:cubicBezTo>
                  <a:cubicBezTo>
                    <a:pt x="25" y="129"/>
                    <a:pt x="1" y="65"/>
                    <a:pt x="18" y="0"/>
                  </a:cubicBezTo>
                  <a:close/>
                </a:path>
              </a:pathLst>
            </a:custGeom>
            <a:solidFill>
              <a:srgbClr val="70D3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743;p27">
              <a:extLst>
                <a:ext uri="{FF2B5EF4-FFF2-40B4-BE49-F238E27FC236}">
                  <a16:creationId xmlns:a16="http://schemas.microsoft.com/office/drawing/2014/main" id="{5A4EBFE8-9B00-4BEB-8CFE-860847AB14E9}"/>
                </a:ext>
              </a:extLst>
            </p:cNvPr>
            <p:cNvSpPr/>
            <p:nvPr/>
          </p:nvSpPr>
          <p:spPr>
            <a:xfrm flipH="1">
              <a:off x="6665813" y="729935"/>
              <a:ext cx="1485809" cy="2351685"/>
            </a:xfrm>
            <a:custGeom>
              <a:avLst/>
              <a:gdLst/>
              <a:ahLst/>
              <a:cxnLst/>
              <a:rect l="l" t="t" r="r" b="b"/>
              <a:pathLst>
                <a:path w="33221" h="52581" extrusionOk="0">
                  <a:moveTo>
                    <a:pt x="29207" y="1"/>
                  </a:moveTo>
                  <a:cubicBezTo>
                    <a:pt x="29013" y="1"/>
                    <a:pt x="28819" y="44"/>
                    <a:pt x="28671" y="131"/>
                  </a:cubicBezTo>
                  <a:lnTo>
                    <a:pt x="521" y="16382"/>
                  </a:lnTo>
                  <a:cubicBezTo>
                    <a:pt x="225" y="16552"/>
                    <a:pt x="1" y="16970"/>
                    <a:pt x="21" y="17310"/>
                  </a:cubicBezTo>
                  <a:lnTo>
                    <a:pt x="1962" y="50978"/>
                  </a:lnTo>
                  <a:cubicBezTo>
                    <a:pt x="1982" y="51322"/>
                    <a:pt x="2241" y="51736"/>
                    <a:pt x="2536" y="51906"/>
                  </a:cubicBezTo>
                  <a:lnTo>
                    <a:pt x="3479" y="52450"/>
                  </a:lnTo>
                  <a:cubicBezTo>
                    <a:pt x="3627" y="52537"/>
                    <a:pt x="3820" y="52580"/>
                    <a:pt x="4015" y="52580"/>
                  </a:cubicBezTo>
                  <a:cubicBezTo>
                    <a:pt x="4209" y="52580"/>
                    <a:pt x="4403" y="52537"/>
                    <a:pt x="4553" y="52450"/>
                  </a:cubicBezTo>
                  <a:lnTo>
                    <a:pt x="32700" y="36199"/>
                  </a:lnTo>
                  <a:cubicBezTo>
                    <a:pt x="32996" y="36029"/>
                    <a:pt x="33220" y="35611"/>
                    <a:pt x="33203" y="35271"/>
                  </a:cubicBezTo>
                  <a:lnTo>
                    <a:pt x="31258" y="1603"/>
                  </a:lnTo>
                  <a:cubicBezTo>
                    <a:pt x="31238" y="1259"/>
                    <a:pt x="30983" y="845"/>
                    <a:pt x="30687" y="675"/>
                  </a:cubicBezTo>
                  <a:lnTo>
                    <a:pt x="29742" y="131"/>
                  </a:lnTo>
                  <a:cubicBezTo>
                    <a:pt x="29594" y="44"/>
                    <a:pt x="29400" y="1"/>
                    <a:pt x="29207"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744;p27">
              <a:extLst>
                <a:ext uri="{FF2B5EF4-FFF2-40B4-BE49-F238E27FC236}">
                  <a16:creationId xmlns:a16="http://schemas.microsoft.com/office/drawing/2014/main" id="{20989F96-CB5F-45CA-8376-7F8D8F6093D4}"/>
                </a:ext>
              </a:extLst>
            </p:cNvPr>
            <p:cNvSpPr/>
            <p:nvPr/>
          </p:nvSpPr>
          <p:spPr>
            <a:xfrm flipH="1">
              <a:off x="6754189" y="730024"/>
              <a:ext cx="1390769" cy="802724"/>
            </a:xfrm>
            <a:custGeom>
              <a:avLst/>
              <a:gdLst/>
              <a:ahLst/>
              <a:cxnLst/>
              <a:rect l="l" t="t" r="r" b="b"/>
              <a:pathLst>
                <a:path w="31096" h="17948" extrusionOk="0">
                  <a:moveTo>
                    <a:pt x="29060" y="1"/>
                  </a:moveTo>
                  <a:cubicBezTo>
                    <a:pt x="28866" y="1"/>
                    <a:pt x="28671" y="43"/>
                    <a:pt x="28522" y="129"/>
                  </a:cubicBezTo>
                  <a:lnTo>
                    <a:pt x="372" y="16380"/>
                  </a:lnTo>
                  <a:cubicBezTo>
                    <a:pt x="225" y="16468"/>
                    <a:pt x="93" y="16614"/>
                    <a:pt x="1" y="16785"/>
                  </a:cubicBezTo>
                  <a:lnTo>
                    <a:pt x="2017" y="17947"/>
                  </a:lnTo>
                  <a:cubicBezTo>
                    <a:pt x="2106" y="17780"/>
                    <a:pt x="2238" y="17631"/>
                    <a:pt x="2387" y="17543"/>
                  </a:cubicBezTo>
                  <a:lnTo>
                    <a:pt x="30535" y="1291"/>
                  </a:lnTo>
                  <a:cubicBezTo>
                    <a:pt x="30622" y="1242"/>
                    <a:pt x="30706" y="1219"/>
                    <a:pt x="30781" y="1219"/>
                  </a:cubicBezTo>
                  <a:cubicBezTo>
                    <a:pt x="30938" y="1219"/>
                    <a:pt x="31057" y="1322"/>
                    <a:pt x="31096" y="1509"/>
                  </a:cubicBezTo>
                  <a:cubicBezTo>
                    <a:pt x="31045" y="1189"/>
                    <a:pt x="30810" y="833"/>
                    <a:pt x="30542" y="673"/>
                  </a:cubicBezTo>
                  <a:lnTo>
                    <a:pt x="29593" y="125"/>
                  </a:lnTo>
                  <a:cubicBezTo>
                    <a:pt x="29446" y="42"/>
                    <a:pt x="29253" y="1"/>
                    <a:pt x="29060"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745;p27">
              <a:extLst>
                <a:ext uri="{FF2B5EF4-FFF2-40B4-BE49-F238E27FC236}">
                  <a16:creationId xmlns:a16="http://schemas.microsoft.com/office/drawing/2014/main" id="{9D5F7945-7998-4F01-98F4-2090A2F6B1FD}"/>
                </a:ext>
              </a:extLst>
            </p:cNvPr>
            <p:cNvSpPr/>
            <p:nvPr/>
          </p:nvSpPr>
          <p:spPr>
            <a:xfrm flipH="1">
              <a:off x="6665813" y="784500"/>
              <a:ext cx="1395644" cy="2294616"/>
            </a:xfrm>
            <a:custGeom>
              <a:avLst/>
              <a:gdLst/>
              <a:ahLst/>
              <a:cxnLst/>
              <a:rect l="l" t="t" r="r" b="b"/>
              <a:pathLst>
                <a:path w="31205" h="51305" extrusionOk="0">
                  <a:moveTo>
                    <a:pt x="28915" y="0"/>
                  </a:moveTo>
                  <a:cubicBezTo>
                    <a:pt x="28840" y="0"/>
                    <a:pt x="28757" y="24"/>
                    <a:pt x="28671" y="73"/>
                  </a:cubicBezTo>
                  <a:lnTo>
                    <a:pt x="520" y="16325"/>
                  </a:lnTo>
                  <a:cubicBezTo>
                    <a:pt x="225" y="16494"/>
                    <a:pt x="1" y="16913"/>
                    <a:pt x="21" y="17252"/>
                  </a:cubicBezTo>
                  <a:lnTo>
                    <a:pt x="1962" y="50921"/>
                  </a:lnTo>
                  <a:cubicBezTo>
                    <a:pt x="1977" y="51164"/>
                    <a:pt x="2109" y="51305"/>
                    <a:pt x="2291" y="51305"/>
                  </a:cubicBezTo>
                  <a:cubicBezTo>
                    <a:pt x="2366" y="51305"/>
                    <a:pt x="2449" y="51281"/>
                    <a:pt x="2537" y="51230"/>
                  </a:cubicBezTo>
                  <a:lnTo>
                    <a:pt x="30684" y="34979"/>
                  </a:lnTo>
                  <a:cubicBezTo>
                    <a:pt x="30980" y="34809"/>
                    <a:pt x="31204" y="34391"/>
                    <a:pt x="31187" y="34051"/>
                  </a:cubicBezTo>
                  <a:lnTo>
                    <a:pt x="29242" y="383"/>
                  </a:lnTo>
                  <a:cubicBezTo>
                    <a:pt x="29228" y="139"/>
                    <a:pt x="29096" y="0"/>
                    <a:pt x="28915" y="0"/>
                  </a:cubicBez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746;p27">
              <a:extLst>
                <a:ext uri="{FF2B5EF4-FFF2-40B4-BE49-F238E27FC236}">
                  <a16:creationId xmlns:a16="http://schemas.microsoft.com/office/drawing/2014/main" id="{EF77B2E6-E2FA-48F0-B625-400E91558DAF}"/>
                </a:ext>
              </a:extLst>
            </p:cNvPr>
            <p:cNvSpPr/>
            <p:nvPr/>
          </p:nvSpPr>
          <p:spPr>
            <a:xfrm flipH="1">
              <a:off x="7115791" y="881375"/>
              <a:ext cx="721056" cy="513667"/>
            </a:xfrm>
            <a:custGeom>
              <a:avLst/>
              <a:gdLst/>
              <a:ahLst/>
              <a:cxnLst/>
              <a:rect l="l" t="t" r="r" b="b"/>
              <a:pathLst>
                <a:path w="16122" h="11485" extrusionOk="0">
                  <a:moveTo>
                    <a:pt x="12092" y="0"/>
                  </a:moveTo>
                  <a:cubicBezTo>
                    <a:pt x="12010" y="0"/>
                    <a:pt x="11928" y="19"/>
                    <a:pt x="11866" y="56"/>
                  </a:cubicBezTo>
                  <a:lnTo>
                    <a:pt x="224" y="6774"/>
                  </a:lnTo>
                  <a:cubicBezTo>
                    <a:pt x="102" y="6849"/>
                    <a:pt x="0" y="7022"/>
                    <a:pt x="0" y="7165"/>
                  </a:cubicBezTo>
                  <a:lnTo>
                    <a:pt x="3" y="9232"/>
                  </a:lnTo>
                  <a:lnTo>
                    <a:pt x="1006" y="8651"/>
                  </a:lnTo>
                  <a:lnTo>
                    <a:pt x="3022" y="9814"/>
                  </a:lnTo>
                  <a:lnTo>
                    <a:pt x="3022" y="10718"/>
                  </a:lnTo>
                  <a:cubicBezTo>
                    <a:pt x="3022" y="10861"/>
                    <a:pt x="3124" y="11038"/>
                    <a:pt x="3250" y="11109"/>
                  </a:cubicBezTo>
                  <a:lnTo>
                    <a:pt x="3805" y="11428"/>
                  </a:lnTo>
                  <a:cubicBezTo>
                    <a:pt x="3868" y="11466"/>
                    <a:pt x="3949" y="11485"/>
                    <a:pt x="4031" y="11485"/>
                  </a:cubicBezTo>
                  <a:cubicBezTo>
                    <a:pt x="4112" y="11485"/>
                    <a:pt x="4194" y="11466"/>
                    <a:pt x="4257" y="11428"/>
                  </a:cubicBezTo>
                  <a:lnTo>
                    <a:pt x="15897" y="4711"/>
                  </a:lnTo>
                  <a:cubicBezTo>
                    <a:pt x="16024" y="4636"/>
                    <a:pt x="16122" y="4462"/>
                    <a:pt x="16122" y="4319"/>
                  </a:cubicBezTo>
                  <a:lnTo>
                    <a:pt x="16122" y="2511"/>
                  </a:lnTo>
                  <a:cubicBezTo>
                    <a:pt x="16122" y="2368"/>
                    <a:pt x="16020" y="2194"/>
                    <a:pt x="15897" y="2120"/>
                  </a:cubicBezTo>
                  <a:lnTo>
                    <a:pt x="12318" y="56"/>
                  </a:lnTo>
                  <a:cubicBezTo>
                    <a:pt x="12255" y="19"/>
                    <a:pt x="12173" y="0"/>
                    <a:pt x="12092"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747;p27">
              <a:extLst>
                <a:ext uri="{FF2B5EF4-FFF2-40B4-BE49-F238E27FC236}">
                  <a16:creationId xmlns:a16="http://schemas.microsoft.com/office/drawing/2014/main" id="{2993162B-18CC-42CA-9CFE-DDA48A48BF81}"/>
                </a:ext>
              </a:extLst>
            </p:cNvPr>
            <p:cNvSpPr/>
            <p:nvPr/>
          </p:nvSpPr>
          <p:spPr>
            <a:xfrm flipH="1">
              <a:off x="7115791" y="977534"/>
              <a:ext cx="540725" cy="417463"/>
            </a:xfrm>
            <a:custGeom>
              <a:avLst/>
              <a:gdLst/>
              <a:ahLst/>
              <a:cxnLst/>
              <a:rect l="l" t="t" r="r" b="b"/>
              <a:pathLst>
                <a:path w="12090" h="9334" extrusionOk="0">
                  <a:moveTo>
                    <a:pt x="11903" y="0"/>
                  </a:moveTo>
                  <a:cubicBezTo>
                    <a:pt x="11988" y="68"/>
                    <a:pt x="11975" y="170"/>
                    <a:pt x="11865" y="231"/>
                  </a:cubicBezTo>
                  <a:lnTo>
                    <a:pt x="225" y="6953"/>
                  </a:lnTo>
                  <a:cubicBezTo>
                    <a:pt x="164" y="6987"/>
                    <a:pt x="82" y="7008"/>
                    <a:pt x="1" y="7008"/>
                  </a:cubicBezTo>
                  <a:lnTo>
                    <a:pt x="1" y="9333"/>
                  </a:lnTo>
                  <a:cubicBezTo>
                    <a:pt x="82" y="9333"/>
                    <a:pt x="160" y="9316"/>
                    <a:pt x="225" y="9282"/>
                  </a:cubicBezTo>
                  <a:lnTo>
                    <a:pt x="11865" y="2557"/>
                  </a:lnTo>
                  <a:cubicBezTo>
                    <a:pt x="11988" y="2486"/>
                    <a:pt x="12090" y="2312"/>
                    <a:pt x="12090" y="2169"/>
                  </a:cubicBezTo>
                  <a:lnTo>
                    <a:pt x="12090" y="361"/>
                  </a:lnTo>
                  <a:cubicBezTo>
                    <a:pt x="12090" y="235"/>
                    <a:pt x="12012" y="82"/>
                    <a:pt x="119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748;p27">
              <a:extLst>
                <a:ext uri="{FF2B5EF4-FFF2-40B4-BE49-F238E27FC236}">
                  <a16:creationId xmlns:a16="http://schemas.microsoft.com/office/drawing/2014/main" id="{98762A05-475F-4D5A-A0DC-B435B4992F46}"/>
                </a:ext>
              </a:extLst>
            </p:cNvPr>
            <p:cNvSpPr/>
            <p:nvPr/>
          </p:nvSpPr>
          <p:spPr>
            <a:xfrm flipH="1">
              <a:off x="7120353" y="881375"/>
              <a:ext cx="711933" cy="409547"/>
            </a:xfrm>
            <a:custGeom>
              <a:avLst/>
              <a:gdLst/>
              <a:ahLst/>
              <a:cxnLst/>
              <a:rect l="l" t="t" r="r" b="b"/>
              <a:pathLst>
                <a:path w="15918" h="9157" extrusionOk="0">
                  <a:moveTo>
                    <a:pt x="11990" y="0"/>
                  </a:moveTo>
                  <a:cubicBezTo>
                    <a:pt x="11908" y="0"/>
                    <a:pt x="11826" y="19"/>
                    <a:pt x="11764" y="56"/>
                  </a:cubicBezTo>
                  <a:lnTo>
                    <a:pt x="122" y="6774"/>
                  </a:lnTo>
                  <a:cubicBezTo>
                    <a:pt x="0" y="6849"/>
                    <a:pt x="0" y="6964"/>
                    <a:pt x="122" y="7036"/>
                  </a:cubicBezTo>
                  <a:lnTo>
                    <a:pt x="3703" y="9103"/>
                  </a:lnTo>
                  <a:cubicBezTo>
                    <a:pt x="3766" y="9138"/>
                    <a:pt x="3847" y="9156"/>
                    <a:pt x="3929" y="9156"/>
                  </a:cubicBezTo>
                  <a:cubicBezTo>
                    <a:pt x="4010" y="9156"/>
                    <a:pt x="4092" y="9138"/>
                    <a:pt x="4155" y="9103"/>
                  </a:cubicBezTo>
                  <a:lnTo>
                    <a:pt x="15795" y="2381"/>
                  </a:lnTo>
                  <a:cubicBezTo>
                    <a:pt x="15918" y="2310"/>
                    <a:pt x="15918" y="2194"/>
                    <a:pt x="15795" y="2120"/>
                  </a:cubicBezTo>
                  <a:lnTo>
                    <a:pt x="12216" y="56"/>
                  </a:lnTo>
                  <a:cubicBezTo>
                    <a:pt x="12153" y="19"/>
                    <a:pt x="12071" y="0"/>
                    <a:pt x="119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749;p27">
              <a:extLst>
                <a:ext uri="{FF2B5EF4-FFF2-40B4-BE49-F238E27FC236}">
                  <a16:creationId xmlns:a16="http://schemas.microsoft.com/office/drawing/2014/main" id="{8964E470-CDD4-445F-A95C-B80AAF952C09}"/>
                </a:ext>
              </a:extLst>
            </p:cNvPr>
            <p:cNvSpPr/>
            <p:nvPr/>
          </p:nvSpPr>
          <p:spPr>
            <a:xfrm flipH="1">
              <a:off x="7557495" y="1530652"/>
              <a:ext cx="355877" cy="436784"/>
            </a:xfrm>
            <a:custGeom>
              <a:avLst/>
              <a:gdLst/>
              <a:ahLst/>
              <a:cxnLst/>
              <a:rect l="l" t="t" r="r" b="b"/>
              <a:pathLst>
                <a:path w="7957" h="9766" extrusionOk="0">
                  <a:moveTo>
                    <a:pt x="5495" y="1"/>
                  </a:moveTo>
                  <a:cubicBezTo>
                    <a:pt x="4955" y="1"/>
                    <a:pt x="4354" y="172"/>
                    <a:pt x="3727" y="532"/>
                  </a:cubicBezTo>
                  <a:cubicBezTo>
                    <a:pt x="1609" y="1756"/>
                    <a:pt x="1" y="4697"/>
                    <a:pt x="140" y="7097"/>
                  </a:cubicBezTo>
                  <a:cubicBezTo>
                    <a:pt x="239" y="8791"/>
                    <a:pt x="1176" y="9765"/>
                    <a:pt x="2463" y="9765"/>
                  </a:cubicBezTo>
                  <a:cubicBezTo>
                    <a:pt x="3003" y="9765"/>
                    <a:pt x="3604" y="9594"/>
                    <a:pt x="4231" y="9232"/>
                  </a:cubicBezTo>
                  <a:cubicBezTo>
                    <a:pt x="6348" y="8008"/>
                    <a:pt x="7956" y="5068"/>
                    <a:pt x="7817" y="2667"/>
                  </a:cubicBezTo>
                  <a:cubicBezTo>
                    <a:pt x="7719" y="973"/>
                    <a:pt x="6782" y="1"/>
                    <a:pt x="549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750;p27">
              <a:extLst>
                <a:ext uri="{FF2B5EF4-FFF2-40B4-BE49-F238E27FC236}">
                  <a16:creationId xmlns:a16="http://schemas.microsoft.com/office/drawing/2014/main" id="{48C39CB8-3EFF-4C81-A122-3E39CD9C33ED}"/>
                </a:ext>
              </a:extLst>
            </p:cNvPr>
            <p:cNvSpPr/>
            <p:nvPr/>
          </p:nvSpPr>
          <p:spPr>
            <a:xfrm flipH="1">
              <a:off x="7625432" y="1530697"/>
              <a:ext cx="121249" cy="218437"/>
            </a:xfrm>
            <a:custGeom>
              <a:avLst/>
              <a:gdLst/>
              <a:ahLst/>
              <a:cxnLst/>
              <a:rect l="l" t="t" r="r" b="b"/>
              <a:pathLst>
                <a:path w="2711" h="4884" extrusionOk="0">
                  <a:moveTo>
                    <a:pt x="1768" y="0"/>
                  </a:moveTo>
                  <a:cubicBezTo>
                    <a:pt x="1227" y="0"/>
                    <a:pt x="626" y="171"/>
                    <a:pt x="0" y="535"/>
                  </a:cubicBezTo>
                  <a:lnTo>
                    <a:pt x="252" y="4883"/>
                  </a:lnTo>
                  <a:lnTo>
                    <a:pt x="2710" y="204"/>
                  </a:lnTo>
                  <a:cubicBezTo>
                    <a:pt x="2428" y="69"/>
                    <a:pt x="2108" y="0"/>
                    <a:pt x="1768" y="0"/>
                  </a:cubicBezTo>
                  <a:close/>
                </a:path>
              </a:pathLst>
            </a:custGeom>
            <a:solidFill>
              <a:srgbClr val="23C7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751;p27">
              <a:extLst>
                <a:ext uri="{FF2B5EF4-FFF2-40B4-BE49-F238E27FC236}">
                  <a16:creationId xmlns:a16="http://schemas.microsoft.com/office/drawing/2014/main" id="{2A1A014D-0CF6-42CA-995F-F7BF59DA0925}"/>
                </a:ext>
              </a:extLst>
            </p:cNvPr>
            <p:cNvSpPr/>
            <p:nvPr/>
          </p:nvSpPr>
          <p:spPr>
            <a:xfrm flipH="1">
              <a:off x="7561342" y="1561736"/>
              <a:ext cx="34662" cy="222328"/>
            </a:xfrm>
            <a:custGeom>
              <a:avLst/>
              <a:gdLst/>
              <a:ahLst/>
              <a:cxnLst/>
              <a:rect l="l" t="t" r="r" b="b"/>
              <a:pathLst>
                <a:path w="775" h="4971" extrusionOk="0">
                  <a:moveTo>
                    <a:pt x="0" y="0"/>
                  </a:moveTo>
                  <a:lnTo>
                    <a:pt x="0" y="0"/>
                  </a:lnTo>
                  <a:cubicBezTo>
                    <a:pt x="412" y="456"/>
                    <a:pt x="674" y="1122"/>
                    <a:pt x="721" y="1972"/>
                  </a:cubicBezTo>
                  <a:cubicBezTo>
                    <a:pt x="674" y="1122"/>
                    <a:pt x="412" y="453"/>
                    <a:pt x="0" y="0"/>
                  </a:cubicBezTo>
                  <a:close/>
                  <a:moveTo>
                    <a:pt x="721" y="1976"/>
                  </a:moveTo>
                  <a:cubicBezTo>
                    <a:pt x="775" y="2937"/>
                    <a:pt x="551" y="3983"/>
                    <a:pt x="129" y="4971"/>
                  </a:cubicBezTo>
                  <a:cubicBezTo>
                    <a:pt x="554" y="3983"/>
                    <a:pt x="775" y="2937"/>
                    <a:pt x="721" y="1976"/>
                  </a:cubicBezTo>
                  <a:close/>
                </a:path>
              </a:pathLst>
            </a:custGeom>
            <a:solidFill>
              <a:srgbClr val="C0C0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752;p27">
              <a:extLst>
                <a:ext uri="{FF2B5EF4-FFF2-40B4-BE49-F238E27FC236}">
                  <a16:creationId xmlns:a16="http://schemas.microsoft.com/office/drawing/2014/main" id="{FB0A731E-DE43-4BE7-BA32-862AB27A526D}"/>
                </a:ext>
              </a:extLst>
            </p:cNvPr>
            <p:cNvSpPr/>
            <p:nvPr/>
          </p:nvSpPr>
          <p:spPr>
            <a:xfrm flipH="1">
              <a:off x="7561297" y="1539821"/>
              <a:ext cx="174159" cy="244243"/>
            </a:xfrm>
            <a:custGeom>
              <a:avLst/>
              <a:gdLst/>
              <a:ahLst/>
              <a:cxnLst/>
              <a:rect l="l" t="t" r="r" b="b"/>
              <a:pathLst>
                <a:path w="3894" h="5461" extrusionOk="0">
                  <a:moveTo>
                    <a:pt x="2459" y="0"/>
                  </a:moveTo>
                  <a:lnTo>
                    <a:pt x="1" y="4679"/>
                  </a:lnTo>
                  <a:lnTo>
                    <a:pt x="3247" y="5461"/>
                  </a:lnTo>
                  <a:cubicBezTo>
                    <a:pt x="3669" y="4472"/>
                    <a:pt x="3894" y="3424"/>
                    <a:pt x="3839" y="2462"/>
                  </a:cubicBezTo>
                  <a:cubicBezTo>
                    <a:pt x="3792" y="1612"/>
                    <a:pt x="3530" y="946"/>
                    <a:pt x="3118" y="490"/>
                  </a:cubicBezTo>
                  <a:cubicBezTo>
                    <a:pt x="2932" y="280"/>
                    <a:pt x="2707" y="116"/>
                    <a:pt x="24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753;p27">
              <a:extLst>
                <a:ext uri="{FF2B5EF4-FFF2-40B4-BE49-F238E27FC236}">
                  <a16:creationId xmlns:a16="http://schemas.microsoft.com/office/drawing/2014/main" id="{96D71C21-1EDA-4654-8D98-BEC3FBF9B73F}"/>
                </a:ext>
              </a:extLst>
            </p:cNvPr>
            <p:cNvSpPr/>
            <p:nvPr/>
          </p:nvSpPr>
          <p:spPr>
            <a:xfrm flipH="1">
              <a:off x="6865197" y="1157598"/>
              <a:ext cx="613538" cy="390628"/>
            </a:xfrm>
            <a:custGeom>
              <a:avLst/>
              <a:gdLst/>
              <a:ahLst/>
              <a:cxnLst/>
              <a:rect l="l" t="t" r="r" b="b"/>
              <a:pathLst>
                <a:path w="13718" h="8734" extrusionOk="0">
                  <a:moveTo>
                    <a:pt x="13487" y="0"/>
                  </a:moveTo>
                  <a:cubicBezTo>
                    <a:pt x="13442" y="0"/>
                    <a:pt x="13392" y="15"/>
                    <a:pt x="13341" y="44"/>
                  </a:cubicBezTo>
                  <a:lnTo>
                    <a:pt x="313" y="7564"/>
                  </a:lnTo>
                  <a:cubicBezTo>
                    <a:pt x="135" y="7666"/>
                    <a:pt x="0" y="7914"/>
                    <a:pt x="13" y="8122"/>
                  </a:cubicBezTo>
                  <a:lnTo>
                    <a:pt x="33" y="8502"/>
                  </a:lnTo>
                  <a:cubicBezTo>
                    <a:pt x="41" y="8649"/>
                    <a:pt x="120" y="8733"/>
                    <a:pt x="229" y="8733"/>
                  </a:cubicBezTo>
                  <a:cubicBezTo>
                    <a:pt x="274" y="8733"/>
                    <a:pt x="324" y="8719"/>
                    <a:pt x="377" y="8689"/>
                  </a:cubicBezTo>
                  <a:cubicBezTo>
                    <a:pt x="2233" y="7619"/>
                    <a:pt x="11546" y="2243"/>
                    <a:pt x="13402" y="1169"/>
                  </a:cubicBezTo>
                  <a:cubicBezTo>
                    <a:pt x="13582" y="1067"/>
                    <a:pt x="13718" y="819"/>
                    <a:pt x="13704" y="611"/>
                  </a:cubicBezTo>
                  <a:lnTo>
                    <a:pt x="13684" y="231"/>
                  </a:lnTo>
                  <a:cubicBezTo>
                    <a:pt x="13677" y="84"/>
                    <a:pt x="13596" y="0"/>
                    <a:pt x="1348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754;p27">
              <a:extLst>
                <a:ext uri="{FF2B5EF4-FFF2-40B4-BE49-F238E27FC236}">
                  <a16:creationId xmlns:a16="http://schemas.microsoft.com/office/drawing/2014/main" id="{188866C3-4EBC-4091-AE42-CC35F6B19C74}"/>
                </a:ext>
              </a:extLst>
            </p:cNvPr>
            <p:cNvSpPr/>
            <p:nvPr/>
          </p:nvSpPr>
          <p:spPr>
            <a:xfrm flipH="1">
              <a:off x="7430074" y="1610889"/>
              <a:ext cx="41728" cy="64717"/>
            </a:xfrm>
            <a:custGeom>
              <a:avLst/>
              <a:gdLst/>
              <a:ahLst/>
              <a:cxnLst/>
              <a:rect l="l" t="t" r="r" b="b"/>
              <a:pathLst>
                <a:path w="933" h="1447" extrusionOk="0">
                  <a:moveTo>
                    <a:pt x="758" y="1"/>
                  </a:moveTo>
                  <a:cubicBezTo>
                    <a:pt x="729" y="1"/>
                    <a:pt x="695" y="10"/>
                    <a:pt x="661" y="30"/>
                  </a:cubicBezTo>
                  <a:lnTo>
                    <a:pt x="208" y="292"/>
                  </a:lnTo>
                  <a:cubicBezTo>
                    <a:pt x="90" y="360"/>
                    <a:pt x="1" y="526"/>
                    <a:pt x="8" y="663"/>
                  </a:cubicBezTo>
                  <a:lnTo>
                    <a:pt x="42" y="1295"/>
                  </a:lnTo>
                  <a:cubicBezTo>
                    <a:pt x="47" y="1391"/>
                    <a:pt x="100" y="1446"/>
                    <a:pt x="172" y="1446"/>
                  </a:cubicBezTo>
                  <a:cubicBezTo>
                    <a:pt x="202" y="1446"/>
                    <a:pt x="235" y="1437"/>
                    <a:pt x="269" y="1417"/>
                  </a:cubicBezTo>
                  <a:lnTo>
                    <a:pt x="725" y="1156"/>
                  </a:lnTo>
                  <a:cubicBezTo>
                    <a:pt x="845" y="1088"/>
                    <a:pt x="933" y="921"/>
                    <a:pt x="926" y="785"/>
                  </a:cubicBezTo>
                  <a:lnTo>
                    <a:pt x="889" y="156"/>
                  </a:lnTo>
                  <a:cubicBezTo>
                    <a:pt x="883" y="57"/>
                    <a:pt x="831" y="1"/>
                    <a:pt x="75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755;p27">
              <a:extLst>
                <a:ext uri="{FF2B5EF4-FFF2-40B4-BE49-F238E27FC236}">
                  <a16:creationId xmlns:a16="http://schemas.microsoft.com/office/drawing/2014/main" id="{1C5E6D40-41C6-4329-99BA-2AE3D826BC93}"/>
                </a:ext>
              </a:extLst>
            </p:cNvPr>
            <p:cNvSpPr/>
            <p:nvPr/>
          </p:nvSpPr>
          <p:spPr>
            <a:xfrm flipH="1">
              <a:off x="6858175" y="1282874"/>
              <a:ext cx="527844" cy="341162"/>
            </a:xfrm>
            <a:custGeom>
              <a:avLst/>
              <a:gdLst/>
              <a:ahLst/>
              <a:cxnLst/>
              <a:rect l="l" t="t" r="r" b="b"/>
              <a:pathLst>
                <a:path w="11802" h="7628" extrusionOk="0">
                  <a:moveTo>
                    <a:pt x="11569" y="1"/>
                  </a:moveTo>
                  <a:cubicBezTo>
                    <a:pt x="11525" y="1"/>
                    <a:pt x="11475" y="15"/>
                    <a:pt x="11424" y="44"/>
                  </a:cubicBezTo>
                  <a:lnTo>
                    <a:pt x="314" y="6456"/>
                  </a:lnTo>
                  <a:cubicBezTo>
                    <a:pt x="137" y="6558"/>
                    <a:pt x="0" y="6810"/>
                    <a:pt x="11" y="7014"/>
                  </a:cubicBezTo>
                  <a:lnTo>
                    <a:pt x="31" y="7398"/>
                  </a:lnTo>
                  <a:cubicBezTo>
                    <a:pt x="41" y="7542"/>
                    <a:pt x="120" y="7627"/>
                    <a:pt x="228" y="7627"/>
                  </a:cubicBezTo>
                  <a:cubicBezTo>
                    <a:pt x="273" y="7627"/>
                    <a:pt x="323" y="7612"/>
                    <a:pt x="375" y="7581"/>
                  </a:cubicBezTo>
                  <a:lnTo>
                    <a:pt x="11488" y="1170"/>
                  </a:lnTo>
                  <a:cubicBezTo>
                    <a:pt x="11665" y="1068"/>
                    <a:pt x="11801" y="820"/>
                    <a:pt x="11788" y="612"/>
                  </a:cubicBezTo>
                  <a:lnTo>
                    <a:pt x="11767" y="231"/>
                  </a:lnTo>
                  <a:cubicBezTo>
                    <a:pt x="11757" y="84"/>
                    <a:pt x="11678" y="1"/>
                    <a:pt x="115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756;p27">
              <a:extLst>
                <a:ext uri="{FF2B5EF4-FFF2-40B4-BE49-F238E27FC236}">
                  <a16:creationId xmlns:a16="http://schemas.microsoft.com/office/drawing/2014/main" id="{509B6B51-080E-4C7D-9FB1-9B85BBFFC7F6}"/>
                </a:ext>
              </a:extLst>
            </p:cNvPr>
            <p:cNvSpPr/>
            <p:nvPr/>
          </p:nvSpPr>
          <p:spPr>
            <a:xfrm flipH="1">
              <a:off x="7424438" y="1737283"/>
              <a:ext cx="41728" cy="64672"/>
            </a:xfrm>
            <a:custGeom>
              <a:avLst/>
              <a:gdLst/>
              <a:ahLst/>
              <a:cxnLst/>
              <a:rect l="l" t="t" r="r" b="b"/>
              <a:pathLst>
                <a:path w="933" h="1446" extrusionOk="0">
                  <a:moveTo>
                    <a:pt x="758" y="0"/>
                  </a:moveTo>
                  <a:cubicBezTo>
                    <a:pt x="728" y="0"/>
                    <a:pt x="695" y="10"/>
                    <a:pt x="661" y="29"/>
                  </a:cubicBezTo>
                  <a:lnTo>
                    <a:pt x="209" y="291"/>
                  </a:lnTo>
                  <a:cubicBezTo>
                    <a:pt x="89" y="359"/>
                    <a:pt x="1" y="526"/>
                    <a:pt x="8" y="662"/>
                  </a:cubicBezTo>
                  <a:lnTo>
                    <a:pt x="41" y="1294"/>
                  </a:lnTo>
                  <a:cubicBezTo>
                    <a:pt x="47" y="1390"/>
                    <a:pt x="101" y="1446"/>
                    <a:pt x="173" y="1446"/>
                  </a:cubicBezTo>
                  <a:cubicBezTo>
                    <a:pt x="203" y="1446"/>
                    <a:pt x="236" y="1436"/>
                    <a:pt x="270" y="1416"/>
                  </a:cubicBezTo>
                  <a:lnTo>
                    <a:pt x="722" y="1158"/>
                  </a:lnTo>
                  <a:cubicBezTo>
                    <a:pt x="841" y="1087"/>
                    <a:pt x="932" y="920"/>
                    <a:pt x="923" y="784"/>
                  </a:cubicBezTo>
                  <a:lnTo>
                    <a:pt x="888" y="155"/>
                  </a:lnTo>
                  <a:cubicBezTo>
                    <a:pt x="884" y="56"/>
                    <a:pt x="831" y="0"/>
                    <a:pt x="758" y="0"/>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757;p27">
              <a:extLst>
                <a:ext uri="{FF2B5EF4-FFF2-40B4-BE49-F238E27FC236}">
                  <a16:creationId xmlns:a16="http://schemas.microsoft.com/office/drawing/2014/main" id="{7CBBD1A1-CE44-44D9-B0A7-C1A1260D7CF8}"/>
                </a:ext>
              </a:extLst>
            </p:cNvPr>
            <p:cNvSpPr/>
            <p:nvPr/>
          </p:nvSpPr>
          <p:spPr>
            <a:xfrm flipH="1">
              <a:off x="7424886" y="1737372"/>
              <a:ext cx="40968" cy="64672"/>
            </a:xfrm>
            <a:custGeom>
              <a:avLst/>
              <a:gdLst/>
              <a:ahLst/>
              <a:cxnLst/>
              <a:rect l="l" t="t" r="r" b="b"/>
              <a:pathLst>
                <a:path w="916" h="1446" extrusionOk="0">
                  <a:moveTo>
                    <a:pt x="752" y="0"/>
                  </a:moveTo>
                  <a:cubicBezTo>
                    <a:pt x="721" y="0"/>
                    <a:pt x="687" y="7"/>
                    <a:pt x="654" y="27"/>
                  </a:cubicBezTo>
                  <a:lnTo>
                    <a:pt x="202" y="289"/>
                  </a:lnTo>
                  <a:cubicBezTo>
                    <a:pt x="89" y="354"/>
                    <a:pt x="1" y="510"/>
                    <a:pt x="1" y="646"/>
                  </a:cubicBezTo>
                  <a:lnTo>
                    <a:pt x="1" y="660"/>
                  </a:lnTo>
                  <a:lnTo>
                    <a:pt x="34" y="1292"/>
                  </a:lnTo>
                  <a:cubicBezTo>
                    <a:pt x="42" y="1387"/>
                    <a:pt x="92" y="1445"/>
                    <a:pt x="167" y="1445"/>
                  </a:cubicBezTo>
                  <a:cubicBezTo>
                    <a:pt x="198" y="1445"/>
                    <a:pt x="229" y="1435"/>
                    <a:pt x="263" y="1414"/>
                  </a:cubicBezTo>
                  <a:lnTo>
                    <a:pt x="715" y="1156"/>
                  </a:lnTo>
                  <a:cubicBezTo>
                    <a:pt x="830" y="1088"/>
                    <a:pt x="916" y="932"/>
                    <a:pt x="916" y="799"/>
                  </a:cubicBezTo>
                  <a:lnTo>
                    <a:pt x="916" y="782"/>
                  </a:lnTo>
                  <a:lnTo>
                    <a:pt x="881" y="153"/>
                  </a:lnTo>
                  <a:cubicBezTo>
                    <a:pt x="878" y="55"/>
                    <a:pt x="823" y="0"/>
                    <a:pt x="75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758;p27">
              <a:extLst>
                <a:ext uri="{FF2B5EF4-FFF2-40B4-BE49-F238E27FC236}">
                  <a16:creationId xmlns:a16="http://schemas.microsoft.com/office/drawing/2014/main" id="{0CB2EEB6-3FEE-4CB3-B503-5839F3E56157}"/>
                </a:ext>
              </a:extLst>
            </p:cNvPr>
            <p:cNvSpPr/>
            <p:nvPr/>
          </p:nvSpPr>
          <p:spPr>
            <a:xfrm flipH="1">
              <a:off x="6852540" y="1409267"/>
              <a:ext cx="528023" cy="341207"/>
            </a:xfrm>
            <a:custGeom>
              <a:avLst/>
              <a:gdLst/>
              <a:ahLst/>
              <a:cxnLst/>
              <a:rect l="l" t="t" r="r" b="b"/>
              <a:pathLst>
                <a:path w="11806" h="7629" extrusionOk="0">
                  <a:moveTo>
                    <a:pt x="11575" y="0"/>
                  </a:moveTo>
                  <a:cubicBezTo>
                    <a:pt x="11531" y="0"/>
                    <a:pt x="11482" y="14"/>
                    <a:pt x="11431" y="43"/>
                  </a:cubicBezTo>
                  <a:lnTo>
                    <a:pt x="314" y="6459"/>
                  </a:lnTo>
                  <a:cubicBezTo>
                    <a:pt x="137" y="6561"/>
                    <a:pt x="1" y="6812"/>
                    <a:pt x="15" y="7016"/>
                  </a:cubicBezTo>
                  <a:lnTo>
                    <a:pt x="35" y="7401"/>
                  </a:lnTo>
                  <a:cubicBezTo>
                    <a:pt x="42" y="7545"/>
                    <a:pt x="121" y="7628"/>
                    <a:pt x="230" y="7628"/>
                  </a:cubicBezTo>
                  <a:cubicBezTo>
                    <a:pt x="276" y="7628"/>
                    <a:pt x="326" y="7614"/>
                    <a:pt x="379" y="7584"/>
                  </a:cubicBezTo>
                  <a:lnTo>
                    <a:pt x="11493" y="1173"/>
                  </a:lnTo>
                  <a:cubicBezTo>
                    <a:pt x="11669" y="1067"/>
                    <a:pt x="11805" y="818"/>
                    <a:pt x="11795" y="614"/>
                  </a:cubicBezTo>
                  <a:lnTo>
                    <a:pt x="11771" y="231"/>
                  </a:lnTo>
                  <a:cubicBezTo>
                    <a:pt x="11764" y="85"/>
                    <a:pt x="11684" y="0"/>
                    <a:pt x="115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759;p27">
              <a:extLst>
                <a:ext uri="{FF2B5EF4-FFF2-40B4-BE49-F238E27FC236}">
                  <a16:creationId xmlns:a16="http://schemas.microsoft.com/office/drawing/2014/main" id="{8BAEADB6-7177-4534-ACAB-1B50D45ED017}"/>
                </a:ext>
              </a:extLst>
            </p:cNvPr>
            <p:cNvSpPr/>
            <p:nvPr/>
          </p:nvSpPr>
          <p:spPr>
            <a:xfrm flipH="1">
              <a:off x="7418848" y="1864795"/>
              <a:ext cx="41863" cy="64583"/>
            </a:xfrm>
            <a:custGeom>
              <a:avLst/>
              <a:gdLst/>
              <a:ahLst/>
              <a:cxnLst/>
              <a:rect l="l" t="t" r="r" b="b"/>
              <a:pathLst>
                <a:path w="936" h="1444" extrusionOk="0">
                  <a:moveTo>
                    <a:pt x="760" y="0"/>
                  </a:moveTo>
                  <a:cubicBezTo>
                    <a:pt x="729" y="0"/>
                    <a:pt x="696" y="10"/>
                    <a:pt x="661" y="31"/>
                  </a:cubicBezTo>
                  <a:lnTo>
                    <a:pt x="209" y="293"/>
                  </a:lnTo>
                  <a:cubicBezTo>
                    <a:pt x="90" y="360"/>
                    <a:pt x="1" y="527"/>
                    <a:pt x="8" y="663"/>
                  </a:cubicBezTo>
                  <a:lnTo>
                    <a:pt x="42" y="1292"/>
                  </a:lnTo>
                  <a:cubicBezTo>
                    <a:pt x="47" y="1389"/>
                    <a:pt x="100" y="1444"/>
                    <a:pt x="172" y="1444"/>
                  </a:cubicBezTo>
                  <a:cubicBezTo>
                    <a:pt x="202" y="1444"/>
                    <a:pt x="235" y="1434"/>
                    <a:pt x="270" y="1415"/>
                  </a:cubicBezTo>
                  <a:lnTo>
                    <a:pt x="725" y="1153"/>
                  </a:lnTo>
                  <a:cubicBezTo>
                    <a:pt x="845" y="1085"/>
                    <a:pt x="936" y="918"/>
                    <a:pt x="926" y="782"/>
                  </a:cubicBezTo>
                  <a:lnTo>
                    <a:pt x="892" y="153"/>
                  </a:lnTo>
                  <a:cubicBezTo>
                    <a:pt x="885" y="57"/>
                    <a:pt x="832" y="0"/>
                    <a:pt x="760" y="0"/>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760;p27">
              <a:extLst>
                <a:ext uri="{FF2B5EF4-FFF2-40B4-BE49-F238E27FC236}">
                  <a16:creationId xmlns:a16="http://schemas.microsoft.com/office/drawing/2014/main" id="{1DD3CC32-C8BF-4FA1-B54C-2A216888607B}"/>
                </a:ext>
              </a:extLst>
            </p:cNvPr>
            <p:cNvSpPr/>
            <p:nvPr/>
          </p:nvSpPr>
          <p:spPr>
            <a:xfrm flipH="1">
              <a:off x="7419116" y="1864795"/>
              <a:ext cx="41236" cy="64628"/>
            </a:xfrm>
            <a:custGeom>
              <a:avLst/>
              <a:gdLst/>
              <a:ahLst/>
              <a:cxnLst/>
              <a:rect l="l" t="t" r="r" b="b"/>
              <a:pathLst>
                <a:path w="922" h="1445" extrusionOk="0">
                  <a:moveTo>
                    <a:pt x="752" y="1"/>
                  </a:moveTo>
                  <a:cubicBezTo>
                    <a:pt x="721" y="1"/>
                    <a:pt x="691" y="10"/>
                    <a:pt x="653" y="31"/>
                  </a:cubicBezTo>
                  <a:lnTo>
                    <a:pt x="201" y="293"/>
                  </a:lnTo>
                  <a:cubicBezTo>
                    <a:pt x="85" y="357"/>
                    <a:pt x="0" y="514"/>
                    <a:pt x="0" y="646"/>
                  </a:cubicBezTo>
                  <a:lnTo>
                    <a:pt x="0" y="663"/>
                  </a:lnTo>
                  <a:lnTo>
                    <a:pt x="34" y="1292"/>
                  </a:lnTo>
                  <a:cubicBezTo>
                    <a:pt x="41" y="1388"/>
                    <a:pt x="92" y="1445"/>
                    <a:pt x="167" y="1445"/>
                  </a:cubicBezTo>
                  <a:cubicBezTo>
                    <a:pt x="194" y="1445"/>
                    <a:pt x="228" y="1435"/>
                    <a:pt x="262" y="1415"/>
                  </a:cubicBezTo>
                  <a:lnTo>
                    <a:pt x="717" y="1153"/>
                  </a:lnTo>
                  <a:cubicBezTo>
                    <a:pt x="833" y="1088"/>
                    <a:pt x="921" y="932"/>
                    <a:pt x="918" y="796"/>
                  </a:cubicBezTo>
                  <a:lnTo>
                    <a:pt x="918" y="782"/>
                  </a:lnTo>
                  <a:lnTo>
                    <a:pt x="884" y="153"/>
                  </a:lnTo>
                  <a:cubicBezTo>
                    <a:pt x="877" y="54"/>
                    <a:pt x="823" y="1"/>
                    <a:pt x="7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761;p27">
              <a:extLst>
                <a:ext uri="{FF2B5EF4-FFF2-40B4-BE49-F238E27FC236}">
                  <a16:creationId xmlns:a16="http://schemas.microsoft.com/office/drawing/2014/main" id="{C94B14FD-69F2-421F-A9AF-EE4C2F5FC638}"/>
                </a:ext>
              </a:extLst>
            </p:cNvPr>
            <p:cNvSpPr/>
            <p:nvPr/>
          </p:nvSpPr>
          <p:spPr>
            <a:xfrm flipH="1">
              <a:off x="6847083" y="1536690"/>
              <a:ext cx="527844" cy="341162"/>
            </a:xfrm>
            <a:custGeom>
              <a:avLst/>
              <a:gdLst/>
              <a:ahLst/>
              <a:cxnLst/>
              <a:rect l="l" t="t" r="r" b="b"/>
              <a:pathLst>
                <a:path w="11802" h="7628" extrusionOk="0">
                  <a:moveTo>
                    <a:pt x="11570" y="0"/>
                  </a:moveTo>
                  <a:cubicBezTo>
                    <a:pt x="11525" y="0"/>
                    <a:pt x="11476" y="14"/>
                    <a:pt x="11424" y="44"/>
                  </a:cubicBezTo>
                  <a:lnTo>
                    <a:pt x="314" y="6459"/>
                  </a:lnTo>
                  <a:cubicBezTo>
                    <a:pt x="137" y="6561"/>
                    <a:pt x="0" y="6813"/>
                    <a:pt x="11" y="7017"/>
                  </a:cubicBezTo>
                  <a:lnTo>
                    <a:pt x="31" y="7398"/>
                  </a:lnTo>
                  <a:cubicBezTo>
                    <a:pt x="41" y="7543"/>
                    <a:pt x="121" y="7628"/>
                    <a:pt x="231" y="7628"/>
                  </a:cubicBezTo>
                  <a:cubicBezTo>
                    <a:pt x="275" y="7628"/>
                    <a:pt x="324" y="7614"/>
                    <a:pt x="375" y="7585"/>
                  </a:cubicBezTo>
                  <a:lnTo>
                    <a:pt x="11489" y="1172"/>
                  </a:lnTo>
                  <a:cubicBezTo>
                    <a:pt x="11665" y="1067"/>
                    <a:pt x="11802" y="819"/>
                    <a:pt x="11788" y="615"/>
                  </a:cubicBezTo>
                  <a:lnTo>
                    <a:pt x="11767" y="230"/>
                  </a:lnTo>
                  <a:cubicBezTo>
                    <a:pt x="11760" y="85"/>
                    <a:pt x="11680" y="0"/>
                    <a:pt x="115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762;p27">
              <a:extLst>
                <a:ext uri="{FF2B5EF4-FFF2-40B4-BE49-F238E27FC236}">
                  <a16:creationId xmlns:a16="http://schemas.microsoft.com/office/drawing/2014/main" id="{7881DE94-6761-4EDA-A0E5-41AAAD4DEC22}"/>
                </a:ext>
              </a:extLst>
            </p:cNvPr>
            <p:cNvSpPr/>
            <p:nvPr/>
          </p:nvSpPr>
          <p:spPr>
            <a:xfrm flipH="1">
              <a:off x="7574983" y="1947044"/>
              <a:ext cx="273270" cy="217095"/>
            </a:xfrm>
            <a:custGeom>
              <a:avLst/>
              <a:gdLst/>
              <a:ahLst/>
              <a:cxnLst/>
              <a:rect l="l" t="t" r="r" b="b"/>
              <a:pathLst>
                <a:path w="6110" h="4854" extrusionOk="0">
                  <a:moveTo>
                    <a:pt x="5850" y="1"/>
                  </a:moveTo>
                  <a:cubicBezTo>
                    <a:pt x="5806" y="1"/>
                    <a:pt x="5756" y="15"/>
                    <a:pt x="5705" y="45"/>
                  </a:cubicBezTo>
                  <a:lnTo>
                    <a:pt x="313" y="3163"/>
                  </a:lnTo>
                  <a:cubicBezTo>
                    <a:pt x="136" y="3268"/>
                    <a:pt x="1" y="3516"/>
                    <a:pt x="14" y="3720"/>
                  </a:cubicBezTo>
                  <a:lnTo>
                    <a:pt x="65" y="4624"/>
                  </a:lnTo>
                  <a:cubicBezTo>
                    <a:pt x="74" y="4768"/>
                    <a:pt x="154" y="4853"/>
                    <a:pt x="262" y="4853"/>
                  </a:cubicBezTo>
                  <a:cubicBezTo>
                    <a:pt x="307" y="4853"/>
                    <a:pt x="357" y="4839"/>
                    <a:pt x="408" y="4807"/>
                  </a:cubicBezTo>
                  <a:lnTo>
                    <a:pt x="5800" y="1691"/>
                  </a:lnTo>
                  <a:cubicBezTo>
                    <a:pt x="5977" y="1589"/>
                    <a:pt x="6110" y="1336"/>
                    <a:pt x="6100" y="1132"/>
                  </a:cubicBezTo>
                  <a:lnTo>
                    <a:pt x="6048" y="232"/>
                  </a:lnTo>
                  <a:cubicBezTo>
                    <a:pt x="6039" y="85"/>
                    <a:pt x="5959" y="1"/>
                    <a:pt x="58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763;p27">
              <a:extLst>
                <a:ext uri="{FF2B5EF4-FFF2-40B4-BE49-F238E27FC236}">
                  <a16:creationId xmlns:a16="http://schemas.microsoft.com/office/drawing/2014/main" id="{2E77EA85-DD7E-4C53-ACA7-861DCC194E08}"/>
                </a:ext>
              </a:extLst>
            </p:cNvPr>
            <p:cNvSpPr/>
            <p:nvPr/>
          </p:nvSpPr>
          <p:spPr>
            <a:xfrm flipH="1">
              <a:off x="7513396" y="2208151"/>
              <a:ext cx="385038" cy="258779"/>
            </a:xfrm>
            <a:custGeom>
              <a:avLst/>
              <a:gdLst/>
              <a:ahLst/>
              <a:cxnLst/>
              <a:rect l="l" t="t" r="r" b="b"/>
              <a:pathLst>
                <a:path w="8609" h="5786" extrusionOk="0">
                  <a:moveTo>
                    <a:pt x="8375" y="1"/>
                  </a:moveTo>
                  <a:cubicBezTo>
                    <a:pt x="8331" y="1"/>
                    <a:pt x="8282" y="15"/>
                    <a:pt x="8231" y="44"/>
                  </a:cubicBezTo>
                  <a:lnTo>
                    <a:pt x="313" y="4617"/>
                  </a:lnTo>
                  <a:cubicBezTo>
                    <a:pt x="136" y="4719"/>
                    <a:pt x="1" y="4971"/>
                    <a:pt x="14" y="5175"/>
                  </a:cubicBezTo>
                  <a:lnTo>
                    <a:pt x="34" y="5558"/>
                  </a:lnTo>
                  <a:cubicBezTo>
                    <a:pt x="44" y="5703"/>
                    <a:pt x="123" y="5786"/>
                    <a:pt x="232" y="5786"/>
                  </a:cubicBezTo>
                  <a:cubicBezTo>
                    <a:pt x="276" y="5786"/>
                    <a:pt x="326" y="5772"/>
                    <a:pt x="378" y="5742"/>
                  </a:cubicBezTo>
                  <a:lnTo>
                    <a:pt x="8296" y="1173"/>
                  </a:lnTo>
                  <a:cubicBezTo>
                    <a:pt x="8473" y="1067"/>
                    <a:pt x="8609" y="819"/>
                    <a:pt x="8595" y="615"/>
                  </a:cubicBezTo>
                  <a:lnTo>
                    <a:pt x="8575" y="231"/>
                  </a:lnTo>
                  <a:cubicBezTo>
                    <a:pt x="8565" y="86"/>
                    <a:pt x="8485" y="1"/>
                    <a:pt x="83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764;p27">
              <a:extLst>
                <a:ext uri="{FF2B5EF4-FFF2-40B4-BE49-F238E27FC236}">
                  <a16:creationId xmlns:a16="http://schemas.microsoft.com/office/drawing/2014/main" id="{D4C7E403-7458-4320-BB3B-2BECFABA6B91}"/>
                </a:ext>
              </a:extLst>
            </p:cNvPr>
            <p:cNvSpPr/>
            <p:nvPr/>
          </p:nvSpPr>
          <p:spPr>
            <a:xfrm flipH="1">
              <a:off x="7505659" y="2342416"/>
              <a:ext cx="385038" cy="258779"/>
            </a:xfrm>
            <a:custGeom>
              <a:avLst/>
              <a:gdLst/>
              <a:ahLst/>
              <a:cxnLst/>
              <a:rect l="l" t="t" r="r" b="b"/>
              <a:pathLst>
                <a:path w="8609" h="5786" extrusionOk="0">
                  <a:moveTo>
                    <a:pt x="8378" y="0"/>
                  </a:moveTo>
                  <a:cubicBezTo>
                    <a:pt x="8333" y="0"/>
                    <a:pt x="8283" y="14"/>
                    <a:pt x="8232" y="44"/>
                  </a:cubicBezTo>
                  <a:lnTo>
                    <a:pt x="313" y="4621"/>
                  </a:lnTo>
                  <a:cubicBezTo>
                    <a:pt x="137" y="4723"/>
                    <a:pt x="1" y="4971"/>
                    <a:pt x="14" y="5178"/>
                  </a:cubicBezTo>
                  <a:lnTo>
                    <a:pt x="35" y="5555"/>
                  </a:lnTo>
                  <a:cubicBezTo>
                    <a:pt x="44" y="5700"/>
                    <a:pt x="125" y="5786"/>
                    <a:pt x="235" y="5786"/>
                  </a:cubicBezTo>
                  <a:cubicBezTo>
                    <a:pt x="279" y="5786"/>
                    <a:pt x="328" y="5772"/>
                    <a:pt x="378" y="5743"/>
                  </a:cubicBezTo>
                  <a:lnTo>
                    <a:pt x="8296" y="1169"/>
                  </a:lnTo>
                  <a:cubicBezTo>
                    <a:pt x="8477" y="1067"/>
                    <a:pt x="8609" y="816"/>
                    <a:pt x="8599" y="612"/>
                  </a:cubicBezTo>
                  <a:lnTo>
                    <a:pt x="8575" y="228"/>
                  </a:lnTo>
                  <a:cubicBezTo>
                    <a:pt x="8568" y="83"/>
                    <a:pt x="8487" y="0"/>
                    <a:pt x="83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765;p27">
              <a:extLst>
                <a:ext uri="{FF2B5EF4-FFF2-40B4-BE49-F238E27FC236}">
                  <a16:creationId xmlns:a16="http://schemas.microsoft.com/office/drawing/2014/main" id="{D54DB1F4-9254-49E7-AD68-C68155293DDC}"/>
                </a:ext>
              </a:extLst>
            </p:cNvPr>
            <p:cNvSpPr/>
            <p:nvPr/>
          </p:nvSpPr>
          <p:spPr>
            <a:xfrm flipH="1">
              <a:off x="7497877" y="2476547"/>
              <a:ext cx="384903" cy="258824"/>
            </a:xfrm>
            <a:custGeom>
              <a:avLst/>
              <a:gdLst/>
              <a:ahLst/>
              <a:cxnLst/>
              <a:rect l="l" t="t" r="r" b="b"/>
              <a:pathLst>
                <a:path w="8606" h="5787" extrusionOk="0">
                  <a:moveTo>
                    <a:pt x="8374" y="0"/>
                  </a:moveTo>
                  <a:cubicBezTo>
                    <a:pt x="8329" y="0"/>
                    <a:pt x="8280" y="14"/>
                    <a:pt x="8228" y="44"/>
                  </a:cubicBezTo>
                  <a:lnTo>
                    <a:pt x="313" y="4624"/>
                  </a:lnTo>
                  <a:cubicBezTo>
                    <a:pt x="133" y="4729"/>
                    <a:pt x="1" y="4977"/>
                    <a:pt x="10" y="5184"/>
                  </a:cubicBezTo>
                  <a:lnTo>
                    <a:pt x="31" y="5559"/>
                  </a:lnTo>
                  <a:cubicBezTo>
                    <a:pt x="41" y="5703"/>
                    <a:pt x="120" y="5786"/>
                    <a:pt x="229" y="5786"/>
                  </a:cubicBezTo>
                  <a:cubicBezTo>
                    <a:pt x="275" y="5786"/>
                    <a:pt x="325" y="5772"/>
                    <a:pt x="378" y="5742"/>
                  </a:cubicBezTo>
                  <a:lnTo>
                    <a:pt x="8292" y="1173"/>
                  </a:lnTo>
                  <a:cubicBezTo>
                    <a:pt x="8473" y="1067"/>
                    <a:pt x="8606" y="819"/>
                    <a:pt x="8595" y="615"/>
                  </a:cubicBezTo>
                  <a:lnTo>
                    <a:pt x="8571" y="230"/>
                  </a:lnTo>
                  <a:cubicBezTo>
                    <a:pt x="8564" y="85"/>
                    <a:pt x="8484" y="0"/>
                    <a:pt x="837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766;p27">
              <a:extLst>
                <a:ext uri="{FF2B5EF4-FFF2-40B4-BE49-F238E27FC236}">
                  <a16:creationId xmlns:a16="http://schemas.microsoft.com/office/drawing/2014/main" id="{B79168F0-6BB8-42ED-98F1-F3B032645869}"/>
                </a:ext>
              </a:extLst>
            </p:cNvPr>
            <p:cNvSpPr/>
            <p:nvPr/>
          </p:nvSpPr>
          <p:spPr>
            <a:xfrm flipH="1">
              <a:off x="7490005" y="2610768"/>
              <a:ext cx="385038" cy="258824"/>
            </a:xfrm>
            <a:custGeom>
              <a:avLst/>
              <a:gdLst/>
              <a:ahLst/>
              <a:cxnLst/>
              <a:rect l="l" t="t" r="r" b="b"/>
              <a:pathLst>
                <a:path w="8609" h="5787" extrusionOk="0">
                  <a:moveTo>
                    <a:pt x="8378" y="1"/>
                  </a:moveTo>
                  <a:cubicBezTo>
                    <a:pt x="8333" y="1"/>
                    <a:pt x="8283" y="15"/>
                    <a:pt x="8232" y="45"/>
                  </a:cubicBezTo>
                  <a:lnTo>
                    <a:pt x="314" y="4628"/>
                  </a:lnTo>
                  <a:cubicBezTo>
                    <a:pt x="137" y="4730"/>
                    <a:pt x="1" y="4981"/>
                    <a:pt x="11" y="5185"/>
                  </a:cubicBezTo>
                  <a:lnTo>
                    <a:pt x="35" y="5556"/>
                  </a:lnTo>
                  <a:cubicBezTo>
                    <a:pt x="42" y="5702"/>
                    <a:pt x="122" y="5786"/>
                    <a:pt x="232" y="5786"/>
                  </a:cubicBezTo>
                  <a:cubicBezTo>
                    <a:pt x="277" y="5786"/>
                    <a:pt x="326" y="5773"/>
                    <a:pt x="378" y="5743"/>
                  </a:cubicBezTo>
                  <a:lnTo>
                    <a:pt x="8296" y="1171"/>
                  </a:lnTo>
                  <a:cubicBezTo>
                    <a:pt x="8473" y="1069"/>
                    <a:pt x="8609" y="816"/>
                    <a:pt x="8596" y="612"/>
                  </a:cubicBezTo>
                  <a:lnTo>
                    <a:pt x="8575" y="228"/>
                  </a:lnTo>
                  <a:cubicBezTo>
                    <a:pt x="8566" y="84"/>
                    <a:pt x="8486" y="1"/>
                    <a:pt x="837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767;p27">
              <a:extLst>
                <a:ext uri="{FF2B5EF4-FFF2-40B4-BE49-F238E27FC236}">
                  <a16:creationId xmlns:a16="http://schemas.microsoft.com/office/drawing/2014/main" id="{49168386-2F26-4238-8B01-E7D88AD467C6}"/>
                </a:ext>
              </a:extLst>
            </p:cNvPr>
            <p:cNvSpPr/>
            <p:nvPr/>
          </p:nvSpPr>
          <p:spPr>
            <a:xfrm flipH="1">
              <a:off x="7311776" y="2178811"/>
              <a:ext cx="96427" cy="334632"/>
            </a:xfrm>
            <a:custGeom>
              <a:avLst/>
              <a:gdLst/>
              <a:ahLst/>
              <a:cxnLst/>
              <a:rect l="l" t="t" r="r" b="b"/>
              <a:pathLst>
                <a:path w="2156" h="7482" extrusionOk="0">
                  <a:moveTo>
                    <a:pt x="1596" y="0"/>
                  </a:moveTo>
                  <a:cubicBezTo>
                    <a:pt x="1551" y="0"/>
                    <a:pt x="1501" y="14"/>
                    <a:pt x="1449" y="44"/>
                  </a:cubicBezTo>
                  <a:lnTo>
                    <a:pt x="313" y="700"/>
                  </a:lnTo>
                  <a:cubicBezTo>
                    <a:pt x="132" y="805"/>
                    <a:pt x="0" y="1053"/>
                    <a:pt x="10" y="1257"/>
                  </a:cubicBezTo>
                  <a:lnTo>
                    <a:pt x="364" y="7251"/>
                  </a:lnTo>
                  <a:cubicBezTo>
                    <a:pt x="371" y="7397"/>
                    <a:pt x="451" y="7481"/>
                    <a:pt x="561" y="7481"/>
                  </a:cubicBezTo>
                  <a:cubicBezTo>
                    <a:pt x="606" y="7481"/>
                    <a:pt x="656" y="7468"/>
                    <a:pt x="708" y="7438"/>
                  </a:cubicBezTo>
                  <a:lnTo>
                    <a:pt x="1846" y="6779"/>
                  </a:lnTo>
                  <a:cubicBezTo>
                    <a:pt x="2023" y="6677"/>
                    <a:pt x="2156" y="6429"/>
                    <a:pt x="2145" y="6222"/>
                  </a:cubicBezTo>
                  <a:lnTo>
                    <a:pt x="1795" y="231"/>
                  </a:lnTo>
                  <a:cubicBezTo>
                    <a:pt x="1786" y="84"/>
                    <a:pt x="1706" y="0"/>
                    <a:pt x="159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768;p27">
              <a:extLst>
                <a:ext uri="{FF2B5EF4-FFF2-40B4-BE49-F238E27FC236}">
                  <a16:creationId xmlns:a16="http://schemas.microsoft.com/office/drawing/2014/main" id="{B9D13600-830C-4A0B-AA29-F69E62C75D3C}"/>
                </a:ext>
              </a:extLst>
            </p:cNvPr>
            <p:cNvSpPr/>
            <p:nvPr/>
          </p:nvSpPr>
          <p:spPr>
            <a:xfrm flipH="1">
              <a:off x="7307214" y="2529905"/>
              <a:ext cx="80639" cy="59618"/>
            </a:xfrm>
            <a:custGeom>
              <a:avLst/>
              <a:gdLst/>
              <a:ahLst/>
              <a:cxnLst/>
              <a:rect l="l" t="t" r="r" b="b"/>
              <a:pathLst>
                <a:path w="1803" h="1333" extrusionOk="0">
                  <a:moveTo>
                    <a:pt x="1636" y="0"/>
                  </a:moveTo>
                  <a:cubicBezTo>
                    <a:pt x="1583" y="0"/>
                    <a:pt x="1521" y="19"/>
                    <a:pt x="1456" y="57"/>
                  </a:cubicBezTo>
                  <a:lnTo>
                    <a:pt x="317" y="714"/>
                  </a:lnTo>
                  <a:cubicBezTo>
                    <a:pt x="140" y="816"/>
                    <a:pt x="1" y="1027"/>
                    <a:pt x="11" y="1179"/>
                  </a:cubicBezTo>
                  <a:cubicBezTo>
                    <a:pt x="15" y="1278"/>
                    <a:pt x="78" y="1332"/>
                    <a:pt x="168" y="1332"/>
                  </a:cubicBezTo>
                  <a:cubicBezTo>
                    <a:pt x="220" y="1332"/>
                    <a:pt x="282" y="1314"/>
                    <a:pt x="347" y="1275"/>
                  </a:cubicBezTo>
                  <a:lnTo>
                    <a:pt x="1486" y="619"/>
                  </a:lnTo>
                  <a:cubicBezTo>
                    <a:pt x="1667" y="517"/>
                    <a:pt x="1803" y="306"/>
                    <a:pt x="1792" y="153"/>
                  </a:cubicBezTo>
                  <a:cubicBezTo>
                    <a:pt x="1788" y="54"/>
                    <a:pt x="1726" y="0"/>
                    <a:pt x="16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769;p27">
              <a:extLst>
                <a:ext uri="{FF2B5EF4-FFF2-40B4-BE49-F238E27FC236}">
                  <a16:creationId xmlns:a16="http://schemas.microsoft.com/office/drawing/2014/main" id="{9A17693B-122C-4605-8AD4-E6A6578A91BF}"/>
                </a:ext>
              </a:extLst>
            </p:cNvPr>
            <p:cNvSpPr/>
            <p:nvPr/>
          </p:nvSpPr>
          <p:spPr>
            <a:xfrm flipH="1">
              <a:off x="7137841" y="2205691"/>
              <a:ext cx="89092" cy="207121"/>
            </a:xfrm>
            <a:custGeom>
              <a:avLst/>
              <a:gdLst/>
              <a:ahLst/>
              <a:cxnLst/>
              <a:rect l="l" t="t" r="r" b="b"/>
              <a:pathLst>
                <a:path w="1992" h="4631" extrusionOk="0">
                  <a:moveTo>
                    <a:pt x="1597" y="1"/>
                  </a:moveTo>
                  <a:cubicBezTo>
                    <a:pt x="1553" y="1"/>
                    <a:pt x="1503" y="15"/>
                    <a:pt x="1452" y="44"/>
                  </a:cubicBezTo>
                  <a:lnTo>
                    <a:pt x="313" y="701"/>
                  </a:lnTo>
                  <a:cubicBezTo>
                    <a:pt x="136" y="807"/>
                    <a:pt x="0" y="1055"/>
                    <a:pt x="13" y="1259"/>
                  </a:cubicBezTo>
                  <a:lnTo>
                    <a:pt x="197" y="4403"/>
                  </a:lnTo>
                  <a:cubicBezTo>
                    <a:pt x="204" y="4548"/>
                    <a:pt x="285" y="4631"/>
                    <a:pt x="394" y="4631"/>
                  </a:cubicBezTo>
                  <a:cubicBezTo>
                    <a:pt x="439" y="4631"/>
                    <a:pt x="489" y="4617"/>
                    <a:pt x="540" y="4587"/>
                  </a:cubicBezTo>
                  <a:lnTo>
                    <a:pt x="1679" y="3931"/>
                  </a:lnTo>
                  <a:cubicBezTo>
                    <a:pt x="1856" y="3829"/>
                    <a:pt x="1992" y="3578"/>
                    <a:pt x="1979" y="3374"/>
                  </a:cubicBezTo>
                  <a:lnTo>
                    <a:pt x="1795" y="232"/>
                  </a:lnTo>
                  <a:cubicBezTo>
                    <a:pt x="1788" y="85"/>
                    <a:pt x="1707" y="1"/>
                    <a:pt x="1597" y="1"/>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770;p27">
              <a:extLst>
                <a:ext uri="{FF2B5EF4-FFF2-40B4-BE49-F238E27FC236}">
                  <a16:creationId xmlns:a16="http://schemas.microsoft.com/office/drawing/2014/main" id="{DC2A1DCE-139E-44D8-949B-9597ECE96DE3}"/>
                </a:ext>
              </a:extLst>
            </p:cNvPr>
            <p:cNvSpPr/>
            <p:nvPr/>
          </p:nvSpPr>
          <p:spPr>
            <a:xfrm flipH="1">
              <a:off x="7138422" y="2205691"/>
              <a:ext cx="87929" cy="207121"/>
            </a:xfrm>
            <a:custGeom>
              <a:avLst/>
              <a:gdLst/>
              <a:ahLst/>
              <a:cxnLst/>
              <a:rect l="l" t="t" r="r" b="b"/>
              <a:pathLst>
                <a:path w="1966" h="4631" extrusionOk="0">
                  <a:moveTo>
                    <a:pt x="1585" y="0"/>
                  </a:moveTo>
                  <a:cubicBezTo>
                    <a:pt x="1541" y="0"/>
                    <a:pt x="1489" y="14"/>
                    <a:pt x="1439" y="44"/>
                  </a:cubicBezTo>
                  <a:lnTo>
                    <a:pt x="300" y="701"/>
                  </a:lnTo>
                  <a:cubicBezTo>
                    <a:pt x="130" y="799"/>
                    <a:pt x="0" y="1034"/>
                    <a:pt x="0" y="1235"/>
                  </a:cubicBezTo>
                  <a:lnTo>
                    <a:pt x="0" y="1259"/>
                  </a:lnTo>
                  <a:lnTo>
                    <a:pt x="184" y="4403"/>
                  </a:lnTo>
                  <a:cubicBezTo>
                    <a:pt x="191" y="4549"/>
                    <a:pt x="273" y="4631"/>
                    <a:pt x="381" y="4631"/>
                  </a:cubicBezTo>
                  <a:cubicBezTo>
                    <a:pt x="425" y="4631"/>
                    <a:pt x="477" y="4618"/>
                    <a:pt x="527" y="4587"/>
                  </a:cubicBezTo>
                  <a:lnTo>
                    <a:pt x="1666" y="3931"/>
                  </a:lnTo>
                  <a:cubicBezTo>
                    <a:pt x="1836" y="3832"/>
                    <a:pt x="1966" y="3601"/>
                    <a:pt x="1966" y="3400"/>
                  </a:cubicBezTo>
                  <a:lnTo>
                    <a:pt x="1966" y="3374"/>
                  </a:lnTo>
                  <a:lnTo>
                    <a:pt x="1782" y="232"/>
                  </a:lnTo>
                  <a:cubicBezTo>
                    <a:pt x="1775" y="85"/>
                    <a:pt x="1693" y="0"/>
                    <a:pt x="158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771;p27">
              <a:extLst>
                <a:ext uri="{FF2B5EF4-FFF2-40B4-BE49-F238E27FC236}">
                  <a16:creationId xmlns:a16="http://schemas.microsoft.com/office/drawing/2014/main" id="{6D080F64-8A32-41BD-B3DE-846E7865B5E2}"/>
                </a:ext>
              </a:extLst>
            </p:cNvPr>
            <p:cNvSpPr/>
            <p:nvPr/>
          </p:nvSpPr>
          <p:spPr>
            <a:xfrm flipH="1">
              <a:off x="7133413" y="2429317"/>
              <a:ext cx="80639" cy="59618"/>
            </a:xfrm>
            <a:custGeom>
              <a:avLst/>
              <a:gdLst/>
              <a:ahLst/>
              <a:cxnLst/>
              <a:rect l="l" t="t" r="r" b="b"/>
              <a:pathLst>
                <a:path w="1803" h="1333" extrusionOk="0">
                  <a:moveTo>
                    <a:pt x="1634" y="1"/>
                  </a:moveTo>
                  <a:cubicBezTo>
                    <a:pt x="1582" y="1"/>
                    <a:pt x="1521" y="19"/>
                    <a:pt x="1456" y="56"/>
                  </a:cubicBezTo>
                  <a:lnTo>
                    <a:pt x="317" y="712"/>
                  </a:lnTo>
                  <a:cubicBezTo>
                    <a:pt x="140" y="817"/>
                    <a:pt x="1" y="1025"/>
                    <a:pt x="11" y="1181"/>
                  </a:cubicBezTo>
                  <a:cubicBezTo>
                    <a:pt x="17" y="1280"/>
                    <a:pt x="79" y="1333"/>
                    <a:pt x="169" y="1333"/>
                  </a:cubicBezTo>
                  <a:cubicBezTo>
                    <a:pt x="222" y="1333"/>
                    <a:pt x="284" y="1314"/>
                    <a:pt x="351" y="1277"/>
                  </a:cubicBezTo>
                  <a:lnTo>
                    <a:pt x="1487" y="621"/>
                  </a:lnTo>
                  <a:cubicBezTo>
                    <a:pt x="1666" y="519"/>
                    <a:pt x="1803" y="307"/>
                    <a:pt x="1793" y="151"/>
                  </a:cubicBezTo>
                  <a:cubicBezTo>
                    <a:pt x="1788" y="54"/>
                    <a:pt x="1725" y="1"/>
                    <a:pt x="16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772;p27">
              <a:extLst>
                <a:ext uri="{FF2B5EF4-FFF2-40B4-BE49-F238E27FC236}">
                  <a16:creationId xmlns:a16="http://schemas.microsoft.com/office/drawing/2014/main" id="{FE3E85E8-33C8-413C-B4B8-EBEB3332263B}"/>
                </a:ext>
              </a:extLst>
            </p:cNvPr>
            <p:cNvSpPr/>
            <p:nvPr/>
          </p:nvSpPr>
          <p:spPr>
            <a:xfrm flipH="1">
              <a:off x="6963995" y="1900664"/>
              <a:ext cx="100273" cy="411649"/>
            </a:xfrm>
            <a:custGeom>
              <a:avLst/>
              <a:gdLst/>
              <a:ahLst/>
              <a:cxnLst/>
              <a:rect l="l" t="t" r="r" b="b"/>
              <a:pathLst>
                <a:path w="2242" h="9204" extrusionOk="0">
                  <a:moveTo>
                    <a:pt x="1597" y="1"/>
                  </a:moveTo>
                  <a:cubicBezTo>
                    <a:pt x="1552" y="1"/>
                    <a:pt x="1501" y="15"/>
                    <a:pt x="1449" y="45"/>
                  </a:cubicBezTo>
                  <a:lnTo>
                    <a:pt x="313" y="701"/>
                  </a:lnTo>
                  <a:cubicBezTo>
                    <a:pt x="133" y="806"/>
                    <a:pt x="1" y="1055"/>
                    <a:pt x="10" y="1259"/>
                  </a:cubicBezTo>
                  <a:lnTo>
                    <a:pt x="446" y="8973"/>
                  </a:lnTo>
                  <a:cubicBezTo>
                    <a:pt x="455" y="9120"/>
                    <a:pt x="535" y="9204"/>
                    <a:pt x="644" y="9204"/>
                  </a:cubicBezTo>
                  <a:cubicBezTo>
                    <a:pt x="689" y="9204"/>
                    <a:pt x="738" y="9189"/>
                    <a:pt x="790" y="9160"/>
                  </a:cubicBezTo>
                  <a:lnTo>
                    <a:pt x="1928" y="8504"/>
                  </a:lnTo>
                  <a:cubicBezTo>
                    <a:pt x="2105" y="8398"/>
                    <a:pt x="2241" y="8150"/>
                    <a:pt x="2231" y="7946"/>
                  </a:cubicBezTo>
                  <a:lnTo>
                    <a:pt x="1792" y="232"/>
                  </a:lnTo>
                  <a:cubicBezTo>
                    <a:pt x="1785" y="85"/>
                    <a:pt x="1706" y="1"/>
                    <a:pt x="1597" y="1"/>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773;p27">
              <a:extLst>
                <a:ext uri="{FF2B5EF4-FFF2-40B4-BE49-F238E27FC236}">
                  <a16:creationId xmlns:a16="http://schemas.microsoft.com/office/drawing/2014/main" id="{AC2760BE-C50A-46C8-BA54-7CE8D6536920}"/>
                </a:ext>
              </a:extLst>
            </p:cNvPr>
            <p:cNvSpPr/>
            <p:nvPr/>
          </p:nvSpPr>
          <p:spPr>
            <a:xfrm flipH="1">
              <a:off x="6964487" y="1900664"/>
              <a:ext cx="99334" cy="411649"/>
            </a:xfrm>
            <a:custGeom>
              <a:avLst/>
              <a:gdLst/>
              <a:ahLst/>
              <a:cxnLst/>
              <a:rect l="l" t="t" r="r" b="b"/>
              <a:pathLst>
                <a:path w="2221" h="9204" extrusionOk="0">
                  <a:moveTo>
                    <a:pt x="1588" y="1"/>
                  </a:moveTo>
                  <a:cubicBezTo>
                    <a:pt x="1541" y="1"/>
                    <a:pt x="1494" y="14"/>
                    <a:pt x="1439" y="45"/>
                  </a:cubicBezTo>
                  <a:lnTo>
                    <a:pt x="303" y="701"/>
                  </a:lnTo>
                  <a:cubicBezTo>
                    <a:pt x="130" y="799"/>
                    <a:pt x="0" y="1034"/>
                    <a:pt x="0" y="1234"/>
                  </a:cubicBezTo>
                  <a:lnTo>
                    <a:pt x="0" y="1259"/>
                  </a:lnTo>
                  <a:lnTo>
                    <a:pt x="436" y="8973"/>
                  </a:lnTo>
                  <a:cubicBezTo>
                    <a:pt x="446" y="9119"/>
                    <a:pt x="524" y="9204"/>
                    <a:pt x="633" y="9204"/>
                  </a:cubicBezTo>
                  <a:cubicBezTo>
                    <a:pt x="678" y="9204"/>
                    <a:pt x="728" y="9190"/>
                    <a:pt x="780" y="9160"/>
                  </a:cubicBezTo>
                  <a:lnTo>
                    <a:pt x="1918" y="8504"/>
                  </a:lnTo>
                  <a:cubicBezTo>
                    <a:pt x="2088" y="8405"/>
                    <a:pt x="2221" y="8170"/>
                    <a:pt x="2221" y="7970"/>
                  </a:cubicBezTo>
                  <a:lnTo>
                    <a:pt x="2221" y="7946"/>
                  </a:lnTo>
                  <a:lnTo>
                    <a:pt x="1782" y="232"/>
                  </a:lnTo>
                  <a:cubicBezTo>
                    <a:pt x="1775" y="85"/>
                    <a:pt x="1698" y="1"/>
                    <a:pt x="158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774;p27">
              <a:extLst>
                <a:ext uri="{FF2B5EF4-FFF2-40B4-BE49-F238E27FC236}">
                  <a16:creationId xmlns:a16="http://schemas.microsoft.com/office/drawing/2014/main" id="{DBCDC4E5-DB39-4D88-986F-DDB391E060B8}"/>
                </a:ext>
              </a:extLst>
            </p:cNvPr>
            <p:cNvSpPr/>
            <p:nvPr/>
          </p:nvSpPr>
          <p:spPr>
            <a:xfrm flipH="1">
              <a:off x="6959612" y="2328775"/>
              <a:ext cx="80505" cy="59618"/>
            </a:xfrm>
            <a:custGeom>
              <a:avLst/>
              <a:gdLst/>
              <a:ahLst/>
              <a:cxnLst/>
              <a:rect l="l" t="t" r="r" b="b"/>
              <a:pathLst>
                <a:path w="1800" h="1333" extrusionOk="0">
                  <a:moveTo>
                    <a:pt x="1633" y="1"/>
                  </a:moveTo>
                  <a:cubicBezTo>
                    <a:pt x="1580" y="1"/>
                    <a:pt x="1518" y="19"/>
                    <a:pt x="1453" y="57"/>
                  </a:cubicBezTo>
                  <a:lnTo>
                    <a:pt x="314" y="713"/>
                  </a:lnTo>
                  <a:cubicBezTo>
                    <a:pt x="137" y="815"/>
                    <a:pt x="1" y="1025"/>
                    <a:pt x="8" y="1182"/>
                  </a:cubicBezTo>
                  <a:cubicBezTo>
                    <a:pt x="14" y="1279"/>
                    <a:pt x="77" y="1333"/>
                    <a:pt x="168" y="1333"/>
                  </a:cubicBezTo>
                  <a:cubicBezTo>
                    <a:pt x="220" y="1333"/>
                    <a:pt x="282" y="1315"/>
                    <a:pt x="348" y="1278"/>
                  </a:cubicBezTo>
                  <a:lnTo>
                    <a:pt x="1487" y="617"/>
                  </a:lnTo>
                  <a:cubicBezTo>
                    <a:pt x="1664" y="515"/>
                    <a:pt x="1800" y="308"/>
                    <a:pt x="1793" y="152"/>
                  </a:cubicBezTo>
                  <a:cubicBezTo>
                    <a:pt x="1786" y="54"/>
                    <a:pt x="1723" y="1"/>
                    <a:pt x="16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775;p27">
              <a:extLst>
                <a:ext uri="{FF2B5EF4-FFF2-40B4-BE49-F238E27FC236}">
                  <a16:creationId xmlns:a16="http://schemas.microsoft.com/office/drawing/2014/main" id="{84961763-1722-4153-B374-66585E91432A}"/>
                </a:ext>
              </a:extLst>
            </p:cNvPr>
            <p:cNvSpPr/>
            <p:nvPr/>
          </p:nvSpPr>
          <p:spPr>
            <a:xfrm flipH="1">
              <a:off x="6790238" y="1952456"/>
              <a:ext cx="91418" cy="259316"/>
            </a:xfrm>
            <a:custGeom>
              <a:avLst/>
              <a:gdLst/>
              <a:ahLst/>
              <a:cxnLst/>
              <a:rect l="l" t="t" r="r" b="b"/>
              <a:pathLst>
                <a:path w="2044" h="5798" extrusionOk="0">
                  <a:moveTo>
                    <a:pt x="1601" y="1"/>
                  </a:moveTo>
                  <a:cubicBezTo>
                    <a:pt x="1555" y="1"/>
                    <a:pt x="1505" y="15"/>
                    <a:pt x="1452" y="46"/>
                  </a:cubicBezTo>
                  <a:lnTo>
                    <a:pt x="317" y="702"/>
                  </a:lnTo>
                  <a:cubicBezTo>
                    <a:pt x="137" y="804"/>
                    <a:pt x="1" y="1055"/>
                    <a:pt x="14" y="1259"/>
                  </a:cubicBezTo>
                  <a:lnTo>
                    <a:pt x="252" y="5568"/>
                  </a:lnTo>
                  <a:cubicBezTo>
                    <a:pt x="259" y="5713"/>
                    <a:pt x="339" y="5798"/>
                    <a:pt x="448" y="5798"/>
                  </a:cubicBezTo>
                  <a:cubicBezTo>
                    <a:pt x="492" y="5798"/>
                    <a:pt x="541" y="5784"/>
                    <a:pt x="592" y="5755"/>
                  </a:cubicBezTo>
                  <a:lnTo>
                    <a:pt x="1731" y="5094"/>
                  </a:lnTo>
                  <a:cubicBezTo>
                    <a:pt x="1912" y="4992"/>
                    <a:pt x="2044" y="4744"/>
                    <a:pt x="2034" y="4537"/>
                  </a:cubicBezTo>
                  <a:lnTo>
                    <a:pt x="1796" y="230"/>
                  </a:lnTo>
                  <a:cubicBezTo>
                    <a:pt x="1789" y="85"/>
                    <a:pt x="1710" y="1"/>
                    <a:pt x="1601" y="1"/>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776;p27">
              <a:extLst>
                <a:ext uri="{FF2B5EF4-FFF2-40B4-BE49-F238E27FC236}">
                  <a16:creationId xmlns:a16="http://schemas.microsoft.com/office/drawing/2014/main" id="{1DFB3089-DED5-4D4F-9868-F808223B87B1}"/>
                </a:ext>
              </a:extLst>
            </p:cNvPr>
            <p:cNvSpPr/>
            <p:nvPr/>
          </p:nvSpPr>
          <p:spPr>
            <a:xfrm flipH="1">
              <a:off x="6790685" y="1952546"/>
              <a:ext cx="90345" cy="259271"/>
            </a:xfrm>
            <a:custGeom>
              <a:avLst/>
              <a:gdLst/>
              <a:ahLst/>
              <a:cxnLst/>
              <a:rect l="l" t="t" r="r" b="b"/>
              <a:pathLst>
                <a:path w="2020" h="5797" extrusionOk="0">
                  <a:moveTo>
                    <a:pt x="1584" y="0"/>
                  </a:moveTo>
                  <a:cubicBezTo>
                    <a:pt x="1540" y="0"/>
                    <a:pt x="1493" y="13"/>
                    <a:pt x="1438" y="44"/>
                  </a:cubicBezTo>
                  <a:lnTo>
                    <a:pt x="303" y="700"/>
                  </a:lnTo>
                  <a:cubicBezTo>
                    <a:pt x="129" y="799"/>
                    <a:pt x="0" y="1033"/>
                    <a:pt x="0" y="1234"/>
                  </a:cubicBezTo>
                  <a:lnTo>
                    <a:pt x="0" y="1257"/>
                  </a:lnTo>
                  <a:lnTo>
                    <a:pt x="238" y="5566"/>
                  </a:lnTo>
                  <a:cubicBezTo>
                    <a:pt x="245" y="5712"/>
                    <a:pt x="324" y="5797"/>
                    <a:pt x="432" y="5797"/>
                  </a:cubicBezTo>
                  <a:cubicBezTo>
                    <a:pt x="479" y="5797"/>
                    <a:pt x="528" y="5779"/>
                    <a:pt x="578" y="5753"/>
                  </a:cubicBezTo>
                  <a:lnTo>
                    <a:pt x="1717" y="5092"/>
                  </a:lnTo>
                  <a:cubicBezTo>
                    <a:pt x="1890" y="4995"/>
                    <a:pt x="2020" y="4760"/>
                    <a:pt x="2020" y="4559"/>
                  </a:cubicBezTo>
                  <a:lnTo>
                    <a:pt x="2020" y="4535"/>
                  </a:lnTo>
                  <a:lnTo>
                    <a:pt x="1782" y="228"/>
                  </a:lnTo>
                  <a:cubicBezTo>
                    <a:pt x="1775" y="82"/>
                    <a:pt x="1694" y="0"/>
                    <a:pt x="158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777;p27">
              <a:extLst>
                <a:ext uri="{FF2B5EF4-FFF2-40B4-BE49-F238E27FC236}">
                  <a16:creationId xmlns:a16="http://schemas.microsoft.com/office/drawing/2014/main" id="{02B3F6BB-1BF8-4FC5-B95F-55CFE1F66694}"/>
                </a:ext>
              </a:extLst>
            </p:cNvPr>
            <p:cNvSpPr/>
            <p:nvPr/>
          </p:nvSpPr>
          <p:spPr>
            <a:xfrm flipH="1">
              <a:off x="6785676" y="2228188"/>
              <a:ext cx="80594" cy="59663"/>
            </a:xfrm>
            <a:custGeom>
              <a:avLst/>
              <a:gdLst/>
              <a:ahLst/>
              <a:cxnLst/>
              <a:rect l="l" t="t" r="r" b="b"/>
              <a:pathLst>
                <a:path w="1802" h="1334" extrusionOk="0">
                  <a:moveTo>
                    <a:pt x="1631" y="0"/>
                  </a:moveTo>
                  <a:cubicBezTo>
                    <a:pt x="1579" y="0"/>
                    <a:pt x="1517" y="18"/>
                    <a:pt x="1452" y="55"/>
                  </a:cubicBezTo>
                  <a:lnTo>
                    <a:pt x="313" y="715"/>
                  </a:lnTo>
                  <a:cubicBezTo>
                    <a:pt x="136" y="817"/>
                    <a:pt x="0" y="1027"/>
                    <a:pt x="7" y="1181"/>
                  </a:cubicBezTo>
                  <a:cubicBezTo>
                    <a:pt x="13" y="1279"/>
                    <a:pt x="76" y="1333"/>
                    <a:pt x="167" y="1333"/>
                  </a:cubicBezTo>
                  <a:cubicBezTo>
                    <a:pt x="219" y="1333"/>
                    <a:pt x="282" y="1315"/>
                    <a:pt x="347" y="1275"/>
                  </a:cubicBezTo>
                  <a:lnTo>
                    <a:pt x="1486" y="619"/>
                  </a:lnTo>
                  <a:cubicBezTo>
                    <a:pt x="1662" y="517"/>
                    <a:pt x="1802" y="307"/>
                    <a:pt x="1792" y="153"/>
                  </a:cubicBezTo>
                  <a:cubicBezTo>
                    <a:pt x="1785" y="54"/>
                    <a:pt x="1723" y="0"/>
                    <a:pt x="16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778;p27">
              <a:extLst>
                <a:ext uri="{FF2B5EF4-FFF2-40B4-BE49-F238E27FC236}">
                  <a16:creationId xmlns:a16="http://schemas.microsoft.com/office/drawing/2014/main" id="{2AC618E1-AC5A-4A30-8A8D-CF078469312D}"/>
                </a:ext>
              </a:extLst>
            </p:cNvPr>
            <p:cNvSpPr/>
            <p:nvPr/>
          </p:nvSpPr>
          <p:spPr>
            <a:xfrm flipH="1">
              <a:off x="5347500" y="2436071"/>
              <a:ext cx="257303" cy="278100"/>
            </a:xfrm>
            <a:custGeom>
              <a:avLst/>
              <a:gdLst/>
              <a:ahLst/>
              <a:cxnLst/>
              <a:rect l="l" t="t" r="r" b="b"/>
              <a:pathLst>
                <a:path w="5753" h="6218" extrusionOk="0">
                  <a:moveTo>
                    <a:pt x="1934" y="0"/>
                  </a:moveTo>
                  <a:lnTo>
                    <a:pt x="0" y="1140"/>
                  </a:lnTo>
                  <a:cubicBezTo>
                    <a:pt x="265" y="1989"/>
                    <a:pt x="755" y="2985"/>
                    <a:pt x="1064" y="3618"/>
                  </a:cubicBezTo>
                  <a:cubicBezTo>
                    <a:pt x="2037" y="5587"/>
                    <a:pt x="2874" y="6217"/>
                    <a:pt x="3787" y="6217"/>
                  </a:cubicBezTo>
                  <a:cubicBezTo>
                    <a:pt x="3889" y="6217"/>
                    <a:pt x="3992" y="6209"/>
                    <a:pt x="4096" y="6194"/>
                  </a:cubicBezTo>
                  <a:cubicBezTo>
                    <a:pt x="5753" y="5963"/>
                    <a:pt x="5637" y="5352"/>
                    <a:pt x="4685" y="4451"/>
                  </a:cubicBezTo>
                  <a:cubicBezTo>
                    <a:pt x="3981" y="3784"/>
                    <a:pt x="3644" y="3098"/>
                    <a:pt x="3644" y="3098"/>
                  </a:cubicBezTo>
                  <a:lnTo>
                    <a:pt x="3644" y="3098"/>
                  </a:lnTo>
                  <a:cubicBezTo>
                    <a:pt x="4015" y="3271"/>
                    <a:pt x="4311" y="3404"/>
                    <a:pt x="4532" y="3441"/>
                  </a:cubicBezTo>
                  <a:cubicBezTo>
                    <a:pt x="4584" y="3449"/>
                    <a:pt x="4632" y="3453"/>
                    <a:pt x="4678" y="3453"/>
                  </a:cubicBezTo>
                  <a:cubicBezTo>
                    <a:pt x="5021" y="3453"/>
                    <a:pt x="5193" y="3226"/>
                    <a:pt x="5229" y="3087"/>
                  </a:cubicBezTo>
                  <a:cubicBezTo>
                    <a:pt x="5259" y="2968"/>
                    <a:pt x="4953" y="2914"/>
                    <a:pt x="4559" y="2598"/>
                  </a:cubicBezTo>
                  <a:cubicBezTo>
                    <a:pt x="4059" y="2193"/>
                    <a:pt x="3774" y="1846"/>
                    <a:pt x="3142" y="1557"/>
                  </a:cubicBezTo>
                  <a:cubicBezTo>
                    <a:pt x="2903" y="1449"/>
                    <a:pt x="2400" y="1132"/>
                    <a:pt x="2298" y="895"/>
                  </a:cubicBezTo>
                  <a:cubicBezTo>
                    <a:pt x="2189" y="650"/>
                    <a:pt x="2067" y="344"/>
                    <a:pt x="1934" y="0"/>
                  </a:cubicBezTo>
                  <a:close/>
                </a:path>
              </a:pathLst>
            </a:custGeom>
            <a:solidFill>
              <a:srgbClr val="B166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779;p27">
              <a:extLst>
                <a:ext uri="{FF2B5EF4-FFF2-40B4-BE49-F238E27FC236}">
                  <a16:creationId xmlns:a16="http://schemas.microsoft.com/office/drawing/2014/main" id="{07B5A08E-3B76-4179-B091-E48707DC1EB0}"/>
                </a:ext>
              </a:extLst>
            </p:cNvPr>
            <p:cNvSpPr/>
            <p:nvPr/>
          </p:nvSpPr>
          <p:spPr>
            <a:xfrm flipH="1">
              <a:off x="5501533" y="1627393"/>
              <a:ext cx="276624" cy="869991"/>
            </a:xfrm>
            <a:custGeom>
              <a:avLst/>
              <a:gdLst/>
              <a:ahLst/>
              <a:cxnLst/>
              <a:rect l="l" t="t" r="r" b="b"/>
              <a:pathLst>
                <a:path w="6185" h="19452" extrusionOk="0">
                  <a:moveTo>
                    <a:pt x="1108" y="1"/>
                  </a:moveTo>
                  <a:cubicBezTo>
                    <a:pt x="1108" y="1"/>
                    <a:pt x="707" y="1130"/>
                    <a:pt x="316" y="1796"/>
                  </a:cubicBezTo>
                  <a:cubicBezTo>
                    <a:pt x="0" y="2334"/>
                    <a:pt x="266" y="10925"/>
                    <a:pt x="425" y="11645"/>
                  </a:cubicBezTo>
                  <a:cubicBezTo>
                    <a:pt x="585" y="12367"/>
                    <a:pt x="3726" y="19390"/>
                    <a:pt x="3726" y="19390"/>
                  </a:cubicBezTo>
                  <a:cubicBezTo>
                    <a:pt x="3726" y="19390"/>
                    <a:pt x="3930" y="19451"/>
                    <a:pt x="4250" y="19451"/>
                  </a:cubicBezTo>
                  <a:cubicBezTo>
                    <a:pt x="4731" y="19451"/>
                    <a:pt x="5476" y="19314"/>
                    <a:pt x="6184" y="18625"/>
                  </a:cubicBezTo>
                  <a:lnTo>
                    <a:pt x="3848" y="11268"/>
                  </a:lnTo>
                  <a:lnTo>
                    <a:pt x="3702" y="4998"/>
                  </a:lnTo>
                  <a:cubicBezTo>
                    <a:pt x="3702" y="4998"/>
                    <a:pt x="3795" y="481"/>
                    <a:pt x="1108" y="1"/>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780;p27">
              <a:extLst>
                <a:ext uri="{FF2B5EF4-FFF2-40B4-BE49-F238E27FC236}">
                  <a16:creationId xmlns:a16="http://schemas.microsoft.com/office/drawing/2014/main" id="{FBCF1AB8-FF96-452F-A982-F4B7C75C3952}"/>
                </a:ext>
              </a:extLst>
            </p:cNvPr>
            <p:cNvSpPr/>
            <p:nvPr/>
          </p:nvSpPr>
          <p:spPr>
            <a:xfrm flipH="1">
              <a:off x="5501533" y="1627393"/>
              <a:ext cx="227069" cy="869991"/>
            </a:xfrm>
            <a:custGeom>
              <a:avLst/>
              <a:gdLst/>
              <a:ahLst/>
              <a:cxnLst/>
              <a:rect l="l" t="t" r="r" b="b"/>
              <a:pathLst>
                <a:path w="5077" h="19452" extrusionOk="0">
                  <a:moveTo>
                    <a:pt x="0" y="1"/>
                  </a:moveTo>
                  <a:lnTo>
                    <a:pt x="0" y="1"/>
                  </a:lnTo>
                  <a:cubicBezTo>
                    <a:pt x="1687" y="521"/>
                    <a:pt x="1714" y="1589"/>
                    <a:pt x="1894" y="3921"/>
                  </a:cubicBezTo>
                  <a:cubicBezTo>
                    <a:pt x="2054" y="5941"/>
                    <a:pt x="2152" y="18160"/>
                    <a:pt x="2152" y="18160"/>
                  </a:cubicBezTo>
                  <a:cubicBezTo>
                    <a:pt x="2132" y="18176"/>
                    <a:pt x="2111" y="18190"/>
                    <a:pt x="2091" y="18207"/>
                  </a:cubicBezTo>
                  <a:cubicBezTo>
                    <a:pt x="2407" y="18918"/>
                    <a:pt x="2618" y="19390"/>
                    <a:pt x="2618" y="19390"/>
                  </a:cubicBezTo>
                  <a:cubicBezTo>
                    <a:pt x="2618" y="19390"/>
                    <a:pt x="2822" y="19451"/>
                    <a:pt x="3142" y="19451"/>
                  </a:cubicBezTo>
                  <a:cubicBezTo>
                    <a:pt x="3621" y="19451"/>
                    <a:pt x="4366" y="19312"/>
                    <a:pt x="5076" y="18625"/>
                  </a:cubicBezTo>
                  <a:lnTo>
                    <a:pt x="2740" y="11268"/>
                  </a:lnTo>
                  <a:lnTo>
                    <a:pt x="2594" y="4998"/>
                  </a:lnTo>
                  <a:lnTo>
                    <a:pt x="2594" y="4948"/>
                  </a:lnTo>
                  <a:cubicBezTo>
                    <a:pt x="2594" y="4441"/>
                    <a:pt x="2516" y="450"/>
                    <a:pt x="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781;p27">
              <a:extLst>
                <a:ext uri="{FF2B5EF4-FFF2-40B4-BE49-F238E27FC236}">
                  <a16:creationId xmlns:a16="http://schemas.microsoft.com/office/drawing/2014/main" id="{FCD211BE-BD20-4135-BE12-C4C24D16FD32}"/>
                </a:ext>
              </a:extLst>
            </p:cNvPr>
            <p:cNvSpPr/>
            <p:nvPr/>
          </p:nvSpPr>
          <p:spPr>
            <a:xfrm flipH="1">
              <a:off x="6065067" y="3665748"/>
              <a:ext cx="104030" cy="177961"/>
            </a:xfrm>
            <a:custGeom>
              <a:avLst/>
              <a:gdLst/>
              <a:ahLst/>
              <a:cxnLst/>
              <a:rect l="l" t="t" r="r" b="b"/>
              <a:pathLst>
                <a:path w="2326" h="3979" extrusionOk="0">
                  <a:moveTo>
                    <a:pt x="0" y="1"/>
                  </a:moveTo>
                  <a:lnTo>
                    <a:pt x="0" y="3979"/>
                  </a:lnTo>
                  <a:lnTo>
                    <a:pt x="2326" y="3979"/>
                  </a:lnTo>
                  <a:lnTo>
                    <a:pt x="2326" y="1"/>
                  </a:lnTo>
                  <a:close/>
                </a:path>
              </a:pathLst>
            </a:custGeom>
            <a:solidFill>
              <a:srgbClr val="B166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782;p27">
              <a:extLst>
                <a:ext uri="{FF2B5EF4-FFF2-40B4-BE49-F238E27FC236}">
                  <a16:creationId xmlns:a16="http://schemas.microsoft.com/office/drawing/2014/main" id="{FFB39D25-C111-4BF5-828A-E5F5CC41FCDA}"/>
                </a:ext>
              </a:extLst>
            </p:cNvPr>
            <p:cNvSpPr/>
            <p:nvPr/>
          </p:nvSpPr>
          <p:spPr>
            <a:xfrm flipH="1">
              <a:off x="5634903" y="3520704"/>
              <a:ext cx="109084" cy="191915"/>
            </a:xfrm>
            <a:custGeom>
              <a:avLst/>
              <a:gdLst/>
              <a:ahLst/>
              <a:cxnLst/>
              <a:rect l="l" t="t" r="r" b="b"/>
              <a:pathLst>
                <a:path w="2439" h="4291" extrusionOk="0">
                  <a:moveTo>
                    <a:pt x="1" y="0"/>
                  </a:moveTo>
                  <a:lnTo>
                    <a:pt x="1" y="4212"/>
                  </a:lnTo>
                  <a:lnTo>
                    <a:pt x="2323" y="4291"/>
                  </a:lnTo>
                  <a:lnTo>
                    <a:pt x="2439" y="82"/>
                  </a:lnTo>
                  <a:lnTo>
                    <a:pt x="1" y="0"/>
                  </a:lnTo>
                  <a:close/>
                </a:path>
              </a:pathLst>
            </a:custGeom>
            <a:solidFill>
              <a:srgbClr val="B166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783;p27">
              <a:extLst>
                <a:ext uri="{FF2B5EF4-FFF2-40B4-BE49-F238E27FC236}">
                  <a16:creationId xmlns:a16="http://schemas.microsoft.com/office/drawing/2014/main" id="{50DEF1D2-0439-4B50-828E-90ABB4024CA1}"/>
                </a:ext>
              </a:extLst>
            </p:cNvPr>
            <p:cNvSpPr/>
            <p:nvPr/>
          </p:nvSpPr>
          <p:spPr>
            <a:xfrm flipH="1">
              <a:off x="5621798" y="2374305"/>
              <a:ext cx="574672" cy="1394347"/>
            </a:xfrm>
            <a:custGeom>
              <a:avLst/>
              <a:gdLst/>
              <a:ahLst/>
              <a:cxnLst/>
              <a:rect l="l" t="t" r="r" b="b"/>
              <a:pathLst>
                <a:path w="12849" h="31176" extrusionOk="0">
                  <a:moveTo>
                    <a:pt x="12151" y="1"/>
                  </a:moveTo>
                  <a:lnTo>
                    <a:pt x="938" y="481"/>
                  </a:lnTo>
                  <a:cubicBezTo>
                    <a:pt x="938" y="2700"/>
                    <a:pt x="786" y="15603"/>
                    <a:pt x="786" y="15603"/>
                  </a:cubicBezTo>
                  <a:cubicBezTo>
                    <a:pt x="734" y="16238"/>
                    <a:pt x="119" y="17374"/>
                    <a:pt x="72" y="19676"/>
                  </a:cubicBezTo>
                  <a:cubicBezTo>
                    <a:pt x="0" y="23011"/>
                    <a:pt x="513" y="30868"/>
                    <a:pt x="513" y="30868"/>
                  </a:cubicBezTo>
                  <a:cubicBezTo>
                    <a:pt x="513" y="30868"/>
                    <a:pt x="1043" y="31175"/>
                    <a:pt x="1844" y="31175"/>
                  </a:cubicBezTo>
                  <a:cubicBezTo>
                    <a:pt x="2214" y="31175"/>
                    <a:pt x="2641" y="31110"/>
                    <a:pt x="3101" y="30919"/>
                  </a:cubicBezTo>
                  <a:cubicBezTo>
                    <a:pt x="3101" y="30919"/>
                    <a:pt x="4927" y="19805"/>
                    <a:pt x="5341" y="16504"/>
                  </a:cubicBezTo>
                  <a:cubicBezTo>
                    <a:pt x="5705" y="13624"/>
                    <a:pt x="6959" y="5934"/>
                    <a:pt x="6959" y="5934"/>
                  </a:cubicBezTo>
                  <a:lnTo>
                    <a:pt x="8734" y="15670"/>
                  </a:lnTo>
                  <a:cubicBezTo>
                    <a:pt x="8734" y="15670"/>
                    <a:pt x="8306" y="17387"/>
                    <a:pt x="8448" y="19363"/>
                  </a:cubicBezTo>
                  <a:cubicBezTo>
                    <a:pt x="8558" y="20889"/>
                    <a:pt x="9972" y="28539"/>
                    <a:pt x="9972" y="28539"/>
                  </a:cubicBezTo>
                  <a:cubicBezTo>
                    <a:pt x="9972" y="28539"/>
                    <a:pt x="10560" y="28938"/>
                    <a:pt x="11502" y="28938"/>
                  </a:cubicBezTo>
                  <a:cubicBezTo>
                    <a:pt x="11843" y="28938"/>
                    <a:pt x="12231" y="28886"/>
                    <a:pt x="12654" y="28743"/>
                  </a:cubicBezTo>
                  <a:cubicBezTo>
                    <a:pt x="12654" y="28743"/>
                    <a:pt x="12790" y="16739"/>
                    <a:pt x="12817" y="15338"/>
                  </a:cubicBezTo>
                  <a:cubicBezTo>
                    <a:pt x="12848" y="13740"/>
                    <a:pt x="12151" y="1"/>
                    <a:pt x="1215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784;p27">
              <a:extLst>
                <a:ext uri="{FF2B5EF4-FFF2-40B4-BE49-F238E27FC236}">
                  <a16:creationId xmlns:a16="http://schemas.microsoft.com/office/drawing/2014/main" id="{0E6BDD17-B3EB-4761-BB8B-8FBAE6AAA32D}"/>
                </a:ext>
              </a:extLst>
            </p:cNvPr>
            <p:cNvSpPr/>
            <p:nvPr/>
          </p:nvSpPr>
          <p:spPr>
            <a:xfrm flipH="1">
              <a:off x="5928209" y="3777427"/>
              <a:ext cx="269826" cy="302520"/>
            </a:xfrm>
            <a:custGeom>
              <a:avLst/>
              <a:gdLst/>
              <a:ahLst/>
              <a:cxnLst/>
              <a:rect l="l" t="t" r="r" b="b"/>
              <a:pathLst>
                <a:path w="6033" h="6764" extrusionOk="0">
                  <a:moveTo>
                    <a:pt x="631" y="0"/>
                  </a:moveTo>
                  <a:cubicBezTo>
                    <a:pt x="499" y="0"/>
                    <a:pt x="388" y="433"/>
                    <a:pt x="283" y="829"/>
                  </a:cubicBezTo>
                  <a:cubicBezTo>
                    <a:pt x="158" y="1305"/>
                    <a:pt x="1" y="1841"/>
                    <a:pt x="198" y="2318"/>
                  </a:cubicBezTo>
                  <a:cubicBezTo>
                    <a:pt x="307" y="2583"/>
                    <a:pt x="481" y="2814"/>
                    <a:pt x="644" y="3052"/>
                  </a:cubicBezTo>
                  <a:cubicBezTo>
                    <a:pt x="923" y="3464"/>
                    <a:pt x="1171" y="3912"/>
                    <a:pt x="1225" y="4402"/>
                  </a:cubicBezTo>
                  <a:cubicBezTo>
                    <a:pt x="1249" y="4619"/>
                    <a:pt x="1239" y="4837"/>
                    <a:pt x="1273" y="5051"/>
                  </a:cubicBezTo>
                  <a:cubicBezTo>
                    <a:pt x="1392" y="5796"/>
                    <a:pt x="1915" y="6377"/>
                    <a:pt x="2640" y="6588"/>
                  </a:cubicBezTo>
                  <a:cubicBezTo>
                    <a:pt x="3016" y="6699"/>
                    <a:pt x="3453" y="6763"/>
                    <a:pt x="3899" y="6763"/>
                  </a:cubicBezTo>
                  <a:cubicBezTo>
                    <a:pt x="4572" y="6763"/>
                    <a:pt x="5263" y="6617"/>
                    <a:pt x="5791" y="6265"/>
                  </a:cubicBezTo>
                  <a:cubicBezTo>
                    <a:pt x="6032" y="6105"/>
                    <a:pt x="5982" y="5408"/>
                    <a:pt x="5842" y="5160"/>
                  </a:cubicBezTo>
                  <a:cubicBezTo>
                    <a:pt x="5699" y="4909"/>
                    <a:pt x="5298" y="4551"/>
                    <a:pt x="5121" y="4327"/>
                  </a:cubicBezTo>
                  <a:cubicBezTo>
                    <a:pt x="4366" y="3382"/>
                    <a:pt x="4091" y="3079"/>
                    <a:pt x="3765" y="2270"/>
                  </a:cubicBezTo>
                  <a:cubicBezTo>
                    <a:pt x="3561" y="1774"/>
                    <a:pt x="3465" y="1512"/>
                    <a:pt x="3357" y="1080"/>
                  </a:cubicBezTo>
                  <a:cubicBezTo>
                    <a:pt x="3285" y="801"/>
                    <a:pt x="3255" y="638"/>
                    <a:pt x="3221" y="424"/>
                  </a:cubicBezTo>
                  <a:cubicBezTo>
                    <a:pt x="3174" y="129"/>
                    <a:pt x="3097" y="6"/>
                    <a:pt x="2977" y="6"/>
                  </a:cubicBezTo>
                  <a:cubicBezTo>
                    <a:pt x="2976" y="6"/>
                    <a:pt x="2974" y="6"/>
                    <a:pt x="2973" y="6"/>
                  </a:cubicBezTo>
                  <a:lnTo>
                    <a:pt x="2973" y="335"/>
                  </a:lnTo>
                  <a:cubicBezTo>
                    <a:pt x="2976" y="574"/>
                    <a:pt x="2272" y="650"/>
                    <a:pt x="1896" y="650"/>
                  </a:cubicBezTo>
                  <a:cubicBezTo>
                    <a:pt x="1865" y="650"/>
                    <a:pt x="1836" y="650"/>
                    <a:pt x="1810" y="649"/>
                  </a:cubicBezTo>
                  <a:cubicBezTo>
                    <a:pt x="1283" y="628"/>
                    <a:pt x="817" y="445"/>
                    <a:pt x="647" y="258"/>
                  </a:cubicBezTo>
                  <a:lnTo>
                    <a:pt x="647" y="2"/>
                  </a:lnTo>
                  <a:cubicBezTo>
                    <a:pt x="642" y="1"/>
                    <a:pt x="636" y="0"/>
                    <a:pt x="63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85;p27">
              <a:extLst>
                <a:ext uri="{FF2B5EF4-FFF2-40B4-BE49-F238E27FC236}">
                  <a16:creationId xmlns:a16="http://schemas.microsoft.com/office/drawing/2014/main" id="{164B29B0-AD62-405B-A518-C8F4EBD9A89D}"/>
                </a:ext>
              </a:extLst>
            </p:cNvPr>
            <p:cNvSpPr/>
            <p:nvPr/>
          </p:nvSpPr>
          <p:spPr>
            <a:xfrm flipH="1">
              <a:off x="5386008" y="3673709"/>
              <a:ext cx="396890" cy="204393"/>
            </a:xfrm>
            <a:custGeom>
              <a:avLst/>
              <a:gdLst/>
              <a:ahLst/>
              <a:cxnLst/>
              <a:rect l="l" t="t" r="r" b="b"/>
              <a:pathLst>
                <a:path w="8874" h="4570" extrusionOk="0">
                  <a:moveTo>
                    <a:pt x="857" y="1"/>
                  </a:moveTo>
                  <a:cubicBezTo>
                    <a:pt x="645" y="1"/>
                    <a:pt x="466" y="992"/>
                    <a:pt x="323" y="1634"/>
                  </a:cubicBezTo>
                  <a:cubicBezTo>
                    <a:pt x="191" y="2236"/>
                    <a:pt x="0" y="2933"/>
                    <a:pt x="474" y="3263"/>
                  </a:cubicBezTo>
                  <a:cubicBezTo>
                    <a:pt x="833" y="3510"/>
                    <a:pt x="1609" y="3576"/>
                    <a:pt x="2244" y="3576"/>
                  </a:cubicBezTo>
                  <a:cubicBezTo>
                    <a:pt x="2448" y="3576"/>
                    <a:pt x="2638" y="3569"/>
                    <a:pt x="2795" y="3559"/>
                  </a:cubicBezTo>
                  <a:cubicBezTo>
                    <a:pt x="2811" y="3558"/>
                    <a:pt x="2828" y="3558"/>
                    <a:pt x="2844" y="3558"/>
                  </a:cubicBezTo>
                  <a:cubicBezTo>
                    <a:pt x="3489" y="3558"/>
                    <a:pt x="4474" y="4246"/>
                    <a:pt x="5236" y="4416"/>
                  </a:cubicBezTo>
                  <a:cubicBezTo>
                    <a:pt x="5716" y="4524"/>
                    <a:pt x="6169" y="4569"/>
                    <a:pt x="6578" y="4569"/>
                  </a:cubicBezTo>
                  <a:cubicBezTo>
                    <a:pt x="7391" y="4569"/>
                    <a:pt x="8029" y="4390"/>
                    <a:pt x="8357" y="4171"/>
                  </a:cubicBezTo>
                  <a:cubicBezTo>
                    <a:pt x="8853" y="3841"/>
                    <a:pt x="8874" y="3266"/>
                    <a:pt x="8395" y="3049"/>
                  </a:cubicBezTo>
                  <a:cubicBezTo>
                    <a:pt x="7629" y="2706"/>
                    <a:pt x="5940" y="2036"/>
                    <a:pt x="5070" y="1601"/>
                  </a:cubicBezTo>
                  <a:cubicBezTo>
                    <a:pt x="4549" y="1339"/>
                    <a:pt x="4023" y="965"/>
                    <a:pt x="3703" y="614"/>
                  </a:cubicBezTo>
                  <a:cubicBezTo>
                    <a:pt x="3435" y="329"/>
                    <a:pt x="3339" y="156"/>
                    <a:pt x="3217" y="153"/>
                  </a:cubicBezTo>
                  <a:lnTo>
                    <a:pt x="3203" y="512"/>
                  </a:lnTo>
                  <a:cubicBezTo>
                    <a:pt x="2988" y="621"/>
                    <a:pt x="2670" y="671"/>
                    <a:pt x="2336" y="671"/>
                  </a:cubicBezTo>
                  <a:cubicBezTo>
                    <a:pt x="1721" y="671"/>
                    <a:pt x="1052" y="502"/>
                    <a:pt x="871" y="227"/>
                  </a:cubicBezTo>
                  <a:lnTo>
                    <a:pt x="871" y="2"/>
                  </a:lnTo>
                  <a:cubicBezTo>
                    <a:pt x="866" y="1"/>
                    <a:pt x="862" y="1"/>
                    <a:pt x="857"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86;p27">
              <a:extLst>
                <a:ext uri="{FF2B5EF4-FFF2-40B4-BE49-F238E27FC236}">
                  <a16:creationId xmlns:a16="http://schemas.microsoft.com/office/drawing/2014/main" id="{BD52D28D-E5CD-40D1-B710-346561847C46}"/>
                </a:ext>
              </a:extLst>
            </p:cNvPr>
            <p:cNvSpPr/>
            <p:nvPr/>
          </p:nvSpPr>
          <p:spPr>
            <a:xfrm flipH="1">
              <a:off x="5740409" y="2556650"/>
              <a:ext cx="144820" cy="488442"/>
            </a:xfrm>
            <a:custGeom>
              <a:avLst/>
              <a:gdLst/>
              <a:ahLst/>
              <a:cxnLst/>
              <a:rect l="l" t="t" r="r" b="b"/>
              <a:pathLst>
                <a:path w="3238" h="10921" extrusionOk="0">
                  <a:moveTo>
                    <a:pt x="3237" y="0"/>
                  </a:moveTo>
                  <a:lnTo>
                    <a:pt x="3237" y="0"/>
                  </a:lnTo>
                  <a:cubicBezTo>
                    <a:pt x="1857" y="1333"/>
                    <a:pt x="0" y="1857"/>
                    <a:pt x="0" y="1857"/>
                  </a:cubicBezTo>
                  <a:lnTo>
                    <a:pt x="1653" y="10920"/>
                  </a:lnTo>
                  <a:lnTo>
                    <a:pt x="755" y="2258"/>
                  </a:lnTo>
                  <a:cubicBezTo>
                    <a:pt x="2611" y="1170"/>
                    <a:pt x="3237" y="1"/>
                    <a:pt x="323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87;p27">
              <a:extLst>
                <a:ext uri="{FF2B5EF4-FFF2-40B4-BE49-F238E27FC236}">
                  <a16:creationId xmlns:a16="http://schemas.microsoft.com/office/drawing/2014/main" id="{D7E9A9A6-98FD-4BD7-8F90-29C9B962AA22}"/>
                </a:ext>
              </a:extLst>
            </p:cNvPr>
            <p:cNvSpPr/>
            <p:nvPr/>
          </p:nvSpPr>
          <p:spPr>
            <a:xfrm flipH="1">
              <a:off x="5643847" y="1629987"/>
              <a:ext cx="484998" cy="819943"/>
            </a:xfrm>
            <a:custGeom>
              <a:avLst/>
              <a:gdLst/>
              <a:ahLst/>
              <a:cxnLst/>
              <a:rect l="l" t="t" r="r" b="b"/>
              <a:pathLst>
                <a:path w="10844" h="18333" extrusionOk="0">
                  <a:moveTo>
                    <a:pt x="6852" y="1"/>
                  </a:moveTo>
                  <a:lnTo>
                    <a:pt x="3456" y="99"/>
                  </a:lnTo>
                  <a:cubicBezTo>
                    <a:pt x="2667" y="290"/>
                    <a:pt x="1072" y="551"/>
                    <a:pt x="715" y="2125"/>
                  </a:cubicBezTo>
                  <a:cubicBezTo>
                    <a:pt x="286" y="4019"/>
                    <a:pt x="147" y="8137"/>
                    <a:pt x="147" y="8137"/>
                  </a:cubicBezTo>
                  <a:lnTo>
                    <a:pt x="1" y="17302"/>
                  </a:lnTo>
                  <a:cubicBezTo>
                    <a:pt x="797" y="17883"/>
                    <a:pt x="2655" y="18332"/>
                    <a:pt x="4736" y="18332"/>
                  </a:cubicBezTo>
                  <a:cubicBezTo>
                    <a:pt x="6832" y="18332"/>
                    <a:pt x="9154" y="17877"/>
                    <a:pt x="10843" y="16643"/>
                  </a:cubicBezTo>
                  <a:cubicBezTo>
                    <a:pt x="10843" y="16643"/>
                    <a:pt x="10432" y="5638"/>
                    <a:pt x="10432" y="3925"/>
                  </a:cubicBezTo>
                  <a:cubicBezTo>
                    <a:pt x="10432" y="2211"/>
                    <a:pt x="9480" y="154"/>
                    <a:pt x="6852" y="1"/>
                  </a:cubicBezTo>
                  <a:close/>
                </a:path>
              </a:pathLst>
            </a:custGeom>
            <a:solidFill>
              <a:srgbClr val="F5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88;p27">
              <a:extLst>
                <a:ext uri="{FF2B5EF4-FFF2-40B4-BE49-F238E27FC236}">
                  <a16:creationId xmlns:a16="http://schemas.microsoft.com/office/drawing/2014/main" id="{1C492EE0-9F8F-481A-BFCA-A9607D610C05}"/>
                </a:ext>
              </a:extLst>
            </p:cNvPr>
            <p:cNvSpPr/>
            <p:nvPr/>
          </p:nvSpPr>
          <p:spPr>
            <a:xfrm flipH="1">
              <a:off x="5632309" y="1611873"/>
              <a:ext cx="191781" cy="868336"/>
            </a:xfrm>
            <a:custGeom>
              <a:avLst/>
              <a:gdLst/>
              <a:ahLst/>
              <a:cxnLst/>
              <a:rect l="l" t="t" r="r" b="b"/>
              <a:pathLst>
                <a:path w="4288" h="19415" extrusionOk="0">
                  <a:moveTo>
                    <a:pt x="3" y="1"/>
                  </a:moveTo>
                  <a:lnTo>
                    <a:pt x="0" y="229"/>
                  </a:lnTo>
                  <a:cubicBezTo>
                    <a:pt x="0" y="229"/>
                    <a:pt x="1183" y="1164"/>
                    <a:pt x="1503" y="2551"/>
                  </a:cubicBezTo>
                  <a:cubicBezTo>
                    <a:pt x="1823" y="3938"/>
                    <a:pt x="1874" y="19414"/>
                    <a:pt x="1874" y="19414"/>
                  </a:cubicBezTo>
                  <a:cubicBezTo>
                    <a:pt x="1874" y="19414"/>
                    <a:pt x="3516" y="19111"/>
                    <a:pt x="4287" y="18507"/>
                  </a:cubicBezTo>
                  <a:cubicBezTo>
                    <a:pt x="4287" y="18507"/>
                    <a:pt x="4189" y="6288"/>
                    <a:pt x="4029" y="4268"/>
                  </a:cubicBezTo>
                  <a:cubicBezTo>
                    <a:pt x="3794" y="1205"/>
                    <a:pt x="3818" y="324"/>
                    <a:pt x="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89;p27">
              <a:extLst>
                <a:ext uri="{FF2B5EF4-FFF2-40B4-BE49-F238E27FC236}">
                  <a16:creationId xmlns:a16="http://schemas.microsoft.com/office/drawing/2014/main" id="{1EF077EB-C1BC-4E81-9C60-AF95005574F9}"/>
                </a:ext>
              </a:extLst>
            </p:cNvPr>
            <p:cNvSpPr/>
            <p:nvPr/>
          </p:nvSpPr>
          <p:spPr>
            <a:xfrm flipH="1">
              <a:off x="5898243" y="1611873"/>
              <a:ext cx="277250" cy="872898"/>
            </a:xfrm>
            <a:custGeom>
              <a:avLst/>
              <a:gdLst/>
              <a:ahLst/>
              <a:cxnLst/>
              <a:rect l="l" t="t" r="r" b="b"/>
              <a:pathLst>
                <a:path w="6199" h="19517" extrusionOk="0">
                  <a:moveTo>
                    <a:pt x="3808" y="1"/>
                  </a:moveTo>
                  <a:cubicBezTo>
                    <a:pt x="3808" y="1"/>
                    <a:pt x="3808" y="1"/>
                    <a:pt x="3808" y="1"/>
                  </a:cubicBezTo>
                  <a:cubicBezTo>
                    <a:pt x="3808" y="1"/>
                    <a:pt x="2363" y="304"/>
                    <a:pt x="1201" y="773"/>
                  </a:cubicBezTo>
                  <a:cubicBezTo>
                    <a:pt x="562" y="1028"/>
                    <a:pt x="96" y="3605"/>
                    <a:pt x="44" y="5598"/>
                  </a:cubicBezTo>
                  <a:cubicBezTo>
                    <a:pt x="0" y="7338"/>
                    <a:pt x="276" y="18575"/>
                    <a:pt x="276" y="18575"/>
                  </a:cubicBezTo>
                  <a:cubicBezTo>
                    <a:pt x="1567" y="19347"/>
                    <a:pt x="3280" y="19516"/>
                    <a:pt x="4532" y="19516"/>
                  </a:cubicBezTo>
                  <a:cubicBezTo>
                    <a:pt x="5504" y="19516"/>
                    <a:pt x="6198" y="19414"/>
                    <a:pt x="6198" y="19414"/>
                  </a:cubicBezTo>
                  <a:cubicBezTo>
                    <a:pt x="6198" y="19414"/>
                    <a:pt x="6042" y="11343"/>
                    <a:pt x="6021" y="6709"/>
                  </a:cubicBezTo>
                  <a:cubicBezTo>
                    <a:pt x="5998" y="1354"/>
                    <a:pt x="3814" y="1"/>
                    <a:pt x="380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90;p27">
              <a:extLst>
                <a:ext uri="{FF2B5EF4-FFF2-40B4-BE49-F238E27FC236}">
                  <a16:creationId xmlns:a16="http://schemas.microsoft.com/office/drawing/2014/main" id="{9D7E2B2A-AC5A-41F3-8D79-21FE4A413C91}"/>
                </a:ext>
              </a:extLst>
            </p:cNvPr>
            <p:cNvSpPr/>
            <p:nvPr/>
          </p:nvSpPr>
          <p:spPr>
            <a:xfrm flipH="1">
              <a:off x="6104157" y="1678782"/>
              <a:ext cx="824461" cy="466169"/>
            </a:xfrm>
            <a:custGeom>
              <a:avLst/>
              <a:gdLst/>
              <a:ahLst/>
              <a:cxnLst/>
              <a:rect l="l" t="t" r="r" b="b"/>
              <a:pathLst>
                <a:path w="18434" h="10423" extrusionOk="0">
                  <a:moveTo>
                    <a:pt x="4188" y="1"/>
                  </a:moveTo>
                  <a:cubicBezTo>
                    <a:pt x="4055" y="1"/>
                    <a:pt x="3918" y="115"/>
                    <a:pt x="3876" y="253"/>
                  </a:cubicBezTo>
                  <a:cubicBezTo>
                    <a:pt x="3825" y="427"/>
                    <a:pt x="3883" y="617"/>
                    <a:pt x="3941" y="790"/>
                  </a:cubicBezTo>
                  <a:cubicBezTo>
                    <a:pt x="4015" y="1018"/>
                    <a:pt x="4247" y="1337"/>
                    <a:pt x="3924" y="1389"/>
                  </a:cubicBezTo>
                  <a:cubicBezTo>
                    <a:pt x="3884" y="1395"/>
                    <a:pt x="3843" y="1398"/>
                    <a:pt x="3803" y="1398"/>
                  </a:cubicBezTo>
                  <a:cubicBezTo>
                    <a:pt x="3567" y="1398"/>
                    <a:pt x="3324" y="1298"/>
                    <a:pt x="3117" y="1208"/>
                  </a:cubicBezTo>
                  <a:cubicBezTo>
                    <a:pt x="2703" y="1031"/>
                    <a:pt x="2298" y="835"/>
                    <a:pt x="1901" y="623"/>
                  </a:cubicBezTo>
                  <a:cubicBezTo>
                    <a:pt x="1642" y="488"/>
                    <a:pt x="1377" y="338"/>
                    <a:pt x="1088" y="334"/>
                  </a:cubicBezTo>
                  <a:cubicBezTo>
                    <a:pt x="1084" y="334"/>
                    <a:pt x="1080" y="334"/>
                    <a:pt x="1075" y="334"/>
                  </a:cubicBezTo>
                  <a:cubicBezTo>
                    <a:pt x="655" y="334"/>
                    <a:pt x="274" y="655"/>
                    <a:pt x="139" y="1052"/>
                  </a:cubicBezTo>
                  <a:cubicBezTo>
                    <a:pt x="0" y="1453"/>
                    <a:pt x="85" y="1905"/>
                    <a:pt x="289" y="2279"/>
                  </a:cubicBezTo>
                  <a:cubicBezTo>
                    <a:pt x="493" y="2650"/>
                    <a:pt x="806" y="2949"/>
                    <a:pt x="1143" y="3211"/>
                  </a:cubicBezTo>
                  <a:cubicBezTo>
                    <a:pt x="1870" y="3772"/>
                    <a:pt x="2832" y="4030"/>
                    <a:pt x="3713" y="4265"/>
                  </a:cubicBezTo>
                  <a:cubicBezTo>
                    <a:pt x="4137" y="4377"/>
                    <a:pt x="4423" y="4510"/>
                    <a:pt x="4953" y="4842"/>
                  </a:cubicBezTo>
                  <a:cubicBezTo>
                    <a:pt x="5657" y="5335"/>
                    <a:pt x="9312" y="8450"/>
                    <a:pt x="11063" y="9732"/>
                  </a:cubicBezTo>
                  <a:cubicBezTo>
                    <a:pt x="11731" y="10221"/>
                    <a:pt x="12198" y="10423"/>
                    <a:pt x="12583" y="10423"/>
                  </a:cubicBezTo>
                  <a:cubicBezTo>
                    <a:pt x="13111" y="10423"/>
                    <a:pt x="13486" y="10043"/>
                    <a:pt x="14021" y="9500"/>
                  </a:cubicBezTo>
                  <a:cubicBezTo>
                    <a:pt x="14945" y="8562"/>
                    <a:pt x="18434" y="4155"/>
                    <a:pt x="18434" y="4155"/>
                  </a:cubicBezTo>
                  <a:lnTo>
                    <a:pt x="15622" y="2208"/>
                  </a:lnTo>
                  <a:cubicBezTo>
                    <a:pt x="14599" y="3951"/>
                    <a:pt x="12375" y="7467"/>
                    <a:pt x="12375" y="7467"/>
                  </a:cubicBezTo>
                  <a:cubicBezTo>
                    <a:pt x="12179" y="7314"/>
                    <a:pt x="7503" y="4387"/>
                    <a:pt x="6450" y="3082"/>
                  </a:cubicBezTo>
                  <a:cubicBezTo>
                    <a:pt x="6202" y="2568"/>
                    <a:pt x="6008" y="2140"/>
                    <a:pt x="5657" y="1681"/>
                  </a:cubicBezTo>
                  <a:cubicBezTo>
                    <a:pt x="5253" y="1154"/>
                    <a:pt x="4838" y="637"/>
                    <a:pt x="4410" y="134"/>
                  </a:cubicBezTo>
                  <a:cubicBezTo>
                    <a:pt x="4376" y="96"/>
                    <a:pt x="4341" y="55"/>
                    <a:pt x="4301" y="32"/>
                  </a:cubicBezTo>
                  <a:cubicBezTo>
                    <a:pt x="4265" y="10"/>
                    <a:pt x="4227" y="1"/>
                    <a:pt x="4188" y="1"/>
                  </a:cubicBezTo>
                  <a:close/>
                </a:path>
              </a:pathLst>
            </a:custGeom>
            <a:solidFill>
              <a:srgbClr val="B166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91;p27">
              <a:extLst>
                <a:ext uri="{FF2B5EF4-FFF2-40B4-BE49-F238E27FC236}">
                  <a16:creationId xmlns:a16="http://schemas.microsoft.com/office/drawing/2014/main" id="{AA6E75AC-FC8C-49D7-A2CA-779E0BEC240F}"/>
                </a:ext>
              </a:extLst>
            </p:cNvPr>
            <p:cNvSpPr/>
            <p:nvPr/>
          </p:nvSpPr>
          <p:spPr>
            <a:xfrm flipH="1">
              <a:off x="6046193" y="1635801"/>
              <a:ext cx="633217" cy="519034"/>
            </a:xfrm>
            <a:custGeom>
              <a:avLst/>
              <a:gdLst/>
              <a:ahLst/>
              <a:cxnLst/>
              <a:rect l="l" t="t" r="r" b="b"/>
              <a:pathLst>
                <a:path w="14158" h="11605" extrusionOk="0">
                  <a:moveTo>
                    <a:pt x="13117" y="0"/>
                  </a:moveTo>
                  <a:lnTo>
                    <a:pt x="13117" y="0"/>
                  </a:lnTo>
                  <a:cubicBezTo>
                    <a:pt x="10737" y="694"/>
                    <a:pt x="10897" y="1537"/>
                    <a:pt x="9316" y="4063"/>
                  </a:cubicBezTo>
                  <a:cubicBezTo>
                    <a:pt x="7732" y="6589"/>
                    <a:pt x="6674" y="7735"/>
                    <a:pt x="6674" y="7735"/>
                  </a:cubicBezTo>
                  <a:lnTo>
                    <a:pt x="1622" y="4553"/>
                  </a:lnTo>
                  <a:cubicBezTo>
                    <a:pt x="1622" y="4553"/>
                    <a:pt x="569" y="5232"/>
                    <a:pt x="1" y="6626"/>
                  </a:cubicBezTo>
                  <a:cubicBezTo>
                    <a:pt x="1" y="6626"/>
                    <a:pt x="5080" y="10563"/>
                    <a:pt x="5787" y="11005"/>
                  </a:cubicBezTo>
                  <a:cubicBezTo>
                    <a:pt x="6367" y="11370"/>
                    <a:pt x="6785" y="11604"/>
                    <a:pt x="7194" y="11604"/>
                  </a:cubicBezTo>
                  <a:cubicBezTo>
                    <a:pt x="7494" y="11604"/>
                    <a:pt x="7790" y="11477"/>
                    <a:pt x="8140" y="11182"/>
                  </a:cubicBezTo>
                  <a:cubicBezTo>
                    <a:pt x="8969" y="10481"/>
                    <a:pt x="12311" y="6806"/>
                    <a:pt x="12311" y="6806"/>
                  </a:cubicBezTo>
                  <a:cubicBezTo>
                    <a:pt x="13838" y="5263"/>
                    <a:pt x="14157" y="1139"/>
                    <a:pt x="13117" y="0"/>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92;p27">
              <a:extLst>
                <a:ext uri="{FF2B5EF4-FFF2-40B4-BE49-F238E27FC236}">
                  <a16:creationId xmlns:a16="http://schemas.microsoft.com/office/drawing/2014/main" id="{F9C4E0D2-111B-44FD-BF03-38F7BD4E7C77}"/>
                </a:ext>
              </a:extLst>
            </p:cNvPr>
            <p:cNvSpPr/>
            <p:nvPr/>
          </p:nvSpPr>
          <p:spPr>
            <a:xfrm flipH="1">
              <a:off x="6065693" y="1635801"/>
              <a:ext cx="613716" cy="518989"/>
            </a:xfrm>
            <a:custGeom>
              <a:avLst/>
              <a:gdLst/>
              <a:ahLst/>
              <a:cxnLst/>
              <a:rect l="l" t="t" r="r" b="b"/>
              <a:pathLst>
                <a:path w="13722" h="11604" extrusionOk="0">
                  <a:moveTo>
                    <a:pt x="13117" y="0"/>
                  </a:moveTo>
                  <a:cubicBezTo>
                    <a:pt x="10737" y="694"/>
                    <a:pt x="10897" y="1537"/>
                    <a:pt x="9316" y="4063"/>
                  </a:cubicBezTo>
                  <a:cubicBezTo>
                    <a:pt x="7732" y="6589"/>
                    <a:pt x="6674" y="7735"/>
                    <a:pt x="6674" y="7735"/>
                  </a:cubicBezTo>
                  <a:lnTo>
                    <a:pt x="1622" y="4553"/>
                  </a:lnTo>
                  <a:cubicBezTo>
                    <a:pt x="1622" y="4553"/>
                    <a:pt x="1571" y="4586"/>
                    <a:pt x="1486" y="4651"/>
                  </a:cubicBezTo>
                  <a:cubicBezTo>
                    <a:pt x="1207" y="4865"/>
                    <a:pt x="558" y="5436"/>
                    <a:pt x="112" y="6375"/>
                  </a:cubicBezTo>
                  <a:cubicBezTo>
                    <a:pt x="75" y="6456"/>
                    <a:pt x="38" y="6538"/>
                    <a:pt x="1" y="6626"/>
                  </a:cubicBezTo>
                  <a:cubicBezTo>
                    <a:pt x="1" y="6626"/>
                    <a:pt x="5080" y="10563"/>
                    <a:pt x="5787" y="11005"/>
                  </a:cubicBezTo>
                  <a:cubicBezTo>
                    <a:pt x="6368" y="11369"/>
                    <a:pt x="6786" y="11603"/>
                    <a:pt x="7194" y="11603"/>
                  </a:cubicBezTo>
                  <a:cubicBezTo>
                    <a:pt x="7494" y="11603"/>
                    <a:pt x="7790" y="11478"/>
                    <a:pt x="8140" y="11182"/>
                  </a:cubicBezTo>
                  <a:cubicBezTo>
                    <a:pt x="8969" y="10481"/>
                    <a:pt x="12311" y="6806"/>
                    <a:pt x="12311" y="6806"/>
                  </a:cubicBezTo>
                  <a:cubicBezTo>
                    <a:pt x="13239" y="5865"/>
                    <a:pt x="13722" y="3968"/>
                    <a:pt x="13722" y="2370"/>
                  </a:cubicBezTo>
                  <a:cubicBezTo>
                    <a:pt x="13722" y="1347"/>
                    <a:pt x="13522" y="445"/>
                    <a:pt x="1311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93;p27">
              <a:extLst>
                <a:ext uri="{FF2B5EF4-FFF2-40B4-BE49-F238E27FC236}">
                  <a16:creationId xmlns:a16="http://schemas.microsoft.com/office/drawing/2014/main" id="{55E6C813-C5CD-44C9-AD63-3B3AC62B4008}"/>
                </a:ext>
              </a:extLst>
            </p:cNvPr>
            <p:cNvSpPr/>
            <p:nvPr/>
          </p:nvSpPr>
          <p:spPr>
            <a:xfrm flipH="1">
              <a:off x="5934739" y="1742963"/>
              <a:ext cx="81400" cy="269826"/>
            </a:xfrm>
            <a:custGeom>
              <a:avLst/>
              <a:gdLst/>
              <a:ahLst/>
              <a:cxnLst/>
              <a:rect l="l" t="t" r="r" b="b"/>
              <a:pathLst>
                <a:path w="1820" h="6033" extrusionOk="0">
                  <a:moveTo>
                    <a:pt x="1" y="1"/>
                  </a:moveTo>
                  <a:lnTo>
                    <a:pt x="785" y="1320"/>
                  </a:lnTo>
                  <a:lnTo>
                    <a:pt x="228" y="2656"/>
                  </a:lnTo>
                  <a:lnTo>
                    <a:pt x="1819" y="6032"/>
                  </a:lnTo>
                  <a:lnTo>
                    <a:pt x="500" y="2656"/>
                  </a:lnTo>
                  <a:lnTo>
                    <a:pt x="1003" y="1242"/>
                  </a:lnTo>
                  <a:lnTo>
                    <a:pt x="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4;p27">
              <a:extLst>
                <a:ext uri="{FF2B5EF4-FFF2-40B4-BE49-F238E27FC236}">
                  <a16:creationId xmlns:a16="http://schemas.microsoft.com/office/drawing/2014/main" id="{0C18727F-9DB4-41F0-9F0B-8F41FBF35123}"/>
                </a:ext>
              </a:extLst>
            </p:cNvPr>
            <p:cNvSpPr/>
            <p:nvPr/>
          </p:nvSpPr>
          <p:spPr>
            <a:xfrm flipH="1">
              <a:off x="5670638" y="1725028"/>
              <a:ext cx="54162" cy="278145"/>
            </a:xfrm>
            <a:custGeom>
              <a:avLst/>
              <a:gdLst/>
              <a:ahLst/>
              <a:cxnLst/>
              <a:rect l="l" t="t" r="r" b="b"/>
              <a:pathLst>
                <a:path w="1211" h="6219" extrusionOk="0">
                  <a:moveTo>
                    <a:pt x="558" y="0"/>
                  </a:moveTo>
                  <a:lnTo>
                    <a:pt x="137" y="1401"/>
                  </a:lnTo>
                  <a:lnTo>
                    <a:pt x="935" y="2459"/>
                  </a:lnTo>
                  <a:lnTo>
                    <a:pt x="0" y="6219"/>
                  </a:lnTo>
                  <a:lnTo>
                    <a:pt x="1210" y="2415"/>
                  </a:lnTo>
                  <a:lnTo>
                    <a:pt x="341" y="1286"/>
                  </a:lnTo>
                  <a:lnTo>
                    <a:pt x="55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795;p27">
              <a:extLst>
                <a:ext uri="{FF2B5EF4-FFF2-40B4-BE49-F238E27FC236}">
                  <a16:creationId xmlns:a16="http://schemas.microsoft.com/office/drawing/2014/main" id="{10DCDE1C-6B40-400B-A744-8B3AEF6E2E11}"/>
                </a:ext>
              </a:extLst>
            </p:cNvPr>
            <p:cNvSpPr/>
            <p:nvPr/>
          </p:nvSpPr>
          <p:spPr>
            <a:xfrm flipH="1">
              <a:off x="5663169" y="1150084"/>
              <a:ext cx="285793" cy="285614"/>
            </a:xfrm>
            <a:custGeom>
              <a:avLst/>
              <a:gdLst/>
              <a:ahLst/>
              <a:cxnLst/>
              <a:rect l="l" t="t" r="r" b="b"/>
              <a:pathLst>
                <a:path w="6390" h="6386" extrusionOk="0">
                  <a:moveTo>
                    <a:pt x="3194" y="1"/>
                  </a:moveTo>
                  <a:cubicBezTo>
                    <a:pt x="1433" y="1"/>
                    <a:pt x="1" y="1429"/>
                    <a:pt x="1" y="3194"/>
                  </a:cubicBezTo>
                  <a:cubicBezTo>
                    <a:pt x="1" y="4958"/>
                    <a:pt x="1433" y="6386"/>
                    <a:pt x="3194" y="6386"/>
                  </a:cubicBezTo>
                  <a:cubicBezTo>
                    <a:pt x="4958" y="6386"/>
                    <a:pt x="6390" y="4958"/>
                    <a:pt x="6390" y="3194"/>
                  </a:cubicBezTo>
                  <a:cubicBezTo>
                    <a:pt x="6390" y="1429"/>
                    <a:pt x="4958" y="1"/>
                    <a:pt x="31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796;p27">
              <a:extLst>
                <a:ext uri="{FF2B5EF4-FFF2-40B4-BE49-F238E27FC236}">
                  <a16:creationId xmlns:a16="http://schemas.microsoft.com/office/drawing/2014/main" id="{4343DB2D-60C5-4522-A327-862994159896}"/>
                </a:ext>
              </a:extLst>
            </p:cNvPr>
            <p:cNvSpPr/>
            <p:nvPr/>
          </p:nvSpPr>
          <p:spPr>
            <a:xfrm flipH="1">
              <a:off x="5992076" y="1394463"/>
              <a:ext cx="60871" cy="149516"/>
            </a:xfrm>
            <a:custGeom>
              <a:avLst/>
              <a:gdLst/>
              <a:ahLst/>
              <a:cxnLst/>
              <a:rect l="l" t="t" r="r" b="b"/>
              <a:pathLst>
                <a:path w="1361" h="3343" extrusionOk="0">
                  <a:moveTo>
                    <a:pt x="0" y="1"/>
                  </a:moveTo>
                  <a:lnTo>
                    <a:pt x="0" y="1"/>
                  </a:lnTo>
                  <a:cubicBezTo>
                    <a:pt x="0" y="1"/>
                    <a:pt x="518" y="2431"/>
                    <a:pt x="725" y="2829"/>
                  </a:cubicBezTo>
                  <a:cubicBezTo>
                    <a:pt x="932" y="3230"/>
                    <a:pt x="1360" y="3343"/>
                    <a:pt x="1360" y="3343"/>
                  </a:cubicBezTo>
                  <a:lnTo>
                    <a:pt x="1326" y="1632"/>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797;p27">
              <a:extLst>
                <a:ext uri="{FF2B5EF4-FFF2-40B4-BE49-F238E27FC236}">
                  <a16:creationId xmlns:a16="http://schemas.microsoft.com/office/drawing/2014/main" id="{D9BBDD22-0D11-4BDF-92C4-DA65EC29C9B7}"/>
                </a:ext>
              </a:extLst>
            </p:cNvPr>
            <p:cNvSpPr/>
            <p:nvPr/>
          </p:nvSpPr>
          <p:spPr>
            <a:xfrm flipH="1">
              <a:off x="6009251" y="1238238"/>
              <a:ext cx="78045" cy="161323"/>
            </a:xfrm>
            <a:custGeom>
              <a:avLst/>
              <a:gdLst/>
              <a:ahLst/>
              <a:cxnLst/>
              <a:rect l="l" t="t" r="r" b="b"/>
              <a:pathLst>
                <a:path w="1745" h="3607" extrusionOk="0">
                  <a:moveTo>
                    <a:pt x="1287" y="0"/>
                  </a:moveTo>
                  <a:cubicBezTo>
                    <a:pt x="1096" y="0"/>
                    <a:pt x="731" y="47"/>
                    <a:pt x="426" y="359"/>
                  </a:cubicBezTo>
                  <a:cubicBezTo>
                    <a:pt x="0" y="794"/>
                    <a:pt x="238" y="2158"/>
                    <a:pt x="768" y="3494"/>
                  </a:cubicBezTo>
                  <a:lnTo>
                    <a:pt x="1744" y="3606"/>
                  </a:lnTo>
                  <a:lnTo>
                    <a:pt x="1744" y="3606"/>
                  </a:lnTo>
                  <a:lnTo>
                    <a:pt x="1418" y="9"/>
                  </a:lnTo>
                  <a:cubicBezTo>
                    <a:pt x="1418" y="9"/>
                    <a:pt x="1368" y="0"/>
                    <a:pt x="128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798;p27">
              <a:extLst>
                <a:ext uri="{FF2B5EF4-FFF2-40B4-BE49-F238E27FC236}">
                  <a16:creationId xmlns:a16="http://schemas.microsoft.com/office/drawing/2014/main" id="{22E82D22-13EC-437C-98A0-BB275ACD974C}"/>
                </a:ext>
              </a:extLst>
            </p:cNvPr>
            <p:cNvSpPr/>
            <p:nvPr/>
          </p:nvSpPr>
          <p:spPr>
            <a:xfrm flipH="1">
              <a:off x="5679001" y="1171552"/>
              <a:ext cx="430657" cy="559107"/>
            </a:xfrm>
            <a:custGeom>
              <a:avLst/>
              <a:gdLst/>
              <a:ahLst/>
              <a:cxnLst/>
              <a:rect l="l" t="t" r="r" b="b"/>
              <a:pathLst>
                <a:path w="9629" h="12501" extrusionOk="0">
                  <a:moveTo>
                    <a:pt x="6227" y="0"/>
                  </a:moveTo>
                  <a:cubicBezTo>
                    <a:pt x="5320" y="0"/>
                    <a:pt x="4384" y="270"/>
                    <a:pt x="3679" y="715"/>
                  </a:cubicBezTo>
                  <a:cubicBezTo>
                    <a:pt x="1830" y="1877"/>
                    <a:pt x="2533" y="5097"/>
                    <a:pt x="2533" y="5097"/>
                  </a:cubicBezTo>
                  <a:cubicBezTo>
                    <a:pt x="2508" y="5112"/>
                    <a:pt x="2482" y="5119"/>
                    <a:pt x="2455" y="5119"/>
                  </a:cubicBezTo>
                  <a:cubicBezTo>
                    <a:pt x="2269" y="5119"/>
                    <a:pt x="2030" y="4806"/>
                    <a:pt x="1819" y="4587"/>
                  </a:cubicBezTo>
                  <a:cubicBezTo>
                    <a:pt x="1692" y="4453"/>
                    <a:pt x="1415" y="4294"/>
                    <a:pt x="1123" y="4294"/>
                  </a:cubicBezTo>
                  <a:cubicBezTo>
                    <a:pt x="860" y="4294"/>
                    <a:pt x="585" y="4423"/>
                    <a:pt x="398" y="4815"/>
                  </a:cubicBezTo>
                  <a:cubicBezTo>
                    <a:pt x="0" y="5658"/>
                    <a:pt x="745" y="6773"/>
                    <a:pt x="1364" y="6966"/>
                  </a:cubicBezTo>
                  <a:cubicBezTo>
                    <a:pt x="1573" y="7032"/>
                    <a:pt x="1748" y="7058"/>
                    <a:pt x="1893" y="7058"/>
                  </a:cubicBezTo>
                  <a:cubicBezTo>
                    <a:pt x="2489" y="7058"/>
                    <a:pt x="2594" y="6616"/>
                    <a:pt x="2594" y="6616"/>
                  </a:cubicBezTo>
                  <a:lnTo>
                    <a:pt x="2673" y="10584"/>
                  </a:lnTo>
                  <a:cubicBezTo>
                    <a:pt x="3362" y="11471"/>
                    <a:pt x="4857" y="12500"/>
                    <a:pt x="5776" y="12500"/>
                  </a:cubicBezTo>
                  <a:cubicBezTo>
                    <a:pt x="5840" y="12500"/>
                    <a:pt x="5902" y="12495"/>
                    <a:pt x="5960" y="12485"/>
                  </a:cubicBezTo>
                  <a:cubicBezTo>
                    <a:pt x="6674" y="12359"/>
                    <a:pt x="6831" y="11156"/>
                    <a:pt x="6148" y="10367"/>
                  </a:cubicBezTo>
                  <a:lnTo>
                    <a:pt x="6144" y="9193"/>
                  </a:lnTo>
                  <a:lnTo>
                    <a:pt x="6144" y="9193"/>
                  </a:lnTo>
                  <a:cubicBezTo>
                    <a:pt x="6144" y="9193"/>
                    <a:pt x="6770" y="9288"/>
                    <a:pt x="7261" y="9288"/>
                  </a:cubicBezTo>
                  <a:cubicBezTo>
                    <a:pt x="7381" y="9288"/>
                    <a:pt x="7493" y="9282"/>
                    <a:pt x="7585" y="9268"/>
                  </a:cubicBezTo>
                  <a:cubicBezTo>
                    <a:pt x="8371" y="9146"/>
                    <a:pt x="8864" y="8527"/>
                    <a:pt x="9101" y="7677"/>
                  </a:cubicBezTo>
                  <a:cubicBezTo>
                    <a:pt x="9482" y="6310"/>
                    <a:pt x="9628" y="5209"/>
                    <a:pt x="9305" y="2527"/>
                  </a:cubicBezTo>
                  <a:cubicBezTo>
                    <a:pt x="9085" y="707"/>
                    <a:pt x="7693" y="0"/>
                    <a:pt x="6227" y="0"/>
                  </a:cubicBezTo>
                  <a:close/>
                </a:path>
              </a:pathLst>
            </a:custGeom>
            <a:solidFill>
              <a:srgbClr val="B166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799;p27">
              <a:extLst>
                <a:ext uri="{FF2B5EF4-FFF2-40B4-BE49-F238E27FC236}">
                  <a16:creationId xmlns:a16="http://schemas.microsoft.com/office/drawing/2014/main" id="{ED85C2FB-81A3-4BF0-860D-D9CEED8A275A}"/>
                </a:ext>
              </a:extLst>
            </p:cNvPr>
            <p:cNvSpPr/>
            <p:nvPr/>
          </p:nvSpPr>
          <p:spPr>
            <a:xfrm flipH="1">
              <a:off x="5663169" y="1129645"/>
              <a:ext cx="380207" cy="284630"/>
            </a:xfrm>
            <a:custGeom>
              <a:avLst/>
              <a:gdLst/>
              <a:ahLst/>
              <a:cxnLst/>
              <a:rect l="l" t="t" r="r" b="b"/>
              <a:pathLst>
                <a:path w="8501" h="6364" extrusionOk="0">
                  <a:moveTo>
                    <a:pt x="2986" y="1"/>
                  </a:moveTo>
                  <a:cubicBezTo>
                    <a:pt x="1575" y="1"/>
                    <a:pt x="1057" y="510"/>
                    <a:pt x="667" y="938"/>
                  </a:cubicBezTo>
                  <a:cubicBezTo>
                    <a:pt x="18" y="1652"/>
                    <a:pt x="436" y="2437"/>
                    <a:pt x="436" y="2437"/>
                  </a:cubicBezTo>
                  <a:cubicBezTo>
                    <a:pt x="436" y="2437"/>
                    <a:pt x="1" y="5214"/>
                    <a:pt x="337" y="5524"/>
                  </a:cubicBezTo>
                  <a:cubicBezTo>
                    <a:pt x="582" y="5744"/>
                    <a:pt x="956" y="6364"/>
                    <a:pt x="1055" y="6364"/>
                  </a:cubicBezTo>
                  <a:cubicBezTo>
                    <a:pt x="1385" y="6356"/>
                    <a:pt x="1527" y="4925"/>
                    <a:pt x="1697" y="4086"/>
                  </a:cubicBezTo>
                  <a:cubicBezTo>
                    <a:pt x="1883" y="3180"/>
                    <a:pt x="1960" y="2817"/>
                    <a:pt x="2272" y="2817"/>
                  </a:cubicBezTo>
                  <a:cubicBezTo>
                    <a:pt x="2291" y="2817"/>
                    <a:pt x="2312" y="2818"/>
                    <a:pt x="2333" y="2821"/>
                  </a:cubicBezTo>
                  <a:cubicBezTo>
                    <a:pt x="2522" y="2848"/>
                    <a:pt x="3571" y="2947"/>
                    <a:pt x="4611" y="2947"/>
                  </a:cubicBezTo>
                  <a:cubicBezTo>
                    <a:pt x="5026" y="2947"/>
                    <a:pt x="5440" y="2931"/>
                    <a:pt x="5797" y="2889"/>
                  </a:cubicBezTo>
                  <a:cubicBezTo>
                    <a:pt x="7048" y="2736"/>
                    <a:pt x="7525" y="2430"/>
                    <a:pt x="7525" y="2430"/>
                  </a:cubicBezTo>
                  <a:cubicBezTo>
                    <a:pt x="8341" y="1784"/>
                    <a:pt x="8501" y="873"/>
                    <a:pt x="8303" y="53"/>
                  </a:cubicBezTo>
                  <a:lnTo>
                    <a:pt x="8303" y="53"/>
                  </a:lnTo>
                  <a:cubicBezTo>
                    <a:pt x="7799" y="301"/>
                    <a:pt x="7250" y="385"/>
                    <a:pt x="6680" y="385"/>
                  </a:cubicBezTo>
                  <a:cubicBezTo>
                    <a:pt x="5762" y="385"/>
                    <a:pt x="4791" y="166"/>
                    <a:pt x="3870" y="57"/>
                  </a:cubicBezTo>
                  <a:cubicBezTo>
                    <a:pt x="3541" y="18"/>
                    <a:pt x="3248" y="1"/>
                    <a:pt x="29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00;p27">
              <a:extLst>
                <a:ext uri="{FF2B5EF4-FFF2-40B4-BE49-F238E27FC236}">
                  <a16:creationId xmlns:a16="http://schemas.microsoft.com/office/drawing/2014/main" id="{793BC53F-E612-49DF-B921-096EBE4302DB}"/>
                </a:ext>
              </a:extLst>
            </p:cNvPr>
            <p:cNvSpPr/>
            <p:nvPr/>
          </p:nvSpPr>
          <p:spPr>
            <a:xfrm flipH="1">
              <a:off x="6016228" y="1203263"/>
              <a:ext cx="60468" cy="45128"/>
            </a:xfrm>
            <a:custGeom>
              <a:avLst/>
              <a:gdLst/>
              <a:ahLst/>
              <a:cxnLst/>
              <a:rect l="l" t="t" r="r" b="b"/>
              <a:pathLst>
                <a:path w="1352" h="1009" extrusionOk="0">
                  <a:moveTo>
                    <a:pt x="592" y="1"/>
                  </a:moveTo>
                  <a:cubicBezTo>
                    <a:pt x="351" y="1"/>
                    <a:pt x="118" y="136"/>
                    <a:pt x="1" y="373"/>
                  </a:cubicBezTo>
                  <a:lnTo>
                    <a:pt x="1181" y="1008"/>
                  </a:lnTo>
                  <a:cubicBezTo>
                    <a:pt x="1351" y="668"/>
                    <a:pt x="1222" y="254"/>
                    <a:pt x="895" y="77"/>
                  </a:cubicBezTo>
                  <a:cubicBezTo>
                    <a:pt x="798" y="25"/>
                    <a:pt x="694" y="1"/>
                    <a:pt x="5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01;p27">
              <a:extLst>
                <a:ext uri="{FF2B5EF4-FFF2-40B4-BE49-F238E27FC236}">
                  <a16:creationId xmlns:a16="http://schemas.microsoft.com/office/drawing/2014/main" id="{B3557093-9C02-4E4A-A496-5A09A204526B}"/>
                </a:ext>
              </a:extLst>
            </p:cNvPr>
            <p:cNvSpPr/>
            <p:nvPr/>
          </p:nvSpPr>
          <p:spPr>
            <a:xfrm flipH="1">
              <a:off x="5834868" y="1514909"/>
              <a:ext cx="143701" cy="88690"/>
            </a:xfrm>
            <a:custGeom>
              <a:avLst/>
              <a:gdLst/>
              <a:ahLst/>
              <a:cxnLst/>
              <a:rect l="l" t="t" r="r" b="b"/>
              <a:pathLst>
                <a:path w="3213" h="1983" extrusionOk="0">
                  <a:moveTo>
                    <a:pt x="0" y="0"/>
                  </a:moveTo>
                  <a:cubicBezTo>
                    <a:pt x="0" y="0"/>
                    <a:pt x="116" y="521"/>
                    <a:pt x="483" y="990"/>
                  </a:cubicBezTo>
                  <a:cubicBezTo>
                    <a:pt x="932" y="1561"/>
                    <a:pt x="3213" y="1982"/>
                    <a:pt x="3213" y="1982"/>
                  </a:cubicBezTo>
                  <a:lnTo>
                    <a:pt x="3213" y="1516"/>
                  </a:lnTo>
                  <a:cubicBezTo>
                    <a:pt x="3213" y="1516"/>
                    <a:pt x="1462" y="1163"/>
                    <a:pt x="850" y="837"/>
                  </a:cubicBezTo>
                  <a:cubicBezTo>
                    <a:pt x="438" y="619"/>
                    <a:pt x="102" y="242"/>
                    <a:pt x="0" y="0"/>
                  </a:cubicBezTo>
                  <a:close/>
                </a:path>
              </a:pathLst>
            </a:custGeom>
            <a:solidFill>
              <a:srgbClr val="9A4A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02;p27">
              <a:extLst>
                <a:ext uri="{FF2B5EF4-FFF2-40B4-BE49-F238E27FC236}">
                  <a16:creationId xmlns:a16="http://schemas.microsoft.com/office/drawing/2014/main" id="{D2678F57-FD2C-4902-8A1A-F4295FEE2388}"/>
                </a:ext>
              </a:extLst>
            </p:cNvPr>
            <p:cNvSpPr/>
            <p:nvPr/>
          </p:nvSpPr>
          <p:spPr>
            <a:xfrm flipH="1">
              <a:off x="5853697" y="1363424"/>
              <a:ext cx="31397" cy="32783"/>
            </a:xfrm>
            <a:custGeom>
              <a:avLst/>
              <a:gdLst/>
              <a:ahLst/>
              <a:cxnLst/>
              <a:rect l="l" t="t" r="r" b="b"/>
              <a:pathLst>
                <a:path w="702" h="733" extrusionOk="0">
                  <a:moveTo>
                    <a:pt x="351" y="1"/>
                  </a:moveTo>
                  <a:cubicBezTo>
                    <a:pt x="157" y="1"/>
                    <a:pt x="1" y="164"/>
                    <a:pt x="1" y="365"/>
                  </a:cubicBezTo>
                  <a:cubicBezTo>
                    <a:pt x="1" y="569"/>
                    <a:pt x="157" y="732"/>
                    <a:pt x="351" y="732"/>
                  </a:cubicBezTo>
                  <a:cubicBezTo>
                    <a:pt x="545" y="732"/>
                    <a:pt x="702" y="569"/>
                    <a:pt x="702" y="368"/>
                  </a:cubicBezTo>
                  <a:cubicBezTo>
                    <a:pt x="702" y="167"/>
                    <a:pt x="545" y="1"/>
                    <a:pt x="351"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03;p27">
              <a:extLst>
                <a:ext uri="{FF2B5EF4-FFF2-40B4-BE49-F238E27FC236}">
                  <a16:creationId xmlns:a16="http://schemas.microsoft.com/office/drawing/2014/main" id="{1B04EA81-22BD-47F8-B36E-74F9E038F673}"/>
                </a:ext>
              </a:extLst>
            </p:cNvPr>
            <p:cNvSpPr/>
            <p:nvPr/>
          </p:nvSpPr>
          <p:spPr>
            <a:xfrm flipH="1">
              <a:off x="5870245" y="1309977"/>
              <a:ext cx="38732" cy="29161"/>
            </a:xfrm>
            <a:custGeom>
              <a:avLst/>
              <a:gdLst/>
              <a:ahLst/>
              <a:cxnLst/>
              <a:rect l="l" t="t" r="r" b="b"/>
              <a:pathLst>
                <a:path w="866" h="652" extrusionOk="0">
                  <a:moveTo>
                    <a:pt x="487" y="1"/>
                  </a:moveTo>
                  <a:cubicBezTo>
                    <a:pt x="419" y="1"/>
                    <a:pt x="350" y="18"/>
                    <a:pt x="287" y="54"/>
                  </a:cubicBezTo>
                  <a:cubicBezTo>
                    <a:pt x="79" y="169"/>
                    <a:pt x="1" y="435"/>
                    <a:pt x="114" y="652"/>
                  </a:cubicBezTo>
                  <a:lnTo>
                    <a:pt x="865" y="237"/>
                  </a:lnTo>
                  <a:cubicBezTo>
                    <a:pt x="787" y="86"/>
                    <a:pt x="639" y="1"/>
                    <a:pt x="487"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04;p27">
              <a:extLst>
                <a:ext uri="{FF2B5EF4-FFF2-40B4-BE49-F238E27FC236}">
                  <a16:creationId xmlns:a16="http://schemas.microsoft.com/office/drawing/2014/main" id="{4BEBC0BF-810E-4450-9C69-440021006162}"/>
                </a:ext>
              </a:extLst>
            </p:cNvPr>
            <p:cNvSpPr/>
            <p:nvPr/>
          </p:nvSpPr>
          <p:spPr>
            <a:xfrm flipH="1">
              <a:off x="5806110" y="1488431"/>
              <a:ext cx="39403" cy="26522"/>
            </a:xfrm>
            <a:custGeom>
              <a:avLst/>
              <a:gdLst/>
              <a:ahLst/>
              <a:cxnLst/>
              <a:rect l="l" t="t" r="r" b="b"/>
              <a:pathLst>
                <a:path w="881" h="593" extrusionOk="0">
                  <a:moveTo>
                    <a:pt x="82" y="1"/>
                  </a:moveTo>
                  <a:lnTo>
                    <a:pt x="82" y="1"/>
                  </a:lnTo>
                  <a:cubicBezTo>
                    <a:pt x="0" y="228"/>
                    <a:pt x="115" y="484"/>
                    <a:pt x="336" y="565"/>
                  </a:cubicBezTo>
                  <a:cubicBezTo>
                    <a:pt x="385" y="584"/>
                    <a:pt x="434" y="593"/>
                    <a:pt x="483" y="593"/>
                  </a:cubicBezTo>
                  <a:cubicBezTo>
                    <a:pt x="657" y="593"/>
                    <a:pt x="819" y="480"/>
                    <a:pt x="881" y="300"/>
                  </a:cubicBezTo>
                  <a:lnTo>
                    <a:pt x="82" y="1"/>
                  </a:lnTo>
                  <a:close/>
                </a:path>
              </a:pathLst>
            </a:custGeom>
            <a:solidFill>
              <a:srgbClr val="9A4A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805;p27">
              <a:extLst>
                <a:ext uri="{FF2B5EF4-FFF2-40B4-BE49-F238E27FC236}">
                  <a16:creationId xmlns:a16="http://schemas.microsoft.com/office/drawing/2014/main" id="{A3FC3337-50C7-48A5-A12A-C16AD4A65A0E}"/>
                </a:ext>
              </a:extLst>
            </p:cNvPr>
            <p:cNvSpPr/>
            <p:nvPr/>
          </p:nvSpPr>
          <p:spPr>
            <a:xfrm flipH="1">
              <a:off x="5707268" y="1302061"/>
              <a:ext cx="36988" cy="31621"/>
            </a:xfrm>
            <a:custGeom>
              <a:avLst/>
              <a:gdLst/>
              <a:ahLst/>
              <a:cxnLst/>
              <a:rect l="l" t="t" r="r" b="b"/>
              <a:pathLst>
                <a:path w="827" h="707" extrusionOk="0">
                  <a:moveTo>
                    <a:pt x="343" y="0"/>
                  </a:moveTo>
                  <a:cubicBezTo>
                    <a:pt x="212" y="0"/>
                    <a:pt x="84" y="62"/>
                    <a:pt x="0" y="180"/>
                  </a:cubicBezTo>
                  <a:lnTo>
                    <a:pt x="687" y="706"/>
                  </a:lnTo>
                  <a:cubicBezTo>
                    <a:pt x="826" y="510"/>
                    <a:pt x="785" y="234"/>
                    <a:pt x="595" y="88"/>
                  </a:cubicBezTo>
                  <a:cubicBezTo>
                    <a:pt x="520" y="29"/>
                    <a:pt x="431" y="0"/>
                    <a:pt x="343"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806;p27">
              <a:extLst>
                <a:ext uri="{FF2B5EF4-FFF2-40B4-BE49-F238E27FC236}">
                  <a16:creationId xmlns:a16="http://schemas.microsoft.com/office/drawing/2014/main" id="{65E7B6A0-2169-4F23-B1C5-E849995C8A56}"/>
                </a:ext>
              </a:extLst>
            </p:cNvPr>
            <p:cNvSpPr/>
            <p:nvPr/>
          </p:nvSpPr>
          <p:spPr>
            <a:xfrm flipH="1">
              <a:off x="5722921" y="1359041"/>
              <a:ext cx="31531" cy="32739"/>
            </a:xfrm>
            <a:custGeom>
              <a:avLst/>
              <a:gdLst/>
              <a:ahLst/>
              <a:cxnLst/>
              <a:rect l="l" t="t" r="r" b="b"/>
              <a:pathLst>
                <a:path w="705" h="732" extrusionOk="0">
                  <a:moveTo>
                    <a:pt x="351" y="0"/>
                  </a:moveTo>
                  <a:cubicBezTo>
                    <a:pt x="157" y="0"/>
                    <a:pt x="1" y="163"/>
                    <a:pt x="1" y="364"/>
                  </a:cubicBezTo>
                  <a:cubicBezTo>
                    <a:pt x="1" y="565"/>
                    <a:pt x="157" y="728"/>
                    <a:pt x="351" y="731"/>
                  </a:cubicBezTo>
                  <a:cubicBezTo>
                    <a:pt x="544" y="731"/>
                    <a:pt x="704" y="568"/>
                    <a:pt x="704" y="367"/>
                  </a:cubicBezTo>
                  <a:cubicBezTo>
                    <a:pt x="704" y="163"/>
                    <a:pt x="544" y="0"/>
                    <a:pt x="35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807;p27">
              <a:extLst>
                <a:ext uri="{FF2B5EF4-FFF2-40B4-BE49-F238E27FC236}">
                  <a16:creationId xmlns:a16="http://schemas.microsoft.com/office/drawing/2014/main" id="{F4A60E16-A9C6-48FA-B5C2-0090D1CEACCB}"/>
                </a:ext>
              </a:extLst>
            </p:cNvPr>
            <p:cNvSpPr/>
            <p:nvPr/>
          </p:nvSpPr>
          <p:spPr>
            <a:xfrm flipH="1">
              <a:off x="5748504" y="1360562"/>
              <a:ext cx="54609" cy="94459"/>
            </a:xfrm>
            <a:custGeom>
              <a:avLst/>
              <a:gdLst/>
              <a:ahLst/>
              <a:cxnLst/>
              <a:rect l="l" t="t" r="r" b="b"/>
              <a:pathLst>
                <a:path w="1221" h="2112" extrusionOk="0">
                  <a:moveTo>
                    <a:pt x="0" y="1"/>
                  </a:moveTo>
                  <a:lnTo>
                    <a:pt x="116" y="2111"/>
                  </a:lnTo>
                  <a:lnTo>
                    <a:pt x="1221" y="1734"/>
                  </a:lnTo>
                  <a:lnTo>
                    <a:pt x="0" y="1"/>
                  </a:lnTo>
                  <a:close/>
                </a:path>
              </a:pathLst>
            </a:custGeom>
            <a:solidFill>
              <a:srgbClr val="9A4A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808;p27">
              <a:extLst>
                <a:ext uri="{FF2B5EF4-FFF2-40B4-BE49-F238E27FC236}">
                  <a16:creationId xmlns:a16="http://schemas.microsoft.com/office/drawing/2014/main" id="{6CFDC920-EC98-409A-A22E-2B3349955F60}"/>
                </a:ext>
              </a:extLst>
            </p:cNvPr>
            <p:cNvSpPr/>
            <p:nvPr/>
          </p:nvSpPr>
          <p:spPr>
            <a:xfrm flipH="1">
              <a:off x="5786028" y="1679587"/>
              <a:ext cx="148755" cy="75943"/>
            </a:xfrm>
            <a:custGeom>
              <a:avLst/>
              <a:gdLst/>
              <a:ahLst/>
              <a:cxnLst/>
              <a:rect l="l" t="t" r="r" b="b"/>
              <a:pathLst>
                <a:path w="3326" h="1698" extrusionOk="0">
                  <a:moveTo>
                    <a:pt x="2128" y="1"/>
                  </a:moveTo>
                  <a:lnTo>
                    <a:pt x="2034" y="955"/>
                  </a:lnTo>
                  <a:lnTo>
                    <a:pt x="898" y="98"/>
                  </a:lnTo>
                  <a:lnTo>
                    <a:pt x="0" y="993"/>
                  </a:lnTo>
                  <a:cubicBezTo>
                    <a:pt x="360" y="1369"/>
                    <a:pt x="1112" y="1697"/>
                    <a:pt x="1786" y="1697"/>
                  </a:cubicBezTo>
                  <a:cubicBezTo>
                    <a:pt x="1856" y="1697"/>
                    <a:pt x="1925" y="1694"/>
                    <a:pt x="1993" y="1686"/>
                  </a:cubicBezTo>
                  <a:cubicBezTo>
                    <a:pt x="2713" y="1605"/>
                    <a:pt x="3111" y="1394"/>
                    <a:pt x="3325" y="884"/>
                  </a:cubicBezTo>
                  <a:lnTo>
                    <a:pt x="2128" y="1"/>
                  </a:ln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809;p27">
              <a:extLst>
                <a:ext uri="{FF2B5EF4-FFF2-40B4-BE49-F238E27FC236}">
                  <a16:creationId xmlns:a16="http://schemas.microsoft.com/office/drawing/2014/main" id="{F48C7D28-0D84-469E-942A-C3800792E895}"/>
                </a:ext>
              </a:extLst>
            </p:cNvPr>
            <p:cNvSpPr/>
            <p:nvPr/>
          </p:nvSpPr>
          <p:spPr>
            <a:xfrm flipH="1">
              <a:off x="5786028" y="1679587"/>
              <a:ext cx="148755" cy="72544"/>
            </a:xfrm>
            <a:custGeom>
              <a:avLst/>
              <a:gdLst/>
              <a:ahLst/>
              <a:cxnLst/>
              <a:rect l="l" t="t" r="r" b="b"/>
              <a:pathLst>
                <a:path w="3326" h="1622" extrusionOk="0">
                  <a:moveTo>
                    <a:pt x="2128" y="1"/>
                  </a:moveTo>
                  <a:lnTo>
                    <a:pt x="2034" y="955"/>
                  </a:lnTo>
                  <a:lnTo>
                    <a:pt x="2034" y="955"/>
                  </a:lnTo>
                  <a:lnTo>
                    <a:pt x="2761" y="605"/>
                  </a:lnTo>
                  <a:cubicBezTo>
                    <a:pt x="2761" y="605"/>
                    <a:pt x="2903" y="1003"/>
                    <a:pt x="2894" y="1421"/>
                  </a:cubicBezTo>
                  <a:cubicBezTo>
                    <a:pt x="3087" y="1295"/>
                    <a:pt x="3227" y="1123"/>
                    <a:pt x="3325" y="884"/>
                  </a:cubicBezTo>
                  <a:lnTo>
                    <a:pt x="2128" y="1"/>
                  </a:lnTo>
                  <a:close/>
                  <a:moveTo>
                    <a:pt x="898" y="98"/>
                  </a:moveTo>
                  <a:lnTo>
                    <a:pt x="21" y="969"/>
                  </a:lnTo>
                  <a:lnTo>
                    <a:pt x="0" y="993"/>
                  </a:lnTo>
                  <a:cubicBezTo>
                    <a:pt x="255" y="1261"/>
                    <a:pt x="711" y="1503"/>
                    <a:pt x="1193" y="1622"/>
                  </a:cubicBezTo>
                  <a:cubicBezTo>
                    <a:pt x="1095" y="1388"/>
                    <a:pt x="1037" y="1126"/>
                    <a:pt x="1047" y="843"/>
                  </a:cubicBezTo>
                  <a:lnTo>
                    <a:pt x="1047" y="843"/>
                  </a:lnTo>
                  <a:lnTo>
                    <a:pt x="2034" y="955"/>
                  </a:lnTo>
                  <a:lnTo>
                    <a:pt x="898" y="98"/>
                  </a:lnTo>
                  <a:close/>
                </a:path>
              </a:pathLst>
            </a:custGeom>
            <a:solidFill>
              <a:srgbClr val="23C7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810;p27">
              <a:extLst>
                <a:ext uri="{FF2B5EF4-FFF2-40B4-BE49-F238E27FC236}">
                  <a16:creationId xmlns:a16="http://schemas.microsoft.com/office/drawing/2014/main" id="{82502AEF-1CC3-468C-82EA-D508EA34C638}"/>
                </a:ext>
              </a:extLst>
            </p:cNvPr>
            <p:cNvSpPr/>
            <p:nvPr/>
          </p:nvSpPr>
          <p:spPr>
            <a:xfrm flipH="1">
              <a:off x="5803247" y="1706646"/>
              <a:ext cx="85917" cy="84575"/>
            </a:xfrm>
            <a:custGeom>
              <a:avLst/>
              <a:gdLst/>
              <a:ahLst/>
              <a:cxnLst/>
              <a:rect l="l" t="t" r="r" b="b"/>
              <a:pathLst>
                <a:path w="1921" h="1891" extrusionOk="0">
                  <a:moveTo>
                    <a:pt x="1741" y="0"/>
                  </a:moveTo>
                  <a:lnTo>
                    <a:pt x="1014" y="350"/>
                  </a:lnTo>
                  <a:lnTo>
                    <a:pt x="27" y="238"/>
                  </a:lnTo>
                  <a:lnTo>
                    <a:pt x="27" y="238"/>
                  </a:lnTo>
                  <a:cubicBezTo>
                    <a:pt x="0" y="925"/>
                    <a:pt x="385" y="1489"/>
                    <a:pt x="765" y="1843"/>
                  </a:cubicBezTo>
                  <a:cubicBezTo>
                    <a:pt x="881" y="1877"/>
                    <a:pt x="986" y="1890"/>
                    <a:pt x="1079" y="1890"/>
                  </a:cubicBezTo>
                  <a:cubicBezTo>
                    <a:pt x="1374" y="1890"/>
                    <a:pt x="1540" y="1758"/>
                    <a:pt x="1540" y="1758"/>
                  </a:cubicBezTo>
                  <a:cubicBezTo>
                    <a:pt x="1540" y="1758"/>
                    <a:pt x="1799" y="1456"/>
                    <a:pt x="1860" y="959"/>
                  </a:cubicBezTo>
                  <a:cubicBezTo>
                    <a:pt x="1921" y="493"/>
                    <a:pt x="1741" y="0"/>
                    <a:pt x="17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811;p27">
              <a:extLst>
                <a:ext uri="{FF2B5EF4-FFF2-40B4-BE49-F238E27FC236}">
                  <a16:creationId xmlns:a16="http://schemas.microsoft.com/office/drawing/2014/main" id="{FA792A2B-95D5-4BDE-84D5-C7B7D982E0DA}"/>
                </a:ext>
              </a:extLst>
            </p:cNvPr>
            <p:cNvSpPr/>
            <p:nvPr/>
          </p:nvSpPr>
          <p:spPr>
            <a:xfrm flipH="1">
              <a:off x="5763845" y="1785228"/>
              <a:ext cx="112126" cy="417642"/>
            </a:xfrm>
            <a:custGeom>
              <a:avLst/>
              <a:gdLst/>
              <a:ahLst/>
              <a:cxnLst/>
              <a:rect l="l" t="t" r="r" b="b"/>
              <a:pathLst>
                <a:path w="2507" h="9338" extrusionOk="0">
                  <a:moveTo>
                    <a:pt x="1245" y="1"/>
                  </a:moveTo>
                  <a:lnTo>
                    <a:pt x="470" y="86"/>
                  </a:lnTo>
                  <a:cubicBezTo>
                    <a:pt x="470" y="86"/>
                    <a:pt x="1" y="6740"/>
                    <a:pt x="14" y="7209"/>
                  </a:cubicBezTo>
                  <a:cubicBezTo>
                    <a:pt x="28" y="7679"/>
                    <a:pt x="889" y="9337"/>
                    <a:pt x="1337" y="9337"/>
                  </a:cubicBezTo>
                  <a:cubicBezTo>
                    <a:pt x="1339" y="9337"/>
                    <a:pt x="1341" y="9337"/>
                    <a:pt x="1344" y="9337"/>
                  </a:cubicBezTo>
                  <a:cubicBezTo>
                    <a:pt x="1789" y="9323"/>
                    <a:pt x="2506" y="7477"/>
                    <a:pt x="2459" y="6957"/>
                  </a:cubicBezTo>
                  <a:cubicBezTo>
                    <a:pt x="2412" y="6437"/>
                    <a:pt x="1245" y="1"/>
                    <a:pt x="12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812;p27">
              <a:extLst>
                <a:ext uri="{FF2B5EF4-FFF2-40B4-BE49-F238E27FC236}">
                  <a16:creationId xmlns:a16="http://schemas.microsoft.com/office/drawing/2014/main" id="{FE21707D-906C-4A71-A98D-86F2D8A1F36B}"/>
                </a:ext>
              </a:extLst>
            </p:cNvPr>
            <p:cNvSpPr/>
            <p:nvPr/>
          </p:nvSpPr>
          <p:spPr>
            <a:xfrm flipH="1">
              <a:off x="5820288" y="1785228"/>
              <a:ext cx="45" cy="224"/>
            </a:xfrm>
            <a:custGeom>
              <a:avLst/>
              <a:gdLst/>
              <a:ahLst/>
              <a:cxnLst/>
              <a:rect l="l" t="t" r="r" b="b"/>
              <a:pathLst>
                <a:path w="1" h="5" extrusionOk="0">
                  <a:moveTo>
                    <a:pt x="1" y="1"/>
                  </a:moveTo>
                  <a:lnTo>
                    <a:pt x="1" y="1"/>
                  </a:lnTo>
                  <a:lnTo>
                    <a:pt x="1" y="5"/>
                  </a:ln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813;p27">
              <a:extLst>
                <a:ext uri="{FF2B5EF4-FFF2-40B4-BE49-F238E27FC236}">
                  <a16:creationId xmlns:a16="http://schemas.microsoft.com/office/drawing/2014/main" id="{8A5F490F-6A75-4C39-A794-6606B9288F15}"/>
                </a:ext>
              </a:extLst>
            </p:cNvPr>
            <p:cNvSpPr/>
            <p:nvPr/>
          </p:nvSpPr>
          <p:spPr>
            <a:xfrm flipH="1">
              <a:off x="5819483" y="1785989"/>
              <a:ext cx="626" cy="3846"/>
            </a:xfrm>
            <a:custGeom>
              <a:avLst/>
              <a:gdLst/>
              <a:ahLst/>
              <a:cxnLst/>
              <a:rect l="l" t="t" r="r" b="b"/>
              <a:pathLst>
                <a:path w="14" h="86" extrusionOk="0">
                  <a:moveTo>
                    <a:pt x="0" y="1"/>
                  </a:moveTo>
                  <a:lnTo>
                    <a:pt x="8" y="54"/>
                  </a:lnTo>
                  <a:lnTo>
                    <a:pt x="8" y="54"/>
                  </a:lnTo>
                  <a:cubicBezTo>
                    <a:pt x="5" y="30"/>
                    <a:pt x="2" y="13"/>
                    <a:pt x="0" y="1"/>
                  </a:cubicBezTo>
                  <a:close/>
                  <a:moveTo>
                    <a:pt x="8" y="54"/>
                  </a:moveTo>
                  <a:cubicBezTo>
                    <a:pt x="10" y="64"/>
                    <a:pt x="11" y="74"/>
                    <a:pt x="13" y="86"/>
                  </a:cubicBezTo>
                  <a:lnTo>
                    <a:pt x="8" y="54"/>
                  </a:ln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814;p27">
              <a:extLst>
                <a:ext uri="{FF2B5EF4-FFF2-40B4-BE49-F238E27FC236}">
                  <a16:creationId xmlns:a16="http://schemas.microsoft.com/office/drawing/2014/main" id="{8DD9DBE8-70FC-400F-8A51-9FB97707AF0C}"/>
                </a:ext>
              </a:extLst>
            </p:cNvPr>
            <p:cNvSpPr/>
            <p:nvPr/>
          </p:nvSpPr>
          <p:spPr>
            <a:xfrm flipH="1">
              <a:off x="5819483" y="1785228"/>
              <a:ext cx="35959" cy="13283"/>
            </a:xfrm>
            <a:custGeom>
              <a:avLst/>
              <a:gdLst/>
              <a:ahLst/>
              <a:cxnLst/>
              <a:rect l="l" t="t" r="r" b="b"/>
              <a:pathLst>
                <a:path w="804" h="297" extrusionOk="0">
                  <a:moveTo>
                    <a:pt x="786" y="1"/>
                  </a:moveTo>
                  <a:cubicBezTo>
                    <a:pt x="630" y="117"/>
                    <a:pt x="470" y="151"/>
                    <a:pt x="334" y="151"/>
                  </a:cubicBezTo>
                  <a:cubicBezTo>
                    <a:pt x="147" y="151"/>
                    <a:pt x="11" y="86"/>
                    <a:pt x="11" y="86"/>
                  </a:cubicBezTo>
                  <a:lnTo>
                    <a:pt x="1" y="263"/>
                  </a:lnTo>
                  <a:cubicBezTo>
                    <a:pt x="89" y="286"/>
                    <a:pt x="174" y="297"/>
                    <a:pt x="252" y="297"/>
                  </a:cubicBezTo>
                  <a:cubicBezTo>
                    <a:pt x="589" y="297"/>
                    <a:pt x="803" y="103"/>
                    <a:pt x="803" y="103"/>
                  </a:cubicBezTo>
                  <a:cubicBezTo>
                    <a:pt x="797" y="62"/>
                    <a:pt x="793" y="35"/>
                    <a:pt x="790" y="18"/>
                  </a:cubicBezTo>
                  <a:lnTo>
                    <a:pt x="790" y="15"/>
                  </a:lnTo>
                  <a:lnTo>
                    <a:pt x="790" y="11"/>
                  </a:lnTo>
                  <a:lnTo>
                    <a:pt x="790" y="8"/>
                  </a:lnTo>
                  <a:lnTo>
                    <a:pt x="786" y="8"/>
                  </a:lnTo>
                  <a:lnTo>
                    <a:pt x="786" y="5"/>
                  </a:lnTo>
                  <a:lnTo>
                    <a:pt x="786" y="1"/>
                  </a:lnTo>
                  <a:close/>
                </a:path>
              </a:pathLst>
            </a:custGeom>
            <a:solidFill>
              <a:srgbClr val="23C7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815;p27">
              <a:extLst>
                <a:ext uri="{FF2B5EF4-FFF2-40B4-BE49-F238E27FC236}">
                  <a16:creationId xmlns:a16="http://schemas.microsoft.com/office/drawing/2014/main" id="{249FBF5F-40FB-4297-8466-418F1EE75707}"/>
                </a:ext>
              </a:extLst>
            </p:cNvPr>
            <p:cNvSpPr/>
            <p:nvPr/>
          </p:nvSpPr>
          <p:spPr>
            <a:xfrm flipH="1">
              <a:off x="5843813" y="1577077"/>
              <a:ext cx="189500" cy="195269"/>
            </a:xfrm>
            <a:custGeom>
              <a:avLst/>
              <a:gdLst/>
              <a:ahLst/>
              <a:cxnLst/>
              <a:rect l="l" t="t" r="r" b="b"/>
              <a:pathLst>
                <a:path w="4237" h="4366" extrusionOk="0">
                  <a:moveTo>
                    <a:pt x="935" y="1"/>
                  </a:moveTo>
                  <a:cubicBezTo>
                    <a:pt x="935" y="1"/>
                    <a:pt x="170" y="293"/>
                    <a:pt x="0" y="1640"/>
                  </a:cubicBezTo>
                  <a:cubicBezTo>
                    <a:pt x="466" y="2727"/>
                    <a:pt x="1316" y="3655"/>
                    <a:pt x="2560" y="4366"/>
                  </a:cubicBezTo>
                  <a:lnTo>
                    <a:pt x="3250" y="3135"/>
                  </a:lnTo>
                  <a:lnTo>
                    <a:pt x="4237" y="3247"/>
                  </a:lnTo>
                  <a:lnTo>
                    <a:pt x="4237" y="3247"/>
                  </a:lnTo>
                  <a:lnTo>
                    <a:pt x="948" y="746"/>
                  </a:lnTo>
                  <a:lnTo>
                    <a:pt x="935" y="1"/>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816;p27">
              <a:extLst>
                <a:ext uri="{FF2B5EF4-FFF2-40B4-BE49-F238E27FC236}">
                  <a16:creationId xmlns:a16="http://schemas.microsoft.com/office/drawing/2014/main" id="{A7D7940B-8D12-4CA9-805A-02AA0CEB7D57}"/>
                </a:ext>
              </a:extLst>
            </p:cNvPr>
            <p:cNvSpPr/>
            <p:nvPr/>
          </p:nvSpPr>
          <p:spPr>
            <a:xfrm flipH="1">
              <a:off x="5772656" y="1592462"/>
              <a:ext cx="71202" cy="146161"/>
            </a:xfrm>
            <a:custGeom>
              <a:avLst/>
              <a:gdLst/>
              <a:ahLst/>
              <a:cxnLst/>
              <a:rect l="l" t="t" r="r" b="b"/>
              <a:pathLst>
                <a:path w="1592" h="3268" extrusionOk="0">
                  <a:moveTo>
                    <a:pt x="201" y="0"/>
                  </a:moveTo>
                  <a:lnTo>
                    <a:pt x="205" y="956"/>
                  </a:lnTo>
                  <a:cubicBezTo>
                    <a:pt x="205" y="956"/>
                    <a:pt x="68" y="2214"/>
                    <a:pt x="1" y="2903"/>
                  </a:cubicBezTo>
                  <a:lnTo>
                    <a:pt x="728" y="2553"/>
                  </a:lnTo>
                  <a:lnTo>
                    <a:pt x="1517" y="3267"/>
                  </a:lnTo>
                  <a:cubicBezTo>
                    <a:pt x="1517" y="3267"/>
                    <a:pt x="1592" y="1194"/>
                    <a:pt x="1261" y="650"/>
                  </a:cubicBezTo>
                  <a:cubicBezTo>
                    <a:pt x="932" y="105"/>
                    <a:pt x="201" y="0"/>
                    <a:pt x="201"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9" name="Audio 8">
            <a:hlinkClick r:id="" action="ppaction://media"/>
            <a:extLst>
              <a:ext uri="{FF2B5EF4-FFF2-40B4-BE49-F238E27FC236}">
                <a16:creationId xmlns:a16="http://schemas.microsoft.com/office/drawing/2014/main" id="{3EB2E864-0BCE-4C29-A284-6DA8D9ACF2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440738" y="4440238"/>
            <a:ext cx="487362" cy="487362"/>
          </a:xfrm>
          <a:prstGeom prst="rect">
            <a:avLst/>
          </a:prstGeom>
        </p:spPr>
      </p:pic>
    </p:spTree>
    <p:extLst>
      <p:ext uri="{BB962C8B-B14F-4D97-AF65-F5344CB8AC3E}">
        <p14:creationId xmlns:p14="http://schemas.microsoft.com/office/powerpoint/2010/main" val="3789814107"/>
      </p:ext>
    </p:extLst>
  </p:cSld>
  <p:clrMapOvr>
    <a:masterClrMapping/>
  </p:clrMapOvr>
  <mc:AlternateContent xmlns:mc="http://schemas.openxmlformats.org/markup-compatibility/2006" xmlns:p14="http://schemas.microsoft.com/office/powerpoint/2010/main">
    <mc:Choice Requires="p14">
      <p:transition spd="slow" p14:dur="2000" advTm="61034"/>
    </mc:Choice>
    <mc:Fallback xmlns="">
      <p:transition spd="slow" advTm="610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8">
            <a:extLst>
              <a:ext uri="{FF2B5EF4-FFF2-40B4-BE49-F238E27FC236}">
                <a16:creationId xmlns:a16="http://schemas.microsoft.com/office/drawing/2014/main" id="{E93C5E13-15FE-4349-9441-860195E427CA}"/>
              </a:ext>
            </a:extLst>
          </p:cNvPr>
          <p:cNvSpPr>
            <a:spLocks noGrp="1"/>
          </p:cNvSpPr>
          <p:nvPr>
            <p:ph type="ctrTitle"/>
          </p:nvPr>
        </p:nvSpPr>
        <p:spPr/>
        <p:txBody>
          <a:bodyPr/>
          <a:lstStyle/>
          <a:p>
            <a:r>
              <a:rPr lang="es-MX" dirty="0" err="1"/>
              <a:t>Results</a:t>
            </a:r>
            <a:r>
              <a:rPr lang="es-MX" dirty="0"/>
              <a:t> </a:t>
            </a:r>
            <a:r>
              <a:rPr lang="es-MX" dirty="0" err="1"/>
              <a:t>by</a:t>
            </a:r>
            <a:r>
              <a:rPr lang="es-MX" dirty="0"/>
              <a:t> </a:t>
            </a:r>
            <a:r>
              <a:rPr lang="es-MX" dirty="0" err="1"/>
              <a:t>school</a:t>
            </a:r>
            <a:endParaRPr lang="es-MX" dirty="0"/>
          </a:p>
        </p:txBody>
      </p:sp>
      <p:graphicFrame>
        <p:nvGraphicFramePr>
          <p:cNvPr id="10" name="Tabla 9">
            <a:extLst>
              <a:ext uri="{FF2B5EF4-FFF2-40B4-BE49-F238E27FC236}">
                <a16:creationId xmlns:a16="http://schemas.microsoft.com/office/drawing/2014/main" id="{F33B9C1C-6F1E-4BB9-BEBA-FC371A0EC965}"/>
              </a:ext>
            </a:extLst>
          </p:cNvPr>
          <p:cNvGraphicFramePr>
            <a:graphicFrameLocks noGrp="1"/>
          </p:cNvGraphicFramePr>
          <p:nvPr>
            <p:extLst>
              <p:ext uri="{D42A27DB-BD31-4B8C-83A1-F6EECF244321}">
                <p14:modId xmlns:p14="http://schemas.microsoft.com/office/powerpoint/2010/main" val="402705527"/>
              </p:ext>
            </p:extLst>
          </p:nvPr>
        </p:nvGraphicFramePr>
        <p:xfrm>
          <a:off x="311150" y="1484216"/>
          <a:ext cx="8521699" cy="3172968"/>
        </p:xfrm>
        <a:graphic>
          <a:graphicData uri="http://schemas.openxmlformats.org/drawingml/2006/table">
            <a:tbl>
              <a:tblPr firstRow="1" firstCol="1" bandRow="1">
                <a:tableStyleId>{D27102A9-8310-4765-A935-A1911B00CA55}</a:tableStyleId>
              </a:tblPr>
              <a:tblGrid>
                <a:gridCol w="3691600">
                  <a:extLst>
                    <a:ext uri="{9D8B030D-6E8A-4147-A177-3AD203B41FA5}">
                      <a16:colId xmlns:a16="http://schemas.microsoft.com/office/drawing/2014/main" val="3983266047"/>
                    </a:ext>
                  </a:extLst>
                </a:gridCol>
                <a:gridCol w="1094186">
                  <a:extLst>
                    <a:ext uri="{9D8B030D-6E8A-4147-A177-3AD203B41FA5}">
                      <a16:colId xmlns:a16="http://schemas.microsoft.com/office/drawing/2014/main" val="4068582418"/>
                    </a:ext>
                  </a:extLst>
                </a:gridCol>
                <a:gridCol w="1370289">
                  <a:extLst>
                    <a:ext uri="{9D8B030D-6E8A-4147-A177-3AD203B41FA5}">
                      <a16:colId xmlns:a16="http://schemas.microsoft.com/office/drawing/2014/main" val="1932888915"/>
                    </a:ext>
                  </a:extLst>
                </a:gridCol>
                <a:gridCol w="1504932">
                  <a:extLst>
                    <a:ext uri="{9D8B030D-6E8A-4147-A177-3AD203B41FA5}">
                      <a16:colId xmlns:a16="http://schemas.microsoft.com/office/drawing/2014/main" val="3952956456"/>
                    </a:ext>
                  </a:extLst>
                </a:gridCol>
                <a:gridCol w="860692">
                  <a:extLst>
                    <a:ext uri="{9D8B030D-6E8A-4147-A177-3AD203B41FA5}">
                      <a16:colId xmlns:a16="http://schemas.microsoft.com/office/drawing/2014/main" val="3393180456"/>
                    </a:ext>
                  </a:extLst>
                </a:gridCol>
              </a:tblGrid>
              <a:tr h="264160">
                <a:tc>
                  <a:txBody>
                    <a:bodyPr/>
                    <a:lstStyle/>
                    <a:p>
                      <a:pPr algn="ctr">
                        <a:lnSpc>
                          <a:spcPct val="107000"/>
                        </a:lnSpc>
                        <a:spcBef>
                          <a:spcPts val="1200"/>
                        </a:spcBef>
                        <a:spcAft>
                          <a:spcPts val="0"/>
                        </a:spcAft>
                      </a:pPr>
                      <a:r>
                        <a:rPr lang="es-MX" sz="1050" dirty="0" err="1">
                          <a:effectLst/>
                        </a:rPr>
                        <a:t>Item</a:t>
                      </a:r>
                      <a:endParaRPr lang="es-MX"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Bef>
                          <a:spcPts val="1200"/>
                        </a:spcBef>
                        <a:spcAft>
                          <a:spcPts val="0"/>
                        </a:spcAft>
                      </a:pPr>
                      <a:r>
                        <a:rPr lang="en-US" sz="1050">
                          <a:effectLst/>
                        </a:rPr>
                        <a:t>Engineering and Sciences</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Bef>
                          <a:spcPts val="1200"/>
                        </a:spcBef>
                        <a:spcAft>
                          <a:spcPts val="0"/>
                        </a:spcAft>
                      </a:pPr>
                      <a:r>
                        <a:rPr lang="en-US" sz="1050">
                          <a:effectLst/>
                        </a:rPr>
                        <a:t>Architecture and Design</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Bef>
                          <a:spcPts val="1200"/>
                        </a:spcBef>
                        <a:spcAft>
                          <a:spcPts val="0"/>
                        </a:spcAft>
                      </a:pPr>
                      <a:r>
                        <a:rPr lang="en-US" sz="1050">
                          <a:effectLst/>
                        </a:rPr>
                        <a:t>Medicine and Health Sciences</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Bef>
                          <a:spcPts val="1200"/>
                        </a:spcBef>
                        <a:spcAft>
                          <a:spcPts val="0"/>
                        </a:spcAft>
                      </a:pPr>
                      <a:r>
                        <a:rPr lang="es-MX" sz="1050">
                          <a:effectLst/>
                        </a:rPr>
                        <a:t>Overall</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2879002793"/>
                  </a:ext>
                </a:extLst>
              </a:tr>
              <a:tr h="167640">
                <a:tc>
                  <a:txBody>
                    <a:bodyPr/>
                    <a:lstStyle/>
                    <a:p>
                      <a:pPr>
                        <a:lnSpc>
                          <a:spcPct val="107000"/>
                        </a:lnSpc>
                        <a:spcAft>
                          <a:spcPts val="0"/>
                        </a:spcAft>
                      </a:pPr>
                      <a:r>
                        <a:rPr lang="en-US" sz="1050" b="0" dirty="0">
                          <a:effectLst/>
                        </a:rPr>
                        <a:t>Item 1. Entrepreneurship is discussed.</a:t>
                      </a:r>
                      <a:endParaRPr lang="es-MX"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tc>
                <a:tc>
                  <a:txBody>
                    <a:bodyPr/>
                    <a:lstStyle/>
                    <a:p>
                      <a:pPr algn="ctr">
                        <a:lnSpc>
                          <a:spcPct val="107000"/>
                        </a:lnSpc>
                        <a:spcAft>
                          <a:spcPts val="0"/>
                        </a:spcAft>
                      </a:pPr>
                      <a:r>
                        <a:rPr lang="es-MX" sz="1050">
                          <a:effectLst/>
                        </a:rPr>
                        <a:t>72%</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b="1" dirty="0">
                          <a:effectLst/>
                        </a:rPr>
                        <a:t>58%</a:t>
                      </a:r>
                      <a:endParaRPr lang="es-MX"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b="1" dirty="0">
                          <a:effectLst/>
                        </a:rPr>
                        <a:t>50%</a:t>
                      </a:r>
                      <a:endParaRPr lang="es-MX"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a:effectLst/>
                        </a:rPr>
                        <a:t>65%</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3125740271"/>
                  </a:ext>
                </a:extLst>
              </a:tr>
              <a:tr h="167640">
                <a:tc>
                  <a:txBody>
                    <a:bodyPr/>
                    <a:lstStyle/>
                    <a:p>
                      <a:pPr>
                        <a:lnSpc>
                          <a:spcPct val="107000"/>
                        </a:lnSpc>
                        <a:spcAft>
                          <a:spcPts val="0"/>
                        </a:spcAft>
                      </a:pPr>
                      <a:r>
                        <a:rPr lang="en-US" sz="1050" b="0" dirty="0">
                          <a:effectLst/>
                        </a:rPr>
                        <a:t>Item 2. Students learn about entrepreneurship skills throughout their careers.</a:t>
                      </a:r>
                      <a:endParaRPr lang="es-MX"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tc>
                <a:tc>
                  <a:txBody>
                    <a:bodyPr/>
                    <a:lstStyle/>
                    <a:p>
                      <a:pPr algn="ctr">
                        <a:lnSpc>
                          <a:spcPct val="107000"/>
                        </a:lnSpc>
                        <a:spcAft>
                          <a:spcPts val="0"/>
                        </a:spcAft>
                      </a:pPr>
                      <a:r>
                        <a:rPr lang="es-MX" sz="1050">
                          <a:effectLst/>
                        </a:rPr>
                        <a:t>75%</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a:effectLst/>
                        </a:rPr>
                        <a:t>75%</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b="1" dirty="0">
                          <a:effectLst/>
                        </a:rPr>
                        <a:t>40%</a:t>
                      </a:r>
                      <a:endParaRPr lang="es-MX"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a:effectLst/>
                        </a:rPr>
                        <a:t>68%</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3423917699"/>
                  </a:ext>
                </a:extLst>
              </a:tr>
              <a:tr h="167640">
                <a:tc>
                  <a:txBody>
                    <a:bodyPr/>
                    <a:lstStyle/>
                    <a:p>
                      <a:pPr>
                        <a:lnSpc>
                          <a:spcPct val="107000"/>
                        </a:lnSpc>
                        <a:spcAft>
                          <a:spcPts val="0"/>
                        </a:spcAft>
                      </a:pPr>
                      <a:r>
                        <a:rPr lang="en-US" sz="1050" b="0" dirty="0">
                          <a:effectLst/>
                        </a:rPr>
                        <a:t>Item 3. Students are encouraged to take entrepreneurship courses.</a:t>
                      </a:r>
                      <a:endParaRPr lang="es-MX"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tc>
                <a:tc>
                  <a:txBody>
                    <a:bodyPr/>
                    <a:lstStyle/>
                    <a:p>
                      <a:pPr algn="ctr">
                        <a:lnSpc>
                          <a:spcPct val="107000"/>
                        </a:lnSpc>
                        <a:spcAft>
                          <a:spcPts val="0"/>
                        </a:spcAft>
                      </a:pPr>
                      <a:r>
                        <a:rPr lang="es-MX" sz="1050" dirty="0">
                          <a:effectLst/>
                        </a:rPr>
                        <a:t>75%</a:t>
                      </a:r>
                      <a:endParaRPr lang="es-MX"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a:effectLst/>
                        </a:rPr>
                        <a:t>75%</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b="1" dirty="0">
                          <a:effectLst/>
                        </a:rPr>
                        <a:t>30%</a:t>
                      </a:r>
                      <a:endParaRPr lang="es-MX"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a:effectLst/>
                        </a:rPr>
                        <a:t>67%</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150812728"/>
                  </a:ext>
                </a:extLst>
              </a:tr>
              <a:tr h="167640">
                <a:tc>
                  <a:txBody>
                    <a:bodyPr/>
                    <a:lstStyle/>
                    <a:p>
                      <a:pPr>
                        <a:lnSpc>
                          <a:spcPct val="107000"/>
                        </a:lnSpc>
                        <a:spcAft>
                          <a:spcPts val="0"/>
                        </a:spcAft>
                      </a:pPr>
                      <a:r>
                        <a:rPr lang="en-US" sz="1050" b="0">
                          <a:effectLst/>
                        </a:rPr>
                        <a:t>Item 4. Participation in activities related to entrepreneurship is required.</a:t>
                      </a:r>
                      <a:endParaRPr lang="es-MX" sz="14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tc>
                <a:tc>
                  <a:txBody>
                    <a:bodyPr/>
                    <a:lstStyle/>
                    <a:p>
                      <a:pPr algn="ctr">
                        <a:lnSpc>
                          <a:spcPct val="107000"/>
                        </a:lnSpc>
                        <a:spcAft>
                          <a:spcPts val="0"/>
                        </a:spcAft>
                      </a:pPr>
                      <a:r>
                        <a:rPr lang="es-MX" sz="1050" dirty="0">
                          <a:effectLst/>
                        </a:rPr>
                        <a:t>81%</a:t>
                      </a:r>
                      <a:endParaRPr lang="es-MX"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a:effectLst/>
                        </a:rPr>
                        <a:t>83%</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b="1" dirty="0">
                          <a:effectLst/>
                        </a:rPr>
                        <a:t>30%</a:t>
                      </a:r>
                      <a:endParaRPr lang="es-MX"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a:effectLst/>
                        </a:rPr>
                        <a:t>72%</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3478483241"/>
                  </a:ext>
                </a:extLst>
              </a:tr>
              <a:tr h="167640">
                <a:tc>
                  <a:txBody>
                    <a:bodyPr/>
                    <a:lstStyle/>
                    <a:p>
                      <a:pPr>
                        <a:lnSpc>
                          <a:spcPct val="107000"/>
                        </a:lnSpc>
                        <a:spcAft>
                          <a:spcPts val="0"/>
                        </a:spcAft>
                      </a:pPr>
                      <a:r>
                        <a:rPr lang="en-US" sz="1050" b="0">
                          <a:effectLst/>
                        </a:rPr>
                        <a:t>Item 5. Students are encouraged to consider starting new businesses.</a:t>
                      </a:r>
                      <a:endParaRPr lang="es-MX" sz="14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tc>
                <a:tc>
                  <a:txBody>
                    <a:bodyPr/>
                    <a:lstStyle/>
                    <a:p>
                      <a:pPr algn="ctr">
                        <a:lnSpc>
                          <a:spcPct val="107000"/>
                        </a:lnSpc>
                        <a:spcAft>
                          <a:spcPts val="0"/>
                        </a:spcAft>
                      </a:pPr>
                      <a:r>
                        <a:rPr lang="es-MX" sz="1050" dirty="0">
                          <a:effectLst/>
                        </a:rPr>
                        <a:t>69%</a:t>
                      </a:r>
                      <a:endParaRPr lang="es-MX"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dirty="0">
                          <a:effectLst/>
                        </a:rPr>
                        <a:t>75%</a:t>
                      </a:r>
                      <a:endParaRPr lang="es-MX"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b="1" dirty="0">
                          <a:effectLst/>
                        </a:rPr>
                        <a:t>50%</a:t>
                      </a:r>
                      <a:endParaRPr lang="es-MX"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a:effectLst/>
                        </a:rPr>
                        <a:t>68%</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1664943601"/>
                  </a:ext>
                </a:extLst>
              </a:tr>
              <a:tr h="167640">
                <a:tc>
                  <a:txBody>
                    <a:bodyPr/>
                    <a:lstStyle/>
                    <a:p>
                      <a:pPr>
                        <a:lnSpc>
                          <a:spcPct val="107000"/>
                        </a:lnSpc>
                        <a:spcAft>
                          <a:spcPts val="0"/>
                        </a:spcAft>
                      </a:pPr>
                      <a:r>
                        <a:rPr lang="en-US" sz="1050" b="0">
                          <a:effectLst/>
                        </a:rPr>
                        <a:t>Item 6. Entrepreneurship is presented as a career option worth developing.</a:t>
                      </a:r>
                      <a:endParaRPr lang="es-MX" sz="14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tc>
                <a:tc>
                  <a:txBody>
                    <a:bodyPr/>
                    <a:lstStyle/>
                    <a:p>
                      <a:pPr algn="ctr">
                        <a:lnSpc>
                          <a:spcPct val="107000"/>
                        </a:lnSpc>
                        <a:spcAft>
                          <a:spcPts val="0"/>
                        </a:spcAft>
                      </a:pPr>
                      <a:r>
                        <a:rPr lang="es-MX" sz="1050">
                          <a:effectLst/>
                        </a:rPr>
                        <a:t>72%</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dirty="0">
                          <a:effectLst/>
                        </a:rPr>
                        <a:t>83%</a:t>
                      </a:r>
                      <a:endParaRPr lang="es-MX"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b="1" dirty="0">
                          <a:effectLst/>
                        </a:rPr>
                        <a:t>20%</a:t>
                      </a:r>
                      <a:endParaRPr lang="es-MX"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a:effectLst/>
                        </a:rPr>
                        <a:t>63%</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1868715902"/>
                  </a:ext>
                </a:extLst>
              </a:tr>
              <a:tr h="167640">
                <a:tc>
                  <a:txBody>
                    <a:bodyPr/>
                    <a:lstStyle/>
                    <a:p>
                      <a:pPr>
                        <a:lnSpc>
                          <a:spcPct val="107000"/>
                        </a:lnSpc>
                        <a:spcAft>
                          <a:spcPts val="0"/>
                        </a:spcAft>
                      </a:pPr>
                      <a:r>
                        <a:rPr lang="en-US" sz="1050" b="0">
                          <a:effectLst/>
                        </a:rPr>
                        <a:t>Item 7. There are opportunities to interact with entrepreneurs.</a:t>
                      </a:r>
                      <a:endParaRPr lang="es-MX" sz="14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tc>
                <a:tc>
                  <a:txBody>
                    <a:bodyPr/>
                    <a:lstStyle/>
                    <a:p>
                      <a:pPr algn="ctr">
                        <a:lnSpc>
                          <a:spcPct val="107000"/>
                        </a:lnSpc>
                        <a:spcAft>
                          <a:spcPts val="0"/>
                        </a:spcAft>
                      </a:pPr>
                      <a:r>
                        <a:rPr lang="es-MX" sz="1050">
                          <a:effectLst/>
                        </a:rPr>
                        <a:t>81%</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dirty="0">
                          <a:effectLst/>
                        </a:rPr>
                        <a:t>83%</a:t>
                      </a:r>
                      <a:endParaRPr lang="es-MX"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b="1" dirty="0">
                          <a:effectLst/>
                        </a:rPr>
                        <a:t>30%</a:t>
                      </a:r>
                      <a:endParaRPr lang="es-MX"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a:effectLst/>
                        </a:rPr>
                        <a:t>72%</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3854568023"/>
                  </a:ext>
                </a:extLst>
              </a:tr>
              <a:tr h="167640">
                <a:tc>
                  <a:txBody>
                    <a:bodyPr/>
                    <a:lstStyle/>
                    <a:p>
                      <a:pPr>
                        <a:lnSpc>
                          <a:spcPct val="107000"/>
                        </a:lnSpc>
                        <a:spcAft>
                          <a:spcPts val="0"/>
                        </a:spcAft>
                      </a:pPr>
                      <a:r>
                        <a:rPr lang="en-US" sz="1050" b="0">
                          <a:effectLst/>
                        </a:rPr>
                        <a:t>Item 8. Students must learn more about entrepreneurship.</a:t>
                      </a:r>
                      <a:endParaRPr lang="es-MX" sz="14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tc>
                <a:tc>
                  <a:txBody>
                    <a:bodyPr/>
                    <a:lstStyle/>
                    <a:p>
                      <a:pPr algn="ctr">
                        <a:lnSpc>
                          <a:spcPct val="107000"/>
                        </a:lnSpc>
                        <a:spcAft>
                          <a:spcPts val="0"/>
                        </a:spcAft>
                      </a:pPr>
                      <a:r>
                        <a:rPr lang="es-MX" sz="1050">
                          <a:effectLst/>
                        </a:rPr>
                        <a:t>91%</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b="1" dirty="0">
                          <a:effectLst/>
                        </a:rPr>
                        <a:t>100%</a:t>
                      </a:r>
                      <a:endParaRPr lang="es-MX"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b="1" dirty="0">
                          <a:effectLst/>
                        </a:rPr>
                        <a:t>70%</a:t>
                      </a:r>
                      <a:endParaRPr lang="es-MX"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a:effectLst/>
                        </a:rPr>
                        <a:t>88%</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1029681278"/>
                  </a:ext>
                </a:extLst>
              </a:tr>
              <a:tr h="167640">
                <a:tc>
                  <a:txBody>
                    <a:bodyPr/>
                    <a:lstStyle/>
                    <a:p>
                      <a:pPr>
                        <a:lnSpc>
                          <a:spcPct val="107000"/>
                        </a:lnSpc>
                        <a:spcAft>
                          <a:spcPts val="0"/>
                        </a:spcAft>
                      </a:pPr>
                      <a:r>
                        <a:rPr lang="en-US" sz="1050" b="0">
                          <a:effectLst/>
                        </a:rPr>
                        <a:t>Item 9. Students identify their entrepreneurial skills. </a:t>
                      </a:r>
                      <a:endParaRPr lang="es-MX" sz="14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tc>
                <a:tc>
                  <a:txBody>
                    <a:bodyPr/>
                    <a:lstStyle/>
                    <a:p>
                      <a:pPr algn="ctr">
                        <a:lnSpc>
                          <a:spcPct val="107000"/>
                        </a:lnSpc>
                        <a:spcAft>
                          <a:spcPts val="0"/>
                        </a:spcAft>
                      </a:pPr>
                      <a:r>
                        <a:rPr lang="es-MX" sz="1050">
                          <a:effectLst/>
                        </a:rPr>
                        <a:t>41%</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a:effectLst/>
                        </a:rPr>
                        <a:t>42%</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b="1" dirty="0">
                          <a:effectLst/>
                        </a:rPr>
                        <a:t>20%</a:t>
                      </a:r>
                      <a:endParaRPr lang="es-MX"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dirty="0">
                          <a:effectLst/>
                        </a:rPr>
                        <a:t>42%</a:t>
                      </a:r>
                      <a:endParaRPr lang="es-MX"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2206487888"/>
                  </a:ext>
                </a:extLst>
              </a:tr>
              <a:tr h="167640">
                <a:tc>
                  <a:txBody>
                    <a:bodyPr/>
                    <a:lstStyle/>
                    <a:p>
                      <a:pPr>
                        <a:lnSpc>
                          <a:spcPct val="107000"/>
                        </a:lnSpc>
                        <a:spcAft>
                          <a:spcPts val="0"/>
                        </a:spcAft>
                      </a:pPr>
                      <a:r>
                        <a:rPr lang="en-US" sz="1050" b="0" dirty="0">
                          <a:effectLst/>
                        </a:rPr>
                        <a:t>Item 10. An instrument is applied to know the entrepreneurship skills of the students.</a:t>
                      </a:r>
                      <a:endParaRPr lang="es-MX"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tc>
                <a:tc>
                  <a:txBody>
                    <a:bodyPr/>
                    <a:lstStyle/>
                    <a:p>
                      <a:pPr algn="ctr">
                        <a:lnSpc>
                          <a:spcPct val="107000"/>
                        </a:lnSpc>
                        <a:spcAft>
                          <a:spcPts val="0"/>
                        </a:spcAft>
                      </a:pPr>
                      <a:r>
                        <a:rPr lang="es-MX" sz="1050">
                          <a:effectLst/>
                        </a:rPr>
                        <a:t>31%</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a:effectLst/>
                        </a:rPr>
                        <a:t>33%</a:t>
                      </a:r>
                      <a:endParaRPr lang="es-MX" sz="14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b="1" dirty="0">
                          <a:effectLst/>
                        </a:rPr>
                        <a:t>10%</a:t>
                      </a:r>
                      <a:endParaRPr lang="es-MX"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050" dirty="0">
                          <a:effectLst/>
                        </a:rPr>
                        <a:t>28%</a:t>
                      </a:r>
                      <a:endParaRPr lang="es-MX"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3741914639"/>
                  </a:ext>
                </a:extLst>
              </a:tr>
            </a:tbl>
          </a:graphicData>
        </a:graphic>
      </p:graphicFrame>
      <p:pic>
        <p:nvPicPr>
          <p:cNvPr id="3" name="Audio 2">
            <a:hlinkClick r:id="" action="ppaction://media"/>
            <a:extLst>
              <a:ext uri="{FF2B5EF4-FFF2-40B4-BE49-F238E27FC236}">
                <a16:creationId xmlns:a16="http://schemas.microsoft.com/office/drawing/2014/main" id="{88177B9A-9D95-4A73-867A-DF2679AA6C1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440738" y="4440238"/>
            <a:ext cx="487362" cy="487362"/>
          </a:xfrm>
          <a:prstGeom prst="rect">
            <a:avLst/>
          </a:prstGeom>
        </p:spPr>
      </p:pic>
    </p:spTree>
    <p:extLst>
      <p:ext uri="{BB962C8B-B14F-4D97-AF65-F5344CB8AC3E}">
        <p14:creationId xmlns:p14="http://schemas.microsoft.com/office/powerpoint/2010/main" val="25069388"/>
      </p:ext>
    </p:extLst>
  </p:cSld>
  <p:clrMapOvr>
    <a:masterClrMapping/>
  </p:clrMapOvr>
  <mc:AlternateContent xmlns:mc="http://schemas.openxmlformats.org/markup-compatibility/2006" xmlns:p14="http://schemas.microsoft.com/office/powerpoint/2010/main">
    <mc:Choice Requires="p14">
      <p:transition spd="slow" p14:dur="2000" advTm="50549"/>
    </mc:Choice>
    <mc:Fallback xmlns="">
      <p:transition spd="slow" advTm="505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ítulo 3">
            <a:extLst>
              <a:ext uri="{FF2B5EF4-FFF2-40B4-BE49-F238E27FC236}">
                <a16:creationId xmlns:a16="http://schemas.microsoft.com/office/drawing/2014/main" id="{BA0EA1F4-D1E0-469A-9E67-1D007AAB2A3F}"/>
              </a:ext>
            </a:extLst>
          </p:cNvPr>
          <p:cNvSpPr>
            <a:spLocks noGrp="1"/>
          </p:cNvSpPr>
          <p:nvPr>
            <p:ph type="subTitle" idx="1"/>
          </p:nvPr>
        </p:nvSpPr>
        <p:spPr/>
        <p:txBody>
          <a:bodyPr/>
          <a:lstStyle/>
          <a:p>
            <a:r>
              <a:rPr lang="en-US" dirty="0"/>
              <a:t>The students are participating in entrepreneurship activities within their careers. They have the opportunity to interact with entrepreneurs, which promotes the development of their entrepreneurial skills and interest in the creation of new businesses. (</a:t>
            </a:r>
            <a:r>
              <a:rPr lang="en-US" dirty="0" err="1"/>
              <a:t>Fayolle</a:t>
            </a:r>
            <a:r>
              <a:rPr lang="en-US" dirty="0"/>
              <a:t> y </a:t>
            </a:r>
            <a:r>
              <a:rPr lang="en-US" dirty="0" err="1"/>
              <a:t>Gailly</a:t>
            </a:r>
            <a:r>
              <a:rPr lang="en-US" dirty="0"/>
              <a:t>, 2013; </a:t>
            </a:r>
            <a:r>
              <a:rPr lang="en-US" dirty="0" err="1"/>
              <a:t>Lackéus</a:t>
            </a:r>
            <a:r>
              <a:rPr lang="en-US" dirty="0"/>
              <a:t>, 2015). </a:t>
            </a:r>
          </a:p>
          <a:p>
            <a:endParaRPr lang="en-US" dirty="0"/>
          </a:p>
          <a:p>
            <a:r>
              <a:rPr lang="en-US" dirty="0"/>
              <a:t>When comparing the results of this study with those obtained by Duval et al. (2010) in a survey conducted with 343 students at three universities having entrepreneurship programs, we got superior results in this research than those presented in that study.</a:t>
            </a:r>
          </a:p>
          <a:p>
            <a:r>
              <a:rPr lang="en-US" dirty="0"/>
              <a:t>In general, this study shows that the careers (disciplinary curricula) in this University are integrating entrepreneurial programs and that the teachers assess these aspects highly.</a:t>
            </a:r>
          </a:p>
          <a:p>
            <a:endParaRPr lang="es-MX" dirty="0"/>
          </a:p>
          <a:p>
            <a:r>
              <a:rPr lang="en-US" dirty="0"/>
              <a:t>Regarding the items that ask whether students should learn more about entrepreneurship, the teachers indicated that learning these skills is required. They emphasize that students need to identify their entrepreneurial skills, and, furthermore, believe that there is no instrument to measure those skills. </a:t>
            </a:r>
          </a:p>
          <a:p>
            <a:endParaRPr lang="en-US" dirty="0"/>
          </a:p>
          <a:p>
            <a:r>
              <a:rPr lang="en-US" dirty="0"/>
              <a:t>The results obtained from the teachers instructing in the careers of the MHS School manifest this difficulty, where the agreement percentages with the items in the instrument are much lower than those of the other schools. </a:t>
            </a:r>
          </a:p>
          <a:p>
            <a:endParaRPr lang="en-US" dirty="0"/>
          </a:p>
          <a:p>
            <a:r>
              <a:rPr lang="en-US" dirty="0"/>
              <a:t>For future studies, we recommend expanding the sample and selecting a more representative group that includes other campuses not in this study and making comparative analyses in different careers</a:t>
            </a:r>
            <a:endParaRPr lang="es-MX" dirty="0"/>
          </a:p>
          <a:p>
            <a:pPr marL="158750" indent="0">
              <a:buNone/>
            </a:pPr>
            <a:endParaRPr lang="es-MX" dirty="0"/>
          </a:p>
        </p:txBody>
      </p:sp>
      <p:sp>
        <p:nvSpPr>
          <p:cNvPr id="3" name="Título 2">
            <a:extLst>
              <a:ext uri="{FF2B5EF4-FFF2-40B4-BE49-F238E27FC236}">
                <a16:creationId xmlns:a16="http://schemas.microsoft.com/office/drawing/2014/main" id="{7AF43E15-1561-4761-897F-C7A2A74A8D67}"/>
              </a:ext>
            </a:extLst>
          </p:cNvPr>
          <p:cNvSpPr>
            <a:spLocks noGrp="1"/>
          </p:cNvSpPr>
          <p:nvPr>
            <p:ph type="ctrTitle"/>
          </p:nvPr>
        </p:nvSpPr>
        <p:spPr/>
        <p:txBody>
          <a:bodyPr/>
          <a:lstStyle/>
          <a:p>
            <a:r>
              <a:rPr lang="es-MX" dirty="0" err="1"/>
              <a:t>discussion</a:t>
            </a:r>
            <a:endParaRPr lang="es-MX" dirty="0"/>
          </a:p>
        </p:txBody>
      </p:sp>
      <p:pic>
        <p:nvPicPr>
          <p:cNvPr id="2" name="Audio 1">
            <a:hlinkClick r:id="" action="ppaction://media"/>
            <a:extLst>
              <a:ext uri="{FF2B5EF4-FFF2-40B4-BE49-F238E27FC236}">
                <a16:creationId xmlns:a16="http://schemas.microsoft.com/office/drawing/2014/main" id="{1BE6E5E0-298D-427B-87E2-D21B02A1F25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440738" y="4440238"/>
            <a:ext cx="487362" cy="487362"/>
          </a:xfrm>
          <a:prstGeom prst="rect">
            <a:avLst/>
          </a:prstGeom>
        </p:spPr>
      </p:pic>
    </p:spTree>
    <p:extLst>
      <p:ext uri="{BB962C8B-B14F-4D97-AF65-F5344CB8AC3E}">
        <p14:creationId xmlns:p14="http://schemas.microsoft.com/office/powerpoint/2010/main" val="1687686534"/>
      </p:ext>
    </p:extLst>
  </p:cSld>
  <p:clrMapOvr>
    <a:masterClrMapping/>
  </p:clrMapOvr>
  <mc:AlternateContent xmlns:mc="http://schemas.openxmlformats.org/markup-compatibility/2006" xmlns:p14="http://schemas.microsoft.com/office/powerpoint/2010/main">
    <mc:Choice Requires="p14">
      <p:transition spd="slow" p14:dur="2000" advTm="92258"/>
    </mc:Choice>
    <mc:Fallback xmlns="">
      <p:transition spd="slow" advTm="922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966"/>
        <p:cNvGrpSpPr/>
        <p:nvPr/>
      </p:nvGrpSpPr>
      <p:grpSpPr>
        <a:xfrm>
          <a:off x="0" y="0"/>
          <a:ext cx="0" cy="0"/>
          <a:chOff x="0" y="0"/>
          <a:chExt cx="0" cy="0"/>
        </a:xfrm>
      </p:grpSpPr>
      <p:sp>
        <p:nvSpPr>
          <p:cNvPr id="967" name="Google Shape;967;p29"/>
          <p:cNvSpPr txBox="1">
            <a:spLocks noGrp="1"/>
          </p:cNvSpPr>
          <p:nvPr>
            <p:ph type="title"/>
          </p:nvPr>
        </p:nvSpPr>
        <p:spPr>
          <a:xfrm flipH="1">
            <a:off x="1041459" y="1099321"/>
            <a:ext cx="3829003" cy="896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MX" dirty="0" err="1"/>
              <a:t>conclusions</a:t>
            </a:r>
            <a:endParaRPr dirty="0"/>
          </a:p>
        </p:txBody>
      </p:sp>
      <p:sp>
        <p:nvSpPr>
          <p:cNvPr id="968" name="Google Shape;968;p29"/>
          <p:cNvSpPr txBox="1">
            <a:spLocks noGrp="1"/>
          </p:cNvSpPr>
          <p:nvPr>
            <p:ph type="subTitle" idx="1"/>
          </p:nvPr>
        </p:nvSpPr>
        <p:spPr>
          <a:xfrm>
            <a:off x="1869927" y="2024139"/>
            <a:ext cx="3997252" cy="1552800"/>
          </a:xfrm>
          <a:prstGeom prst="rect">
            <a:avLst/>
          </a:prstGeom>
        </p:spPr>
        <p:txBody>
          <a:bodyPr spcFirstLastPara="1" wrap="square" lIns="91425" tIns="91425" rIns="91425" bIns="91425" anchor="t" anchorCtr="0">
            <a:noAutofit/>
          </a:bodyPr>
          <a:lstStyle/>
          <a:p>
            <a:pPr marL="171450" lvl="0" indent="-171450">
              <a:buFont typeface="Wingdings" panose="05000000000000000000" pitchFamily="2" charset="2"/>
              <a:buChar char="v"/>
            </a:pPr>
            <a:r>
              <a:rPr lang="en-US" dirty="0"/>
              <a:t>In general terms, the opinions of the people consulted indicated that students do carry out entrepreneurial activities in their academic curricula </a:t>
            </a:r>
          </a:p>
          <a:p>
            <a:pPr marL="171450" lvl="0" indent="-171450">
              <a:buFont typeface="Wingdings" panose="05000000000000000000" pitchFamily="2" charset="2"/>
              <a:buChar char="v"/>
            </a:pPr>
            <a:r>
              <a:rPr lang="en-US" dirty="0"/>
              <a:t>They also felt that the students cannot identify their entrepreneurial skills and that no instrument exists to measure these.</a:t>
            </a:r>
          </a:p>
          <a:p>
            <a:pPr marL="171450" lvl="0" indent="-171450">
              <a:buFont typeface="Wingdings" panose="05000000000000000000" pitchFamily="2" charset="2"/>
              <a:buChar char="v"/>
            </a:pPr>
            <a:r>
              <a:rPr lang="en-US" dirty="0"/>
              <a:t>The agreement about entrepreneurial development was less in the School of Medicine and Health Sciences as compared to the Schools of Engineering and Sciences and Architecture and Design. </a:t>
            </a:r>
          </a:p>
          <a:p>
            <a:pPr marL="171450" lvl="0" indent="-171450">
              <a:buFont typeface="Wingdings" panose="05000000000000000000" pitchFamily="2" charset="2"/>
              <a:buChar char="v"/>
            </a:pPr>
            <a:r>
              <a:rPr lang="en-US" dirty="0"/>
              <a:t>This reveals an opportunity ​​area for educators in the School of MHS who are involved in incorporating these programs and reviewing entrepreneurial programs in their careers. </a:t>
            </a:r>
            <a:endParaRPr dirty="0"/>
          </a:p>
        </p:txBody>
      </p:sp>
      <p:grpSp>
        <p:nvGrpSpPr>
          <p:cNvPr id="969" name="Google Shape;969;p29"/>
          <p:cNvGrpSpPr/>
          <p:nvPr/>
        </p:nvGrpSpPr>
        <p:grpSpPr>
          <a:xfrm>
            <a:off x="5502641" y="133489"/>
            <a:ext cx="3641359" cy="3443450"/>
            <a:chOff x="1219875" y="2035600"/>
            <a:chExt cx="2656375" cy="2512000"/>
          </a:xfrm>
        </p:grpSpPr>
        <p:sp>
          <p:nvSpPr>
            <p:cNvPr id="970" name="Google Shape;970;p29"/>
            <p:cNvSpPr/>
            <p:nvPr/>
          </p:nvSpPr>
          <p:spPr>
            <a:xfrm>
              <a:off x="2119150" y="3658450"/>
              <a:ext cx="1543775" cy="889150"/>
            </a:xfrm>
            <a:custGeom>
              <a:avLst/>
              <a:gdLst/>
              <a:ahLst/>
              <a:cxnLst/>
              <a:rect l="l" t="t" r="r" b="b"/>
              <a:pathLst>
                <a:path w="61751" h="35566" extrusionOk="0">
                  <a:moveTo>
                    <a:pt x="60014" y="1"/>
                  </a:moveTo>
                  <a:cubicBezTo>
                    <a:pt x="59821" y="1"/>
                    <a:pt x="59629" y="43"/>
                    <a:pt x="59483" y="128"/>
                  </a:cubicBezTo>
                  <a:lnTo>
                    <a:pt x="292" y="34286"/>
                  </a:lnTo>
                  <a:cubicBezTo>
                    <a:pt x="0" y="34456"/>
                    <a:pt x="0" y="34731"/>
                    <a:pt x="292" y="34901"/>
                  </a:cubicBezTo>
                  <a:lnTo>
                    <a:pt x="1201" y="35438"/>
                  </a:lnTo>
                  <a:cubicBezTo>
                    <a:pt x="1348" y="35523"/>
                    <a:pt x="1541" y="35566"/>
                    <a:pt x="1734" y="35566"/>
                  </a:cubicBezTo>
                  <a:cubicBezTo>
                    <a:pt x="1926" y="35566"/>
                    <a:pt x="2118" y="35523"/>
                    <a:pt x="2265" y="35438"/>
                  </a:cubicBezTo>
                  <a:lnTo>
                    <a:pt x="61455" y="1281"/>
                  </a:lnTo>
                  <a:cubicBezTo>
                    <a:pt x="61751" y="1110"/>
                    <a:pt x="61751" y="835"/>
                    <a:pt x="61455" y="665"/>
                  </a:cubicBezTo>
                  <a:lnTo>
                    <a:pt x="60547" y="128"/>
                  </a:lnTo>
                  <a:cubicBezTo>
                    <a:pt x="60399" y="43"/>
                    <a:pt x="60206" y="1"/>
                    <a:pt x="60014" y="1"/>
                  </a:cubicBezTo>
                  <a:close/>
                </a:path>
              </a:pathLst>
            </a:custGeom>
            <a:solidFill>
              <a:srgbClr val="000000">
                <a:alpha val="321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71;p29"/>
            <p:cNvSpPr/>
            <p:nvPr/>
          </p:nvSpPr>
          <p:spPr>
            <a:xfrm>
              <a:off x="1819725" y="3486000"/>
              <a:ext cx="1543775" cy="889175"/>
            </a:xfrm>
            <a:custGeom>
              <a:avLst/>
              <a:gdLst/>
              <a:ahLst/>
              <a:cxnLst/>
              <a:rect l="l" t="t" r="r" b="b"/>
              <a:pathLst>
                <a:path w="61751" h="35567" extrusionOk="0">
                  <a:moveTo>
                    <a:pt x="60016" y="1"/>
                  </a:moveTo>
                  <a:cubicBezTo>
                    <a:pt x="59823" y="1"/>
                    <a:pt x="59631" y="43"/>
                    <a:pt x="59483" y="128"/>
                  </a:cubicBezTo>
                  <a:lnTo>
                    <a:pt x="292" y="34289"/>
                  </a:lnTo>
                  <a:cubicBezTo>
                    <a:pt x="0" y="34456"/>
                    <a:pt x="0" y="34731"/>
                    <a:pt x="292" y="34901"/>
                  </a:cubicBezTo>
                  <a:lnTo>
                    <a:pt x="1204" y="35441"/>
                  </a:lnTo>
                  <a:cubicBezTo>
                    <a:pt x="1350" y="35525"/>
                    <a:pt x="1542" y="35566"/>
                    <a:pt x="1734" y="35566"/>
                  </a:cubicBezTo>
                  <a:cubicBezTo>
                    <a:pt x="1926" y="35566"/>
                    <a:pt x="2119" y="35525"/>
                    <a:pt x="2268" y="35441"/>
                  </a:cubicBezTo>
                  <a:lnTo>
                    <a:pt x="61457" y="1280"/>
                  </a:lnTo>
                  <a:cubicBezTo>
                    <a:pt x="61750" y="1110"/>
                    <a:pt x="61750" y="835"/>
                    <a:pt x="61457" y="668"/>
                  </a:cubicBezTo>
                  <a:lnTo>
                    <a:pt x="60547" y="128"/>
                  </a:lnTo>
                  <a:cubicBezTo>
                    <a:pt x="60400" y="43"/>
                    <a:pt x="60208" y="1"/>
                    <a:pt x="60016" y="1"/>
                  </a:cubicBezTo>
                  <a:close/>
                </a:path>
              </a:pathLst>
            </a:custGeom>
            <a:solidFill>
              <a:srgbClr val="000000">
                <a:alpha val="321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p29"/>
            <p:cNvSpPr/>
            <p:nvPr/>
          </p:nvSpPr>
          <p:spPr>
            <a:xfrm>
              <a:off x="1520350" y="3313625"/>
              <a:ext cx="1543800" cy="889150"/>
            </a:xfrm>
            <a:custGeom>
              <a:avLst/>
              <a:gdLst/>
              <a:ahLst/>
              <a:cxnLst/>
              <a:rect l="l" t="t" r="r" b="b"/>
              <a:pathLst>
                <a:path w="61752" h="35566" extrusionOk="0">
                  <a:moveTo>
                    <a:pt x="60014" y="1"/>
                  </a:moveTo>
                  <a:cubicBezTo>
                    <a:pt x="59822" y="1"/>
                    <a:pt x="59630" y="43"/>
                    <a:pt x="59484" y="128"/>
                  </a:cubicBezTo>
                  <a:lnTo>
                    <a:pt x="293" y="34285"/>
                  </a:lnTo>
                  <a:cubicBezTo>
                    <a:pt x="1" y="34456"/>
                    <a:pt x="1" y="34731"/>
                    <a:pt x="293" y="34902"/>
                  </a:cubicBezTo>
                  <a:lnTo>
                    <a:pt x="1200" y="35438"/>
                  </a:lnTo>
                  <a:cubicBezTo>
                    <a:pt x="1348" y="35523"/>
                    <a:pt x="1541" y="35566"/>
                    <a:pt x="1734" y="35566"/>
                  </a:cubicBezTo>
                  <a:cubicBezTo>
                    <a:pt x="1927" y="35566"/>
                    <a:pt x="2119" y="35523"/>
                    <a:pt x="2265" y="35438"/>
                  </a:cubicBezTo>
                  <a:lnTo>
                    <a:pt x="61455" y="1280"/>
                  </a:lnTo>
                  <a:cubicBezTo>
                    <a:pt x="61751" y="1110"/>
                    <a:pt x="61751" y="835"/>
                    <a:pt x="61455" y="665"/>
                  </a:cubicBezTo>
                  <a:lnTo>
                    <a:pt x="60548" y="128"/>
                  </a:lnTo>
                  <a:cubicBezTo>
                    <a:pt x="60400" y="43"/>
                    <a:pt x="60207" y="1"/>
                    <a:pt x="60014" y="1"/>
                  </a:cubicBezTo>
                  <a:close/>
                </a:path>
              </a:pathLst>
            </a:custGeom>
            <a:solidFill>
              <a:srgbClr val="000000">
                <a:alpha val="321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73;p29"/>
            <p:cNvSpPr/>
            <p:nvPr/>
          </p:nvSpPr>
          <p:spPr>
            <a:xfrm>
              <a:off x="1307775" y="3664050"/>
              <a:ext cx="249225" cy="261950"/>
            </a:xfrm>
            <a:custGeom>
              <a:avLst/>
              <a:gdLst/>
              <a:ahLst/>
              <a:cxnLst/>
              <a:rect l="l" t="t" r="r" b="b"/>
              <a:pathLst>
                <a:path w="9969" h="10478" extrusionOk="0">
                  <a:moveTo>
                    <a:pt x="3223" y="1"/>
                  </a:moveTo>
                  <a:cubicBezTo>
                    <a:pt x="2651" y="1"/>
                    <a:pt x="2118" y="114"/>
                    <a:pt x="1653" y="309"/>
                  </a:cubicBezTo>
                  <a:cubicBezTo>
                    <a:pt x="1" y="1002"/>
                    <a:pt x="340" y="2699"/>
                    <a:pt x="2374" y="3715"/>
                  </a:cubicBezTo>
                  <a:cubicBezTo>
                    <a:pt x="4407" y="4732"/>
                    <a:pt x="6936" y="6510"/>
                    <a:pt x="7541" y="9750"/>
                  </a:cubicBezTo>
                  <a:lnTo>
                    <a:pt x="9673" y="10477"/>
                  </a:lnTo>
                  <a:cubicBezTo>
                    <a:pt x="9744" y="10447"/>
                    <a:pt x="9969" y="5626"/>
                    <a:pt x="7895" y="2783"/>
                  </a:cubicBezTo>
                  <a:cubicBezTo>
                    <a:pt x="6405" y="743"/>
                    <a:pt x="4686" y="1"/>
                    <a:pt x="322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 name="Google Shape;974;p29"/>
            <p:cNvSpPr/>
            <p:nvPr/>
          </p:nvSpPr>
          <p:spPr>
            <a:xfrm>
              <a:off x="1370250" y="3682075"/>
              <a:ext cx="164425" cy="208550"/>
            </a:xfrm>
            <a:custGeom>
              <a:avLst/>
              <a:gdLst/>
              <a:ahLst/>
              <a:cxnLst/>
              <a:rect l="l" t="t" r="r" b="b"/>
              <a:pathLst>
                <a:path w="6577" h="8342" extrusionOk="0">
                  <a:moveTo>
                    <a:pt x="174" y="1"/>
                  </a:moveTo>
                  <a:cubicBezTo>
                    <a:pt x="102" y="1"/>
                    <a:pt x="38" y="49"/>
                    <a:pt x="21" y="118"/>
                  </a:cubicBezTo>
                  <a:cubicBezTo>
                    <a:pt x="0" y="200"/>
                    <a:pt x="52" y="284"/>
                    <a:pt x="133" y="305"/>
                  </a:cubicBezTo>
                  <a:cubicBezTo>
                    <a:pt x="2584" y="917"/>
                    <a:pt x="5478" y="3317"/>
                    <a:pt x="6256" y="8213"/>
                  </a:cubicBezTo>
                  <a:cubicBezTo>
                    <a:pt x="6270" y="8287"/>
                    <a:pt x="6335" y="8342"/>
                    <a:pt x="6409" y="8342"/>
                  </a:cubicBezTo>
                  <a:lnTo>
                    <a:pt x="6433" y="8342"/>
                  </a:lnTo>
                  <a:cubicBezTo>
                    <a:pt x="6518" y="8328"/>
                    <a:pt x="6576" y="8247"/>
                    <a:pt x="6562" y="8162"/>
                  </a:cubicBezTo>
                  <a:cubicBezTo>
                    <a:pt x="5760" y="3120"/>
                    <a:pt x="2754" y="642"/>
                    <a:pt x="212" y="5"/>
                  </a:cubicBezTo>
                  <a:cubicBezTo>
                    <a:pt x="199" y="2"/>
                    <a:pt x="186" y="1"/>
                    <a:pt x="17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 name="Google Shape;975;p29"/>
            <p:cNvSpPr/>
            <p:nvPr/>
          </p:nvSpPr>
          <p:spPr>
            <a:xfrm>
              <a:off x="1219875" y="3807500"/>
              <a:ext cx="331275" cy="342275"/>
            </a:xfrm>
            <a:custGeom>
              <a:avLst/>
              <a:gdLst/>
              <a:ahLst/>
              <a:cxnLst/>
              <a:rect l="l" t="t" r="r" b="b"/>
              <a:pathLst>
                <a:path w="13251" h="13691" extrusionOk="0">
                  <a:moveTo>
                    <a:pt x="3906" y="0"/>
                  </a:moveTo>
                  <a:cubicBezTo>
                    <a:pt x="3211" y="0"/>
                    <a:pt x="2518" y="119"/>
                    <a:pt x="1861" y="381"/>
                  </a:cubicBezTo>
                  <a:cubicBezTo>
                    <a:pt x="1" y="1125"/>
                    <a:pt x="1021" y="2893"/>
                    <a:pt x="2867" y="3474"/>
                  </a:cubicBezTo>
                  <a:cubicBezTo>
                    <a:pt x="4931" y="4121"/>
                    <a:pt x="5339" y="4756"/>
                    <a:pt x="5607" y="5820"/>
                  </a:cubicBezTo>
                  <a:cubicBezTo>
                    <a:pt x="5832" y="6701"/>
                    <a:pt x="5342" y="8496"/>
                    <a:pt x="5828" y="9822"/>
                  </a:cubicBezTo>
                  <a:cubicBezTo>
                    <a:pt x="6312" y="11148"/>
                    <a:pt x="8140" y="11301"/>
                    <a:pt x="9708" y="11444"/>
                  </a:cubicBezTo>
                  <a:cubicBezTo>
                    <a:pt x="11217" y="11580"/>
                    <a:pt x="12499" y="12420"/>
                    <a:pt x="12811" y="13691"/>
                  </a:cubicBezTo>
                  <a:cubicBezTo>
                    <a:pt x="12832" y="13229"/>
                    <a:pt x="12849" y="12770"/>
                    <a:pt x="12866" y="12307"/>
                  </a:cubicBezTo>
                  <a:cubicBezTo>
                    <a:pt x="12927" y="10645"/>
                    <a:pt x="12992" y="8982"/>
                    <a:pt x="13053" y="7320"/>
                  </a:cubicBezTo>
                  <a:cubicBezTo>
                    <a:pt x="13081" y="6555"/>
                    <a:pt x="13111" y="5790"/>
                    <a:pt x="13138" y="5025"/>
                  </a:cubicBezTo>
                  <a:cubicBezTo>
                    <a:pt x="13169" y="4267"/>
                    <a:pt x="13250" y="3485"/>
                    <a:pt x="12880" y="2791"/>
                  </a:cubicBezTo>
                  <a:cubicBezTo>
                    <a:pt x="12353" y="1802"/>
                    <a:pt x="11350" y="1037"/>
                    <a:pt x="10231" y="965"/>
                  </a:cubicBezTo>
                  <a:cubicBezTo>
                    <a:pt x="10189" y="962"/>
                    <a:pt x="10147" y="961"/>
                    <a:pt x="10105" y="961"/>
                  </a:cubicBezTo>
                  <a:cubicBezTo>
                    <a:pt x="9932" y="961"/>
                    <a:pt x="9758" y="984"/>
                    <a:pt x="9585" y="1006"/>
                  </a:cubicBezTo>
                  <a:cubicBezTo>
                    <a:pt x="9410" y="1031"/>
                    <a:pt x="9237" y="1056"/>
                    <a:pt x="9062" y="1056"/>
                  </a:cubicBezTo>
                  <a:cubicBezTo>
                    <a:pt x="9020" y="1056"/>
                    <a:pt x="8978" y="1054"/>
                    <a:pt x="8936" y="1051"/>
                  </a:cubicBezTo>
                  <a:cubicBezTo>
                    <a:pt x="8576" y="1026"/>
                    <a:pt x="8191" y="976"/>
                    <a:pt x="7831" y="898"/>
                  </a:cubicBezTo>
                  <a:cubicBezTo>
                    <a:pt x="7046" y="728"/>
                    <a:pt x="6301" y="405"/>
                    <a:pt x="5522" y="207"/>
                  </a:cubicBezTo>
                  <a:cubicBezTo>
                    <a:pt x="4993" y="73"/>
                    <a:pt x="4449" y="0"/>
                    <a:pt x="390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 name="Google Shape;976;p29"/>
            <p:cNvSpPr/>
            <p:nvPr/>
          </p:nvSpPr>
          <p:spPr>
            <a:xfrm>
              <a:off x="1296575" y="3831325"/>
              <a:ext cx="248025" cy="210700"/>
            </a:xfrm>
            <a:custGeom>
              <a:avLst/>
              <a:gdLst/>
              <a:ahLst/>
              <a:cxnLst/>
              <a:rect l="l" t="t" r="r" b="b"/>
              <a:pathLst>
                <a:path w="9921" h="8428" extrusionOk="0">
                  <a:moveTo>
                    <a:pt x="160" y="0"/>
                  </a:moveTo>
                  <a:cubicBezTo>
                    <a:pt x="84" y="0"/>
                    <a:pt x="20" y="58"/>
                    <a:pt x="10" y="135"/>
                  </a:cubicBezTo>
                  <a:cubicBezTo>
                    <a:pt x="0" y="220"/>
                    <a:pt x="61" y="298"/>
                    <a:pt x="146" y="308"/>
                  </a:cubicBezTo>
                  <a:cubicBezTo>
                    <a:pt x="2139" y="543"/>
                    <a:pt x="8132" y="4239"/>
                    <a:pt x="9601" y="8325"/>
                  </a:cubicBezTo>
                  <a:cubicBezTo>
                    <a:pt x="9621" y="8386"/>
                    <a:pt x="9682" y="8427"/>
                    <a:pt x="9743" y="8427"/>
                  </a:cubicBezTo>
                  <a:cubicBezTo>
                    <a:pt x="9764" y="8427"/>
                    <a:pt x="9781" y="8424"/>
                    <a:pt x="9798" y="8417"/>
                  </a:cubicBezTo>
                  <a:cubicBezTo>
                    <a:pt x="9880" y="8390"/>
                    <a:pt x="9920" y="8302"/>
                    <a:pt x="9890" y="8220"/>
                  </a:cubicBezTo>
                  <a:cubicBezTo>
                    <a:pt x="8387" y="4031"/>
                    <a:pt x="2230" y="244"/>
                    <a:pt x="184" y="2"/>
                  </a:cubicBezTo>
                  <a:cubicBezTo>
                    <a:pt x="176" y="1"/>
                    <a:pt x="168" y="0"/>
                    <a:pt x="1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 name="Google Shape;977;p29"/>
            <p:cNvSpPr/>
            <p:nvPr/>
          </p:nvSpPr>
          <p:spPr>
            <a:xfrm>
              <a:off x="1483125" y="3860925"/>
              <a:ext cx="26375" cy="97400"/>
            </a:xfrm>
            <a:custGeom>
              <a:avLst/>
              <a:gdLst/>
              <a:ahLst/>
              <a:cxnLst/>
              <a:rect l="l" t="t" r="r" b="b"/>
              <a:pathLst>
                <a:path w="1055" h="3896" extrusionOk="0">
                  <a:moveTo>
                    <a:pt x="533" y="0"/>
                  </a:moveTo>
                  <a:cubicBezTo>
                    <a:pt x="521" y="0"/>
                    <a:pt x="509" y="2"/>
                    <a:pt x="497" y="5"/>
                  </a:cubicBezTo>
                  <a:cubicBezTo>
                    <a:pt x="412" y="29"/>
                    <a:pt x="364" y="113"/>
                    <a:pt x="384" y="195"/>
                  </a:cubicBezTo>
                  <a:cubicBezTo>
                    <a:pt x="388" y="209"/>
                    <a:pt x="731" y="1623"/>
                    <a:pt x="28" y="3691"/>
                  </a:cubicBezTo>
                  <a:cubicBezTo>
                    <a:pt x="1" y="3772"/>
                    <a:pt x="45" y="3857"/>
                    <a:pt x="126" y="3887"/>
                  </a:cubicBezTo>
                  <a:cubicBezTo>
                    <a:pt x="136" y="3891"/>
                    <a:pt x="150" y="3891"/>
                    <a:pt x="160" y="3895"/>
                  </a:cubicBezTo>
                  <a:cubicBezTo>
                    <a:pt x="165" y="3895"/>
                    <a:pt x="170" y="3895"/>
                    <a:pt x="175" y="3895"/>
                  </a:cubicBezTo>
                  <a:cubicBezTo>
                    <a:pt x="241" y="3895"/>
                    <a:pt x="301" y="3855"/>
                    <a:pt x="323" y="3789"/>
                  </a:cubicBezTo>
                  <a:cubicBezTo>
                    <a:pt x="1054" y="1627"/>
                    <a:pt x="701" y="179"/>
                    <a:pt x="684" y="117"/>
                  </a:cubicBezTo>
                  <a:cubicBezTo>
                    <a:pt x="666" y="48"/>
                    <a:pt x="602" y="0"/>
                    <a:pt x="5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 name="Google Shape;978;p29"/>
            <p:cNvSpPr/>
            <p:nvPr/>
          </p:nvSpPr>
          <p:spPr>
            <a:xfrm>
              <a:off x="1427700" y="4002925"/>
              <a:ext cx="107200" cy="16900"/>
            </a:xfrm>
            <a:custGeom>
              <a:avLst/>
              <a:gdLst/>
              <a:ahLst/>
              <a:cxnLst/>
              <a:rect l="l" t="t" r="r" b="b"/>
              <a:pathLst>
                <a:path w="4288" h="676" extrusionOk="0">
                  <a:moveTo>
                    <a:pt x="2103" y="1"/>
                  </a:moveTo>
                  <a:cubicBezTo>
                    <a:pt x="1103" y="1"/>
                    <a:pt x="205" y="161"/>
                    <a:pt x="140" y="173"/>
                  </a:cubicBezTo>
                  <a:cubicBezTo>
                    <a:pt x="59" y="186"/>
                    <a:pt x="1" y="267"/>
                    <a:pt x="18" y="353"/>
                  </a:cubicBezTo>
                  <a:cubicBezTo>
                    <a:pt x="30" y="425"/>
                    <a:pt x="95" y="478"/>
                    <a:pt x="169" y="478"/>
                  </a:cubicBezTo>
                  <a:cubicBezTo>
                    <a:pt x="179" y="478"/>
                    <a:pt x="188" y="477"/>
                    <a:pt x="198" y="476"/>
                  </a:cubicBezTo>
                  <a:cubicBezTo>
                    <a:pt x="212" y="473"/>
                    <a:pt x="1122" y="311"/>
                    <a:pt x="2114" y="311"/>
                  </a:cubicBezTo>
                  <a:cubicBezTo>
                    <a:pt x="2807" y="311"/>
                    <a:pt x="3541" y="390"/>
                    <a:pt x="4037" y="659"/>
                  </a:cubicBezTo>
                  <a:cubicBezTo>
                    <a:pt x="4060" y="672"/>
                    <a:pt x="4087" y="675"/>
                    <a:pt x="4111" y="675"/>
                  </a:cubicBezTo>
                  <a:cubicBezTo>
                    <a:pt x="4165" y="675"/>
                    <a:pt x="4220" y="648"/>
                    <a:pt x="4247" y="598"/>
                  </a:cubicBezTo>
                  <a:cubicBezTo>
                    <a:pt x="4288" y="523"/>
                    <a:pt x="4261" y="427"/>
                    <a:pt x="4186" y="387"/>
                  </a:cubicBezTo>
                  <a:cubicBezTo>
                    <a:pt x="3633" y="88"/>
                    <a:pt x="2841" y="1"/>
                    <a:pt x="21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 name="Google Shape;979;p29"/>
            <p:cNvSpPr/>
            <p:nvPr/>
          </p:nvSpPr>
          <p:spPr>
            <a:xfrm>
              <a:off x="1541075" y="2035625"/>
              <a:ext cx="1496475" cy="2150950"/>
            </a:xfrm>
            <a:custGeom>
              <a:avLst/>
              <a:gdLst/>
              <a:ahLst/>
              <a:cxnLst/>
              <a:rect l="l" t="t" r="r" b="b"/>
              <a:pathLst>
                <a:path w="59859" h="86038" extrusionOk="0">
                  <a:moveTo>
                    <a:pt x="58873" y="1"/>
                  </a:moveTo>
                  <a:cubicBezTo>
                    <a:pt x="58679" y="1"/>
                    <a:pt x="58481" y="45"/>
                    <a:pt x="58328" y="132"/>
                  </a:cubicBezTo>
                  <a:lnTo>
                    <a:pt x="531" y="33501"/>
                  </a:lnTo>
                  <a:cubicBezTo>
                    <a:pt x="239" y="33667"/>
                    <a:pt x="1" y="34082"/>
                    <a:pt x="1" y="34419"/>
                  </a:cubicBezTo>
                  <a:lnTo>
                    <a:pt x="1" y="85022"/>
                  </a:lnTo>
                  <a:cubicBezTo>
                    <a:pt x="1" y="85361"/>
                    <a:pt x="222" y="85763"/>
                    <a:pt x="498" y="85923"/>
                  </a:cubicBezTo>
                  <a:cubicBezTo>
                    <a:pt x="630" y="86000"/>
                    <a:pt x="806" y="86038"/>
                    <a:pt x="986" y="86038"/>
                  </a:cubicBezTo>
                  <a:cubicBezTo>
                    <a:pt x="1180" y="86038"/>
                    <a:pt x="1378" y="85994"/>
                    <a:pt x="1531" y="85906"/>
                  </a:cubicBezTo>
                  <a:lnTo>
                    <a:pt x="59324" y="52540"/>
                  </a:lnTo>
                  <a:cubicBezTo>
                    <a:pt x="59620" y="52370"/>
                    <a:pt x="59858" y="51955"/>
                    <a:pt x="59858" y="51618"/>
                  </a:cubicBezTo>
                  <a:lnTo>
                    <a:pt x="59858" y="1015"/>
                  </a:lnTo>
                  <a:cubicBezTo>
                    <a:pt x="59858" y="676"/>
                    <a:pt x="59634" y="275"/>
                    <a:pt x="59358" y="115"/>
                  </a:cubicBezTo>
                  <a:cubicBezTo>
                    <a:pt x="59226" y="38"/>
                    <a:pt x="59052" y="1"/>
                    <a:pt x="5887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 name="Google Shape;980;p29"/>
            <p:cNvSpPr/>
            <p:nvPr/>
          </p:nvSpPr>
          <p:spPr>
            <a:xfrm>
              <a:off x="3012850" y="2035600"/>
              <a:ext cx="9225" cy="1550"/>
            </a:xfrm>
            <a:custGeom>
              <a:avLst/>
              <a:gdLst/>
              <a:ahLst/>
              <a:cxnLst/>
              <a:rect l="l" t="t" r="r" b="b"/>
              <a:pathLst>
                <a:path w="369" h="62" extrusionOk="0">
                  <a:moveTo>
                    <a:pt x="1" y="1"/>
                  </a:moveTo>
                  <a:cubicBezTo>
                    <a:pt x="131" y="1"/>
                    <a:pt x="259" y="21"/>
                    <a:pt x="368" y="62"/>
                  </a:cubicBezTo>
                  <a:cubicBezTo>
                    <a:pt x="259" y="21"/>
                    <a:pt x="134" y="1"/>
                    <a:pt x="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 name="Google Shape;981;p29"/>
            <p:cNvSpPr/>
            <p:nvPr/>
          </p:nvSpPr>
          <p:spPr>
            <a:xfrm>
              <a:off x="1541000" y="2890900"/>
              <a:ext cx="800" cy="162700"/>
            </a:xfrm>
            <a:custGeom>
              <a:avLst/>
              <a:gdLst/>
              <a:ahLst/>
              <a:cxnLst/>
              <a:rect l="l" t="t" r="r" b="b"/>
              <a:pathLst>
                <a:path w="32" h="6508" extrusionOk="0">
                  <a:moveTo>
                    <a:pt x="32" y="1"/>
                  </a:moveTo>
                  <a:lnTo>
                    <a:pt x="32" y="1"/>
                  </a:lnTo>
                  <a:cubicBezTo>
                    <a:pt x="28" y="4"/>
                    <a:pt x="28" y="7"/>
                    <a:pt x="28" y="14"/>
                  </a:cubicBezTo>
                  <a:cubicBezTo>
                    <a:pt x="24" y="24"/>
                    <a:pt x="21" y="31"/>
                    <a:pt x="21" y="42"/>
                  </a:cubicBezTo>
                  <a:cubicBezTo>
                    <a:pt x="24" y="28"/>
                    <a:pt x="28" y="14"/>
                    <a:pt x="32" y="1"/>
                  </a:cubicBezTo>
                  <a:close/>
                  <a:moveTo>
                    <a:pt x="15" y="68"/>
                  </a:moveTo>
                  <a:cubicBezTo>
                    <a:pt x="13" y="80"/>
                    <a:pt x="11" y="91"/>
                    <a:pt x="10" y="103"/>
                  </a:cubicBezTo>
                  <a:lnTo>
                    <a:pt x="10" y="103"/>
                  </a:lnTo>
                  <a:cubicBezTo>
                    <a:pt x="12" y="92"/>
                    <a:pt x="13" y="80"/>
                    <a:pt x="15" y="68"/>
                  </a:cubicBezTo>
                  <a:close/>
                  <a:moveTo>
                    <a:pt x="10" y="103"/>
                  </a:moveTo>
                  <a:cubicBezTo>
                    <a:pt x="8" y="117"/>
                    <a:pt x="6" y="132"/>
                    <a:pt x="4" y="147"/>
                  </a:cubicBezTo>
                  <a:cubicBezTo>
                    <a:pt x="1" y="167"/>
                    <a:pt x="1" y="188"/>
                    <a:pt x="1" y="211"/>
                  </a:cubicBezTo>
                  <a:lnTo>
                    <a:pt x="1" y="6508"/>
                  </a:lnTo>
                  <a:lnTo>
                    <a:pt x="4" y="6508"/>
                  </a:lnTo>
                  <a:lnTo>
                    <a:pt x="4" y="208"/>
                  </a:lnTo>
                  <a:cubicBezTo>
                    <a:pt x="4" y="175"/>
                    <a:pt x="6" y="139"/>
                    <a:pt x="10" y="103"/>
                  </a:cubicBezTo>
                  <a:close/>
                </a:path>
              </a:pathLst>
            </a:custGeom>
            <a:solidFill>
              <a:srgbClr val="E5E5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 name="Google Shape;982;p29"/>
            <p:cNvSpPr/>
            <p:nvPr/>
          </p:nvSpPr>
          <p:spPr>
            <a:xfrm>
              <a:off x="1541075" y="2883000"/>
              <a:ext cx="28850" cy="185050"/>
            </a:xfrm>
            <a:custGeom>
              <a:avLst/>
              <a:gdLst/>
              <a:ahLst/>
              <a:cxnLst/>
              <a:rect l="l" t="t" r="r" b="b"/>
              <a:pathLst>
                <a:path w="1154" h="7402" extrusionOk="0">
                  <a:moveTo>
                    <a:pt x="158" y="0"/>
                  </a:moveTo>
                  <a:cubicBezTo>
                    <a:pt x="100" y="99"/>
                    <a:pt x="56" y="207"/>
                    <a:pt x="29" y="317"/>
                  </a:cubicBezTo>
                  <a:cubicBezTo>
                    <a:pt x="25" y="330"/>
                    <a:pt x="21" y="344"/>
                    <a:pt x="18" y="358"/>
                  </a:cubicBezTo>
                  <a:cubicBezTo>
                    <a:pt x="15" y="367"/>
                    <a:pt x="15" y="378"/>
                    <a:pt x="12" y="384"/>
                  </a:cubicBezTo>
                  <a:cubicBezTo>
                    <a:pt x="4" y="432"/>
                    <a:pt x="1" y="480"/>
                    <a:pt x="1" y="524"/>
                  </a:cubicBezTo>
                  <a:lnTo>
                    <a:pt x="1" y="6824"/>
                  </a:lnTo>
                  <a:lnTo>
                    <a:pt x="997" y="7402"/>
                  </a:lnTo>
                  <a:lnTo>
                    <a:pt x="997" y="1102"/>
                  </a:lnTo>
                  <a:cubicBezTo>
                    <a:pt x="997" y="932"/>
                    <a:pt x="1058" y="742"/>
                    <a:pt x="1154" y="579"/>
                  </a:cubicBezTo>
                  <a:lnTo>
                    <a:pt x="15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 name="Google Shape;983;p29"/>
            <p:cNvSpPr/>
            <p:nvPr/>
          </p:nvSpPr>
          <p:spPr>
            <a:xfrm>
              <a:off x="1566000" y="2132075"/>
              <a:ext cx="1471550" cy="2052950"/>
            </a:xfrm>
            <a:custGeom>
              <a:avLst/>
              <a:gdLst/>
              <a:ahLst/>
              <a:cxnLst/>
              <a:rect l="l" t="t" r="r" b="b"/>
              <a:pathLst>
                <a:path w="58862" h="82118" extrusionOk="0">
                  <a:moveTo>
                    <a:pt x="58857" y="0"/>
                  </a:moveTo>
                  <a:lnTo>
                    <a:pt x="16493" y="24458"/>
                  </a:lnTo>
                  <a:cubicBezTo>
                    <a:pt x="16481" y="24466"/>
                    <a:pt x="16467" y="24469"/>
                    <a:pt x="16453" y="24469"/>
                  </a:cubicBezTo>
                  <a:cubicBezTo>
                    <a:pt x="16304" y="24469"/>
                    <a:pt x="16080" y="24072"/>
                    <a:pt x="15853" y="23676"/>
                  </a:cubicBezTo>
                  <a:cubicBezTo>
                    <a:pt x="15629" y="23277"/>
                    <a:pt x="15402" y="22881"/>
                    <a:pt x="15253" y="22881"/>
                  </a:cubicBezTo>
                  <a:cubicBezTo>
                    <a:pt x="15239" y="22881"/>
                    <a:pt x="15227" y="22884"/>
                    <a:pt x="15214" y="22891"/>
                  </a:cubicBezTo>
                  <a:lnTo>
                    <a:pt x="2530" y="30217"/>
                  </a:lnTo>
                  <a:cubicBezTo>
                    <a:pt x="2234" y="30387"/>
                    <a:pt x="1758" y="32965"/>
                    <a:pt x="1466" y="33134"/>
                  </a:cubicBezTo>
                  <a:lnTo>
                    <a:pt x="0" y="33981"/>
                  </a:lnTo>
                  <a:lnTo>
                    <a:pt x="0" y="81738"/>
                  </a:lnTo>
                  <a:cubicBezTo>
                    <a:pt x="0" y="81979"/>
                    <a:pt x="120" y="82117"/>
                    <a:pt x="293" y="82117"/>
                  </a:cubicBezTo>
                  <a:cubicBezTo>
                    <a:pt x="365" y="82117"/>
                    <a:pt x="445" y="82094"/>
                    <a:pt x="531" y="82044"/>
                  </a:cubicBezTo>
                  <a:lnTo>
                    <a:pt x="58327" y="48678"/>
                  </a:lnTo>
                  <a:cubicBezTo>
                    <a:pt x="58623" y="48509"/>
                    <a:pt x="58861" y="48097"/>
                    <a:pt x="58861" y="47757"/>
                  </a:cubicBezTo>
                  <a:lnTo>
                    <a:pt x="58857" y="3457"/>
                  </a:lnTo>
                  <a:lnTo>
                    <a:pt x="58857" y="0"/>
                  </a:ln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 name="Google Shape;984;p29"/>
            <p:cNvSpPr/>
            <p:nvPr/>
          </p:nvSpPr>
          <p:spPr>
            <a:xfrm>
              <a:off x="1566000" y="2132075"/>
              <a:ext cx="1471450" cy="935975"/>
            </a:xfrm>
            <a:custGeom>
              <a:avLst/>
              <a:gdLst/>
              <a:ahLst/>
              <a:cxnLst/>
              <a:rect l="l" t="t" r="r" b="b"/>
              <a:pathLst>
                <a:path w="58858" h="37439" extrusionOk="0">
                  <a:moveTo>
                    <a:pt x="58857" y="0"/>
                  </a:moveTo>
                  <a:lnTo>
                    <a:pt x="16962" y="24190"/>
                  </a:lnTo>
                  <a:cubicBezTo>
                    <a:pt x="16882" y="24237"/>
                    <a:pt x="16817" y="24258"/>
                    <a:pt x="16762" y="24258"/>
                  </a:cubicBezTo>
                  <a:cubicBezTo>
                    <a:pt x="16617" y="24258"/>
                    <a:pt x="16539" y="24111"/>
                    <a:pt x="16418" y="23900"/>
                  </a:cubicBezTo>
                  <a:lnTo>
                    <a:pt x="15963" y="23075"/>
                  </a:lnTo>
                  <a:cubicBezTo>
                    <a:pt x="15833" y="22860"/>
                    <a:pt x="15702" y="22777"/>
                    <a:pt x="15557" y="22777"/>
                  </a:cubicBezTo>
                  <a:cubicBezTo>
                    <a:pt x="15451" y="22777"/>
                    <a:pt x="15339" y="22821"/>
                    <a:pt x="15214" y="22891"/>
                  </a:cubicBezTo>
                  <a:lnTo>
                    <a:pt x="2530" y="30217"/>
                  </a:lnTo>
                  <a:cubicBezTo>
                    <a:pt x="2234" y="30387"/>
                    <a:pt x="2112" y="30690"/>
                    <a:pt x="1996" y="31139"/>
                  </a:cubicBezTo>
                  <a:lnTo>
                    <a:pt x="1626" y="32424"/>
                  </a:lnTo>
                  <a:cubicBezTo>
                    <a:pt x="1486" y="32921"/>
                    <a:pt x="1387" y="33179"/>
                    <a:pt x="1095" y="33345"/>
                  </a:cubicBezTo>
                  <a:lnTo>
                    <a:pt x="0" y="33981"/>
                  </a:lnTo>
                  <a:lnTo>
                    <a:pt x="0" y="37439"/>
                  </a:lnTo>
                  <a:lnTo>
                    <a:pt x="58857" y="3457"/>
                  </a:lnTo>
                  <a:lnTo>
                    <a:pt x="5885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 name="Google Shape;985;p29"/>
            <p:cNvSpPr/>
            <p:nvPr/>
          </p:nvSpPr>
          <p:spPr>
            <a:xfrm>
              <a:off x="2958375" y="2103250"/>
              <a:ext cx="33525" cy="43225"/>
            </a:xfrm>
            <a:custGeom>
              <a:avLst/>
              <a:gdLst/>
              <a:ahLst/>
              <a:cxnLst/>
              <a:rect l="l" t="t" r="r" b="b"/>
              <a:pathLst>
                <a:path w="1341" h="1729" extrusionOk="0">
                  <a:moveTo>
                    <a:pt x="970" y="1"/>
                  </a:moveTo>
                  <a:cubicBezTo>
                    <a:pt x="880" y="1"/>
                    <a:pt x="778" y="30"/>
                    <a:pt x="670" y="92"/>
                  </a:cubicBezTo>
                  <a:cubicBezTo>
                    <a:pt x="300" y="306"/>
                    <a:pt x="0" y="824"/>
                    <a:pt x="0" y="1252"/>
                  </a:cubicBezTo>
                  <a:cubicBezTo>
                    <a:pt x="0" y="1554"/>
                    <a:pt x="152" y="1729"/>
                    <a:pt x="373" y="1729"/>
                  </a:cubicBezTo>
                  <a:cubicBezTo>
                    <a:pt x="463" y="1729"/>
                    <a:pt x="564" y="1700"/>
                    <a:pt x="670" y="1640"/>
                  </a:cubicBezTo>
                  <a:cubicBezTo>
                    <a:pt x="1041" y="1425"/>
                    <a:pt x="1340" y="905"/>
                    <a:pt x="1340" y="480"/>
                  </a:cubicBezTo>
                  <a:cubicBezTo>
                    <a:pt x="1340" y="176"/>
                    <a:pt x="1190" y="1"/>
                    <a:pt x="9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86;p29"/>
            <p:cNvSpPr/>
            <p:nvPr/>
          </p:nvSpPr>
          <p:spPr>
            <a:xfrm>
              <a:off x="2898200" y="2138000"/>
              <a:ext cx="33425" cy="43225"/>
            </a:xfrm>
            <a:custGeom>
              <a:avLst/>
              <a:gdLst/>
              <a:ahLst/>
              <a:cxnLst/>
              <a:rect l="l" t="t" r="r" b="b"/>
              <a:pathLst>
                <a:path w="1337" h="1729" extrusionOk="0">
                  <a:moveTo>
                    <a:pt x="968" y="1"/>
                  </a:moveTo>
                  <a:cubicBezTo>
                    <a:pt x="878" y="1"/>
                    <a:pt x="777" y="30"/>
                    <a:pt x="670" y="93"/>
                  </a:cubicBezTo>
                  <a:cubicBezTo>
                    <a:pt x="300" y="303"/>
                    <a:pt x="0" y="824"/>
                    <a:pt x="0" y="1252"/>
                  </a:cubicBezTo>
                  <a:cubicBezTo>
                    <a:pt x="0" y="1554"/>
                    <a:pt x="151" y="1728"/>
                    <a:pt x="370" y="1728"/>
                  </a:cubicBezTo>
                  <a:cubicBezTo>
                    <a:pt x="461" y="1728"/>
                    <a:pt x="562" y="1699"/>
                    <a:pt x="670" y="1637"/>
                  </a:cubicBezTo>
                  <a:cubicBezTo>
                    <a:pt x="1037" y="1422"/>
                    <a:pt x="1337" y="906"/>
                    <a:pt x="1337" y="477"/>
                  </a:cubicBezTo>
                  <a:cubicBezTo>
                    <a:pt x="1337" y="176"/>
                    <a:pt x="1186" y="1"/>
                    <a:pt x="96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p29"/>
            <p:cNvSpPr/>
            <p:nvPr/>
          </p:nvSpPr>
          <p:spPr>
            <a:xfrm>
              <a:off x="2837950" y="2172700"/>
              <a:ext cx="33500" cy="43250"/>
            </a:xfrm>
            <a:custGeom>
              <a:avLst/>
              <a:gdLst/>
              <a:ahLst/>
              <a:cxnLst/>
              <a:rect l="l" t="t" r="r" b="b"/>
              <a:pathLst>
                <a:path w="1340" h="1730" extrusionOk="0">
                  <a:moveTo>
                    <a:pt x="970" y="0"/>
                  </a:moveTo>
                  <a:cubicBezTo>
                    <a:pt x="879" y="0"/>
                    <a:pt x="778" y="30"/>
                    <a:pt x="670" y="92"/>
                  </a:cubicBezTo>
                  <a:cubicBezTo>
                    <a:pt x="300" y="306"/>
                    <a:pt x="0" y="826"/>
                    <a:pt x="0" y="1251"/>
                  </a:cubicBezTo>
                  <a:cubicBezTo>
                    <a:pt x="0" y="1555"/>
                    <a:pt x="151" y="1729"/>
                    <a:pt x="371" y="1729"/>
                  </a:cubicBezTo>
                  <a:cubicBezTo>
                    <a:pt x="461" y="1729"/>
                    <a:pt x="562" y="1700"/>
                    <a:pt x="670" y="1639"/>
                  </a:cubicBezTo>
                  <a:cubicBezTo>
                    <a:pt x="1040" y="1424"/>
                    <a:pt x="1340" y="905"/>
                    <a:pt x="1340" y="480"/>
                  </a:cubicBezTo>
                  <a:cubicBezTo>
                    <a:pt x="1340" y="176"/>
                    <a:pt x="1189" y="0"/>
                    <a:pt x="9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988;p29"/>
            <p:cNvSpPr/>
            <p:nvPr/>
          </p:nvSpPr>
          <p:spPr>
            <a:xfrm>
              <a:off x="1600000" y="2980475"/>
              <a:ext cx="28750" cy="36000"/>
            </a:xfrm>
            <a:custGeom>
              <a:avLst/>
              <a:gdLst/>
              <a:ahLst/>
              <a:cxnLst/>
              <a:rect l="l" t="t" r="r" b="b"/>
              <a:pathLst>
                <a:path w="1150" h="1440" extrusionOk="0">
                  <a:moveTo>
                    <a:pt x="544" y="1"/>
                  </a:moveTo>
                  <a:cubicBezTo>
                    <a:pt x="520" y="1"/>
                    <a:pt x="496" y="21"/>
                    <a:pt x="476" y="59"/>
                  </a:cubicBezTo>
                  <a:lnTo>
                    <a:pt x="24" y="929"/>
                  </a:lnTo>
                  <a:lnTo>
                    <a:pt x="21" y="932"/>
                  </a:lnTo>
                  <a:cubicBezTo>
                    <a:pt x="18" y="943"/>
                    <a:pt x="13" y="953"/>
                    <a:pt x="10" y="967"/>
                  </a:cubicBezTo>
                  <a:cubicBezTo>
                    <a:pt x="7" y="970"/>
                    <a:pt x="7" y="973"/>
                    <a:pt x="7" y="976"/>
                  </a:cubicBezTo>
                  <a:cubicBezTo>
                    <a:pt x="4" y="990"/>
                    <a:pt x="0" y="1007"/>
                    <a:pt x="0" y="1021"/>
                  </a:cubicBezTo>
                  <a:cubicBezTo>
                    <a:pt x="0" y="1034"/>
                    <a:pt x="4" y="1048"/>
                    <a:pt x="7" y="1058"/>
                  </a:cubicBezTo>
                  <a:cubicBezTo>
                    <a:pt x="7" y="1061"/>
                    <a:pt x="7" y="1061"/>
                    <a:pt x="10" y="1065"/>
                  </a:cubicBezTo>
                  <a:cubicBezTo>
                    <a:pt x="13" y="1072"/>
                    <a:pt x="18" y="1078"/>
                    <a:pt x="21" y="1082"/>
                  </a:cubicBezTo>
                  <a:lnTo>
                    <a:pt x="24" y="1086"/>
                  </a:lnTo>
                  <a:lnTo>
                    <a:pt x="476" y="1433"/>
                  </a:lnTo>
                  <a:cubicBezTo>
                    <a:pt x="483" y="1439"/>
                    <a:pt x="490" y="1439"/>
                    <a:pt x="496" y="1439"/>
                  </a:cubicBezTo>
                  <a:cubicBezTo>
                    <a:pt x="503" y="1439"/>
                    <a:pt x="514" y="1439"/>
                    <a:pt x="520" y="1433"/>
                  </a:cubicBezTo>
                  <a:cubicBezTo>
                    <a:pt x="537" y="1422"/>
                    <a:pt x="558" y="1398"/>
                    <a:pt x="572" y="1367"/>
                  </a:cubicBezTo>
                  <a:cubicBezTo>
                    <a:pt x="595" y="1313"/>
                    <a:pt x="592" y="1249"/>
                    <a:pt x="564" y="1225"/>
                  </a:cubicBezTo>
                  <a:lnTo>
                    <a:pt x="245" y="984"/>
                  </a:lnTo>
                  <a:lnTo>
                    <a:pt x="1082" y="501"/>
                  </a:lnTo>
                  <a:cubicBezTo>
                    <a:pt x="1119" y="477"/>
                    <a:pt x="1149" y="416"/>
                    <a:pt x="1149" y="358"/>
                  </a:cubicBezTo>
                  <a:cubicBezTo>
                    <a:pt x="1149" y="314"/>
                    <a:pt x="1129" y="286"/>
                    <a:pt x="1105" y="286"/>
                  </a:cubicBezTo>
                  <a:cubicBezTo>
                    <a:pt x="1099" y="286"/>
                    <a:pt x="1088" y="290"/>
                    <a:pt x="1082" y="293"/>
                  </a:cubicBezTo>
                  <a:lnTo>
                    <a:pt x="245" y="776"/>
                  </a:lnTo>
                  <a:lnTo>
                    <a:pt x="564" y="164"/>
                  </a:lnTo>
                  <a:cubicBezTo>
                    <a:pt x="592" y="110"/>
                    <a:pt x="595" y="41"/>
                    <a:pt x="572" y="14"/>
                  </a:cubicBezTo>
                  <a:cubicBezTo>
                    <a:pt x="564" y="5"/>
                    <a:pt x="554" y="1"/>
                    <a:pt x="544" y="1"/>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29"/>
            <p:cNvSpPr/>
            <p:nvPr/>
          </p:nvSpPr>
          <p:spPr>
            <a:xfrm>
              <a:off x="1642750" y="2954225"/>
              <a:ext cx="28750" cy="36075"/>
            </a:xfrm>
            <a:custGeom>
              <a:avLst/>
              <a:gdLst/>
              <a:ahLst/>
              <a:cxnLst/>
              <a:rect l="l" t="t" r="r" b="b"/>
              <a:pathLst>
                <a:path w="1150" h="1443" extrusionOk="0">
                  <a:moveTo>
                    <a:pt x="653" y="0"/>
                  </a:moveTo>
                  <a:cubicBezTo>
                    <a:pt x="626" y="0"/>
                    <a:pt x="599" y="27"/>
                    <a:pt x="578" y="71"/>
                  </a:cubicBezTo>
                  <a:cubicBezTo>
                    <a:pt x="555" y="129"/>
                    <a:pt x="558" y="194"/>
                    <a:pt x="585" y="214"/>
                  </a:cubicBezTo>
                  <a:lnTo>
                    <a:pt x="901" y="459"/>
                  </a:lnTo>
                  <a:lnTo>
                    <a:pt x="68" y="942"/>
                  </a:lnTo>
                  <a:cubicBezTo>
                    <a:pt x="31" y="962"/>
                    <a:pt x="1" y="1027"/>
                    <a:pt x="1" y="1082"/>
                  </a:cubicBezTo>
                  <a:cubicBezTo>
                    <a:pt x="1" y="1126"/>
                    <a:pt x="17" y="1153"/>
                    <a:pt x="45" y="1153"/>
                  </a:cubicBezTo>
                  <a:cubicBezTo>
                    <a:pt x="51" y="1153"/>
                    <a:pt x="58" y="1153"/>
                    <a:pt x="68" y="1146"/>
                  </a:cubicBezTo>
                  <a:lnTo>
                    <a:pt x="901" y="667"/>
                  </a:lnTo>
                  <a:lnTo>
                    <a:pt x="901" y="667"/>
                  </a:lnTo>
                  <a:lnTo>
                    <a:pt x="585" y="1279"/>
                  </a:lnTo>
                  <a:cubicBezTo>
                    <a:pt x="558" y="1330"/>
                    <a:pt x="555" y="1397"/>
                    <a:pt x="578" y="1428"/>
                  </a:cubicBezTo>
                  <a:cubicBezTo>
                    <a:pt x="585" y="1435"/>
                    <a:pt x="595" y="1442"/>
                    <a:pt x="605" y="1442"/>
                  </a:cubicBezTo>
                  <a:cubicBezTo>
                    <a:pt x="613" y="1442"/>
                    <a:pt x="619" y="1438"/>
                    <a:pt x="629" y="1432"/>
                  </a:cubicBezTo>
                  <a:cubicBezTo>
                    <a:pt x="643" y="1425"/>
                    <a:pt x="660" y="1408"/>
                    <a:pt x="674" y="1381"/>
                  </a:cubicBezTo>
                  <a:lnTo>
                    <a:pt x="1126" y="510"/>
                  </a:lnTo>
                  <a:lnTo>
                    <a:pt x="1126" y="507"/>
                  </a:lnTo>
                  <a:cubicBezTo>
                    <a:pt x="1132" y="497"/>
                    <a:pt x="1136" y="487"/>
                    <a:pt x="1139" y="476"/>
                  </a:cubicBezTo>
                  <a:cubicBezTo>
                    <a:pt x="1139" y="473"/>
                    <a:pt x="1143" y="470"/>
                    <a:pt x="1143" y="466"/>
                  </a:cubicBezTo>
                  <a:cubicBezTo>
                    <a:pt x="1146" y="449"/>
                    <a:pt x="1149" y="435"/>
                    <a:pt x="1149" y="418"/>
                  </a:cubicBezTo>
                  <a:cubicBezTo>
                    <a:pt x="1149" y="405"/>
                    <a:pt x="1146" y="391"/>
                    <a:pt x="1143" y="381"/>
                  </a:cubicBezTo>
                  <a:cubicBezTo>
                    <a:pt x="1143" y="377"/>
                    <a:pt x="1139" y="377"/>
                    <a:pt x="1139" y="374"/>
                  </a:cubicBezTo>
                  <a:cubicBezTo>
                    <a:pt x="1136" y="368"/>
                    <a:pt x="1132" y="361"/>
                    <a:pt x="1126" y="357"/>
                  </a:cubicBezTo>
                  <a:lnTo>
                    <a:pt x="1126" y="354"/>
                  </a:lnTo>
                  <a:lnTo>
                    <a:pt x="674" y="7"/>
                  </a:lnTo>
                  <a:cubicBezTo>
                    <a:pt x="666" y="4"/>
                    <a:pt x="660" y="0"/>
                    <a:pt x="653" y="0"/>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29"/>
            <p:cNvSpPr/>
            <p:nvPr/>
          </p:nvSpPr>
          <p:spPr>
            <a:xfrm>
              <a:off x="1688300" y="2916725"/>
              <a:ext cx="25950" cy="51725"/>
            </a:xfrm>
            <a:custGeom>
              <a:avLst/>
              <a:gdLst/>
              <a:ahLst/>
              <a:cxnLst/>
              <a:rect l="l" t="t" r="r" b="b"/>
              <a:pathLst>
                <a:path w="1038" h="2069" extrusionOk="0">
                  <a:moveTo>
                    <a:pt x="959" y="1"/>
                  </a:moveTo>
                  <a:cubicBezTo>
                    <a:pt x="942" y="1"/>
                    <a:pt x="925" y="18"/>
                    <a:pt x="912" y="49"/>
                  </a:cubicBezTo>
                  <a:lnTo>
                    <a:pt x="799" y="327"/>
                  </a:lnTo>
                  <a:cubicBezTo>
                    <a:pt x="790" y="327"/>
                    <a:pt x="779" y="324"/>
                    <a:pt x="769" y="324"/>
                  </a:cubicBezTo>
                  <a:cubicBezTo>
                    <a:pt x="582" y="324"/>
                    <a:pt x="361" y="515"/>
                    <a:pt x="208" y="834"/>
                  </a:cubicBezTo>
                  <a:cubicBezTo>
                    <a:pt x="1" y="1273"/>
                    <a:pt x="1" y="1789"/>
                    <a:pt x="208" y="1990"/>
                  </a:cubicBezTo>
                  <a:cubicBezTo>
                    <a:pt x="263" y="2041"/>
                    <a:pt x="327" y="2068"/>
                    <a:pt x="395" y="2068"/>
                  </a:cubicBezTo>
                  <a:cubicBezTo>
                    <a:pt x="456" y="2068"/>
                    <a:pt x="520" y="2048"/>
                    <a:pt x="582" y="2010"/>
                  </a:cubicBezTo>
                  <a:cubicBezTo>
                    <a:pt x="718" y="1932"/>
                    <a:pt x="854" y="1775"/>
                    <a:pt x="959" y="1555"/>
                  </a:cubicBezTo>
                  <a:cubicBezTo>
                    <a:pt x="983" y="1500"/>
                    <a:pt x="983" y="1436"/>
                    <a:pt x="959" y="1408"/>
                  </a:cubicBezTo>
                  <a:cubicBezTo>
                    <a:pt x="953" y="1402"/>
                    <a:pt x="942" y="1398"/>
                    <a:pt x="936" y="1398"/>
                  </a:cubicBezTo>
                  <a:cubicBezTo>
                    <a:pt x="912" y="1398"/>
                    <a:pt x="881" y="1422"/>
                    <a:pt x="864" y="1463"/>
                  </a:cubicBezTo>
                  <a:cubicBezTo>
                    <a:pt x="749" y="1704"/>
                    <a:pt x="586" y="1847"/>
                    <a:pt x="443" y="1847"/>
                  </a:cubicBezTo>
                  <a:cubicBezTo>
                    <a:pt x="391" y="1847"/>
                    <a:pt x="344" y="1827"/>
                    <a:pt x="303" y="1786"/>
                  </a:cubicBezTo>
                  <a:cubicBezTo>
                    <a:pt x="150" y="1640"/>
                    <a:pt x="150" y="1252"/>
                    <a:pt x="303" y="926"/>
                  </a:cubicBezTo>
                  <a:cubicBezTo>
                    <a:pt x="412" y="691"/>
                    <a:pt x="572" y="556"/>
                    <a:pt x="708" y="548"/>
                  </a:cubicBezTo>
                  <a:lnTo>
                    <a:pt x="708" y="548"/>
                  </a:lnTo>
                  <a:lnTo>
                    <a:pt x="622" y="755"/>
                  </a:lnTo>
                  <a:cubicBezTo>
                    <a:pt x="606" y="804"/>
                    <a:pt x="616" y="844"/>
                    <a:pt x="640" y="844"/>
                  </a:cubicBezTo>
                  <a:cubicBezTo>
                    <a:pt x="643" y="844"/>
                    <a:pt x="650" y="844"/>
                    <a:pt x="657" y="841"/>
                  </a:cubicBezTo>
                  <a:lnTo>
                    <a:pt x="997" y="617"/>
                  </a:lnTo>
                  <a:cubicBezTo>
                    <a:pt x="1021" y="603"/>
                    <a:pt x="1038" y="559"/>
                    <a:pt x="1034" y="525"/>
                  </a:cubicBezTo>
                  <a:lnTo>
                    <a:pt x="983" y="35"/>
                  </a:lnTo>
                  <a:cubicBezTo>
                    <a:pt x="983" y="15"/>
                    <a:pt x="973" y="1"/>
                    <a:pt x="959" y="1"/>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991;p29"/>
            <p:cNvSpPr/>
            <p:nvPr/>
          </p:nvSpPr>
          <p:spPr>
            <a:xfrm>
              <a:off x="1922225" y="2722350"/>
              <a:ext cx="23475" cy="46700"/>
            </a:xfrm>
            <a:custGeom>
              <a:avLst/>
              <a:gdLst/>
              <a:ahLst/>
              <a:cxnLst/>
              <a:rect l="l" t="t" r="r" b="b"/>
              <a:pathLst>
                <a:path w="939" h="1868" extrusionOk="0">
                  <a:moveTo>
                    <a:pt x="870" y="0"/>
                  </a:moveTo>
                  <a:cubicBezTo>
                    <a:pt x="840" y="0"/>
                    <a:pt x="799" y="35"/>
                    <a:pt x="775" y="89"/>
                  </a:cubicBezTo>
                  <a:lnTo>
                    <a:pt x="469" y="735"/>
                  </a:lnTo>
                  <a:lnTo>
                    <a:pt x="167" y="443"/>
                  </a:lnTo>
                  <a:cubicBezTo>
                    <a:pt x="156" y="432"/>
                    <a:pt x="143" y="429"/>
                    <a:pt x="132" y="429"/>
                  </a:cubicBezTo>
                  <a:cubicBezTo>
                    <a:pt x="98" y="429"/>
                    <a:pt x="61" y="460"/>
                    <a:pt x="34" y="518"/>
                  </a:cubicBezTo>
                  <a:cubicBezTo>
                    <a:pt x="0" y="592"/>
                    <a:pt x="0" y="684"/>
                    <a:pt x="34" y="718"/>
                  </a:cubicBezTo>
                  <a:lnTo>
                    <a:pt x="340" y="1011"/>
                  </a:lnTo>
                  <a:lnTo>
                    <a:pt x="34" y="1653"/>
                  </a:lnTo>
                  <a:cubicBezTo>
                    <a:pt x="0" y="1731"/>
                    <a:pt x="0" y="1819"/>
                    <a:pt x="34" y="1854"/>
                  </a:cubicBezTo>
                  <a:cubicBezTo>
                    <a:pt x="44" y="1864"/>
                    <a:pt x="54" y="1867"/>
                    <a:pt x="68" y="1867"/>
                  </a:cubicBezTo>
                  <a:cubicBezTo>
                    <a:pt x="78" y="1867"/>
                    <a:pt x="88" y="1864"/>
                    <a:pt x="98" y="1860"/>
                  </a:cubicBezTo>
                  <a:cubicBezTo>
                    <a:pt x="123" y="1847"/>
                    <a:pt x="146" y="1819"/>
                    <a:pt x="167" y="1778"/>
                  </a:cubicBezTo>
                  <a:lnTo>
                    <a:pt x="469" y="1136"/>
                  </a:lnTo>
                  <a:lnTo>
                    <a:pt x="775" y="1428"/>
                  </a:lnTo>
                  <a:cubicBezTo>
                    <a:pt x="782" y="1439"/>
                    <a:pt x="796" y="1442"/>
                    <a:pt x="806" y="1442"/>
                  </a:cubicBezTo>
                  <a:cubicBezTo>
                    <a:pt x="816" y="1442"/>
                    <a:pt x="826" y="1439"/>
                    <a:pt x="840" y="1432"/>
                  </a:cubicBezTo>
                  <a:cubicBezTo>
                    <a:pt x="863" y="1419"/>
                    <a:pt x="887" y="1391"/>
                    <a:pt x="904" y="1354"/>
                  </a:cubicBezTo>
                  <a:cubicBezTo>
                    <a:pt x="939" y="1276"/>
                    <a:pt x="939" y="1187"/>
                    <a:pt x="904" y="1153"/>
                  </a:cubicBezTo>
                  <a:lnTo>
                    <a:pt x="598" y="861"/>
                  </a:lnTo>
                  <a:lnTo>
                    <a:pt x="904" y="215"/>
                  </a:lnTo>
                  <a:cubicBezTo>
                    <a:pt x="939" y="140"/>
                    <a:pt x="939" y="49"/>
                    <a:pt x="904" y="14"/>
                  </a:cubicBezTo>
                  <a:cubicBezTo>
                    <a:pt x="894" y="8"/>
                    <a:pt x="884" y="0"/>
                    <a:pt x="870" y="0"/>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29"/>
            <p:cNvSpPr/>
            <p:nvPr/>
          </p:nvSpPr>
          <p:spPr>
            <a:xfrm>
              <a:off x="1740575" y="2195850"/>
              <a:ext cx="1222075" cy="751100"/>
            </a:xfrm>
            <a:custGeom>
              <a:avLst/>
              <a:gdLst/>
              <a:ahLst/>
              <a:cxnLst/>
              <a:rect l="l" t="t" r="r" b="b"/>
              <a:pathLst>
                <a:path w="48883" h="30044" extrusionOk="0">
                  <a:moveTo>
                    <a:pt x="48590" y="0"/>
                  </a:moveTo>
                  <a:cubicBezTo>
                    <a:pt x="48518" y="0"/>
                    <a:pt x="48438" y="24"/>
                    <a:pt x="48353" y="73"/>
                  </a:cubicBezTo>
                  <a:lnTo>
                    <a:pt x="535" y="27666"/>
                  </a:lnTo>
                  <a:cubicBezTo>
                    <a:pt x="238" y="27836"/>
                    <a:pt x="0" y="28248"/>
                    <a:pt x="0" y="28588"/>
                  </a:cubicBezTo>
                  <a:lnTo>
                    <a:pt x="0" y="29662"/>
                  </a:lnTo>
                  <a:cubicBezTo>
                    <a:pt x="0" y="29904"/>
                    <a:pt x="120" y="30044"/>
                    <a:pt x="296" y="30044"/>
                  </a:cubicBezTo>
                  <a:cubicBezTo>
                    <a:pt x="368" y="30044"/>
                    <a:pt x="449" y="30021"/>
                    <a:pt x="535" y="29972"/>
                  </a:cubicBezTo>
                  <a:lnTo>
                    <a:pt x="48353" y="2375"/>
                  </a:lnTo>
                  <a:cubicBezTo>
                    <a:pt x="48645" y="2205"/>
                    <a:pt x="48883" y="1794"/>
                    <a:pt x="48883" y="1454"/>
                  </a:cubicBezTo>
                  <a:lnTo>
                    <a:pt x="48883" y="379"/>
                  </a:lnTo>
                  <a:cubicBezTo>
                    <a:pt x="48883" y="139"/>
                    <a:pt x="48763" y="0"/>
                    <a:pt x="48590"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29"/>
            <p:cNvSpPr/>
            <p:nvPr/>
          </p:nvSpPr>
          <p:spPr>
            <a:xfrm>
              <a:off x="2925050" y="2211200"/>
              <a:ext cx="30625" cy="43950"/>
            </a:xfrm>
            <a:custGeom>
              <a:avLst/>
              <a:gdLst/>
              <a:ahLst/>
              <a:cxnLst/>
              <a:rect l="l" t="t" r="r" b="b"/>
              <a:pathLst>
                <a:path w="1225" h="1758" extrusionOk="0">
                  <a:moveTo>
                    <a:pt x="633" y="10"/>
                  </a:moveTo>
                  <a:cubicBezTo>
                    <a:pt x="644" y="10"/>
                    <a:pt x="654" y="17"/>
                    <a:pt x="657" y="27"/>
                  </a:cubicBezTo>
                  <a:lnTo>
                    <a:pt x="800" y="327"/>
                  </a:lnTo>
                  <a:cubicBezTo>
                    <a:pt x="805" y="342"/>
                    <a:pt x="818" y="350"/>
                    <a:pt x="834" y="350"/>
                  </a:cubicBezTo>
                  <a:cubicBezTo>
                    <a:pt x="840" y="350"/>
                    <a:pt x="845" y="349"/>
                    <a:pt x="851" y="347"/>
                  </a:cubicBezTo>
                  <a:lnTo>
                    <a:pt x="1164" y="228"/>
                  </a:lnTo>
                  <a:cubicBezTo>
                    <a:pt x="1169" y="225"/>
                    <a:pt x="1174" y="224"/>
                    <a:pt x="1178" y="224"/>
                  </a:cubicBezTo>
                  <a:cubicBezTo>
                    <a:pt x="1185" y="224"/>
                    <a:pt x="1190" y="227"/>
                    <a:pt x="1195" y="231"/>
                  </a:cubicBezTo>
                  <a:cubicBezTo>
                    <a:pt x="1211" y="248"/>
                    <a:pt x="1215" y="292"/>
                    <a:pt x="1191" y="336"/>
                  </a:cubicBezTo>
                  <a:lnTo>
                    <a:pt x="963" y="762"/>
                  </a:lnTo>
                  <a:cubicBezTo>
                    <a:pt x="950" y="789"/>
                    <a:pt x="943" y="820"/>
                    <a:pt x="946" y="846"/>
                  </a:cubicBezTo>
                  <a:lnTo>
                    <a:pt x="1001" y="1231"/>
                  </a:lnTo>
                  <a:cubicBezTo>
                    <a:pt x="1004" y="1268"/>
                    <a:pt x="983" y="1316"/>
                    <a:pt x="960" y="1340"/>
                  </a:cubicBezTo>
                  <a:cubicBezTo>
                    <a:pt x="946" y="1353"/>
                    <a:pt x="930" y="1361"/>
                    <a:pt x="916" y="1361"/>
                  </a:cubicBezTo>
                  <a:lnTo>
                    <a:pt x="637" y="1326"/>
                  </a:lnTo>
                  <a:cubicBezTo>
                    <a:pt x="635" y="1326"/>
                    <a:pt x="633" y="1326"/>
                    <a:pt x="631" y="1326"/>
                  </a:cubicBezTo>
                  <a:cubicBezTo>
                    <a:pt x="615" y="1326"/>
                    <a:pt x="594" y="1339"/>
                    <a:pt x="575" y="1361"/>
                  </a:cubicBezTo>
                  <a:lnTo>
                    <a:pt x="297" y="1717"/>
                  </a:lnTo>
                  <a:cubicBezTo>
                    <a:pt x="284" y="1736"/>
                    <a:pt x="266" y="1746"/>
                    <a:pt x="251" y="1746"/>
                  </a:cubicBezTo>
                  <a:cubicBezTo>
                    <a:pt x="247" y="1746"/>
                    <a:pt x="243" y="1746"/>
                    <a:pt x="239" y="1744"/>
                  </a:cubicBezTo>
                  <a:cubicBezTo>
                    <a:pt x="222" y="1737"/>
                    <a:pt x="216" y="1717"/>
                    <a:pt x="219" y="1687"/>
                  </a:cubicBezTo>
                  <a:lnTo>
                    <a:pt x="273" y="1241"/>
                  </a:lnTo>
                  <a:cubicBezTo>
                    <a:pt x="277" y="1210"/>
                    <a:pt x="269" y="1187"/>
                    <a:pt x="252" y="1173"/>
                  </a:cubicBezTo>
                  <a:lnTo>
                    <a:pt x="28" y="1010"/>
                  </a:lnTo>
                  <a:cubicBezTo>
                    <a:pt x="18" y="1003"/>
                    <a:pt x="12" y="989"/>
                    <a:pt x="12" y="969"/>
                  </a:cubicBezTo>
                  <a:cubicBezTo>
                    <a:pt x="12" y="932"/>
                    <a:pt x="32" y="884"/>
                    <a:pt x="59" y="864"/>
                  </a:cubicBezTo>
                  <a:lnTo>
                    <a:pt x="371" y="622"/>
                  </a:lnTo>
                  <a:cubicBezTo>
                    <a:pt x="392" y="606"/>
                    <a:pt x="412" y="578"/>
                    <a:pt x="420" y="548"/>
                  </a:cubicBezTo>
                  <a:lnTo>
                    <a:pt x="558" y="92"/>
                  </a:lnTo>
                  <a:cubicBezTo>
                    <a:pt x="575" y="41"/>
                    <a:pt x="606" y="14"/>
                    <a:pt x="630" y="10"/>
                  </a:cubicBezTo>
                  <a:close/>
                  <a:moveTo>
                    <a:pt x="630" y="0"/>
                  </a:moveTo>
                  <a:cubicBezTo>
                    <a:pt x="599" y="4"/>
                    <a:pt x="566" y="41"/>
                    <a:pt x="548" y="88"/>
                  </a:cubicBezTo>
                  <a:lnTo>
                    <a:pt x="409" y="548"/>
                  </a:lnTo>
                  <a:cubicBezTo>
                    <a:pt x="402" y="575"/>
                    <a:pt x="385" y="598"/>
                    <a:pt x="365" y="612"/>
                  </a:cubicBezTo>
                  <a:lnTo>
                    <a:pt x="56" y="854"/>
                  </a:lnTo>
                  <a:cubicBezTo>
                    <a:pt x="18" y="881"/>
                    <a:pt x="1" y="935"/>
                    <a:pt x="1" y="969"/>
                  </a:cubicBezTo>
                  <a:cubicBezTo>
                    <a:pt x="1" y="993"/>
                    <a:pt x="8" y="1010"/>
                    <a:pt x="21" y="1020"/>
                  </a:cubicBezTo>
                  <a:lnTo>
                    <a:pt x="246" y="1183"/>
                  </a:lnTo>
                  <a:cubicBezTo>
                    <a:pt x="260" y="1193"/>
                    <a:pt x="266" y="1214"/>
                    <a:pt x="263" y="1238"/>
                  </a:cubicBezTo>
                  <a:lnTo>
                    <a:pt x="208" y="1687"/>
                  </a:lnTo>
                  <a:cubicBezTo>
                    <a:pt x="205" y="1720"/>
                    <a:pt x="216" y="1748"/>
                    <a:pt x="236" y="1755"/>
                  </a:cubicBezTo>
                  <a:cubicBezTo>
                    <a:pt x="239" y="1758"/>
                    <a:pt x="246" y="1758"/>
                    <a:pt x="249" y="1758"/>
                  </a:cubicBezTo>
                  <a:cubicBezTo>
                    <a:pt x="266" y="1758"/>
                    <a:pt x="287" y="1744"/>
                    <a:pt x="307" y="1724"/>
                  </a:cubicBezTo>
                  <a:lnTo>
                    <a:pt x="586" y="1367"/>
                  </a:lnTo>
                  <a:cubicBezTo>
                    <a:pt x="601" y="1349"/>
                    <a:pt x="616" y="1336"/>
                    <a:pt x="632" y="1336"/>
                  </a:cubicBezTo>
                  <a:cubicBezTo>
                    <a:pt x="633" y="1336"/>
                    <a:pt x="635" y="1336"/>
                    <a:pt x="637" y="1336"/>
                  </a:cubicBezTo>
                  <a:lnTo>
                    <a:pt x="916" y="1370"/>
                  </a:lnTo>
                  <a:cubicBezTo>
                    <a:pt x="933" y="1370"/>
                    <a:pt x="950" y="1364"/>
                    <a:pt x="966" y="1347"/>
                  </a:cubicBezTo>
                  <a:cubicBezTo>
                    <a:pt x="994" y="1320"/>
                    <a:pt x="1014" y="1272"/>
                    <a:pt x="1011" y="1228"/>
                  </a:cubicBezTo>
                  <a:lnTo>
                    <a:pt x="956" y="843"/>
                  </a:lnTo>
                  <a:cubicBezTo>
                    <a:pt x="953" y="823"/>
                    <a:pt x="960" y="793"/>
                    <a:pt x="974" y="765"/>
                  </a:cubicBezTo>
                  <a:lnTo>
                    <a:pt x="1198" y="344"/>
                  </a:lnTo>
                  <a:cubicBezTo>
                    <a:pt x="1222" y="300"/>
                    <a:pt x="1225" y="248"/>
                    <a:pt x="1205" y="225"/>
                  </a:cubicBezTo>
                  <a:cubicBezTo>
                    <a:pt x="1196" y="218"/>
                    <a:pt x="1187" y="214"/>
                    <a:pt x="1178" y="214"/>
                  </a:cubicBezTo>
                  <a:cubicBezTo>
                    <a:pt x="1172" y="214"/>
                    <a:pt x="1167" y="215"/>
                    <a:pt x="1160" y="218"/>
                  </a:cubicBezTo>
                  <a:lnTo>
                    <a:pt x="848" y="336"/>
                  </a:lnTo>
                  <a:cubicBezTo>
                    <a:pt x="843" y="338"/>
                    <a:pt x="839" y="339"/>
                    <a:pt x="835" y="339"/>
                  </a:cubicBezTo>
                  <a:cubicBezTo>
                    <a:pt x="823" y="339"/>
                    <a:pt x="812" y="332"/>
                    <a:pt x="807" y="320"/>
                  </a:cubicBezTo>
                  <a:lnTo>
                    <a:pt x="668" y="24"/>
                  </a:lnTo>
                  <a:cubicBezTo>
                    <a:pt x="660" y="7"/>
                    <a:pt x="647" y="0"/>
                    <a:pt x="630"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29"/>
            <p:cNvSpPr/>
            <p:nvPr/>
          </p:nvSpPr>
          <p:spPr>
            <a:xfrm>
              <a:off x="2973075" y="2163500"/>
              <a:ext cx="47975" cy="30900"/>
            </a:xfrm>
            <a:custGeom>
              <a:avLst/>
              <a:gdLst/>
              <a:ahLst/>
              <a:cxnLst/>
              <a:rect l="l" t="t" r="r" b="b"/>
              <a:pathLst>
                <a:path w="1919" h="1236" extrusionOk="0">
                  <a:moveTo>
                    <a:pt x="1708" y="1"/>
                  </a:moveTo>
                  <a:cubicBezTo>
                    <a:pt x="1677" y="1"/>
                    <a:pt x="1643" y="11"/>
                    <a:pt x="1616" y="28"/>
                  </a:cubicBezTo>
                  <a:lnTo>
                    <a:pt x="120" y="892"/>
                  </a:lnTo>
                  <a:cubicBezTo>
                    <a:pt x="32" y="943"/>
                    <a:pt x="1" y="1055"/>
                    <a:pt x="52" y="1143"/>
                  </a:cubicBezTo>
                  <a:cubicBezTo>
                    <a:pt x="86" y="1201"/>
                    <a:pt x="147" y="1235"/>
                    <a:pt x="212" y="1235"/>
                  </a:cubicBezTo>
                  <a:cubicBezTo>
                    <a:pt x="242" y="1235"/>
                    <a:pt x="273" y="1229"/>
                    <a:pt x="303" y="1211"/>
                  </a:cubicBezTo>
                  <a:lnTo>
                    <a:pt x="1799" y="347"/>
                  </a:lnTo>
                  <a:cubicBezTo>
                    <a:pt x="1888" y="297"/>
                    <a:pt x="1918" y="181"/>
                    <a:pt x="1868" y="96"/>
                  </a:cubicBezTo>
                  <a:cubicBezTo>
                    <a:pt x="1833" y="35"/>
                    <a:pt x="1772" y="1"/>
                    <a:pt x="1708" y="1"/>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29"/>
            <p:cNvSpPr/>
            <p:nvPr/>
          </p:nvSpPr>
          <p:spPr>
            <a:xfrm>
              <a:off x="2973075" y="2185175"/>
              <a:ext cx="47975" cy="30800"/>
            </a:xfrm>
            <a:custGeom>
              <a:avLst/>
              <a:gdLst/>
              <a:ahLst/>
              <a:cxnLst/>
              <a:rect l="l" t="t" r="r" b="b"/>
              <a:pathLst>
                <a:path w="1919" h="1232" extrusionOk="0">
                  <a:moveTo>
                    <a:pt x="1708" y="1"/>
                  </a:moveTo>
                  <a:cubicBezTo>
                    <a:pt x="1677" y="1"/>
                    <a:pt x="1643" y="8"/>
                    <a:pt x="1616" y="25"/>
                  </a:cubicBezTo>
                  <a:lnTo>
                    <a:pt x="120" y="888"/>
                  </a:lnTo>
                  <a:cubicBezTo>
                    <a:pt x="32" y="939"/>
                    <a:pt x="1" y="1051"/>
                    <a:pt x="52" y="1140"/>
                  </a:cubicBezTo>
                  <a:cubicBezTo>
                    <a:pt x="86" y="1201"/>
                    <a:pt x="147" y="1231"/>
                    <a:pt x="212" y="1231"/>
                  </a:cubicBezTo>
                  <a:cubicBezTo>
                    <a:pt x="242" y="1231"/>
                    <a:pt x="273" y="1225"/>
                    <a:pt x="303" y="1208"/>
                  </a:cubicBezTo>
                  <a:lnTo>
                    <a:pt x="1799" y="344"/>
                  </a:lnTo>
                  <a:cubicBezTo>
                    <a:pt x="1888" y="293"/>
                    <a:pt x="1918" y="181"/>
                    <a:pt x="1868" y="92"/>
                  </a:cubicBezTo>
                  <a:cubicBezTo>
                    <a:pt x="1833" y="31"/>
                    <a:pt x="1772" y="1"/>
                    <a:pt x="1708" y="1"/>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29"/>
            <p:cNvSpPr/>
            <p:nvPr/>
          </p:nvSpPr>
          <p:spPr>
            <a:xfrm>
              <a:off x="2973075" y="2206775"/>
              <a:ext cx="47975" cy="30800"/>
            </a:xfrm>
            <a:custGeom>
              <a:avLst/>
              <a:gdLst/>
              <a:ahLst/>
              <a:cxnLst/>
              <a:rect l="l" t="t" r="r" b="b"/>
              <a:pathLst>
                <a:path w="1919" h="1232" extrusionOk="0">
                  <a:moveTo>
                    <a:pt x="1708" y="0"/>
                  </a:moveTo>
                  <a:cubicBezTo>
                    <a:pt x="1677" y="0"/>
                    <a:pt x="1643" y="8"/>
                    <a:pt x="1616" y="24"/>
                  </a:cubicBezTo>
                  <a:lnTo>
                    <a:pt x="120" y="888"/>
                  </a:lnTo>
                  <a:cubicBezTo>
                    <a:pt x="32" y="939"/>
                    <a:pt x="1" y="1051"/>
                    <a:pt x="52" y="1139"/>
                  </a:cubicBezTo>
                  <a:cubicBezTo>
                    <a:pt x="86" y="1201"/>
                    <a:pt x="147" y="1232"/>
                    <a:pt x="212" y="1232"/>
                  </a:cubicBezTo>
                  <a:cubicBezTo>
                    <a:pt x="242" y="1232"/>
                    <a:pt x="273" y="1224"/>
                    <a:pt x="303" y="1207"/>
                  </a:cubicBezTo>
                  <a:lnTo>
                    <a:pt x="1799" y="344"/>
                  </a:lnTo>
                  <a:cubicBezTo>
                    <a:pt x="1888" y="293"/>
                    <a:pt x="1918" y="181"/>
                    <a:pt x="1868" y="92"/>
                  </a:cubicBezTo>
                  <a:cubicBezTo>
                    <a:pt x="1833" y="35"/>
                    <a:pt x="1772" y="0"/>
                    <a:pt x="1708" y="0"/>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29"/>
            <p:cNvSpPr/>
            <p:nvPr/>
          </p:nvSpPr>
          <p:spPr>
            <a:xfrm>
              <a:off x="1541000" y="2967225"/>
              <a:ext cx="25025" cy="100825"/>
            </a:xfrm>
            <a:custGeom>
              <a:avLst/>
              <a:gdLst/>
              <a:ahLst/>
              <a:cxnLst/>
              <a:rect l="l" t="t" r="r" b="b"/>
              <a:pathLst>
                <a:path w="1001" h="4033" extrusionOk="0">
                  <a:moveTo>
                    <a:pt x="1" y="0"/>
                  </a:moveTo>
                  <a:lnTo>
                    <a:pt x="1" y="3455"/>
                  </a:lnTo>
                  <a:lnTo>
                    <a:pt x="1000" y="4033"/>
                  </a:lnTo>
                  <a:lnTo>
                    <a:pt x="1000" y="575"/>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29"/>
            <p:cNvSpPr/>
            <p:nvPr/>
          </p:nvSpPr>
          <p:spPr>
            <a:xfrm>
              <a:off x="1615900" y="3131475"/>
              <a:ext cx="299275" cy="967475"/>
            </a:xfrm>
            <a:custGeom>
              <a:avLst/>
              <a:gdLst/>
              <a:ahLst/>
              <a:cxnLst/>
              <a:rect l="l" t="t" r="r" b="b"/>
              <a:pathLst>
                <a:path w="11971" h="38699" extrusionOk="0">
                  <a:moveTo>
                    <a:pt x="11678" y="1"/>
                  </a:moveTo>
                  <a:cubicBezTo>
                    <a:pt x="11607" y="1"/>
                    <a:pt x="11526" y="24"/>
                    <a:pt x="11440" y="74"/>
                  </a:cubicBezTo>
                  <a:lnTo>
                    <a:pt x="530" y="6370"/>
                  </a:lnTo>
                  <a:cubicBezTo>
                    <a:pt x="238" y="6540"/>
                    <a:pt x="0" y="6951"/>
                    <a:pt x="0" y="7292"/>
                  </a:cubicBezTo>
                  <a:lnTo>
                    <a:pt x="0" y="38318"/>
                  </a:lnTo>
                  <a:cubicBezTo>
                    <a:pt x="0" y="38560"/>
                    <a:pt x="120" y="38699"/>
                    <a:pt x="295" y="38699"/>
                  </a:cubicBezTo>
                  <a:cubicBezTo>
                    <a:pt x="366" y="38699"/>
                    <a:pt x="446" y="38676"/>
                    <a:pt x="530" y="38628"/>
                  </a:cubicBezTo>
                  <a:lnTo>
                    <a:pt x="11440" y="32328"/>
                  </a:lnTo>
                  <a:cubicBezTo>
                    <a:pt x="11733" y="32158"/>
                    <a:pt x="11971" y="31747"/>
                    <a:pt x="11971" y="31406"/>
                  </a:cubicBezTo>
                  <a:lnTo>
                    <a:pt x="11971" y="380"/>
                  </a:lnTo>
                  <a:cubicBezTo>
                    <a:pt x="11971" y="139"/>
                    <a:pt x="11851" y="1"/>
                    <a:pt x="11678" y="1"/>
                  </a:cubicBez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29"/>
            <p:cNvSpPr/>
            <p:nvPr/>
          </p:nvSpPr>
          <p:spPr>
            <a:xfrm>
              <a:off x="1665775" y="3217750"/>
              <a:ext cx="199525" cy="132550"/>
            </a:xfrm>
            <a:custGeom>
              <a:avLst/>
              <a:gdLst/>
              <a:ahLst/>
              <a:cxnLst/>
              <a:rect l="l" t="t" r="r" b="b"/>
              <a:pathLst>
                <a:path w="7981" h="5302" extrusionOk="0">
                  <a:moveTo>
                    <a:pt x="7698" y="0"/>
                  </a:moveTo>
                  <a:cubicBezTo>
                    <a:pt x="7624" y="0"/>
                    <a:pt x="7539" y="25"/>
                    <a:pt x="7450" y="77"/>
                  </a:cubicBezTo>
                  <a:lnTo>
                    <a:pt x="531" y="4072"/>
                  </a:lnTo>
                  <a:cubicBezTo>
                    <a:pt x="238" y="4242"/>
                    <a:pt x="1" y="4636"/>
                    <a:pt x="1" y="4956"/>
                  </a:cubicBezTo>
                  <a:cubicBezTo>
                    <a:pt x="1" y="5175"/>
                    <a:pt x="115" y="5301"/>
                    <a:pt x="283" y="5301"/>
                  </a:cubicBezTo>
                  <a:cubicBezTo>
                    <a:pt x="357" y="5301"/>
                    <a:pt x="441" y="5276"/>
                    <a:pt x="531" y="5224"/>
                  </a:cubicBezTo>
                  <a:lnTo>
                    <a:pt x="7450" y="1230"/>
                  </a:lnTo>
                  <a:cubicBezTo>
                    <a:pt x="7742" y="1060"/>
                    <a:pt x="7980" y="665"/>
                    <a:pt x="7980" y="346"/>
                  </a:cubicBezTo>
                  <a:cubicBezTo>
                    <a:pt x="7980" y="126"/>
                    <a:pt x="7865" y="0"/>
                    <a:pt x="7698"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29"/>
            <p:cNvSpPr/>
            <p:nvPr/>
          </p:nvSpPr>
          <p:spPr>
            <a:xfrm>
              <a:off x="1665775" y="3373925"/>
              <a:ext cx="24950" cy="36225"/>
            </a:xfrm>
            <a:custGeom>
              <a:avLst/>
              <a:gdLst/>
              <a:ahLst/>
              <a:cxnLst/>
              <a:rect l="l" t="t" r="r" b="b"/>
              <a:pathLst>
                <a:path w="998" h="1449" extrusionOk="0">
                  <a:moveTo>
                    <a:pt x="821" y="1"/>
                  </a:moveTo>
                  <a:cubicBezTo>
                    <a:pt x="778" y="1"/>
                    <a:pt x="729" y="15"/>
                    <a:pt x="677" y="45"/>
                  </a:cubicBezTo>
                  <a:lnTo>
                    <a:pt x="320" y="252"/>
                  </a:lnTo>
                  <a:cubicBezTo>
                    <a:pt x="144" y="354"/>
                    <a:pt x="1" y="599"/>
                    <a:pt x="1" y="803"/>
                  </a:cubicBezTo>
                  <a:lnTo>
                    <a:pt x="1" y="1218"/>
                  </a:lnTo>
                  <a:cubicBezTo>
                    <a:pt x="1" y="1363"/>
                    <a:pt x="73" y="1448"/>
                    <a:pt x="179" y="1448"/>
                  </a:cubicBezTo>
                  <a:cubicBezTo>
                    <a:pt x="221" y="1448"/>
                    <a:pt x="269" y="1434"/>
                    <a:pt x="320" y="1405"/>
                  </a:cubicBezTo>
                  <a:lnTo>
                    <a:pt x="681" y="1198"/>
                  </a:lnTo>
                  <a:cubicBezTo>
                    <a:pt x="854" y="1096"/>
                    <a:pt x="997" y="847"/>
                    <a:pt x="997" y="643"/>
                  </a:cubicBezTo>
                  <a:lnTo>
                    <a:pt x="997" y="228"/>
                  </a:lnTo>
                  <a:cubicBezTo>
                    <a:pt x="997" y="84"/>
                    <a:pt x="926" y="1"/>
                    <a:pt x="821"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29"/>
            <p:cNvSpPr/>
            <p:nvPr/>
          </p:nvSpPr>
          <p:spPr>
            <a:xfrm>
              <a:off x="1715675" y="3275350"/>
              <a:ext cx="149625" cy="103750"/>
            </a:xfrm>
            <a:custGeom>
              <a:avLst/>
              <a:gdLst/>
              <a:ahLst/>
              <a:cxnLst/>
              <a:rect l="l" t="t" r="r" b="b"/>
              <a:pathLst>
                <a:path w="5985" h="4150" extrusionOk="0">
                  <a:moveTo>
                    <a:pt x="5703" y="1"/>
                  </a:moveTo>
                  <a:cubicBezTo>
                    <a:pt x="5629" y="1"/>
                    <a:pt x="5544" y="25"/>
                    <a:pt x="5454" y="78"/>
                  </a:cubicBezTo>
                  <a:lnTo>
                    <a:pt x="531" y="2920"/>
                  </a:lnTo>
                  <a:cubicBezTo>
                    <a:pt x="238" y="3090"/>
                    <a:pt x="1" y="3484"/>
                    <a:pt x="1" y="3804"/>
                  </a:cubicBezTo>
                  <a:cubicBezTo>
                    <a:pt x="1" y="4024"/>
                    <a:pt x="115" y="4150"/>
                    <a:pt x="282" y="4150"/>
                  </a:cubicBezTo>
                  <a:cubicBezTo>
                    <a:pt x="356" y="4150"/>
                    <a:pt x="441" y="4125"/>
                    <a:pt x="531" y="4073"/>
                  </a:cubicBezTo>
                  <a:lnTo>
                    <a:pt x="5454" y="1231"/>
                  </a:lnTo>
                  <a:cubicBezTo>
                    <a:pt x="5746" y="1061"/>
                    <a:pt x="5984" y="666"/>
                    <a:pt x="5984" y="347"/>
                  </a:cubicBezTo>
                  <a:cubicBezTo>
                    <a:pt x="5984" y="126"/>
                    <a:pt x="5870" y="1"/>
                    <a:pt x="5703"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29"/>
            <p:cNvSpPr/>
            <p:nvPr/>
          </p:nvSpPr>
          <p:spPr>
            <a:xfrm>
              <a:off x="1665775" y="3431550"/>
              <a:ext cx="24950" cy="36225"/>
            </a:xfrm>
            <a:custGeom>
              <a:avLst/>
              <a:gdLst/>
              <a:ahLst/>
              <a:cxnLst/>
              <a:rect l="l" t="t" r="r" b="b"/>
              <a:pathLst>
                <a:path w="998" h="1449" extrusionOk="0">
                  <a:moveTo>
                    <a:pt x="821" y="1"/>
                  </a:moveTo>
                  <a:cubicBezTo>
                    <a:pt x="778" y="1"/>
                    <a:pt x="729" y="15"/>
                    <a:pt x="677" y="45"/>
                  </a:cubicBezTo>
                  <a:lnTo>
                    <a:pt x="320" y="252"/>
                  </a:lnTo>
                  <a:cubicBezTo>
                    <a:pt x="144" y="354"/>
                    <a:pt x="1" y="602"/>
                    <a:pt x="1" y="806"/>
                  </a:cubicBezTo>
                  <a:lnTo>
                    <a:pt x="1" y="1221"/>
                  </a:lnTo>
                  <a:cubicBezTo>
                    <a:pt x="1" y="1366"/>
                    <a:pt x="72" y="1449"/>
                    <a:pt x="177" y="1449"/>
                  </a:cubicBezTo>
                  <a:cubicBezTo>
                    <a:pt x="220" y="1449"/>
                    <a:pt x="268" y="1435"/>
                    <a:pt x="320" y="1405"/>
                  </a:cubicBezTo>
                  <a:lnTo>
                    <a:pt x="681" y="1198"/>
                  </a:lnTo>
                  <a:cubicBezTo>
                    <a:pt x="854" y="1096"/>
                    <a:pt x="997" y="847"/>
                    <a:pt x="997" y="643"/>
                  </a:cubicBezTo>
                  <a:lnTo>
                    <a:pt x="997" y="228"/>
                  </a:lnTo>
                  <a:cubicBezTo>
                    <a:pt x="997" y="84"/>
                    <a:pt x="926" y="1"/>
                    <a:pt x="821"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29"/>
            <p:cNvSpPr/>
            <p:nvPr/>
          </p:nvSpPr>
          <p:spPr>
            <a:xfrm>
              <a:off x="1715675" y="3333000"/>
              <a:ext cx="149625" cy="103725"/>
            </a:xfrm>
            <a:custGeom>
              <a:avLst/>
              <a:gdLst/>
              <a:ahLst/>
              <a:cxnLst/>
              <a:rect l="l" t="t" r="r" b="b"/>
              <a:pathLst>
                <a:path w="5985" h="4149" extrusionOk="0">
                  <a:moveTo>
                    <a:pt x="5702" y="0"/>
                  </a:moveTo>
                  <a:cubicBezTo>
                    <a:pt x="5628" y="0"/>
                    <a:pt x="5543" y="25"/>
                    <a:pt x="5454" y="77"/>
                  </a:cubicBezTo>
                  <a:lnTo>
                    <a:pt x="531" y="2920"/>
                  </a:lnTo>
                  <a:cubicBezTo>
                    <a:pt x="238" y="3089"/>
                    <a:pt x="1" y="3483"/>
                    <a:pt x="1" y="3803"/>
                  </a:cubicBezTo>
                  <a:cubicBezTo>
                    <a:pt x="1" y="4023"/>
                    <a:pt x="115" y="4149"/>
                    <a:pt x="282" y="4149"/>
                  </a:cubicBezTo>
                  <a:cubicBezTo>
                    <a:pt x="356" y="4149"/>
                    <a:pt x="441" y="4124"/>
                    <a:pt x="531" y="4072"/>
                  </a:cubicBezTo>
                  <a:lnTo>
                    <a:pt x="5454" y="1230"/>
                  </a:lnTo>
                  <a:cubicBezTo>
                    <a:pt x="5746" y="1060"/>
                    <a:pt x="5984" y="665"/>
                    <a:pt x="5984" y="346"/>
                  </a:cubicBezTo>
                  <a:cubicBezTo>
                    <a:pt x="5984" y="126"/>
                    <a:pt x="5869" y="0"/>
                    <a:pt x="5702"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29"/>
            <p:cNvSpPr/>
            <p:nvPr/>
          </p:nvSpPr>
          <p:spPr>
            <a:xfrm>
              <a:off x="1665775" y="3489125"/>
              <a:ext cx="24950" cy="36200"/>
            </a:xfrm>
            <a:custGeom>
              <a:avLst/>
              <a:gdLst/>
              <a:ahLst/>
              <a:cxnLst/>
              <a:rect l="l" t="t" r="r" b="b"/>
              <a:pathLst>
                <a:path w="998" h="1448" extrusionOk="0">
                  <a:moveTo>
                    <a:pt x="819" y="0"/>
                  </a:moveTo>
                  <a:cubicBezTo>
                    <a:pt x="777" y="0"/>
                    <a:pt x="728" y="14"/>
                    <a:pt x="677" y="44"/>
                  </a:cubicBezTo>
                  <a:lnTo>
                    <a:pt x="320" y="251"/>
                  </a:lnTo>
                  <a:cubicBezTo>
                    <a:pt x="144" y="353"/>
                    <a:pt x="1" y="601"/>
                    <a:pt x="1" y="805"/>
                  </a:cubicBezTo>
                  <a:lnTo>
                    <a:pt x="1" y="1220"/>
                  </a:lnTo>
                  <a:cubicBezTo>
                    <a:pt x="1" y="1365"/>
                    <a:pt x="72" y="1448"/>
                    <a:pt x="177" y="1448"/>
                  </a:cubicBezTo>
                  <a:cubicBezTo>
                    <a:pt x="220" y="1448"/>
                    <a:pt x="268" y="1434"/>
                    <a:pt x="320" y="1404"/>
                  </a:cubicBezTo>
                  <a:lnTo>
                    <a:pt x="681" y="1196"/>
                  </a:lnTo>
                  <a:cubicBezTo>
                    <a:pt x="854" y="1094"/>
                    <a:pt x="997" y="846"/>
                    <a:pt x="997" y="645"/>
                  </a:cubicBezTo>
                  <a:lnTo>
                    <a:pt x="997" y="227"/>
                  </a:lnTo>
                  <a:cubicBezTo>
                    <a:pt x="997" y="84"/>
                    <a:pt x="925" y="0"/>
                    <a:pt x="819"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29"/>
            <p:cNvSpPr/>
            <p:nvPr/>
          </p:nvSpPr>
          <p:spPr>
            <a:xfrm>
              <a:off x="1715675" y="3390575"/>
              <a:ext cx="149625" cy="103700"/>
            </a:xfrm>
            <a:custGeom>
              <a:avLst/>
              <a:gdLst/>
              <a:ahLst/>
              <a:cxnLst/>
              <a:rect l="l" t="t" r="r" b="b"/>
              <a:pathLst>
                <a:path w="5985" h="4148" extrusionOk="0">
                  <a:moveTo>
                    <a:pt x="5701" y="1"/>
                  </a:moveTo>
                  <a:cubicBezTo>
                    <a:pt x="5627" y="1"/>
                    <a:pt x="5543" y="25"/>
                    <a:pt x="5454" y="76"/>
                  </a:cubicBezTo>
                  <a:lnTo>
                    <a:pt x="531" y="2918"/>
                  </a:lnTo>
                  <a:cubicBezTo>
                    <a:pt x="238" y="3088"/>
                    <a:pt x="1" y="3482"/>
                    <a:pt x="1" y="3802"/>
                  </a:cubicBezTo>
                  <a:cubicBezTo>
                    <a:pt x="1" y="4023"/>
                    <a:pt x="114" y="4148"/>
                    <a:pt x="281" y="4148"/>
                  </a:cubicBezTo>
                  <a:cubicBezTo>
                    <a:pt x="355" y="4148"/>
                    <a:pt x="441" y="4123"/>
                    <a:pt x="531" y="4070"/>
                  </a:cubicBezTo>
                  <a:lnTo>
                    <a:pt x="5454" y="1229"/>
                  </a:lnTo>
                  <a:cubicBezTo>
                    <a:pt x="5746" y="1058"/>
                    <a:pt x="5984" y="664"/>
                    <a:pt x="5984" y="348"/>
                  </a:cubicBezTo>
                  <a:cubicBezTo>
                    <a:pt x="5984" y="126"/>
                    <a:pt x="5869" y="1"/>
                    <a:pt x="5701"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29"/>
            <p:cNvSpPr/>
            <p:nvPr/>
          </p:nvSpPr>
          <p:spPr>
            <a:xfrm>
              <a:off x="1665775" y="3546675"/>
              <a:ext cx="24950" cy="36175"/>
            </a:xfrm>
            <a:custGeom>
              <a:avLst/>
              <a:gdLst/>
              <a:ahLst/>
              <a:cxnLst/>
              <a:rect l="l" t="t" r="r" b="b"/>
              <a:pathLst>
                <a:path w="998" h="1447" extrusionOk="0">
                  <a:moveTo>
                    <a:pt x="819" y="0"/>
                  </a:moveTo>
                  <a:cubicBezTo>
                    <a:pt x="777" y="0"/>
                    <a:pt x="728" y="14"/>
                    <a:pt x="677" y="43"/>
                  </a:cubicBezTo>
                  <a:lnTo>
                    <a:pt x="320" y="251"/>
                  </a:lnTo>
                  <a:cubicBezTo>
                    <a:pt x="144" y="353"/>
                    <a:pt x="1" y="601"/>
                    <a:pt x="1" y="805"/>
                  </a:cubicBezTo>
                  <a:lnTo>
                    <a:pt x="1" y="1219"/>
                  </a:lnTo>
                  <a:cubicBezTo>
                    <a:pt x="1" y="1364"/>
                    <a:pt x="72" y="1447"/>
                    <a:pt x="177" y="1447"/>
                  </a:cubicBezTo>
                  <a:cubicBezTo>
                    <a:pt x="220" y="1447"/>
                    <a:pt x="268" y="1433"/>
                    <a:pt x="320" y="1403"/>
                  </a:cubicBezTo>
                  <a:lnTo>
                    <a:pt x="681" y="1196"/>
                  </a:lnTo>
                  <a:cubicBezTo>
                    <a:pt x="854" y="1094"/>
                    <a:pt x="997" y="846"/>
                    <a:pt x="997" y="645"/>
                  </a:cubicBezTo>
                  <a:lnTo>
                    <a:pt x="997" y="227"/>
                  </a:lnTo>
                  <a:cubicBezTo>
                    <a:pt x="997" y="84"/>
                    <a:pt x="925" y="0"/>
                    <a:pt x="819"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29"/>
            <p:cNvSpPr/>
            <p:nvPr/>
          </p:nvSpPr>
          <p:spPr>
            <a:xfrm>
              <a:off x="1715675" y="3448125"/>
              <a:ext cx="149625" cy="103700"/>
            </a:xfrm>
            <a:custGeom>
              <a:avLst/>
              <a:gdLst/>
              <a:ahLst/>
              <a:cxnLst/>
              <a:rect l="l" t="t" r="r" b="b"/>
              <a:pathLst>
                <a:path w="5985" h="4148" extrusionOk="0">
                  <a:moveTo>
                    <a:pt x="5701" y="0"/>
                  </a:moveTo>
                  <a:cubicBezTo>
                    <a:pt x="5627" y="0"/>
                    <a:pt x="5543" y="24"/>
                    <a:pt x="5454" y="75"/>
                  </a:cubicBezTo>
                  <a:lnTo>
                    <a:pt x="531" y="2917"/>
                  </a:lnTo>
                  <a:cubicBezTo>
                    <a:pt x="238" y="3088"/>
                    <a:pt x="1" y="3482"/>
                    <a:pt x="1" y="3802"/>
                  </a:cubicBezTo>
                  <a:cubicBezTo>
                    <a:pt x="1" y="4022"/>
                    <a:pt x="114" y="4148"/>
                    <a:pt x="281" y="4148"/>
                  </a:cubicBezTo>
                  <a:cubicBezTo>
                    <a:pt x="356" y="4148"/>
                    <a:pt x="441" y="4123"/>
                    <a:pt x="531" y="4070"/>
                  </a:cubicBezTo>
                  <a:lnTo>
                    <a:pt x="5454" y="1228"/>
                  </a:lnTo>
                  <a:cubicBezTo>
                    <a:pt x="5746" y="1058"/>
                    <a:pt x="5984" y="664"/>
                    <a:pt x="5984" y="344"/>
                  </a:cubicBezTo>
                  <a:cubicBezTo>
                    <a:pt x="5984" y="125"/>
                    <a:pt x="5869" y="0"/>
                    <a:pt x="5701"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29"/>
            <p:cNvSpPr/>
            <p:nvPr/>
          </p:nvSpPr>
          <p:spPr>
            <a:xfrm>
              <a:off x="1664675" y="3535100"/>
              <a:ext cx="199600" cy="132550"/>
            </a:xfrm>
            <a:custGeom>
              <a:avLst/>
              <a:gdLst/>
              <a:ahLst/>
              <a:cxnLst/>
              <a:rect l="l" t="t" r="r" b="b"/>
              <a:pathLst>
                <a:path w="7984" h="5302" extrusionOk="0">
                  <a:moveTo>
                    <a:pt x="7701" y="1"/>
                  </a:moveTo>
                  <a:cubicBezTo>
                    <a:pt x="7627" y="1"/>
                    <a:pt x="7543" y="26"/>
                    <a:pt x="7453" y="78"/>
                  </a:cubicBezTo>
                  <a:lnTo>
                    <a:pt x="534" y="4073"/>
                  </a:lnTo>
                  <a:cubicBezTo>
                    <a:pt x="241" y="4243"/>
                    <a:pt x="1" y="4637"/>
                    <a:pt x="1" y="4957"/>
                  </a:cubicBezTo>
                  <a:cubicBezTo>
                    <a:pt x="1" y="5176"/>
                    <a:pt x="115" y="5302"/>
                    <a:pt x="284" y="5302"/>
                  </a:cubicBezTo>
                  <a:cubicBezTo>
                    <a:pt x="358" y="5302"/>
                    <a:pt x="444" y="5277"/>
                    <a:pt x="534" y="5225"/>
                  </a:cubicBezTo>
                  <a:lnTo>
                    <a:pt x="7453" y="1230"/>
                  </a:lnTo>
                  <a:cubicBezTo>
                    <a:pt x="7745" y="1060"/>
                    <a:pt x="7983" y="666"/>
                    <a:pt x="7983" y="347"/>
                  </a:cubicBezTo>
                  <a:cubicBezTo>
                    <a:pt x="7983" y="127"/>
                    <a:pt x="7869" y="1"/>
                    <a:pt x="7701"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29"/>
            <p:cNvSpPr/>
            <p:nvPr/>
          </p:nvSpPr>
          <p:spPr>
            <a:xfrm>
              <a:off x="1664675" y="3691300"/>
              <a:ext cx="25025" cy="36200"/>
            </a:xfrm>
            <a:custGeom>
              <a:avLst/>
              <a:gdLst/>
              <a:ahLst/>
              <a:cxnLst/>
              <a:rect l="l" t="t" r="r" b="b"/>
              <a:pathLst>
                <a:path w="1001" h="1448" extrusionOk="0">
                  <a:moveTo>
                    <a:pt x="824" y="0"/>
                  </a:moveTo>
                  <a:cubicBezTo>
                    <a:pt x="781" y="0"/>
                    <a:pt x="732" y="15"/>
                    <a:pt x="680" y="44"/>
                  </a:cubicBezTo>
                  <a:lnTo>
                    <a:pt x="320" y="252"/>
                  </a:lnTo>
                  <a:cubicBezTo>
                    <a:pt x="144" y="354"/>
                    <a:pt x="1" y="599"/>
                    <a:pt x="1" y="803"/>
                  </a:cubicBezTo>
                  <a:lnTo>
                    <a:pt x="1" y="1218"/>
                  </a:lnTo>
                  <a:cubicBezTo>
                    <a:pt x="1" y="1363"/>
                    <a:pt x="73" y="1448"/>
                    <a:pt x="178" y="1448"/>
                  </a:cubicBezTo>
                  <a:cubicBezTo>
                    <a:pt x="221" y="1448"/>
                    <a:pt x="269" y="1434"/>
                    <a:pt x="320" y="1405"/>
                  </a:cubicBezTo>
                  <a:lnTo>
                    <a:pt x="680" y="1197"/>
                  </a:lnTo>
                  <a:cubicBezTo>
                    <a:pt x="858" y="1095"/>
                    <a:pt x="1000" y="847"/>
                    <a:pt x="1000" y="643"/>
                  </a:cubicBezTo>
                  <a:lnTo>
                    <a:pt x="1000" y="228"/>
                  </a:lnTo>
                  <a:cubicBezTo>
                    <a:pt x="1000" y="84"/>
                    <a:pt x="929" y="0"/>
                    <a:pt x="824"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29"/>
            <p:cNvSpPr/>
            <p:nvPr/>
          </p:nvSpPr>
          <p:spPr>
            <a:xfrm>
              <a:off x="1714550" y="3592725"/>
              <a:ext cx="149725" cy="103750"/>
            </a:xfrm>
            <a:custGeom>
              <a:avLst/>
              <a:gdLst/>
              <a:ahLst/>
              <a:cxnLst/>
              <a:rect l="l" t="t" r="r" b="b"/>
              <a:pathLst>
                <a:path w="5989" h="4150" extrusionOk="0">
                  <a:moveTo>
                    <a:pt x="5708" y="0"/>
                  </a:moveTo>
                  <a:cubicBezTo>
                    <a:pt x="5633" y="0"/>
                    <a:pt x="5548" y="25"/>
                    <a:pt x="5458" y="78"/>
                  </a:cubicBezTo>
                  <a:lnTo>
                    <a:pt x="535" y="2920"/>
                  </a:lnTo>
                  <a:cubicBezTo>
                    <a:pt x="239" y="3090"/>
                    <a:pt x="1" y="3485"/>
                    <a:pt x="1" y="3804"/>
                  </a:cubicBezTo>
                  <a:cubicBezTo>
                    <a:pt x="1" y="4023"/>
                    <a:pt x="115" y="4150"/>
                    <a:pt x="285" y="4150"/>
                  </a:cubicBezTo>
                  <a:cubicBezTo>
                    <a:pt x="359" y="4150"/>
                    <a:pt x="445" y="4125"/>
                    <a:pt x="535" y="4073"/>
                  </a:cubicBezTo>
                  <a:lnTo>
                    <a:pt x="5458" y="1230"/>
                  </a:lnTo>
                  <a:cubicBezTo>
                    <a:pt x="5750" y="1061"/>
                    <a:pt x="5988" y="666"/>
                    <a:pt x="5988" y="347"/>
                  </a:cubicBezTo>
                  <a:cubicBezTo>
                    <a:pt x="5988" y="126"/>
                    <a:pt x="5874" y="0"/>
                    <a:pt x="5708"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29"/>
            <p:cNvSpPr/>
            <p:nvPr/>
          </p:nvSpPr>
          <p:spPr>
            <a:xfrm>
              <a:off x="1664675" y="3748925"/>
              <a:ext cx="25025" cy="36225"/>
            </a:xfrm>
            <a:custGeom>
              <a:avLst/>
              <a:gdLst/>
              <a:ahLst/>
              <a:cxnLst/>
              <a:rect l="l" t="t" r="r" b="b"/>
              <a:pathLst>
                <a:path w="1001" h="1449" extrusionOk="0">
                  <a:moveTo>
                    <a:pt x="824" y="1"/>
                  </a:moveTo>
                  <a:cubicBezTo>
                    <a:pt x="781" y="1"/>
                    <a:pt x="732" y="15"/>
                    <a:pt x="680" y="44"/>
                  </a:cubicBezTo>
                  <a:lnTo>
                    <a:pt x="320" y="252"/>
                  </a:lnTo>
                  <a:cubicBezTo>
                    <a:pt x="144" y="354"/>
                    <a:pt x="1" y="603"/>
                    <a:pt x="1" y="807"/>
                  </a:cubicBezTo>
                  <a:lnTo>
                    <a:pt x="1" y="1221"/>
                  </a:lnTo>
                  <a:cubicBezTo>
                    <a:pt x="1" y="1365"/>
                    <a:pt x="72" y="1449"/>
                    <a:pt x="177" y="1449"/>
                  </a:cubicBezTo>
                  <a:cubicBezTo>
                    <a:pt x="220" y="1449"/>
                    <a:pt x="268" y="1434"/>
                    <a:pt x="320" y="1405"/>
                  </a:cubicBezTo>
                  <a:lnTo>
                    <a:pt x="680" y="1197"/>
                  </a:lnTo>
                  <a:cubicBezTo>
                    <a:pt x="858" y="1095"/>
                    <a:pt x="1000" y="847"/>
                    <a:pt x="1000" y="643"/>
                  </a:cubicBezTo>
                  <a:lnTo>
                    <a:pt x="1000" y="228"/>
                  </a:lnTo>
                  <a:cubicBezTo>
                    <a:pt x="1000" y="84"/>
                    <a:pt x="929" y="1"/>
                    <a:pt x="824"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29"/>
            <p:cNvSpPr/>
            <p:nvPr/>
          </p:nvSpPr>
          <p:spPr>
            <a:xfrm>
              <a:off x="1714550" y="3650375"/>
              <a:ext cx="149725" cy="103725"/>
            </a:xfrm>
            <a:custGeom>
              <a:avLst/>
              <a:gdLst/>
              <a:ahLst/>
              <a:cxnLst/>
              <a:rect l="l" t="t" r="r" b="b"/>
              <a:pathLst>
                <a:path w="5989" h="4149" extrusionOk="0">
                  <a:moveTo>
                    <a:pt x="5706" y="0"/>
                  </a:moveTo>
                  <a:cubicBezTo>
                    <a:pt x="5632" y="0"/>
                    <a:pt x="5548" y="25"/>
                    <a:pt x="5458" y="77"/>
                  </a:cubicBezTo>
                  <a:lnTo>
                    <a:pt x="535" y="2919"/>
                  </a:lnTo>
                  <a:cubicBezTo>
                    <a:pt x="239" y="3089"/>
                    <a:pt x="1" y="3484"/>
                    <a:pt x="1" y="3803"/>
                  </a:cubicBezTo>
                  <a:cubicBezTo>
                    <a:pt x="1" y="4022"/>
                    <a:pt x="115" y="4149"/>
                    <a:pt x="285" y="4149"/>
                  </a:cubicBezTo>
                  <a:cubicBezTo>
                    <a:pt x="359" y="4149"/>
                    <a:pt x="445" y="4124"/>
                    <a:pt x="535" y="4072"/>
                  </a:cubicBezTo>
                  <a:lnTo>
                    <a:pt x="5458" y="1229"/>
                  </a:lnTo>
                  <a:cubicBezTo>
                    <a:pt x="5750" y="1060"/>
                    <a:pt x="5988" y="665"/>
                    <a:pt x="5988" y="346"/>
                  </a:cubicBezTo>
                  <a:cubicBezTo>
                    <a:pt x="5988" y="126"/>
                    <a:pt x="5874" y="0"/>
                    <a:pt x="5706"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29"/>
            <p:cNvSpPr/>
            <p:nvPr/>
          </p:nvSpPr>
          <p:spPr>
            <a:xfrm>
              <a:off x="1664675" y="3806475"/>
              <a:ext cx="25025" cy="36225"/>
            </a:xfrm>
            <a:custGeom>
              <a:avLst/>
              <a:gdLst/>
              <a:ahLst/>
              <a:cxnLst/>
              <a:rect l="l" t="t" r="r" b="b"/>
              <a:pathLst>
                <a:path w="1001" h="1449" extrusionOk="0">
                  <a:moveTo>
                    <a:pt x="823" y="1"/>
                  </a:moveTo>
                  <a:cubicBezTo>
                    <a:pt x="780" y="1"/>
                    <a:pt x="732" y="15"/>
                    <a:pt x="680" y="44"/>
                  </a:cubicBezTo>
                  <a:lnTo>
                    <a:pt x="320" y="251"/>
                  </a:lnTo>
                  <a:cubicBezTo>
                    <a:pt x="144" y="353"/>
                    <a:pt x="1" y="602"/>
                    <a:pt x="1" y="806"/>
                  </a:cubicBezTo>
                  <a:lnTo>
                    <a:pt x="1" y="1221"/>
                  </a:lnTo>
                  <a:cubicBezTo>
                    <a:pt x="1" y="1365"/>
                    <a:pt x="72" y="1448"/>
                    <a:pt x="177" y="1448"/>
                  </a:cubicBezTo>
                  <a:cubicBezTo>
                    <a:pt x="220" y="1448"/>
                    <a:pt x="268" y="1434"/>
                    <a:pt x="320" y="1404"/>
                  </a:cubicBezTo>
                  <a:lnTo>
                    <a:pt x="680" y="1197"/>
                  </a:lnTo>
                  <a:cubicBezTo>
                    <a:pt x="858" y="1095"/>
                    <a:pt x="1000" y="847"/>
                    <a:pt x="1000" y="646"/>
                  </a:cubicBezTo>
                  <a:lnTo>
                    <a:pt x="1000" y="228"/>
                  </a:lnTo>
                  <a:cubicBezTo>
                    <a:pt x="1000" y="85"/>
                    <a:pt x="928" y="1"/>
                    <a:pt x="823"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29"/>
            <p:cNvSpPr/>
            <p:nvPr/>
          </p:nvSpPr>
          <p:spPr>
            <a:xfrm>
              <a:off x="1714550" y="3707950"/>
              <a:ext cx="149725" cy="103700"/>
            </a:xfrm>
            <a:custGeom>
              <a:avLst/>
              <a:gdLst/>
              <a:ahLst/>
              <a:cxnLst/>
              <a:rect l="l" t="t" r="r" b="b"/>
              <a:pathLst>
                <a:path w="5989" h="4148" extrusionOk="0">
                  <a:moveTo>
                    <a:pt x="5706" y="0"/>
                  </a:moveTo>
                  <a:cubicBezTo>
                    <a:pt x="5632" y="0"/>
                    <a:pt x="5547" y="25"/>
                    <a:pt x="5458" y="76"/>
                  </a:cubicBezTo>
                  <a:lnTo>
                    <a:pt x="535" y="2918"/>
                  </a:lnTo>
                  <a:cubicBezTo>
                    <a:pt x="239" y="3088"/>
                    <a:pt x="1" y="3486"/>
                    <a:pt x="1" y="3802"/>
                  </a:cubicBezTo>
                  <a:cubicBezTo>
                    <a:pt x="1" y="4023"/>
                    <a:pt x="115" y="4148"/>
                    <a:pt x="283" y="4148"/>
                  </a:cubicBezTo>
                  <a:cubicBezTo>
                    <a:pt x="358" y="4148"/>
                    <a:pt x="444" y="4123"/>
                    <a:pt x="535" y="4070"/>
                  </a:cubicBezTo>
                  <a:lnTo>
                    <a:pt x="5458" y="1228"/>
                  </a:lnTo>
                  <a:cubicBezTo>
                    <a:pt x="5750" y="1058"/>
                    <a:pt x="5988" y="663"/>
                    <a:pt x="5988" y="348"/>
                  </a:cubicBezTo>
                  <a:cubicBezTo>
                    <a:pt x="5988" y="126"/>
                    <a:pt x="5873" y="0"/>
                    <a:pt x="5706"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29"/>
            <p:cNvSpPr/>
            <p:nvPr/>
          </p:nvSpPr>
          <p:spPr>
            <a:xfrm>
              <a:off x="1664675" y="3864025"/>
              <a:ext cx="25025" cy="36225"/>
            </a:xfrm>
            <a:custGeom>
              <a:avLst/>
              <a:gdLst/>
              <a:ahLst/>
              <a:cxnLst/>
              <a:rect l="l" t="t" r="r" b="b"/>
              <a:pathLst>
                <a:path w="1001" h="1449" extrusionOk="0">
                  <a:moveTo>
                    <a:pt x="823" y="1"/>
                  </a:moveTo>
                  <a:cubicBezTo>
                    <a:pt x="780" y="1"/>
                    <a:pt x="732" y="15"/>
                    <a:pt x="680" y="44"/>
                  </a:cubicBezTo>
                  <a:lnTo>
                    <a:pt x="320" y="251"/>
                  </a:lnTo>
                  <a:cubicBezTo>
                    <a:pt x="144" y="353"/>
                    <a:pt x="1" y="601"/>
                    <a:pt x="1" y="805"/>
                  </a:cubicBezTo>
                  <a:lnTo>
                    <a:pt x="1" y="1221"/>
                  </a:lnTo>
                  <a:cubicBezTo>
                    <a:pt x="1" y="1365"/>
                    <a:pt x="72" y="1448"/>
                    <a:pt x="177" y="1448"/>
                  </a:cubicBezTo>
                  <a:cubicBezTo>
                    <a:pt x="220" y="1448"/>
                    <a:pt x="268" y="1434"/>
                    <a:pt x="320" y="1404"/>
                  </a:cubicBezTo>
                  <a:lnTo>
                    <a:pt x="680" y="1197"/>
                  </a:lnTo>
                  <a:cubicBezTo>
                    <a:pt x="858" y="1095"/>
                    <a:pt x="1000" y="846"/>
                    <a:pt x="1000" y="646"/>
                  </a:cubicBezTo>
                  <a:lnTo>
                    <a:pt x="1000" y="228"/>
                  </a:lnTo>
                  <a:cubicBezTo>
                    <a:pt x="1000" y="85"/>
                    <a:pt x="928" y="1"/>
                    <a:pt x="823"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29"/>
            <p:cNvSpPr/>
            <p:nvPr/>
          </p:nvSpPr>
          <p:spPr>
            <a:xfrm>
              <a:off x="1714550" y="3765475"/>
              <a:ext cx="149725" cy="103725"/>
            </a:xfrm>
            <a:custGeom>
              <a:avLst/>
              <a:gdLst/>
              <a:ahLst/>
              <a:cxnLst/>
              <a:rect l="l" t="t" r="r" b="b"/>
              <a:pathLst>
                <a:path w="5989" h="4149" extrusionOk="0">
                  <a:moveTo>
                    <a:pt x="5705" y="1"/>
                  </a:moveTo>
                  <a:cubicBezTo>
                    <a:pt x="5631" y="1"/>
                    <a:pt x="5547" y="25"/>
                    <a:pt x="5458" y="76"/>
                  </a:cubicBezTo>
                  <a:lnTo>
                    <a:pt x="535" y="2919"/>
                  </a:lnTo>
                  <a:cubicBezTo>
                    <a:pt x="239" y="3088"/>
                    <a:pt x="1" y="3483"/>
                    <a:pt x="1" y="3802"/>
                  </a:cubicBezTo>
                  <a:cubicBezTo>
                    <a:pt x="1" y="4023"/>
                    <a:pt x="115" y="4149"/>
                    <a:pt x="283" y="4149"/>
                  </a:cubicBezTo>
                  <a:cubicBezTo>
                    <a:pt x="358" y="4149"/>
                    <a:pt x="444" y="4124"/>
                    <a:pt x="535" y="4071"/>
                  </a:cubicBezTo>
                  <a:lnTo>
                    <a:pt x="5458" y="1229"/>
                  </a:lnTo>
                  <a:cubicBezTo>
                    <a:pt x="5750" y="1059"/>
                    <a:pt x="5988" y="664"/>
                    <a:pt x="5988" y="349"/>
                  </a:cubicBezTo>
                  <a:cubicBezTo>
                    <a:pt x="5988" y="126"/>
                    <a:pt x="5873" y="1"/>
                    <a:pt x="5705"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29"/>
            <p:cNvSpPr/>
            <p:nvPr/>
          </p:nvSpPr>
          <p:spPr>
            <a:xfrm>
              <a:off x="2563650" y="2800275"/>
              <a:ext cx="374175" cy="249200"/>
            </a:xfrm>
            <a:custGeom>
              <a:avLst/>
              <a:gdLst/>
              <a:ahLst/>
              <a:cxnLst/>
              <a:rect l="l" t="t" r="r" b="b"/>
              <a:pathLst>
                <a:path w="14967" h="9968" extrusionOk="0">
                  <a:moveTo>
                    <a:pt x="14672" y="0"/>
                  </a:moveTo>
                  <a:cubicBezTo>
                    <a:pt x="14600" y="0"/>
                    <a:pt x="14519" y="24"/>
                    <a:pt x="14433" y="73"/>
                  </a:cubicBezTo>
                  <a:lnTo>
                    <a:pt x="531" y="8100"/>
                  </a:lnTo>
                  <a:cubicBezTo>
                    <a:pt x="239" y="8269"/>
                    <a:pt x="1" y="8681"/>
                    <a:pt x="1" y="9021"/>
                  </a:cubicBezTo>
                  <a:lnTo>
                    <a:pt x="1" y="9589"/>
                  </a:lnTo>
                  <a:cubicBezTo>
                    <a:pt x="1" y="9830"/>
                    <a:pt x="120" y="9968"/>
                    <a:pt x="294" y="9968"/>
                  </a:cubicBezTo>
                  <a:cubicBezTo>
                    <a:pt x="365" y="9968"/>
                    <a:pt x="446" y="9944"/>
                    <a:pt x="531" y="9895"/>
                  </a:cubicBezTo>
                  <a:lnTo>
                    <a:pt x="14433" y="1803"/>
                  </a:lnTo>
                  <a:cubicBezTo>
                    <a:pt x="14729" y="1633"/>
                    <a:pt x="14967" y="1219"/>
                    <a:pt x="14967" y="878"/>
                  </a:cubicBezTo>
                  <a:lnTo>
                    <a:pt x="14967" y="379"/>
                  </a:lnTo>
                  <a:cubicBezTo>
                    <a:pt x="14967" y="140"/>
                    <a:pt x="14847" y="0"/>
                    <a:pt x="14672"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29"/>
            <p:cNvSpPr/>
            <p:nvPr/>
          </p:nvSpPr>
          <p:spPr>
            <a:xfrm>
              <a:off x="2563650" y="2857775"/>
              <a:ext cx="424000" cy="262100"/>
            </a:xfrm>
            <a:custGeom>
              <a:avLst/>
              <a:gdLst/>
              <a:ahLst/>
              <a:cxnLst/>
              <a:rect l="l" t="t" r="r" b="b"/>
              <a:pathLst>
                <a:path w="16960" h="10484" extrusionOk="0">
                  <a:moveTo>
                    <a:pt x="16679" y="0"/>
                  </a:moveTo>
                  <a:cubicBezTo>
                    <a:pt x="16605" y="0"/>
                    <a:pt x="16519" y="25"/>
                    <a:pt x="16429" y="78"/>
                  </a:cubicBezTo>
                  <a:lnTo>
                    <a:pt x="531" y="9254"/>
                  </a:lnTo>
                  <a:cubicBezTo>
                    <a:pt x="239" y="9424"/>
                    <a:pt x="1" y="9818"/>
                    <a:pt x="1" y="10138"/>
                  </a:cubicBezTo>
                  <a:cubicBezTo>
                    <a:pt x="1" y="10359"/>
                    <a:pt x="115" y="10484"/>
                    <a:pt x="282" y="10484"/>
                  </a:cubicBezTo>
                  <a:cubicBezTo>
                    <a:pt x="356" y="10484"/>
                    <a:pt x="441" y="10459"/>
                    <a:pt x="531" y="10406"/>
                  </a:cubicBezTo>
                  <a:lnTo>
                    <a:pt x="16429" y="1230"/>
                  </a:lnTo>
                  <a:cubicBezTo>
                    <a:pt x="16721" y="1061"/>
                    <a:pt x="16960" y="662"/>
                    <a:pt x="16960" y="347"/>
                  </a:cubicBezTo>
                  <a:cubicBezTo>
                    <a:pt x="16960" y="126"/>
                    <a:pt x="16846" y="0"/>
                    <a:pt x="16679"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29"/>
            <p:cNvSpPr/>
            <p:nvPr/>
          </p:nvSpPr>
          <p:spPr>
            <a:xfrm>
              <a:off x="2563650" y="2915300"/>
              <a:ext cx="424000" cy="262125"/>
            </a:xfrm>
            <a:custGeom>
              <a:avLst/>
              <a:gdLst/>
              <a:ahLst/>
              <a:cxnLst/>
              <a:rect l="l" t="t" r="r" b="b"/>
              <a:pathLst>
                <a:path w="16960" h="10485" extrusionOk="0">
                  <a:moveTo>
                    <a:pt x="16679" y="1"/>
                  </a:moveTo>
                  <a:cubicBezTo>
                    <a:pt x="16604" y="1"/>
                    <a:pt x="16519" y="26"/>
                    <a:pt x="16429" y="78"/>
                  </a:cubicBezTo>
                  <a:lnTo>
                    <a:pt x="531" y="9258"/>
                  </a:lnTo>
                  <a:cubicBezTo>
                    <a:pt x="239" y="9425"/>
                    <a:pt x="1" y="9822"/>
                    <a:pt x="1" y="10139"/>
                  </a:cubicBezTo>
                  <a:cubicBezTo>
                    <a:pt x="1" y="10359"/>
                    <a:pt x="115" y="10484"/>
                    <a:pt x="282" y="10484"/>
                  </a:cubicBezTo>
                  <a:cubicBezTo>
                    <a:pt x="356" y="10484"/>
                    <a:pt x="441" y="10460"/>
                    <a:pt x="531" y="10407"/>
                  </a:cubicBezTo>
                  <a:lnTo>
                    <a:pt x="16429" y="1231"/>
                  </a:lnTo>
                  <a:cubicBezTo>
                    <a:pt x="16721" y="1061"/>
                    <a:pt x="16960" y="666"/>
                    <a:pt x="16960" y="347"/>
                  </a:cubicBezTo>
                  <a:cubicBezTo>
                    <a:pt x="16960" y="126"/>
                    <a:pt x="16846" y="1"/>
                    <a:pt x="16679"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29"/>
            <p:cNvSpPr/>
            <p:nvPr/>
          </p:nvSpPr>
          <p:spPr>
            <a:xfrm>
              <a:off x="2563650" y="2972875"/>
              <a:ext cx="424000" cy="262125"/>
            </a:xfrm>
            <a:custGeom>
              <a:avLst/>
              <a:gdLst/>
              <a:ahLst/>
              <a:cxnLst/>
              <a:rect l="l" t="t" r="r" b="b"/>
              <a:pathLst>
                <a:path w="16960" h="10485" extrusionOk="0">
                  <a:moveTo>
                    <a:pt x="16677" y="0"/>
                  </a:moveTo>
                  <a:cubicBezTo>
                    <a:pt x="16603" y="0"/>
                    <a:pt x="16519" y="25"/>
                    <a:pt x="16429" y="77"/>
                  </a:cubicBezTo>
                  <a:lnTo>
                    <a:pt x="531" y="9256"/>
                  </a:lnTo>
                  <a:cubicBezTo>
                    <a:pt x="239" y="9427"/>
                    <a:pt x="1" y="9821"/>
                    <a:pt x="1" y="10137"/>
                  </a:cubicBezTo>
                  <a:cubicBezTo>
                    <a:pt x="1" y="10359"/>
                    <a:pt x="116" y="10484"/>
                    <a:pt x="284" y="10484"/>
                  </a:cubicBezTo>
                  <a:cubicBezTo>
                    <a:pt x="358" y="10484"/>
                    <a:pt x="442" y="10460"/>
                    <a:pt x="531" y="10409"/>
                  </a:cubicBezTo>
                  <a:lnTo>
                    <a:pt x="16429" y="1230"/>
                  </a:lnTo>
                  <a:cubicBezTo>
                    <a:pt x="16721" y="1059"/>
                    <a:pt x="16960" y="665"/>
                    <a:pt x="16960" y="345"/>
                  </a:cubicBezTo>
                  <a:cubicBezTo>
                    <a:pt x="16960" y="126"/>
                    <a:pt x="16845" y="0"/>
                    <a:pt x="16677"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29"/>
            <p:cNvSpPr/>
            <p:nvPr/>
          </p:nvSpPr>
          <p:spPr>
            <a:xfrm>
              <a:off x="2563650" y="3030450"/>
              <a:ext cx="424000" cy="262125"/>
            </a:xfrm>
            <a:custGeom>
              <a:avLst/>
              <a:gdLst/>
              <a:ahLst/>
              <a:cxnLst/>
              <a:rect l="l" t="t" r="r" b="b"/>
              <a:pathLst>
                <a:path w="16960" h="10485" extrusionOk="0">
                  <a:moveTo>
                    <a:pt x="16676" y="1"/>
                  </a:moveTo>
                  <a:cubicBezTo>
                    <a:pt x="16603" y="1"/>
                    <a:pt x="16518" y="25"/>
                    <a:pt x="16429" y="76"/>
                  </a:cubicBezTo>
                  <a:lnTo>
                    <a:pt x="531" y="9255"/>
                  </a:lnTo>
                  <a:cubicBezTo>
                    <a:pt x="239" y="9425"/>
                    <a:pt x="1" y="9820"/>
                    <a:pt x="1" y="10139"/>
                  </a:cubicBezTo>
                  <a:cubicBezTo>
                    <a:pt x="1" y="10359"/>
                    <a:pt x="115" y="10485"/>
                    <a:pt x="283" y="10485"/>
                  </a:cubicBezTo>
                  <a:cubicBezTo>
                    <a:pt x="357" y="10485"/>
                    <a:pt x="442" y="10460"/>
                    <a:pt x="531" y="10408"/>
                  </a:cubicBezTo>
                  <a:lnTo>
                    <a:pt x="16429" y="1229"/>
                  </a:lnTo>
                  <a:cubicBezTo>
                    <a:pt x="16721" y="1058"/>
                    <a:pt x="16960" y="664"/>
                    <a:pt x="16960" y="347"/>
                  </a:cubicBezTo>
                  <a:cubicBezTo>
                    <a:pt x="16960" y="126"/>
                    <a:pt x="16845" y="1"/>
                    <a:pt x="16676"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29"/>
            <p:cNvSpPr/>
            <p:nvPr/>
          </p:nvSpPr>
          <p:spPr>
            <a:xfrm>
              <a:off x="2563650" y="3088025"/>
              <a:ext cx="424000" cy="262100"/>
            </a:xfrm>
            <a:custGeom>
              <a:avLst/>
              <a:gdLst/>
              <a:ahLst/>
              <a:cxnLst/>
              <a:rect l="l" t="t" r="r" b="b"/>
              <a:pathLst>
                <a:path w="16960" h="10484" extrusionOk="0">
                  <a:moveTo>
                    <a:pt x="16679" y="1"/>
                  </a:moveTo>
                  <a:cubicBezTo>
                    <a:pt x="16604" y="1"/>
                    <a:pt x="16519" y="25"/>
                    <a:pt x="16429" y="78"/>
                  </a:cubicBezTo>
                  <a:lnTo>
                    <a:pt x="531" y="9254"/>
                  </a:lnTo>
                  <a:cubicBezTo>
                    <a:pt x="239" y="9424"/>
                    <a:pt x="1" y="9819"/>
                    <a:pt x="1" y="10138"/>
                  </a:cubicBezTo>
                  <a:cubicBezTo>
                    <a:pt x="1" y="10359"/>
                    <a:pt x="115" y="10484"/>
                    <a:pt x="281" y="10484"/>
                  </a:cubicBezTo>
                  <a:cubicBezTo>
                    <a:pt x="356" y="10484"/>
                    <a:pt x="441" y="10459"/>
                    <a:pt x="531" y="10406"/>
                  </a:cubicBezTo>
                  <a:lnTo>
                    <a:pt x="16429" y="1231"/>
                  </a:lnTo>
                  <a:cubicBezTo>
                    <a:pt x="16721" y="1060"/>
                    <a:pt x="16960" y="663"/>
                    <a:pt x="16960" y="346"/>
                  </a:cubicBezTo>
                  <a:cubicBezTo>
                    <a:pt x="16960" y="126"/>
                    <a:pt x="16846" y="1"/>
                    <a:pt x="16679"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29"/>
            <p:cNvSpPr/>
            <p:nvPr/>
          </p:nvSpPr>
          <p:spPr>
            <a:xfrm>
              <a:off x="2563650" y="3145600"/>
              <a:ext cx="424000" cy="262075"/>
            </a:xfrm>
            <a:custGeom>
              <a:avLst/>
              <a:gdLst/>
              <a:ahLst/>
              <a:cxnLst/>
              <a:rect l="l" t="t" r="r" b="b"/>
              <a:pathLst>
                <a:path w="16960" h="10483" extrusionOk="0">
                  <a:moveTo>
                    <a:pt x="16677" y="0"/>
                  </a:moveTo>
                  <a:cubicBezTo>
                    <a:pt x="16603" y="0"/>
                    <a:pt x="16519" y="25"/>
                    <a:pt x="16429" y="77"/>
                  </a:cubicBezTo>
                  <a:lnTo>
                    <a:pt x="531" y="9256"/>
                  </a:lnTo>
                  <a:cubicBezTo>
                    <a:pt x="239" y="9423"/>
                    <a:pt x="1" y="9821"/>
                    <a:pt x="1" y="10136"/>
                  </a:cubicBezTo>
                  <a:cubicBezTo>
                    <a:pt x="1" y="10358"/>
                    <a:pt x="115" y="10483"/>
                    <a:pt x="281" y="10483"/>
                  </a:cubicBezTo>
                  <a:cubicBezTo>
                    <a:pt x="356" y="10483"/>
                    <a:pt x="441" y="10458"/>
                    <a:pt x="531" y="10405"/>
                  </a:cubicBezTo>
                  <a:lnTo>
                    <a:pt x="16429" y="1229"/>
                  </a:lnTo>
                  <a:cubicBezTo>
                    <a:pt x="16721" y="1059"/>
                    <a:pt x="16960" y="665"/>
                    <a:pt x="16960" y="345"/>
                  </a:cubicBezTo>
                  <a:cubicBezTo>
                    <a:pt x="16960" y="126"/>
                    <a:pt x="16845" y="0"/>
                    <a:pt x="16677"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29"/>
            <p:cNvSpPr/>
            <p:nvPr/>
          </p:nvSpPr>
          <p:spPr>
            <a:xfrm>
              <a:off x="2563650" y="3203125"/>
              <a:ext cx="424000" cy="262175"/>
            </a:xfrm>
            <a:custGeom>
              <a:avLst/>
              <a:gdLst/>
              <a:ahLst/>
              <a:cxnLst/>
              <a:rect l="l" t="t" r="r" b="b"/>
              <a:pathLst>
                <a:path w="16960" h="10487" extrusionOk="0">
                  <a:moveTo>
                    <a:pt x="16678" y="0"/>
                  </a:moveTo>
                  <a:cubicBezTo>
                    <a:pt x="16603" y="0"/>
                    <a:pt x="16519" y="25"/>
                    <a:pt x="16429" y="77"/>
                  </a:cubicBezTo>
                  <a:lnTo>
                    <a:pt x="531" y="9257"/>
                  </a:lnTo>
                  <a:cubicBezTo>
                    <a:pt x="239" y="9427"/>
                    <a:pt x="1" y="9821"/>
                    <a:pt x="1" y="10141"/>
                  </a:cubicBezTo>
                  <a:cubicBezTo>
                    <a:pt x="1" y="10360"/>
                    <a:pt x="115" y="10486"/>
                    <a:pt x="283" y="10486"/>
                  </a:cubicBezTo>
                  <a:cubicBezTo>
                    <a:pt x="357" y="10486"/>
                    <a:pt x="441" y="10461"/>
                    <a:pt x="531" y="10409"/>
                  </a:cubicBezTo>
                  <a:lnTo>
                    <a:pt x="16429" y="1230"/>
                  </a:lnTo>
                  <a:cubicBezTo>
                    <a:pt x="16721" y="1060"/>
                    <a:pt x="16960" y="666"/>
                    <a:pt x="16960" y="346"/>
                  </a:cubicBezTo>
                  <a:cubicBezTo>
                    <a:pt x="16960" y="126"/>
                    <a:pt x="16845" y="0"/>
                    <a:pt x="16678"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29"/>
            <p:cNvSpPr/>
            <p:nvPr/>
          </p:nvSpPr>
          <p:spPr>
            <a:xfrm>
              <a:off x="2563650" y="3260725"/>
              <a:ext cx="424000" cy="262100"/>
            </a:xfrm>
            <a:custGeom>
              <a:avLst/>
              <a:gdLst/>
              <a:ahLst/>
              <a:cxnLst/>
              <a:rect l="l" t="t" r="r" b="b"/>
              <a:pathLst>
                <a:path w="16960" h="10484" extrusionOk="0">
                  <a:moveTo>
                    <a:pt x="16679" y="1"/>
                  </a:moveTo>
                  <a:cubicBezTo>
                    <a:pt x="16605" y="1"/>
                    <a:pt x="16519" y="26"/>
                    <a:pt x="16429" y="78"/>
                  </a:cubicBezTo>
                  <a:lnTo>
                    <a:pt x="531" y="9255"/>
                  </a:lnTo>
                  <a:cubicBezTo>
                    <a:pt x="239" y="9424"/>
                    <a:pt x="1" y="9819"/>
                    <a:pt x="1" y="10138"/>
                  </a:cubicBezTo>
                  <a:cubicBezTo>
                    <a:pt x="1" y="10357"/>
                    <a:pt x="115" y="10483"/>
                    <a:pt x="283" y="10483"/>
                  </a:cubicBezTo>
                  <a:cubicBezTo>
                    <a:pt x="357" y="10483"/>
                    <a:pt x="442" y="10459"/>
                    <a:pt x="531" y="10407"/>
                  </a:cubicBezTo>
                  <a:lnTo>
                    <a:pt x="16429" y="1227"/>
                  </a:lnTo>
                  <a:cubicBezTo>
                    <a:pt x="16721" y="1061"/>
                    <a:pt x="16960" y="663"/>
                    <a:pt x="16960" y="347"/>
                  </a:cubicBezTo>
                  <a:cubicBezTo>
                    <a:pt x="16960" y="126"/>
                    <a:pt x="16846" y="1"/>
                    <a:pt x="16679"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29"/>
            <p:cNvSpPr/>
            <p:nvPr/>
          </p:nvSpPr>
          <p:spPr>
            <a:xfrm>
              <a:off x="1965050" y="3045050"/>
              <a:ext cx="548750" cy="852325"/>
            </a:xfrm>
            <a:custGeom>
              <a:avLst/>
              <a:gdLst/>
              <a:ahLst/>
              <a:cxnLst/>
              <a:rect l="l" t="t" r="r" b="b"/>
              <a:pathLst>
                <a:path w="21950" h="34093" extrusionOk="0">
                  <a:moveTo>
                    <a:pt x="21655" y="1"/>
                  </a:moveTo>
                  <a:cubicBezTo>
                    <a:pt x="21584" y="1"/>
                    <a:pt x="21504" y="24"/>
                    <a:pt x="21419" y="74"/>
                  </a:cubicBezTo>
                  <a:lnTo>
                    <a:pt x="534" y="12132"/>
                  </a:lnTo>
                  <a:cubicBezTo>
                    <a:pt x="238" y="12302"/>
                    <a:pt x="1" y="12713"/>
                    <a:pt x="1" y="13054"/>
                  </a:cubicBezTo>
                  <a:lnTo>
                    <a:pt x="1" y="33711"/>
                  </a:lnTo>
                  <a:cubicBezTo>
                    <a:pt x="1" y="33952"/>
                    <a:pt x="121" y="34093"/>
                    <a:pt x="296" y="34093"/>
                  </a:cubicBezTo>
                  <a:cubicBezTo>
                    <a:pt x="368" y="34093"/>
                    <a:pt x="449" y="34070"/>
                    <a:pt x="534" y="34020"/>
                  </a:cubicBezTo>
                  <a:lnTo>
                    <a:pt x="21419" y="21961"/>
                  </a:lnTo>
                  <a:cubicBezTo>
                    <a:pt x="21712" y="21791"/>
                    <a:pt x="21950" y="21380"/>
                    <a:pt x="21950" y="21039"/>
                  </a:cubicBezTo>
                  <a:lnTo>
                    <a:pt x="21950" y="383"/>
                  </a:lnTo>
                  <a:cubicBezTo>
                    <a:pt x="21950" y="141"/>
                    <a:pt x="21830" y="1"/>
                    <a:pt x="21655" y="1"/>
                  </a:cubicBez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29"/>
            <p:cNvSpPr/>
            <p:nvPr/>
          </p:nvSpPr>
          <p:spPr>
            <a:xfrm>
              <a:off x="1965050" y="3339850"/>
              <a:ext cx="548750" cy="557525"/>
            </a:xfrm>
            <a:custGeom>
              <a:avLst/>
              <a:gdLst/>
              <a:ahLst/>
              <a:cxnLst/>
              <a:rect l="l" t="t" r="r" b="b"/>
              <a:pathLst>
                <a:path w="21950" h="22301" extrusionOk="0">
                  <a:moveTo>
                    <a:pt x="16122" y="0"/>
                  </a:moveTo>
                  <a:lnTo>
                    <a:pt x="12634" y="6178"/>
                  </a:lnTo>
                  <a:lnTo>
                    <a:pt x="15085" y="9357"/>
                  </a:lnTo>
                  <a:lnTo>
                    <a:pt x="15085" y="9357"/>
                  </a:lnTo>
                  <a:lnTo>
                    <a:pt x="6984" y="2373"/>
                  </a:lnTo>
                  <a:lnTo>
                    <a:pt x="1" y="17493"/>
                  </a:lnTo>
                  <a:lnTo>
                    <a:pt x="1" y="21919"/>
                  </a:lnTo>
                  <a:cubicBezTo>
                    <a:pt x="1" y="22160"/>
                    <a:pt x="121" y="22301"/>
                    <a:pt x="296" y="22301"/>
                  </a:cubicBezTo>
                  <a:cubicBezTo>
                    <a:pt x="368" y="22301"/>
                    <a:pt x="449" y="22278"/>
                    <a:pt x="534" y="22228"/>
                  </a:cubicBezTo>
                  <a:lnTo>
                    <a:pt x="21419" y="10169"/>
                  </a:lnTo>
                  <a:cubicBezTo>
                    <a:pt x="21712" y="9999"/>
                    <a:pt x="21950" y="9588"/>
                    <a:pt x="21950" y="9247"/>
                  </a:cubicBezTo>
                  <a:lnTo>
                    <a:pt x="21950" y="5328"/>
                  </a:lnTo>
                  <a:lnTo>
                    <a:pt x="16122"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29"/>
            <p:cNvSpPr/>
            <p:nvPr/>
          </p:nvSpPr>
          <p:spPr>
            <a:xfrm>
              <a:off x="2349725" y="3175600"/>
              <a:ext cx="78650" cy="101625"/>
            </a:xfrm>
            <a:custGeom>
              <a:avLst/>
              <a:gdLst/>
              <a:ahLst/>
              <a:cxnLst/>
              <a:rect l="l" t="t" r="r" b="b"/>
              <a:pathLst>
                <a:path w="3146" h="4065" extrusionOk="0">
                  <a:moveTo>
                    <a:pt x="2277" y="1"/>
                  </a:moveTo>
                  <a:cubicBezTo>
                    <a:pt x="2066" y="1"/>
                    <a:pt x="1827" y="70"/>
                    <a:pt x="1575" y="216"/>
                  </a:cubicBezTo>
                  <a:cubicBezTo>
                    <a:pt x="704" y="719"/>
                    <a:pt x="1" y="1936"/>
                    <a:pt x="1" y="2939"/>
                  </a:cubicBezTo>
                  <a:cubicBezTo>
                    <a:pt x="1" y="3653"/>
                    <a:pt x="355" y="4064"/>
                    <a:pt x="872" y="4064"/>
                  </a:cubicBezTo>
                  <a:cubicBezTo>
                    <a:pt x="1084" y="4064"/>
                    <a:pt x="1322" y="3996"/>
                    <a:pt x="1575" y="3851"/>
                  </a:cubicBezTo>
                  <a:cubicBezTo>
                    <a:pt x="2442" y="3347"/>
                    <a:pt x="3146" y="2127"/>
                    <a:pt x="3146" y="1124"/>
                  </a:cubicBezTo>
                  <a:cubicBezTo>
                    <a:pt x="3146" y="413"/>
                    <a:pt x="2792" y="1"/>
                    <a:pt x="2277"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29"/>
            <p:cNvSpPr/>
            <p:nvPr/>
          </p:nvSpPr>
          <p:spPr>
            <a:xfrm>
              <a:off x="1615900" y="2310675"/>
              <a:ext cx="1371750" cy="953075"/>
            </a:xfrm>
            <a:custGeom>
              <a:avLst/>
              <a:gdLst/>
              <a:ahLst/>
              <a:cxnLst/>
              <a:rect l="l" t="t" r="r" b="b"/>
              <a:pathLst>
                <a:path w="54870" h="38123" extrusionOk="0">
                  <a:moveTo>
                    <a:pt x="54577" y="1"/>
                  </a:moveTo>
                  <a:cubicBezTo>
                    <a:pt x="54505" y="1"/>
                    <a:pt x="54425" y="24"/>
                    <a:pt x="54339" y="74"/>
                  </a:cubicBezTo>
                  <a:lnTo>
                    <a:pt x="530" y="31138"/>
                  </a:lnTo>
                  <a:cubicBezTo>
                    <a:pt x="238" y="31308"/>
                    <a:pt x="0" y="31719"/>
                    <a:pt x="0" y="32060"/>
                  </a:cubicBezTo>
                  <a:lnTo>
                    <a:pt x="0" y="37743"/>
                  </a:lnTo>
                  <a:cubicBezTo>
                    <a:pt x="0" y="37984"/>
                    <a:pt x="119" y="38123"/>
                    <a:pt x="293" y="38123"/>
                  </a:cubicBezTo>
                  <a:cubicBezTo>
                    <a:pt x="364" y="38123"/>
                    <a:pt x="445" y="38099"/>
                    <a:pt x="530" y="38049"/>
                  </a:cubicBezTo>
                  <a:lnTo>
                    <a:pt x="54339" y="6985"/>
                  </a:lnTo>
                  <a:cubicBezTo>
                    <a:pt x="54631" y="6816"/>
                    <a:pt x="54870" y="6404"/>
                    <a:pt x="54870" y="6064"/>
                  </a:cubicBezTo>
                  <a:lnTo>
                    <a:pt x="54870" y="380"/>
                  </a:lnTo>
                  <a:cubicBezTo>
                    <a:pt x="54870" y="139"/>
                    <a:pt x="54750" y="1"/>
                    <a:pt x="54577"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29"/>
            <p:cNvSpPr/>
            <p:nvPr/>
          </p:nvSpPr>
          <p:spPr>
            <a:xfrm>
              <a:off x="2488800" y="2427250"/>
              <a:ext cx="399150" cy="270050"/>
            </a:xfrm>
            <a:custGeom>
              <a:avLst/>
              <a:gdLst/>
              <a:ahLst/>
              <a:cxnLst/>
              <a:rect l="l" t="t" r="r" b="b"/>
              <a:pathLst>
                <a:path w="15966" h="10802" extrusionOk="0">
                  <a:moveTo>
                    <a:pt x="15965" y="1"/>
                  </a:moveTo>
                  <a:lnTo>
                    <a:pt x="319" y="9030"/>
                  </a:lnTo>
                  <a:cubicBezTo>
                    <a:pt x="146" y="9132"/>
                    <a:pt x="0" y="9380"/>
                    <a:pt x="0" y="9584"/>
                  </a:cubicBezTo>
                  <a:lnTo>
                    <a:pt x="3" y="10574"/>
                  </a:lnTo>
                  <a:cubicBezTo>
                    <a:pt x="3" y="10718"/>
                    <a:pt x="75" y="10802"/>
                    <a:pt x="178" y="10802"/>
                  </a:cubicBezTo>
                  <a:cubicBezTo>
                    <a:pt x="221" y="10802"/>
                    <a:pt x="269" y="10787"/>
                    <a:pt x="319" y="10758"/>
                  </a:cubicBezTo>
                  <a:lnTo>
                    <a:pt x="15965" y="1727"/>
                  </a:lnTo>
                  <a:lnTo>
                    <a:pt x="15965" y="1"/>
                  </a:ln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29"/>
            <p:cNvSpPr/>
            <p:nvPr/>
          </p:nvSpPr>
          <p:spPr>
            <a:xfrm>
              <a:off x="2887925" y="2401925"/>
              <a:ext cx="49900" cy="68525"/>
            </a:xfrm>
            <a:custGeom>
              <a:avLst/>
              <a:gdLst/>
              <a:ahLst/>
              <a:cxnLst/>
              <a:rect l="l" t="t" r="r" b="b"/>
              <a:pathLst>
                <a:path w="1996" h="2741" extrusionOk="0">
                  <a:moveTo>
                    <a:pt x="1818" y="1"/>
                  </a:moveTo>
                  <a:cubicBezTo>
                    <a:pt x="1775" y="1"/>
                    <a:pt x="1727" y="15"/>
                    <a:pt x="1676" y="45"/>
                  </a:cubicBezTo>
                  <a:lnTo>
                    <a:pt x="0" y="1014"/>
                  </a:lnTo>
                  <a:lnTo>
                    <a:pt x="0" y="2740"/>
                  </a:lnTo>
                  <a:lnTo>
                    <a:pt x="1676" y="1772"/>
                  </a:lnTo>
                  <a:cubicBezTo>
                    <a:pt x="1850" y="1670"/>
                    <a:pt x="1996" y="1422"/>
                    <a:pt x="1996" y="1221"/>
                  </a:cubicBezTo>
                  <a:lnTo>
                    <a:pt x="1996" y="228"/>
                  </a:lnTo>
                  <a:cubicBezTo>
                    <a:pt x="1996" y="84"/>
                    <a:pt x="1923" y="1"/>
                    <a:pt x="1818"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29"/>
            <p:cNvSpPr/>
            <p:nvPr/>
          </p:nvSpPr>
          <p:spPr>
            <a:xfrm>
              <a:off x="2902375" y="2418750"/>
              <a:ext cx="25775" cy="31375"/>
            </a:xfrm>
            <a:custGeom>
              <a:avLst/>
              <a:gdLst/>
              <a:ahLst/>
              <a:cxnLst/>
              <a:rect l="l" t="t" r="r" b="b"/>
              <a:pathLst>
                <a:path w="1031" h="1255" extrusionOk="0">
                  <a:moveTo>
                    <a:pt x="527" y="140"/>
                  </a:moveTo>
                  <a:cubicBezTo>
                    <a:pt x="544" y="140"/>
                    <a:pt x="561" y="143"/>
                    <a:pt x="575" y="153"/>
                  </a:cubicBezTo>
                  <a:cubicBezTo>
                    <a:pt x="640" y="188"/>
                    <a:pt x="677" y="296"/>
                    <a:pt x="677" y="432"/>
                  </a:cubicBezTo>
                  <a:cubicBezTo>
                    <a:pt x="677" y="691"/>
                    <a:pt x="538" y="994"/>
                    <a:pt x="374" y="1088"/>
                  </a:cubicBezTo>
                  <a:cubicBezTo>
                    <a:pt x="342" y="1106"/>
                    <a:pt x="314" y="1115"/>
                    <a:pt x="289" y="1115"/>
                  </a:cubicBezTo>
                  <a:cubicBezTo>
                    <a:pt x="270" y="1115"/>
                    <a:pt x="254" y="1111"/>
                    <a:pt x="238" y="1102"/>
                  </a:cubicBezTo>
                  <a:cubicBezTo>
                    <a:pt x="177" y="1065"/>
                    <a:pt x="139" y="959"/>
                    <a:pt x="139" y="823"/>
                  </a:cubicBezTo>
                  <a:cubicBezTo>
                    <a:pt x="139" y="561"/>
                    <a:pt x="279" y="259"/>
                    <a:pt x="442" y="164"/>
                  </a:cubicBezTo>
                  <a:cubicBezTo>
                    <a:pt x="473" y="147"/>
                    <a:pt x="500" y="140"/>
                    <a:pt x="527" y="140"/>
                  </a:cubicBezTo>
                  <a:close/>
                  <a:moveTo>
                    <a:pt x="527" y="0"/>
                  </a:moveTo>
                  <a:cubicBezTo>
                    <a:pt x="478" y="0"/>
                    <a:pt x="426" y="15"/>
                    <a:pt x="374" y="45"/>
                  </a:cubicBezTo>
                  <a:cubicBezTo>
                    <a:pt x="164" y="167"/>
                    <a:pt x="1" y="507"/>
                    <a:pt x="1" y="823"/>
                  </a:cubicBezTo>
                  <a:cubicBezTo>
                    <a:pt x="1" y="1014"/>
                    <a:pt x="62" y="1160"/>
                    <a:pt x="170" y="1221"/>
                  </a:cubicBezTo>
                  <a:cubicBezTo>
                    <a:pt x="208" y="1242"/>
                    <a:pt x="249" y="1255"/>
                    <a:pt x="289" y="1255"/>
                  </a:cubicBezTo>
                  <a:cubicBezTo>
                    <a:pt x="337" y="1255"/>
                    <a:pt x="391" y="1238"/>
                    <a:pt x="442" y="1207"/>
                  </a:cubicBezTo>
                  <a:cubicBezTo>
                    <a:pt x="568" y="1136"/>
                    <a:pt x="677" y="983"/>
                    <a:pt x="745" y="803"/>
                  </a:cubicBezTo>
                  <a:lnTo>
                    <a:pt x="932" y="864"/>
                  </a:lnTo>
                  <a:cubicBezTo>
                    <a:pt x="939" y="864"/>
                    <a:pt x="946" y="867"/>
                    <a:pt x="952" y="867"/>
                  </a:cubicBezTo>
                  <a:cubicBezTo>
                    <a:pt x="983" y="867"/>
                    <a:pt x="1010" y="847"/>
                    <a:pt x="1021" y="817"/>
                  </a:cubicBezTo>
                  <a:cubicBezTo>
                    <a:pt x="1030" y="779"/>
                    <a:pt x="1010" y="742"/>
                    <a:pt x="972" y="732"/>
                  </a:cubicBezTo>
                  <a:lnTo>
                    <a:pt x="786" y="674"/>
                  </a:lnTo>
                  <a:cubicBezTo>
                    <a:pt x="806" y="592"/>
                    <a:pt x="817" y="511"/>
                    <a:pt x="817" y="432"/>
                  </a:cubicBezTo>
                  <a:cubicBezTo>
                    <a:pt x="817" y="239"/>
                    <a:pt x="755" y="96"/>
                    <a:pt x="646" y="31"/>
                  </a:cubicBezTo>
                  <a:cubicBezTo>
                    <a:pt x="609" y="11"/>
                    <a:pt x="569" y="0"/>
                    <a:pt x="527"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29"/>
            <p:cNvSpPr/>
            <p:nvPr/>
          </p:nvSpPr>
          <p:spPr>
            <a:xfrm>
              <a:off x="1965050" y="2512300"/>
              <a:ext cx="1022600" cy="780275"/>
            </a:xfrm>
            <a:custGeom>
              <a:avLst/>
              <a:gdLst/>
              <a:ahLst/>
              <a:cxnLst/>
              <a:rect l="l" t="t" r="r" b="b"/>
              <a:pathLst>
                <a:path w="40904" h="31211" extrusionOk="0">
                  <a:moveTo>
                    <a:pt x="40611" y="0"/>
                  </a:moveTo>
                  <a:cubicBezTo>
                    <a:pt x="40539" y="0"/>
                    <a:pt x="40458" y="24"/>
                    <a:pt x="40373" y="73"/>
                  </a:cubicBezTo>
                  <a:lnTo>
                    <a:pt x="534" y="23073"/>
                  </a:lnTo>
                  <a:cubicBezTo>
                    <a:pt x="238" y="23243"/>
                    <a:pt x="1" y="23654"/>
                    <a:pt x="1" y="23995"/>
                  </a:cubicBezTo>
                  <a:lnTo>
                    <a:pt x="1" y="30831"/>
                  </a:lnTo>
                  <a:cubicBezTo>
                    <a:pt x="1" y="31072"/>
                    <a:pt x="120" y="31210"/>
                    <a:pt x="295" y="31210"/>
                  </a:cubicBezTo>
                  <a:cubicBezTo>
                    <a:pt x="367" y="31210"/>
                    <a:pt x="448" y="31187"/>
                    <a:pt x="534" y="31137"/>
                  </a:cubicBezTo>
                  <a:lnTo>
                    <a:pt x="40373" y="8137"/>
                  </a:lnTo>
                  <a:cubicBezTo>
                    <a:pt x="40665" y="7968"/>
                    <a:pt x="40904" y="7553"/>
                    <a:pt x="40904" y="7216"/>
                  </a:cubicBezTo>
                  <a:lnTo>
                    <a:pt x="40904" y="379"/>
                  </a:lnTo>
                  <a:cubicBezTo>
                    <a:pt x="40904" y="138"/>
                    <a:pt x="40784" y="0"/>
                    <a:pt x="40611"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29"/>
            <p:cNvSpPr/>
            <p:nvPr/>
          </p:nvSpPr>
          <p:spPr>
            <a:xfrm>
              <a:off x="1840350" y="2208375"/>
              <a:ext cx="1496450" cy="2150975"/>
            </a:xfrm>
            <a:custGeom>
              <a:avLst/>
              <a:gdLst/>
              <a:ahLst/>
              <a:cxnLst/>
              <a:rect l="l" t="t" r="r" b="b"/>
              <a:pathLst>
                <a:path w="59858" h="86039" extrusionOk="0">
                  <a:moveTo>
                    <a:pt x="58874" y="1"/>
                  </a:moveTo>
                  <a:cubicBezTo>
                    <a:pt x="58680" y="1"/>
                    <a:pt x="58482" y="45"/>
                    <a:pt x="58327" y="134"/>
                  </a:cubicBezTo>
                  <a:lnTo>
                    <a:pt x="531" y="33500"/>
                  </a:lnTo>
                  <a:cubicBezTo>
                    <a:pt x="239" y="33669"/>
                    <a:pt x="1" y="34081"/>
                    <a:pt x="1" y="34421"/>
                  </a:cubicBezTo>
                  <a:lnTo>
                    <a:pt x="1" y="85020"/>
                  </a:lnTo>
                  <a:cubicBezTo>
                    <a:pt x="1" y="85360"/>
                    <a:pt x="225" y="85765"/>
                    <a:pt x="501" y="85925"/>
                  </a:cubicBezTo>
                  <a:cubicBezTo>
                    <a:pt x="632" y="86001"/>
                    <a:pt x="805" y="86038"/>
                    <a:pt x="983" y="86038"/>
                  </a:cubicBezTo>
                  <a:cubicBezTo>
                    <a:pt x="1177" y="86038"/>
                    <a:pt x="1376" y="85993"/>
                    <a:pt x="1531" y="85904"/>
                  </a:cubicBezTo>
                  <a:lnTo>
                    <a:pt x="59327" y="52538"/>
                  </a:lnTo>
                  <a:cubicBezTo>
                    <a:pt x="59620" y="52369"/>
                    <a:pt x="59857" y="51957"/>
                    <a:pt x="59857" y="51617"/>
                  </a:cubicBezTo>
                  <a:lnTo>
                    <a:pt x="59857" y="1017"/>
                  </a:lnTo>
                  <a:cubicBezTo>
                    <a:pt x="59857" y="678"/>
                    <a:pt x="59633" y="273"/>
                    <a:pt x="59358" y="113"/>
                  </a:cubicBezTo>
                  <a:cubicBezTo>
                    <a:pt x="59226" y="38"/>
                    <a:pt x="59052" y="1"/>
                    <a:pt x="5887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29"/>
            <p:cNvSpPr/>
            <p:nvPr/>
          </p:nvSpPr>
          <p:spPr>
            <a:xfrm>
              <a:off x="1844275" y="2208350"/>
              <a:ext cx="1492350" cy="861825"/>
            </a:xfrm>
            <a:custGeom>
              <a:avLst/>
              <a:gdLst/>
              <a:ahLst/>
              <a:cxnLst/>
              <a:rect l="l" t="t" r="r" b="b"/>
              <a:pathLst>
                <a:path w="59694" h="34473" extrusionOk="0">
                  <a:moveTo>
                    <a:pt x="58718" y="1"/>
                  </a:moveTo>
                  <a:cubicBezTo>
                    <a:pt x="58523" y="1"/>
                    <a:pt x="58324" y="46"/>
                    <a:pt x="58170" y="135"/>
                  </a:cubicBezTo>
                  <a:lnTo>
                    <a:pt x="374" y="33501"/>
                  </a:lnTo>
                  <a:cubicBezTo>
                    <a:pt x="228" y="33589"/>
                    <a:pt x="99" y="33732"/>
                    <a:pt x="0" y="33898"/>
                  </a:cubicBezTo>
                  <a:lnTo>
                    <a:pt x="997" y="34473"/>
                  </a:lnTo>
                  <a:cubicBezTo>
                    <a:pt x="1095" y="34306"/>
                    <a:pt x="1228" y="34163"/>
                    <a:pt x="1374" y="34075"/>
                  </a:cubicBezTo>
                  <a:lnTo>
                    <a:pt x="59170" y="709"/>
                  </a:lnTo>
                  <a:cubicBezTo>
                    <a:pt x="59255" y="660"/>
                    <a:pt x="59335" y="637"/>
                    <a:pt x="59406" y="637"/>
                  </a:cubicBezTo>
                  <a:cubicBezTo>
                    <a:pt x="59558" y="637"/>
                    <a:pt x="59668" y="743"/>
                    <a:pt x="59694" y="930"/>
                  </a:cubicBezTo>
                  <a:cubicBezTo>
                    <a:pt x="59664" y="610"/>
                    <a:pt x="59456" y="264"/>
                    <a:pt x="59201" y="114"/>
                  </a:cubicBezTo>
                  <a:cubicBezTo>
                    <a:pt x="59070" y="38"/>
                    <a:pt x="58896" y="1"/>
                    <a:pt x="587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29"/>
            <p:cNvSpPr/>
            <p:nvPr/>
          </p:nvSpPr>
          <p:spPr>
            <a:xfrm>
              <a:off x="1840350" y="3226275"/>
              <a:ext cx="35725" cy="1133050"/>
            </a:xfrm>
            <a:custGeom>
              <a:avLst/>
              <a:gdLst/>
              <a:ahLst/>
              <a:cxnLst/>
              <a:rect l="l" t="t" r="r" b="b"/>
              <a:pathLst>
                <a:path w="1429" h="45322" extrusionOk="0">
                  <a:moveTo>
                    <a:pt x="1429" y="45236"/>
                  </a:moveTo>
                  <a:cubicBezTo>
                    <a:pt x="1425" y="45236"/>
                    <a:pt x="1421" y="45238"/>
                    <a:pt x="1417" y="45240"/>
                  </a:cubicBezTo>
                  <a:lnTo>
                    <a:pt x="1417" y="45240"/>
                  </a:lnTo>
                  <a:cubicBezTo>
                    <a:pt x="1421" y="45239"/>
                    <a:pt x="1425" y="45237"/>
                    <a:pt x="1429" y="45236"/>
                  </a:cubicBezTo>
                  <a:close/>
                  <a:moveTo>
                    <a:pt x="1" y="1"/>
                  </a:moveTo>
                  <a:lnTo>
                    <a:pt x="1" y="44307"/>
                  </a:lnTo>
                  <a:cubicBezTo>
                    <a:pt x="1" y="44644"/>
                    <a:pt x="222" y="45049"/>
                    <a:pt x="501" y="45209"/>
                  </a:cubicBezTo>
                  <a:cubicBezTo>
                    <a:pt x="631" y="45284"/>
                    <a:pt x="804" y="45321"/>
                    <a:pt x="979" y="45321"/>
                  </a:cubicBezTo>
                  <a:cubicBezTo>
                    <a:pt x="1024" y="45321"/>
                    <a:pt x="1069" y="45319"/>
                    <a:pt x="1113" y="45314"/>
                  </a:cubicBezTo>
                  <a:cubicBezTo>
                    <a:pt x="1140" y="45311"/>
                    <a:pt x="1170" y="45307"/>
                    <a:pt x="1194" y="45300"/>
                  </a:cubicBezTo>
                  <a:cubicBezTo>
                    <a:pt x="1211" y="45300"/>
                    <a:pt x="1228" y="45297"/>
                    <a:pt x="1242" y="45290"/>
                  </a:cubicBezTo>
                  <a:cubicBezTo>
                    <a:pt x="1269" y="45290"/>
                    <a:pt x="1292" y="45280"/>
                    <a:pt x="1317" y="45273"/>
                  </a:cubicBezTo>
                  <a:cubicBezTo>
                    <a:pt x="1330" y="45273"/>
                    <a:pt x="1344" y="45266"/>
                    <a:pt x="1354" y="45263"/>
                  </a:cubicBezTo>
                  <a:cubicBezTo>
                    <a:pt x="1374" y="45256"/>
                    <a:pt x="1391" y="45253"/>
                    <a:pt x="1408" y="45242"/>
                  </a:cubicBezTo>
                  <a:cubicBezTo>
                    <a:pt x="1411" y="45242"/>
                    <a:pt x="1414" y="45241"/>
                    <a:pt x="1417" y="45240"/>
                  </a:cubicBezTo>
                  <a:lnTo>
                    <a:pt x="1417" y="45240"/>
                  </a:lnTo>
                  <a:cubicBezTo>
                    <a:pt x="1404" y="45244"/>
                    <a:pt x="1391" y="45246"/>
                    <a:pt x="1378" y="45250"/>
                  </a:cubicBezTo>
                  <a:cubicBezTo>
                    <a:pt x="1374" y="45253"/>
                    <a:pt x="1371" y="45253"/>
                    <a:pt x="1364" y="45253"/>
                  </a:cubicBezTo>
                  <a:cubicBezTo>
                    <a:pt x="1341" y="45259"/>
                    <a:pt x="1320" y="45263"/>
                    <a:pt x="1292" y="45263"/>
                  </a:cubicBezTo>
                  <a:cubicBezTo>
                    <a:pt x="1119" y="45263"/>
                    <a:pt x="1000" y="45120"/>
                    <a:pt x="1000" y="44882"/>
                  </a:cubicBezTo>
                  <a:lnTo>
                    <a:pt x="1000" y="579"/>
                  </a:lnTo>
                  <a:lnTo>
                    <a:pt x="1" y="1"/>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29"/>
            <p:cNvSpPr/>
            <p:nvPr/>
          </p:nvSpPr>
          <p:spPr>
            <a:xfrm>
              <a:off x="1865350" y="2304775"/>
              <a:ext cx="1471450" cy="2053025"/>
            </a:xfrm>
            <a:custGeom>
              <a:avLst/>
              <a:gdLst/>
              <a:ahLst/>
              <a:cxnLst/>
              <a:rect l="l" t="t" r="r" b="b"/>
              <a:pathLst>
                <a:path w="58858" h="82121" extrusionOk="0">
                  <a:moveTo>
                    <a:pt x="58857" y="0"/>
                  </a:moveTo>
                  <a:lnTo>
                    <a:pt x="16493" y="24458"/>
                  </a:lnTo>
                  <a:cubicBezTo>
                    <a:pt x="16480" y="24466"/>
                    <a:pt x="16467" y="24469"/>
                    <a:pt x="16453" y="24469"/>
                  </a:cubicBezTo>
                  <a:cubicBezTo>
                    <a:pt x="16303" y="24469"/>
                    <a:pt x="16077" y="24074"/>
                    <a:pt x="15853" y="23677"/>
                  </a:cubicBezTo>
                  <a:cubicBezTo>
                    <a:pt x="15627" y="23282"/>
                    <a:pt x="15402" y="22884"/>
                    <a:pt x="15252" y="22884"/>
                  </a:cubicBezTo>
                  <a:cubicBezTo>
                    <a:pt x="15237" y="22884"/>
                    <a:pt x="15224" y="22888"/>
                    <a:pt x="15211" y="22895"/>
                  </a:cubicBezTo>
                  <a:lnTo>
                    <a:pt x="2526" y="30218"/>
                  </a:lnTo>
                  <a:cubicBezTo>
                    <a:pt x="2230" y="30388"/>
                    <a:pt x="1755" y="32969"/>
                    <a:pt x="1462" y="33138"/>
                  </a:cubicBezTo>
                  <a:lnTo>
                    <a:pt x="0" y="33981"/>
                  </a:lnTo>
                  <a:lnTo>
                    <a:pt x="0" y="81742"/>
                  </a:lnTo>
                  <a:cubicBezTo>
                    <a:pt x="0" y="81981"/>
                    <a:pt x="121" y="82121"/>
                    <a:pt x="295" y="82121"/>
                  </a:cubicBezTo>
                  <a:cubicBezTo>
                    <a:pt x="366" y="82121"/>
                    <a:pt x="446" y="82098"/>
                    <a:pt x="531" y="82048"/>
                  </a:cubicBezTo>
                  <a:lnTo>
                    <a:pt x="58327" y="48682"/>
                  </a:lnTo>
                  <a:cubicBezTo>
                    <a:pt x="58620" y="48513"/>
                    <a:pt x="58857" y="48097"/>
                    <a:pt x="58857" y="47761"/>
                  </a:cubicBezTo>
                  <a:lnTo>
                    <a:pt x="58857" y="3458"/>
                  </a:lnTo>
                  <a:lnTo>
                    <a:pt x="58857" y="0"/>
                  </a:ln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29"/>
            <p:cNvSpPr/>
            <p:nvPr/>
          </p:nvSpPr>
          <p:spPr>
            <a:xfrm>
              <a:off x="1865350" y="2304775"/>
              <a:ext cx="1471450" cy="936000"/>
            </a:xfrm>
            <a:custGeom>
              <a:avLst/>
              <a:gdLst/>
              <a:ahLst/>
              <a:cxnLst/>
              <a:rect l="l" t="t" r="r" b="b"/>
              <a:pathLst>
                <a:path w="58858" h="37440" extrusionOk="0">
                  <a:moveTo>
                    <a:pt x="58857" y="0"/>
                  </a:moveTo>
                  <a:lnTo>
                    <a:pt x="16958" y="24190"/>
                  </a:lnTo>
                  <a:cubicBezTo>
                    <a:pt x="16878" y="24237"/>
                    <a:pt x="16813" y="24258"/>
                    <a:pt x="16758" y="24258"/>
                  </a:cubicBezTo>
                  <a:cubicBezTo>
                    <a:pt x="16613" y="24258"/>
                    <a:pt x="16536" y="24111"/>
                    <a:pt x="16415" y="23901"/>
                  </a:cubicBezTo>
                  <a:lnTo>
                    <a:pt x="15963" y="23079"/>
                  </a:lnTo>
                  <a:cubicBezTo>
                    <a:pt x="15833" y="22864"/>
                    <a:pt x="15700" y="22779"/>
                    <a:pt x="15554" y="22779"/>
                  </a:cubicBezTo>
                  <a:cubicBezTo>
                    <a:pt x="15448" y="22779"/>
                    <a:pt x="15335" y="22823"/>
                    <a:pt x="15211" y="22895"/>
                  </a:cubicBezTo>
                  <a:lnTo>
                    <a:pt x="2526" y="30218"/>
                  </a:lnTo>
                  <a:cubicBezTo>
                    <a:pt x="2230" y="30388"/>
                    <a:pt x="2112" y="30694"/>
                    <a:pt x="1993" y="31139"/>
                  </a:cubicBezTo>
                  <a:lnTo>
                    <a:pt x="1622" y="32428"/>
                  </a:lnTo>
                  <a:cubicBezTo>
                    <a:pt x="1483" y="32921"/>
                    <a:pt x="1384" y="33179"/>
                    <a:pt x="1092" y="33349"/>
                  </a:cubicBezTo>
                  <a:lnTo>
                    <a:pt x="0" y="33981"/>
                  </a:lnTo>
                  <a:lnTo>
                    <a:pt x="0" y="37439"/>
                  </a:lnTo>
                  <a:lnTo>
                    <a:pt x="58857" y="3458"/>
                  </a:lnTo>
                  <a:lnTo>
                    <a:pt x="58857" y="0"/>
                  </a:lnTo>
                  <a:close/>
                </a:path>
              </a:pathLst>
            </a:custGeom>
            <a:solidFill>
              <a:srgbClr val="E6E6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29"/>
            <p:cNvSpPr/>
            <p:nvPr/>
          </p:nvSpPr>
          <p:spPr>
            <a:xfrm>
              <a:off x="3257725" y="2276050"/>
              <a:ext cx="33450" cy="43200"/>
            </a:xfrm>
            <a:custGeom>
              <a:avLst/>
              <a:gdLst/>
              <a:ahLst/>
              <a:cxnLst/>
              <a:rect l="l" t="t" r="r" b="b"/>
              <a:pathLst>
                <a:path w="1338" h="1728" extrusionOk="0">
                  <a:moveTo>
                    <a:pt x="967" y="0"/>
                  </a:moveTo>
                  <a:cubicBezTo>
                    <a:pt x="877" y="0"/>
                    <a:pt x="775" y="30"/>
                    <a:pt x="667" y="92"/>
                  </a:cubicBezTo>
                  <a:cubicBezTo>
                    <a:pt x="300" y="303"/>
                    <a:pt x="1" y="823"/>
                    <a:pt x="1" y="1248"/>
                  </a:cubicBezTo>
                  <a:cubicBezTo>
                    <a:pt x="1" y="1552"/>
                    <a:pt x="151" y="1727"/>
                    <a:pt x="370" y="1727"/>
                  </a:cubicBezTo>
                  <a:cubicBezTo>
                    <a:pt x="459" y="1727"/>
                    <a:pt x="560" y="1698"/>
                    <a:pt x="667" y="1635"/>
                  </a:cubicBezTo>
                  <a:cubicBezTo>
                    <a:pt x="1038" y="1422"/>
                    <a:pt x="1337" y="904"/>
                    <a:pt x="1337" y="476"/>
                  </a:cubicBezTo>
                  <a:cubicBezTo>
                    <a:pt x="1337" y="175"/>
                    <a:pt x="1187" y="0"/>
                    <a:pt x="96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29"/>
            <p:cNvSpPr/>
            <p:nvPr/>
          </p:nvSpPr>
          <p:spPr>
            <a:xfrm>
              <a:off x="3197475" y="2310725"/>
              <a:ext cx="33500" cy="43250"/>
            </a:xfrm>
            <a:custGeom>
              <a:avLst/>
              <a:gdLst/>
              <a:ahLst/>
              <a:cxnLst/>
              <a:rect l="l" t="t" r="r" b="b"/>
              <a:pathLst>
                <a:path w="1340" h="1730" extrusionOk="0">
                  <a:moveTo>
                    <a:pt x="970" y="1"/>
                  </a:moveTo>
                  <a:cubicBezTo>
                    <a:pt x="880" y="1"/>
                    <a:pt x="778" y="30"/>
                    <a:pt x="670" y="93"/>
                  </a:cubicBezTo>
                  <a:cubicBezTo>
                    <a:pt x="300" y="306"/>
                    <a:pt x="0" y="823"/>
                    <a:pt x="0" y="1251"/>
                  </a:cubicBezTo>
                  <a:cubicBezTo>
                    <a:pt x="0" y="1555"/>
                    <a:pt x="151" y="1729"/>
                    <a:pt x="371" y="1729"/>
                  </a:cubicBezTo>
                  <a:cubicBezTo>
                    <a:pt x="461" y="1729"/>
                    <a:pt x="563" y="1700"/>
                    <a:pt x="670" y="1639"/>
                  </a:cubicBezTo>
                  <a:cubicBezTo>
                    <a:pt x="1041" y="1425"/>
                    <a:pt x="1340" y="904"/>
                    <a:pt x="1340" y="480"/>
                  </a:cubicBezTo>
                  <a:cubicBezTo>
                    <a:pt x="1340" y="176"/>
                    <a:pt x="1189" y="1"/>
                    <a:pt x="9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29"/>
            <p:cNvSpPr/>
            <p:nvPr/>
          </p:nvSpPr>
          <p:spPr>
            <a:xfrm>
              <a:off x="3137200" y="2345475"/>
              <a:ext cx="33525" cy="43200"/>
            </a:xfrm>
            <a:custGeom>
              <a:avLst/>
              <a:gdLst/>
              <a:ahLst/>
              <a:cxnLst/>
              <a:rect l="l" t="t" r="r" b="b"/>
              <a:pathLst>
                <a:path w="1341" h="1728" extrusionOk="0">
                  <a:moveTo>
                    <a:pt x="971" y="1"/>
                  </a:moveTo>
                  <a:cubicBezTo>
                    <a:pt x="881" y="1"/>
                    <a:pt x="779" y="30"/>
                    <a:pt x="671" y="93"/>
                  </a:cubicBezTo>
                  <a:cubicBezTo>
                    <a:pt x="304" y="303"/>
                    <a:pt x="1" y="824"/>
                    <a:pt x="1" y="1252"/>
                  </a:cubicBezTo>
                  <a:cubicBezTo>
                    <a:pt x="1" y="1553"/>
                    <a:pt x="153" y="1728"/>
                    <a:pt x="372" y="1728"/>
                  </a:cubicBezTo>
                  <a:cubicBezTo>
                    <a:pt x="462" y="1728"/>
                    <a:pt x="564" y="1698"/>
                    <a:pt x="671" y="1636"/>
                  </a:cubicBezTo>
                  <a:cubicBezTo>
                    <a:pt x="1041" y="1422"/>
                    <a:pt x="1341" y="906"/>
                    <a:pt x="1341" y="477"/>
                  </a:cubicBezTo>
                  <a:cubicBezTo>
                    <a:pt x="1341" y="176"/>
                    <a:pt x="1190" y="1"/>
                    <a:pt x="97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29"/>
            <p:cNvSpPr/>
            <p:nvPr/>
          </p:nvSpPr>
          <p:spPr>
            <a:xfrm>
              <a:off x="1899275" y="3153200"/>
              <a:ext cx="28750" cy="36075"/>
            </a:xfrm>
            <a:custGeom>
              <a:avLst/>
              <a:gdLst/>
              <a:ahLst/>
              <a:cxnLst/>
              <a:rect l="l" t="t" r="r" b="b"/>
              <a:pathLst>
                <a:path w="1150" h="1443" extrusionOk="0">
                  <a:moveTo>
                    <a:pt x="544" y="0"/>
                  </a:moveTo>
                  <a:cubicBezTo>
                    <a:pt x="523" y="0"/>
                    <a:pt x="496" y="24"/>
                    <a:pt x="476" y="58"/>
                  </a:cubicBezTo>
                  <a:lnTo>
                    <a:pt x="24" y="932"/>
                  </a:lnTo>
                  <a:lnTo>
                    <a:pt x="24" y="935"/>
                  </a:lnTo>
                  <a:cubicBezTo>
                    <a:pt x="17" y="945"/>
                    <a:pt x="13" y="956"/>
                    <a:pt x="10" y="966"/>
                  </a:cubicBezTo>
                  <a:cubicBezTo>
                    <a:pt x="10" y="970"/>
                    <a:pt x="7" y="973"/>
                    <a:pt x="7" y="976"/>
                  </a:cubicBezTo>
                  <a:cubicBezTo>
                    <a:pt x="3" y="993"/>
                    <a:pt x="0" y="1006"/>
                    <a:pt x="0" y="1020"/>
                  </a:cubicBezTo>
                  <a:cubicBezTo>
                    <a:pt x="0" y="1037"/>
                    <a:pt x="3" y="1047"/>
                    <a:pt x="7" y="1061"/>
                  </a:cubicBezTo>
                  <a:lnTo>
                    <a:pt x="10" y="1064"/>
                  </a:lnTo>
                  <a:cubicBezTo>
                    <a:pt x="13" y="1075"/>
                    <a:pt x="17" y="1081"/>
                    <a:pt x="24" y="1085"/>
                  </a:cubicBezTo>
                  <a:lnTo>
                    <a:pt x="476" y="1435"/>
                  </a:lnTo>
                  <a:cubicBezTo>
                    <a:pt x="482" y="1439"/>
                    <a:pt x="490" y="1442"/>
                    <a:pt x="496" y="1442"/>
                  </a:cubicBezTo>
                  <a:cubicBezTo>
                    <a:pt x="506" y="1442"/>
                    <a:pt x="513" y="1439"/>
                    <a:pt x="520" y="1435"/>
                  </a:cubicBezTo>
                  <a:cubicBezTo>
                    <a:pt x="540" y="1425"/>
                    <a:pt x="558" y="1401"/>
                    <a:pt x="571" y="1370"/>
                  </a:cubicBezTo>
                  <a:cubicBezTo>
                    <a:pt x="595" y="1312"/>
                    <a:pt x="592" y="1248"/>
                    <a:pt x="564" y="1227"/>
                  </a:cubicBezTo>
                  <a:lnTo>
                    <a:pt x="248" y="983"/>
                  </a:lnTo>
                  <a:lnTo>
                    <a:pt x="1081" y="500"/>
                  </a:lnTo>
                  <a:cubicBezTo>
                    <a:pt x="1118" y="480"/>
                    <a:pt x="1149" y="415"/>
                    <a:pt x="1149" y="358"/>
                  </a:cubicBezTo>
                  <a:cubicBezTo>
                    <a:pt x="1149" y="313"/>
                    <a:pt x="1132" y="286"/>
                    <a:pt x="1105" y="286"/>
                  </a:cubicBezTo>
                  <a:cubicBezTo>
                    <a:pt x="1098" y="286"/>
                    <a:pt x="1091" y="289"/>
                    <a:pt x="1081" y="292"/>
                  </a:cubicBezTo>
                  <a:lnTo>
                    <a:pt x="248" y="775"/>
                  </a:lnTo>
                  <a:lnTo>
                    <a:pt x="564" y="163"/>
                  </a:lnTo>
                  <a:cubicBezTo>
                    <a:pt x="592" y="109"/>
                    <a:pt x="595" y="44"/>
                    <a:pt x="571" y="14"/>
                  </a:cubicBezTo>
                  <a:cubicBezTo>
                    <a:pt x="564" y="7"/>
                    <a:pt x="554" y="0"/>
                    <a:pt x="544" y="0"/>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29"/>
            <p:cNvSpPr/>
            <p:nvPr/>
          </p:nvSpPr>
          <p:spPr>
            <a:xfrm>
              <a:off x="1942100" y="3126950"/>
              <a:ext cx="28675" cy="36050"/>
            </a:xfrm>
            <a:custGeom>
              <a:avLst/>
              <a:gdLst/>
              <a:ahLst/>
              <a:cxnLst/>
              <a:rect l="l" t="t" r="r" b="b"/>
              <a:pathLst>
                <a:path w="1147" h="1442" extrusionOk="0">
                  <a:moveTo>
                    <a:pt x="649" y="0"/>
                  </a:moveTo>
                  <a:cubicBezTo>
                    <a:pt x="626" y="0"/>
                    <a:pt x="596" y="27"/>
                    <a:pt x="575" y="71"/>
                  </a:cubicBezTo>
                  <a:cubicBezTo>
                    <a:pt x="551" y="129"/>
                    <a:pt x="555" y="194"/>
                    <a:pt x="582" y="214"/>
                  </a:cubicBezTo>
                  <a:lnTo>
                    <a:pt x="902" y="459"/>
                  </a:lnTo>
                  <a:lnTo>
                    <a:pt x="65" y="942"/>
                  </a:lnTo>
                  <a:cubicBezTo>
                    <a:pt x="28" y="962"/>
                    <a:pt x="1" y="1027"/>
                    <a:pt x="1" y="1085"/>
                  </a:cubicBezTo>
                  <a:cubicBezTo>
                    <a:pt x="1" y="1129"/>
                    <a:pt x="17" y="1156"/>
                    <a:pt x="42" y="1156"/>
                  </a:cubicBezTo>
                  <a:cubicBezTo>
                    <a:pt x="48" y="1156"/>
                    <a:pt x="58" y="1152"/>
                    <a:pt x="65" y="1149"/>
                  </a:cubicBezTo>
                  <a:lnTo>
                    <a:pt x="902" y="666"/>
                  </a:lnTo>
                  <a:lnTo>
                    <a:pt x="582" y="1278"/>
                  </a:lnTo>
                  <a:cubicBezTo>
                    <a:pt x="555" y="1333"/>
                    <a:pt x="551" y="1400"/>
                    <a:pt x="575" y="1428"/>
                  </a:cubicBezTo>
                  <a:cubicBezTo>
                    <a:pt x="585" y="1438"/>
                    <a:pt x="592" y="1441"/>
                    <a:pt x="602" y="1441"/>
                  </a:cubicBezTo>
                  <a:cubicBezTo>
                    <a:pt x="609" y="1441"/>
                    <a:pt x="619" y="1438"/>
                    <a:pt x="626" y="1435"/>
                  </a:cubicBezTo>
                  <a:cubicBezTo>
                    <a:pt x="643" y="1424"/>
                    <a:pt x="657" y="1408"/>
                    <a:pt x="670" y="1383"/>
                  </a:cubicBezTo>
                  <a:lnTo>
                    <a:pt x="1123" y="513"/>
                  </a:lnTo>
                  <a:lnTo>
                    <a:pt x="1126" y="510"/>
                  </a:lnTo>
                  <a:cubicBezTo>
                    <a:pt x="1129" y="499"/>
                    <a:pt x="1132" y="490"/>
                    <a:pt x="1136" y="476"/>
                  </a:cubicBezTo>
                  <a:cubicBezTo>
                    <a:pt x="1139" y="473"/>
                    <a:pt x="1139" y="469"/>
                    <a:pt x="1139" y="465"/>
                  </a:cubicBezTo>
                  <a:cubicBezTo>
                    <a:pt x="1143" y="452"/>
                    <a:pt x="1146" y="435"/>
                    <a:pt x="1146" y="421"/>
                  </a:cubicBezTo>
                  <a:cubicBezTo>
                    <a:pt x="1146" y="408"/>
                    <a:pt x="1143" y="394"/>
                    <a:pt x="1139" y="384"/>
                  </a:cubicBezTo>
                  <a:cubicBezTo>
                    <a:pt x="1139" y="380"/>
                    <a:pt x="1139" y="377"/>
                    <a:pt x="1136" y="377"/>
                  </a:cubicBezTo>
                  <a:cubicBezTo>
                    <a:pt x="1132" y="371"/>
                    <a:pt x="1129" y="363"/>
                    <a:pt x="1126" y="357"/>
                  </a:cubicBezTo>
                  <a:lnTo>
                    <a:pt x="1123" y="357"/>
                  </a:lnTo>
                  <a:lnTo>
                    <a:pt x="670" y="10"/>
                  </a:lnTo>
                  <a:cubicBezTo>
                    <a:pt x="663" y="3"/>
                    <a:pt x="657" y="0"/>
                    <a:pt x="649" y="0"/>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29"/>
            <p:cNvSpPr/>
            <p:nvPr/>
          </p:nvSpPr>
          <p:spPr>
            <a:xfrm>
              <a:off x="1987650" y="3089525"/>
              <a:ext cx="25875" cy="51625"/>
            </a:xfrm>
            <a:custGeom>
              <a:avLst/>
              <a:gdLst/>
              <a:ahLst/>
              <a:cxnLst/>
              <a:rect l="l" t="t" r="r" b="b"/>
              <a:pathLst>
                <a:path w="1035" h="2065" extrusionOk="0">
                  <a:moveTo>
                    <a:pt x="956" y="1"/>
                  </a:moveTo>
                  <a:cubicBezTo>
                    <a:pt x="942" y="1"/>
                    <a:pt x="922" y="15"/>
                    <a:pt x="912" y="45"/>
                  </a:cubicBezTo>
                  <a:lnTo>
                    <a:pt x="796" y="324"/>
                  </a:lnTo>
                  <a:lnTo>
                    <a:pt x="765" y="324"/>
                  </a:lnTo>
                  <a:cubicBezTo>
                    <a:pt x="578" y="324"/>
                    <a:pt x="357" y="511"/>
                    <a:pt x="205" y="830"/>
                  </a:cubicBezTo>
                  <a:cubicBezTo>
                    <a:pt x="1" y="1269"/>
                    <a:pt x="1" y="1789"/>
                    <a:pt x="205" y="1987"/>
                  </a:cubicBezTo>
                  <a:cubicBezTo>
                    <a:pt x="263" y="2041"/>
                    <a:pt x="324" y="2064"/>
                    <a:pt x="395" y="2064"/>
                  </a:cubicBezTo>
                  <a:cubicBezTo>
                    <a:pt x="453" y="2064"/>
                    <a:pt x="517" y="2044"/>
                    <a:pt x="582" y="2010"/>
                  </a:cubicBezTo>
                  <a:cubicBezTo>
                    <a:pt x="718" y="1932"/>
                    <a:pt x="854" y="1772"/>
                    <a:pt x="956" y="1554"/>
                  </a:cubicBezTo>
                  <a:cubicBezTo>
                    <a:pt x="983" y="1497"/>
                    <a:pt x="983" y="1432"/>
                    <a:pt x="956" y="1408"/>
                  </a:cubicBezTo>
                  <a:cubicBezTo>
                    <a:pt x="949" y="1402"/>
                    <a:pt x="939" y="1398"/>
                    <a:pt x="933" y="1398"/>
                  </a:cubicBezTo>
                  <a:cubicBezTo>
                    <a:pt x="908" y="1398"/>
                    <a:pt x="881" y="1422"/>
                    <a:pt x="861" y="1463"/>
                  </a:cubicBezTo>
                  <a:cubicBezTo>
                    <a:pt x="749" y="1701"/>
                    <a:pt x="582" y="1844"/>
                    <a:pt x="443" y="1844"/>
                  </a:cubicBezTo>
                  <a:cubicBezTo>
                    <a:pt x="388" y="1844"/>
                    <a:pt x="341" y="1827"/>
                    <a:pt x="300" y="1786"/>
                  </a:cubicBezTo>
                  <a:cubicBezTo>
                    <a:pt x="147" y="1636"/>
                    <a:pt x="147" y="1248"/>
                    <a:pt x="300" y="922"/>
                  </a:cubicBezTo>
                  <a:cubicBezTo>
                    <a:pt x="412" y="691"/>
                    <a:pt x="569" y="551"/>
                    <a:pt x="708" y="545"/>
                  </a:cubicBezTo>
                  <a:lnTo>
                    <a:pt x="708" y="545"/>
                  </a:lnTo>
                  <a:lnTo>
                    <a:pt x="619" y="755"/>
                  </a:lnTo>
                  <a:cubicBezTo>
                    <a:pt x="602" y="799"/>
                    <a:pt x="613" y="844"/>
                    <a:pt x="636" y="844"/>
                  </a:cubicBezTo>
                  <a:cubicBezTo>
                    <a:pt x="643" y="844"/>
                    <a:pt x="647" y="840"/>
                    <a:pt x="654" y="837"/>
                  </a:cubicBezTo>
                  <a:lnTo>
                    <a:pt x="994" y="616"/>
                  </a:lnTo>
                  <a:cubicBezTo>
                    <a:pt x="1017" y="600"/>
                    <a:pt x="1035" y="559"/>
                    <a:pt x="1030" y="521"/>
                  </a:cubicBezTo>
                  <a:lnTo>
                    <a:pt x="983" y="35"/>
                  </a:lnTo>
                  <a:cubicBezTo>
                    <a:pt x="980" y="11"/>
                    <a:pt x="969" y="1"/>
                    <a:pt x="956" y="1"/>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29"/>
            <p:cNvSpPr/>
            <p:nvPr/>
          </p:nvSpPr>
          <p:spPr>
            <a:xfrm>
              <a:off x="2221475" y="2895150"/>
              <a:ext cx="23575" cy="46700"/>
            </a:xfrm>
            <a:custGeom>
              <a:avLst/>
              <a:gdLst/>
              <a:ahLst/>
              <a:cxnLst/>
              <a:rect l="l" t="t" r="r" b="b"/>
              <a:pathLst>
                <a:path w="943" h="1868" extrusionOk="0">
                  <a:moveTo>
                    <a:pt x="874" y="0"/>
                  </a:moveTo>
                  <a:cubicBezTo>
                    <a:pt x="841" y="0"/>
                    <a:pt x="803" y="31"/>
                    <a:pt x="775" y="89"/>
                  </a:cubicBezTo>
                  <a:lnTo>
                    <a:pt x="469" y="732"/>
                  </a:lnTo>
                  <a:lnTo>
                    <a:pt x="167" y="439"/>
                  </a:lnTo>
                  <a:cubicBezTo>
                    <a:pt x="157" y="432"/>
                    <a:pt x="147" y="426"/>
                    <a:pt x="133" y="426"/>
                  </a:cubicBezTo>
                  <a:cubicBezTo>
                    <a:pt x="102" y="426"/>
                    <a:pt x="61" y="460"/>
                    <a:pt x="38" y="514"/>
                  </a:cubicBezTo>
                  <a:cubicBezTo>
                    <a:pt x="0" y="592"/>
                    <a:pt x="0" y="680"/>
                    <a:pt x="38" y="714"/>
                  </a:cubicBezTo>
                  <a:lnTo>
                    <a:pt x="340" y="1007"/>
                  </a:lnTo>
                  <a:lnTo>
                    <a:pt x="38" y="1653"/>
                  </a:lnTo>
                  <a:cubicBezTo>
                    <a:pt x="0" y="1728"/>
                    <a:pt x="0" y="1819"/>
                    <a:pt x="38" y="1853"/>
                  </a:cubicBezTo>
                  <a:cubicBezTo>
                    <a:pt x="45" y="1863"/>
                    <a:pt x="58" y="1867"/>
                    <a:pt x="69" y="1867"/>
                  </a:cubicBezTo>
                  <a:cubicBezTo>
                    <a:pt x="79" y="1867"/>
                    <a:pt x="92" y="1863"/>
                    <a:pt x="102" y="1857"/>
                  </a:cubicBezTo>
                  <a:cubicBezTo>
                    <a:pt x="127" y="1843"/>
                    <a:pt x="150" y="1816"/>
                    <a:pt x="167" y="1778"/>
                  </a:cubicBezTo>
                  <a:lnTo>
                    <a:pt x="469" y="1133"/>
                  </a:lnTo>
                  <a:lnTo>
                    <a:pt x="775" y="1425"/>
                  </a:lnTo>
                  <a:cubicBezTo>
                    <a:pt x="786" y="1435"/>
                    <a:pt x="796" y="1439"/>
                    <a:pt x="810" y="1439"/>
                  </a:cubicBezTo>
                  <a:cubicBezTo>
                    <a:pt x="820" y="1439"/>
                    <a:pt x="830" y="1439"/>
                    <a:pt x="841" y="1432"/>
                  </a:cubicBezTo>
                  <a:cubicBezTo>
                    <a:pt x="864" y="1419"/>
                    <a:pt x="888" y="1391"/>
                    <a:pt x="905" y="1350"/>
                  </a:cubicBezTo>
                  <a:cubicBezTo>
                    <a:pt x="943" y="1276"/>
                    <a:pt x="943" y="1187"/>
                    <a:pt x="905" y="1149"/>
                  </a:cubicBezTo>
                  <a:lnTo>
                    <a:pt x="602" y="857"/>
                  </a:lnTo>
                  <a:lnTo>
                    <a:pt x="905" y="215"/>
                  </a:lnTo>
                  <a:cubicBezTo>
                    <a:pt x="943" y="137"/>
                    <a:pt x="943" y="48"/>
                    <a:pt x="905" y="14"/>
                  </a:cubicBezTo>
                  <a:cubicBezTo>
                    <a:pt x="894" y="4"/>
                    <a:pt x="885" y="0"/>
                    <a:pt x="874" y="0"/>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29"/>
            <p:cNvSpPr/>
            <p:nvPr/>
          </p:nvSpPr>
          <p:spPr>
            <a:xfrm>
              <a:off x="2039925" y="2368575"/>
              <a:ext cx="1222100" cy="751125"/>
            </a:xfrm>
            <a:custGeom>
              <a:avLst/>
              <a:gdLst/>
              <a:ahLst/>
              <a:cxnLst/>
              <a:rect l="l" t="t" r="r" b="b"/>
              <a:pathLst>
                <a:path w="48884" h="30045" extrusionOk="0">
                  <a:moveTo>
                    <a:pt x="48587" y="1"/>
                  </a:moveTo>
                  <a:cubicBezTo>
                    <a:pt x="48516" y="1"/>
                    <a:pt x="48435" y="24"/>
                    <a:pt x="48349" y="73"/>
                  </a:cubicBezTo>
                  <a:lnTo>
                    <a:pt x="531" y="27666"/>
                  </a:lnTo>
                  <a:cubicBezTo>
                    <a:pt x="238" y="27836"/>
                    <a:pt x="0" y="28250"/>
                    <a:pt x="0" y="28587"/>
                  </a:cubicBezTo>
                  <a:lnTo>
                    <a:pt x="0" y="29665"/>
                  </a:lnTo>
                  <a:cubicBezTo>
                    <a:pt x="0" y="29906"/>
                    <a:pt x="120" y="30044"/>
                    <a:pt x="293" y="30044"/>
                  </a:cubicBezTo>
                  <a:cubicBezTo>
                    <a:pt x="365" y="30044"/>
                    <a:pt x="445" y="30021"/>
                    <a:pt x="531" y="29971"/>
                  </a:cubicBezTo>
                  <a:lnTo>
                    <a:pt x="48349" y="2378"/>
                  </a:lnTo>
                  <a:cubicBezTo>
                    <a:pt x="48645" y="2208"/>
                    <a:pt x="48883" y="1797"/>
                    <a:pt x="48883" y="1457"/>
                  </a:cubicBezTo>
                  <a:lnTo>
                    <a:pt x="48883" y="379"/>
                  </a:lnTo>
                  <a:cubicBezTo>
                    <a:pt x="48883" y="140"/>
                    <a:pt x="48763" y="1"/>
                    <a:pt x="48587"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29"/>
            <p:cNvSpPr/>
            <p:nvPr/>
          </p:nvSpPr>
          <p:spPr>
            <a:xfrm>
              <a:off x="3224325" y="2383975"/>
              <a:ext cx="30625" cy="43900"/>
            </a:xfrm>
            <a:custGeom>
              <a:avLst/>
              <a:gdLst/>
              <a:ahLst/>
              <a:cxnLst/>
              <a:rect l="l" t="t" r="r" b="b"/>
              <a:pathLst>
                <a:path w="1225" h="1756" extrusionOk="0">
                  <a:moveTo>
                    <a:pt x="633" y="11"/>
                  </a:moveTo>
                  <a:cubicBezTo>
                    <a:pt x="647" y="11"/>
                    <a:pt x="654" y="14"/>
                    <a:pt x="660" y="28"/>
                  </a:cubicBezTo>
                  <a:lnTo>
                    <a:pt x="800" y="324"/>
                  </a:lnTo>
                  <a:cubicBezTo>
                    <a:pt x="807" y="339"/>
                    <a:pt x="820" y="349"/>
                    <a:pt x="835" y="349"/>
                  </a:cubicBezTo>
                  <a:cubicBezTo>
                    <a:pt x="840" y="349"/>
                    <a:pt x="846" y="347"/>
                    <a:pt x="851" y="345"/>
                  </a:cubicBezTo>
                  <a:lnTo>
                    <a:pt x="1164" y="226"/>
                  </a:lnTo>
                  <a:cubicBezTo>
                    <a:pt x="1168" y="223"/>
                    <a:pt x="1173" y="222"/>
                    <a:pt x="1177" y="222"/>
                  </a:cubicBezTo>
                  <a:cubicBezTo>
                    <a:pt x="1184" y="222"/>
                    <a:pt x="1191" y="226"/>
                    <a:pt x="1198" y="232"/>
                  </a:cubicBezTo>
                  <a:cubicBezTo>
                    <a:pt x="1211" y="249"/>
                    <a:pt x="1214" y="290"/>
                    <a:pt x="1190" y="337"/>
                  </a:cubicBezTo>
                  <a:lnTo>
                    <a:pt x="966" y="759"/>
                  </a:lnTo>
                  <a:cubicBezTo>
                    <a:pt x="949" y="789"/>
                    <a:pt x="942" y="820"/>
                    <a:pt x="946" y="844"/>
                  </a:cubicBezTo>
                  <a:lnTo>
                    <a:pt x="1000" y="1228"/>
                  </a:lnTo>
                  <a:cubicBezTo>
                    <a:pt x="1007" y="1269"/>
                    <a:pt x="983" y="1313"/>
                    <a:pt x="960" y="1337"/>
                  </a:cubicBezTo>
                  <a:cubicBezTo>
                    <a:pt x="948" y="1351"/>
                    <a:pt x="937" y="1358"/>
                    <a:pt x="926" y="1358"/>
                  </a:cubicBezTo>
                  <a:cubicBezTo>
                    <a:pt x="923" y="1358"/>
                    <a:pt x="921" y="1358"/>
                    <a:pt x="919" y="1357"/>
                  </a:cubicBezTo>
                  <a:lnTo>
                    <a:pt x="640" y="1324"/>
                  </a:lnTo>
                  <a:cubicBezTo>
                    <a:pt x="619" y="1324"/>
                    <a:pt x="596" y="1334"/>
                    <a:pt x="579" y="1357"/>
                  </a:cubicBezTo>
                  <a:lnTo>
                    <a:pt x="300" y="1715"/>
                  </a:lnTo>
                  <a:cubicBezTo>
                    <a:pt x="284" y="1736"/>
                    <a:pt x="265" y="1747"/>
                    <a:pt x="250" y="1747"/>
                  </a:cubicBezTo>
                  <a:cubicBezTo>
                    <a:pt x="246" y="1747"/>
                    <a:pt x="242" y="1746"/>
                    <a:pt x="239" y="1745"/>
                  </a:cubicBezTo>
                  <a:cubicBezTo>
                    <a:pt x="225" y="1738"/>
                    <a:pt x="215" y="1715"/>
                    <a:pt x="219" y="1684"/>
                  </a:cubicBezTo>
                  <a:lnTo>
                    <a:pt x="273" y="1238"/>
                  </a:lnTo>
                  <a:cubicBezTo>
                    <a:pt x="276" y="1211"/>
                    <a:pt x="269" y="1184"/>
                    <a:pt x="252" y="1174"/>
                  </a:cubicBezTo>
                  <a:lnTo>
                    <a:pt x="28" y="1011"/>
                  </a:lnTo>
                  <a:cubicBezTo>
                    <a:pt x="18" y="1004"/>
                    <a:pt x="11" y="987"/>
                    <a:pt x="11" y="970"/>
                  </a:cubicBezTo>
                  <a:cubicBezTo>
                    <a:pt x="11" y="929"/>
                    <a:pt x="31" y="885"/>
                    <a:pt x="62" y="861"/>
                  </a:cubicBezTo>
                  <a:lnTo>
                    <a:pt x="375" y="620"/>
                  </a:lnTo>
                  <a:cubicBezTo>
                    <a:pt x="395" y="606"/>
                    <a:pt x="412" y="579"/>
                    <a:pt x="423" y="549"/>
                  </a:cubicBezTo>
                  <a:lnTo>
                    <a:pt x="561" y="89"/>
                  </a:lnTo>
                  <a:cubicBezTo>
                    <a:pt x="575" y="42"/>
                    <a:pt x="610" y="11"/>
                    <a:pt x="633" y="11"/>
                  </a:cubicBezTo>
                  <a:close/>
                  <a:moveTo>
                    <a:pt x="636" y="1"/>
                  </a:moveTo>
                  <a:cubicBezTo>
                    <a:pt x="634" y="1"/>
                    <a:pt x="632" y="1"/>
                    <a:pt x="630" y="1"/>
                  </a:cubicBezTo>
                  <a:cubicBezTo>
                    <a:pt x="599" y="1"/>
                    <a:pt x="565" y="39"/>
                    <a:pt x="552" y="86"/>
                  </a:cubicBezTo>
                  <a:lnTo>
                    <a:pt x="412" y="545"/>
                  </a:lnTo>
                  <a:cubicBezTo>
                    <a:pt x="402" y="572"/>
                    <a:pt x="385" y="599"/>
                    <a:pt x="368" y="613"/>
                  </a:cubicBezTo>
                  <a:lnTo>
                    <a:pt x="55" y="855"/>
                  </a:lnTo>
                  <a:cubicBezTo>
                    <a:pt x="18" y="882"/>
                    <a:pt x="1" y="932"/>
                    <a:pt x="1" y="970"/>
                  </a:cubicBezTo>
                  <a:cubicBezTo>
                    <a:pt x="1" y="990"/>
                    <a:pt x="7" y="1011"/>
                    <a:pt x="21" y="1018"/>
                  </a:cubicBezTo>
                  <a:lnTo>
                    <a:pt x="249" y="1181"/>
                  </a:lnTo>
                  <a:cubicBezTo>
                    <a:pt x="259" y="1191"/>
                    <a:pt x="266" y="1211"/>
                    <a:pt x="263" y="1238"/>
                  </a:cubicBezTo>
                  <a:lnTo>
                    <a:pt x="208" y="1684"/>
                  </a:lnTo>
                  <a:cubicBezTo>
                    <a:pt x="205" y="1718"/>
                    <a:pt x="215" y="1745"/>
                    <a:pt x="235" y="1756"/>
                  </a:cubicBezTo>
                  <a:lnTo>
                    <a:pt x="249" y="1756"/>
                  </a:lnTo>
                  <a:cubicBezTo>
                    <a:pt x="269" y="1756"/>
                    <a:pt x="290" y="1745"/>
                    <a:pt x="307" y="1721"/>
                  </a:cubicBezTo>
                  <a:lnTo>
                    <a:pt x="586" y="1365"/>
                  </a:lnTo>
                  <a:cubicBezTo>
                    <a:pt x="602" y="1344"/>
                    <a:pt x="623" y="1334"/>
                    <a:pt x="636" y="1334"/>
                  </a:cubicBezTo>
                  <a:lnTo>
                    <a:pt x="915" y="1368"/>
                  </a:lnTo>
                  <a:cubicBezTo>
                    <a:pt x="918" y="1369"/>
                    <a:pt x="921" y="1369"/>
                    <a:pt x="924" y="1369"/>
                  </a:cubicBezTo>
                  <a:cubicBezTo>
                    <a:pt x="939" y="1369"/>
                    <a:pt x="955" y="1362"/>
                    <a:pt x="966" y="1348"/>
                  </a:cubicBezTo>
                  <a:cubicBezTo>
                    <a:pt x="994" y="1320"/>
                    <a:pt x="1017" y="1273"/>
                    <a:pt x="1010" y="1228"/>
                  </a:cubicBezTo>
                  <a:lnTo>
                    <a:pt x="956" y="844"/>
                  </a:lnTo>
                  <a:cubicBezTo>
                    <a:pt x="953" y="820"/>
                    <a:pt x="960" y="789"/>
                    <a:pt x="973" y="766"/>
                  </a:cubicBezTo>
                  <a:lnTo>
                    <a:pt x="1201" y="341"/>
                  </a:lnTo>
                  <a:cubicBezTo>
                    <a:pt x="1225" y="297"/>
                    <a:pt x="1225" y="249"/>
                    <a:pt x="1204" y="226"/>
                  </a:cubicBezTo>
                  <a:cubicBezTo>
                    <a:pt x="1197" y="216"/>
                    <a:pt x="1188" y="212"/>
                    <a:pt x="1177" y="212"/>
                  </a:cubicBezTo>
                  <a:cubicBezTo>
                    <a:pt x="1171" y="212"/>
                    <a:pt x="1166" y="213"/>
                    <a:pt x="1160" y="215"/>
                  </a:cubicBezTo>
                  <a:lnTo>
                    <a:pt x="847" y="334"/>
                  </a:lnTo>
                  <a:cubicBezTo>
                    <a:pt x="842" y="336"/>
                    <a:pt x="837" y="337"/>
                    <a:pt x="833" y="337"/>
                  </a:cubicBezTo>
                  <a:cubicBezTo>
                    <a:pt x="823" y="337"/>
                    <a:pt x="815" y="332"/>
                    <a:pt x="810" y="320"/>
                  </a:cubicBezTo>
                  <a:lnTo>
                    <a:pt x="667" y="25"/>
                  </a:lnTo>
                  <a:cubicBezTo>
                    <a:pt x="661" y="10"/>
                    <a:pt x="650" y="1"/>
                    <a:pt x="636"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29"/>
            <p:cNvSpPr/>
            <p:nvPr/>
          </p:nvSpPr>
          <p:spPr>
            <a:xfrm>
              <a:off x="3272350" y="2336300"/>
              <a:ext cx="47975" cy="30800"/>
            </a:xfrm>
            <a:custGeom>
              <a:avLst/>
              <a:gdLst/>
              <a:ahLst/>
              <a:cxnLst/>
              <a:rect l="l" t="t" r="r" b="b"/>
              <a:pathLst>
                <a:path w="1919" h="1232" extrusionOk="0">
                  <a:moveTo>
                    <a:pt x="1708" y="1"/>
                  </a:moveTo>
                  <a:cubicBezTo>
                    <a:pt x="1677" y="1"/>
                    <a:pt x="1646" y="8"/>
                    <a:pt x="1615" y="24"/>
                  </a:cubicBezTo>
                  <a:lnTo>
                    <a:pt x="120" y="888"/>
                  </a:lnTo>
                  <a:cubicBezTo>
                    <a:pt x="32" y="939"/>
                    <a:pt x="1" y="1052"/>
                    <a:pt x="52" y="1140"/>
                  </a:cubicBezTo>
                  <a:cubicBezTo>
                    <a:pt x="85" y="1201"/>
                    <a:pt x="147" y="1232"/>
                    <a:pt x="211" y="1232"/>
                  </a:cubicBezTo>
                  <a:cubicBezTo>
                    <a:pt x="242" y="1232"/>
                    <a:pt x="276" y="1224"/>
                    <a:pt x="303" y="1207"/>
                  </a:cubicBezTo>
                  <a:lnTo>
                    <a:pt x="1799" y="344"/>
                  </a:lnTo>
                  <a:cubicBezTo>
                    <a:pt x="1888" y="293"/>
                    <a:pt x="1918" y="181"/>
                    <a:pt x="1867" y="93"/>
                  </a:cubicBezTo>
                  <a:cubicBezTo>
                    <a:pt x="1833" y="35"/>
                    <a:pt x="1772" y="1"/>
                    <a:pt x="1708" y="1"/>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29"/>
            <p:cNvSpPr/>
            <p:nvPr/>
          </p:nvSpPr>
          <p:spPr>
            <a:xfrm>
              <a:off x="3272350" y="2357900"/>
              <a:ext cx="47975" cy="30875"/>
            </a:xfrm>
            <a:custGeom>
              <a:avLst/>
              <a:gdLst/>
              <a:ahLst/>
              <a:cxnLst/>
              <a:rect l="l" t="t" r="r" b="b"/>
              <a:pathLst>
                <a:path w="1919" h="1235" extrusionOk="0">
                  <a:moveTo>
                    <a:pt x="1708" y="1"/>
                  </a:moveTo>
                  <a:cubicBezTo>
                    <a:pt x="1677" y="1"/>
                    <a:pt x="1646" y="7"/>
                    <a:pt x="1615" y="24"/>
                  </a:cubicBezTo>
                  <a:lnTo>
                    <a:pt x="120" y="891"/>
                  </a:lnTo>
                  <a:cubicBezTo>
                    <a:pt x="32" y="942"/>
                    <a:pt x="1" y="1054"/>
                    <a:pt x="52" y="1143"/>
                  </a:cubicBezTo>
                  <a:cubicBezTo>
                    <a:pt x="85" y="1200"/>
                    <a:pt x="147" y="1234"/>
                    <a:pt x="211" y="1234"/>
                  </a:cubicBezTo>
                  <a:cubicBezTo>
                    <a:pt x="242" y="1234"/>
                    <a:pt x="276" y="1225"/>
                    <a:pt x="303" y="1207"/>
                  </a:cubicBezTo>
                  <a:lnTo>
                    <a:pt x="1799" y="343"/>
                  </a:lnTo>
                  <a:cubicBezTo>
                    <a:pt x="1888" y="293"/>
                    <a:pt x="1918" y="180"/>
                    <a:pt x="1867" y="92"/>
                  </a:cubicBezTo>
                  <a:cubicBezTo>
                    <a:pt x="1833" y="34"/>
                    <a:pt x="1772" y="1"/>
                    <a:pt x="1708" y="1"/>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29"/>
            <p:cNvSpPr/>
            <p:nvPr/>
          </p:nvSpPr>
          <p:spPr>
            <a:xfrm>
              <a:off x="3272350" y="2379475"/>
              <a:ext cx="47975" cy="30875"/>
            </a:xfrm>
            <a:custGeom>
              <a:avLst/>
              <a:gdLst/>
              <a:ahLst/>
              <a:cxnLst/>
              <a:rect l="l" t="t" r="r" b="b"/>
              <a:pathLst>
                <a:path w="1919" h="1235" extrusionOk="0">
                  <a:moveTo>
                    <a:pt x="1708" y="1"/>
                  </a:moveTo>
                  <a:cubicBezTo>
                    <a:pt x="1677" y="1"/>
                    <a:pt x="1646" y="11"/>
                    <a:pt x="1615" y="28"/>
                  </a:cubicBezTo>
                  <a:lnTo>
                    <a:pt x="120" y="892"/>
                  </a:lnTo>
                  <a:cubicBezTo>
                    <a:pt x="32" y="943"/>
                    <a:pt x="1" y="1055"/>
                    <a:pt x="52" y="1143"/>
                  </a:cubicBezTo>
                  <a:cubicBezTo>
                    <a:pt x="85" y="1201"/>
                    <a:pt x="147" y="1235"/>
                    <a:pt x="211" y="1235"/>
                  </a:cubicBezTo>
                  <a:cubicBezTo>
                    <a:pt x="242" y="1235"/>
                    <a:pt x="276" y="1228"/>
                    <a:pt x="303" y="1211"/>
                  </a:cubicBezTo>
                  <a:lnTo>
                    <a:pt x="1799" y="344"/>
                  </a:lnTo>
                  <a:cubicBezTo>
                    <a:pt x="1888" y="296"/>
                    <a:pt x="1918" y="181"/>
                    <a:pt x="1867" y="92"/>
                  </a:cubicBezTo>
                  <a:cubicBezTo>
                    <a:pt x="1833" y="35"/>
                    <a:pt x="1772" y="1"/>
                    <a:pt x="1708" y="1"/>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29"/>
            <p:cNvSpPr/>
            <p:nvPr/>
          </p:nvSpPr>
          <p:spPr>
            <a:xfrm>
              <a:off x="1840350" y="3139925"/>
              <a:ext cx="25025" cy="100850"/>
            </a:xfrm>
            <a:custGeom>
              <a:avLst/>
              <a:gdLst/>
              <a:ahLst/>
              <a:cxnLst/>
              <a:rect l="l" t="t" r="r" b="b"/>
              <a:pathLst>
                <a:path w="1001" h="4034" extrusionOk="0">
                  <a:moveTo>
                    <a:pt x="1" y="1"/>
                  </a:moveTo>
                  <a:lnTo>
                    <a:pt x="1" y="3455"/>
                  </a:lnTo>
                  <a:lnTo>
                    <a:pt x="1000" y="4033"/>
                  </a:lnTo>
                  <a:lnTo>
                    <a:pt x="1000" y="575"/>
                  </a:lnTo>
                  <a:lnTo>
                    <a:pt x="1" y="1"/>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29"/>
            <p:cNvSpPr/>
            <p:nvPr/>
          </p:nvSpPr>
          <p:spPr>
            <a:xfrm>
              <a:off x="1915150" y="3304200"/>
              <a:ext cx="299300" cy="967500"/>
            </a:xfrm>
            <a:custGeom>
              <a:avLst/>
              <a:gdLst/>
              <a:ahLst/>
              <a:cxnLst/>
              <a:rect l="l" t="t" r="r" b="b"/>
              <a:pathLst>
                <a:path w="11972" h="38700" extrusionOk="0">
                  <a:moveTo>
                    <a:pt x="11678" y="0"/>
                  </a:moveTo>
                  <a:cubicBezTo>
                    <a:pt x="11606" y="0"/>
                    <a:pt x="11526" y="24"/>
                    <a:pt x="11441" y="73"/>
                  </a:cubicBezTo>
                  <a:lnTo>
                    <a:pt x="531" y="6369"/>
                  </a:lnTo>
                  <a:cubicBezTo>
                    <a:pt x="238" y="6540"/>
                    <a:pt x="1" y="6954"/>
                    <a:pt x="1" y="7291"/>
                  </a:cubicBezTo>
                  <a:lnTo>
                    <a:pt x="1" y="38321"/>
                  </a:lnTo>
                  <a:cubicBezTo>
                    <a:pt x="1" y="38560"/>
                    <a:pt x="121" y="38700"/>
                    <a:pt x="295" y="38700"/>
                  </a:cubicBezTo>
                  <a:cubicBezTo>
                    <a:pt x="366" y="38700"/>
                    <a:pt x="446" y="38676"/>
                    <a:pt x="531" y="38627"/>
                  </a:cubicBezTo>
                  <a:lnTo>
                    <a:pt x="11441" y="32327"/>
                  </a:lnTo>
                  <a:cubicBezTo>
                    <a:pt x="11733" y="32161"/>
                    <a:pt x="11972" y="31745"/>
                    <a:pt x="11972" y="31409"/>
                  </a:cubicBezTo>
                  <a:lnTo>
                    <a:pt x="11972" y="379"/>
                  </a:lnTo>
                  <a:cubicBezTo>
                    <a:pt x="11972" y="140"/>
                    <a:pt x="11852" y="0"/>
                    <a:pt x="11678" y="0"/>
                  </a:cubicBez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29"/>
            <p:cNvSpPr/>
            <p:nvPr/>
          </p:nvSpPr>
          <p:spPr>
            <a:xfrm>
              <a:off x="1965050" y="3390500"/>
              <a:ext cx="199500" cy="132525"/>
            </a:xfrm>
            <a:custGeom>
              <a:avLst/>
              <a:gdLst/>
              <a:ahLst/>
              <a:cxnLst/>
              <a:rect l="l" t="t" r="r" b="b"/>
              <a:pathLst>
                <a:path w="7980" h="5301" extrusionOk="0">
                  <a:moveTo>
                    <a:pt x="7697" y="0"/>
                  </a:moveTo>
                  <a:cubicBezTo>
                    <a:pt x="7623" y="0"/>
                    <a:pt x="7539" y="24"/>
                    <a:pt x="7449" y="75"/>
                  </a:cubicBezTo>
                  <a:lnTo>
                    <a:pt x="531" y="4070"/>
                  </a:lnTo>
                  <a:cubicBezTo>
                    <a:pt x="238" y="4240"/>
                    <a:pt x="1" y="4635"/>
                    <a:pt x="1" y="4954"/>
                  </a:cubicBezTo>
                  <a:cubicBezTo>
                    <a:pt x="1" y="5175"/>
                    <a:pt x="114" y="5300"/>
                    <a:pt x="281" y="5300"/>
                  </a:cubicBezTo>
                  <a:cubicBezTo>
                    <a:pt x="355" y="5300"/>
                    <a:pt x="441" y="5275"/>
                    <a:pt x="531" y="5222"/>
                  </a:cubicBezTo>
                  <a:lnTo>
                    <a:pt x="7449" y="1228"/>
                  </a:lnTo>
                  <a:cubicBezTo>
                    <a:pt x="7742" y="1058"/>
                    <a:pt x="7980" y="664"/>
                    <a:pt x="7980" y="347"/>
                  </a:cubicBezTo>
                  <a:cubicBezTo>
                    <a:pt x="7980" y="125"/>
                    <a:pt x="7865" y="0"/>
                    <a:pt x="7697"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29"/>
            <p:cNvSpPr/>
            <p:nvPr/>
          </p:nvSpPr>
          <p:spPr>
            <a:xfrm>
              <a:off x="1965050" y="3546650"/>
              <a:ext cx="24925" cy="36200"/>
            </a:xfrm>
            <a:custGeom>
              <a:avLst/>
              <a:gdLst/>
              <a:ahLst/>
              <a:cxnLst/>
              <a:rect l="l" t="t" r="r" b="b"/>
              <a:pathLst>
                <a:path w="997" h="1448" extrusionOk="0">
                  <a:moveTo>
                    <a:pt x="820" y="1"/>
                  </a:moveTo>
                  <a:cubicBezTo>
                    <a:pt x="777" y="1"/>
                    <a:pt x="729" y="15"/>
                    <a:pt x="677" y="44"/>
                  </a:cubicBezTo>
                  <a:lnTo>
                    <a:pt x="320" y="252"/>
                  </a:lnTo>
                  <a:cubicBezTo>
                    <a:pt x="143" y="354"/>
                    <a:pt x="1" y="602"/>
                    <a:pt x="1" y="806"/>
                  </a:cubicBezTo>
                  <a:lnTo>
                    <a:pt x="1" y="1220"/>
                  </a:lnTo>
                  <a:cubicBezTo>
                    <a:pt x="1" y="1365"/>
                    <a:pt x="72" y="1448"/>
                    <a:pt x="177" y="1448"/>
                  </a:cubicBezTo>
                  <a:cubicBezTo>
                    <a:pt x="220" y="1448"/>
                    <a:pt x="268" y="1434"/>
                    <a:pt x="320" y="1404"/>
                  </a:cubicBezTo>
                  <a:lnTo>
                    <a:pt x="680" y="1197"/>
                  </a:lnTo>
                  <a:cubicBezTo>
                    <a:pt x="853" y="1095"/>
                    <a:pt x="996" y="847"/>
                    <a:pt x="996" y="643"/>
                  </a:cubicBezTo>
                  <a:lnTo>
                    <a:pt x="996" y="228"/>
                  </a:lnTo>
                  <a:cubicBezTo>
                    <a:pt x="996" y="84"/>
                    <a:pt x="925" y="1"/>
                    <a:pt x="820"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29"/>
            <p:cNvSpPr/>
            <p:nvPr/>
          </p:nvSpPr>
          <p:spPr>
            <a:xfrm>
              <a:off x="2014925" y="3448075"/>
              <a:ext cx="149625" cy="103725"/>
            </a:xfrm>
            <a:custGeom>
              <a:avLst/>
              <a:gdLst/>
              <a:ahLst/>
              <a:cxnLst/>
              <a:rect l="l" t="t" r="r" b="b"/>
              <a:pathLst>
                <a:path w="5985" h="4149" extrusionOk="0">
                  <a:moveTo>
                    <a:pt x="5703" y="1"/>
                  </a:moveTo>
                  <a:cubicBezTo>
                    <a:pt x="5628" y="1"/>
                    <a:pt x="5544" y="25"/>
                    <a:pt x="5454" y="77"/>
                  </a:cubicBezTo>
                  <a:lnTo>
                    <a:pt x="531" y="2919"/>
                  </a:lnTo>
                  <a:cubicBezTo>
                    <a:pt x="239" y="3090"/>
                    <a:pt x="1" y="3484"/>
                    <a:pt x="1" y="3804"/>
                  </a:cubicBezTo>
                  <a:cubicBezTo>
                    <a:pt x="1" y="4023"/>
                    <a:pt x="115" y="4149"/>
                    <a:pt x="283" y="4149"/>
                  </a:cubicBezTo>
                  <a:cubicBezTo>
                    <a:pt x="357" y="4149"/>
                    <a:pt x="442" y="4124"/>
                    <a:pt x="531" y="4072"/>
                  </a:cubicBezTo>
                  <a:lnTo>
                    <a:pt x="5454" y="1230"/>
                  </a:lnTo>
                  <a:cubicBezTo>
                    <a:pt x="5747" y="1060"/>
                    <a:pt x="5985" y="666"/>
                    <a:pt x="5985" y="346"/>
                  </a:cubicBezTo>
                  <a:cubicBezTo>
                    <a:pt x="5985" y="127"/>
                    <a:pt x="5870" y="1"/>
                    <a:pt x="5703"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29"/>
            <p:cNvSpPr/>
            <p:nvPr/>
          </p:nvSpPr>
          <p:spPr>
            <a:xfrm>
              <a:off x="1965050" y="3604300"/>
              <a:ext cx="24925" cy="36175"/>
            </a:xfrm>
            <a:custGeom>
              <a:avLst/>
              <a:gdLst/>
              <a:ahLst/>
              <a:cxnLst/>
              <a:rect l="l" t="t" r="r" b="b"/>
              <a:pathLst>
                <a:path w="997" h="1447" extrusionOk="0">
                  <a:moveTo>
                    <a:pt x="819" y="0"/>
                  </a:moveTo>
                  <a:cubicBezTo>
                    <a:pt x="776" y="0"/>
                    <a:pt x="728" y="14"/>
                    <a:pt x="677" y="44"/>
                  </a:cubicBezTo>
                  <a:lnTo>
                    <a:pt x="320" y="251"/>
                  </a:lnTo>
                  <a:cubicBezTo>
                    <a:pt x="143" y="353"/>
                    <a:pt x="1" y="601"/>
                    <a:pt x="1" y="805"/>
                  </a:cubicBezTo>
                  <a:lnTo>
                    <a:pt x="1" y="1219"/>
                  </a:lnTo>
                  <a:cubicBezTo>
                    <a:pt x="1" y="1364"/>
                    <a:pt x="72" y="1447"/>
                    <a:pt x="177" y="1447"/>
                  </a:cubicBezTo>
                  <a:cubicBezTo>
                    <a:pt x="220" y="1447"/>
                    <a:pt x="268" y="1433"/>
                    <a:pt x="320" y="1403"/>
                  </a:cubicBezTo>
                  <a:lnTo>
                    <a:pt x="680" y="1196"/>
                  </a:lnTo>
                  <a:cubicBezTo>
                    <a:pt x="853" y="1094"/>
                    <a:pt x="996" y="846"/>
                    <a:pt x="996" y="645"/>
                  </a:cubicBezTo>
                  <a:lnTo>
                    <a:pt x="996" y="227"/>
                  </a:lnTo>
                  <a:cubicBezTo>
                    <a:pt x="996" y="84"/>
                    <a:pt x="924" y="0"/>
                    <a:pt x="819"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29"/>
            <p:cNvSpPr/>
            <p:nvPr/>
          </p:nvSpPr>
          <p:spPr>
            <a:xfrm>
              <a:off x="2014925" y="3505775"/>
              <a:ext cx="149625" cy="103675"/>
            </a:xfrm>
            <a:custGeom>
              <a:avLst/>
              <a:gdLst/>
              <a:ahLst/>
              <a:cxnLst/>
              <a:rect l="l" t="t" r="r" b="b"/>
              <a:pathLst>
                <a:path w="5985" h="4147" extrusionOk="0">
                  <a:moveTo>
                    <a:pt x="5704" y="1"/>
                  </a:moveTo>
                  <a:cubicBezTo>
                    <a:pt x="5630" y="1"/>
                    <a:pt x="5545" y="25"/>
                    <a:pt x="5454" y="78"/>
                  </a:cubicBezTo>
                  <a:lnTo>
                    <a:pt x="531" y="2916"/>
                  </a:lnTo>
                  <a:cubicBezTo>
                    <a:pt x="239" y="3087"/>
                    <a:pt x="1" y="3484"/>
                    <a:pt x="1" y="3801"/>
                  </a:cubicBezTo>
                  <a:cubicBezTo>
                    <a:pt x="1" y="4022"/>
                    <a:pt x="115" y="4147"/>
                    <a:pt x="282" y="4147"/>
                  </a:cubicBezTo>
                  <a:cubicBezTo>
                    <a:pt x="356" y="4147"/>
                    <a:pt x="441" y="4122"/>
                    <a:pt x="531" y="4069"/>
                  </a:cubicBezTo>
                  <a:lnTo>
                    <a:pt x="5454" y="1227"/>
                  </a:lnTo>
                  <a:cubicBezTo>
                    <a:pt x="5747" y="1057"/>
                    <a:pt x="5985" y="663"/>
                    <a:pt x="5985" y="346"/>
                  </a:cubicBezTo>
                  <a:cubicBezTo>
                    <a:pt x="5985" y="126"/>
                    <a:pt x="5871" y="1"/>
                    <a:pt x="5704"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29"/>
            <p:cNvSpPr/>
            <p:nvPr/>
          </p:nvSpPr>
          <p:spPr>
            <a:xfrm>
              <a:off x="1965050" y="3661900"/>
              <a:ext cx="24925" cy="36125"/>
            </a:xfrm>
            <a:custGeom>
              <a:avLst/>
              <a:gdLst/>
              <a:ahLst/>
              <a:cxnLst/>
              <a:rect l="l" t="t" r="r" b="b"/>
              <a:pathLst>
                <a:path w="997" h="1445" extrusionOk="0">
                  <a:moveTo>
                    <a:pt x="820" y="1"/>
                  </a:moveTo>
                  <a:cubicBezTo>
                    <a:pt x="777" y="1"/>
                    <a:pt x="729" y="15"/>
                    <a:pt x="677" y="45"/>
                  </a:cubicBezTo>
                  <a:lnTo>
                    <a:pt x="320" y="252"/>
                  </a:lnTo>
                  <a:cubicBezTo>
                    <a:pt x="143" y="354"/>
                    <a:pt x="1" y="599"/>
                    <a:pt x="1" y="803"/>
                  </a:cubicBezTo>
                  <a:lnTo>
                    <a:pt x="1" y="1217"/>
                  </a:lnTo>
                  <a:cubicBezTo>
                    <a:pt x="1" y="1362"/>
                    <a:pt x="72" y="1445"/>
                    <a:pt x="177" y="1445"/>
                  </a:cubicBezTo>
                  <a:cubicBezTo>
                    <a:pt x="220" y="1445"/>
                    <a:pt x="268" y="1430"/>
                    <a:pt x="320" y="1401"/>
                  </a:cubicBezTo>
                  <a:lnTo>
                    <a:pt x="680" y="1193"/>
                  </a:lnTo>
                  <a:cubicBezTo>
                    <a:pt x="853" y="1091"/>
                    <a:pt x="996" y="847"/>
                    <a:pt x="996" y="643"/>
                  </a:cubicBezTo>
                  <a:lnTo>
                    <a:pt x="996" y="228"/>
                  </a:lnTo>
                  <a:cubicBezTo>
                    <a:pt x="996" y="84"/>
                    <a:pt x="925" y="1"/>
                    <a:pt x="820"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29"/>
            <p:cNvSpPr/>
            <p:nvPr/>
          </p:nvSpPr>
          <p:spPr>
            <a:xfrm>
              <a:off x="2014925" y="3563325"/>
              <a:ext cx="149625" cy="103675"/>
            </a:xfrm>
            <a:custGeom>
              <a:avLst/>
              <a:gdLst/>
              <a:ahLst/>
              <a:cxnLst/>
              <a:rect l="l" t="t" r="r" b="b"/>
              <a:pathLst>
                <a:path w="5985" h="4147" extrusionOk="0">
                  <a:moveTo>
                    <a:pt x="5704" y="0"/>
                  </a:moveTo>
                  <a:cubicBezTo>
                    <a:pt x="5630" y="0"/>
                    <a:pt x="5545" y="25"/>
                    <a:pt x="5454" y="78"/>
                  </a:cubicBezTo>
                  <a:lnTo>
                    <a:pt x="531" y="2919"/>
                  </a:lnTo>
                  <a:cubicBezTo>
                    <a:pt x="239" y="3087"/>
                    <a:pt x="1" y="3484"/>
                    <a:pt x="1" y="3801"/>
                  </a:cubicBezTo>
                  <a:cubicBezTo>
                    <a:pt x="1" y="4021"/>
                    <a:pt x="115" y="4146"/>
                    <a:pt x="282" y="4146"/>
                  </a:cubicBezTo>
                  <a:cubicBezTo>
                    <a:pt x="356" y="4146"/>
                    <a:pt x="441" y="4122"/>
                    <a:pt x="531" y="4069"/>
                  </a:cubicBezTo>
                  <a:lnTo>
                    <a:pt x="5454" y="1230"/>
                  </a:lnTo>
                  <a:cubicBezTo>
                    <a:pt x="5747" y="1060"/>
                    <a:pt x="5985" y="663"/>
                    <a:pt x="5985" y="346"/>
                  </a:cubicBezTo>
                  <a:cubicBezTo>
                    <a:pt x="5985" y="125"/>
                    <a:pt x="5871" y="0"/>
                    <a:pt x="5704"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29"/>
            <p:cNvSpPr/>
            <p:nvPr/>
          </p:nvSpPr>
          <p:spPr>
            <a:xfrm>
              <a:off x="1965050" y="3719425"/>
              <a:ext cx="24925" cy="36150"/>
            </a:xfrm>
            <a:custGeom>
              <a:avLst/>
              <a:gdLst/>
              <a:ahLst/>
              <a:cxnLst/>
              <a:rect l="l" t="t" r="r" b="b"/>
              <a:pathLst>
                <a:path w="997" h="1446" extrusionOk="0">
                  <a:moveTo>
                    <a:pt x="817" y="0"/>
                  </a:moveTo>
                  <a:cubicBezTo>
                    <a:pt x="775" y="0"/>
                    <a:pt x="727" y="13"/>
                    <a:pt x="677" y="41"/>
                  </a:cubicBezTo>
                  <a:lnTo>
                    <a:pt x="320" y="253"/>
                  </a:lnTo>
                  <a:cubicBezTo>
                    <a:pt x="143" y="351"/>
                    <a:pt x="1" y="599"/>
                    <a:pt x="1" y="803"/>
                  </a:cubicBezTo>
                  <a:lnTo>
                    <a:pt x="1" y="1218"/>
                  </a:lnTo>
                  <a:cubicBezTo>
                    <a:pt x="1" y="1362"/>
                    <a:pt x="72" y="1445"/>
                    <a:pt x="177" y="1445"/>
                  </a:cubicBezTo>
                  <a:cubicBezTo>
                    <a:pt x="220" y="1445"/>
                    <a:pt x="268" y="1431"/>
                    <a:pt x="320" y="1401"/>
                  </a:cubicBezTo>
                  <a:lnTo>
                    <a:pt x="680" y="1194"/>
                  </a:lnTo>
                  <a:cubicBezTo>
                    <a:pt x="853" y="1092"/>
                    <a:pt x="996" y="847"/>
                    <a:pt x="996" y="643"/>
                  </a:cubicBezTo>
                  <a:lnTo>
                    <a:pt x="996" y="229"/>
                  </a:lnTo>
                  <a:cubicBezTo>
                    <a:pt x="996" y="83"/>
                    <a:pt x="923" y="0"/>
                    <a:pt x="817"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29"/>
            <p:cNvSpPr/>
            <p:nvPr/>
          </p:nvSpPr>
          <p:spPr>
            <a:xfrm>
              <a:off x="2014925" y="3620850"/>
              <a:ext cx="149625" cy="103700"/>
            </a:xfrm>
            <a:custGeom>
              <a:avLst/>
              <a:gdLst/>
              <a:ahLst/>
              <a:cxnLst/>
              <a:rect l="l" t="t" r="r" b="b"/>
              <a:pathLst>
                <a:path w="5985" h="4148" extrusionOk="0">
                  <a:moveTo>
                    <a:pt x="5704" y="1"/>
                  </a:moveTo>
                  <a:cubicBezTo>
                    <a:pt x="5630" y="1"/>
                    <a:pt x="5545" y="26"/>
                    <a:pt x="5454" y="78"/>
                  </a:cubicBezTo>
                  <a:lnTo>
                    <a:pt x="531" y="2920"/>
                  </a:lnTo>
                  <a:cubicBezTo>
                    <a:pt x="239" y="3087"/>
                    <a:pt x="1" y="3485"/>
                    <a:pt x="1" y="3801"/>
                  </a:cubicBezTo>
                  <a:cubicBezTo>
                    <a:pt x="1" y="4022"/>
                    <a:pt x="115" y="4147"/>
                    <a:pt x="282" y="4147"/>
                  </a:cubicBezTo>
                  <a:cubicBezTo>
                    <a:pt x="356" y="4147"/>
                    <a:pt x="441" y="4122"/>
                    <a:pt x="531" y="4070"/>
                  </a:cubicBezTo>
                  <a:lnTo>
                    <a:pt x="5454" y="1227"/>
                  </a:lnTo>
                  <a:cubicBezTo>
                    <a:pt x="5747" y="1061"/>
                    <a:pt x="5985" y="663"/>
                    <a:pt x="5985" y="347"/>
                  </a:cubicBezTo>
                  <a:cubicBezTo>
                    <a:pt x="5985" y="126"/>
                    <a:pt x="5871" y="1"/>
                    <a:pt x="5704"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29"/>
            <p:cNvSpPr/>
            <p:nvPr/>
          </p:nvSpPr>
          <p:spPr>
            <a:xfrm>
              <a:off x="1963925" y="3707850"/>
              <a:ext cx="199625" cy="132525"/>
            </a:xfrm>
            <a:custGeom>
              <a:avLst/>
              <a:gdLst/>
              <a:ahLst/>
              <a:cxnLst/>
              <a:rect l="l" t="t" r="r" b="b"/>
              <a:pathLst>
                <a:path w="7985" h="5301" extrusionOk="0">
                  <a:moveTo>
                    <a:pt x="7701" y="1"/>
                  </a:moveTo>
                  <a:cubicBezTo>
                    <a:pt x="7627" y="1"/>
                    <a:pt x="7543" y="25"/>
                    <a:pt x="7454" y="76"/>
                  </a:cubicBezTo>
                  <a:lnTo>
                    <a:pt x="535" y="4071"/>
                  </a:lnTo>
                  <a:cubicBezTo>
                    <a:pt x="242" y="4241"/>
                    <a:pt x="1" y="4635"/>
                    <a:pt x="1" y="4955"/>
                  </a:cubicBezTo>
                  <a:cubicBezTo>
                    <a:pt x="1" y="5176"/>
                    <a:pt x="115" y="5301"/>
                    <a:pt x="283" y="5301"/>
                  </a:cubicBezTo>
                  <a:cubicBezTo>
                    <a:pt x="358" y="5301"/>
                    <a:pt x="444" y="5276"/>
                    <a:pt x="535" y="5224"/>
                  </a:cubicBezTo>
                  <a:lnTo>
                    <a:pt x="7454" y="1229"/>
                  </a:lnTo>
                  <a:cubicBezTo>
                    <a:pt x="7746" y="1059"/>
                    <a:pt x="7984" y="664"/>
                    <a:pt x="7984" y="348"/>
                  </a:cubicBezTo>
                  <a:cubicBezTo>
                    <a:pt x="7984" y="126"/>
                    <a:pt x="7869" y="1"/>
                    <a:pt x="7701"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29"/>
            <p:cNvSpPr/>
            <p:nvPr/>
          </p:nvSpPr>
          <p:spPr>
            <a:xfrm>
              <a:off x="1963925" y="3864025"/>
              <a:ext cx="25025" cy="36225"/>
            </a:xfrm>
            <a:custGeom>
              <a:avLst/>
              <a:gdLst/>
              <a:ahLst/>
              <a:cxnLst/>
              <a:rect l="l" t="t" r="r" b="b"/>
              <a:pathLst>
                <a:path w="1001" h="1449" extrusionOk="0">
                  <a:moveTo>
                    <a:pt x="824" y="0"/>
                  </a:moveTo>
                  <a:cubicBezTo>
                    <a:pt x="781" y="0"/>
                    <a:pt x="733" y="14"/>
                    <a:pt x="681" y="44"/>
                  </a:cubicBezTo>
                  <a:lnTo>
                    <a:pt x="321" y="251"/>
                  </a:lnTo>
                  <a:cubicBezTo>
                    <a:pt x="144" y="353"/>
                    <a:pt x="1" y="601"/>
                    <a:pt x="1" y="805"/>
                  </a:cubicBezTo>
                  <a:lnTo>
                    <a:pt x="1" y="1221"/>
                  </a:lnTo>
                  <a:cubicBezTo>
                    <a:pt x="1" y="1365"/>
                    <a:pt x="72" y="1448"/>
                    <a:pt x="177" y="1448"/>
                  </a:cubicBezTo>
                  <a:cubicBezTo>
                    <a:pt x="220" y="1448"/>
                    <a:pt x="269" y="1434"/>
                    <a:pt x="321" y="1404"/>
                  </a:cubicBezTo>
                  <a:lnTo>
                    <a:pt x="681" y="1197"/>
                  </a:lnTo>
                  <a:cubicBezTo>
                    <a:pt x="858" y="1095"/>
                    <a:pt x="1000" y="846"/>
                    <a:pt x="1000" y="642"/>
                  </a:cubicBezTo>
                  <a:lnTo>
                    <a:pt x="1000" y="228"/>
                  </a:lnTo>
                  <a:cubicBezTo>
                    <a:pt x="1000" y="83"/>
                    <a:pt x="929" y="0"/>
                    <a:pt x="824"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29"/>
            <p:cNvSpPr/>
            <p:nvPr/>
          </p:nvSpPr>
          <p:spPr>
            <a:xfrm>
              <a:off x="2013825" y="3765450"/>
              <a:ext cx="149725" cy="103725"/>
            </a:xfrm>
            <a:custGeom>
              <a:avLst/>
              <a:gdLst/>
              <a:ahLst/>
              <a:cxnLst/>
              <a:rect l="l" t="t" r="r" b="b"/>
              <a:pathLst>
                <a:path w="5989" h="4149" extrusionOk="0">
                  <a:moveTo>
                    <a:pt x="5706" y="0"/>
                  </a:moveTo>
                  <a:cubicBezTo>
                    <a:pt x="5632" y="0"/>
                    <a:pt x="5547" y="25"/>
                    <a:pt x="5458" y="77"/>
                  </a:cubicBezTo>
                  <a:lnTo>
                    <a:pt x="534" y="2920"/>
                  </a:lnTo>
                  <a:cubicBezTo>
                    <a:pt x="239" y="3089"/>
                    <a:pt x="1" y="3484"/>
                    <a:pt x="1" y="3803"/>
                  </a:cubicBezTo>
                  <a:cubicBezTo>
                    <a:pt x="1" y="4023"/>
                    <a:pt x="115" y="4149"/>
                    <a:pt x="284" y="4149"/>
                  </a:cubicBezTo>
                  <a:cubicBezTo>
                    <a:pt x="358" y="4149"/>
                    <a:pt x="444" y="4124"/>
                    <a:pt x="534" y="4072"/>
                  </a:cubicBezTo>
                  <a:lnTo>
                    <a:pt x="5458" y="1230"/>
                  </a:lnTo>
                  <a:cubicBezTo>
                    <a:pt x="5750" y="1060"/>
                    <a:pt x="5988" y="665"/>
                    <a:pt x="5988" y="346"/>
                  </a:cubicBezTo>
                  <a:cubicBezTo>
                    <a:pt x="5988" y="127"/>
                    <a:pt x="5873" y="0"/>
                    <a:pt x="5706"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29"/>
            <p:cNvSpPr/>
            <p:nvPr/>
          </p:nvSpPr>
          <p:spPr>
            <a:xfrm>
              <a:off x="1963925" y="3921650"/>
              <a:ext cx="25025" cy="36225"/>
            </a:xfrm>
            <a:custGeom>
              <a:avLst/>
              <a:gdLst/>
              <a:ahLst/>
              <a:cxnLst/>
              <a:rect l="l" t="t" r="r" b="b"/>
              <a:pathLst>
                <a:path w="1001" h="1449" extrusionOk="0">
                  <a:moveTo>
                    <a:pt x="823" y="1"/>
                  </a:moveTo>
                  <a:cubicBezTo>
                    <a:pt x="780" y="1"/>
                    <a:pt x="732" y="15"/>
                    <a:pt x="681" y="44"/>
                  </a:cubicBezTo>
                  <a:lnTo>
                    <a:pt x="321" y="251"/>
                  </a:lnTo>
                  <a:cubicBezTo>
                    <a:pt x="144" y="353"/>
                    <a:pt x="1" y="601"/>
                    <a:pt x="1" y="805"/>
                  </a:cubicBezTo>
                  <a:lnTo>
                    <a:pt x="1" y="1221"/>
                  </a:lnTo>
                  <a:cubicBezTo>
                    <a:pt x="1" y="1365"/>
                    <a:pt x="72" y="1448"/>
                    <a:pt x="177" y="1448"/>
                  </a:cubicBezTo>
                  <a:cubicBezTo>
                    <a:pt x="220" y="1448"/>
                    <a:pt x="269" y="1434"/>
                    <a:pt x="321" y="1404"/>
                  </a:cubicBezTo>
                  <a:lnTo>
                    <a:pt x="681" y="1197"/>
                  </a:lnTo>
                  <a:cubicBezTo>
                    <a:pt x="858" y="1095"/>
                    <a:pt x="1000" y="850"/>
                    <a:pt x="1000" y="646"/>
                  </a:cubicBezTo>
                  <a:lnTo>
                    <a:pt x="1000" y="228"/>
                  </a:lnTo>
                  <a:cubicBezTo>
                    <a:pt x="1000" y="85"/>
                    <a:pt x="928" y="1"/>
                    <a:pt x="823"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29"/>
            <p:cNvSpPr/>
            <p:nvPr/>
          </p:nvSpPr>
          <p:spPr>
            <a:xfrm>
              <a:off x="2013825" y="3823150"/>
              <a:ext cx="149725" cy="103675"/>
            </a:xfrm>
            <a:custGeom>
              <a:avLst/>
              <a:gdLst/>
              <a:ahLst/>
              <a:cxnLst/>
              <a:rect l="l" t="t" r="r" b="b"/>
              <a:pathLst>
                <a:path w="5989" h="4147" extrusionOk="0">
                  <a:moveTo>
                    <a:pt x="5708" y="0"/>
                  </a:moveTo>
                  <a:cubicBezTo>
                    <a:pt x="5633" y="0"/>
                    <a:pt x="5548" y="25"/>
                    <a:pt x="5458" y="78"/>
                  </a:cubicBezTo>
                  <a:lnTo>
                    <a:pt x="534" y="2917"/>
                  </a:lnTo>
                  <a:cubicBezTo>
                    <a:pt x="239" y="3087"/>
                    <a:pt x="1" y="3485"/>
                    <a:pt x="1" y="3801"/>
                  </a:cubicBezTo>
                  <a:cubicBezTo>
                    <a:pt x="1" y="4022"/>
                    <a:pt x="114" y="4147"/>
                    <a:pt x="282" y="4147"/>
                  </a:cubicBezTo>
                  <a:cubicBezTo>
                    <a:pt x="357" y="4147"/>
                    <a:pt x="443" y="4122"/>
                    <a:pt x="534" y="4069"/>
                  </a:cubicBezTo>
                  <a:lnTo>
                    <a:pt x="5458" y="1227"/>
                  </a:lnTo>
                  <a:cubicBezTo>
                    <a:pt x="5750" y="1061"/>
                    <a:pt x="5988" y="662"/>
                    <a:pt x="5988" y="347"/>
                  </a:cubicBezTo>
                  <a:cubicBezTo>
                    <a:pt x="5988" y="126"/>
                    <a:pt x="5874" y="0"/>
                    <a:pt x="5708"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29"/>
            <p:cNvSpPr/>
            <p:nvPr/>
          </p:nvSpPr>
          <p:spPr>
            <a:xfrm>
              <a:off x="1963925" y="3979275"/>
              <a:ext cx="25025" cy="36150"/>
            </a:xfrm>
            <a:custGeom>
              <a:avLst/>
              <a:gdLst/>
              <a:ahLst/>
              <a:cxnLst/>
              <a:rect l="l" t="t" r="r" b="b"/>
              <a:pathLst>
                <a:path w="1001" h="1446" extrusionOk="0">
                  <a:moveTo>
                    <a:pt x="824" y="0"/>
                  </a:moveTo>
                  <a:cubicBezTo>
                    <a:pt x="781" y="0"/>
                    <a:pt x="733" y="14"/>
                    <a:pt x="681" y="44"/>
                  </a:cubicBezTo>
                  <a:lnTo>
                    <a:pt x="321" y="251"/>
                  </a:lnTo>
                  <a:cubicBezTo>
                    <a:pt x="144" y="353"/>
                    <a:pt x="1" y="598"/>
                    <a:pt x="1" y="802"/>
                  </a:cubicBezTo>
                  <a:lnTo>
                    <a:pt x="1" y="1218"/>
                  </a:lnTo>
                  <a:cubicBezTo>
                    <a:pt x="1" y="1362"/>
                    <a:pt x="72" y="1445"/>
                    <a:pt x="177" y="1445"/>
                  </a:cubicBezTo>
                  <a:cubicBezTo>
                    <a:pt x="220" y="1445"/>
                    <a:pt x="269" y="1431"/>
                    <a:pt x="321" y="1401"/>
                  </a:cubicBezTo>
                  <a:lnTo>
                    <a:pt x="681" y="1193"/>
                  </a:lnTo>
                  <a:cubicBezTo>
                    <a:pt x="858" y="1091"/>
                    <a:pt x="1000" y="846"/>
                    <a:pt x="1000" y="642"/>
                  </a:cubicBezTo>
                  <a:lnTo>
                    <a:pt x="1000" y="228"/>
                  </a:lnTo>
                  <a:cubicBezTo>
                    <a:pt x="1000" y="83"/>
                    <a:pt x="929" y="0"/>
                    <a:pt x="824"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29"/>
            <p:cNvSpPr/>
            <p:nvPr/>
          </p:nvSpPr>
          <p:spPr>
            <a:xfrm>
              <a:off x="2013825" y="3880675"/>
              <a:ext cx="149725" cy="103725"/>
            </a:xfrm>
            <a:custGeom>
              <a:avLst/>
              <a:gdLst/>
              <a:ahLst/>
              <a:cxnLst/>
              <a:rect l="l" t="t" r="r" b="b"/>
              <a:pathLst>
                <a:path w="5989" h="4149" extrusionOk="0">
                  <a:moveTo>
                    <a:pt x="5707" y="1"/>
                  </a:moveTo>
                  <a:cubicBezTo>
                    <a:pt x="5633" y="1"/>
                    <a:pt x="5548" y="26"/>
                    <a:pt x="5458" y="78"/>
                  </a:cubicBezTo>
                  <a:lnTo>
                    <a:pt x="534" y="2921"/>
                  </a:lnTo>
                  <a:cubicBezTo>
                    <a:pt x="239" y="3087"/>
                    <a:pt x="1" y="3485"/>
                    <a:pt x="1" y="3801"/>
                  </a:cubicBezTo>
                  <a:cubicBezTo>
                    <a:pt x="1" y="4023"/>
                    <a:pt x="115" y="4148"/>
                    <a:pt x="284" y="4148"/>
                  </a:cubicBezTo>
                  <a:cubicBezTo>
                    <a:pt x="359" y="4148"/>
                    <a:pt x="444" y="4124"/>
                    <a:pt x="534" y="4073"/>
                  </a:cubicBezTo>
                  <a:lnTo>
                    <a:pt x="5458" y="1231"/>
                  </a:lnTo>
                  <a:cubicBezTo>
                    <a:pt x="5750" y="1061"/>
                    <a:pt x="5988" y="663"/>
                    <a:pt x="5988" y="347"/>
                  </a:cubicBezTo>
                  <a:cubicBezTo>
                    <a:pt x="5988" y="126"/>
                    <a:pt x="5874" y="1"/>
                    <a:pt x="5707"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29"/>
            <p:cNvSpPr/>
            <p:nvPr/>
          </p:nvSpPr>
          <p:spPr>
            <a:xfrm>
              <a:off x="1963925" y="4036775"/>
              <a:ext cx="25025" cy="36150"/>
            </a:xfrm>
            <a:custGeom>
              <a:avLst/>
              <a:gdLst/>
              <a:ahLst/>
              <a:cxnLst/>
              <a:rect l="l" t="t" r="r" b="b"/>
              <a:pathLst>
                <a:path w="1001" h="1446" extrusionOk="0">
                  <a:moveTo>
                    <a:pt x="822" y="1"/>
                  </a:moveTo>
                  <a:cubicBezTo>
                    <a:pt x="780" y="1"/>
                    <a:pt x="732" y="14"/>
                    <a:pt x="681" y="43"/>
                  </a:cubicBezTo>
                  <a:lnTo>
                    <a:pt x="321" y="253"/>
                  </a:lnTo>
                  <a:cubicBezTo>
                    <a:pt x="144" y="352"/>
                    <a:pt x="1" y="600"/>
                    <a:pt x="1" y="804"/>
                  </a:cubicBezTo>
                  <a:lnTo>
                    <a:pt x="1" y="1219"/>
                  </a:lnTo>
                  <a:cubicBezTo>
                    <a:pt x="1" y="1363"/>
                    <a:pt x="72" y="1446"/>
                    <a:pt x="177" y="1446"/>
                  </a:cubicBezTo>
                  <a:cubicBezTo>
                    <a:pt x="220" y="1446"/>
                    <a:pt x="269" y="1432"/>
                    <a:pt x="321" y="1402"/>
                  </a:cubicBezTo>
                  <a:lnTo>
                    <a:pt x="681" y="1195"/>
                  </a:lnTo>
                  <a:cubicBezTo>
                    <a:pt x="858" y="1093"/>
                    <a:pt x="1000" y="848"/>
                    <a:pt x="1000" y="644"/>
                  </a:cubicBezTo>
                  <a:lnTo>
                    <a:pt x="1000" y="230"/>
                  </a:lnTo>
                  <a:cubicBezTo>
                    <a:pt x="1000" y="84"/>
                    <a:pt x="928" y="1"/>
                    <a:pt x="822"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29"/>
            <p:cNvSpPr/>
            <p:nvPr/>
          </p:nvSpPr>
          <p:spPr>
            <a:xfrm>
              <a:off x="2013825" y="3938225"/>
              <a:ext cx="149725" cy="103675"/>
            </a:xfrm>
            <a:custGeom>
              <a:avLst/>
              <a:gdLst/>
              <a:ahLst/>
              <a:cxnLst/>
              <a:rect l="l" t="t" r="r" b="b"/>
              <a:pathLst>
                <a:path w="5989" h="4147" extrusionOk="0">
                  <a:moveTo>
                    <a:pt x="5707" y="1"/>
                  </a:moveTo>
                  <a:cubicBezTo>
                    <a:pt x="5633" y="1"/>
                    <a:pt x="5548" y="26"/>
                    <a:pt x="5458" y="78"/>
                  </a:cubicBezTo>
                  <a:lnTo>
                    <a:pt x="534" y="2921"/>
                  </a:lnTo>
                  <a:cubicBezTo>
                    <a:pt x="239" y="3087"/>
                    <a:pt x="1" y="3485"/>
                    <a:pt x="1" y="3801"/>
                  </a:cubicBezTo>
                  <a:cubicBezTo>
                    <a:pt x="1" y="4022"/>
                    <a:pt x="115" y="4147"/>
                    <a:pt x="283" y="4147"/>
                  </a:cubicBezTo>
                  <a:cubicBezTo>
                    <a:pt x="357" y="4147"/>
                    <a:pt x="443" y="4122"/>
                    <a:pt x="534" y="4070"/>
                  </a:cubicBezTo>
                  <a:lnTo>
                    <a:pt x="5458" y="1231"/>
                  </a:lnTo>
                  <a:cubicBezTo>
                    <a:pt x="5750" y="1060"/>
                    <a:pt x="5988" y="663"/>
                    <a:pt x="5988" y="346"/>
                  </a:cubicBezTo>
                  <a:cubicBezTo>
                    <a:pt x="5988" y="126"/>
                    <a:pt x="5874" y="1"/>
                    <a:pt x="5707"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29"/>
            <p:cNvSpPr/>
            <p:nvPr/>
          </p:nvSpPr>
          <p:spPr>
            <a:xfrm>
              <a:off x="2862925" y="2972975"/>
              <a:ext cx="374150" cy="249225"/>
            </a:xfrm>
            <a:custGeom>
              <a:avLst/>
              <a:gdLst/>
              <a:ahLst/>
              <a:cxnLst/>
              <a:rect l="l" t="t" r="r" b="b"/>
              <a:pathLst>
                <a:path w="14966" h="9969" extrusionOk="0">
                  <a:moveTo>
                    <a:pt x="14669" y="1"/>
                  </a:moveTo>
                  <a:cubicBezTo>
                    <a:pt x="14598" y="1"/>
                    <a:pt x="14518" y="24"/>
                    <a:pt x="14433" y="73"/>
                  </a:cubicBezTo>
                  <a:lnTo>
                    <a:pt x="531" y="8100"/>
                  </a:lnTo>
                  <a:cubicBezTo>
                    <a:pt x="239" y="8270"/>
                    <a:pt x="1" y="8681"/>
                    <a:pt x="1" y="9021"/>
                  </a:cubicBezTo>
                  <a:lnTo>
                    <a:pt x="1" y="9589"/>
                  </a:lnTo>
                  <a:cubicBezTo>
                    <a:pt x="1" y="9830"/>
                    <a:pt x="120" y="9968"/>
                    <a:pt x="294" y="9968"/>
                  </a:cubicBezTo>
                  <a:cubicBezTo>
                    <a:pt x="365" y="9968"/>
                    <a:pt x="446" y="9945"/>
                    <a:pt x="531" y="9895"/>
                  </a:cubicBezTo>
                  <a:lnTo>
                    <a:pt x="14433" y="1804"/>
                  </a:lnTo>
                  <a:cubicBezTo>
                    <a:pt x="14729" y="1634"/>
                    <a:pt x="14964" y="1219"/>
                    <a:pt x="14964" y="882"/>
                  </a:cubicBezTo>
                  <a:lnTo>
                    <a:pt x="14964" y="382"/>
                  </a:lnTo>
                  <a:cubicBezTo>
                    <a:pt x="14966" y="141"/>
                    <a:pt x="14844" y="1"/>
                    <a:pt x="14669"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29"/>
            <p:cNvSpPr/>
            <p:nvPr/>
          </p:nvSpPr>
          <p:spPr>
            <a:xfrm>
              <a:off x="2862925" y="3030475"/>
              <a:ext cx="424000" cy="262125"/>
            </a:xfrm>
            <a:custGeom>
              <a:avLst/>
              <a:gdLst/>
              <a:ahLst/>
              <a:cxnLst/>
              <a:rect l="l" t="t" r="r" b="b"/>
              <a:pathLst>
                <a:path w="16960" h="10485" extrusionOk="0">
                  <a:moveTo>
                    <a:pt x="16678" y="1"/>
                  </a:moveTo>
                  <a:cubicBezTo>
                    <a:pt x="16604" y="1"/>
                    <a:pt x="16519" y="26"/>
                    <a:pt x="16429" y="78"/>
                  </a:cubicBezTo>
                  <a:lnTo>
                    <a:pt x="531" y="9257"/>
                  </a:lnTo>
                  <a:cubicBezTo>
                    <a:pt x="239" y="9424"/>
                    <a:pt x="1" y="9822"/>
                    <a:pt x="1" y="10138"/>
                  </a:cubicBezTo>
                  <a:cubicBezTo>
                    <a:pt x="1" y="10359"/>
                    <a:pt x="115" y="10484"/>
                    <a:pt x="282" y="10484"/>
                  </a:cubicBezTo>
                  <a:cubicBezTo>
                    <a:pt x="356" y="10484"/>
                    <a:pt x="441" y="10459"/>
                    <a:pt x="531" y="10407"/>
                  </a:cubicBezTo>
                  <a:lnTo>
                    <a:pt x="16429" y="1231"/>
                  </a:lnTo>
                  <a:cubicBezTo>
                    <a:pt x="16721" y="1060"/>
                    <a:pt x="16959" y="666"/>
                    <a:pt x="16959" y="346"/>
                  </a:cubicBezTo>
                  <a:cubicBezTo>
                    <a:pt x="16959" y="126"/>
                    <a:pt x="16845" y="1"/>
                    <a:pt x="16678"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29"/>
            <p:cNvSpPr/>
            <p:nvPr/>
          </p:nvSpPr>
          <p:spPr>
            <a:xfrm>
              <a:off x="2862925" y="3088050"/>
              <a:ext cx="424000" cy="262125"/>
            </a:xfrm>
            <a:custGeom>
              <a:avLst/>
              <a:gdLst/>
              <a:ahLst/>
              <a:cxnLst/>
              <a:rect l="l" t="t" r="r" b="b"/>
              <a:pathLst>
                <a:path w="16960" h="10485" extrusionOk="0">
                  <a:moveTo>
                    <a:pt x="16677" y="0"/>
                  </a:moveTo>
                  <a:cubicBezTo>
                    <a:pt x="16603" y="0"/>
                    <a:pt x="16518" y="25"/>
                    <a:pt x="16429" y="77"/>
                  </a:cubicBezTo>
                  <a:lnTo>
                    <a:pt x="531" y="9256"/>
                  </a:lnTo>
                  <a:cubicBezTo>
                    <a:pt x="239" y="9426"/>
                    <a:pt x="1" y="9821"/>
                    <a:pt x="1" y="10137"/>
                  </a:cubicBezTo>
                  <a:cubicBezTo>
                    <a:pt x="1" y="10359"/>
                    <a:pt x="116" y="10484"/>
                    <a:pt x="284" y="10484"/>
                  </a:cubicBezTo>
                  <a:cubicBezTo>
                    <a:pt x="358" y="10484"/>
                    <a:pt x="442" y="10460"/>
                    <a:pt x="531" y="10409"/>
                  </a:cubicBezTo>
                  <a:lnTo>
                    <a:pt x="16429" y="1230"/>
                  </a:lnTo>
                  <a:cubicBezTo>
                    <a:pt x="16721" y="1059"/>
                    <a:pt x="16959" y="665"/>
                    <a:pt x="16959" y="345"/>
                  </a:cubicBezTo>
                  <a:cubicBezTo>
                    <a:pt x="16959" y="126"/>
                    <a:pt x="16845" y="0"/>
                    <a:pt x="16677"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29"/>
            <p:cNvSpPr/>
            <p:nvPr/>
          </p:nvSpPr>
          <p:spPr>
            <a:xfrm>
              <a:off x="2862925" y="3145625"/>
              <a:ext cx="424000" cy="262125"/>
            </a:xfrm>
            <a:custGeom>
              <a:avLst/>
              <a:gdLst/>
              <a:ahLst/>
              <a:cxnLst/>
              <a:rect l="l" t="t" r="r" b="b"/>
              <a:pathLst>
                <a:path w="16960" h="10485" extrusionOk="0">
                  <a:moveTo>
                    <a:pt x="16676" y="1"/>
                  </a:moveTo>
                  <a:cubicBezTo>
                    <a:pt x="16602" y="1"/>
                    <a:pt x="16518" y="25"/>
                    <a:pt x="16429" y="76"/>
                  </a:cubicBezTo>
                  <a:lnTo>
                    <a:pt x="531" y="9255"/>
                  </a:lnTo>
                  <a:cubicBezTo>
                    <a:pt x="239" y="9425"/>
                    <a:pt x="1" y="9820"/>
                    <a:pt x="1" y="10139"/>
                  </a:cubicBezTo>
                  <a:cubicBezTo>
                    <a:pt x="1" y="10358"/>
                    <a:pt x="115" y="10484"/>
                    <a:pt x="283" y="10484"/>
                  </a:cubicBezTo>
                  <a:cubicBezTo>
                    <a:pt x="357" y="10484"/>
                    <a:pt x="441" y="10460"/>
                    <a:pt x="531" y="10407"/>
                  </a:cubicBezTo>
                  <a:lnTo>
                    <a:pt x="16429" y="1228"/>
                  </a:lnTo>
                  <a:cubicBezTo>
                    <a:pt x="16721" y="1058"/>
                    <a:pt x="16959" y="664"/>
                    <a:pt x="16959" y="347"/>
                  </a:cubicBezTo>
                  <a:cubicBezTo>
                    <a:pt x="16959" y="126"/>
                    <a:pt x="16844" y="1"/>
                    <a:pt x="16676"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29"/>
            <p:cNvSpPr/>
            <p:nvPr/>
          </p:nvSpPr>
          <p:spPr>
            <a:xfrm>
              <a:off x="2862925" y="3203200"/>
              <a:ext cx="424000" cy="262100"/>
            </a:xfrm>
            <a:custGeom>
              <a:avLst/>
              <a:gdLst/>
              <a:ahLst/>
              <a:cxnLst/>
              <a:rect l="l" t="t" r="r" b="b"/>
              <a:pathLst>
                <a:path w="16960" h="10484" extrusionOk="0">
                  <a:moveTo>
                    <a:pt x="16679" y="0"/>
                  </a:moveTo>
                  <a:cubicBezTo>
                    <a:pt x="16604" y="0"/>
                    <a:pt x="16519" y="25"/>
                    <a:pt x="16429" y="78"/>
                  </a:cubicBezTo>
                  <a:lnTo>
                    <a:pt x="531" y="9254"/>
                  </a:lnTo>
                  <a:cubicBezTo>
                    <a:pt x="239" y="9424"/>
                    <a:pt x="1" y="9818"/>
                    <a:pt x="1" y="10138"/>
                  </a:cubicBezTo>
                  <a:cubicBezTo>
                    <a:pt x="1" y="10359"/>
                    <a:pt x="114" y="10484"/>
                    <a:pt x="281" y="10484"/>
                  </a:cubicBezTo>
                  <a:cubicBezTo>
                    <a:pt x="356" y="10484"/>
                    <a:pt x="441" y="10459"/>
                    <a:pt x="531" y="10406"/>
                  </a:cubicBezTo>
                  <a:lnTo>
                    <a:pt x="16429" y="1230"/>
                  </a:lnTo>
                  <a:cubicBezTo>
                    <a:pt x="16721" y="1060"/>
                    <a:pt x="16959" y="663"/>
                    <a:pt x="16959" y="346"/>
                  </a:cubicBezTo>
                  <a:cubicBezTo>
                    <a:pt x="16959" y="125"/>
                    <a:pt x="16846" y="0"/>
                    <a:pt x="16679"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29"/>
            <p:cNvSpPr/>
            <p:nvPr/>
          </p:nvSpPr>
          <p:spPr>
            <a:xfrm>
              <a:off x="2862925" y="3260750"/>
              <a:ext cx="424000" cy="262100"/>
            </a:xfrm>
            <a:custGeom>
              <a:avLst/>
              <a:gdLst/>
              <a:ahLst/>
              <a:cxnLst/>
              <a:rect l="l" t="t" r="r" b="b"/>
              <a:pathLst>
                <a:path w="16960" h="10484" extrusionOk="0">
                  <a:moveTo>
                    <a:pt x="16677" y="0"/>
                  </a:moveTo>
                  <a:cubicBezTo>
                    <a:pt x="16603" y="0"/>
                    <a:pt x="16519" y="25"/>
                    <a:pt x="16429" y="77"/>
                  </a:cubicBezTo>
                  <a:lnTo>
                    <a:pt x="531" y="9257"/>
                  </a:lnTo>
                  <a:cubicBezTo>
                    <a:pt x="239" y="9423"/>
                    <a:pt x="1" y="9821"/>
                    <a:pt x="1" y="10137"/>
                  </a:cubicBezTo>
                  <a:cubicBezTo>
                    <a:pt x="1" y="10358"/>
                    <a:pt x="114" y="10483"/>
                    <a:pt x="281" y="10483"/>
                  </a:cubicBezTo>
                  <a:cubicBezTo>
                    <a:pt x="356" y="10483"/>
                    <a:pt x="441" y="10458"/>
                    <a:pt x="531" y="10406"/>
                  </a:cubicBezTo>
                  <a:lnTo>
                    <a:pt x="16429" y="1230"/>
                  </a:lnTo>
                  <a:cubicBezTo>
                    <a:pt x="16721" y="1060"/>
                    <a:pt x="16959" y="666"/>
                    <a:pt x="16959" y="346"/>
                  </a:cubicBezTo>
                  <a:cubicBezTo>
                    <a:pt x="16959" y="127"/>
                    <a:pt x="16845" y="0"/>
                    <a:pt x="16677"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29"/>
            <p:cNvSpPr/>
            <p:nvPr/>
          </p:nvSpPr>
          <p:spPr>
            <a:xfrm>
              <a:off x="2862925" y="3318300"/>
              <a:ext cx="424000" cy="262150"/>
            </a:xfrm>
            <a:custGeom>
              <a:avLst/>
              <a:gdLst/>
              <a:ahLst/>
              <a:cxnLst/>
              <a:rect l="l" t="t" r="r" b="b"/>
              <a:pathLst>
                <a:path w="16960" h="10486" extrusionOk="0">
                  <a:moveTo>
                    <a:pt x="16677" y="0"/>
                  </a:moveTo>
                  <a:cubicBezTo>
                    <a:pt x="16603" y="0"/>
                    <a:pt x="16519" y="25"/>
                    <a:pt x="16429" y="77"/>
                  </a:cubicBezTo>
                  <a:lnTo>
                    <a:pt x="531" y="9257"/>
                  </a:lnTo>
                  <a:cubicBezTo>
                    <a:pt x="239" y="9426"/>
                    <a:pt x="1" y="9821"/>
                    <a:pt x="1" y="10140"/>
                  </a:cubicBezTo>
                  <a:cubicBezTo>
                    <a:pt x="1" y="10359"/>
                    <a:pt x="115" y="10485"/>
                    <a:pt x="283" y="10485"/>
                  </a:cubicBezTo>
                  <a:cubicBezTo>
                    <a:pt x="357" y="10485"/>
                    <a:pt x="441" y="10461"/>
                    <a:pt x="531" y="10409"/>
                  </a:cubicBezTo>
                  <a:lnTo>
                    <a:pt x="16429" y="1229"/>
                  </a:lnTo>
                  <a:cubicBezTo>
                    <a:pt x="16721" y="1060"/>
                    <a:pt x="16959" y="665"/>
                    <a:pt x="16959" y="346"/>
                  </a:cubicBezTo>
                  <a:cubicBezTo>
                    <a:pt x="16959" y="126"/>
                    <a:pt x="16845" y="0"/>
                    <a:pt x="16677"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29"/>
            <p:cNvSpPr/>
            <p:nvPr/>
          </p:nvSpPr>
          <p:spPr>
            <a:xfrm>
              <a:off x="2862925" y="3375900"/>
              <a:ext cx="424000" cy="262100"/>
            </a:xfrm>
            <a:custGeom>
              <a:avLst/>
              <a:gdLst/>
              <a:ahLst/>
              <a:cxnLst/>
              <a:rect l="l" t="t" r="r" b="b"/>
              <a:pathLst>
                <a:path w="16960" h="10484" extrusionOk="0">
                  <a:moveTo>
                    <a:pt x="16679" y="1"/>
                  </a:moveTo>
                  <a:cubicBezTo>
                    <a:pt x="16604" y="1"/>
                    <a:pt x="16519" y="26"/>
                    <a:pt x="16429" y="78"/>
                  </a:cubicBezTo>
                  <a:lnTo>
                    <a:pt x="531" y="9254"/>
                  </a:lnTo>
                  <a:cubicBezTo>
                    <a:pt x="239" y="9424"/>
                    <a:pt x="1" y="9818"/>
                    <a:pt x="1" y="10138"/>
                  </a:cubicBezTo>
                  <a:cubicBezTo>
                    <a:pt x="1" y="10357"/>
                    <a:pt x="115" y="10483"/>
                    <a:pt x="283" y="10483"/>
                  </a:cubicBezTo>
                  <a:cubicBezTo>
                    <a:pt x="357" y="10483"/>
                    <a:pt x="441" y="10459"/>
                    <a:pt x="531" y="10407"/>
                  </a:cubicBezTo>
                  <a:lnTo>
                    <a:pt x="16429" y="1227"/>
                  </a:lnTo>
                  <a:cubicBezTo>
                    <a:pt x="16721" y="1061"/>
                    <a:pt x="16959" y="663"/>
                    <a:pt x="16959" y="347"/>
                  </a:cubicBezTo>
                  <a:cubicBezTo>
                    <a:pt x="16959" y="126"/>
                    <a:pt x="16846" y="1"/>
                    <a:pt x="16679"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29"/>
            <p:cNvSpPr/>
            <p:nvPr/>
          </p:nvSpPr>
          <p:spPr>
            <a:xfrm>
              <a:off x="2862925" y="3433450"/>
              <a:ext cx="424000" cy="262100"/>
            </a:xfrm>
            <a:custGeom>
              <a:avLst/>
              <a:gdLst/>
              <a:ahLst/>
              <a:cxnLst/>
              <a:rect l="l" t="t" r="r" b="b"/>
              <a:pathLst>
                <a:path w="16960" h="10484" extrusionOk="0">
                  <a:moveTo>
                    <a:pt x="16678" y="0"/>
                  </a:moveTo>
                  <a:cubicBezTo>
                    <a:pt x="16604" y="0"/>
                    <a:pt x="16519" y="25"/>
                    <a:pt x="16429" y="77"/>
                  </a:cubicBezTo>
                  <a:lnTo>
                    <a:pt x="531" y="9254"/>
                  </a:lnTo>
                  <a:cubicBezTo>
                    <a:pt x="239" y="9424"/>
                    <a:pt x="1" y="9821"/>
                    <a:pt x="1" y="10138"/>
                  </a:cubicBezTo>
                  <a:cubicBezTo>
                    <a:pt x="1" y="10359"/>
                    <a:pt x="115" y="10484"/>
                    <a:pt x="281" y="10484"/>
                  </a:cubicBezTo>
                  <a:cubicBezTo>
                    <a:pt x="356" y="10484"/>
                    <a:pt x="441" y="10459"/>
                    <a:pt x="531" y="10407"/>
                  </a:cubicBezTo>
                  <a:lnTo>
                    <a:pt x="16429" y="1230"/>
                  </a:lnTo>
                  <a:cubicBezTo>
                    <a:pt x="16721" y="1061"/>
                    <a:pt x="16959" y="662"/>
                    <a:pt x="16959" y="347"/>
                  </a:cubicBezTo>
                  <a:cubicBezTo>
                    <a:pt x="16959" y="125"/>
                    <a:pt x="16845" y="0"/>
                    <a:pt x="16678"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29"/>
            <p:cNvSpPr/>
            <p:nvPr/>
          </p:nvSpPr>
          <p:spPr>
            <a:xfrm>
              <a:off x="2264300" y="3217800"/>
              <a:ext cx="548750" cy="852300"/>
            </a:xfrm>
            <a:custGeom>
              <a:avLst/>
              <a:gdLst/>
              <a:ahLst/>
              <a:cxnLst/>
              <a:rect l="l" t="t" r="r" b="b"/>
              <a:pathLst>
                <a:path w="21950" h="34092" extrusionOk="0">
                  <a:moveTo>
                    <a:pt x="21655" y="0"/>
                  </a:moveTo>
                  <a:cubicBezTo>
                    <a:pt x="21584" y="0"/>
                    <a:pt x="21504" y="23"/>
                    <a:pt x="21419" y="71"/>
                  </a:cubicBezTo>
                  <a:lnTo>
                    <a:pt x="535" y="12130"/>
                  </a:lnTo>
                  <a:cubicBezTo>
                    <a:pt x="239" y="12301"/>
                    <a:pt x="1" y="12712"/>
                    <a:pt x="1" y="13052"/>
                  </a:cubicBezTo>
                  <a:lnTo>
                    <a:pt x="1" y="33712"/>
                  </a:lnTo>
                  <a:cubicBezTo>
                    <a:pt x="1" y="33953"/>
                    <a:pt x="120" y="34092"/>
                    <a:pt x="295" y="34092"/>
                  </a:cubicBezTo>
                  <a:cubicBezTo>
                    <a:pt x="367" y="34092"/>
                    <a:pt x="449" y="34068"/>
                    <a:pt x="535" y="34018"/>
                  </a:cubicBezTo>
                  <a:lnTo>
                    <a:pt x="21419" y="21959"/>
                  </a:lnTo>
                  <a:cubicBezTo>
                    <a:pt x="21712" y="21793"/>
                    <a:pt x="21950" y="21378"/>
                    <a:pt x="21950" y="21041"/>
                  </a:cubicBezTo>
                  <a:lnTo>
                    <a:pt x="21950" y="381"/>
                  </a:lnTo>
                  <a:cubicBezTo>
                    <a:pt x="21950" y="139"/>
                    <a:pt x="21830" y="0"/>
                    <a:pt x="21655" y="0"/>
                  </a:cubicBez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29"/>
            <p:cNvSpPr/>
            <p:nvPr/>
          </p:nvSpPr>
          <p:spPr>
            <a:xfrm>
              <a:off x="2264300" y="3512650"/>
              <a:ext cx="548750" cy="557450"/>
            </a:xfrm>
            <a:custGeom>
              <a:avLst/>
              <a:gdLst/>
              <a:ahLst/>
              <a:cxnLst/>
              <a:rect l="l" t="t" r="r" b="b"/>
              <a:pathLst>
                <a:path w="21950" h="22298" extrusionOk="0">
                  <a:moveTo>
                    <a:pt x="16123" y="0"/>
                  </a:moveTo>
                  <a:lnTo>
                    <a:pt x="12635" y="6174"/>
                  </a:lnTo>
                  <a:lnTo>
                    <a:pt x="15086" y="9353"/>
                  </a:lnTo>
                  <a:lnTo>
                    <a:pt x="6984" y="2373"/>
                  </a:lnTo>
                  <a:lnTo>
                    <a:pt x="1" y="17492"/>
                  </a:lnTo>
                  <a:lnTo>
                    <a:pt x="1" y="21918"/>
                  </a:lnTo>
                  <a:cubicBezTo>
                    <a:pt x="1" y="22159"/>
                    <a:pt x="120" y="22298"/>
                    <a:pt x="295" y="22298"/>
                  </a:cubicBezTo>
                  <a:cubicBezTo>
                    <a:pt x="367" y="22298"/>
                    <a:pt x="449" y="22274"/>
                    <a:pt x="535" y="22224"/>
                  </a:cubicBezTo>
                  <a:lnTo>
                    <a:pt x="21419" y="10165"/>
                  </a:lnTo>
                  <a:cubicBezTo>
                    <a:pt x="21712" y="9999"/>
                    <a:pt x="21950" y="9584"/>
                    <a:pt x="21950" y="9247"/>
                  </a:cubicBezTo>
                  <a:lnTo>
                    <a:pt x="21950" y="5324"/>
                  </a:lnTo>
                  <a:lnTo>
                    <a:pt x="16123"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29"/>
            <p:cNvSpPr/>
            <p:nvPr/>
          </p:nvSpPr>
          <p:spPr>
            <a:xfrm>
              <a:off x="2649000" y="3348350"/>
              <a:ext cx="78650" cy="101575"/>
            </a:xfrm>
            <a:custGeom>
              <a:avLst/>
              <a:gdLst/>
              <a:ahLst/>
              <a:cxnLst/>
              <a:rect l="l" t="t" r="r" b="b"/>
              <a:pathLst>
                <a:path w="3146" h="4063" extrusionOk="0">
                  <a:moveTo>
                    <a:pt x="2275" y="0"/>
                  </a:moveTo>
                  <a:cubicBezTo>
                    <a:pt x="2064" y="0"/>
                    <a:pt x="1826" y="69"/>
                    <a:pt x="1575" y="214"/>
                  </a:cubicBezTo>
                  <a:cubicBezTo>
                    <a:pt x="704" y="718"/>
                    <a:pt x="1" y="1938"/>
                    <a:pt x="1" y="2941"/>
                  </a:cubicBezTo>
                  <a:cubicBezTo>
                    <a:pt x="1" y="3652"/>
                    <a:pt x="355" y="4063"/>
                    <a:pt x="871" y="4063"/>
                  </a:cubicBezTo>
                  <a:cubicBezTo>
                    <a:pt x="1083" y="4063"/>
                    <a:pt x="1322" y="3994"/>
                    <a:pt x="1575" y="3849"/>
                  </a:cubicBezTo>
                  <a:cubicBezTo>
                    <a:pt x="2441" y="3346"/>
                    <a:pt x="3145" y="2125"/>
                    <a:pt x="3145" y="1122"/>
                  </a:cubicBezTo>
                  <a:cubicBezTo>
                    <a:pt x="3145" y="411"/>
                    <a:pt x="2791" y="0"/>
                    <a:pt x="2275"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29"/>
            <p:cNvSpPr/>
            <p:nvPr/>
          </p:nvSpPr>
          <p:spPr>
            <a:xfrm>
              <a:off x="1915150" y="2483400"/>
              <a:ext cx="1371775" cy="953100"/>
            </a:xfrm>
            <a:custGeom>
              <a:avLst/>
              <a:gdLst/>
              <a:ahLst/>
              <a:cxnLst/>
              <a:rect l="l" t="t" r="r" b="b"/>
              <a:pathLst>
                <a:path w="54871" h="38124" extrusionOk="0">
                  <a:moveTo>
                    <a:pt x="54577" y="0"/>
                  </a:moveTo>
                  <a:cubicBezTo>
                    <a:pt x="54506" y="0"/>
                    <a:pt x="54425" y="24"/>
                    <a:pt x="54340" y="73"/>
                  </a:cubicBezTo>
                  <a:lnTo>
                    <a:pt x="531" y="31140"/>
                  </a:lnTo>
                  <a:cubicBezTo>
                    <a:pt x="238" y="31307"/>
                    <a:pt x="1" y="31722"/>
                    <a:pt x="1" y="32058"/>
                  </a:cubicBezTo>
                  <a:lnTo>
                    <a:pt x="1" y="37743"/>
                  </a:lnTo>
                  <a:cubicBezTo>
                    <a:pt x="1" y="37985"/>
                    <a:pt x="121" y="38123"/>
                    <a:pt x="295" y="38123"/>
                  </a:cubicBezTo>
                  <a:cubicBezTo>
                    <a:pt x="366" y="38123"/>
                    <a:pt x="447" y="38101"/>
                    <a:pt x="531" y="38052"/>
                  </a:cubicBezTo>
                  <a:lnTo>
                    <a:pt x="54340" y="6985"/>
                  </a:lnTo>
                  <a:cubicBezTo>
                    <a:pt x="54632" y="6815"/>
                    <a:pt x="54870" y="6404"/>
                    <a:pt x="54870" y="6064"/>
                  </a:cubicBezTo>
                  <a:lnTo>
                    <a:pt x="54870" y="379"/>
                  </a:lnTo>
                  <a:cubicBezTo>
                    <a:pt x="54870" y="139"/>
                    <a:pt x="54751" y="0"/>
                    <a:pt x="54577"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29"/>
            <p:cNvSpPr/>
            <p:nvPr/>
          </p:nvSpPr>
          <p:spPr>
            <a:xfrm>
              <a:off x="2788050" y="2599950"/>
              <a:ext cx="399150" cy="270100"/>
            </a:xfrm>
            <a:custGeom>
              <a:avLst/>
              <a:gdLst/>
              <a:ahLst/>
              <a:cxnLst/>
              <a:rect l="l" t="t" r="r" b="b"/>
              <a:pathLst>
                <a:path w="15966" h="10804" extrusionOk="0">
                  <a:moveTo>
                    <a:pt x="15966" y="1"/>
                  </a:moveTo>
                  <a:lnTo>
                    <a:pt x="320" y="9031"/>
                  </a:lnTo>
                  <a:cubicBezTo>
                    <a:pt x="147" y="9133"/>
                    <a:pt x="0" y="9381"/>
                    <a:pt x="0" y="9585"/>
                  </a:cubicBezTo>
                  <a:lnTo>
                    <a:pt x="4" y="10575"/>
                  </a:lnTo>
                  <a:cubicBezTo>
                    <a:pt x="4" y="10720"/>
                    <a:pt x="77" y="10803"/>
                    <a:pt x="181" y="10803"/>
                  </a:cubicBezTo>
                  <a:cubicBezTo>
                    <a:pt x="223" y="10803"/>
                    <a:pt x="270" y="10790"/>
                    <a:pt x="320" y="10762"/>
                  </a:cubicBezTo>
                  <a:lnTo>
                    <a:pt x="15966" y="1728"/>
                  </a:lnTo>
                  <a:lnTo>
                    <a:pt x="15966" y="1"/>
                  </a:ln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29"/>
            <p:cNvSpPr/>
            <p:nvPr/>
          </p:nvSpPr>
          <p:spPr>
            <a:xfrm>
              <a:off x="3187175" y="2574650"/>
              <a:ext cx="49850" cy="68525"/>
            </a:xfrm>
            <a:custGeom>
              <a:avLst/>
              <a:gdLst/>
              <a:ahLst/>
              <a:cxnLst/>
              <a:rect l="l" t="t" r="r" b="b"/>
              <a:pathLst>
                <a:path w="1994" h="2741" extrusionOk="0">
                  <a:moveTo>
                    <a:pt x="1818" y="0"/>
                  </a:moveTo>
                  <a:cubicBezTo>
                    <a:pt x="1776" y="0"/>
                    <a:pt x="1728" y="14"/>
                    <a:pt x="1677" y="44"/>
                  </a:cubicBezTo>
                  <a:lnTo>
                    <a:pt x="1" y="1013"/>
                  </a:lnTo>
                  <a:lnTo>
                    <a:pt x="1" y="2740"/>
                  </a:lnTo>
                  <a:lnTo>
                    <a:pt x="1677" y="1771"/>
                  </a:lnTo>
                  <a:cubicBezTo>
                    <a:pt x="1851" y="1673"/>
                    <a:pt x="1994" y="1424"/>
                    <a:pt x="1994" y="1220"/>
                  </a:cubicBezTo>
                  <a:lnTo>
                    <a:pt x="1994" y="228"/>
                  </a:lnTo>
                  <a:cubicBezTo>
                    <a:pt x="1994" y="83"/>
                    <a:pt x="1922" y="0"/>
                    <a:pt x="1818"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29"/>
            <p:cNvSpPr/>
            <p:nvPr/>
          </p:nvSpPr>
          <p:spPr>
            <a:xfrm>
              <a:off x="3201625" y="2591475"/>
              <a:ext cx="25800" cy="31375"/>
            </a:xfrm>
            <a:custGeom>
              <a:avLst/>
              <a:gdLst/>
              <a:ahLst/>
              <a:cxnLst/>
              <a:rect l="l" t="t" r="r" b="b"/>
              <a:pathLst>
                <a:path w="1032" h="1255" extrusionOk="0">
                  <a:moveTo>
                    <a:pt x="528" y="139"/>
                  </a:moveTo>
                  <a:cubicBezTo>
                    <a:pt x="545" y="139"/>
                    <a:pt x="562" y="143"/>
                    <a:pt x="576" y="153"/>
                  </a:cubicBezTo>
                  <a:cubicBezTo>
                    <a:pt x="640" y="187"/>
                    <a:pt x="678" y="296"/>
                    <a:pt x="678" y="432"/>
                  </a:cubicBezTo>
                  <a:cubicBezTo>
                    <a:pt x="678" y="694"/>
                    <a:pt x="538" y="993"/>
                    <a:pt x="375" y="1088"/>
                  </a:cubicBezTo>
                  <a:cubicBezTo>
                    <a:pt x="343" y="1106"/>
                    <a:pt x="314" y="1115"/>
                    <a:pt x="289" y="1115"/>
                  </a:cubicBezTo>
                  <a:cubicBezTo>
                    <a:pt x="271" y="1115"/>
                    <a:pt x="254" y="1110"/>
                    <a:pt x="239" y="1102"/>
                  </a:cubicBezTo>
                  <a:cubicBezTo>
                    <a:pt x="178" y="1068"/>
                    <a:pt x="140" y="959"/>
                    <a:pt x="140" y="823"/>
                  </a:cubicBezTo>
                  <a:cubicBezTo>
                    <a:pt x="140" y="561"/>
                    <a:pt x="280" y="261"/>
                    <a:pt x="443" y="167"/>
                  </a:cubicBezTo>
                  <a:cubicBezTo>
                    <a:pt x="474" y="150"/>
                    <a:pt x="501" y="139"/>
                    <a:pt x="528" y="139"/>
                  </a:cubicBezTo>
                  <a:close/>
                  <a:moveTo>
                    <a:pt x="528" y="0"/>
                  </a:moveTo>
                  <a:cubicBezTo>
                    <a:pt x="478" y="0"/>
                    <a:pt x="427" y="15"/>
                    <a:pt x="375" y="44"/>
                  </a:cubicBezTo>
                  <a:cubicBezTo>
                    <a:pt x="164" y="167"/>
                    <a:pt x="1" y="506"/>
                    <a:pt x="1" y="823"/>
                  </a:cubicBezTo>
                  <a:cubicBezTo>
                    <a:pt x="1" y="1013"/>
                    <a:pt x="62" y="1159"/>
                    <a:pt x="171" y="1224"/>
                  </a:cubicBezTo>
                  <a:cubicBezTo>
                    <a:pt x="209" y="1245"/>
                    <a:pt x="250" y="1254"/>
                    <a:pt x="290" y="1254"/>
                  </a:cubicBezTo>
                  <a:cubicBezTo>
                    <a:pt x="338" y="1254"/>
                    <a:pt x="392" y="1237"/>
                    <a:pt x="443" y="1210"/>
                  </a:cubicBezTo>
                  <a:cubicBezTo>
                    <a:pt x="569" y="1135"/>
                    <a:pt x="678" y="983"/>
                    <a:pt x="746" y="806"/>
                  </a:cubicBezTo>
                  <a:lnTo>
                    <a:pt x="932" y="864"/>
                  </a:lnTo>
                  <a:cubicBezTo>
                    <a:pt x="939" y="867"/>
                    <a:pt x="946" y="867"/>
                    <a:pt x="953" y="867"/>
                  </a:cubicBezTo>
                  <a:cubicBezTo>
                    <a:pt x="984" y="867"/>
                    <a:pt x="1011" y="846"/>
                    <a:pt x="1021" y="816"/>
                  </a:cubicBezTo>
                  <a:cubicBezTo>
                    <a:pt x="1031" y="782"/>
                    <a:pt x="1011" y="741"/>
                    <a:pt x="973" y="731"/>
                  </a:cubicBezTo>
                  <a:lnTo>
                    <a:pt x="786" y="673"/>
                  </a:lnTo>
                  <a:cubicBezTo>
                    <a:pt x="807" y="592"/>
                    <a:pt x="817" y="510"/>
                    <a:pt x="817" y="432"/>
                  </a:cubicBezTo>
                  <a:cubicBezTo>
                    <a:pt x="817" y="241"/>
                    <a:pt x="755" y="95"/>
                    <a:pt x="647" y="31"/>
                  </a:cubicBezTo>
                  <a:cubicBezTo>
                    <a:pt x="610" y="10"/>
                    <a:pt x="569" y="0"/>
                    <a:pt x="528"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29"/>
            <p:cNvSpPr/>
            <p:nvPr/>
          </p:nvSpPr>
          <p:spPr>
            <a:xfrm>
              <a:off x="2264300" y="2685000"/>
              <a:ext cx="1022625" cy="780275"/>
            </a:xfrm>
            <a:custGeom>
              <a:avLst/>
              <a:gdLst/>
              <a:ahLst/>
              <a:cxnLst/>
              <a:rect l="l" t="t" r="r" b="b"/>
              <a:pathLst>
                <a:path w="40905" h="31211" extrusionOk="0">
                  <a:moveTo>
                    <a:pt x="40612" y="0"/>
                  </a:moveTo>
                  <a:cubicBezTo>
                    <a:pt x="40540" y="0"/>
                    <a:pt x="40459" y="24"/>
                    <a:pt x="40374" y="74"/>
                  </a:cubicBezTo>
                  <a:lnTo>
                    <a:pt x="535" y="23076"/>
                  </a:lnTo>
                  <a:cubicBezTo>
                    <a:pt x="239" y="23243"/>
                    <a:pt x="1" y="23658"/>
                    <a:pt x="1" y="23994"/>
                  </a:cubicBezTo>
                  <a:lnTo>
                    <a:pt x="1" y="30831"/>
                  </a:lnTo>
                  <a:cubicBezTo>
                    <a:pt x="1" y="31072"/>
                    <a:pt x="120" y="31211"/>
                    <a:pt x="295" y="31211"/>
                  </a:cubicBezTo>
                  <a:cubicBezTo>
                    <a:pt x="367" y="31211"/>
                    <a:pt x="449" y="31187"/>
                    <a:pt x="535" y="31137"/>
                  </a:cubicBezTo>
                  <a:lnTo>
                    <a:pt x="40374" y="8138"/>
                  </a:lnTo>
                  <a:cubicBezTo>
                    <a:pt x="40666" y="7968"/>
                    <a:pt x="40904" y="7556"/>
                    <a:pt x="40904" y="7217"/>
                  </a:cubicBezTo>
                  <a:lnTo>
                    <a:pt x="40904" y="380"/>
                  </a:lnTo>
                  <a:cubicBezTo>
                    <a:pt x="40904" y="139"/>
                    <a:pt x="40785" y="0"/>
                    <a:pt x="40612"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1088;p29"/>
            <p:cNvSpPr/>
            <p:nvPr/>
          </p:nvSpPr>
          <p:spPr>
            <a:xfrm>
              <a:off x="1884050" y="4134750"/>
              <a:ext cx="268700" cy="324250"/>
            </a:xfrm>
            <a:custGeom>
              <a:avLst/>
              <a:gdLst/>
              <a:ahLst/>
              <a:cxnLst/>
              <a:rect l="l" t="t" r="r" b="b"/>
              <a:pathLst>
                <a:path w="10748" h="12970" extrusionOk="0">
                  <a:moveTo>
                    <a:pt x="2682" y="1"/>
                  </a:moveTo>
                  <a:cubicBezTo>
                    <a:pt x="2320" y="1"/>
                    <a:pt x="1975" y="59"/>
                    <a:pt x="1656" y="183"/>
                  </a:cubicBezTo>
                  <a:cubicBezTo>
                    <a:pt x="1" y="825"/>
                    <a:pt x="276" y="3019"/>
                    <a:pt x="2373" y="4392"/>
                  </a:cubicBezTo>
                  <a:cubicBezTo>
                    <a:pt x="4468" y="5765"/>
                    <a:pt x="7606" y="7469"/>
                    <a:pt x="8606" y="9954"/>
                  </a:cubicBezTo>
                  <a:lnTo>
                    <a:pt x="10614" y="12970"/>
                  </a:lnTo>
                  <a:lnTo>
                    <a:pt x="10747" y="9488"/>
                  </a:lnTo>
                  <a:cubicBezTo>
                    <a:pt x="10682" y="7935"/>
                    <a:pt x="9422" y="4762"/>
                    <a:pt x="7724" y="2811"/>
                  </a:cubicBezTo>
                  <a:cubicBezTo>
                    <a:pt x="6333" y="1210"/>
                    <a:pt x="4335" y="1"/>
                    <a:pt x="268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29"/>
            <p:cNvSpPr/>
            <p:nvPr/>
          </p:nvSpPr>
          <p:spPr>
            <a:xfrm>
              <a:off x="1944225" y="4161250"/>
              <a:ext cx="216850" cy="263750"/>
            </a:xfrm>
            <a:custGeom>
              <a:avLst/>
              <a:gdLst/>
              <a:ahLst/>
              <a:cxnLst/>
              <a:rect l="l" t="t" r="r" b="b"/>
              <a:pathLst>
                <a:path w="8674" h="10550" extrusionOk="0">
                  <a:moveTo>
                    <a:pt x="127" y="1"/>
                  </a:moveTo>
                  <a:cubicBezTo>
                    <a:pt x="79" y="1"/>
                    <a:pt x="35" y="32"/>
                    <a:pt x="21" y="79"/>
                  </a:cubicBezTo>
                  <a:cubicBezTo>
                    <a:pt x="1" y="140"/>
                    <a:pt x="34" y="204"/>
                    <a:pt x="92" y="221"/>
                  </a:cubicBezTo>
                  <a:cubicBezTo>
                    <a:pt x="2703" y="1068"/>
                    <a:pt x="7174" y="5202"/>
                    <a:pt x="8438" y="10462"/>
                  </a:cubicBezTo>
                  <a:cubicBezTo>
                    <a:pt x="8449" y="10512"/>
                    <a:pt x="8493" y="10546"/>
                    <a:pt x="8544" y="10550"/>
                  </a:cubicBezTo>
                  <a:cubicBezTo>
                    <a:pt x="8554" y="10550"/>
                    <a:pt x="8565" y="10550"/>
                    <a:pt x="8575" y="10546"/>
                  </a:cubicBezTo>
                  <a:cubicBezTo>
                    <a:pt x="8636" y="10533"/>
                    <a:pt x="8673" y="10471"/>
                    <a:pt x="8659" y="10410"/>
                  </a:cubicBezTo>
                  <a:cubicBezTo>
                    <a:pt x="7378" y="5069"/>
                    <a:pt x="2822" y="867"/>
                    <a:pt x="164" y="7"/>
                  </a:cubicBezTo>
                  <a:cubicBezTo>
                    <a:pt x="152" y="3"/>
                    <a:pt x="139" y="1"/>
                    <a:pt x="1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29"/>
            <p:cNvSpPr/>
            <p:nvPr/>
          </p:nvSpPr>
          <p:spPr>
            <a:xfrm>
              <a:off x="1919750" y="4301025"/>
              <a:ext cx="229250" cy="209725"/>
            </a:xfrm>
            <a:custGeom>
              <a:avLst/>
              <a:gdLst/>
              <a:ahLst/>
              <a:cxnLst/>
              <a:rect l="l" t="t" r="r" b="b"/>
              <a:pathLst>
                <a:path w="9170" h="8389" extrusionOk="0">
                  <a:moveTo>
                    <a:pt x="2566" y="1"/>
                  </a:moveTo>
                  <a:cubicBezTo>
                    <a:pt x="830" y="1"/>
                    <a:pt x="1" y="1136"/>
                    <a:pt x="677" y="2266"/>
                  </a:cubicBezTo>
                  <a:cubicBezTo>
                    <a:pt x="1278" y="3266"/>
                    <a:pt x="3720" y="3772"/>
                    <a:pt x="5684" y="5009"/>
                  </a:cubicBezTo>
                  <a:cubicBezTo>
                    <a:pt x="7459" y="6128"/>
                    <a:pt x="8588" y="7526"/>
                    <a:pt x="8874" y="8389"/>
                  </a:cubicBezTo>
                  <a:lnTo>
                    <a:pt x="9169" y="6713"/>
                  </a:lnTo>
                  <a:cubicBezTo>
                    <a:pt x="8449" y="2708"/>
                    <a:pt x="4889" y="175"/>
                    <a:pt x="2917" y="16"/>
                  </a:cubicBezTo>
                  <a:cubicBezTo>
                    <a:pt x="2797" y="6"/>
                    <a:pt x="2679" y="1"/>
                    <a:pt x="256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29"/>
            <p:cNvSpPr/>
            <p:nvPr/>
          </p:nvSpPr>
          <p:spPr>
            <a:xfrm>
              <a:off x="1970675" y="4328225"/>
              <a:ext cx="182825" cy="159200"/>
            </a:xfrm>
            <a:custGeom>
              <a:avLst/>
              <a:gdLst/>
              <a:ahLst/>
              <a:cxnLst/>
              <a:rect l="l" t="t" r="r" b="b"/>
              <a:pathLst>
                <a:path w="7313" h="6368" extrusionOk="0">
                  <a:moveTo>
                    <a:pt x="117" y="1"/>
                  </a:moveTo>
                  <a:cubicBezTo>
                    <a:pt x="58" y="1"/>
                    <a:pt x="13" y="46"/>
                    <a:pt x="7" y="103"/>
                  </a:cubicBezTo>
                  <a:cubicBezTo>
                    <a:pt x="0" y="168"/>
                    <a:pt x="47" y="223"/>
                    <a:pt x="109" y="229"/>
                  </a:cubicBezTo>
                  <a:cubicBezTo>
                    <a:pt x="1723" y="369"/>
                    <a:pt x="5259" y="1820"/>
                    <a:pt x="7078" y="6295"/>
                  </a:cubicBezTo>
                  <a:cubicBezTo>
                    <a:pt x="7095" y="6339"/>
                    <a:pt x="7136" y="6366"/>
                    <a:pt x="7176" y="6366"/>
                  </a:cubicBezTo>
                  <a:cubicBezTo>
                    <a:pt x="7181" y="6367"/>
                    <a:pt x="7186" y="6367"/>
                    <a:pt x="7190" y="6367"/>
                  </a:cubicBezTo>
                  <a:cubicBezTo>
                    <a:pt x="7202" y="6367"/>
                    <a:pt x="7214" y="6364"/>
                    <a:pt x="7224" y="6359"/>
                  </a:cubicBezTo>
                  <a:cubicBezTo>
                    <a:pt x="7282" y="6336"/>
                    <a:pt x="7313" y="6267"/>
                    <a:pt x="7289" y="6210"/>
                  </a:cubicBezTo>
                  <a:cubicBezTo>
                    <a:pt x="5433" y="1641"/>
                    <a:pt x="1913" y="158"/>
                    <a:pt x="129" y="1"/>
                  </a:cubicBezTo>
                  <a:cubicBezTo>
                    <a:pt x="125" y="1"/>
                    <a:pt x="121" y="1"/>
                    <a:pt x="1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29"/>
            <p:cNvSpPr/>
            <p:nvPr/>
          </p:nvSpPr>
          <p:spPr>
            <a:xfrm>
              <a:off x="3603475" y="3262250"/>
              <a:ext cx="265950" cy="244125"/>
            </a:xfrm>
            <a:custGeom>
              <a:avLst/>
              <a:gdLst/>
              <a:ahLst/>
              <a:cxnLst/>
              <a:rect l="l" t="t" r="r" b="b"/>
              <a:pathLst>
                <a:path w="10638" h="9765" extrusionOk="0">
                  <a:moveTo>
                    <a:pt x="7506" y="1"/>
                  </a:moveTo>
                  <a:cubicBezTo>
                    <a:pt x="7429" y="1"/>
                    <a:pt x="7352" y="4"/>
                    <a:pt x="7273" y="10"/>
                  </a:cubicBezTo>
                  <a:cubicBezTo>
                    <a:pt x="5363" y="160"/>
                    <a:pt x="3319" y="1609"/>
                    <a:pt x="1830" y="3934"/>
                  </a:cubicBezTo>
                  <a:cubicBezTo>
                    <a:pt x="341" y="6256"/>
                    <a:pt x="1" y="9248"/>
                    <a:pt x="1" y="9248"/>
                  </a:cubicBezTo>
                  <a:lnTo>
                    <a:pt x="1341" y="9765"/>
                  </a:lnTo>
                  <a:cubicBezTo>
                    <a:pt x="3010" y="5257"/>
                    <a:pt x="6638" y="4025"/>
                    <a:pt x="8681" y="2819"/>
                  </a:cubicBezTo>
                  <a:cubicBezTo>
                    <a:pt x="10637" y="1664"/>
                    <a:pt x="9301" y="1"/>
                    <a:pt x="7506" y="1"/>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1093;p29"/>
            <p:cNvSpPr/>
            <p:nvPr/>
          </p:nvSpPr>
          <p:spPr>
            <a:xfrm>
              <a:off x="3636050" y="3262250"/>
              <a:ext cx="208600" cy="244125"/>
            </a:xfrm>
            <a:custGeom>
              <a:avLst/>
              <a:gdLst/>
              <a:ahLst/>
              <a:cxnLst/>
              <a:rect l="l" t="t" r="r" b="b"/>
              <a:pathLst>
                <a:path w="8344" h="9765" extrusionOk="0">
                  <a:moveTo>
                    <a:pt x="6198" y="0"/>
                  </a:moveTo>
                  <a:cubicBezTo>
                    <a:pt x="6123" y="0"/>
                    <a:pt x="6046" y="4"/>
                    <a:pt x="5970" y="10"/>
                  </a:cubicBezTo>
                  <a:cubicBezTo>
                    <a:pt x="4060" y="160"/>
                    <a:pt x="2016" y="1609"/>
                    <a:pt x="527" y="3934"/>
                  </a:cubicBezTo>
                  <a:cubicBezTo>
                    <a:pt x="334" y="4237"/>
                    <a:pt x="157" y="4549"/>
                    <a:pt x="0" y="4869"/>
                  </a:cubicBezTo>
                  <a:lnTo>
                    <a:pt x="0" y="9751"/>
                  </a:lnTo>
                  <a:lnTo>
                    <a:pt x="38" y="9765"/>
                  </a:lnTo>
                  <a:cubicBezTo>
                    <a:pt x="1707" y="5257"/>
                    <a:pt x="5335" y="4025"/>
                    <a:pt x="7378" y="2819"/>
                  </a:cubicBezTo>
                  <a:cubicBezTo>
                    <a:pt x="8061" y="2414"/>
                    <a:pt x="8343" y="1948"/>
                    <a:pt x="8343" y="1513"/>
                  </a:cubicBezTo>
                  <a:cubicBezTo>
                    <a:pt x="8343" y="704"/>
                    <a:pt x="7367" y="0"/>
                    <a:pt x="61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4" name="Google Shape;1094;p29"/>
            <p:cNvSpPr/>
            <p:nvPr/>
          </p:nvSpPr>
          <p:spPr>
            <a:xfrm>
              <a:off x="3615050" y="3284600"/>
              <a:ext cx="193725" cy="189450"/>
            </a:xfrm>
            <a:custGeom>
              <a:avLst/>
              <a:gdLst/>
              <a:ahLst/>
              <a:cxnLst/>
              <a:rect l="l" t="t" r="r" b="b"/>
              <a:pathLst>
                <a:path w="7749" h="7578" extrusionOk="0">
                  <a:moveTo>
                    <a:pt x="7639" y="1"/>
                  </a:moveTo>
                  <a:cubicBezTo>
                    <a:pt x="7631" y="1"/>
                    <a:pt x="7624" y="2"/>
                    <a:pt x="7616" y="4"/>
                  </a:cubicBezTo>
                  <a:cubicBezTo>
                    <a:pt x="5869" y="409"/>
                    <a:pt x="2034" y="2479"/>
                    <a:pt x="21" y="7436"/>
                  </a:cubicBezTo>
                  <a:cubicBezTo>
                    <a:pt x="1" y="7490"/>
                    <a:pt x="24" y="7548"/>
                    <a:pt x="79" y="7569"/>
                  </a:cubicBezTo>
                  <a:cubicBezTo>
                    <a:pt x="85" y="7572"/>
                    <a:pt x="93" y="7575"/>
                    <a:pt x="99" y="7575"/>
                  </a:cubicBezTo>
                  <a:cubicBezTo>
                    <a:pt x="106" y="7577"/>
                    <a:pt x="112" y="7577"/>
                    <a:pt x="118" y="7577"/>
                  </a:cubicBezTo>
                  <a:cubicBezTo>
                    <a:pt x="156" y="7577"/>
                    <a:pt x="194" y="7552"/>
                    <a:pt x="211" y="7514"/>
                  </a:cubicBezTo>
                  <a:cubicBezTo>
                    <a:pt x="2194" y="2632"/>
                    <a:pt x="5950" y="599"/>
                    <a:pt x="7661" y="205"/>
                  </a:cubicBezTo>
                  <a:cubicBezTo>
                    <a:pt x="7715" y="191"/>
                    <a:pt x="7749" y="136"/>
                    <a:pt x="7738" y="82"/>
                  </a:cubicBezTo>
                  <a:cubicBezTo>
                    <a:pt x="7727" y="35"/>
                    <a:pt x="7685" y="1"/>
                    <a:pt x="7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1095;p29"/>
            <p:cNvSpPr/>
            <p:nvPr/>
          </p:nvSpPr>
          <p:spPr>
            <a:xfrm>
              <a:off x="3619475" y="3411250"/>
              <a:ext cx="256775" cy="254500"/>
            </a:xfrm>
            <a:custGeom>
              <a:avLst/>
              <a:gdLst/>
              <a:ahLst/>
              <a:cxnLst/>
              <a:rect l="l" t="t" r="r" b="b"/>
              <a:pathLst>
                <a:path w="10271" h="10180" extrusionOk="0">
                  <a:moveTo>
                    <a:pt x="3467" y="1"/>
                  </a:moveTo>
                  <a:cubicBezTo>
                    <a:pt x="3432" y="1"/>
                    <a:pt x="3398" y="2"/>
                    <a:pt x="3363" y="3"/>
                  </a:cubicBezTo>
                  <a:cubicBezTo>
                    <a:pt x="2639" y="38"/>
                    <a:pt x="1959" y="517"/>
                    <a:pt x="1677" y="1180"/>
                  </a:cubicBezTo>
                  <a:cubicBezTo>
                    <a:pt x="1581" y="1408"/>
                    <a:pt x="1531" y="1646"/>
                    <a:pt x="1432" y="1870"/>
                  </a:cubicBezTo>
                  <a:cubicBezTo>
                    <a:pt x="1190" y="2431"/>
                    <a:pt x="544" y="2445"/>
                    <a:pt x="286" y="3016"/>
                  </a:cubicBezTo>
                  <a:cubicBezTo>
                    <a:pt x="51" y="3540"/>
                    <a:pt x="120" y="4141"/>
                    <a:pt x="112" y="4695"/>
                  </a:cubicBezTo>
                  <a:cubicBezTo>
                    <a:pt x="109" y="5545"/>
                    <a:pt x="116" y="6399"/>
                    <a:pt x="140" y="7248"/>
                  </a:cubicBezTo>
                  <a:cubicBezTo>
                    <a:pt x="150" y="7711"/>
                    <a:pt x="164" y="8170"/>
                    <a:pt x="181" y="8635"/>
                  </a:cubicBezTo>
                  <a:lnTo>
                    <a:pt x="181" y="8707"/>
                  </a:lnTo>
                  <a:cubicBezTo>
                    <a:pt x="174" y="9104"/>
                    <a:pt x="1" y="9506"/>
                    <a:pt x="106" y="9894"/>
                  </a:cubicBezTo>
                  <a:cubicBezTo>
                    <a:pt x="109" y="9900"/>
                    <a:pt x="112" y="9904"/>
                    <a:pt x="116" y="9911"/>
                  </a:cubicBezTo>
                  <a:cubicBezTo>
                    <a:pt x="136" y="9938"/>
                    <a:pt x="184" y="9992"/>
                    <a:pt x="222" y="10033"/>
                  </a:cubicBezTo>
                  <a:cubicBezTo>
                    <a:pt x="222" y="10036"/>
                    <a:pt x="225" y="10040"/>
                    <a:pt x="225" y="10040"/>
                  </a:cubicBezTo>
                  <a:cubicBezTo>
                    <a:pt x="242" y="10053"/>
                    <a:pt x="263" y="10063"/>
                    <a:pt x="283" y="10074"/>
                  </a:cubicBezTo>
                  <a:cubicBezTo>
                    <a:pt x="425" y="10154"/>
                    <a:pt x="630" y="10179"/>
                    <a:pt x="831" y="10179"/>
                  </a:cubicBezTo>
                  <a:cubicBezTo>
                    <a:pt x="1011" y="10179"/>
                    <a:pt x="1187" y="10159"/>
                    <a:pt x="1313" y="10142"/>
                  </a:cubicBezTo>
                  <a:cubicBezTo>
                    <a:pt x="2111" y="10033"/>
                    <a:pt x="2874" y="9584"/>
                    <a:pt x="3305" y="8894"/>
                  </a:cubicBezTo>
                  <a:cubicBezTo>
                    <a:pt x="3662" y="8316"/>
                    <a:pt x="3845" y="7571"/>
                    <a:pt x="4437" y="7238"/>
                  </a:cubicBezTo>
                  <a:cubicBezTo>
                    <a:pt x="4665" y="7110"/>
                    <a:pt x="4918" y="7068"/>
                    <a:pt x="5175" y="7068"/>
                  </a:cubicBezTo>
                  <a:cubicBezTo>
                    <a:pt x="5340" y="7068"/>
                    <a:pt x="5507" y="7085"/>
                    <a:pt x="5668" y="7109"/>
                  </a:cubicBezTo>
                  <a:cubicBezTo>
                    <a:pt x="5807" y="7126"/>
                    <a:pt x="5946" y="7136"/>
                    <a:pt x="6093" y="7140"/>
                  </a:cubicBezTo>
                  <a:cubicBezTo>
                    <a:pt x="6392" y="7116"/>
                    <a:pt x="6691" y="7116"/>
                    <a:pt x="6987" y="7061"/>
                  </a:cubicBezTo>
                  <a:cubicBezTo>
                    <a:pt x="7341" y="6997"/>
                    <a:pt x="7701" y="6837"/>
                    <a:pt x="7895" y="6534"/>
                  </a:cubicBezTo>
                  <a:cubicBezTo>
                    <a:pt x="8357" y="5810"/>
                    <a:pt x="7650" y="4764"/>
                    <a:pt x="8082" y="4019"/>
                  </a:cubicBezTo>
                  <a:cubicBezTo>
                    <a:pt x="8296" y="3651"/>
                    <a:pt x="8728" y="3478"/>
                    <a:pt x="9122" y="3322"/>
                  </a:cubicBezTo>
                  <a:cubicBezTo>
                    <a:pt x="9516" y="3162"/>
                    <a:pt x="9941" y="2958"/>
                    <a:pt x="10115" y="2567"/>
                  </a:cubicBezTo>
                  <a:cubicBezTo>
                    <a:pt x="10271" y="2214"/>
                    <a:pt x="10166" y="1792"/>
                    <a:pt x="9952" y="1469"/>
                  </a:cubicBezTo>
                  <a:cubicBezTo>
                    <a:pt x="9541" y="847"/>
                    <a:pt x="8778" y="559"/>
                    <a:pt x="8021" y="559"/>
                  </a:cubicBezTo>
                  <a:cubicBezTo>
                    <a:pt x="7839" y="559"/>
                    <a:pt x="7656" y="576"/>
                    <a:pt x="7480" y="609"/>
                  </a:cubicBezTo>
                  <a:cubicBezTo>
                    <a:pt x="7191" y="663"/>
                    <a:pt x="6908" y="752"/>
                    <a:pt x="6616" y="772"/>
                  </a:cubicBezTo>
                  <a:cubicBezTo>
                    <a:pt x="6566" y="776"/>
                    <a:pt x="6517" y="778"/>
                    <a:pt x="6467" y="778"/>
                  </a:cubicBezTo>
                  <a:cubicBezTo>
                    <a:pt x="5439" y="778"/>
                    <a:pt x="4498" y="1"/>
                    <a:pt x="346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6" name="Google Shape;1096;p29"/>
            <p:cNvSpPr/>
            <p:nvPr/>
          </p:nvSpPr>
          <p:spPr>
            <a:xfrm>
              <a:off x="3617600" y="3447000"/>
              <a:ext cx="230875" cy="167350"/>
            </a:xfrm>
            <a:custGeom>
              <a:avLst/>
              <a:gdLst/>
              <a:ahLst/>
              <a:cxnLst/>
              <a:rect l="l" t="t" r="r" b="b"/>
              <a:pathLst>
                <a:path w="9235" h="6694" extrusionOk="0">
                  <a:moveTo>
                    <a:pt x="8891" y="0"/>
                  </a:moveTo>
                  <a:cubicBezTo>
                    <a:pt x="7100" y="0"/>
                    <a:pt x="1490" y="1040"/>
                    <a:pt x="14" y="6573"/>
                  </a:cubicBezTo>
                  <a:cubicBezTo>
                    <a:pt x="1" y="6624"/>
                    <a:pt x="32" y="6675"/>
                    <a:pt x="82" y="6689"/>
                  </a:cubicBezTo>
                  <a:cubicBezTo>
                    <a:pt x="85" y="6692"/>
                    <a:pt x="85" y="6692"/>
                    <a:pt x="89" y="6692"/>
                  </a:cubicBezTo>
                  <a:cubicBezTo>
                    <a:pt x="94" y="6693"/>
                    <a:pt x="99" y="6693"/>
                    <a:pt x="104" y="6693"/>
                  </a:cubicBezTo>
                  <a:cubicBezTo>
                    <a:pt x="147" y="6693"/>
                    <a:pt x="189" y="6666"/>
                    <a:pt x="198" y="6621"/>
                  </a:cubicBezTo>
                  <a:cubicBezTo>
                    <a:pt x="1642" y="1203"/>
                    <a:pt x="7137" y="191"/>
                    <a:pt x="8886" y="191"/>
                  </a:cubicBezTo>
                  <a:cubicBezTo>
                    <a:pt x="8978" y="191"/>
                    <a:pt x="9059" y="194"/>
                    <a:pt x="9129" y="199"/>
                  </a:cubicBezTo>
                  <a:cubicBezTo>
                    <a:pt x="9131" y="199"/>
                    <a:pt x="9133" y="199"/>
                    <a:pt x="9135" y="199"/>
                  </a:cubicBezTo>
                  <a:cubicBezTo>
                    <a:pt x="9187" y="199"/>
                    <a:pt x="9227" y="159"/>
                    <a:pt x="9231" y="111"/>
                  </a:cubicBezTo>
                  <a:cubicBezTo>
                    <a:pt x="9235" y="56"/>
                    <a:pt x="9197" y="12"/>
                    <a:pt x="9142" y="9"/>
                  </a:cubicBezTo>
                  <a:cubicBezTo>
                    <a:pt x="9070" y="3"/>
                    <a:pt x="8986" y="0"/>
                    <a:pt x="889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29"/>
            <p:cNvSpPr/>
            <p:nvPr/>
          </p:nvSpPr>
          <p:spPr>
            <a:xfrm>
              <a:off x="3681700" y="3504025"/>
              <a:ext cx="111775" cy="36475"/>
            </a:xfrm>
            <a:custGeom>
              <a:avLst/>
              <a:gdLst/>
              <a:ahLst/>
              <a:cxnLst/>
              <a:rect l="l" t="t" r="r" b="b"/>
              <a:pathLst>
                <a:path w="4471" h="1459" extrusionOk="0">
                  <a:moveTo>
                    <a:pt x="934" y="1"/>
                  </a:moveTo>
                  <a:cubicBezTo>
                    <a:pt x="666" y="1"/>
                    <a:pt x="385" y="20"/>
                    <a:pt x="92" y="63"/>
                  </a:cubicBezTo>
                  <a:cubicBezTo>
                    <a:pt x="38" y="73"/>
                    <a:pt x="0" y="121"/>
                    <a:pt x="10" y="171"/>
                  </a:cubicBezTo>
                  <a:cubicBezTo>
                    <a:pt x="17" y="221"/>
                    <a:pt x="57" y="254"/>
                    <a:pt x="105" y="254"/>
                  </a:cubicBezTo>
                  <a:cubicBezTo>
                    <a:pt x="110" y="254"/>
                    <a:pt x="114" y="254"/>
                    <a:pt x="119" y="253"/>
                  </a:cubicBezTo>
                  <a:cubicBezTo>
                    <a:pt x="404" y="211"/>
                    <a:pt x="677" y="193"/>
                    <a:pt x="936" y="193"/>
                  </a:cubicBezTo>
                  <a:cubicBezTo>
                    <a:pt x="3041" y="193"/>
                    <a:pt x="4283" y="1417"/>
                    <a:pt x="4297" y="1430"/>
                  </a:cubicBezTo>
                  <a:cubicBezTo>
                    <a:pt x="4311" y="1447"/>
                    <a:pt x="4328" y="1453"/>
                    <a:pt x="4348" y="1457"/>
                  </a:cubicBezTo>
                  <a:cubicBezTo>
                    <a:pt x="4354" y="1458"/>
                    <a:pt x="4360" y="1459"/>
                    <a:pt x="4367" y="1459"/>
                  </a:cubicBezTo>
                  <a:cubicBezTo>
                    <a:pt x="4390" y="1459"/>
                    <a:pt x="4415" y="1449"/>
                    <a:pt x="4433" y="1433"/>
                  </a:cubicBezTo>
                  <a:cubicBezTo>
                    <a:pt x="4471" y="1395"/>
                    <a:pt x="4471" y="1334"/>
                    <a:pt x="4433" y="1297"/>
                  </a:cubicBezTo>
                  <a:cubicBezTo>
                    <a:pt x="4418" y="1282"/>
                    <a:pt x="3123" y="1"/>
                    <a:pt x="93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29"/>
            <p:cNvSpPr/>
            <p:nvPr/>
          </p:nvSpPr>
          <p:spPr>
            <a:xfrm>
              <a:off x="2139625" y="2381275"/>
              <a:ext cx="1496450" cy="2150950"/>
            </a:xfrm>
            <a:custGeom>
              <a:avLst/>
              <a:gdLst/>
              <a:ahLst/>
              <a:cxnLst/>
              <a:rect l="l" t="t" r="r" b="b"/>
              <a:pathLst>
                <a:path w="59858" h="86038" extrusionOk="0">
                  <a:moveTo>
                    <a:pt x="58870" y="1"/>
                  </a:moveTo>
                  <a:cubicBezTo>
                    <a:pt x="58676" y="1"/>
                    <a:pt x="58479" y="45"/>
                    <a:pt x="58327" y="133"/>
                  </a:cubicBezTo>
                  <a:lnTo>
                    <a:pt x="531" y="33499"/>
                  </a:lnTo>
                  <a:cubicBezTo>
                    <a:pt x="239" y="33669"/>
                    <a:pt x="1" y="34080"/>
                    <a:pt x="1" y="34420"/>
                  </a:cubicBezTo>
                  <a:lnTo>
                    <a:pt x="1" y="85022"/>
                  </a:lnTo>
                  <a:cubicBezTo>
                    <a:pt x="1" y="85359"/>
                    <a:pt x="225" y="85764"/>
                    <a:pt x="500" y="85924"/>
                  </a:cubicBezTo>
                  <a:cubicBezTo>
                    <a:pt x="632" y="86000"/>
                    <a:pt x="805" y="86037"/>
                    <a:pt x="982" y="86037"/>
                  </a:cubicBezTo>
                  <a:cubicBezTo>
                    <a:pt x="1176" y="86037"/>
                    <a:pt x="1376" y="85992"/>
                    <a:pt x="1530" y="85904"/>
                  </a:cubicBezTo>
                  <a:lnTo>
                    <a:pt x="59327" y="52538"/>
                  </a:lnTo>
                  <a:cubicBezTo>
                    <a:pt x="59620" y="52368"/>
                    <a:pt x="59857" y="51956"/>
                    <a:pt x="59857" y="51616"/>
                  </a:cubicBezTo>
                  <a:lnTo>
                    <a:pt x="59857" y="1017"/>
                  </a:lnTo>
                  <a:cubicBezTo>
                    <a:pt x="59857" y="677"/>
                    <a:pt x="59633" y="272"/>
                    <a:pt x="59358" y="116"/>
                  </a:cubicBezTo>
                  <a:cubicBezTo>
                    <a:pt x="59225" y="39"/>
                    <a:pt x="59049" y="1"/>
                    <a:pt x="588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29"/>
            <p:cNvSpPr/>
            <p:nvPr/>
          </p:nvSpPr>
          <p:spPr>
            <a:xfrm>
              <a:off x="3611475" y="2381250"/>
              <a:ext cx="9125" cy="1475"/>
            </a:xfrm>
            <a:custGeom>
              <a:avLst/>
              <a:gdLst/>
              <a:ahLst/>
              <a:cxnLst/>
              <a:rect l="l" t="t" r="r" b="b"/>
              <a:pathLst>
                <a:path w="365" h="59" extrusionOk="0">
                  <a:moveTo>
                    <a:pt x="1" y="1"/>
                  </a:moveTo>
                  <a:cubicBezTo>
                    <a:pt x="126" y="1"/>
                    <a:pt x="256" y="21"/>
                    <a:pt x="365" y="59"/>
                  </a:cubicBezTo>
                  <a:cubicBezTo>
                    <a:pt x="256" y="21"/>
                    <a:pt x="130" y="1"/>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1100;p29"/>
            <p:cNvSpPr/>
            <p:nvPr/>
          </p:nvSpPr>
          <p:spPr>
            <a:xfrm>
              <a:off x="2143550" y="2381250"/>
              <a:ext cx="1492350" cy="861875"/>
            </a:xfrm>
            <a:custGeom>
              <a:avLst/>
              <a:gdLst/>
              <a:ahLst/>
              <a:cxnLst/>
              <a:rect l="l" t="t" r="r" b="b"/>
              <a:pathLst>
                <a:path w="59694" h="34475" extrusionOk="0">
                  <a:moveTo>
                    <a:pt x="58683" y="1"/>
                  </a:moveTo>
                  <a:cubicBezTo>
                    <a:pt x="58500" y="8"/>
                    <a:pt x="58316" y="52"/>
                    <a:pt x="58170" y="134"/>
                  </a:cubicBezTo>
                  <a:lnTo>
                    <a:pt x="374" y="33503"/>
                  </a:lnTo>
                  <a:cubicBezTo>
                    <a:pt x="228" y="33588"/>
                    <a:pt x="98" y="33731"/>
                    <a:pt x="0" y="33897"/>
                  </a:cubicBezTo>
                  <a:lnTo>
                    <a:pt x="996" y="34475"/>
                  </a:lnTo>
                  <a:cubicBezTo>
                    <a:pt x="1003" y="34465"/>
                    <a:pt x="1010" y="34451"/>
                    <a:pt x="1016" y="34442"/>
                  </a:cubicBezTo>
                  <a:cubicBezTo>
                    <a:pt x="1108" y="34288"/>
                    <a:pt x="1234" y="34156"/>
                    <a:pt x="1373" y="34078"/>
                  </a:cubicBezTo>
                  <a:lnTo>
                    <a:pt x="59170" y="708"/>
                  </a:lnTo>
                  <a:cubicBezTo>
                    <a:pt x="59251" y="661"/>
                    <a:pt x="59333" y="637"/>
                    <a:pt x="59405" y="637"/>
                  </a:cubicBezTo>
                  <a:cubicBezTo>
                    <a:pt x="59557" y="637"/>
                    <a:pt x="59670" y="743"/>
                    <a:pt x="59694" y="929"/>
                  </a:cubicBezTo>
                  <a:cubicBezTo>
                    <a:pt x="59663" y="610"/>
                    <a:pt x="59452" y="263"/>
                    <a:pt x="59201" y="117"/>
                  </a:cubicBezTo>
                  <a:cubicBezTo>
                    <a:pt x="59163" y="93"/>
                    <a:pt x="59126" y="76"/>
                    <a:pt x="59082" y="59"/>
                  </a:cubicBezTo>
                  <a:cubicBezTo>
                    <a:pt x="58973" y="21"/>
                    <a:pt x="58843" y="1"/>
                    <a:pt x="5871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29"/>
            <p:cNvSpPr/>
            <p:nvPr/>
          </p:nvSpPr>
          <p:spPr>
            <a:xfrm>
              <a:off x="2139625" y="3399275"/>
              <a:ext cx="35725" cy="1132925"/>
            </a:xfrm>
            <a:custGeom>
              <a:avLst/>
              <a:gdLst/>
              <a:ahLst/>
              <a:cxnLst/>
              <a:rect l="l" t="t" r="r" b="b"/>
              <a:pathLst>
                <a:path w="1429" h="45317" extrusionOk="0">
                  <a:moveTo>
                    <a:pt x="1428" y="45231"/>
                  </a:moveTo>
                  <a:lnTo>
                    <a:pt x="1428" y="45231"/>
                  </a:lnTo>
                  <a:cubicBezTo>
                    <a:pt x="1423" y="45233"/>
                    <a:pt x="1418" y="45235"/>
                    <a:pt x="1412" y="45237"/>
                  </a:cubicBezTo>
                  <a:lnTo>
                    <a:pt x="1412" y="45237"/>
                  </a:lnTo>
                  <a:cubicBezTo>
                    <a:pt x="1418" y="45236"/>
                    <a:pt x="1423" y="45233"/>
                    <a:pt x="1428" y="45231"/>
                  </a:cubicBezTo>
                  <a:close/>
                  <a:moveTo>
                    <a:pt x="1412" y="45237"/>
                  </a:moveTo>
                  <a:cubicBezTo>
                    <a:pt x="1411" y="45237"/>
                    <a:pt x="1410" y="45237"/>
                    <a:pt x="1408" y="45237"/>
                  </a:cubicBezTo>
                  <a:cubicBezTo>
                    <a:pt x="1406" y="45239"/>
                    <a:pt x="1404" y="45240"/>
                    <a:pt x="1401" y="45241"/>
                  </a:cubicBezTo>
                  <a:lnTo>
                    <a:pt x="1401" y="45241"/>
                  </a:lnTo>
                  <a:cubicBezTo>
                    <a:pt x="1405" y="45240"/>
                    <a:pt x="1409" y="45238"/>
                    <a:pt x="1412" y="45237"/>
                  </a:cubicBezTo>
                  <a:close/>
                  <a:moveTo>
                    <a:pt x="1" y="0"/>
                  </a:moveTo>
                  <a:lnTo>
                    <a:pt x="1" y="44302"/>
                  </a:lnTo>
                  <a:cubicBezTo>
                    <a:pt x="1" y="44643"/>
                    <a:pt x="222" y="45044"/>
                    <a:pt x="500" y="45204"/>
                  </a:cubicBezTo>
                  <a:cubicBezTo>
                    <a:pt x="630" y="45279"/>
                    <a:pt x="803" y="45316"/>
                    <a:pt x="978" y="45316"/>
                  </a:cubicBezTo>
                  <a:cubicBezTo>
                    <a:pt x="1023" y="45316"/>
                    <a:pt x="1068" y="45314"/>
                    <a:pt x="1112" y="45309"/>
                  </a:cubicBezTo>
                  <a:cubicBezTo>
                    <a:pt x="1140" y="45306"/>
                    <a:pt x="1167" y="45302"/>
                    <a:pt x="1194" y="45295"/>
                  </a:cubicBezTo>
                  <a:cubicBezTo>
                    <a:pt x="1211" y="45295"/>
                    <a:pt x="1228" y="45292"/>
                    <a:pt x="1242" y="45289"/>
                  </a:cubicBezTo>
                  <a:cubicBezTo>
                    <a:pt x="1269" y="45286"/>
                    <a:pt x="1292" y="45278"/>
                    <a:pt x="1316" y="45268"/>
                  </a:cubicBezTo>
                  <a:cubicBezTo>
                    <a:pt x="1330" y="45268"/>
                    <a:pt x="1344" y="45261"/>
                    <a:pt x="1353" y="45258"/>
                  </a:cubicBezTo>
                  <a:cubicBezTo>
                    <a:pt x="1369" y="45252"/>
                    <a:pt x="1384" y="45249"/>
                    <a:pt x="1401" y="45241"/>
                  </a:cubicBezTo>
                  <a:lnTo>
                    <a:pt x="1401" y="45241"/>
                  </a:lnTo>
                  <a:cubicBezTo>
                    <a:pt x="1393" y="45243"/>
                    <a:pt x="1385" y="45245"/>
                    <a:pt x="1377" y="45245"/>
                  </a:cubicBezTo>
                  <a:cubicBezTo>
                    <a:pt x="1371" y="45248"/>
                    <a:pt x="1371" y="45248"/>
                    <a:pt x="1364" y="45248"/>
                  </a:cubicBezTo>
                  <a:cubicBezTo>
                    <a:pt x="1340" y="45255"/>
                    <a:pt x="1320" y="45258"/>
                    <a:pt x="1292" y="45258"/>
                  </a:cubicBezTo>
                  <a:cubicBezTo>
                    <a:pt x="1119" y="45258"/>
                    <a:pt x="1000" y="45118"/>
                    <a:pt x="1000" y="44878"/>
                  </a:cubicBezTo>
                  <a:lnTo>
                    <a:pt x="1000" y="575"/>
                  </a:lnTo>
                  <a:lnTo>
                    <a:pt x="1" y="0"/>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29"/>
            <p:cNvSpPr/>
            <p:nvPr/>
          </p:nvSpPr>
          <p:spPr>
            <a:xfrm>
              <a:off x="2139625" y="3312725"/>
              <a:ext cx="25" cy="28825"/>
            </a:xfrm>
            <a:custGeom>
              <a:avLst/>
              <a:gdLst/>
              <a:ahLst/>
              <a:cxnLst/>
              <a:rect l="l" t="t" r="r" b="b"/>
              <a:pathLst>
                <a:path w="1" h="1153" extrusionOk="0">
                  <a:moveTo>
                    <a:pt x="1" y="1"/>
                  </a:moveTo>
                  <a:lnTo>
                    <a:pt x="1" y="1"/>
                  </a:lnTo>
                  <a:lnTo>
                    <a:pt x="1" y="1153"/>
                  </a:lnTo>
                  <a:lnTo>
                    <a:pt x="1" y="1153"/>
                  </a:lnTo>
                  <a:close/>
                </a:path>
              </a:pathLst>
            </a:custGeom>
            <a:solidFill>
              <a:srgbClr val="E1E1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1103;p29"/>
            <p:cNvSpPr/>
            <p:nvPr/>
          </p:nvSpPr>
          <p:spPr>
            <a:xfrm>
              <a:off x="2139625" y="3341525"/>
              <a:ext cx="25" cy="57675"/>
            </a:xfrm>
            <a:custGeom>
              <a:avLst/>
              <a:gdLst/>
              <a:ahLst/>
              <a:cxnLst/>
              <a:rect l="l" t="t" r="r" b="b"/>
              <a:pathLst>
                <a:path w="1" h="2307" extrusionOk="0">
                  <a:moveTo>
                    <a:pt x="1" y="1"/>
                  </a:moveTo>
                  <a:lnTo>
                    <a:pt x="1" y="1"/>
                  </a:lnTo>
                  <a:lnTo>
                    <a:pt x="1" y="2306"/>
                  </a:lnTo>
                  <a:lnTo>
                    <a:pt x="1" y="2306"/>
                  </a:lnTo>
                  <a:close/>
                </a:path>
              </a:pathLst>
            </a:custGeom>
            <a:solidFill>
              <a:srgbClr val="D8D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29"/>
            <p:cNvSpPr/>
            <p:nvPr/>
          </p:nvSpPr>
          <p:spPr>
            <a:xfrm>
              <a:off x="2139625" y="3399175"/>
              <a:ext cx="25" cy="125"/>
            </a:xfrm>
            <a:custGeom>
              <a:avLst/>
              <a:gdLst/>
              <a:ahLst/>
              <a:cxnLst/>
              <a:rect l="l" t="t" r="r" b="b"/>
              <a:pathLst>
                <a:path w="1" h="5" extrusionOk="0">
                  <a:moveTo>
                    <a:pt x="1" y="0"/>
                  </a:moveTo>
                  <a:lnTo>
                    <a:pt x="1" y="0"/>
                  </a:lnTo>
                  <a:lnTo>
                    <a:pt x="1" y="4"/>
                  </a:lnTo>
                  <a:lnTo>
                    <a:pt x="1" y="4"/>
                  </a:lnTo>
                  <a:close/>
                </a:path>
              </a:pathLst>
            </a:custGeom>
            <a:solidFill>
              <a:srgbClr val="C9C9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29"/>
            <p:cNvSpPr/>
            <p:nvPr/>
          </p:nvSpPr>
          <p:spPr>
            <a:xfrm>
              <a:off x="2139625" y="3236475"/>
              <a:ext cx="700" cy="5325"/>
            </a:xfrm>
            <a:custGeom>
              <a:avLst/>
              <a:gdLst/>
              <a:ahLst/>
              <a:cxnLst/>
              <a:rect l="l" t="t" r="r" b="b"/>
              <a:pathLst>
                <a:path w="28" h="213" extrusionOk="0">
                  <a:moveTo>
                    <a:pt x="28" y="1"/>
                  </a:moveTo>
                  <a:lnTo>
                    <a:pt x="28" y="1"/>
                  </a:lnTo>
                  <a:cubicBezTo>
                    <a:pt x="24" y="15"/>
                    <a:pt x="21" y="29"/>
                    <a:pt x="18" y="42"/>
                  </a:cubicBezTo>
                  <a:cubicBezTo>
                    <a:pt x="21" y="35"/>
                    <a:pt x="21" y="25"/>
                    <a:pt x="24" y="18"/>
                  </a:cubicBezTo>
                  <a:cubicBezTo>
                    <a:pt x="24" y="11"/>
                    <a:pt x="28" y="8"/>
                    <a:pt x="28" y="1"/>
                  </a:cubicBezTo>
                  <a:close/>
                  <a:moveTo>
                    <a:pt x="14" y="73"/>
                  </a:moveTo>
                  <a:cubicBezTo>
                    <a:pt x="7" y="100"/>
                    <a:pt x="4" y="123"/>
                    <a:pt x="1" y="151"/>
                  </a:cubicBezTo>
                  <a:lnTo>
                    <a:pt x="1" y="212"/>
                  </a:lnTo>
                  <a:cubicBezTo>
                    <a:pt x="1" y="168"/>
                    <a:pt x="4" y="120"/>
                    <a:pt x="14" y="73"/>
                  </a:cubicBezTo>
                  <a:close/>
                </a:path>
              </a:pathLst>
            </a:custGeom>
            <a:solidFill>
              <a:srgbClr val="C9C9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29"/>
            <p:cNvSpPr/>
            <p:nvPr/>
          </p:nvSpPr>
          <p:spPr>
            <a:xfrm>
              <a:off x="2139625" y="3228675"/>
              <a:ext cx="28825" cy="184975"/>
            </a:xfrm>
            <a:custGeom>
              <a:avLst/>
              <a:gdLst/>
              <a:ahLst/>
              <a:cxnLst/>
              <a:rect l="l" t="t" r="r" b="b"/>
              <a:pathLst>
                <a:path w="1153" h="7399" extrusionOk="0">
                  <a:moveTo>
                    <a:pt x="157" y="0"/>
                  </a:moveTo>
                  <a:cubicBezTo>
                    <a:pt x="99" y="99"/>
                    <a:pt x="55" y="208"/>
                    <a:pt x="28" y="313"/>
                  </a:cubicBezTo>
                  <a:cubicBezTo>
                    <a:pt x="24" y="327"/>
                    <a:pt x="21" y="341"/>
                    <a:pt x="18" y="354"/>
                  </a:cubicBezTo>
                  <a:cubicBezTo>
                    <a:pt x="18" y="364"/>
                    <a:pt x="14" y="374"/>
                    <a:pt x="14" y="385"/>
                  </a:cubicBezTo>
                  <a:cubicBezTo>
                    <a:pt x="4" y="432"/>
                    <a:pt x="1" y="480"/>
                    <a:pt x="1" y="524"/>
                  </a:cubicBezTo>
                  <a:lnTo>
                    <a:pt x="1" y="3363"/>
                  </a:lnTo>
                  <a:lnTo>
                    <a:pt x="1" y="4515"/>
                  </a:lnTo>
                  <a:lnTo>
                    <a:pt x="1" y="6820"/>
                  </a:lnTo>
                  <a:lnTo>
                    <a:pt x="1" y="6824"/>
                  </a:lnTo>
                  <a:lnTo>
                    <a:pt x="1000" y="7399"/>
                  </a:lnTo>
                  <a:lnTo>
                    <a:pt x="1000" y="1099"/>
                  </a:lnTo>
                  <a:cubicBezTo>
                    <a:pt x="1000" y="932"/>
                    <a:pt x="1058" y="741"/>
                    <a:pt x="1153" y="578"/>
                  </a:cubicBezTo>
                  <a:lnTo>
                    <a:pt x="15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29"/>
            <p:cNvSpPr/>
            <p:nvPr/>
          </p:nvSpPr>
          <p:spPr>
            <a:xfrm>
              <a:off x="2164625" y="2477650"/>
              <a:ext cx="1471450" cy="2053050"/>
            </a:xfrm>
            <a:custGeom>
              <a:avLst/>
              <a:gdLst/>
              <a:ahLst/>
              <a:cxnLst/>
              <a:rect l="l" t="t" r="r" b="b"/>
              <a:pathLst>
                <a:path w="58858" h="82122" extrusionOk="0">
                  <a:moveTo>
                    <a:pt x="58857" y="0"/>
                  </a:moveTo>
                  <a:lnTo>
                    <a:pt x="16492" y="24463"/>
                  </a:lnTo>
                  <a:cubicBezTo>
                    <a:pt x="16480" y="24469"/>
                    <a:pt x="16467" y="24473"/>
                    <a:pt x="16454" y="24473"/>
                  </a:cubicBezTo>
                  <a:cubicBezTo>
                    <a:pt x="16305" y="24473"/>
                    <a:pt x="16078" y="24076"/>
                    <a:pt x="15853" y="23677"/>
                  </a:cubicBezTo>
                  <a:cubicBezTo>
                    <a:pt x="15626" y="23282"/>
                    <a:pt x="15402" y="22884"/>
                    <a:pt x="15251" y="22884"/>
                  </a:cubicBezTo>
                  <a:cubicBezTo>
                    <a:pt x="15237" y="22884"/>
                    <a:pt x="15224" y="22888"/>
                    <a:pt x="15211" y="22895"/>
                  </a:cubicBezTo>
                  <a:lnTo>
                    <a:pt x="2526" y="30222"/>
                  </a:lnTo>
                  <a:cubicBezTo>
                    <a:pt x="2230" y="30388"/>
                    <a:pt x="1754" y="32969"/>
                    <a:pt x="1462" y="33139"/>
                  </a:cubicBezTo>
                  <a:lnTo>
                    <a:pt x="0" y="33982"/>
                  </a:lnTo>
                  <a:lnTo>
                    <a:pt x="0" y="81743"/>
                  </a:lnTo>
                  <a:cubicBezTo>
                    <a:pt x="0" y="81983"/>
                    <a:pt x="120" y="82122"/>
                    <a:pt x="293" y="82122"/>
                  </a:cubicBezTo>
                  <a:cubicBezTo>
                    <a:pt x="365" y="82122"/>
                    <a:pt x="445" y="82098"/>
                    <a:pt x="530" y="82049"/>
                  </a:cubicBezTo>
                  <a:lnTo>
                    <a:pt x="58327" y="48683"/>
                  </a:lnTo>
                  <a:cubicBezTo>
                    <a:pt x="58620" y="48513"/>
                    <a:pt x="58857" y="48101"/>
                    <a:pt x="58857" y="47761"/>
                  </a:cubicBezTo>
                  <a:lnTo>
                    <a:pt x="58857" y="3462"/>
                  </a:lnTo>
                  <a:lnTo>
                    <a:pt x="58857" y="0"/>
                  </a:ln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29"/>
            <p:cNvSpPr/>
            <p:nvPr/>
          </p:nvSpPr>
          <p:spPr>
            <a:xfrm>
              <a:off x="2214425" y="3477075"/>
              <a:ext cx="299375" cy="967500"/>
            </a:xfrm>
            <a:custGeom>
              <a:avLst/>
              <a:gdLst/>
              <a:ahLst/>
              <a:cxnLst/>
              <a:rect l="l" t="t" r="r" b="b"/>
              <a:pathLst>
                <a:path w="11975" h="38700" extrusionOk="0">
                  <a:moveTo>
                    <a:pt x="11679" y="1"/>
                  </a:moveTo>
                  <a:cubicBezTo>
                    <a:pt x="11607" y="1"/>
                    <a:pt x="11526" y="24"/>
                    <a:pt x="11440" y="74"/>
                  </a:cubicBezTo>
                  <a:lnTo>
                    <a:pt x="534" y="6369"/>
                  </a:lnTo>
                  <a:cubicBezTo>
                    <a:pt x="238" y="6540"/>
                    <a:pt x="1" y="6955"/>
                    <a:pt x="1" y="7292"/>
                  </a:cubicBezTo>
                  <a:lnTo>
                    <a:pt x="1" y="38321"/>
                  </a:lnTo>
                  <a:cubicBezTo>
                    <a:pt x="1" y="38560"/>
                    <a:pt x="120" y="38700"/>
                    <a:pt x="296" y="38700"/>
                  </a:cubicBezTo>
                  <a:cubicBezTo>
                    <a:pt x="368" y="38700"/>
                    <a:pt x="449" y="38677"/>
                    <a:pt x="534" y="38627"/>
                  </a:cubicBezTo>
                  <a:lnTo>
                    <a:pt x="11440" y="32331"/>
                  </a:lnTo>
                  <a:cubicBezTo>
                    <a:pt x="11737" y="32161"/>
                    <a:pt x="11975" y="31746"/>
                    <a:pt x="11975" y="31409"/>
                  </a:cubicBezTo>
                  <a:lnTo>
                    <a:pt x="11975" y="380"/>
                  </a:lnTo>
                  <a:cubicBezTo>
                    <a:pt x="11975" y="140"/>
                    <a:pt x="11855" y="1"/>
                    <a:pt x="11679" y="1"/>
                  </a:cubicBez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29"/>
            <p:cNvSpPr/>
            <p:nvPr/>
          </p:nvSpPr>
          <p:spPr>
            <a:xfrm>
              <a:off x="2264300" y="3563375"/>
              <a:ext cx="199600" cy="132525"/>
            </a:xfrm>
            <a:custGeom>
              <a:avLst/>
              <a:gdLst/>
              <a:ahLst/>
              <a:cxnLst/>
              <a:rect l="l" t="t" r="r" b="b"/>
              <a:pathLst>
                <a:path w="7984" h="5301" extrusionOk="0">
                  <a:moveTo>
                    <a:pt x="7700" y="0"/>
                  </a:moveTo>
                  <a:cubicBezTo>
                    <a:pt x="7625" y="0"/>
                    <a:pt x="7541" y="25"/>
                    <a:pt x="7450" y="76"/>
                  </a:cubicBezTo>
                  <a:lnTo>
                    <a:pt x="535" y="4070"/>
                  </a:lnTo>
                  <a:cubicBezTo>
                    <a:pt x="239" y="4240"/>
                    <a:pt x="1" y="4635"/>
                    <a:pt x="1" y="4954"/>
                  </a:cubicBezTo>
                  <a:cubicBezTo>
                    <a:pt x="1" y="5175"/>
                    <a:pt x="114" y="5300"/>
                    <a:pt x="282" y="5300"/>
                  </a:cubicBezTo>
                  <a:cubicBezTo>
                    <a:pt x="358" y="5300"/>
                    <a:pt x="444" y="5275"/>
                    <a:pt x="535" y="5223"/>
                  </a:cubicBezTo>
                  <a:lnTo>
                    <a:pt x="7450" y="1228"/>
                  </a:lnTo>
                  <a:cubicBezTo>
                    <a:pt x="7746" y="1058"/>
                    <a:pt x="7984" y="664"/>
                    <a:pt x="7984" y="347"/>
                  </a:cubicBezTo>
                  <a:cubicBezTo>
                    <a:pt x="7984" y="126"/>
                    <a:pt x="7869" y="0"/>
                    <a:pt x="7700"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29"/>
            <p:cNvSpPr/>
            <p:nvPr/>
          </p:nvSpPr>
          <p:spPr>
            <a:xfrm>
              <a:off x="2264300" y="3719525"/>
              <a:ext cx="25025" cy="36200"/>
            </a:xfrm>
            <a:custGeom>
              <a:avLst/>
              <a:gdLst/>
              <a:ahLst/>
              <a:cxnLst/>
              <a:rect l="l" t="t" r="r" b="b"/>
              <a:pathLst>
                <a:path w="1001" h="1448" extrusionOk="0">
                  <a:moveTo>
                    <a:pt x="824" y="1"/>
                  </a:moveTo>
                  <a:cubicBezTo>
                    <a:pt x="781" y="1"/>
                    <a:pt x="733" y="15"/>
                    <a:pt x="681" y="45"/>
                  </a:cubicBezTo>
                  <a:lnTo>
                    <a:pt x="321" y="252"/>
                  </a:lnTo>
                  <a:cubicBezTo>
                    <a:pt x="143" y="354"/>
                    <a:pt x="1" y="602"/>
                    <a:pt x="1" y="806"/>
                  </a:cubicBezTo>
                  <a:lnTo>
                    <a:pt x="1" y="1220"/>
                  </a:lnTo>
                  <a:cubicBezTo>
                    <a:pt x="1" y="1365"/>
                    <a:pt x="72" y="1448"/>
                    <a:pt x="177" y="1448"/>
                  </a:cubicBezTo>
                  <a:cubicBezTo>
                    <a:pt x="220" y="1448"/>
                    <a:pt x="269" y="1434"/>
                    <a:pt x="321" y="1404"/>
                  </a:cubicBezTo>
                  <a:lnTo>
                    <a:pt x="681" y="1197"/>
                  </a:lnTo>
                  <a:cubicBezTo>
                    <a:pt x="857" y="1095"/>
                    <a:pt x="1000" y="847"/>
                    <a:pt x="1000" y="643"/>
                  </a:cubicBezTo>
                  <a:lnTo>
                    <a:pt x="1000" y="228"/>
                  </a:lnTo>
                  <a:cubicBezTo>
                    <a:pt x="1000" y="84"/>
                    <a:pt x="929" y="1"/>
                    <a:pt x="82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29"/>
            <p:cNvSpPr/>
            <p:nvPr/>
          </p:nvSpPr>
          <p:spPr>
            <a:xfrm>
              <a:off x="2314200" y="3620975"/>
              <a:ext cx="149700" cy="103725"/>
            </a:xfrm>
            <a:custGeom>
              <a:avLst/>
              <a:gdLst/>
              <a:ahLst/>
              <a:cxnLst/>
              <a:rect l="l" t="t" r="r" b="b"/>
              <a:pathLst>
                <a:path w="5988" h="4149" extrusionOk="0">
                  <a:moveTo>
                    <a:pt x="5705" y="0"/>
                  </a:moveTo>
                  <a:cubicBezTo>
                    <a:pt x="5630" y="0"/>
                    <a:pt x="5545" y="25"/>
                    <a:pt x="5454" y="77"/>
                  </a:cubicBezTo>
                  <a:lnTo>
                    <a:pt x="534" y="2919"/>
                  </a:lnTo>
                  <a:cubicBezTo>
                    <a:pt x="239" y="3089"/>
                    <a:pt x="0" y="3483"/>
                    <a:pt x="0" y="3803"/>
                  </a:cubicBezTo>
                  <a:cubicBezTo>
                    <a:pt x="0" y="4022"/>
                    <a:pt x="115" y="4148"/>
                    <a:pt x="284" y="4148"/>
                  </a:cubicBezTo>
                  <a:cubicBezTo>
                    <a:pt x="359" y="4148"/>
                    <a:pt x="444" y="4123"/>
                    <a:pt x="534" y="4072"/>
                  </a:cubicBezTo>
                  <a:lnTo>
                    <a:pt x="5454" y="1230"/>
                  </a:lnTo>
                  <a:cubicBezTo>
                    <a:pt x="5750" y="1059"/>
                    <a:pt x="5988" y="665"/>
                    <a:pt x="5988" y="345"/>
                  </a:cubicBezTo>
                  <a:cubicBezTo>
                    <a:pt x="5988" y="126"/>
                    <a:pt x="5873" y="0"/>
                    <a:pt x="5705"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29"/>
            <p:cNvSpPr/>
            <p:nvPr/>
          </p:nvSpPr>
          <p:spPr>
            <a:xfrm>
              <a:off x="2264300" y="3777175"/>
              <a:ext cx="25025" cy="36175"/>
            </a:xfrm>
            <a:custGeom>
              <a:avLst/>
              <a:gdLst/>
              <a:ahLst/>
              <a:cxnLst/>
              <a:rect l="l" t="t" r="r" b="b"/>
              <a:pathLst>
                <a:path w="1001" h="1447" extrusionOk="0">
                  <a:moveTo>
                    <a:pt x="823" y="0"/>
                  </a:moveTo>
                  <a:cubicBezTo>
                    <a:pt x="780" y="0"/>
                    <a:pt x="732" y="14"/>
                    <a:pt x="681" y="44"/>
                  </a:cubicBezTo>
                  <a:lnTo>
                    <a:pt x="321" y="251"/>
                  </a:lnTo>
                  <a:cubicBezTo>
                    <a:pt x="143" y="353"/>
                    <a:pt x="1" y="601"/>
                    <a:pt x="1" y="805"/>
                  </a:cubicBezTo>
                  <a:lnTo>
                    <a:pt x="1" y="1220"/>
                  </a:lnTo>
                  <a:cubicBezTo>
                    <a:pt x="1" y="1364"/>
                    <a:pt x="72" y="1447"/>
                    <a:pt x="177" y="1447"/>
                  </a:cubicBezTo>
                  <a:cubicBezTo>
                    <a:pt x="220" y="1447"/>
                    <a:pt x="269" y="1433"/>
                    <a:pt x="321" y="1403"/>
                  </a:cubicBezTo>
                  <a:lnTo>
                    <a:pt x="681" y="1196"/>
                  </a:lnTo>
                  <a:cubicBezTo>
                    <a:pt x="857" y="1094"/>
                    <a:pt x="1000" y="846"/>
                    <a:pt x="1000" y="645"/>
                  </a:cubicBezTo>
                  <a:lnTo>
                    <a:pt x="1000" y="227"/>
                  </a:lnTo>
                  <a:cubicBezTo>
                    <a:pt x="1000" y="85"/>
                    <a:pt x="928" y="0"/>
                    <a:pt x="82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29"/>
            <p:cNvSpPr/>
            <p:nvPr/>
          </p:nvSpPr>
          <p:spPr>
            <a:xfrm>
              <a:off x="2314200" y="3678650"/>
              <a:ext cx="149700" cy="103675"/>
            </a:xfrm>
            <a:custGeom>
              <a:avLst/>
              <a:gdLst/>
              <a:ahLst/>
              <a:cxnLst/>
              <a:rect l="l" t="t" r="r" b="b"/>
              <a:pathLst>
                <a:path w="5988" h="4147" extrusionOk="0">
                  <a:moveTo>
                    <a:pt x="5706" y="1"/>
                  </a:moveTo>
                  <a:cubicBezTo>
                    <a:pt x="5631" y="1"/>
                    <a:pt x="5545" y="26"/>
                    <a:pt x="5454" y="78"/>
                  </a:cubicBezTo>
                  <a:lnTo>
                    <a:pt x="534" y="2917"/>
                  </a:lnTo>
                  <a:cubicBezTo>
                    <a:pt x="239" y="3087"/>
                    <a:pt x="0" y="3485"/>
                    <a:pt x="0" y="3801"/>
                  </a:cubicBezTo>
                  <a:cubicBezTo>
                    <a:pt x="0" y="4022"/>
                    <a:pt x="114" y="4147"/>
                    <a:pt x="282" y="4147"/>
                  </a:cubicBezTo>
                  <a:cubicBezTo>
                    <a:pt x="357" y="4147"/>
                    <a:pt x="443" y="4122"/>
                    <a:pt x="534" y="4070"/>
                  </a:cubicBezTo>
                  <a:lnTo>
                    <a:pt x="5454" y="1228"/>
                  </a:lnTo>
                  <a:cubicBezTo>
                    <a:pt x="5750" y="1057"/>
                    <a:pt x="5988" y="663"/>
                    <a:pt x="5988" y="346"/>
                  </a:cubicBezTo>
                  <a:cubicBezTo>
                    <a:pt x="5988" y="126"/>
                    <a:pt x="5874" y="1"/>
                    <a:pt x="5706"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29"/>
            <p:cNvSpPr/>
            <p:nvPr/>
          </p:nvSpPr>
          <p:spPr>
            <a:xfrm>
              <a:off x="2264300" y="3834775"/>
              <a:ext cx="25025" cy="36125"/>
            </a:xfrm>
            <a:custGeom>
              <a:avLst/>
              <a:gdLst/>
              <a:ahLst/>
              <a:cxnLst/>
              <a:rect l="l" t="t" r="r" b="b"/>
              <a:pathLst>
                <a:path w="1001" h="1445" extrusionOk="0">
                  <a:moveTo>
                    <a:pt x="824" y="1"/>
                  </a:moveTo>
                  <a:cubicBezTo>
                    <a:pt x="781" y="1"/>
                    <a:pt x="733" y="15"/>
                    <a:pt x="681" y="45"/>
                  </a:cubicBezTo>
                  <a:lnTo>
                    <a:pt x="321" y="252"/>
                  </a:lnTo>
                  <a:cubicBezTo>
                    <a:pt x="143" y="354"/>
                    <a:pt x="1" y="599"/>
                    <a:pt x="1" y="803"/>
                  </a:cubicBezTo>
                  <a:lnTo>
                    <a:pt x="1" y="1217"/>
                  </a:lnTo>
                  <a:cubicBezTo>
                    <a:pt x="1" y="1362"/>
                    <a:pt x="72" y="1445"/>
                    <a:pt x="177" y="1445"/>
                  </a:cubicBezTo>
                  <a:cubicBezTo>
                    <a:pt x="220" y="1445"/>
                    <a:pt x="269" y="1431"/>
                    <a:pt x="321" y="1401"/>
                  </a:cubicBezTo>
                  <a:lnTo>
                    <a:pt x="681" y="1194"/>
                  </a:lnTo>
                  <a:cubicBezTo>
                    <a:pt x="857" y="1092"/>
                    <a:pt x="1000" y="847"/>
                    <a:pt x="1000" y="643"/>
                  </a:cubicBezTo>
                  <a:lnTo>
                    <a:pt x="1000" y="228"/>
                  </a:lnTo>
                  <a:cubicBezTo>
                    <a:pt x="1000" y="84"/>
                    <a:pt x="929" y="1"/>
                    <a:pt x="82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29"/>
            <p:cNvSpPr/>
            <p:nvPr/>
          </p:nvSpPr>
          <p:spPr>
            <a:xfrm>
              <a:off x="2314200" y="3736200"/>
              <a:ext cx="149700" cy="103675"/>
            </a:xfrm>
            <a:custGeom>
              <a:avLst/>
              <a:gdLst/>
              <a:ahLst/>
              <a:cxnLst/>
              <a:rect l="l" t="t" r="r" b="b"/>
              <a:pathLst>
                <a:path w="5988" h="4147" extrusionOk="0">
                  <a:moveTo>
                    <a:pt x="5706" y="1"/>
                  </a:moveTo>
                  <a:cubicBezTo>
                    <a:pt x="5631" y="1"/>
                    <a:pt x="5545" y="25"/>
                    <a:pt x="5454" y="78"/>
                  </a:cubicBezTo>
                  <a:lnTo>
                    <a:pt x="534" y="2920"/>
                  </a:lnTo>
                  <a:cubicBezTo>
                    <a:pt x="239" y="3087"/>
                    <a:pt x="0" y="3484"/>
                    <a:pt x="0" y="3801"/>
                  </a:cubicBezTo>
                  <a:cubicBezTo>
                    <a:pt x="0" y="4022"/>
                    <a:pt x="114" y="4147"/>
                    <a:pt x="282" y="4147"/>
                  </a:cubicBezTo>
                  <a:cubicBezTo>
                    <a:pt x="357" y="4147"/>
                    <a:pt x="443" y="4122"/>
                    <a:pt x="534" y="4069"/>
                  </a:cubicBezTo>
                  <a:lnTo>
                    <a:pt x="5454" y="1231"/>
                  </a:lnTo>
                  <a:cubicBezTo>
                    <a:pt x="5750" y="1060"/>
                    <a:pt x="5988" y="663"/>
                    <a:pt x="5988" y="346"/>
                  </a:cubicBezTo>
                  <a:cubicBezTo>
                    <a:pt x="5988" y="126"/>
                    <a:pt x="5874" y="1"/>
                    <a:pt x="5706"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29"/>
            <p:cNvSpPr/>
            <p:nvPr/>
          </p:nvSpPr>
          <p:spPr>
            <a:xfrm>
              <a:off x="2264300" y="3892300"/>
              <a:ext cx="25025" cy="36150"/>
            </a:xfrm>
            <a:custGeom>
              <a:avLst/>
              <a:gdLst/>
              <a:ahLst/>
              <a:cxnLst/>
              <a:rect l="l" t="t" r="r" b="b"/>
              <a:pathLst>
                <a:path w="1001" h="1446" extrusionOk="0">
                  <a:moveTo>
                    <a:pt x="822" y="0"/>
                  </a:moveTo>
                  <a:cubicBezTo>
                    <a:pt x="779" y="0"/>
                    <a:pt x="732" y="14"/>
                    <a:pt x="681" y="42"/>
                  </a:cubicBezTo>
                  <a:lnTo>
                    <a:pt x="321" y="253"/>
                  </a:lnTo>
                  <a:cubicBezTo>
                    <a:pt x="143" y="352"/>
                    <a:pt x="1" y="600"/>
                    <a:pt x="1" y="804"/>
                  </a:cubicBezTo>
                  <a:lnTo>
                    <a:pt x="1" y="1218"/>
                  </a:lnTo>
                  <a:cubicBezTo>
                    <a:pt x="1" y="1363"/>
                    <a:pt x="72" y="1446"/>
                    <a:pt x="177" y="1446"/>
                  </a:cubicBezTo>
                  <a:cubicBezTo>
                    <a:pt x="220" y="1446"/>
                    <a:pt x="269" y="1431"/>
                    <a:pt x="321" y="1402"/>
                  </a:cubicBezTo>
                  <a:lnTo>
                    <a:pt x="681" y="1194"/>
                  </a:lnTo>
                  <a:cubicBezTo>
                    <a:pt x="857" y="1092"/>
                    <a:pt x="1000" y="848"/>
                    <a:pt x="1000" y="644"/>
                  </a:cubicBezTo>
                  <a:lnTo>
                    <a:pt x="1000" y="229"/>
                  </a:lnTo>
                  <a:cubicBezTo>
                    <a:pt x="1000" y="83"/>
                    <a:pt x="927" y="0"/>
                    <a:pt x="82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29"/>
            <p:cNvSpPr/>
            <p:nvPr/>
          </p:nvSpPr>
          <p:spPr>
            <a:xfrm>
              <a:off x="2314200" y="3793750"/>
              <a:ext cx="149700" cy="103675"/>
            </a:xfrm>
            <a:custGeom>
              <a:avLst/>
              <a:gdLst/>
              <a:ahLst/>
              <a:cxnLst/>
              <a:rect l="l" t="t" r="r" b="b"/>
              <a:pathLst>
                <a:path w="5988" h="4147" extrusionOk="0">
                  <a:moveTo>
                    <a:pt x="5706" y="0"/>
                  </a:moveTo>
                  <a:cubicBezTo>
                    <a:pt x="5631" y="0"/>
                    <a:pt x="5546" y="25"/>
                    <a:pt x="5454" y="78"/>
                  </a:cubicBezTo>
                  <a:lnTo>
                    <a:pt x="534" y="2920"/>
                  </a:lnTo>
                  <a:cubicBezTo>
                    <a:pt x="239" y="3086"/>
                    <a:pt x="0" y="3484"/>
                    <a:pt x="0" y="3800"/>
                  </a:cubicBezTo>
                  <a:cubicBezTo>
                    <a:pt x="0" y="4021"/>
                    <a:pt x="114" y="4146"/>
                    <a:pt x="283" y="4146"/>
                  </a:cubicBezTo>
                  <a:cubicBezTo>
                    <a:pt x="357" y="4146"/>
                    <a:pt x="443" y="4122"/>
                    <a:pt x="534" y="4069"/>
                  </a:cubicBezTo>
                  <a:lnTo>
                    <a:pt x="5454" y="1226"/>
                  </a:lnTo>
                  <a:cubicBezTo>
                    <a:pt x="5750" y="1060"/>
                    <a:pt x="5988" y="663"/>
                    <a:pt x="5988" y="346"/>
                  </a:cubicBezTo>
                  <a:cubicBezTo>
                    <a:pt x="5988" y="125"/>
                    <a:pt x="5874" y="0"/>
                    <a:pt x="5706"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29"/>
            <p:cNvSpPr/>
            <p:nvPr/>
          </p:nvSpPr>
          <p:spPr>
            <a:xfrm>
              <a:off x="2263275" y="3880750"/>
              <a:ext cx="199525" cy="132525"/>
            </a:xfrm>
            <a:custGeom>
              <a:avLst/>
              <a:gdLst/>
              <a:ahLst/>
              <a:cxnLst/>
              <a:rect l="l" t="t" r="r" b="b"/>
              <a:pathLst>
                <a:path w="7981" h="5301" extrusionOk="0">
                  <a:moveTo>
                    <a:pt x="7698" y="0"/>
                  </a:moveTo>
                  <a:cubicBezTo>
                    <a:pt x="7624" y="0"/>
                    <a:pt x="7540" y="24"/>
                    <a:pt x="7451" y="75"/>
                  </a:cubicBezTo>
                  <a:lnTo>
                    <a:pt x="531" y="4070"/>
                  </a:lnTo>
                  <a:cubicBezTo>
                    <a:pt x="239" y="4241"/>
                    <a:pt x="1" y="4635"/>
                    <a:pt x="1" y="4955"/>
                  </a:cubicBezTo>
                  <a:cubicBezTo>
                    <a:pt x="1" y="5175"/>
                    <a:pt x="115" y="5300"/>
                    <a:pt x="282" y="5300"/>
                  </a:cubicBezTo>
                  <a:cubicBezTo>
                    <a:pt x="356" y="5300"/>
                    <a:pt x="441" y="5275"/>
                    <a:pt x="531" y="5223"/>
                  </a:cubicBezTo>
                  <a:lnTo>
                    <a:pt x="7451" y="1228"/>
                  </a:lnTo>
                  <a:cubicBezTo>
                    <a:pt x="7743" y="1058"/>
                    <a:pt x="7981" y="663"/>
                    <a:pt x="7981" y="348"/>
                  </a:cubicBezTo>
                  <a:cubicBezTo>
                    <a:pt x="7981" y="125"/>
                    <a:pt x="7866" y="0"/>
                    <a:pt x="7698"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29"/>
            <p:cNvSpPr/>
            <p:nvPr/>
          </p:nvSpPr>
          <p:spPr>
            <a:xfrm>
              <a:off x="2263275" y="4036900"/>
              <a:ext cx="24950" cy="36225"/>
            </a:xfrm>
            <a:custGeom>
              <a:avLst/>
              <a:gdLst/>
              <a:ahLst/>
              <a:cxnLst/>
              <a:rect l="l" t="t" r="r" b="b"/>
              <a:pathLst>
                <a:path w="998" h="1449" extrusionOk="0">
                  <a:moveTo>
                    <a:pt x="821" y="0"/>
                  </a:moveTo>
                  <a:cubicBezTo>
                    <a:pt x="778" y="0"/>
                    <a:pt x="730" y="14"/>
                    <a:pt x="678" y="44"/>
                  </a:cubicBezTo>
                  <a:lnTo>
                    <a:pt x="321" y="252"/>
                  </a:lnTo>
                  <a:cubicBezTo>
                    <a:pt x="144" y="353"/>
                    <a:pt x="1" y="602"/>
                    <a:pt x="1" y="806"/>
                  </a:cubicBezTo>
                  <a:lnTo>
                    <a:pt x="1" y="1221"/>
                  </a:lnTo>
                  <a:cubicBezTo>
                    <a:pt x="1" y="1365"/>
                    <a:pt x="72" y="1448"/>
                    <a:pt x="177" y="1448"/>
                  </a:cubicBezTo>
                  <a:cubicBezTo>
                    <a:pt x="220" y="1448"/>
                    <a:pt x="269" y="1434"/>
                    <a:pt x="321" y="1404"/>
                  </a:cubicBezTo>
                  <a:lnTo>
                    <a:pt x="678" y="1197"/>
                  </a:lnTo>
                  <a:cubicBezTo>
                    <a:pt x="854" y="1095"/>
                    <a:pt x="997" y="846"/>
                    <a:pt x="997" y="642"/>
                  </a:cubicBezTo>
                  <a:lnTo>
                    <a:pt x="997" y="228"/>
                  </a:lnTo>
                  <a:cubicBezTo>
                    <a:pt x="997" y="83"/>
                    <a:pt x="926" y="0"/>
                    <a:pt x="8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29"/>
            <p:cNvSpPr/>
            <p:nvPr/>
          </p:nvSpPr>
          <p:spPr>
            <a:xfrm>
              <a:off x="2313175" y="3938325"/>
              <a:ext cx="149625" cy="103750"/>
            </a:xfrm>
            <a:custGeom>
              <a:avLst/>
              <a:gdLst/>
              <a:ahLst/>
              <a:cxnLst/>
              <a:rect l="l" t="t" r="r" b="b"/>
              <a:pathLst>
                <a:path w="5985" h="4150" extrusionOk="0">
                  <a:moveTo>
                    <a:pt x="5702" y="1"/>
                  </a:moveTo>
                  <a:cubicBezTo>
                    <a:pt x="5628" y="1"/>
                    <a:pt x="5544" y="25"/>
                    <a:pt x="5455" y="77"/>
                  </a:cubicBezTo>
                  <a:lnTo>
                    <a:pt x="531" y="2920"/>
                  </a:lnTo>
                  <a:cubicBezTo>
                    <a:pt x="239" y="3090"/>
                    <a:pt x="1" y="3484"/>
                    <a:pt x="1" y="3804"/>
                  </a:cubicBezTo>
                  <a:cubicBezTo>
                    <a:pt x="1" y="4023"/>
                    <a:pt x="115" y="4149"/>
                    <a:pt x="283" y="4149"/>
                  </a:cubicBezTo>
                  <a:cubicBezTo>
                    <a:pt x="357" y="4149"/>
                    <a:pt x="441" y="4124"/>
                    <a:pt x="531" y="4072"/>
                  </a:cubicBezTo>
                  <a:lnTo>
                    <a:pt x="5455" y="1230"/>
                  </a:lnTo>
                  <a:cubicBezTo>
                    <a:pt x="5747" y="1060"/>
                    <a:pt x="5985" y="666"/>
                    <a:pt x="5985" y="346"/>
                  </a:cubicBezTo>
                  <a:cubicBezTo>
                    <a:pt x="5985" y="127"/>
                    <a:pt x="5870" y="1"/>
                    <a:pt x="5702"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29"/>
            <p:cNvSpPr/>
            <p:nvPr/>
          </p:nvSpPr>
          <p:spPr>
            <a:xfrm>
              <a:off x="2263275" y="4094550"/>
              <a:ext cx="24950" cy="36200"/>
            </a:xfrm>
            <a:custGeom>
              <a:avLst/>
              <a:gdLst/>
              <a:ahLst/>
              <a:cxnLst/>
              <a:rect l="l" t="t" r="r" b="b"/>
              <a:pathLst>
                <a:path w="998" h="1448" extrusionOk="0">
                  <a:moveTo>
                    <a:pt x="819" y="0"/>
                  </a:moveTo>
                  <a:cubicBezTo>
                    <a:pt x="777" y="0"/>
                    <a:pt x="729" y="14"/>
                    <a:pt x="678" y="43"/>
                  </a:cubicBezTo>
                  <a:lnTo>
                    <a:pt x="321" y="251"/>
                  </a:lnTo>
                  <a:cubicBezTo>
                    <a:pt x="144" y="353"/>
                    <a:pt x="1" y="601"/>
                    <a:pt x="1" y="805"/>
                  </a:cubicBezTo>
                  <a:lnTo>
                    <a:pt x="1" y="1220"/>
                  </a:lnTo>
                  <a:cubicBezTo>
                    <a:pt x="1" y="1364"/>
                    <a:pt x="72" y="1447"/>
                    <a:pt x="177" y="1447"/>
                  </a:cubicBezTo>
                  <a:cubicBezTo>
                    <a:pt x="220" y="1447"/>
                    <a:pt x="269" y="1433"/>
                    <a:pt x="321" y="1404"/>
                  </a:cubicBezTo>
                  <a:lnTo>
                    <a:pt x="678" y="1196"/>
                  </a:lnTo>
                  <a:cubicBezTo>
                    <a:pt x="854" y="1094"/>
                    <a:pt x="997" y="849"/>
                    <a:pt x="997" y="645"/>
                  </a:cubicBezTo>
                  <a:lnTo>
                    <a:pt x="997" y="230"/>
                  </a:lnTo>
                  <a:cubicBezTo>
                    <a:pt x="997" y="85"/>
                    <a:pt x="925" y="0"/>
                    <a:pt x="8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29"/>
            <p:cNvSpPr/>
            <p:nvPr/>
          </p:nvSpPr>
          <p:spPr>
            <a:xfrm>
              <a:off x="2313175" y="3996025"/>
              <a:ext cx="149625" cy="103675"/>
            </a:xfrm>
            <a:custGeom>
              <a:avLst/>
              <a:gdLst/>
              <a:ahLst/>
              <a:cxnLst/>
              <a:rect l="l" t="t" r="r" b="b"/>
              <a:pathLst>
                <a:path w="5985" h="4147" extrusionOk="0">
                  <a:moveTo>
                    <a:pt x="5704" y="1"/>
                  </a:moveTo>
                  <a:cubicBezTo>
                    <a:pt x="5630" y="1"/>
                    <a:pt x="5545" y="26"/>
                    <a:pt x="5455" y="78"/>
                  </a:cubicBezTo>
                  <a:lnTo>
                    <a:pt x="531" y="2917"/>
                  </a:lnTo>
                  <a:cubicBezTo>
                    <a:pt x="239" y="3087"/>
                    <a:pt x="1" y="3485"/>
                    <a:pt x="1" y="3801"/>
                  </a:cubicBezTo>
                  <a:cubicBezTo>
                    <a:pt x="1" y="4022"/>
                    <a:pt x="114" y="4147"/>
                    <a:pt x="281" y="4147"/>
                  </a:cubicBezTo>
                  <a:cubicBezTo>
                    <a:pt x="356" y="4147"/>
                    <a:pt x="441" y="4122"/>
                    <a:pt x="531" y="4069"/>
                  </a:cubicBezTo>
                  <a:lnTo>
                    <a:pt x="5455" y="1227"/>
                  </a:lnTo>
                  <a:cubicBezTo>
                    <a:pt x="5747" y="1061"/>
                    <a:pt x="5985" y="663"/>
                    <a:pt x="5985" y="347"/>
                  </a:cubicBezTo>
                  <a:cubicBezTo>
                    <a:pt x="5985" y="126"/>
                    <a:pt x="5871" y="1"/>
                    <a:pt x="5704"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29"/>
            <p:cNvSpPr/>
            <p:nvPr/>
          </p:nvSpPr>
          <p:spPr>
            <a:xfrm>
              <a:off x="2263275" y="4152150"/>
              <a:ext cx="24950" cy="36150"/>
            </a:xfrm>
            <a:custGeom>
              <a:avLst/>
              <a:gdLst/>
              <a:ahLst/>
              <a:cxnLst/>
              <a:rect l="l" t="t" r="r" b="b"/>
              <a:pathLst>
                <a:path w="998" h="1446" extrusionOk="0">
                  <a:moveTo>
                    <a:pt x="821" y="0"/>
                  </a:moveTo>
                  <a:cubicBezTo>
                    <a:pt x="778" y="0"/>
                    <a:pt x="730" y="15"/>
                    <a:pt x="678" y="44"/>
                  </a:cubicBezTo>
                  <a:lnTo>
                    <a:pt x="321" y="252"/>
                  </a:lnTo>
                  <a:cubicBezTo>
                    <a:pt x="144" y="354"/>
                    <a:pt x="1" y="598"/>
                    <a:pt x="1" y="802"/>
                  </a:cubicBezTo>
                  <a:lnTo>
                    <a:pt x="1" y="1218"/>
                  </a:lnTo>
                  <a:cubicBezTo>
                    <a:pt x="1" y="1362"/>
                    <a:pt x="72" y="1445"/>
                    <a:pt x="177" y="1445"/>
                  </a:cubicBezTo>
                  <a:cubicBezTo>
                    <a:pt x="220" y="1445"/>
                    <a:pt x="269" y="1431"/>
                    <a:pt x="321" y="1401"/>
                  </a:cubicBezTo>
                  <a:lnTo>
                    <a:pt x="678" y="1193"/>
                  </a:lnTo>
                  <a:cubicBezTo>
                    <a:pt x="854" y="1091"/>
                    <a:pt x="997" y="846"/>
                    <a:pt x="997" y="642"/>
                  </a:cubicBezTo>
                  <a:lnTo>
                    <a:pt x="997" y="228"/>
                  </a:lnTo>
                  <a:cubicBezTo>
                    <a:pt x="997" y="84"/>
                    <a:pt x="926" y="0"/>
                    <a:pt x="8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29"/>
            <p:cNvSpPr/>
            <p:nvPr/>
          </p:nvSpPr>
          <p:spPr>
            <a:xfrm>
              <a:off x="2313175" y="4053575"/>
              <a:ext cx="149625" cy="103700"/>
            </a:xfrm>
            <a:custGeom>
              <a:avLst/>
              <a:gdLst/>
              <a:ahLst/>
              <a:cxnLst/>
              <a:rect l="l" t="t" r="r" b="b"/>
              <a:pathLst>
                <a:path w="5985" h="4148" extrusionOk="0">
                  <a:moveTo>
                    <a:pt x="5704" y="0"/>
                  </a:moveTo>
                  <a:cubicBezTo>
                    <a:pt x="5630" y="0"/>
                    <a:pt x="5545" y="25"/>
                    <a:pt x="5455" y="77"/>
                  </a:cubicBezTo>
                  <a:lnTo>
                    <a:pt x="531" y="2920"/>
                  </a:lnTo>
                  <a:cubicBezTo>
                    <a:pt x="239" y="3090"/>
                    <a:pt x="1" y="3484"/>
                    <a:pt x="1" y="3801"/>
                  </a:cubicBezTo>
                  <a:cubicBezTo>
                    <a:pt x="1" y="4023"/>
                    <a:pt x="115" y="4147"/>
                    <a:pt x="283" y="4147"/>
                  </a:cubicBezTo>
                  <a:cubicBezTo>
                    <a:pt x="357" y="4147"/>
                    <a:pt x="442" y="4123"/>
                    <a:pt x="531" y="4072"/>
                  </a:cubicBezTo>
                  <a:lnTo>
                    <a:pt x="5455" y="1230"/>
                  </a:lnTo>
                  <a:cubicBezTo>
                    <a:pt x="5747" y="1061"/>
                    <a:pt x="5985" y="662"/>
                    <a:pt x="5985" y="347"/>
                  </a:cubicBezTo>
                  <a:cubicBezTo>
                    <a:pt x="5985" y="125"/>
                    <a:pt x="5871" y="0"/>
                    <a:pt x="5704"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29"/>
            <p:cNvSpPr/>
            <p:nvPr/>
          </p:nvSpPr>
          <p:spPr>
            <a:xfrm>
              <a:off x="2263275" y="4209675"/>
              <a:ext cx="24950" cy="36150"/>
            </a:xfrm>
            <a:custGeom>
              <a:avLst/>
              <a:gdLst/>
              <a:ahLst/>
              <a:cxnLst/>
              <a:rect l="l" t="t" r="r" b="b"/>
              <a:pathLst>
                <a:path w="998" h="1446" extrusionOk="0">
                  <a:moveTo>
                    <a:pt x="819" y="0"/>
                  </a:moveTo>
                  <a:cubicBezTo>
                    <a:pt x="777" y="0"/>
                    <a:pt x="729" y="14"/>
                    <a:pt x="678" y="42"/>
                  </a:cubicBezTo>
                  <a:lnTo>
                    <a:pt x="321" y="252"/>
                  </a:lnTo>
                  <a:cubicBezTo>
                    <a:pt x="144" y="351"/>
                    <a:pt x="1" y="599"/>
                    <a:pt x="1" y="803"/>
                  </a:cubicBezTo>
                  <a:lnTo>
                    <a:pt x="1" y="1218"/>
                  </a:lnTo>
                  <a:cubicBezTo>
                    <a:pt x="1" y="1362"/>
                    <a:pt x="72" y="1445"/>
                    <a:pt x="177" y="1445"/>
                  </a:cubicBezTo>
                  <a:cubicBezTo>
                    <a:pt x="220" y="1445"/>
                    <a:pt x="269" y="1431"/>
                    <a:pt x="321" y="1401"/>
                  </a:cubicBezTo>
                  <a:lnTo>
                    <a:pt x="678" y="1194"/>
                  </a:lnTo>
                  <a:cubicBezTo>
                    <a:pt x="854" y="1092"/>
                    <a:pt x="997" y="847"/>
                    <a:pt x="997" y="643"/>
                  </a:cubicBezTo>
                  <a:lnTo>
                    <a:pt x="997" y="229"/>
                  </a:lnTo>
                  <a:cubicBezTo>
                    <a:pt x="997" y="83"/>
                    <a:pt x="925" y="0"/>
                    <a:pt x="8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29"/>
            <p:cNvSpPr/>
            <p:nvPr/>
          </p:nvSpPr>
          <p:spPr>
            <a:xfrm>
              <a:off x="2313175" y="4111100"/>
              <a:ext cx="149625" cy="103675"/>
            </a:xfrm>
            <a:custGeom>
              <a:avLst/>
              <a:gdLst/>
              <a:ahLst/>
              <a:cxnLst/>
              <a:rect l="l" t="t" r="r" b="b"/>
              <a:pathLst>
                <a:path w="5985" h="4147" extrusionOk="0">
                  <a:moveTo>
                    <a:pt x="5704" y="1"/>
                  </a:moveTo>
                  <a:cubicBezTo>
                    <a:pt x="5630" y="1"/>
                    <a:pt x="5545" y="26"/>
                    <a:pt x="5455" y="78"/>
                  </a:cubicBezTo>
                  <a:lnTo>
                    <a:pt x="531" y="2921"/>
                  </a:lnTo>
                  <a:cubicBezTo>
                    <a:pt x="239" y="3087"/>
                    <a:pt x="1" y="3485"/>
                    <a:pt x="1" y="3801"/>
                  </a:cubicBezTo>
                  <a:cubicBezTo>
                    <a:pt x="1" y="4022"/>
                    <a:pt x="115" y="4147"/>
                    <a:pt x="282" y="4147"/>
                  </a:cubicBezTo>
                  <a:cubicBezTo>
                    <a:pt x="356" y="4147"/>
                    <a:pt x="441" y="4122"/>
                    <a:pt x="531" y="4070"/>
                  </a:cubicBezTo>
                  <a:lnTo>
                    <a:pt x="5455" y="1231"/>
                  </a:lnTo>
                  <a:cubicBezTo>
                    <a:pt x="5747" y="1061"/>
                    <a:pt x="5985" y="663"/>
                    <a:pt x="5985" y="347"/>
                  </a:cubicBezTo>
                  <a:cubicBezTo>
                    <a:pt x="5985" y="126"/>
                    <a:pt x="5871" y="1"/>
                    <a:pt x="5704"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29"/>
            <p:cNvSpPr/>
            <p:nvPr/>
          </p:nvSpPr>
          <p:spPr>
            <a:xfrm>
              <a:off x="3162200" y="3145850"/>
              <a:ext cx="374175" cy="249225"/>
            </a:xfrm>
            <a:custGeom>
              <a:avLst/>
              <a:gdLst/>
              <a:ahLst/>
              <a:cxnLst/>
              <a:rect l="l" t="t" r="r" b="b"/>
              <a:pathLst>
                <a:path w="14967" h="9969" extrusionOk="0">
                  <a:moveTo>
                    <a:pt x="14671" y="1"/>
                  </a:moveTo>
                  <a:cubicBezTo>
                    <a:pt x="14599" y="1"/>
                    <a:pt x="14518" y="24"/>
                    <a:pt x="14433" y="73"/>
                  </a:cubicBezTo>
                  <a:lnTo>
                    <a:pt x="534" y="8100"/>
                  </a:lnTo>
                  <a:cubicBezTo>
                    <a:pt x="239" y="8270"/>
                    <a:pt x="0" y="8681"/>
                    <a:pt x="0" y="9022"/>
                  </a:cubicBezTo>
                  <a:lnTo>
                    <a:pt x="0" y="9590"/>
                  </a:lnTo>
                  <a:cubicBezTo>
                    <a:pt x="0" y="9830"/>
                    <a:pt x="120" y="9969"/>
                    <a:pt x="294" y="9969"/>
                  </a:cubicBezTo>
                  <a:cubicBezTo>
                    <a:pt x="365" y="9969"/>
                    <a:pt x="446" y="9945"/>
                    <a:pt x="531" y="9896"/>
                  </a:cubicBezTo>
                  <a:lnTo>
                    <a:pt x="14436" y="1804"/>
                  </a:lnTo>
                  <a:cubicBezTo>
                    <a:pt x="14728" y="1634"/>
                    <a:pt x="14967" y="1219"/>
                    <a:pt x="14967" y="883"/>
                  </a:cubicBezTo>
                  <a:lnTo>
                    <a:pt x="14967" y="382"/>
                  </a:lnTo>
                  <a:cubicBezTo>
                    <a:pt x="14967" y="141"/>
                    <a:pt x="14846" y="1"/>
                    <a:pt x="1467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29"/>
            <p:cNvSpPr/>
            <p:nvPr/>
          </p:nvSpPr>
          <p:spPr>
            <a:xfrm>
              <a:off x="3162200" y="3203375"/>
              <a:ext cx="424075" cy="262100"/>
            </a:xfrm>
            <a:custGeom>
              <a:avLst/>
              <a:gdLst/>
              <a:ahLst/>
              <a:cxnLst/>
              <a:rect l="l" t="t" r="r" b="b"/>
              <a:pathLst>
                <a:path w="16963" h="10484" extrusionOk="0">
                  <a:moveTo>
                    <a:pt x="16679" y="1"/>
                  </a:moveTo>
                  <a:cubicBezTo>
                    <a:pt x="16604" y="1"/>
                    <a:pt x="16519" y="25"/>
                    <a:pt x="16428" y="77"/>
                  </a:cubicBezTo>
                  <a:lnTo>
                    <a:pt x="534" y="9257"/>
                  </a:lnTo>
                  <a:cubicBezTo>
                    <a:pt x="239" y="9423"/>
                    <a:pt x="0" y="9821"/>
                    <a:pt x="0" y="10137"/>
                  </a:cubicBezTo>
                  <a:cubicBezTo>
                    <a:pt x="0" y="10358"/>
                    <a:pt x="114" y="10484"/>
                    <a:pt x="282" y="10484"/>
                  </a:cubicBezTo>
                  <a:cubicBezTo>
                    <a:pt x="357" y="10484"/>
                    <a:pt x="443" y="10459"/>
                    <a:pt x="534" y="10406"/>
                  </a:cubicBezTo>
                  <a:lnTo>
                    <a:pt x="16428" y="1230"/>
                  </a:lnTo>
                  <a:cubicBezTo>
                    <a:pt x="16724" y="1060"/>
                    <a:pt x="16962" y="666"/>
                    <a:pt x="16962" y="346"/>
                  </a:cubicBezTo>
                  <a:cubicBezTo>
                    <a:pt x="16962" y="127"/>
                    <a:pt x="16848" y="1"/>
                    <a:pt x="16679" y="1"/>
                  </a:cubicBezTo>
                  <a:close/>
                </a:path>
              </a:pathLst>
            </a:custGeom>
            <a:solidFill>
              <a:srgbClr val="E6E6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29"/>
            <p:cNvSpPr/>
            <p:nvPr/>
          </p:nvSpPr>
          <p:spPr>
            <a:xfrm>
              <a:off x="3162200" y="3260925"/>
              <a:ext cx="424075" cy="262125"/>
            </a:xfrm>
            <a:custGeom>
              <a:avLst/>
              <a:gdLst/>
              <a:ahLst/>
              <a:cxnLst/>
              <a:rect l="l" t="t" r="r" b="b"/>
              <a:pathLst>
                <a:path w="16963" h="10485" extrusionOk="0">
                  <a:moveTo>
                    <a:pt x="16679" y="0"/>
                  </a:moveTo>
                  <a:cubicBezTo>
                    <a:pt x="16604" y="0"/>
                    <a:pt x="16519" y="25"/>
                    <a:pt x="16428" y="77"/>
                  </a:cubicBezTo>
                  <a:lnTo>
                    <a:pt x="534" y="9256"/>
                  </a:lnTo>
                  <a:cubicBezTo>
                    <a:pt x="239" y="9426"/>
                    <a:pt x="0" y="9821"/>
                    <a:pt x="0" y="10140"/>
                  </a:cubicBezTo>
                  <a:cubicBezTo>
                    <a:pt x="0" y="10360"/>
                    <a:pt x="115" y="10485"/>
                    <a:pt x="284" y="10485"/>
                  </a:cubicBezTo>
                  <a:cubicBezTo>
                    <a:pt x="359" y="10485"/>
                    <a:pt x="444" y="10460"/>
                    <a:pt x="534" y="10409"/>
                  </a:cubicBezTo>
                  <a:lnTo>
                    <a:pt x="16428" y="1230"/>
                  </a:lnTo>
                  <a:cubicBezTo>
                    <a:pt x="16724" y="1059"/>
                    <a:pt x="16962" y="665"/>
                    <a:pt x="16962" y="345"/>
                  </a:cubicBezTo>
                  <a:cubicBezTo>
                    <a:pt x="16962" y="126"/>
                    <a:pt x="16848" y="0"/>
                    <a:pt x="16679" y="0"/>
                  </a:cubicBezTo>
                  <a:close/>
                </a:path>
              </a:pathLst>
            </a:custGeom>
            <a:solidFill>
              <a:srgbClr val="E6E6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29"/>
            <p:cNvSpPr/>
            <p:nvPr/>
          </p:nvSpPr>
          <p:spPr>
            <a:xfrm>
              <a:off x="3162200" y="3318500"/>
              <a:ext cx="424075" cy="262125"/>
            </a:xfrm>
            <a:custGeom>
              <a:avLst/>
              <a:gdLst/>
              <a:ahLst/>
              <a:cxnLst/>
              <a:rect l="l" t="t" r="r" b="b"/>
              <a:pathLst>
                <a:path w="16963" h="10485" extrusionOk="0">
                  <a:moveTo>
                    <a:pt x="16678" y="1"/>
                  </a:moveTo>
                  <a:cubicBezTo>
                    <a:pt x="16604" y="1"/>
                    <a:pt x="16518" y="25"/>
                    <a:pt x="16428" y="76"/>
                  </a:cubicBezTo>
                  <a:lnTo>
                    <a:pt x="534" y="9255"/>
                  </a:lnTo>
                  <a:cubicBezTo>
                    <a:pt x="239" y="9425"/>
                    <a:pt x="0" y="9820"/>
                    <a:pt x="0" y="10139"/>
                  </a:cubicBezTo>
                  <a:cubicBezTo>
                    <a:pt x="0" y="10358"/>
                    <a:pt x="115" y="10485"/>
                    <a:pt x="283" y="10485"/>
                  </a:cubicBezTo>
                  <a:cubicBezTo>
                    <a:pt x="358" y="10485"/>
                    <a:pt x="443" y="10460"/>
                    <a:pt x="534" y="10407"/>
                  </a:cubicBezTo>
                  <a:lnTo>
                    <a:pt x="16428" y="1228"/>
                  </a:lnTo>
                  <a:cubicBezTo>
                    <a:pt x="16724" y="1058"/>
                    <a:pt x="16962" y="664"/>
                    <a:pt x="16962" y="348"/>
                  </a:cubicBezTo>
                  <a:cubicBezTo>
                    <a:pt x="16962" y="126"/>
                    <a:pt x="16847" y="1"/>
                    <a:pt x="16678" y="1"/>
                  </a:cubicBezTo>
                  <a:close/>
                </a:path>
              </a:pathLst>
            </a:custGeom>
            <a:solidFill>
              <a:srgbClr val="E6E6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29"/>
            <p:cNvSpPr/>
            <p:nvPr/>
          </p:nvSpPr>
          <p:spPr>
            <a:xfrm>
              <a:off x="3162200" y="3376075"/>
              <a:ext cx="424075" cy="262100"/>
            </a:xfrm>
            <a:custGeom>
              <a:avLst/>
              <a:gdLst/>
              <a:ahLst/>
              <a:cxnLst/>
              <a:rect l="l" t="t" r="r" b="b"/>
              <a:pathLst>
                <a:path w="16963" h="10484" extrusionOk="0">
                  <a:moveTo>
                    <a:pt x="16681" y="1"/>
                  </a:moveTo>
                  <a:cubicBezTo>
                    <a:pt x="16605" y="1"/>
                    <a:pt x="16519" y="25"/>
                    <a:pt x="16428" y="78"/>
                  </a:cubicBezTo>
                  <a:lnTo>
                    <a:pt x="534" y="9254"/>
                  </a:lnTo>
                  <a:cubicBezTo>
                    <a:pt x="239" y="9424"/>
                    <a:pt x="0" y="9818"/>
                    <a:pt x="0" y="10138"/>
                  </a:cubicBezTo>
                  <a:cubicBezTo>
                    <a:pt x="0" y="10359"/>
                    <a:pt x="114" y="10484"/>
                    <a:pt x="282" y="10484"/>
                  </a:cubicBezTo>
                  <a:cubicBezTo>
                    <a:pt x="357" y="10484"/>
                    <a:pt x="443" y="10459"/>
                    <a:pt x="534" y="10406"/>
                  </a:cubicBezTo>
                  <a:lnTo>
                    <a:pt x="16428" y="1230"/>
                  </a:lnTo>
                  <a:cubicBezTo>
                    <a:pt x="16724" y="1060"/>
                    <a:pt x="16962" y="663"/>
                    <a:pt x="16962" y="346"/>
                  </a:cubicBezTo>
                  <a:cubicBezTo>
                    <a:pt x="16962" y="125"/>
                    <a:pt x="16849" y="1"/>
                    <a:pt x="16681" y="1"/>
                  </a:cubicBezTo>
                  <a:close/>
                </a:path>
              </a:pathLst>
            </a:custGeom>
            <a:solidFill>
              <a:srgbClr val="E6E6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29"/>
            <p:cNvSpPr/>
            <p:nvPr/>
          </p:nvSpPr>
          <p:spPr>
            <a:xfrm>
              <a:off x="3162200" y="3433625"/>
              <a:ext cx="424075" cy="262100"/>
            </a:xfrm>
            <a:custGeom>
              <a:avLst/>
              <a:gdLst/>
              <a:ahLst/>
              <a:cxnLst/>
              <a:rect l="l" t="t" r="r" b="b"/>
              <a:pathLst>
                <a:path w="16963" h="10484" extrusionOk="0">
                  <a:moveTo>
                    <a:pt x="16679" y="1"/>
                  </a:moveTo>
                  <a:cubicBezTo>
                    <a:pt x="16604" y="1"/>
                    <a:pt x="16519" y="25"/>
                    <a:pt x="16428" y="78"/>
                  </a:cubicBezTo>
                  <a:lnTo>
                    <a:pt x="534" y="9257"/>
                  </a:lnTo>
                  <a:cubicBezTo>
                    <a:pt x="239" y="9424"/>
                    <a:pt x="0" y="9821"/>
                    <a:pt x="0" y="10138"/>
                  </a:cubicBezTo>
                  <a:cubicBezTo>
                    <a:pt x="0" y="10359"/>
                    <a:pt x="114" y="10483"/>
                    <a:pt x="282" y="10483"/>
                  </a:cubicBezTo>
                  <a:cubicBezTo>
                    <a:pt x="357" y="10483"/>
                    <a:pt x="443" y="10458"/>
                    <a:pt x="534" y="10406"/>
                  </a:cubicBezTo>
                  <a:lnTo>
                    <a:pt x="16428" y="1230"/>
                  </a:lnTo>
                  <a:cubicBezTo>
                    <a:pt x="16724" y="1060"/>
                    <a:pt x="16962" y="666"/>
                    <a:pt x="16962" y="346"/>
                  </a:cubicBezTo>
                  <a:cubicBezTo>
                    <a:pt x="16962" y="127"/>
                    <a:pt x="16848" y="1"/>
                    <a:pt x="16679" y="1"/>
                  </a:cubicBezTo>
                  <a:close/>
                </a:path>
              </a:pathLst>
            </a:custGeom>
            <a:solidFill>
              <a:srgbClr val="E6E6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29"/>
            <p:cNvSpPr/>
            <p:nvPr/>
          </p:nvSpPr>
          <p:spPr>
            <a:xfrm>
              <a:off x="3162200" y="3491175"/>
              <a:ext cx="424075" cy="262150"/>
            </a:xfrm>
            <a:custGeom>
              <a:avLst/>
              <a:gdLst/>
              <a:ahLst/>
              <a:cxnLst/>
              <a:rect l="l" t="t" r="r" b="b"/>
              <a:pathLst>
                <a:path w="16963" h="10486" extrusionOk="0">
                  <a:moveTo>
                    <a:pt x="16679" y="0"/>
                  </a:moveTo>
                  <a:cubicBezTo>
                    <a:pt x="16604" y="0"/>
                    <a:pt x="16519" y="25"/>
                    <a:pt x="16428" y="77"/>
                  </a:cubicBezTo>
                  <a:lnTo>
                    <a:pt x="534" y="9257"/>
                  </a:lnTo>
                  <a:cubicBezTo>
                    <a:pt x="239" y="9427"/>
                    <a:pt x="0" y="9821"/>
                    <a:pt x="0" y="10141"/>
                  </a:cubicBezTo>
                  <a:cubicBezTo>
                    <a:pt x="0" y="10360"/>
                    <a:pt x="115" y="10486"/>
                    <a:pt x="284" y="10486"/>
                  </a:cubicBezTo>
                  <a:cubicBezTo>
                    <a:pt x="358" y="10486"/>
                    <a:pt x="444" y="10461"/>
                    <a:pt x="534" y="10409"/>
                  </a:cubicBezTo>
                  <a:lnTo>
                    <a:pt x="16428" y="1230"/>
                  </a:lnTo>
                  <a:cubicBezTo>
                    <a:pt x="16724" y="1060"/>
                    <a:pt x="16962" y="665"/>
                    <a:pt x="16962" y="346"/>
                  </a:cubicBezTo>
                  <a:cubicBezTo>
                    <a:pt x="16962" y="127"/>
                    <a:pt x="16848" y="0"/>
                    <a:pt x="16679" y="0"/>
                  </a:cubicBezTo>
                  <a:close/>
                </a:path>
              </a:pathLst>
            </a:custGeom>
            <a:solidFill>
              <a:srgbClr val="E6E6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29"/>
            <p:cNvSpPr/>
            <p:nvPr/>
          </p:nvSpPr>
          <p:spPr>
            <a:xfrm>
              <a:off x="3162200" y="3548775"/>
              <a:ext cx="424075" cy="262100"/>
            </a:xfrm>
            <a:custGeom>
              <a:avLst/>
              <a:gdLst/>
              <a:ahLst/>
              <a:cxnLst/>
              <a:rect l="l" t="t" r="r" b="b"/>
              <a:pathLst>
                <a:path w="16963" h="10484" extrusionOk="0">
                  <a:moveTo>
                    <a:pt x="16681" y="1"/>
                  </a:moveTo>
                  <a:cubicBezTo>
                    <a:pt x="16606" y="1"/>
                    <a:pt x="16520" y="26"/>
                    <a:pt x="16428" y="79"/>
                  </a:cubicBezTo>
                  <a:lnTo>
                    <a:pt x="534" y="9254"/>
                  </a:lnTo>
                  <a:cubicBezTo>
                    <a:pt x="239" y="9424"/>
                    <a:pt x="0" y="9819"/>
                    <a:pt x="0" y="10138"/>
                  </a:cubicBezTo>
                  <a:cubicBezTo>
                    <a:pt x="0" y="10357"/>
                    <a:pt x="115" y="10483"/>
                    <a:pt x="284" y="10483"/>
                  </a:cubicBezTo>
                  <a:cubicBezTo>
                    <a:pt x="358" y="10483"/>
                    <a:pt x="444" y="10459"/>
                    <a:pt x="534" y="10407"/>
                  </a:cubicBezTo>
                  <a:lnTo>
                    <a:pt x="16428" y="1227"/>
                  </a:lnTo>
                  <a:cubicBezTo>
                    <a:pt x="16724" y="1061"/>
                    <a:pt x="16962" y="663"/>
                    <a:pt x="16962" y="347"/>
                  </a:cubicBezTo>
                  <a:cubicBezTo>
                    <a:pt x="16962" y="126"/>
                    <a:pt x="16849" y="1"/>
                    <a:pt x="16681" y="1"/>
                  </a:cubicBezTo>
                  <a:close/>
                </a:path>
              </a:pathLst>
            </a:custGeom>
            <a:solidFill>
              <a:srgbClr val="E6E6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29"/>
            <p:cNvSpPr/>
            <p:nvPr/>
          </p:nvSpPr>
          <p:spPr>
            <a:xfrm>
              <a:off x="3162200" y="3606325"/>
              <a:ext cx="424075" cy="262100"/>
            </a:xfrm>
            <a:custGeom>
              <a:avLst/>
              <a:gdLst/>
              <a:ahLst/>
              <a:cxnLst/>
              <a:rect l="l" t="t" r="r" b="b"/>
              <a:pathLst>
                <a:path w="16963" h="10484" extrusionOk="0">
                  <a:moveTo>
                    <a:pt x="16680" y="0"/>
                  </a:moveTo>
                  <a:cubicBezTo>
                    <a:pt x="16605" y="0"/>
                    <a:pt x="16519" y="25"/>
                    <a:pt x="16428" y="78"/>
                  </a:cubicBezTo>
                  <a:lnTo>
                    <a:pt x="534" y="9254"/>
                  </a:lnTo>
                  <a:cubicBezTo>
                    <a:pt x="239" y="9424"/>
                    <a:pt x="0" y="9822"/>
                    <a:pt x="0" y="10138"/>
                  </a:cubicBezTo>
                  <a:cubicBezTo>
                    <a:pt x="0" y="10359"/>
                    <a:pt x="114" y="10484"/>
                    <a:pt x="282" y="10484"/>
                  </a:cubicBezTo>
                  <a:cubicBezTo>
                    <a:pt x="357" y="10484"/>
                    <a:pt x="443" y="10459"/>
                    <a:pt x="534" y="10407"/>
                  </a:cubicBezTo>
                  <a:lnTo>
                    <a:pt x="16428" y="1230"/>
                  </a:lnTo>
                  <a:cubicBezTo>
                    <a:pt x="16724" y="1061"/>
                    <a:pt x="16962" y="666"/>
                    <a:pt x="16962" y="347"/>
                  </a:cubicBezTo>
                  <a:cubicBezTo>
                    <a:pt x="16962" y="126"/>
                    <a:pt x="16848" y="0"/>
                    <a:pt x="16680" y="0"/>
                  </a:cubicBezTo>
                  <a:close/>
                </a:path>
              </a:pathLst>
            </a:custGeom>
            <a:solidFill>
              <a:srgbClr val="E6E6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29"/>
            <p:cNvSpPr/>
            <p:nvPr/>
          </p:nvSpPr>
          <p:spPr>
            <a:xfrm>
              <a:off x="2563650" y="3390675"/>
              <a:ext cx="548675" cy="852300"/>
            </a:xfrm>
            <a:custGeom>
              <a:avLst/>
              <a:gdLst/>
              <a:ahLst/>
              <a:cxnLst/>
              <a:rect l="l" t="t" r="r" b="b"/>
              <a:pathLst>
                <a:path w="21947" h="34092" extrusionOk="0">
                  <a:moveTo>
                    <a:pt x="21652" y="1"/>
                  </a:moveTo>
                  <a:cubicBezTo>
                    <a:pt x="21581" y="1"/>
                    <a:pt x="21501" y="24"/>
                    <a:pt x="21416" y="72"/>
                  </a:cubicBezTo>
                  <a:lnTo>
                    <a:pt x="531" y="12131"/>
                  </a:lnTo>
                  <a:cubicBezTo>
                    <a:pt x="239" y="12301"/>
                    <a:pt x="1" y="12712"/>
                    <a:pt x="1" y="13053"/>
                  </a:cubicBezTo>
                  <a:lnTo>
                    <a:pt x="1" y="33713"/>
                  </a:lnTo>
                  <a:cubicBezTo>
                    <a:pt x="1" y="33953"/>
                    <a:pt x="120" y="34092"/>
                    <a:pt x="293" y="34092"/>
                  </a:cubicBezTo>
                  <a:cubicBezTo>
                    <a:pt x="365" y="34092"/>
                    <a:pt x="446" y="34068"/>
                    <a:pt x="531" y="34019"/>
                  </a:cubicBezTo>
                  <a:lnTo>
                    <a:pt x="21416" y="21960"/>
                  </a:lnTo>
                  <a:cubicBezTo>
                    <a:pt x="21709" y="21793"/>
                    <a:pt x="21947" y="21379"/>
                    <a:pt x="21947" y="21042"/>
                  </a:cubicBezTo>
                  <a:lnTo>
                    <a:pt x="21947" y="381"/>
                  </a:lnTo>
                  <a:cubicBezTo>
                    <a:pt x="21947" y="139"/>
                    <a:pt x="21826" y="1"/>
                    <a:pt x="21652" y="1"/>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29"/>
            <p:cNvSpPr/>
            <p:nvPr/>
          </p:nvSpPr>
          <p:spPr>
            <a:xfrm>
              <a:off x="2563650" y="3390675"/>
              <a:ext cx="548675" cy="852275"/>
            </a:xfrm>
            <a:custGeom>
              <a:avLst/>
              <a:gdLst/>
              <a:ahLst/>
              <a:cxnLst/>
              <a:rect l="l" t="t" r="r" b="b"/>
              <a:pathLst>
                <a:path w="21947" h="34091" extrusionOk="0">
                  <a:moveTo>
                    <a:pt x="21654" y="1"/>
                  </a:moveTo>
                  <a:cubicBezTo>
                    <a:pt x="21583" y="1"/>
                    <a:pt x="21501" y="24"/>
                    <a:pt x="21416" y="72"/>
                  </a:cubicBezTo>
                  <a:lnTo>
                    <a:pt x="531" y="12131"/>
                  </a:lnTo>
                  <a:cubicBezTo>
                    <a:pt x="239" y="12301"/>
                    <a:pt x="1" y="12712"/>
                    <a:pt x="1" y="13053"/>
                  </a:cubicBezTo>
                  <a:lnTo>
                    <a:pt x="1" y="33713"/>
                  </a:lnTo>
                  <a:cubicBezTo>
                    <a:pt x="1" y="33954"/>
                    <a:pt x="120" y="34090"/>
                    <a:pt x="294" y="34090"/>
                  </a:cubicBezTo>
                  <a:cubicBezTo>
                    <a:pt x="365" y="34090"/>
                    <a:pt x="446" y="34070"/>
                    <a:pt x="531" y="34019"/>
                  </a:cubicBezTo>
                  <a:lnTo>
                    <a:pt x="21416" y="21960"/>
                  </a:lnTo>
                  <a:cubicBezTo>
                    <a:pt x="21709" y="21793"/>
                    <a:pt x="21947" y="21379"/>
                    <a:pt x="21947" y="21042"/>
                  </a:cubicBezTo>
                  <a:lnTo>
                    <a:pt x="21947" y="381"/>
                  </a:lnTo>
                  <a:cubicBezTo>
                    <a:pt x="21947" y="140"/>
                    <a:pt x="21827" y="1"/>
                    <a:pt x="21654" y="1"/>
                  </a:cubicBezTo>
                  <a:close/>
                </a:path>
              </a:pathLst>
            </a:custGeom>
            <a:solidFill>
              <a:srgbClr val="D4F8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29"/>
            <p:cNvSpPr/>
            <p:nvPr/>
          </p:nvSpPr>
          <p:spPr>
            <a:xfrm>
              <a:off x="2563650" y="3685525"/>
              <a:ext cx="548675" cy="557450"/>
            </a:xfrm>
            <a:custGeom>
              <a:avLst/>
              <a:gdLst/>
              <a:ahLst/>
              <a:cxnLst/>
              <a:rect l="l" t="t" r="r" b="b"/>
              <a:pathLst>
                <a:path w="21947" h="22298" extrusionOk="0">
                  <a:moveTo>
                    <a:pt x="16123" y="0"/>
                  </a:moveTo>
                  <a:lnTo>
                    <a:pt x="12632" y="6175"/>
                  </a:lnTo>
                  <a:lnTo>
                    <a:pt x="15086" y="9353"/>
                  </a:lnTo>
                  <a:lnTo>
                    <a:pt x="6985" y="2373"/>
                  </a:lnTo>
                  <a:lnTo>
                    <a:pt x="1" y="17492"/>
                  </a:lnTo>
                  <a:lnTo>
                    <a:pt x="1" y="21919"/>
                  </a:lnTo>
                  <a:cubicBezTo>
                    <a:pt x="1" y="22159"/>
                    <a:pt x="120" y="22298"/>
                    <a:pt x="293" y="22298"/>
                  </a:cubicBezTo>
                  <a:cubicBezTo>
                    <a:pt x="365" y="22298"/>
                    <a:pt x="446" y="22274"/>
                    <a:pt x="531" y="22225"/>
                  </a:cubicBezTo>
                  <a:lnTo>
                    <a:pt x="21416" y="10166"/>
                  </a:lnTo>
                  <a:cubicBezTo>
                    <a:pt x="21709" y="9999"/>
                    <a:pt x="21947" y="9585"/>
                    <a:pt x="21947" y="9248"/>
                  </a:cubicBezTo>
                  <a:lnTo>
                    <a:pt x="21947" y="5324"/>
                  </a:lnTo>
                  <a:lnTo>
                    <a:pt x="1612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29"/>
            <p:cNvSpPr/>
            <p:nvPr/>
          </p:nvSpPr>
          <p:spPr>
            <a:xfrm>
              <a:off x="2948275" y="3521225"/>
              <a:ext cx="78725" cy="101600"/>
            </a:xfrm>
            <a:custGeom>
              <a:avLst/>
              <a:gdLst/>
              <a:ahLst/>
              <a:cxnLst/>
              <a:rect l="l" t="t" r="r" b="b"/>
              <a:pathLst>
                <a:path w="3149" h="4064" extrusionOk="0">
                  <a:moveTo>
                    <a:pt x="2277" y="1"/>
                  </a:moveTo>
                  <a:cubicBezTo>
                    <a:pt x="2066" y="1"/>
                    <a:pt x="1827" y="69"/>
                    <a:pt x="1575" y="214"/>
                  </a:cubicBezTo>
                  <a:cubicBezTo>
                    <a:pt x="704" y="718"/>
                    <a:pt x="1" y="1939"/>
                    <a:pt x="1" y="2941"/>
                  </a:cubicBezTo>
                  <a:cubicBezTo>
                    <a:pt x="1" y="3653"/>
                    <a:pt x="354" y="4063"/>
                    <a:pt x="871" y="4063"/>
                  </a:cubicBezTo>
                  <a:cubicBezTo>
                    <a:pt x="1082" y="4063"/>
                    <a:pt x="1321" y="3994"/>
                    <a:pt x="1575" y="3849"/>
                  </a:cubicBezTo>
                  <a:cubicBezTo>
                    <a:pt x="2444" y="3346"/>
                    <a:pt x="3148" y="2125"/>
                    <a:pt x="3148" y="1123"/>
                  </a:cubicBezTo>
                  <a:cubicBezTo>
                    <a:pt x="3148" y="411"/>
                    <a:pt x="2794" y="1"/>
                    <a:pt x="227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29"/>
            <p:cNvSpPr/>
            <p:nvPr/>
          </p:nvSpPr>
          <p:spPr>
            <a:xfrm>
              <a:off x="2214425" y="2656275"/>
              <a:ext cx="1371850" cy="953100"/>
            </a:xfrm>
            <a:custGeom>
              <a:avLst/>
              <a:gdLst/>
              <a:ahLst/>
              <a:cxnLst/>
              <a:rect l="l" t="t" r="r" b="b"/>
              <a:pathLst>
                <a:path w="54874" h="38124" extrusionOk="0">
                  <a:moveTo>
                    <a:pt x="54579" y="0"/>
                  </a:moveTo>
                  <a:cubicBezTo>
                    <a:pt x="54507" y="0"/>
                    <a:pt x="54425" y="24"/>
                    <a:pt x="54339" y="73"/>
                  </a:cubicBezTo>
                  <a:lnTo>
                    <a:pt x="534" y="31141"/>
                  </a:lnTo>
                  <a:cubicBezTo>
                    <a:pt x="238" y="31307"/>
                    <a:pt x="1" y="31722"/>
                    <a:pt x="1" y="32059"/>
                  </a:cubicBezTo>
                  <a:lnTo>
                    <a:pt x="1" y="37743"/>
                  </a:lnTo>
                  <a:cubicBezTo>
                    <a:pt x="1" y="37985"/>
                    <a:pt x="121" y="38124"/>
                    <a:pt x="296" y="38124"/>
                  </a:cubicBezTo>
                  <a:cubicBezTo>
                    <a:pt x="368" y="38124"/>
                    <a:pt x="449" y="38101"/>
                    <a:pt x="534" y="38053"/>
                  </a:cubicBezTo>
                  <a:lnTo>
                    <a:pt x="54339" y="6985"/>
                  </a:lnTo>
                  <a:cubicBezTo>
                    <a:pt x="54635" y="6815"/>
                    <a:pt x="54873" y="6404"/>
                    <a:pt x="54873" y="6064"/>
                  </a:cubicBezTo>
                  <a:lnTo>
                    <a:pt x="54873" y="379"/>
                  </a:lnTo>
                  <a:cubicBezTo>
                    <a:pt x="54873" y="139"/>
                    <a:pt x="54754" y="0"/>
                    <a:pt x="54579"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29"/>
            <p:cNvSpPr/>
            <p:nvPr/>
          </p:nvSpPr>
          <p:spPr>
            <a:xfrm>
              <a:off x="3087400" y="2772825"/>
              <a:ext cx="399075" cy="270100"/>
            </a:xfrm>
            <a:custGeom>
              <a:avLst/>
              <a:gdLst/>
              <a:ahLst/>
              <a:cxnLst/>
              <a:rect l="l" t="t" r="r" b="b"/>
              <a:pathLst>
                <a:path w="15963" h="10804" extrusionOk="0">
                  <a:moveTo>
                    <a:pt x="15963" y="1"/>
                  </a:moveTo>
                  <a:lnTo>
                    <a:pt x="320" y="9031"/>
                  </a:lnTo>
                  <a:cubicBezTo>
                    <a:pt x="143" y="9133"/>
                    <a:pt x="0" y="9381"/>
                    <a:pt x="0" y="9585"/>
                  </a:cubicBezTo>
                  <a:lnTo>
                    <a:pt x="0" y="10575"/>
                  </a:lnTo>
                  <a:cubicBezTo>
                    <a:pt x="0" y="10720"/>
                    <a:pt x="73" y="10804"/>
                    <a:pt x="179" y="10804"/>
                  </a:cubicBezTo>
                  <a:cubicBezTo>
                    <a:pt x="221" y="10804"/>
                    <a:pt x="269" y="10790"/>
                    <a:pt x="320" y="10762"/>
                  </a:cubicBezTo>
                  <a:lnTo>
                    <a:pt x="15963" y="1728"/>
                  </a:lnTo>
                  <a:lnTo>
                    <a:pt x="15963" y="1"/>
                  </a:ln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29"/>
            <p:cNvSpPr/>
            <p:nvPr/>
          </p:nvSpPr>
          <p:spPr>
            <a:xfrm>
              <a:off x="3486450" y="2747550"/>
              <a:ext cx="49925" cy="68500"/>
            </a:xfrm>
            <a:custGeom>
              <a:avLst/>
              <a:gdLst/>
              <a:ahLst/>
              <a:cxnLst/>
              <a:rect l="l" t="t" r="r" b="b"/>
              <a:pathLst>
                <a:path w="1997" h="2740" extrusionOk="0">
                  <a:moveTo>
                    <a:pt x="1819" y="0"/>
                  </a:moveTo>
                  <a:cubicBezTo>
                    <a:pt x="1776" y="0"/>
                    <a:pt x="1728" y="14"/>
                    <a:pt x="1677" y="43"/>
                  </a:cubicBezTo>
                  <a:lnTo>
                    <a:pt x="1" y="1012"/>
                  </a:lnTo>
                  <a:lnTo>
                    <a:pt x="1" y="2739"/>
                  </a:lnTo>
                  <a:lnTo>
                    <a:pt x="1677" y="1770"/>
                  </a:lnTo>
                  <a:cubicBezTo>
                    <a:pt x="1854" y="1672"/>
                    <a:pt x="1997" y="1423"/>
                    <a:pt x="1997" y="1219"/>
                  </a:cubicBezTo>
                  <a:lnTo>
                    <a:pt x="1997" y="227"/>
                  </a:lnTo>
                  <a:cubicBezTo>
                    <a:pt x="1997" y="84"/>
                    <a:pt x="1924" y="0"/>
                    <a:pt x="18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29"/>
            <p:cNvSpPr/>
            <p:nvPr/>
          </p:nvSpPr>
          <p:spPr>
            <a:xfrm>
              <a:off x="3500900" y="2764350"/>
              <a:ext cx="25800" cy="31375"/>
            </a:xfrm>
            <a:custGeom>
              <a:avLst/>
              <a:gdLst/>
              <a:ahLst/>
              <a:cxnLst/>
              <a:rect l="l" t="t" r="r" b="b"/>
              <a:pathLst>
                <a:path w="1032" h="1255" extrusionOk="0">
                  <a:moveTo>
                    <a:pt x="528" y="139"/>
                  </a:moveTo>
                  <a:cubicBezTo>
                    <a:pt x="545" y="139"/>
                    <a:pt x="562" y="143"/>
                    <a:pt x="579" y="153"/>
                  </a:cubicBezTo>
                  <a:cubicBezTo>
                    <a:pt x="640" y="187"/>
                    <a:pt x="681" y="296"/>
                    <a:pt x="681" y="432"/>
                  </a:cubicBezTo>
                  <a:cubicBezTo>
                    <a:pt x="681" y="694"/>
                    <a:pt x="541" y="993"/>
                    <a:pt x="375" y="1088"/>
                  </a:cubicBezTo>
                  <a:cubicBezTo>
                    <a:pt x="345" y="1106"/>
                    <a:pt x="317" y="1115"/>
                    <a:pt x="292" y="1115"/>
                  </a:cubicBezTo>
                  <a:cubicBezTo>
                    <a:pt x="274" y="1115"/>
                    <a:pt x="257" y="1110"/>
                    <a:pt x="242" y="1102"/>
                  </a:cubicBezTo>
                  <a:cubicBezTo>
                    <a:pt x="178" y="1068"/>
                    <a:pt x="140" y="959"/>
                    <a:pt x="140" y="823"/>
                  </a:cubicBezTo>
                  <a:cubicBezTo>
                    <a:pt x="140" y="561"/>
                    <a:pt x="280" y="262"/>
                    <a:pt x="443" y="167"/>
                  </a:cubicBezTo>
                  <a:cubicBezTo>
                    <a:pt x="473" y="150"/>
                    <a:pt x="504" y="139"/>
                    <a:pt x="528" y="139"/>
                  </a:cubicBezTo>
                  <a:close/>
                  <a:moveTo>
                    <a:pt x="529" y="0"/>
                  </a:moveTo>
                  <a:cubicBezTo>
                    <a:pt x="479" y="0"/>
                    <a:pt x="426" y="15"/>
                    <a:pt x="375" y="45"/>
                  </a:cubicBezTo>
                  <a:cubicBezTo>
                    <a:pt x="164" y="167"/>
                    <a:pt x="0" y="506"/>
                    <a:pt x="0" y="823"/>
                  </a:cubicBezTo>
                  <a:cubicBezTo>
                    <a:pt x="0" y="1013"/>
                    <a:pt x="62" y="1159"/>
                    <a:pt x="171" y="1224"/>
                  </a:cubicBezTo>
                  <a:cubicBezTo>
                    <a:pt x="208" y="1245"/>
                    <a:pt x="249" y="1255"/>
                    <a:pt x="289" y="1255"/>
                  </a:cubicBezTo>
                  <a:cubicBezTo>
                    <a:pt x="341" y="1255"/>
                    <a:pt x="391" y="1238"/>
                    <a:pt x="443" y="1211"/>
                  </a:cubicBezTo>
                  <a:cubicBezTo>
                    <a:pt x="568" y="1136"/>
                    <a:pt x="677" y="983"/>
                    <a:pt x="745" y="806"/>
                  </a:cubicBezTo>
                  <a:lnTo>
                    <a:pt x="932" y="864"/>
                  </a:lnTo>
                  <a:cubicBezTo>
                    <a:pt x="939" y="867"/>
                    <a:pt x="946" y="867"/>
                    <a:pt x="953" y="867"/>
                  </a:cubicBezTo>
                  <a:cubicBezTo>
                    <a:pt x="983" y="867"/>
                    <a:pt x="1011" y="847"/>
                    <a:pt x="1020" y="816"/>
                  </a:cubicBezTo>
                  <a:cubicBezTo>
                    <a:pt x="1031" y="782"/>
                    <a:pt x="1011" y="741"/>
                    <a:pt x="976" y="731"/>
                  </a:cubicBezTo>
                  <a:lnTo>
                    <a:pt x="790" y="674"/>
                  </a:lnTo>
                  <a:cubicBezTo>
                    <a:pt x="807" y="592"/>
                    <a:pt x="816" y="511"/>
                    <a:pt x="816" y="432"/>
                  </a:cubicBezTo>
                  <a:cubicBezTo>
                    <a:pt x="816" y="241"/>
                    <a:pt x="755" y="95"/>
                    <a:pt x="647" y="31"/>
                  </a:cubicBezTo>
                  <a:cubicBezTo>
                    <a:pt x="611" y="11"/>
                    <a:pt x="571" y="0"/>
                    <a:pt x="529"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29"/>
            <p:cNvSpPr/>
            <p:nvPr/>
          </p:nvSpPr>
          <p:spPr>
            <a:xfrm>
              <a:off x="2563650" y="2857875"/>
              <a:ext cx="1022625" cy="780275"/>
            </a:xfrm>
            <a:custGeom>
              <a:avLst/>
              <a:gdLst/>
              <a:ahLst/>
              <a:cxnLst/>
              <a:rect l="l" t="t" r="r" b="b"/>
              <a:pathLst>
                <a:path w="40905" h="31211" extrusionOk="0">
                  <a:moveTo>
                    <a:pt x="40610" y="1"/>
                  </a:moveTo>
                  <a:cubicBezTo>
                    <a:pt x="40538" y="1"/>
                    <a:pt x="40457" y="24"/>
                    <a:pt x="40370" y="74"/>
                  </a:cubicBezTo>
                  <a:lnTo>
                    <a:pt x="531" y="23077"/>
                  </a:lnTo>
                  <a:cubicBezTo>
                    <a:pt x="239" y="23243"/>
                    <a:pt x="1" y="23658"/>
                    <a:pt x="1" y="23995"/>
                  </a:cubicBezTo>
                  <a:lnTo>
                    <a:pt x="1" y="30832"/>
                  </a:lnTo>
                  <a:cubicBezTo>
                    <a:pt x="1" y="31072"/>
                    <a:pt x="120" y="31211"/>
                    <a:pt x="293" y="31211"/>
                  </a:cubicBezTo>
                  <a:cubicBezTo>
                    <a:pt x="365" y="31211"/>
                    <a:pt x="446" y="31187"/>
                    <a:pt x="531" y="31137"/>
                  </a:cubicBezTo>
                  <a:lnTo>
                    <a:pt x="40370" y="8138"/>
                  </a:lnTo>
                  <a:cubicBezTo>
                    <a:pt x="40666" y="7968"/>
                    <a:pt x="40904" y="7556"/>
                    <a:pt x="40904" y="7217"/>
                  </a:cubicBezTo>
                  <a:lnTo>
                    <a:pt x="40904" y="380"/>
                  </a:lnTo>
                  <a:cubicBezTo>
                    <a:pt x="40904" y="139"/>
                    <a:pt x="40785" y="1"/>
                    <a:pt x="40610" y="1"/>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29"/>
            <p:cNvSpPr/>
            <p:nvPr/>
          </p:nvSpPr>
          <p:spPr>
            <a:xfrm>
              <a:off x="2563650" y="2857925"/>
              <a:ext cx="1022625" cy="780275"/>
            </a:xfrm>
            <a:custGeom>
              <a:avLst/>
              <a:gdLst/>
              <a:ahLst/>
              <a:cxnLst/>
              <a:rect l="l" t="t" r="r" b="b"/>
              <a:pathLst>
                <a:path w="40905" h="31211" extrusionOk="0">
                  <a:moveTo>
                    <a:pt x="40608" y="0"/>
                  </a:moveTo>
                  <a:cubicBezTo>
                    <a:pt x="40537" y="0"/>
                    <a:pt x="40456" y="21"/>
                    <a:pt x="40370" y="72"/>
                  </a:cubicBezTo>
                  <a:lnTo>
                    <a:pt x="531" y="23075"/>
                  </a:lnTo>
                  <a:cubicBezTo>
                    <a:pt x="239" y="23241"/>
                    <a:pt x="1" y="23656"/>
                    <a:pt x="1" y="23993"/>
                  </a:cubicBezTo>
                  <a:lnTo>
                    <a:pt x="1" y="30830"/>
                  </a:lnTo>
                  <a:cubicBezTo>
                    <a:pt x="1" y="31071"/>
                    <a:pt x="120" y="31211"/>
                    <a:pt x="294" y="31211"/>
                  </a:cubicBezTo>
                  <a:cubicBezTo>
                    <a:pt x="365" y="31211"/>
                    <a:pt x="446" y="31187"/>
                    <a:pt x="531" y="31135"/>
                  </a:cubicBezTo>
                  <a:lnTo>
                    <a:pt x="40370" y="8136"/>
                  </a:lnTo>
                  <a:cubicBezTo>
                    <a:pt x="40666" y="7966"/>
                    <a:pt x="40904" y="7554"/>
                    <a:pt x="40904" y="7215"/>
                  </a:cubicBezTo>
                  <a:lnTo>
                    <a:pt x="40904" y="378"/>
                  </a:lnTo>
                  <a:cubicBezTo>
                    <a:pt x="40904" y="137"/>
                    <a:pt x="40782" y="0"/>
                    <a:pt x="4060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29"/>
            <p:cNvSpPr/>
            <p:nvPr/>
          </p:nvSpPr>
          <p:spPr>
            <a:xfrm>
              <a:off x="2164625" y="2477650"/>
              <a:ext cx="1471450" cy="936000"/>
            </a:xfrm>
            <a:custGeom>
              <a:avLst/>
              <a:gdLst/>
              <a:ahLst/>
              <a:cxnLst/>
              <a:rect l="l" t="t" r="r" b="b"/>
              <a:pathLst>
                <a:path w="58858" h="37440" extrusionOk="0">
                  <a:moveTo>
                    <a:pt x="58857" y="0"/>
                  </a:moveTo>
                  <a:lnTo>
                    <a:pt x="16958" y="24190"/>
                  </a:lnTo>
                  <a:cubicBezTo>
                    <a:pt x="16878" y="24237"/>
                    <a:pt x="16813" y="24258"/>
                    <a:pt x="16758" y="24258"/>
                  </a:cubicBezTo>
                  <a:cubicBezTo>
                    <a:pt x="16613" y="24258"/>
                    <a:pt x="16535" y="24112"/>
                    <a:pt x="16415" y="23904"/>
                  </a:cubicBezTo>
                  <a:lnTo>
                    <a:pt x="15962" y="23079"/>
                  </a:lnTo>
                  <a:cubicBezTo>
                    <a:pt x="15832" y="22864"/>
                    <a:pt x="15699" y="22779"/>
                    <a:pt x="15553" y="22779"/>
                  </a:cubicBezTo>
                  <a:cubicBezTo>
                    <a:pt x="15448" y="22779"/>
                    <a:pt x="15335" y="22824"/>
                    <a:pt x="15211" y="22895"/>
                  </a:cubicBezTo>
                  <a:lnTo>
                    <a:pt x="2526" y="30222"/>
                  </a:lnTo>
                  <a:cubicBezTo>
                    <a:pt x="2230" y="30388"/>
                    <a:pt x="2111" y="30694"/>
                    <a:pt x="1993" y="31140"/>
                  </a:cubicBezTo>
                  <a:lnTo>
                    <a:pt x="1621" y="32428"/>
                  </a:lnTo>
                  <a:cubicBezTo>
                    <a:pt x="1483" y="32921"/>
                    <a:pt x="1384" y="33179"/>
                    <a:pt x="1091" y="33349"/>
                  </a:cubicBezTo>
                  <a:lnTo>
                    <a:pt x="0" y="33982"/>
                  </a:lnTo>
                  <a:lnTo>
                    <a:pt x="0" y="37440"/>
                  </a:lnTo>
                  <a:lnTo>
                    <a:pt x="58857" y="3462"/>
                  </a:lnTo>
                  <a:lnTo>
                    <a:pt x="58857" y="0"/>
                  </a:lnTo>
                  <a:close/>
                </a:path>
              </a:pathLst>
            </a:custGeom>
            <a:solidFill>
              <a:srgbClr val="E6E6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29"/>
            <p:cNvSpPr/>
            <p:nvPr/>
          </p:nvSpPr>
          <p:spPr>
            <a:xfrm>
              <a:off x="3557000" y="2448925"/>
              <a:ext cx="33425" cy="43200"/>
            </a:xfrm>
            <a:custGeom>
              <a:avLst/>
              <a:gdLst/>
              <a:ahLst/>
              <a:cxnLst/>
              <a:rect l="l" t="t" r="r" b="b"/>
              <a:pathLst>
                <a:path w="1337" h="1728" extrusionOk="0">
                  <a:moveTo>
                    <a:pt x="967" y="1"/>
                  </a:moveTo>
                  <a:cubicBezTo>
                    <a:pt x="877" y="1"/>
                    <a:pt x="775" y="30"/>
                    <a:pt x="667" y="93"/>
                  </a:cubicBezTo>
                  <a:cubicBezTo>
                    <a:pt x="300" y="306"/>
                    <a:pt x="0" y="823"/>
                    <a:pt x="0" y="1251"/>
                  </a:cubicBezTo>
                  <a:cubicBezTo>
                    <a:pt x="0" y="1553"/>
                    <a:pt x="151" y="1728"/>
                    <a:pt x="369" y="1728"/>
                  </a:cubicBezTo>
                  <a:cubicBezTo>
                    <a:pt x="459" y="1728"/>
                    <a:pt x="560" y="1698"/>
                    <a:pt x="667" y="1636"/>
                  </a:cubicBezTo>
                  <a:cubicBezTo>
                    <a:pt x="1037" y="1425"/>
                    <a:pt x="1337" y="905"/>
                    <a:pt x="1337" y="476"/>
                  </a:cubicBezTo>
                  <a:cubicBezTo>
                    <a:pt x="1337" y="175"/>
                    <a:pt x="1186" y="1"/>
                    <a:pt x="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29"/>
            <p:cNvSpPr/>
            <p:nvPr/>
          </p:nvSpPr>
          <p:spPr>
            <a:xfrm>
              <a:off x="3496750" y="2483650"/>
              <a:ext cx="33500" cy="43225"/>
            </a:xfrm>
            <a:custGeom>
              <a:avLst/>
              <a:gdLst/>
              <a:ahLst/>
              <a:cxnLst/>
              <a:rect l="l" t="t" r="r" b="b"/>
              <a:pathLst>
                <a:path w="1340" h="1729" extrusionOk="0">
                  <a:moveTo>
                    <a:pt x="968" y="0"/>
                  </a:moveTo>
                  <a:cubicBezTo>
                    <a:pt x="878" y="0"/>
                    <a:pt x="777" y="29"/>
                    <a:pt x="670" y="91"/>
                  </a:cubicBezTo>
                  <a:cubicBezTo>
                    <a:pt x="299" y="305"/>
                    <a:pt x="0" y="825"/>
                    <a:pt x="0" y="1249"/>
                  </a:cubicBezTo>
                  <a:cubicBezTo>
                    <a:pt x="0" y="1553"/>
                    <a:pt x="151" y="1729"/>
                    <a:pt x="370" y="1729"/>
                  </a:cubicBezTo>
                  <a:cubicBezTo>
                    <a:pt x="460" y="1729"/>
                    <a:pt x="562" y="1699"/>
                    <a:pt x="670" y="1637"/>
                  </a:cubicBezTo>
                  <a:cubicBezTo>
                    <a:pt x="1037" y="1423"/>
                    <a:pt x="1340" y="903"/>
                    <a:pt x="1340" y="478"/>
                  </a:cubicBezTo>
                  <a:cubicBezTo>
                    <a:pt x="1340" y="174"/>
                    <a:pt x="1187" y="0"/>
                    <a:pt x="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29"/>
            <p:cNvSpPr/>
            <p:nvPr/>
          </p:nvSpPr>
          <p:spPr>
            <a:xfrm>
              <a:off x="3436475" y="2518375"/>
              <a:ext cx="33525" cy="43200"/>
            </a:xfrm>
            <a:custGeom>
              <a:avLst/>
              <a:gdLst/>
              <a:ahLst/>
              <a:cxnLst/>
              <a:rect l="l" t="t" r="r" b="b"/>
              <a:pathLst>
                <a:path w="1341" h="1728" extrusionOk="0">
                  <a:moveTo>
                    <a:pt x="971" y="0"/>
                  </a:moveTo>
                  <a:cubicBezTo>
                    <a:pt x="880" y="0"/>
                    <a:pt x="778" y="30"/>
                    <a:pt x="671" y="92"/>
                  </a:cubicBezTo>
                  <a:cubicBezTo>
                    <a:pt x="300" y="306"/>
                    <a:pt x="1" y="823"/>
                    <a:pt x="1" y="1252"/>
                  </a:cubicBezTo>
                  <a:cubicBezTo>
                    <a:pt x="1" y="1552"/>
                    <a:pt x="151" y="1727"/>
                    <a:pt x="371" y="1727"/>
                  </a:cubicBezTo>
                  <a:cubicBezTo>
                    <a:pt x="461" y="1727"/>
                    <a:pt x="563" y="1698"/>
                    <a:pt x="671" y="1635"/>
                  </a:cubicBezTo>
                  <a:cubicBezTo>
                    <a:pt x="1041" y="1425"/>
                    <a:pt x="1341" y="905"/>
                    <a:pt x="1341" y="476"/>
                  </a:cubicBezTo>
                  <a:cubicBezTo>
                    <a:pt x="1341" y="175"/>
                    <a:pt x="1190" y="0"/>
                    <a:pt x="97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29"/>
            <p:cNvSpPr/>
            <p:nvPr/>
          </p:nvSpPr>
          <p:spPr>
            <a:xfrm>
              <a:off x="2198525" y="3326075"/>
              <a:ext cx="28750" cy="36075"/>
            </a:xfrm>
            <a:custGeom>
              <a:avLst/>
              <a:gdLst/>
              <a:ahLst/>
              <a:cxnLst/>
              <a:rect l="l" t="t" r="r" b="b"/>
              <a:pathLst>
                <a:path w="1150" h="1443" extrusionOk="0">
                  <a:moveTo>
                    <a:pt x="544" y="0"/>
                  </a:moveTo>
                  <a:cubicBezTo>
                    <a:pt x="521" y="0"/>
                    <a:pt x="497" y="24"/>
                    <a:pt x="477" y="62"/>
                  </a:cubicBezTo>
                  <a:lnTo>
                    <a:pt x="25" y="932"/>
                  </a:lnTo>
                  <a:lnTo>
                    <a:pt x="25" y="936"/>
                  </a:lnTo>
                  <a:cubicBezTo>
                    <a:pt x="17" y="945"/>
                    <a:pt x="14" y="956"/>
                    <a:pt x="11" y="966"/>
                  </a:cubicBezTo>
                  <a:cubicBezTo>
                    <a:pt x="11" y="970"/>
                    <a:pt x="8" y="973"/>
                    <a:pt x="8" y="976"/>
                  </a:cubicBezTo>
                  <a:cubicBezTo>
                    <a:pt x="4" y="993"/>
                    <a:pt x="0" y="1007"/>
                    <a:pt x="0" y="1024"/>
                  </a:cubicBezTo>
                  <a:cubicBezTo>
                    <a:pt x="0" y="1038"/>
                    <a:pt x="4" y="1051"/>
                    <a:pt x="8" y="1061"/>
                  </a:cubicBezTo>
                  <a:cubicBezTo>
                    <a:pt x="8" y="1064"/>
                    <a:pt x="11" y="1064"/>
                    <a:pt x="11" y="1068"/>
                  </a:cubicBezTo>
                  <a:cubicBezTo>
                    <a:pt x="14" y="1075"/>
                    <a:pt x="17" y="1082"/>
                    <a:pt x="25" y="1085"/>
                  </a:cubicBezTo>
                  <a:lnTo>
                    <a:pt x="25" y="1088"/>
                  </a:lnTo>
                  <a:lnTo>
                    <a:pt x="477" y="1435"/>
                  </a:lnTo>
                  <a:cubicBezTo>
                    <a:pt x="483" y="1439"/>
                    <a:pt x="490" y="1442"/>
                    <a:pt x="497" y="1442"/>
                  </a:cubicBezTo>
                  <a:cubicBezTo>
                    <a:pt x="504" y="1442"/>
                    <a:pt x="514" y="1439"/>
                    <a:pt x="521" y="1435"/>
                  </a:cubicBezTo>
                  <a:cubicBezTo>
                    <a:pt x="541" y="1425"/>
                    <a:pt x="558" y="1401"/>
                    <a:pt x="571" y="1370"/>
                  </a:cubicBezTo>
                  <a:cubicBezTo>
                    <a:pt x="596" y="1313"/>
                    <a:pt x="592" y="1251"/>
                    <a:pt x="565" y="1228"/>
                  </a:cubicBezTo>
                  <a:lnTo>
                    <a:pt x="249" y="983"/>
                  </a:lnTo>
                  <a:lnTo>
                    <a:pt x="1081" y="501"/>
                  </a:lnTo>
                  <a:cubicBezTo>
                    <a:pt x="1119" y="480"/>
                    <a:pt x="1150" y="415"/>
                    <a:pt x="1150" y="361"/>
                  </a:cubicBezTo>
                  <a:cubicBezTo>
                    <a:pt x="1150" y="317"/>
                    <a:pt x="1130" y="289"/>
                    <a:pt x="1106" y="289"/>
                  </a:cubicBezTo>
                  <a:cubicBezTo>
                    <a:pt x="1099" y="289"/>
                    <a:pt x="1089" y="289"/>
                    <a:pt x="1081" y="297"/>
                  </a:cubicBezTo>
                  <a:lnTo>
                    <a:pt x="249" y="776"/>
                  </a:lnTo>
                  <a:lnTo>
                    <a:pt x="565" y="164"/>
                  </a:lnTo>
                  <a:cubicBezTo>
                    <a:pt x="592" y="113"/>
                    <a:pt x="596" y="45"/>
                    <a:pt x="571" y="14"/>
                  </a:cubicBezTo>
                  <a:cubicBezTo>
                    <a:pt x="565" y="7"/>
                    <a:pt x="555" y="0"/>
                    <a:pt x="544" y="0"/>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29"/>
            <p:cNvSpPr/>
            <p:nvPr/>
          </p:nvSpPr>
          <p:spPr>
            <a:xfrm>
              <a:off x="2241275" y="3299900"/>
              <a:ext cx="28775" cy="35975"/>
            </a:xfrm>
            <a:custGeom>
              <a:avLst/>
              <a:gdLst/>
              <a:ahLst/>
              <a:cxnLst/>
              <a:rect l="l" t="t" r="r" b="b"/>
              <a:pathLst>
                <a:path w="1151" h="1439" extrusionOk="0">
                  <a:moveTo>
                    <a:pt x="653" y="1"/>
                  </a:moveTo>
                  <a:cubicBezTo>
                    <a:pt x="630" y="1"/>
                    <a:pt x="599" y="28"/>
                    <a:pt x="579" y="72"/>
                  </a:cubicBezTo>
                  <a:cubicBezTo>
                    <a:pt x="555" y="126"/>
                    <a:pt x="559" y="191"/>
                    <a:pt x="586" y="214"/>
                  </a:cubicBezTo>
                  <a:lnTo>
                    <a:pt x="905" y="456"/>
                  </a:lnTo>
                  <a:lnTo>
                    <a:pt x="69" y="939"/>
                  </a:lnTo>
                  <a:cubicBezTo>
                    <a:pt x="31" y="963"/>
                    <a:pt x="0" y="1024"/>
                    <a:pt x="0" y="1082"/>
                  </a:cubicBezTo>
                  <a:cubicBezTo>
                    <a:pt x="0" y="1126"/>
                    <a:pt x="21" y="1153"/>
                    <a:pt x="45" y="1153"/>
                  </a:cubicBezTo>
                  <a:cubicBezTo>
                    <a:pt x="52" y="1153"/>
                    <a:pt x="62" y="1149"/>
                    <a:pt x="69" y="1146"/>
                  </a:cubicBezTo>
                  <a:lnTo>
                    <a:pt x="905" y="663"/>
                  </a:lnTo>
                  <a:lnTo>
                    <a:pt x="586" y="1275"/>
                  </a:lnTo>
                  <a:cubicBezTo>
                    <a:pt x="559" y="1330"/>
                    <a:pt x="555" y="1398"/>
                    <a:pt x="579" y="1425"/>
                  </a:cubicBezTo>
                  <a:cubicBezTo>
                    <a:pt x="586" y="1435"/>
                    <a:pt x="595" y="1438"/>
                    <a:pt x="606" y="1438"/>
                  </a:cubicBezTo>
                  <a:cubicBezTo>
                    <a:pt x="612" y="1438"/>
                    <a:pt x="623" y="1438"/>
                    <a:pt x="630" y="1432"/>
                  </a:cubicBezTo>
                  <a:cubicBezTo>
                    <a:pt x="647" y="1421"/>
                    <a:pt x="661" y="1405"/>
                    <a:pt x="674" y="1380"/>
                  </a:cubicBezTo>
                  <a:lnTo>
                    <a:pt x="1126" y="511"/>
                  </a:lnTo>
                  <a:lnTo>
                    <a:pt x="1130" y="507"/>
                  </a:lnTo>
                  <a:cubicBezTo>
                    <a:pt x="1133" y="497"/>
                    <a:pt x="1136" y="487"/>
                    <a:pt x="1140" y="473"/>
                  </a:cubicBezTo>
                  <a:cubicBezTo>
                    <a:pt x="1143" y="470"/>
                    <a:pt x="1143" y="467"/>
                    <a:pt x="1143" y="462"/>
                  </a:cubicBezTo>
                  <a:cubicBezTo>
                    <a:pt x="1146" y="449"/>
                    <a:pt x="1150" y="432"/>
                    <a:pt x="1150" y="418"/>
                  </a:cubicBezTo>
                  <a:cubicBezTo>
                    <a:pt x="1150" y="405"/>
                    <a:pt x="1146" y="391"/>
                    <a:pt x="1143" y="381"/>
                  </a:cubicBezTo>
                  <a:cubicBezTo>
                    <a:pt x="1143" y="378"/>
                    <a:pt x="1143" y="378"/>
                    <a:pt x="1140" y="374"/>
                  </a:cubicBezTo>
                  <a:cubicBezTo>
                    <a:pt x="1136" y="368"/>
                    <a:pt x="1133" y="360"/>
                    <a:pt x="1130" y="357"/>
                  </a:cubicBezTo>
                  <a:lnTo>
                    <a:pt x="1126" y="354"/>
                  </a:lnTo>
                  <a:lnTo>
                    <a:pt x="674" y="7"/>
                  </a:lnTo>
                  <a:cubicBezTo>
                    <a:pt x="667" y="1"/>
                    <a:pt x="661" y="1"/>
                    <a:pt x="653" y="1"/>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29"/>
            <p:cNvSpPr/>
            <p:nvPr/>
          </p:nvSpPr>
          <p:spPr>
            <a:xfrm>
              <a:off x="2286850" y="3262400"/>
              <a:ext cx="25925" cy="51625"/>
            </a:xfrm>
            <a:custGeom>
              <a:avLst/>
              <a:gdLst/>
              <a:ahLst/>
              <a:cxnLst/>
              <a:rect l="l" t="t" r="r" b="b"/>
              <a:pathLst>
                <a:path w="1037" h="2065" extrusionOk="0">
                  <a:moveTo>
                    <a:pt x="959" y="1"/>
                  </a:moveTo>
                  <a:cubicBezTo>
                    <a:pt x="945" y="1"/>
                    <a:pt x="925" y="18"/>
                    <a:pt x="914" y="45"/>
                  </a:cubicBezTo>
                  <a:lnTo>
                    <a:pt x="799" y="327"/>
                  </a:lnTo>
                  <a:cubicBezTo>
                    <a:pt x="789" y="324"/>
                    <a:pt x="779" y="324"/>
                    <a:pt x="768" y="324"/>
                  </a:cubicBezTo>
                  <a:cubicBezTo>
                    <a:pt x="581" y="324"/>
                    <a:pt x="360" y="511"/>
                    <a:pt x="208" y="834"/>
                  </a:cubicBezTo>
                  <a:cubicBezTo>
                    <a:pt x="0" y="1269"/>
                    <a:pt x="0" y="1789"/>
                    <a:pt x="208" y="1987"/>
                  </a:cubicBezTo>
                  <a:cubicBezTo>
                    <a:pt x="261" y="2041"/>
                    <a:pt x="327" y="2064"/>
                    <a:pt x="398" y="2064"/>
                  </a:cubicBezTo>
                  <a:cubicBezTo>
                    <a:pt x="456" y="2064"/>
                    <a:pt x="520" y="2048"/>
                    <a:pt x="585" y="2011"/>
                  </a:cubicBezTo>
                  <a:cubicBezTo>
                    <a:pt x="718" y="1932"/>
                    <a:pt x="853" y="1772"/>
                    <a:pt x="959" y="1554"/>
                  </a:cubicBezTo>
                  <a:cubicBezTo>
                    <a:pt x="986" y="1501"/>
                    <a:pt x="986" y="1432"/>
                    <a:pt x="959" y="1408"/>
                  </a:cubicBezTo>
                  <a:cubicBezTo>
                    <a:pt x="952" y="1402"/>
                    <a:pt x="942" y="1399"/>
                    <a:pt x="935" y="1399"/>
                  </a:cubicBezTo>
                  <a:cubicBezTo>
                    <a:pt x="911" y="1399"/>
                    <a:pt x="884" y="1422"/>
                    <a:pt x="864" y="1463"/>
                  </a:cubicBezTo>
                  <a:cubicBezTo>
                    <a:pt x="751" y="1701"/>
                    <a:pt x="585" y="1844"/>
                    <a:pt x="442" y="1844"/>
                  </a:cubicBezTo>
                  <a:cubicBezTo>
                    <a:pt x="391" y="1844"/>
                    <a:pt x="343" y="1827"/>
                    <a:pt x="302" y="1786"/>
                  </a:cubicBezTo>
                  <a:cubicBezTo>
                    <a:pt x="150" y="1636"/>
                    <a:pt x="150" y="1253"/>
                    <a:pt x="302" y="926"/>
                  </a:cubicBezTo>
                  <a:cubicBezTo>
                    <a:pt x="412" y="691"/>
                    <a:pt x="571" y="555"/>
                    <a:pt x="710" y="545"/>
                  </a:cubicBezTo>
                  <a:lnTo>
                    <a:pt x="710" y="545"/>
                  </a:lnTo>
                  <a:lnTo>
                    <a:pt x="622" y="756"/>
                  </a:lnTo>
                  <a:cubicBezTo>
                    <a:pt x="605" y="804"/>
                    <a:pt x="616" y="845"/>
                    <a:pt x="639" y="845"/>
                  </a:cubicBezTo>
                  <a:cubicBezTo>
                    <a:pt x="646" y="845"/>
                    <a:pt x="649" y="845"/>
                    <a:pt x="656" y="840"/>
                  </a:cubicBezTo>
                  <a:lnTo>
                    <a:pt x="996" y="616"/>
                  </a:lnTo>
                  <a:cubicBezTo>
                    <a:pt x="1020" y="603"/>
                    <a:pt x="1037" y="559"/>
                    <a:pt x="1033" y="525"/>
                  </a:cubicBezTo>
                  <a:lnTo>
                    <a:pt x="986" y="35"/>
                  </a:lnTo>
                  <a:cubicBezTo>
                    <a:pt x="983" y="11"/>
                    <a:pt x="972" y="1"/>
                    <a:pt x="959" y="1"/>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29"/>
            <p:cNvSpPr/>
            <p:nvPr/>
          </p:nvSpPr>
          <p:spPr>
            <a:xfrm>
              <a:off x="2520750" y="3068025"/>
              <a:ext cx="23550" cy="46700"/>
            </a:xfrm>
            <a:custGeom>
              <a:avLst/>
              <a:gdLst/>
              <a:ahLst/>
              <a:cxnLst/>
              <a:rect l="l" t="t" r="r" b="b"/>
              <a:pathLst>
                <a:path w="942" h="1868" extrusionOk="0">
                  <a:moveTo>
                    <a:pt x="871" y="1"/>
                  </a:moveTo>
                  <a:cubicBezTo>
                    <a:pt x="840" y="1"/>
                    <a:pt x="803" y="35"/>
                    <a:pt x="775" y="89"/>
                  </a:cubicBezTo>
                  <a:lnTo>
                    <a:pt x="469" y="735"/>
                  </a:lnTo>
                  <a:lnTo>
                    <a:pt x="166" y="440"/>
                  </a:lnTo>
                  <a:cubicBezTo>
                    <a:pt x="157" y="432"/>
                    <a:pt x="146" y="426"/>
                    <a:pt x="133" y="426"/>
                  </a:cubicBezTo>
                  <a:cubicBezTo>
                    <a:pt x="102" y="426"/>
                    <a:pt x="61" y="460"/>
                    <a:pt x="34" y="517"/>
                  </a:cubicBezTo>
                  <a:cubicBezTo>
                    <a:pt x="0" y="592"/>
                    <a:pt x="0" y="680"/>
                    <a:pt x="34" y="718"/>
                  </a:cubicBezTo>
                  <a:lnTo>
                    <a:pt x="340" y="1011"/>
                  </a:lnTo>
                  <a:lnTo>
                    <a:pt x="34" y="1653"/>
                  </a:lnTo>
                  <a:cubicBezTo>
                    <a:pt x="0" y="1731"/>
                    <a:pt x="0" y="1819"/>
                    <a:pt x="34" y="1854"/>
                  </a:cubicBezTo>
                  <a:cubicBezTo>
                    <a:pt x="44" y="1863"/>
                    <a:pt x="58" y="1868"/>
                    <a:pt x="69" y="1868"/>
                  </a:cubicBezTo>
                  <a:cubicBezTo>
                    <a:pt x="78" y="1868"/>
                    <a:pt x="89" y="1863"/>
                    <a:pt x="102" y="1857"/>
                  </a:cubicBezTo>
                  <a:cubicBezTo>
                    <a:pt x="126" y="1843"/>
                    <a:pt x="150" y="1816"/>
                    <a:pt x="166" y="1779"/>
                  </a:cubicBezTo>
                  <a:lnTo>
                    <a:pt x="469" y="1136"/>
                  </a:lnTo>
                  <a:lnTo>
                    <a:pt x="775" y="1429"/>
                  </a:lnTo>
                  <a:cubicBezTo>
                    <a:pt x="786" y="1435"/>
                    <a:pt x="796" y="1442"/>
                    <a:pt x="806" y="1442"/>
                  </a:cubicBezTo>
                  <a:cubicBezTo>
                    <a:pt x="816" y="1442"/>
                    <a:pt x="830" y="1439"/>
                    <a:pt x="840" y="1432"/>
                  </a:cubicBezTo>
                  <a:cubicBezTo>
                    <a:pt x="864" y="1419"/>
                    <a:pt x="888" y="1391"/>
                    <a:pt x="905" y="1353"/>
                  </a:cubicBezTo>
                  <a:cubicBezTo>
                    <a:pt x="942" y="1276"/>
                    <a:pt x="942" y="1187"/>
                    <a:pt x="905" y="1154"/>
                  </a:cubicBezTo>
                  <a:lnTo>
                    <a:pt x="602" y="857"/>
                  </a:lnTo>
                  <a:lnTo>
                    <a:pt x="905" y="215"/>
                  </a:lnTo>
                  <a:cubicBezTo>
                    <a:pt x="942" y="140"/>
                    <a:pt x="942" y="48"/>
                    <a:pt x="905" y="15"/>
                  </a:cubicBezTo>
                  <a:cubicBezTo>
                    <a:pt x="894" y="4"/>
                    <a:pt x="885" y="1"/>
                    <a:pt x="871" y="1"/>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29"/>
            <p:cNvSpPr/>
            <p:nvPr/>
          </p:nvSpPr>
          <p:spPr>
            <a:xfrm>
              <a:off x="2339100" y="2541450"/>
              <a:ext cx="1222175" cy="751125"/>
            </a:xfrm>
            <a:custGeom>
              <a:avLst/>
              <a:gdLst/>
              <a:ahLst/>
              <a:cxnLst/>
              <a:rect l="l" t="t" r="r" b="b"/>
              <a:pathLst>
                <a:path w="48887" h="30045" extrusionOk="0">
                  <a:moveTo>
                    <a:pt x="48591" y="1"/>
                  </a:moveTo>
                  <a:cubicBezTo>
                    <a:pt x="48519" y="1"/>
                    <a:pt x="48438" y="24"/>
                    <a:pt x="48352" y="73"/>
                  </a:cubicBezTo>
                  <a:lnTo>
                    <a:pt x="534" y="27670"/>
                  </a:lnTo>
                  <a:cubicBezTo>
                    <a:pt x="239" y="27839"/>
                    <a:pt x="1" y="28251"/>
                    <a:pt x="1" y="28591"/>
                  </a:cubicBezTo>
                  <a:lnTo>
                    <a:pt x="1" y="29665"/>
                  </a:lnTo>
                  <a:cubicBezTo>
                    <a:pt x="1" y="29906"/>
                    <a:pt x="120" y="30044"/>
                    <a:pt x="295" y="30044"/>
                  </a:cubicBezTo>
                  <a:cubicBezTo>
                    <a:pt x="367" y="30044"/>
                    <a:pt x="448" y="30021"/>
                    <a:pt x="534" y="29971"/>
                  </a:cubicBezTo>
                  <a:lnTo>
                    <a:pt x="48352" y="2378"/>
                  </a:lnTo>
                  <a:cubicBezTo>
                    <a:pt x="48649" y="2209"/>
                    <a:pt x="48887" y="1797"/>
                    <a:pt x="48887" y="1457"/>
                  </a:cubicBezTo>
                  <a:lnTo>
                    <a:pt x="48887" y="382"/>
                  </a:lnTo>
                  <a:cubicBezTo>
                    <a:pt x="48887" y="141"/>
                    <a:pt x="48767" y="1"/>
                    <a:pt x="48591"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29"/>
            <p:cNvSpPr/>
            <p:nvPr/>
          </p:nvSpPr>
          <p:spPr>
            <a:xfrm>
              <a:off x="3523600" y="2556875"/>
              <a:ext cx="30625" cy="43975"/>
            </a:xfrm>
            <a:custGeom>
              <a:avLst/>
              <a:gdLst/>
              <a:ahLst/>
              <a:cxnLst/>
              <a:rect l="l" t="t" r="r" b="b"/>
              <a:pathLst>
                <a:path w="1225" h="1759" extrusionOk="0">
                  <a:moveTo>
                    <a:pt x="633" y="10"/>
                  </a:moveTo>
                  <a:cubicBezTo>
                    <a:pt x="643" y="10"/>
                    <a:pt x="653" y="18"/>
                    <a:pt x="660" y="27"/>
                  </a:cubicBezTo>
                  <a:lnTo>
                    <a:pt x="799" y="324"/>
                  </a:lnTo>
                  <a:cubicBezTo>
                    <a:pt x="806" y="340"/>
                    <a:pt x="817" y="348"/>
                    <a:pt x="831" y="348"/>
                  </a:cubicBezTo>
                  <a:cubicBezTo>
                    <a:pt x="837" y="348"/>
                    <a:pt x="843" y="347"/>
                    <a:pt x="850" y="344"/>
                  </a:cubicBezTo>
                  <a:lnTo>
                    <a:pt x="1163" y="225"/>
                  </a:lnTo>
                  <a:cubicBezTo>
                    <a:pt x="1168" y="224"/>
                    <a:pt x="1173" y="223"/>
                    <a:pt x="1177" y="223"/>
                  </a:cubicBezTo>
                  <a:cubicBezTo>
                    <a:pt x="1184" y="223"/>
                    <a:pt x="1191" y="225"/>
                    <a:pt x="1197" y="231"/>
                  </a:cubicBezTo>
                  <a:cubicBezTo>
                    <a:pt x="1211" y="249"/>
                    <a:pt x="1214" y="293"/>
                    <a:pt x="1190" y="337"/>
                  </a:cubicBezTo>
                  <a:lnTo>
                    <a:pt x="963" y="762"/>
                  </a:lnTo>
                  <a:cubicBezTo>
                    <a:pt x="949" y="789"/>
                    <a:pt x="942" y="820"/>
                    <a:pt x="946" y="843"/>
                  </a:cubicBezTo>
                  <a:lnTo>
                    <a:pt x="1000" y="1228"/>
                  </a:lnTo>
                  <a:cubicBezTo>
                    <a:pt x="1003" y="1268"/>
                    <a:pt x="983" y="1316"/>
                    <a:pt x="959" y="1339"/>
                  </a:cubicBezTo>
                  <a:cubicBezTo>
                    <a:pt x="946" y="1353"/>
                    <a:pt x="932" y="1360"/>
                    <a:pt x="919" y="1360"/>
                  </a:cubicBezTo>
                  <a:lnTo>
                    <a:pt x="640" y="1323"/>
                  </a:lnTo>
                  <a:cubicBezTo>
                    <a:pt x="619" y="1323"/>
                    <a:pt x="595" y="1336"/>
                    <a:pt x="578" y="1360"/>
                  </a:cubicBezTo>
                  <a:lnTo>
                    <a:pt x="296" y="1717"/>
                  </a:lnTo>
                  <a:cubicBezTo>
                    <a:pt x="282" y="1736"/>
                    <a:pt x="265" y="1746"/>
                    <a:pt x="250" y="1746"/>
                  </a:cubicBezTo>
                  <a:cubicBezTo>
                    <a:pt x="246" y="1746"/>
                    <a:pt x="242" y="1746"/>
                    <a:pt x="238" y="1744"/>
                  </a:cubicBezTo>
                  <a:cubicBezTo>
                    <a:pt x="225" y="1738"/>
                    <a:pt x="214" y="1714"/>
                    <a:pt x="218" y="1686"/>
                  </a:cubicBezTo>
                  <a:lnTo>
                    <a:pt x="272" y="1242"/>
                  </a:lnTo>
                  <a:cubicBezTo>
                    <a:pt x="276" y="1211"/>
                    <a:pt x="269" y="1184"/>
                    <a:pt x="252" y="1173"/>
                  </a:cubicBezTo>
                  <a:lnTo>
                    <a:pt x="28" y="1010"/>
                  </a:lnTo>
                  <a:cubicBezTo>
                    <a:pt x="18" y="1003"/>
                    <a:pt x="10" y="989"/>
                    <a:pt x="10" y="969"/>
                  </a:cubicBezTo>
                  <a:cubicBezTo>
                    <a:pt x="10" y="931"/>
                    <a:pt x="31" y="884"/>
                    <a:pt x="62" y="860"/>
                  </a:cubicBezTo>
                  <a:lnTo>
                    <a:pt x="374" y="622"/>
                  </a:lnTo>
                  <a:cubicBezTo>
                    <a:pt x="395" y="605"/>
                    <a:pt x="412" y="578"/>
                    <a:pt x="418" y="548"/>
                  </a:cubicBezTo>
                  <a:lnTo>
                    <a:pt x="561" y="89"/>
                  </a:lnTo>
                  <a:cubicBezTo>
                    <a:pt x="575" y="41"/>
                    <a:pt x="609" y="10"/>
                    <a:pt x="633" y="10"/>
                  </a:cubicBezTo>
                  <a:close/>
                  <a:moveTo>
                    <a:pt x="630" y="0"/>
                  </a:moveTo>
                  <a:cubicBezTo>
                    <a:pt x="599" y="4"/>
                    <a:pt x="564" y="38"/>
                    <a:pt x="551" y="89"/>
                  </a:cubicBezTo>
                  <a:lnTo>
                    <a:pt x="412" y="544"/>
                  </a:lnTo>
                  <a:cubicBezTo>
                    <a:pt x="401" y="572"/>
                    <a:pt x="385" y="599"/>
                    <a:pt x="368" y="612"/>
                  </a:cubicBezTo>
                  <a:lnTo>
                    <a:pt x="54" y="854"/>
                  </a:lnTo>
                  <a:cubicBezTo>
                    <a:pt x="18" y="881"/>
                    <a:pt x="1" y="931"/>
                    <a:pt x="1" y="969"/>
                  </a:cubicBezTo>
                  <a:cubicBezTo>
                    <a:pt x="1" y="993"/>
                    <a:pt x="7" y="1010"/>
                    <a:pt x="21" y="1020"/>
                  </a:cubicBezTo>
                  <a:lnTo>
                    <a:pt x="249" y="1184"/>
                  </a:lnTo>
                  <a:cubicBezTo>
                    <a:pt x="258" y="1190"/>
                    <a:pt x="266" y="1211"/>
                    <a:pt x="263" y="1237"/>
                  </a:cubicBezTo>
                  <a:lnTo>
                    <a:pt x="208" y="1683"/>
                  </a:lnTo>
                  <a:cubicBezTo>
                    <a:pt x="205" y="1721"/>
                    <a:pt x="214" y="1744"/>
                    <a:pt x="235" y="1755"/>
                  </a:cubicBezTo>
                  <a:cubicBezTo>
                    <a:pt x="238" y="1755"/>
                    <a:pt x="245" y="1758"/>
                    <a:pt x="249" y="1758"/>
                  </a:cubicBezTo>
                  <a:cubicBezTo>
                    <a:pt x="269" y="1758"/>
                    <a:pt x="289" y="1744"/>
                    <a:pt x="307" y="1721"/>
                  </a:cubicBezTo>
                  <a:lnTo>
                    <a:pt x="585" y="1364"/>
                  </a:lnTo>
                  <a:cubicBezTo>
                    <a:pt x="602" y="1344"/>
                    <a:pt x="622" y="1333"/>
                    <a:pt x="636" y="1333"/>
                  </a:cubicBezTo>
                  <a:lnTo>
                    <a:pt x="915" y="1370"/>
                  </a:lnTo>
                  <a:cubicBezTo>
                    <a:pt x="932" y="1370"/>
                    <a:pt x="949" y="1364"/>
                    <a:pt x="966" y="1347"/>
                  </a:cubicBezTo>
                  <a:cubicBezTo>
                    <a:pt x="993" y="1319"/>
                    <a:pt x="1017" y="1272"/>
                    <a:pt x="1010" y="1228"/>
                  </a:cubicBezTo>
                  <a:lnTo>
                    <a:pt x="956" y="843"/>
                  </a:lnTo>
                  <a:cubicBezTo>
                    <a:pt x="952" y="820"/>
                    <a:pt x="959" y="793"/>
                    <a:pt x="972" y="765"/>
                  </a:cubicBezTo>
                  <a:lnTo>
                    <a:pt x="1201" y="340"/>
                  </a:lnTo>
                  <a:cubicBezTo>
                    <a:pt x="1221" y="296"/>
                    <a:pt x="1225" y="249"/>
                    <a:pt x="1204" y="225"/>
                  </a:cubicBezTo>
                  <a:cubicBezTo>
                    <a:pt x="1197" y="216"/>
                    <a:pt x="1187" y="211"/>
                    <a:pt x="1176" y="211"/>
                  </a:cubicBezTo>
                  <a:cubicBezTo>
                    <a:pt x="1171" y="211"/>
                    <a:pt x="1165" y="212"/>
                    <a:pt x="1160" y="214"/>
                  </a:cubicBezTo>
                  <a:lnTo>
                    <a:pt x="847" y="337"/>
                  </a:lnTo>
                  <a:cubicBezTo>
                    <a:pt x="842" y="339"/>
                    <a:pt x="838" y="339"/>
                    <a:pt x="834" y="339"/>
                  </a:cubicBezTo>
                  <a:cubicBezTo>
                    <a:pt x="823" y="339"/>
                    <a:pt x="814" y="332"/>
                    <a:pt x="806" y="320"/>
                  </a:cubicBezTo>
                  <a:lnTo>
                    <a:pt x="666" y="24"/>
                  </a:lnTo>
                  <a:cubicBezTo>
                    <a:pt x="660" y="7"/>
                    <a:pt x="646" y="0"/>
                    <a:pt x="630"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29"/>
            <p:cNvSpPr/>
            <p:nvPr/>
          </p:nvSpPr>
          <p:spPr>
            <a:xfrm>
              <a:off x="3571625" y="2509175"/>
              <a:ext cx="47950" cy="30900"/>
            </a:xfrm>
            <a:custGeom>
              <a:avLst/>
              <a:gdLst/>
              <a:ahLst/>
              <a:cxnLst/>
              <a:rect l="l" t="t" r="r" b="b"/>
              <a:pathLst>
                <a:path w="1918" h="1236" extrusionOk="0">
                  <a:moveTo>
                    <a:pt x="1707" y="1"/>
                  </a:moveTo>
                  <a:cubicBezTo>
                    <a:pt x="1676" y="1"/>
                    <a:pt x="1646" y="11"/>
                    <a:pt x="1615" y="24"/>
                  </a:cubicBezTo>
                  <a:lnTo>
                    <a:pt x="120" y="892"/>
                  </a:lnTo>
                  <a:cubicBezTo>
                    <a:pt x="31" y="942"/>
                    <a:pt x="0" y="1055"/>
                    <a:pt x="51" y="1143"/>
                  </a:cubicBezTo>
                  <a:cubicBezTo>
                    <a:pt x="85" y="1201"/>
                    <a:pt x="146" y="1235"/>
                    <a:pt x="211" y="1235"/>
                  </a:cubicBezTo>
                  <a:cubicBezTo>
                    <a:pt x="242" y="1235"/>
                    <a:pt x="275" y="1225"/>
                    <a:pt x="303" y="1208"/>
                  </a:cubicBezTo>
                  <a:lnTo>
                    <a:pt x="1799" y="344"/>
                  </a:lnTo>
                  <a:cubicBezTo>
                    <a:pt x="1887" y="294"/>
                    <a:pt x="1918" y="181"/>
                    <a:pt x="1866" y="93"/>
                  </a:cubicBezTo>
                  <a:cubicBezTo>
                    <a:pt x="1833" y="35"/>
                    <a:pt x="1772" y="1"/>
                    <a:pt x="1707" y="1"/>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29"/>
            <p:cNvSpPr/>
            <p:nvPr/>
          </p:nvSpPr>
          <p:spPr>
            <a:xfrm>
              <a:off x="3571625" y="2530775"/>
              <a:ext cx="47950" cy="30875"/>
            </a:xfrm>
            <a:custGeom>
              <a:avLst/>
              <a:gdLst/>
              <a:ahLst/>
              <a:cxnLst/>
              <a:rect l="l" t="t" r="r" b="b"/>
              <a:pathLst>
                <a:path w="1918" h="1235" extrusionOk="0">
                  <a:moveTo>
                    <a:pt x="1707" y="1"/>
                  </a:moveTo>
                  <a:cubicBezTo>
                    <a:pt x="1676" y="1"/>
                    <a:pt x="1646" y="11"/>
                    <a:pt x="1615" y="28"/>
                  </a:cubicBezTo>
                  <a:lnTo>
                    <a:pt x="120" y="891"/>
                  </a:lnTo>
                  <a:cubicBezTo>
                    <a:pt x="31" y="942"/>
                    <a:pt x="0" y="1054"/>
                    <a:pt x="51" y="1143"/>
                  </a:cubicBezTo>
                  <a:cubicBezTo>
                    <a:pt x="85" y="1200"/>
                    <a:pt x="146" y="1235"/>
                    <a:pt x="211" y="1235"/>
                  </a:cubicBezTo>
                  <a:cubicBezTo>
                    <a:pt x="242" y="1235"/>
                    <a:pt x="275" y="1228"/>
                    <a:pt x="303" y="1211"/>
                  </a:cubicBezTo>
                  <a:lnTo>
                    <a:pt x="1799" y="344"/>
                  </a:lnTo>
                  <a:cubicBezTo>
                    <a:pt x="1887" y="296"/>
                    <a:pt x="1918" y="180"/>
                    <a:pt x="1866" y="92"/>
                  </a:cubicBezTo>
                  <a:cubicBezTo>
                    <a:pt x="1833" y="34"/>
                    <a:pt x="1772" y="1"/>
                    <a:pt x="1707" y="1"/>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29"/>
            <p:cNvSpPr/>
            <p:nvPr/>
          </p:nvSpPr>
          <p:spPr>
            <a:xfrm>
              <a:off x="3571625" y="2552450"/>
              <a:ext cx="47950" cy="30775"/>
            </a:xfrm>
            <a:custGeom>
              <a:avLst/>
              <a:gdLst/>
              <a:ahLst/>
              <a:cxnLst/>
              <a:rect l="l" t="t" r="r" b="b"/>
              <a:pathLst>
                <a:path w="1918" h="1231" extrusionOk="0">
                  <a:moveTo>
                    <a:pt x="1707" y="0"/>
                  </a:moveTo>
                  <a:cubicBezTo>
                    <a:pt x="1676" y="0"/>
                    <a:pt x="1646" y="7"/>
                    <a:pt x="1615" y="24"/>
                  </a:cubicBezTo>
                  <a:lnTo>
                    <a:pt x="120" y="888"/>
                  </a:lnTo>
                  <a:cubicBezTo>
                    <a:pt x="31" y="939"/>
                    <a:pt x="0" y="1051"/>
                    <a:pt x="51" y="1139"/>
                  </a:cubicBezTo>
                  <a:cubicBezTo>
                    <a:pt x="85" y="1197"/>
                    <a:pt x="146" y="1231"/>
                    <a:pt x="211" y="1231"/>
                  </a:cubicBezTo>
                  <a:cubicBezTo>
                    <a:pt x="242" y="1231"/>
                    <a:pt x="275" y="1224"/>
                    <a:pt x="303" y="1207"/>
                  </a:cubicBezTo>
                  <a:lnTo>
                    <a:pt x="1799" y="344"/>
                  </a:lnTo>
                  <a:cubicBezTo>
                    <a:pt x="1887" y="293"/>
                    <a:pt x="1918" y="181"/>
                    <a:pt x="1866" y="93"/>
                  </a:cubicBezTo>
                  <a:cubicBezTo>
                    <a:pt x="1833" y="31"/>
                    <a:pt x="1772" y="0"/>
                    <a:pt x="1707" y="0"/>
                  </a:cubicBezTo>
                  <a:close/>
                </a:path>
              </a:pathLst>
            </a:custGeom>
            <a:solidFill>
              <a:srgbClr val="95A0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29"/>
            <p:cNvSpPr/>
            <p:nvPr/>
          </p:nvSpPr>
          <p:spPr>
            <a:xfrm>
              <a:off x="2139625" y="3312825"/>
              <a:ext cx="25025" cy="100825"/>
            </a:xfrm>
            <a:custGeom>
              <a:avLst/>
              <a:gdLst/>
              <a:ahLst/>
              <a:cxnLst/>
              <a:rect l="l" t="t" r="r" b="b"/>
              <a:pathLst>
                <a:path w="1001" h="4033" extrusionOk="0">
                  <a:moveTo>
                    <a:pt x="1" y="0"/>
                  </a:moveTo>
                  <a:lnTo>
                    <a:pt x="1" y="3458"/>
                  </a:lnTo>
                  <a:lnTo>
                    <a:pt x="1000" y="4033"/>
                  </a:lnTo>
                  <a:lnTo>
                    <a:pt x="1000" y="575"/>
                  </a:lnTo>
                  <a:lnTo>
                    <a:pt x="1"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29"/>
            <p:cNvSpPr/>
            <p:nvPr/>
          </p:nvSpPr>
          <p:spPr>
            <a:xfrm>
              <a:off x="1566000" y="2051525"/>
              <a:ext cx="1471450" cy="930100"/>
            </a:xfrm>
            <a:custGeom>
              <a:avLst/>
              <a:gdLst/>
              <a:ahLst/>
              <a:cxnLst/>
              <a:rect l="l" t="t" r="r" b="b"/>
              <a:pathLst>
                <a:path w="58858" h="37204" extrusionOk="0">
                  <a:moveTo>
                    <a:pt x="58564" y="1"/>
                  </a:moveTo>
                  <a:cubicBezTo>
                    <a:pt x="58493" y="1"/>
                    <a:pt x="58412" y="24"/>
                    <a:pt x="58327" y="73"/>
                  </a:cubicBezTo>
                  <a:lnTo>
                    <a:pt x="531" y="33439"/>
                  </a:lnTo>
                  <a:cubicBezTo>
                    <a:pt x="238" y="33609"/>
                    <a:pt x="0" y="34021"/>
                    <a:pt x="0" y="34361"/>
                  </a:cubicBezTo>
                  <a:lnTo>
                    <a:pt x="0" y="37203"/>
                  </a:lnTo>
                  <a:lnTo>
                    <a:pt x="1466" y="36356"/>
                  </a:lnTo>
                  <a:cubicBezTo>
                    <a:pt x="1758" y="36187"/>
                    <a:pt x="1996" y="35776"/>
                    <a:pt x="1996" y="35435"/>
                  </a:cubicBezTo>
                  <a:lnTo>
                    <a:pt x="1996" y="34361"/>
                  </a:lnTo>
                  <a:cubicBezTo>
                    <a:pt x="1996" y="34021"/>
                    <a:pt x="2234" y="33609"/>
                    <a:pt x="2530" y="33439"/>
                  </a:cubicBezTo>
                  <a:lnTo>
                    <a:pt x="15432" y="25991"/>
                  </a:lnTo>
                  <a:cubicBezTo>
                    <a:pt x="15518" y="25941"/>
                    <a:pt x="15598" y="25917"/>
                    <a:pt x="15670" y="25917"/>
                  </a:cubicBezTo>
                  <a:cubicBezTo>
                    <a:pt x="15843" y="25917"/>
                    <a:pt x="15963" y="26056"/>
                    <a:pt x="15963" y="26297"/>
                  </a:cubicBezTo>
                  <a:lnTo>
                    <a:pt x="15963" y="27374"/>
                  </a:lnTo>
                  <a:cubicBezTo>
                    <a:pt x="15963" y="27613"/>
                    <a:pt x="16082" y="27753"/>
                    <a:pt x="16257" y="27753"/>
                  </a:cubicBezTo>
                  <a:cubicBezTo>
                    <a:pt x="16328" y="27753"/>
                    <a:pt x="16408" y="27730"/>
                    <a:pt x="16493" y="27680"/>
                  </a:cubicBezTo>
                  <a:lnTo>
                    <a:pt x="58857" y="3222"/>
                  </a:lnTo>
                  <a:lnTo>
                    <a:pt x="58857" y="379"/>
                  </a:lnTo>
                  <a:cubicBezTo>
                    <a:pt x="58857" y="139"/>
                    <a:pt x="58738" y="1"/>
                    <a:pt x="5856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29"/>
            <p:cNvSpPr/>
            <p:nvPr/>
          </p:nvSpPr>
          <p:spPr>
            <a:xfrm>
              <a:off x="1541000" y="3053575"/>
              <a:ext cx="35800" cy="1132975"/>
            </a:xfrm>
            <a:custGeom>
              <a:avLst/>
              <a:gdLst/>
              <a:ahLst/>
              <a:cxnLst/>
              <a:rect l="l" t="t" r="r" b="b"/>
              <a:pathLst>
                <a:path w="1432" h="45319" extrusionOk="0">
                  <a:moveTo>
                    <a:pt x="1432" y="45232"/>
                  </a:moveTo>
                  <a:lnTo>
                    <a:pt x="1432" y="45232"/>
                  </a:lnTo>
                  <a:cubicBezTo>
                    <a:pt x="1428" y="45233"/>
                    <a:pt x="1425" y="45234"/>
                    <a:pt x="1421" y="45236"/>
                  </a:cubicBezTo>
                  <a:lnTo>
                    <a:pt x="1421" y="45236"/>
                  </a:lnTo>
                  <a:cubicBezTo>
                    <a:pt x="1425" y="45235"/>
                    <a:pt x="1429" y="45233"/>
                    <a:pt x="1432" y="45232"/>
                  </a:cubicBezTo>
                  <a:close/>
                  <a:moveTo>
                    <a:pt x="1421" y="45236"/>
                  </a:moveTo>
                  <a:cubicBezTo>
                    <a:pt x="1417" y="45237"/>
                    <a:pt x="1412" y="45238"/>
                    <a:pt x="1408" y="45238"/>
                  </a:cubicBezTo>
                  <a:cubicBezTo>
                    <a:pt x="1404" y="45241"/>
                    <a:pt x="1400" y="45243"/>
                    <a:pt x="1396" y="45245"/>
                  </a:cubicBezTo>
                  <a:lnTo>
                    <a:pt x="1396" y="45245"/>
                  </a:lnTo>
                  <a:cubicBezTo>
                    <a:pt x="1405" y="45242"/>
                    <a:pt x="1413" y="45239"/>
                    <a:pt x="1421" y="45236"/>
                  </a:cubicBezTo>
                  <a:close/>
                  <a:moveTo>
                    <a:pt x="1" y="1"/>
                  </a:moveTo>
                  <a:lnTo>
                    <a:pt x="4" y="44304"/>
                  </a:lnTo>
                  <a:cubicBezTo>
                    <a:pt x="4" y="44643"/>
                    <a:pt x="225" y="45045"/>
                    <a:pt x="504" y="45205"/>
                  </a:cubicBezTo>
                  <a:cubicBezTo>
                    <a:pt x="633" y="45279"/>
                    <a:pt x="802" y="45319"/>
                    <a:pt x="976" y="45319"/>
                  </a:cubicBezTo>
                  <a:cubicBezTo>
                    <a:pt x="1022" y="45319"/>
                    <a:pt x="1069" y="45316"/>
                    <a:pt x="1116" y="45310"/>
                  </a:cubicBezTo>
                  <a:cubicBezTo>
                    <a:pt x="1143" y="45310"/>
                    <a:pt x="1170" y="45304"/>
                    <a:pt x="1194" y="45299"/>
                  </a:cubicBezTo>
                  <a:cubicBezTo>
                    <a:pt x="1215" y="45299"/>
                    <a:pt x="1231" y="45293"/>
                    <a:pt x="1245" y="45290"/>
                  </a:cubicBezTo>
                  <a:cubicBezTo>
                    <a:pt x="1272" y="45286"/>
                    <a:pt x="1296" y="45279"/>
                    <a:pt x="1320" y="45273"/>
                  </a:cubicBezTo>
                  <a:cubicBezTo>
                    <a:pt x="1333" y="45269"/>
                    <a:pt x="1347" y="45266"/>
                    <a:pt x="1358" y="45259"/>
                  </a:cubicBezTo>
                  <a:cubicBezTo>
                    <a:pt x="1370" y="45256"/>
                    <a:pt x="1383" y="45252"/>
                    <a:pt x="1396" y="45245"/>
                  </a:cubicBezTo>
                  <a:lnTo>
                    <a:pt x="1396" y="45245"/>
                  </a:lnTo>
                  <a:cubicBezTo>
                    <a:pt x="1391" y="45247"/>
                    <a:pt x="1386" y="45248"/>
                    <a:pt x="1381" y="45249"/>
                  </a:cubicBezTo>
                  <a:lnTo>
                    <a:pt x="1367" y="45249"/>
                  </a:lnTo>
                  <a:cubicBezTo>
                    <a:pt x="1344" y="45255"/>
                    <a:pt x="1320" y="45259"/>
                    <a:pt x="1296" y="45259"/>
                  </a:cubicBezTo>
                  <a:cubicBezTo>
                    <a:pt x="1123" y="45259"/>
                    <a:pt x="1000" y="45120"/>
                    <a:pt x="1000" y="44878"/>
                  </a:cubicBezTo>
                  <a:lnTo>
                    <a:pt x="1000" y="579"/>
                  </a:lnTo>
                  <a:lnTo>
                    <a:pt x="1" y="1"/>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29"/>
            <p:cNvSpPr/>
            <p:nvPr/>
          </p:nvSpPr>
          <p:spPr>
            <a:xfrm>
              <a:off x="1840350" y="3055800"/>
              <a:ext cx="28850" cy="184975"/>
            </a:xfrm>
            <a:custGeom>
              <a:avLst/>
              <a:gdLst/>
              <a:ahLst/>
              <a:cxnLst/>
              <a:rect l="l" t="t" r="r" b="b"/>
              <a:pathLst>
                <a:path w="1154" h="7399" extrusionOk="0">
                  <a:moveTo>
                    <a:pt x="157" y="0"/>
                  </a:moveTo>
                  <a:cubicBezTo>
                    <a:pt x="99" y="102"/>
                    <a:pt x="52" y="218"/>
                    <a:pt x="24" y="326"/>
                  </a:cubicBezTo>
                  <a:cubicBezTo>
                    <a:pt x="15" y="371"/>
                    <a:pt x="7" y="415"/>
                    <a:pt x="1" y="459"/>
                  </a:cubicBezTo>
                  <a:lnTo>
                    <a:pt x="1" y="524"/>
                  </a:lnTo>
                  <a:lnTo>
                    <a:pt x="1" y="6820"/>
                  </a:lnTo>
                  <a:lnTo>
                    <a:pt x="1000" y="7398"/>
                  </a:lnTo>
                  <a:lnTo>
                    <a:pt x="1000" y="1098"/>
                  </a:lnTo>
                  <a:cubicBezTo>
                    <a:pt x="1000" y="929"/>
                    <a:pt x="1058" y="741"/>
                    <a:pt x="1154" y="575"/>
                  </a:cubicBezTo>
                  <a:lnTo>
                    <a:pt x="15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 name="Audio 1">
            <a:hlinkClick r:id="" action="ppaction://media"/>
            <a:extLst>
              <a:ext uri="{FF2B5EF4-FFF2-40B4-BE49-F238E27FC236}">
                <a16:creationId xmlns:a16="http://schemas.microsoft.com/office/drawing/2014/main" id="{392DACC8-4EF8-4010-B931-EF4EFB95160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40738" y="4440238"/>
            <a:ext cx="487362" cy="4873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2335"/>
    </mc:Choice>
    <mc:Fallback xmlns="">
      <p:transition spd="slow" advTm="423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5324"/>
        <p:cNvGrpSpPr/>
        <p:nvPr/>
      </p:nvGrpSpPr>
      <p:grpSpPr>
        <a:xfrm>
          <a:off x="0" y="0"/>
          <a:ext cx="0" cy="0"/>
          <a:chOff x="0" y="0"/>
          <a:chExt cx="0" cy="0"/>
        </a:xfrm>
      </p:grpSpPr>
      <p:grpSp>
        <p:nvGrpSpPr>
          <p:cNvPr id="5325" name="Google Shape;5325;p38"/>
          <p:cNvGrpSpPr/>
          <p:nvPr/>
        </p:nvGrpSpPr>
        <p:grpSpPr>
          <a:xfrm>
            <a:off x="882387" y="3164574"/>
            <a:ext cx="3116480" cy="1301090"/>
            <a:chOff x="1202000" y="2798341"/>
            <a:chExt cx="2538884" cy="1059951"/>
          </a:xfrm>
        </p:grpSpPr>
        <p:sp>
          <p:nvSpPr>
            <p:cNvPr id="5326" name="Google Shape;5326;p38"/>
            <p:cNvSpPr/>
            <p:nvPr/>
          </p:nvSpPr>
          <p:spPr>
            <a:xfrm>
              <a:off x="1202000" y="3227901"/>
              <a:ext cx="898457" cy="630392"/>
            </a:xfrm>
            <a:custGeom>
              <a:avLst/>
              <a:gdLst/>
              <a:ahLst/>
              <a:cxnLst/>
              <a:rect l="l" t="t" r="r" b="b"/>
              <a:pathLst>
                <a:path w="32541" h="22832" extrusionOk="0">
                  <a:moveTo>
                    <a:pt x="1010" y="0"/>
                  </a:moveTo>
                  <a:lnTo>
                    <a:pt x="1010" y="0"/>
                  </a:lnTo>
                  <a:cubicBezTo>
                    <a:pt x="440" y="438"/>
                    <a:pt x="0" y="1256"/>
                    <a:pt x="0" y="1946"/>
                  </a:cubicBezTo>
                  <a:lnTo>
                    <a:pt x="0" y="3069"/>
                  </a:lnTo>
                  <a:cubicBezTo>
                    <a:pt x="0" y="3834"/>
                    <a:pt x="534" y="4758"/>
                    <a:pt x="1195" y="5141"/>
                  </a:cubicBezTo>
                  <a:lnTo>
                    <a:pt x="31346" y="22546"/>
                  </a:lnTo>
                  <a:cubicBezTo>
                    <a:pt x="31674" y="22738"/>
                    <a:pt x="32107" y="22832"/>
                    <a:pt x="32540" y="22832"/>
                  </a:cubicBezTo>
                  <a:lnTo>
                    <a:pt x="32540" y="18944"/>
                  </a:lnTo>
                  <a:cubicBezTo>
                    <a:pt x="32107" y="18944"/>
                    <a:pt x="31674" y="18850"/>
                    <a:pt x="31346" y="18659"/>
                  </a:cubicBezTo>
                  <a:lnTo>
                    <a:pt x="1195" y="1253"/>
                  </a:lnTo>
                  <a:cubicBezTo>
                    <a:pt x="606" y="914"/>
                    <a:pt x="545" y="383"/>
                    <a:pt x="1010" y="0"/>
                  </a:cubicBezTo>
                  <a:close/>
                </a:path>
              </a:pathLst>
            </a:custGeom>
            <a:solidFill>
              <a:srgbClr val="000000">
                <a:alpha val="321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7" name="Google Shape;5327;p38"/>
            <p:cNvSpPr/>
            <p:nvPr/>
          </p:nvSpPr>
          <p:spPr>
            <a:xfrm>
              <a:off x="2098835" y="2798341"/>
              <a:ext cx="1642050" cy="1059920"/>
            </a:xfrm>
            <a:custGeom>
              <a:avLst/>
              <a:gdLst/>
              <a:ahLst/>
              <a:cxnLst/>
              <a:rect l="l" t="t" r="r" b="b"/>
              <a:pathLst>
                <a:path w="59473" h="38389" extrusionOk="0">
                  <a:moveTo>
                    <a:pt x="58462" y="0"/>
                  </a:moveTo>
                  <a:cubicBezTo>
                    <a:pt x="58928" y="383"/>
                    <a:pt x="58870" y="913"/>
                    <a:pt x="58278" y="1253"/>
                  </a:cubicBezTo>
                  <a:lnTo>
                    <a:pt x="1195" y="34216"/>
                  </a:lnTo>
                  <a:cubicBezTo>
                    <a:pt x="867" y="34407"/>
                    <a:pt x="434" y="34501"/>
                    <a:pt x="0" y="34501"/>
                  </a:cubicBezTo>
                  <a:lnTo>
                    <a:pt x="0" y="38389"/>
                  </a:lnTo>
                  <a:cubicBezTo>
                    <a:pt x="434" y="38389"/>
                    <a:pt x="867" y="38295"/>
                    <a:pt x="1195" y="38103"/>
                  </a:cubicBezTo>
                  <a:lnTo>
                    <a:pt x="58278" y="5140"/>
                  </a:lnTo>
                  <a:cubicBezTo>
                    <a:pt x="58938" y="4761"/>
                    <a:pt x="59473" y="3833"/>
                    <a:pt x="59473" y="3068"/>
                  </a:cubicBezTo>
                  <a:lnTo>
                    <a:pt x="59473" y="1946"/>
                  </a:lnTo>
                  <a:cubicBezTo>
                    <a:pt x="59473" y="1256"/>
                    <a:pt x="59032" y="433"/>
                    <a:pt x="58462" y="0"/>
                  </a:cubicBezTo>
                  <a:close/>
                </a:path>
              </a:pathLst>
            </a:custGeom>
            <a:solidFill>
              <a:srgbClr val="000000">
                <a:alpha val="321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28" name="Google Shape;5328;p38"/>
          <p:cNvSpPr txBox="1">
            <a:spLocks noGrp="1"/>
          </p:cNvSpPr>
          <p:nvPr>
            <p:ph type="ctrTitle"/>
          </p:nvPr>
        </p:nvSpPr>
        <p:spPr>
          <a:xfrm>
            <a:off x="5502775" y="1300050"/>
            <a:ext cx="2597100" cy="1189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solidFill>
                  <a:schemeClr val="accent5"/>
                </a:solidFill>
              </a:rPr>
              <a:t>THANKS</a:t>
            </a:r>
            <a:endParaRPr>
              <a:solidFill>
                <a:schemeClr val="accent5"/>
              </a:solidFill>
            </a:endParaRPr>
          </a:p>
        </p:txBody>
      </p:sp>
      <p:sp>
        <p:nvSpPr>
          <p:cNvPr id="5329" name="Google Shape;5329;p38"/>
          <p:cNvSpPr txBox="1">
            <a:spLocks noGrp="1"/>
          </p:cNvSpPr>
          <p:nvPr>
            <p:ph type="subTitle" idx="1"/>
          </p:nvPr>
        </p:nvSpPr>
        <p:spPr>
          <a:xfrm>
            <a:off x="5502775" y="2327750"/>
            <a:ext cx="2991900" cy="139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F3F3F3"/>
                </a:solidFill>
              </a:rPr>
              <a:t>Does anyone have any questions?</a:t>
            </a:r>
            <a:endParaRPr dirty="0">
              <a:solidFill>
                <a:srgbClr val="F3F3F3"/>
              </a:solidFill>
            </a:endParaRPr>
          </a:p>
          <a:p>
            <a:pPr marL="0" lvl="0" indent="0" algn="l" rtl="0">
              <a:spcBef>
                <a:spcPts val="0"/>
              </a:spcBef>
              <a:spcAft>
                <a:spcPts val="0"/>
              </a:spcAft>
              <a:buNone/>
            </a:pPr>
            <a:endParaRPr dirty="0">
              <a:solidFill>
                <a:srgbClr val="F3F3F3"/>
              </a:solidFill>
            </a:endParaRPr>
          </a:p>
          <a:p>
            <a:pPr marL="0" lvl="0" indent="0" algn="l" rtl="0">
              <a:spcBef>
                <a:spcPts val="0"/>
              </a:spcBef>
              <a:spcAft>
                <a:spcPts val="0"/>
              </a:spcAft>
              <a:buNone/>
            </a:pPr>
            <a:r>
              <a:rPr lang="es-MX" dirty="0">
                <a:solidFill>
                  <a:srgbClr val="F3F3F3"/>
                </a:solidFill>
              </a:rPr>
              <a:t>mayportuguezc@gmail.com</a:t>
            </a:r>
            <a:endParaRPr dirty="0">
              <a:solidFill>
                <a:srgbClr val="F3F3F3"/>
              </a:solidFill>
            </a:endParaRPr>
          </a:p>
        </p:txBody>
      </p:sp>
      <p:grpSp>
        <p:nvGrpSpPr>
          <p:cNvPr id="94" name="Google Shape;7198;p41">
            <a:extLst>
              <a:ext uri="{FF2B5EF4-FFF2-40B4-BE49-F238E27FC236}">
                <a16:creationId xmlns:a16="http://schemas.microsoft.com/office/drawing/2014/main" id="{4F68AE51-4342-4AC0-AC7D-7D5764B9D92F}"/>
              </a:ext>
            </a:extLst>
          </p:cNvPr>
          <p:cNvGrpSpPr/>
          <p:nvPr/>
        </p:nvGrpSpPr>
        <p:grpSpPr>
          <a:xfrm>
            <a:off x="1555096" y="1814513"/>
            <a:ext cx="1831042" cy="1613704"/>
            <a:chOff x="4311600" y="3232600"/>
            <a:chExt cx="1656350" cy="1365900"/>
          </a:xfrm>
        </p:grpSpPr>
        <p:sp>
          <p:nvSpPr>
            <p:cNvPr id="95" name="Google Shape;7199;p41">
              <a:extLst>
                <a:ext uri="{FF2B5EF4-FFF2-40B4-BE49-F238E27FC236}">
                  <a16:creationId xmlns:a16="http://schemas.microsoft.com/office/drawing/2014/main" id="{49AC4E60-E16F-4935-A637-DAA438D74399}"/>
                </a:ext>
              </a:extLst>
            </p:cNvPr>
            <p:cNvSpPr/>
            <p:nvPr/>
          </p:nvSpPr>
          <p:spPr>
            <a:xfrm>
              <a:off x="5663750" y="3500475"/>
              <a:ext cx="198300" cy="26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6" name="Google Shape;7200;p41">
              <a:extLst>
                <a:ext uri="{FF2B5EF4-FFF2-40B4-BE49-F238E27FC236}">
                  <a16:creationId xmlns:a16="http://schemas.microsoft.com/office/drawing/2014/main" id="{3F817F5B-3E8B-4893-94C0-3FE914AFBC3D}"/>
                </a:ext>
              </a:extLst>
            </p:cNvPr>
            <p:cNvGrpSpPr/>
            <p:nvPr/>
          </p:nvGrpSpPr>
          <p:grpSpPr>
            <a:xfrm>
              <a:off x="4311600" y="3232600"/>
              <a:ext cx="1127796" cy="1340385"/>
              <a:chOff x="4311600" y="3232600"/>
              <a:chExt cx="1127796" cy="1340385"/>
            </a:xfrm>
          </p:grpSpPr>
          <p:sp>
            <p:nvSpPr>
              <p:cNvPr id="133" name="Google Shape;7201;p41">
                <a:extLst>
                  <a:ext uri="{FF2B5EF4-FFF2-40B4-BE49-F238E27FC236}">
                    <a16:creationId xmlns:a16="http://schemas.microsoft.com/office/drawing/2014/main" id="{FB3AC658-3192-4590-9961-EC808EB36AA8}"/>
                  </a:ext>
                </a:extLst>
              </p:cNvPr>
              <p:cNvSpPr/>
              <p:nvPr/>
            </p:nvSpPr>
            <p:spPr>
              <a:xfrm>
                <a:off x="4988043" y="4313787"/>
                <a:ext cx="451353" cy="259198"/>
              </a:xfrm>
              <a:custGeom>
                <a:avLst/>
                <a:gdLst/>
                <a:ahLst/>
                <a:cxnLst/>
                <a:rect l="l" t="t" r="r" b="b"/>
                <a:pathLst>
                  <a:path w="23179" h="13311" extrusionOk="0">
                    <a:moveTo>
                      <a:pt x="21694" y="0"/>
                    </a:moveTo>
                    <a:cubicBezTo>
                      <a:pt x="21532" y="0"/>
                      <a:pt x="21370" y="36"/>
                      <a:pt x="21247" y="107"/>
                    </a:cubicBezTo>
                    <a:lnTo>
                      <a:pt x="247" y="12228"/>
                    </a:lnTo>
                    <a:cubicBezTo>
                      <a:pt x="1" y="12371"/>
                      <a:pt x="1" y="12604"/>
                      <a:pt x="247" y="12747"/>
                    </a:cubicBezTo>
                    <a:lnTo>
                      <a:pt x="1036" y="13203"/>
                    </a:lnTo>
                    <a:cubicBezTo>
                      <a:pt x="1159" y="13275"/>
                      <a:pt x="1321" y="13310"/>
                      <a:pt x="1483" y="13310"/>
                    </a:cubicBezTo>
                    <a:cubicBezTo>
                      <a:pt x="1646" y="13310"/>
                      <a:pt x="1809" y="13275"/>
                      <a:pt x="1934" y="13203"/>
                    </a:cubicBezTo>
                    <a:lnTo>
                      <a:pt x="22930" y="1078"/>
                    </a:lnTo>
                    <a:cubicBezTo>
                      <a:pt x="23179" y="935"/>
                      <a:pt x="23179" y="703"/>
                      <a:pt x="22930" y="559"/>
                    </a:cubicBezTo>
                    <a:lnTo>
                      <a:pt x="22145" y="107"/>
                    </a:lnTo>
                    <a:cubicBezTo>
                      <a:pt x="22020" y="36"/>
                      <a:pt x="21857" y="0"/>
                      <a:pt x="21694"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7202;p41">
                <a:extLst>
                  <a:ext uri="{FF2B5EF4-FFF2-40B4-BE49-F238E27FC236}">
                    <a16:creationId xmlns:a16="http://schemas.microsoft.com/office/drawing/2014/main" id="{EC036D1E-7545-4025-A2E0-5111E3F88554}"/>
                  </a:ext>
                </a:extLst>
              </p:cNvPr>
              <p:cNvSpPr/>
              <p:nvPr/>
            </p:nvSpPr>
            <p:spPr>
              <a:xfrm>
                <a:off x="4340944" y="3380858"/>
                <a:ext cx="734542" cy="1060725"/>
              </a:xfrm>
              <a:custGeom>
                <a:avLst/>
                <a:gdLst/>
                <a:ahLst/>
                <a:cxnLst/>
                <a:rect l="l" t="t" r="r" b="b"/>
                <a:pathLst>
                  <a:path w="37722" h="54473" extrusionOk="0">
                    <a:moveTo>
                      <a:pt x="36880" y="1"/>
                    </a:moveTo>
                    <a:cubicBezTo>
                      <a:pt x="36815" y="1"/>
                      <a:pt x="36749" y="15"/>
                      <a:pt x="36700" y="43"/>
                    </a:cubicBezTo>
                    <a:lnTo>
                      <a:pt x="10156" y="15853"/>
                    </a:lnTo>
                    <a:lnTo>
                      <a:pt x="9417" y="13721"/>
                    </a:lnTo>
                    <a:cubicBezTo>
                      <a:pt x="9404" y="13668"/>
                      <a:pt x="9364" y="13604"/>
                      <a:pt x="9314" y="13551"/>
                    </a:cubicBezTo>
                    <a:cubicBezTo>
                      <a:pt x="9271" y="13498"/>
                      <a:pt x="9221" y="13452"/>
                      <a:pt x="9171" y="13424"/>
                    </a:cubicBezTo>
                    <a:lnTo>
                      <a:pt x="9111" y="13389"/>
                    </a:lnTo>
                    <a:cubicBezTo>
                      <a:pt x="9024" y="13337"/>
                      <a:pt x="8541" y="13134"/>
                      <a:pt x="8377" y="13134"/>
                    </a:cubicBezTo>
                    <a:cubicBezTo>
                      <a:pt x="8360" y="13134"/>
                      <a:pt x="8346" y="13137"/>
                      <a:pt x="8336" y="13142"/>
                    </a:cubicBezTo>
                    <a:lnTo>
                      <a:pt x="180" y="17852"/>
                    </a:lnTo>
                    <a:cubicBezTo>
                      <a:pt x="130" y="17882"/>
                      <a:pt x="83" y="17932"/>
                      <a:pt x="50" y="17985"/>
                    </a:cubicBezTo>
                    <a:cubicBezTo>
                      <a:pt x="20" y="18042"/>
                      <a:pt x="0" y="18105"/>
                      <a:pt x="0" y="18162"/>
                    </a:cubicBezTo>
                    <a:lnTo>
                      <a:pt x="0" y="52952"/>
                    </a:lnTo>
                    <a:cubicBezTo>
                      <a:pt x="0" y="53525"/>
                      <a:pt x="376" y="54206"/>
                      <a:pt x="842" y="54472"/>
                    </a:cubicBezTo>
                    <a:lnTo>
                      <a:pt x="1943" y="53837"/>
                    </a:lnTo>
                    <a:lnTo>
                      <a:pt x="37721" y="33183"/>
                    </a:lnTo>
                    <a:lnTo>
                      <a:pt x="37721" y="31118"/>
                    </a:lnTo>
                    <a:lnTo>
                      <a:pt x="37718" y="7900"/>
                    </a:lnTo>
                    <a:lnTo>
                      <a:pt x="37718" y="635"/>
                    </a:lnTo>
                    <a:cubicBezTo>
                      <a:pt x="37718" y="575"/>
                      <a:pt x="37701" y="511"/>
                      <a:pt x="37668" y="456"/>
                    </a:cubicBezTo>
                    <a:cubicBezTo>
                      <a:pt x="37635" y="399"/>
                      <a:pt x="37591" y="352"/>
                      <a:pt x="37542" y="322"/>
                    </a:cubicBezTo>
                    <a:lnTo>
                      <a:pt x="37046" y="36"/>
                    </a:lnTo>
                    <a:cubicBezTo>
                      <a:pt x="37000" y="12"/>
                      <a:pt x="36940" y="1"/>
                      <a:pt x="36880"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5" name="Google Shape;7204;p41">
                <a:extLst>
                  <a:ext uri="{FF2B5EF4-FFF2-40B4-BE49-F238E27FC236}">
                    <a16:creationId xmlns:a16="http://schemas.microsoft.com/office/drawing/2014/main" id="{DA8D7B62-CCA7-46F9-96C9-1FDDBBDA3BA6}"/>
                  </a:ext>
                </a:extLst>
              </p:cNvPr>
              <p:cNvSpPr/>
              <p:nvPr/>
            </p:nvSpPr>
            <p:spPr>
              <a:xfrm>
                <a:off x="4341898" y="3635976"/>
                <a:ext cx="180432" cy="103983"/>
              </a:xfrm>
              <a:custGeom>
                <a:avLst/>
                <a:gdLst/>
                <a:ahLst/>
                <a:cxnLst/>
                <a:rect l="l" t="t" r="r" b="b"/>
                <a:pathLst>
                  <a:path w="9266" h="5340" extrusionOk="0">
                    <a:moveTo>
                      <a:pt x="8460" y="1"/>
                    </a:moveTo>
                    <a:cubicBezTo>
                      <a:pt x="8397" y="1"/>
                      <a:pt x="8335" y="14"/>
                      <a:pt x="8287" y="40"/>
                    </a:cubicBezTo>
                    <a:lnTo>
                      <a:pt x="131" y="4750"/>
                    </a:lnTo>
                    <a:cubicBezTo>
                      <a:pt x="81" y="4780"/>
                      <a:pt x="34" y="4830"/>
                      <a:pt x="1" y="4883"/>
                    </a:cubicBezTo>
                    <a:lnTo>
                      <a:pt x="793" y="5339"/>
                    </a:lnTo>
                    <a:lnTo>
                      <a:pt x="9265" y="449"/>
                    </a:lnTo>
                    <a:cubicBezTo>
                      <a:pt x="9222" y="396"/>
                      <a:pt x="9172" y="350"/>
                      <a:pt x="9122" y="322"/>
                    </a:cubicBezTo>
                    <a:lnTo>
                      <a:pt x="8640" y="43"/>
                    </a:lnTo>
                    <a:cubicBezTo>
                      <a:pt x="8591" y="15"/>
                      <a:pt x="8525" y="1"/>
                      <a:pt x="8460"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7205;p41">
                <a:extLst>
                  <a:ext uri="{FF2B5EF4-FFF2-40B4-BE49-F238E27FC236}">
                    <a16:creationId xmlns:a16="http://schemas.microsoft.com/office/drawing/2014/main" id="{78CF3359-F58E-44C7-8C36-024A76931BD0}"/>
                  </a:ext>
                </a:extLst>
              </p:cNvPr>
              <p:cNvSpPr/>
              <p:nvPr/>
            </p:nvSpPr>
            <p:spPr>
              <a:xfrm>
                <a:off x="4538678" y="3380858"/>
                <a:ext cx="535747" cy="316603"/>
              </a:xfrm>
              <a:custGeom>
                <a:avLst/>
                <a:gdLst/>
                <a:ahLst/>
                <a:cxnLst/>
                <a:rect l="l" t="t" r="r" b="b"/>
                <a:pathLst>
                  <a:path w="27513" h="16259" extrusionOk="0">
                    <a:moveTo>
                      <a:pt x="26725" y="1"/>
                    </a:moveTo>
                    <a:cubicBezTo>
                      <a:pt x="26660" y="1"/>
                      <a:pt x="26594" y="15"/>
                      <a:pt x="26545" y="43"/>
                    </a:cubicBezTo>
                    <a:lnTo>
                      <a:pt x="1" y="15853"/>
                    </a:lnTo>
                    <a:lnTo>
                      <a:pt x="144" y="16259"/>
                    </a:lnTo>
                    <a:lnTo>
                      <a:pt x="27513" y="456"/>
                    </a:lnTo>
                    <a:cubicBezTo>
                      <a:pt x="27480" y="399"/>
                      <a:pt x="27436" y="352"/>
                      <a:pt x="27387" y="322"/>
                    </a:cubicBezTo>
                    <a:lnTo>
                      <a:pt x="26891" y="36"/>
                    </a:lnTo>
                    <a:cubicBezTo>
                      <a:pt x="26845" y="12"/>
                      <a:pt x="26785" y="1"/>
                      <a:pt x="26725"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7206;p41">
                <a:extLst>
                  <a:ext uri="{FF2B5EF4-FFF2-40B4-BE49-F238E27FC236}">
                    <a16:creationId xmlns:a16="http://schemas.microsoft.com/office/drawing/2014/main" id="{72C0F33F-9C5C-45AC-B055-82D9FA87FF45}"/>
                  </a:ext>
                </a:extLst>
              </p:cNvPr>
              <p:cNvSpPr/>
              <p:nvPr/>
            </p:nvSpPr>
            <p:spPr>
              <a:xfrm>
                <a:off x="4570494" y="3232600"/>
                <a:ext cx="424909" cy="925372"/>
              </a:xfrm>
              <a:custGeom>
                <a:avLst/>
                <a:gdLst/>
                <a:ahLst/>
                <a:cxnLst/>
                <a:rect l="l" t="t" r="r" b="b"/>
                <a:pathLst>
                  <a:path w="21821" h="47522" extrusionOk="0">
                    <a:moveTo>
                      <a:pt x="21067" y="1"/>
                    </a:moveTo>
                    <a:cubicBezTo>
                      <a:pt x="20917" y="1"/>
                      <a:pt x="20765" y="35"/>
                      <a:pt x="20647" y="102"/>
                    </a:cubicBezTo>
                    <a:lnTo>
                      <a:pt x="409" y="11775"/>
                    </a:lnTo>
                    <a:cubicBezTo>
                      <a:pt x="183" y="11905"/>
                      <a:pt x="0" y="12221"/>
                      <a:pt x="0" y="12480"/>
                    </a:cubicBezTo>
                    <a:lnTo>
                      <a:pt x="0" y="46745"/>
                    </a:lnTo>
                    <a:cubicBezTo>
                      <a:pt x="0" y="47004"/>
                      <a:pt x="173" y="47314"/>
                      <a:pt x="383" y="47434"/>
                    </a:cubicBezTo>
                    <a:cubicBezTo>
                      <a:pt x="485" y="47493"/>
                      <a:pt x="619" y="47522"/>
                      <a:pt x="756" y="47522"/>
                    </a:cubicBezTo>
                    <a:cubicBezTo>
                      <a:pt x="905" y="47522"/>
                      <a:pt x="1056" y="47488"/>
                      <a:pt x="1174" y="47420"/>
                    </a:cubicBezTo>
                    <a:lnTo>
                      <a:pt x="21411" y="35748"/>
                    </a:lnTo>
                    <a:cubicBezTo>
                      <a:pt x="21638" y="35618"/>
                      <a:pt x="21821" y="35302"/>
                      <a:pt x="21821" y="35043"/>
                    </a:cubicBezTo>
                    <a:lnTo>
                      <a:pt x="21821" y="778"/>
                    </a:lnTo>
                    <a:cubicBezTo>
                      <a:pt x="21821" y="518"/>
                      <a:pt x="21648" y="209"/>
                      <a:pt x="21439" y="86"/>
                    </a:cubicBezTo>
                    <a:cubicBezTo>
                      <a:pt x="21337" y="29"/>
                      <a:pt x="21203" y="1"/>
                      <a:pt x="21067"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7207;p41">
                <a:extLst>
                  <a:ext uri="{FF2B5EF4-FFF2-40B4-BE49-F238E27FC236}">
                    <a16:creationId xmlns:a16="http://schemas.microsoft.com/office/drawing/2014/main" id="{FD830FE3-FD59-418C-8FFD-49186E454011}"/>
                  </a:ext>
                </a:extLst>
              </p:cNvPr>
              <p:cNvSpPr/>
              <p:nvPr/>
            </p:nvSpPr>
            <p:spPr>
              <a:xfrm>
                <a:off x="4585390" y="3242063"/>
                <a:ext cx="410013" cy="915013"/>
              </a:xfrm>
              <a:custGeom>
                <a:avLst/>
                <a:gdLst/>
                <a:ahLst/>
                <a:cxnLst/>
                <a:rect l="l" t="t" r="r" b="b"/>
                <a:pathLst>
                  <a:path w="21056" h="46990" extrusionOk="0">
                    <a:moveTo>
                      <a:pt x="20829" y="0"/>
                    </a:moveTo>
                    <a:cubicBezTo>
                      <a:pt x="20774" y="0"/>
                      <a:pt x="20712" y="18"/>
                      <a:pt x="20646" y="55"/>
                    </a:cubicBezTo>
                    <a:lnTo>
                      <a:pt x="409" y="11731"/>
                    </a:lnTo>
                    <a:cubicBezTo>
                      <a:pt x="183" y="11861"/>
                      <a:pt x="0" y="12177"/>
                      <a:pt x="0" y="12437"/>
                    </a:cubicBezTo>
                    <a:lnTo>
                      <a:pt x="0" y="46698"/>
                    </a:lnTo>
                    <a:cubicBezTo>
                      <a:pt x="0" y="46882"/>
                      <a:pt x="92" y="46990"/>
                      <a:pt x="227" y="46990"/>
                    </a:cubicBezTo>
                    <a:cubicBezTo>
                      <a:pt x="282" y="46990"/>
                      <a:pt x="343" y="46972"/>
                      <a:pt x="409" y="46934"/>
                    </a:cubicBezTo>
                    <a:lnTo>
                      <a:pt x="20646" y="35262"/>
                    </a:lnTo>
                    <a:cubicBezTo>
                      <a:pt x="20873" y="35132"/>
                      <a:pt x="21056" y="34816"/>
                      <a:pt x="21056" y="34557"/>
                    </a:cubicBezTo>
                    <a:lnTo>
                      <a:pt x="21056" y="292"/>
                    </a:lnTo>
                    <a:cubicBezTo>
                      <a:pt x="21056" y="107"/>
                      <a:pt x="20964" y="0"/>
                      <a:pt x="20829" y="0"/>
                    </a:cubicBez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7208;p41">
                <a:extLst>
                  <a:ext uri="{FF2B5EF4-FFF2-40B4-BE49-F238E27FC236}">
                    <a16:creationId xmlns:a16="http://schemas.microsoft.com/office/drawing/2014/main" id="{4E69EDD9-9615-4BF9-A50C-048892E84BC9}"/>
                  </a:ext>
                </a:extLst>
              </p:cNvPr>
              <p:cNvSpPr/>
              <p:nvPr/>
            </p:nvSpPr>
            <p:spPr>
              <a:xfrm>
                <a:off x="4629474" y="3324156"/>
                <a:ext cx="311657" cy="192700"/>
              </a:xfrm>
              <a:custGeom>
                <a:avLst/>
                <a:gdLst/>
                <a:ahLst/>
                <a:cxnLst/>
                <a:rect l="l" t="t" r="r" b="b"/>
                <a:pathLst>
                  <a:path w="16005" h="9896" extrusionOk="0">
                    <a:moveTo>
                      <a:pt x="15805" y="1"/>
                    </a:moveTo>
                    <a:cubicBezTo>
                      <a:pt x="15757" y="1"/>
                      <a:pt x="15702" y="17"/>
                      <a:pt x="15645" y="50"/>
                    </a:cubicBezTo>
                    <a:lnTo>
                      <a:pt x="360" y="8876"/>
                    </a:lnTo>
                    <a:cubicBezTo>
                      <a:pt x="165" y="8989"/>
                      <a:pt x="1" y="9268"/>
                      <a:pt x="1" y="9498"/>
                    </a:cubicBezTo>
                    <a:lnTo>
                      <a:pt x="1" y="9641"/>
                    </a:lnTo>
                    <a:cubicBezTo>
                      <a:pt x="1" y="9801"/>
                      <a:pt x="84" y="9895"/>
                      <a:pt x="202" y="9895"/>
                    </a:cubicBezTo>
                    <a:cubicBezTo>
                      <a:pt x="250" y="9895"/>
                      <a:pt x="304" y="9880"/>
                      <a:pt x="360" y="9847"/>
                    </a:cubicBezTo>
                    <a:lnTo>
                      <a:pt x="15645" y="1022"/>
                    </a:lnTo>
                    <a:cubicBezTo>
                      <a:pt x="15841" y="909"/>
                      <a:pt x="16004" y="629"/>
                      <a:pt x="16004" y="400"/>
                    </a:cubicBezTo>
                    <a:lnTo>
                      <a:pt x="16004" y="257"/>
                    </a:lnTo>
                    <a:cubicBezTo>
                      <a:pt x="16004" y="95"/>
                      <a:pt x="15923" y="1"/>
                      <a:pt x="15805"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7209;p41">
                <a:extLst>
                  <a:ext uri="{FF2B5EF4-FFF2-40B4-BE49-F238E27FC236}">
                    <a16:creationId xmlns:a16="http://schemas.microsoft.com/office/drawing/2014/main" id="{B6D865E9-6419-40A9-861F-4A1C72061CDD}"/>
                  </a:ext>
                </a:extLst>
              </p:cNvPr>
              <p:cNvSpPr/>
              <p:nvPr/>
            </p:nvSpPr>
            <p:spPr>
              <a:xfrm>
                <a:off x="4629474" y="3371472"/>
                <a:ext cx="311657" cy="192661"/>
              </a:xfrm>
              <a:custGeom>
                <a:avLst/>
                <a:gdLst/>
                <a:ahLst/>
                <a:cxnLst/>
                <a:rect l="l" t="t" r="r" b="b"/>
                <a:pathLst>
                  <a:path w="16005" h="9894" extrusionOk="0">
                    <a:moveTo>
                      <a:pt x="15805" y="0"/>
                    </a:moveTo>
                    <a:cubicBezTo>
                      <a:pt x="15757" y="0"/>
                      <a:pt x="15702" y="16"/>
                      <a:pt x="15645" y="49"/>
                    </a:cubicBezTo>
                    <a:lnTo>
                      <a:pt x="360" y="8874"/>
                    </a:lnTo>
                    <a:cubicBezTo>
                      <a:pt x="165" y="8987"/>
                      <a:pt x="1" y="9267"/>
                      <a:pt x="1" y="9496"/>
                    </a:cubicBezTo>
                    <a:lnTo>
                      <a:pt x="1" y="9639"/>
                    </a:lnTo>
                    <a:cubicBezTo>
                      <a:pt x="1" y="9800"/>
                      <a:pt x="84" y="9894"/>
                      <a:pt x="202" y="9894"/>
                    </a:cubicBezTo>
                    <a:cubicBezTo>
                      <a:pt x="250" y="9894"/>
                      <a:pt x="304" y="9878"/>
                      <a:pt x="360" y="9845"/>
                    </a:cubicBezTo>
                    <a:lnTo>
                      <a:pt x="15645" y="1021"/>
                    </a:lnTo>
                    <a:cubicBezTo>
                      <a:pt x="15841" y="907"/>
                      <a:pt x="16004" y="628"/>
                      <a:pt x="16004" y="399"/>
                    </a:cubicBezTo>
                    <a:lnTo>
                      <a:pt x="16004" y="255"/>
                    </a:lnTo>
                    <a:cubicBezTo>
                      <a:pt x="16004" y="93"/>
                      <a:pt x="15923" y="0"/>
                      <a:pt x="15805"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7210;p41">
                <a:extLst>
                  <a:ext uri="{FF2B5EF4-FFF2-40B4-BE49-F238E27FC236}">
                    <a16:creationId xmlns:a16="http://schemas.microsoft.com/office/drawing/2014/main" id="{E6E89246-DE50-40F9-AE76-A7036AA1D117}"/>
                  </a:ext>
                </a:extLst>
              </p:cNvPr>
              <p:cNvSpPr/>
              <p:nvPr/>
            </p:nvSpPr>
            <p:spPr>
              <a:xfrm>
                <a:off x="4629474" y="3418750"/>
                <a:ext cx="311657" cy="192661"/>
              </a:xfrm>
              <a:custGeom>
                <a:avLst/>
                <a:gdLst/>
                <a:ahLst/>
                <a:cxnLst/>
                <a:rect l="l" t="t" r="r" b="b"/>
                <a:pathLst>
                  <a:path w="16005" h="9894" extrusionOk="0">
                    <a:moveTo>
                      <a:pt x="15805" y="1"/>
                    </a:moveTo>
                    <a:cubicBezTo>
                      <a:pt x="15757" y="1"/>
                      <a:pt x="15702" y="16"/>
                      <a:pt x="15645" y="50"/>
                    </a:cubicBezTo>
                    <a:lnTo>
                      <a:pt x="360" y="8874"/>
                    </a:lnTo>
                    <a:cubicBezTo>
                      <a:pt x="165" y="8988"/>
                      <a:pt x="1" y="9267"/>
                      <a:pt x="1" y="9496"/>
                    </a:cubicBezTo>
                    <a:lnTo>
                      <a:pt x="1" y="9639"/>
                    </a:lnTo>
                    <a:cubicBezTo>
                      <a:pt x="1" y="9800"/>
                      <a:pt x="84" y="9894"/>
                      <a:pt x="202" y="9894"/>
                    </a:cubicBezTo>
                    <a:cubicBezTo>
                      <a:pt x="250" y="9894"/>
                      <a:pt x="304" y="9878"/>
                      <a:pt x="360" y="9846"/>
                    </a:cubicBezTo>
                    <a:lnTo>
                      <a:pt x="15645" y="1020"/>
                    </a:lnTo>
                    <a:cubicBezTo>
                      <a:pt x="15841" y="908"/>
                      <a:pt x="16004" y="628"/>
                      <a:pt x="16004" y="398"/>
                    </a:cubicBezTo>
                    <a:lnTo>
                      <a:pt x="16004" y="256"/>
                    </a:lnTo>
                    <a:cubicBezTo>
                      <a:pt x="16004" y="93"/>
                      <a:pt x="15923" y="1"/>
                      <a:pt x="15805"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7211;p41">
                <a:extLst>
                  <a:ext uri="{FF2B5EF4-FFF2-40B4-BE49-F238E27FC236}">
                    <a16:creationId xmlns:a16="http://schemas.microsoft.com/office/drawing/2014/main" id="{79FF1817-2681-4DF5-A1EE-AD57A624DC9A}"/>
                  </a:ext>
                </a:extLst>
              </p:cNvPr>
              <p:cNvSpPr/>
              <p:nvPr/>
            </p:nvSpPr>
            <p:spPr>
              <a:xfrm>
                <a:off x="4629474" y="3466027"/>
                <a:ext cx="311657" cy="192680"/>
              </a:xfrm>
              <a:custGeom>
                <a:avLst/>
                <a:gdLst/>
                <a:ahLst/>
                <a:cxnLst/>
                <a:rect l="l" t="t" r="r" b="b"/>
                <a:pathLst>
                  <a:path w="16005" h="9895" extrusionOk="0">
                    <a:moveTo>
                      <a:pt x="15805" y="1"/>
                    </a:moveTo>
                    <a:cubicBezTo>
                      <a:pt x="15757" y="1"/>
                      <a:pt x="15702" y="16"/>
                      <a:pt x="15645" y="49"/>
                    </a:cubicBezTo>
                    <a:lnTo>
                      <a:pt x="360" y="8875"/>
                    </a:lnTo>
                    <a:cubicBezTo>
                      <a:pt x="165" y="8987"/>
                      <a:pt x="1" y="9267"/>
                      <a:pt x="1" y="9497"/>
                    </a:cubicBezTo>
                    <a:lnTo>
                      <a:pt x="1" y="9640"/>
                    </a:lnTo>
                    <a:cubicBezTo>
                      <a:pt x="1" y="9802"/>
                      <a:pt x="83" y="9894"/>
                      <a:pt x="200" y="9894"/>
                    </a:cubicBezTo>
                    <a:cubicBezTo>
                      <a:pt x="249" y="9894"/>
                      <a:pt x="303" y="9879"/>
                      <a:pt x="360" y="9846"/>
                    </a:cubicBezTo>
                    <a:lnTo>
                      <a:pt x="15645" y="1021"/>
                    </a:lnTo>
                    <a:cubicBezTo>
                      <a:pt x="15841" y="907"/>
                      <a:pt x="16004" y="628"/>
                      <a:pt x="16004" y="399"/>
                    </a:cubicBezTo>
                    <a:lnTo>
                      <a:pt x="16004" y="256"/>
                    </a:lnTo>
                    <a:cubicBezTo>
                      <a:pt x="16004" y="93"/>
                      <a:pt x="15922" y="1"/>
                      <a:pt x="15805"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7212;p41">
                <a:extLst>
                  <a:ext uri="{FF2B5EF4-FFF2-40B4-BE49-F238E27FC236}">
                    <a16:creationId xmlns:a16="http://schemas.microsoft.com/office/drawing/2014/main" id="{74E53787-6785-4AB8-B073-09E998E980F3}"/>
                  </a:ext>
                </a:extLst>
              </p:cNvPr>
              <p:cNvSpPr/>
              <p:nvPr/>
            </p:nvSpPr>
            <p:spPr>
              <a:xfrm>
                <a:off x="4629474" y="3513304"/>
                <a:ext cx="311657" cy="192680"/>
              </a:xfrm>
              <a:custGeom>
                <a:avLst/>
                <a:gdLst/>
                <a:ahLst/>
                <a:cxnLst/>
                <a:rect l="l" t="t" r="r" b="b"/>
                <a:pathLst>
                  <a:path w="16005" h="9895" extrusionOk="0">
                    <a:moveTo>
                      <a:pt x="15805" y="1"/>
                    </a:moveTo>
                    <a:cubicBezTo>
                      <a:pt x="15757" y="1"/>
                      <a:pt x="15702" y="17"/>
                      <a:pt x="15645" y="50"/>
                    </a:cubicBezTo>
                    <a:lnTo>
                      <a:pt x="360" y="8875"/>
                    </a:lnTo>
                    <a:cubicBezTo>
                      <a:pt x="165" y="8988"/>
                      <a:pt x="1" y="9267"/>
                      <a:pt x="1" y="9496"/>
                    </a:cubicBezTo>
                    <a:lnTo>
                      <a:pt x="1" y="9640"/>
                    </a:lnTo>
                    <a:cubicBezTo>
                      <a:pt x="1" y="9802"/>
                      <a:pt x="83" y="9895"/>
                      <a:pt x="200" y="9895"/>
                    </a:cubicBezTo>
                    <a:cubicBezTo>
                      <a:pt x="249" y="9895"/>
                      <a:pt x="303" y="9879"/>
                      <a:pt x="360" y="9846"/>
                    </a:cubicBezTo>
                    <a:lnTo>
                      <a:pt x="15645" y="1021"/>
                    </a:lnTo>
                    <a:cubicBezTo>
                      <a:pt x="15841" y="908"/>
                      <a:pt x="16004" y="629"/>
                      <a:pt x="16004" y="399"/>
                    </a:cubicBezTo>
                    <a:lnTo>
                      <a:pt x="16004" y="256"/>
                    </a:lnTo>
                    <a:cubicBezTo>
                      <a:pt x="16004" y="94"/>
                      <a:pt x="15923" y="1"/>
                      <a:pt x="15805"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7213;p41">
                <a:extLst>
                  <a:ext uri="{FF2B5EF4-FFF2-40B4-BE49-F238E27FC236}">
                    <a16:creationId xmlns:a16="http://schemas.microsoft.com/office/drawing/2014/main" id="{F52180EE-E19D-456E-ABD9-76C2786B7E5B}"/>
                  </a:ext>
                </a:extLst>
              </p:cNvPr>
              <p:cNvSpPr/>
              <p:nvPr/>
            </p:nvSpPr>
            <p:spPr>
              <a:xfrm>
                <a:off x="4629474" y="3560932"/>
                <a:ext cx="311657" cy="192680"/>
              </a:xfrm>
              <a:custGeom>
                <a:avLst/>
                <a:gdLst/>
                <a:ahLst/>
                <a:cxnLst/>
                <a:rect l="l" t="t" r="r" b="b"/>
                <a:pathLst>
                  <a:path w="16005" h="9895" extrusionOk="0">
                    <a:moveTo>
                      <a:pt x="15803" y="1"/>
                    </a:moveTo>
                    <a:cubicBezTo>
                      <a:pt x="15755" y="1"/>
                      <a:pt x="15702" y="16"/>
                      <a:pt x="15645" y="49"/>
                    </a:cubicBezTo>
                    <a:lnTo>
                      <a:pt x="360" y="8874"/>
                    </a:lnTo>
                    <a:cubicBezTo>
                      <a:pt x="165" y="8986"/>
                      <a:pt x="1" y="9266"/>
                      <a:pt x="1" y="9496"/>
                    </a:cubicBezTo>
                    <a:lnTo>
                      <a:pt x="1" y="9639"/>
                    </a:lnTo>
                    <a:cubicBezTo>
                      <a:pt x="1" y="9801"/>
                      <a:pt x="83" y="9895"/>
                      <a:pt x="200" y="9895"/>
                    </a:cubicBezTo>
                    <a:cubicBezTo>
                      <a:pt x="248" y="9895"/>
                      <a:pt x="303" y="9879"/>
                      <a:pt x="360" y="9845"/>
                    </a:cubicBezTo>
                    <a:lnTo>
                      <a:pt x="15645" y="1023"/>
                    </a:lnTo>
                    <a:cubicBezTo>
                      <a:pt x="15841" y="907"/>
                      <a:pt x="16004" y="631"/>
                      <a:pt x="16004" y="401"/>
                    </a:cubicBezTo>
                    <a:lnTo>
                      <a:pt x="16004" y="258"/>
                    </a:lnTo>
                    <a:cubicBezTo>
                      <a:pt x="16004" y="95"/>
                      <a:pt x="15922" y="1"/>
                      <a:pt x="15803"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7214;p41">
                <a:extLst>
                  <a:ext uri="{FF2B5EF4-FFF2-40B4-BE49-F238E27FC236}">
                    <a16:creationId xmlns:a16="http://schemas.microsoft.com/office/drawing/2014/main" id="{2AB3F403-56DA-4F99-96A6-3BDF838960BC}"/>
                  </a:ext>
                </a:extLst>
              </p:cNvPr>
              <p:cNvSpPr/>
              <p:nvPr/>
            </p:nvSpPr>
            <p:spPr>
              <a:xfrm>
                <a:off x="4629474" y="3608210"/>
                <a:ext cx="311657" cy="192700"/>
              </a:xfrm>
              <a:custGeom>
                <a:avLst/>
                <a:gdLst/>
                <a:ahLst/>
                <a:cxnLst/>
                <a:rect l="l" t="t" r="r" b="b"/>
                <a:pathLst>
                  <a:path w="16005" h="9896" extrusionOk="0">
                    <a:moveTo>
                      <a:pt x="15803" y="1"/>
                    </a:moveTo>
                    <a:cubicBezTo>
                      <a:pt x="15755" y="1"/>
                      <a:pt x="15702" y="16"/>
                      <a:pt x="15645" y="49"/>
                    </a:cubicBezTo>
                    <a:lnTo>
                      <a:pt x="360" y="8874"/>
                    </a:lnTo>
                    <a:cubicBezTo>
                      <a:pt x="165" y="8987"/>
                      <a:pt x="1" y="9266"/>
                      <a:pt x="1" y="9496"/>
                    </a:cubicBezTo>
                    <a:lnTo>
                      <a:pt x="1" y="9639"/>
                    </a:lnTo>
                    <a:cubicBezTo>
                      <a:pt x="1" y="9801"/>
                      <a:pt x="83" y="9895"/>
                      <a:pt x="200" y="9895"/>
                    </a:cubicBezTo>
                    <a:cubicBezTo>
                      <a:pt x="248" y="9895"/>
                      <a:pt x="303" y="9879"/>
                      <a:pt x="360" y="9845"/>
                    </a:cubicBezTo>
                    <a:lnTo>
                      <a:pt x="15645" y="1024"/>
                    </a:lnTo>
                    <a:cubicBezTo>
                      <a:pt x="15841" y="907"/>
                      <a:pt x="16004" y="631"/>
                      <a:pt x="16004" y="402"/>
                    </a:cubicBezTo>
                    <a:lnTo>
                      <a:pt x="16004" y="259"/>
                    </a:lnTo>
                    <a:cubicBezTo>
                      <a:pt x="16004" y="95"/>
                      <a:pt x="15922" y="1"/>
                      <a:pt x="15803"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7215;p41">
                <a:extLst>
                  <a:ext uri="{FF2B5EF4-FFF2-40B4-BE49-F238E27FC236}">
                    <a16:creationId xmlns:a16="http://schemas.microsoft.com/office/drawing/2014/main" id="{07DA15F7-6396-430B-9B21-8E1F84E2AEE8}"/>
                  </a:ext>
                </a:extLst>
              </p:cNvPr>
              <p:cNvSpPr/>
              <p:nvPr/>
            </p:nvSpPr>
            <p:spPr>
              <a:xfrm>
                <a:off x="4629474" y="3655506"/>
                <a:ext cx="311657" cy="192680"/>
              </a:xfrm>
              <a:custGeom>
                <a:avLst/>
                <a:gdLst/>
                <a:ahLst/>
                <a:cxnLst/>
                <a:rect l="l" t="t" r="r" b="b"/>
                <a:pathLst>
                  <a:path w="16005" h="9895" extrusionOk="0">
                    <a:moveTo>
                      <a:pt x="15803" y="0"/>
                    </a:moveTo>
                    <a:cubicBezTo>
                      <a:pt x="15755" y="0"/>
                      <a:pt x="15702" y="16"/>
                      <a:pt x="15645" y="48"/>
                    </a:cubicBezTo>
                    <a:lnTo>
                      <a:pt x="360" y="8873"/>
                    </a:lnTo>
                    <a:cubicBezTo>
                      <a:pt x="165" y="8990"/>
                      <a:pt x="1" y="9266"/>
                      <a:pt x="1" y="9495"/>
                    </a:cubicBezTo>
                    <a:lnTo>
                      <a:pt x="1" y="9638"/>
                    </a:lnTo>
                    <a:cubicBezTo>
                      <a:pt x="1" y="9801"/>
                      <a:pt x="83" y="9895"/>
                      <a:pt x="200" y="9895"/>
                    </a:cubicBezTo>
                    <a:cubicBezTo>
                      <a:pt x="248" y="9895"/>
                      <a:pt x="303" y="9879"/>
                      <a:pt x="360" y="9845"/>
                    </a:cubicBezTo>
                    <a:lnTo>
                      <a:pt x="15645" y="1023"/>
                    </a:lnTo>
                    <a:cubicBezTo>
                      <a:pt x="15841" y="907"/>
                      <a:pt x="16004" y="630"/>
                      <a:pt x="16004" y="401"/>
                    </a:cubicBezTo>
                    <a:lnTo>
                      <a:pt x="16004" y="257"/>
                    </a:lnTo>
                    <a:cubicBezTo>
                      <a:pt x="16004" y="94"/>
                      <a:pt x="15922" y="0"/>
                      <a:pt x="15803"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7216;p41">
                <a:extLst>
                  <a:ext uri="{FF2B5EF4-FFF2-40B4-BE49-F238E27FC236}">
                    <a16:creationId xmlns:a16="http://schemas.microsoft.com/office/drawing/2014/main" id="{7D4BFD77-C40E-4805-BD03-CCB50730253E}"/>
                  </a:ext>
                </a:extLst>
              </p:cNvPr>
              <p:cNvSpPr/>
              <p:nvPr/>
            </p:nvSpPr>
            <p:spPr>
              <a:xfrm>
                <a:off x="4629474" y="3702784"/>
                <a:ext cx="311657" cy="192680"/>
              </a:xfrm>
              <a:custGeom>
                <a:avLst/>
                <a:gdLst/>
                <a:ahLst/>
                <a:cxnLst/>
                <a:rect l="l" t="t" r="r" b="b"/>
                <a:pathLst>
                  <a:path w="16005" h="9895" extrusionOk="0">
                    <a:moveTo>
                      <a:pt x="15803" y="1"/>
                    </a:moveTo>
                    <a:cubicBezTo>
                      <a:pt x="15755" y="1"/>
                      <a:pt x="15702" y="16"/>
                      <a:pt x="15645" y="49"/>
                    </a:cubicBezTo>
                    <a:lnTo>
                      <a:pt x="360" y="8874"/>
                    </a:lnTo>
                    <a:cubicBezTo>
                      <a:pt x="165" y="8990"/>
                      <a:pt x="1" y="9266"/>
                      <a:pt x="1" y="9496"/>
                    </a:cubicBezTo>
                    <a:lnTo>
                      <a:pt x="1" y="9638"/>
                    </a:lnTo>
                    <a:cubicBezTo>
                      <a:pt x="1" y="9801"/>
                      <a:pt x="83" y="9895"/>
                      <a:pt x="200" y="9895"/>
                    </a:cubicBezTo>
                    <a:cubicBezTo>
                      <a:pt x="248" y="9895"/>
                      <a:pt x="303" y="9879"/>
                      <a:pt x="360" y="9844"/>
                    </a:cubicBezTo>
                    <a:lnTo>
                      <a:pt x="15645" y="1023"/>
                    </a:lnTo>
                    <a:cubicBezTo>
                      <a:pt x="15841" y="907"/>
                      <a:pt x="16004" y="631"/>
                      <a:pt x="16004" y="401"/>
                    </a:cubicBezTo>
                    <a:lnTo>
                      <a:pt x="16004" y="258"/>
                    </a:lnTo>
                    <a:cubicBezTo>
                      <a:pt x="16004" y="95"/>
                      <a:pt x="15922" y="1"/>
                      <a:pt x="15803"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7217;p41">
                <a:extLst>
                  <a:ext uri="{FF2B5EF4-FFF2-40B4-BE49-F238E27FC236}">
                    <a16:creationId xmlns:a16="http://schemas.microsoft.com/office/drawing/2014/main" id="{7ACE0B33-28B1-4E67-8411-770A9BA078F1}"/>
                  </a:ext>
                </a:extLst>
              </p:cNvPr>
              <p:cNvSpPr/>
              <p:nvPr/>
            </p:nvSpPr>
            <p:spPr>
              <a:xfrm>
                <a:off x="4629474" y="3750061"/>
                <a:ext cx="311657" cy="192700"/>
              </a:xfrm>
              <a:custGeom>
                <a:avLst/>
                <a:gdLst/>
                <a:ahLst/>
                <a:cxnLst/>
                <a:rect l="l" t="t" r="r" b="b"/>
                <a:pathLst>
                  <a:path w="16005" h="9896" extrusionOk="0">
                    <a:moveTo>
                      <a:pt x="15803" y="1"/>
                    </a:moveTo>
                    <a:cubicBezTo>
                      <a:pt x="15755" y="1"/>
                      <a:pt x="15702" y="16"/>
                      <a:pt x="15645" y="49"/>
                    </a:cubicBezTo>
                    <a:lnTo>
                      <a:pt x="360" y="8873"/>
                    </a:lnTo>
                    <a:cubicBezTo>
                      <a:pt x="165" y="8990"/>
                      <a:pt x="1" y="9266"/>
                      <a:pt x="1" y="9496"/>
                    </a:cubicBezTo>
                    <a:lnTo>
                      <a:pt x="1" y="9639"/>
                    </a:lnTo>
                    <a:cubicBezTo>
                      <a:pt x="1" y="9801"/>
                      <a:pt x="83" y="9895"/>
                      <a:pt x="200" y="9895"/>
                    </a:cubicBezTo>
                    <a:cubicBezTo>
                      <a:pt x="248" y="9895"/>
                      <a:pt x="303" y="9879"/>
                      <a:pt x="360" y="9845"/>
                    </a:cubicBezTo>
                    <a:lnTo>
                      <a:pt x="15645" y="1023"/>
                    </a:lnTo>
                    <a:cubicBezTo>
                      <a:pt x="15841" y="907"/>
                      <a:pt x="16004" y="631"/>
                      <a:pt x="16004" y="401"/>
                    </a:cubicBezTo>
                    <a:lnTo>
                      <a:pt x="16004" y="259"/>
                    </a:lnTo>
                    <a:cubicBezTo>
                      <a:pt x="16004" y="95"/>
                      <a:pt x="15922" y="1"/>
                      <a:pt x="15803"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7218;p41">
                <a:extLst>
                  <a:ext uri="{FF2B5EF4-FFF2-40B4-BE49-F238E27FC236}">
                    <a16:creationId xmlns:a16="http://schemas.microsoft.com/office/drawing/2014/main" id="{4EF7099C-38E7-4553-87ED-2C7CFAFCE162}"/>
                  </a:ext>
                </a:extLst>
              </p:cNvPr>
              <p:cNvSpPr/>
              <p:nvPr/>
            </p:nvSpPr>
            <p:spPr>
              <a:xfrm>
                <a:off x="4629474" y="3797572"/>
                <a:ext cx="311657" cy="192680"/>
              </a:xfrm>
              <a:custGeom>
                <a:avLst/>
                <a:gdLst/>
                <a:ahLst/>
                <a:cxnLst/>
                <a:rect l="l" t="t" r="r" b="b"/>
                <a:pathLst>
                  <a:path w="16005" h="9895" extrusionOk="0">
                    <a:moveTo>
                      <a:pt x="15806" y="0"/>
                    </a:moveTo>
                    <a:cubicBezTo>
                      <a:pt x="15757" y="0"/>
                      <a:pt x="15703" y="16"/>
                      <a:pt x="15645" y="51"/>
                    </a:cubicBezTo>
                    <a:lnTo>
                      <a:pt x="360" y="8872"/>
                    </a:lnTo>
                    <a:cubicBezTo>
                      <a:pt x="165" y="8988"/>
                      <a:pt x="1" y="9267"/>
                      <a:pt x="1" y="9494"/>
                    </a:cubicBezTo>
                    <a:lnTo>
                      <a:pt x="1" y="9637"/>
                    </a:lnTo>
                    <a:cubicBezTo>
                      <a:pt x="1" y="9800"/>
                      <a:pt x="84" y="9894"/>
                      <a:pt x="202" y="9894"/>
                    </a:cubicBezTo>
                    <a:cubicBezTo>
                      <a:pt x="250" y="9894"/>
                      <a:pt x="304" y="9879"/>
                      <a:pt x="360" y="9846"/>
                    </a:cubicBezTo>
                    <a:lnTo>
                      <a:pt x="15645" y="1021"/>
                    </a:lnTo>
                    <a:cubicBezTo>
                      <a:pt x="15841" y="909"/>
                      <a:pt x="16004" y="629"/>
                      <a:pt x="16004" y="400"/>
                    </a:cubicBezTo>
                    <a:lnTo>
                      <a:pt x="16004" y="257"/>
                    </a:lnTo>
                    <a:cubicBezTo>
                      <a:pt x="16004" y="94"/>
                      <a:pt x="15923" y="0"/>
                      <a:pt x="15806"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7219;p41">
                <a:extLst>
                  <a:ext uri="{FF2B5EF4-FFF2-40B4-BE49-F238E27FC236}">
                    <a16:creationId xmlns:a16="http://schemas.microsoft.com/office/drawing/2014/main" id="{36E8EA84-B422-492C-9FEA-271CEA81BFA4}"/>
                  </a:ext>
                </a:extLst>
              </p:cNvPr>
              <p:cNvSpPr/>
              <p:nvPr/>
            </p:nvSpPr>
            <p:spPr>
              <a:xfrm>
                <a:off x="4629474" y="3844849"/>
                <a:ext cx="311657" cy="192680"/>
              </a:xfrm>
              <a:custGeom>
                <a:avLst/>
                <a:gdLst/>
                <a:ahLst/>
                <a:cxnLst/>
                <a:rect l="l" t="t" r="r" b="b"/>
                <a:pathLst>
                  <a:path w="16005" h="9895" extrusionOk="0">
                    <a:moveTo>
                      <a:pt x="15805" y="0"/>
                    </a:moveTo>
                    <a:cubicBezTo>
                      <a:pt x="15757" y="0"/>
                      <a:pt x="15702" y="16"/>
                      <a:pt x="15645" y="50"/>
                    </a:cubicBezTo>
                    <a:lnTo>
                      <a:pt x="360" y="8872"/>
                    </a:lnTo>
                    <a:cubicBezTo>
                      <a:pt x="165" y="8989"/>
                      <a:pt x="1" y="9268"/>
                      <a:pt x="1" y="9494"/>
                    </a:cubicBezTo>
                    <a:lnTo>
                      <a:pt x="1" y="9638"/>
                    </a:lnTo>
                    <a:cubicBezTo>
                      <a:pt x="1" y="9801"/>
                      <a:pt x="84" y="9895"/>
                      <a:pt x="202" y="9895"/>
                    </a:cubicBezTo>
                    <a:cubicBezTo>
                      <a:pt x="250" y="9895"/>
                      <a:pt x="304" y="9879"/>
                      <a:pt x="360" y="9847"/>
                    </a:cubicBezTo>
                    <a:lnTo>
                      <a:pt x="15645" y="1022"/>
                    </a:lnTo>
                    <a:cubicBezTo>
                      <a:pt x="15841" y="909"/>
                      <a:pt x="16004" y="629"/>
                      <a:pt x="16004" y="400"/>
                    </a:cubicBezTo>
                    <a:lnTo>
                      <a:pt x="16004" y="257"/>
                    </a:lnTo>
                    <a:cubicBezTo>
                      <a:pt x="16004" y="95"/>
                      <a:pt x="15923" y="0"/>
                      <a:pt x="15805"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7220;p41">
                <a:extLst>
                  <a:ext uri="{FF2B5EF4-FFF2-40B4-BE49-F238E27FC236}">
                    <a16:creationId xmlns:a16="http://schemas.microsoft.com/office/drawing/2014/main" id="{752639E5-6A14-488C-A038-CE4C66B45119}"/>
                  </a:ext>
                </a:extLst>
              </p:cNvPr>
              <p:cNvSpPr/>
              <p:nvPr/>
            </p:nvSpPr>
            <p:spPr>
              <a:xfrm>
                <a:off x="4629474" y="3892127"/>
                <a:ext cx="311657" cy="192700"/>
              </a:xfrm>
              <a:custGeom>
                <a:avLst/>
                <a:gdLst/>
                <a:ahLst/>
                <a:cxnLst/>
                <a:rect l="l" t="t" r="r" b="b"/>
                <a:pathLst>
                  <a:path w="16005" h="9896" extrusionOk="0">
                    <a:moveTo>
                      <a:pt x="15806" y="1"/>
                    </a:moveTo>
                    <a:cubicBezTo>
                      <a:pt x="15757" y="1"/>
                      <a:pt x="15702" y="17"/>
                      <a:pt x="15645" y="51"/>
                    </a:cubicBezTo>
                    <a:lnTo>
                      <a:pt x="360" y="8872"/>
                    </a:lnTo>
                    <a:cubicBezTo>
                      <a:pt x="165" y="8989"/>
                      <a:pt x="1" y="9268"/>
                      <a:pt x="1" y="9494"/>
                    </a:cubicBezTo>
                    <a:lnTo>
                      <a:pt x="1" y="9637"/>
                    </a:lnTo>
                    <a:cubicBezTo>
                      <a:pt x="1" y="9801"/>
                      <a:pt x="84" y="9895"/>
                      <a:pt x="202" y="9895"/>
                    </a:cubicBezTo>
                    <a:cubicBezTo>
                      <a:pt x="250" y="9895"/>
                      <a:pt x="304" y="9880"/>
                      <a:pt x="360" y="9847"/>
                    </a:cubicBezTo>
                    <a:lnTo>
                      <a:pt x="15645" y="1023"/>
                    </a:lnTo>
                    <a:cubicBezTo>
                      <a:pt x="15841" y="909"/>
                      <a:pt x="16004" y="630"/>
                      <a:pt x="16004" y="400"/>
                    </a:cubicBezTo>
                    <a:lnTo>
                      <a:pt x="16004" y="257"/>
                    </a:lnTo>
                    <a:cubicBezTo>
                      <a:pt x="16004" y="95"/>
                      <a:pt x="15923" y="1"/>
                      <a:pt x="15806"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7221;p41">
                <a:extLst>
                  <a:ext uri="{FF2B5EF4-FFF2-40B4-BE49-F238E27FC236}">
                    <a16:creationId xmlns:a16="http://schemas.microsoft.com/office/drawing/2014/main" id="{770796A2-E84C-427D-A477-9CC736943520}"/>
                  </a:ext>
                </a:extLst>
              </p:cNvPr>
              <p:cNvSpPr/>
              <p:nvPr/>
            </p:nvSpPr>
            <p:spPr>
              <a:xfrm>
                <a:off x="4570553" y="3467760"/>
                <a:ext cx="21790" cy="690222"/>
              </a:xfrm>
              <a:custGeom>
                <a:avLst/>
                <a:gdLst/>
                <a:ahLst/>
                <a:cxnLst/>
                <a:rect l="l" t="t" r="r" b="b"/>
                <a:pathLst>
                  <a:path w="1119" h="35446" extrusionOk="0">
                    <a:moveTo>
                      <a:pt x="117" y="0"/>
                    </a:moveTo>
                    <a:cubicBezTo>
                      <a:pt x="44" y="130"/>
                      <a:pt x="0" y="273"/>
                      <a:pt x="0" y="403"/>
                    </a:cubicBezTo>
                    <a:lnTo>
                      <a:pt x="0" y="34668"/>
                    </a:lnTo>
                    <a:cubicBezTo>
                      <a:pt x="0" y="34927"/>
                      <a:pt x="170" y="35234"/>
                      <a:pt x="380" y="35357"/>
                    </a:cubicBezTo>
                    <a:cubicBezTo>
                      <a:pt x="481" y="35417"/>
                      <a:pt x="614" y="35446"/>
                      <a:pt x="750" y="35446"/>
                    </a:cubicBezTo>
                    <a:cubicBezTo>
                      <a:pt x="878" y="35446"/>
                      <a:pt x="1008" y="35420"/>
                      <a:pt x="1118" y="35370"/>
                    </a:cubicBezTo>
                    <a:lnTo>
                      <a:pt x="1118" y="35370"/>
                    </a:lnTo>
                    <a:cubicBezTo>
                      <a:pt x="1072" y="35390"/>
                      <a:pt x="1029" y="35399"/>
                      <a:pt x="989" y="35399"/>
                    </a:cubicBezTo>
                    <a:cubicBezTo>
                      <a:pt x="855" y="35399"/>
                      <a:pt x="762" y="35292"/>
                      <a:pt x="762" y="35107"/>
                    </a:cubicBezTo>
                    <a:lnTo>
                      <a:pt x="762" y="842"/>
                    </a:lnTo>
                    <a:cubicBezTo>
                      <a:pt x="762" y="715"/>
                      <a:pt x="808" y="569"/>
                      <a:pt x="882" y="443"/>
                    </a:cubicBezTo>
                    <a:lnTo>
                      <a:pt x="117"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7222;p41">
                <a:extLst>
                  <a:ext uri="{FF2B5EF4-FFF2-40B4-BE49-F238E27FC236}">
                    <a16:creationId xmlns:a16="http://schemas.microsoft.com/office/drawing/2014/main" id="{5200F751-2EAF-48E0-A30D-CA9C54B939EF}"/>
                  </a:ext>
                </a:extLst>
              </p:cNvPr>
              <p:cNvSpPr/>
              <p:nvPr/>
            </p:nvSpPr>
            <p:spPr>
              <a:xfrm>
                <a:off x="4626319" y="3264222"/>
                <a:ext cx="424851" cy="925431"/>
              </a:xfrm>
              <a:custGeom>
                <a:avLst/>
                <a:gdLst/>
                <a:ahLst/>
                <a:cxnLst/>
                <a:rect l="l" t="t" r="r" b="b"/>
                <a:pathLst>
                  <a:path w="21818" h="47525" extrusionOk="0">
                    <a:moveTo>
                      <a:pt x="21063" y="0"/>
                    </a:moveTo>
                    <a:cubicBezTo>
                      <a:pt x="20915" y="0"/>
                      <a:pt x="20763" y="34"/>
                      <a:pt x="20647" y="102"/>
                    </a:cubicBezTo>
                    <a:lnTo>
                      <a:pt x="406" y="11778"/>
                    </a:lnTo>
                    <a:cubicBezTo>
                      <a:pt x="183" y="11907"/>
                      <a:pt x="0" y="12223"/>
                      <a:pt x="0" y="12483"/>
                    </a:cubicBezTo>
                    <a:lnTo>
                      <a:pt x="0" y="46745"/>
                    </a:lnTo>
                    <a:cubicBezTo>
                      <a:pt x="0" y="47004"/>
                      <a:pt x="170" y="47313"/>
                      <a:pt x="382" y="47436"/>
                    </a:cubicBezTo>
                    <a:cubicBezTo>
                      <a:pt x="483" y="47495"/>
                      <a:pt x="617" y="47525"/>
                      <a:pt x="754" y="47525"/>
                    </a:cubicBezTo>
                    <a:cubicBezTo>
                      <a:pt x="902" y="47525"/>
                      <a:pt x="1054" y="47490"/>
                      <a:pt x="1171" y="47423"/>
                    </a:cubicBezTo>
                    <a:lnTo>
                      <a:pt x="21412" y="35748"/>
                    </a:lnTo>
                    <a:cubicBezTo>
                      <a:pt x="21635" y="35617"/>
                      <a:pt x="21818" y="35301"/>
                      <a:pt x="21818" y="35042"/>
                    </a:cubicBezTo>
                    <a:lnTo>
                      <a:pt x="21818" y="781"/>
                    </a:lnTo>
                    <a:cubicBezTo>
                      <a:pt x="21818" y="521"/>
                      <a:pt x="21648" y="211"/>
                      <a:pt x="21435" y="88"/>
                    </a:cubicBezTo>
                    <a:cubicBezTo>
                      <a:pt x="21335" y="29"/>
                      <a:pt x="21200" y="0"/>
                      <a:pt x="21063"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7223;p41">
                <a:extLst>
                  <a:ext uri="{FF2B5EF4-FFF2-40B4-BE49-F238E27FC236}">
                    <a16:creationId xmlns:a16="http://schemas.microsoft.com/office/drawing/2014/main" id="{2D8B75F1-141E-4085-84DF-399C2642B538}"/>
                  </a:ext>
                </a:extLst>
              </p:cNvPr>
              <p:cNvSpPr/>
              <p:nvPr/>
            </p:nvSpPr>
            <p:spPr>
              <a:xfrm>
                <a:off x="4641137" y="3273724"/>
                <a:ext cx="410032" cy="915032"/>
              </a:xfrm>
              <a:custGeom>
                <a:avLst/>
                <a:gdLst/>
                <a:ahLst/>
                <a:cxnLst/>
                <a:rect l="l" t="t" r="r" b="b"/>
                <a:pathLst>
                  <a:path w="21057" h="46991" extrusionOk="0">
                    <a:moveTo>
                      <a:pt x="20831" y="1"/>
                    </a:moveTo>
                    <a:cubicBezTo>
                      <a:pt x="20777" y="1"/>
                      <a:pt x="20715" y="19"/>
                      <a:pt x="20651" y="56"/>
                    </a:cubicBezTo>
                    <a:lnTo>
                      <a:pt x="410" y="11729"/>
                    </a:lnTo>
                    <a:cubicBezTo>
                      <a:pt x="184" y="11858"/>
                      <a:pt x="1" y="12174"/>
                      <a:pt x="1" y="12434"/>
                    </a:cubicBezTo>
                    <a:lnTo>
                      <a:pt x="1" y="46699"/>
                    </a:lnTo>
                    <a:cubicBezTo>
                      <a:pt x="1" y="46883"/>
                      <a:pt x="93" y="46990"/>
                      <a:pt x="228" y="46990"/>
                    </a:cubicBezTo>
                    <a:cubicBezTo>
                      <a:pt x="283" y="46990"/>
                      <a:pt x="345" y="46973"/>
                      <a:pt x="410" y="46935"/>
                    </a:cubicBezTo>
                    <a:lnTo>
                      <a:pt x="20651" y="35260"/>
                    </a:lnTo>
                    <a:cubicBezTo>
                      <a:pt x="20874" y="35129"/>
                      <a:pt x="21057" y="34813"/>
                      <a:pt x="21057" y="34554"/>
                    </a:cubicBezTo>
                    <a:lnTo>
                      <a:pt x="21057" y="293"/>
                    </a:lnTo>
                    <a:cubicBezTo>
                      <a:pt x="21057" y="108"/>
                      <a:pt x="20964" y="1"/>
                      <a:pt x="20831" y="1"/>
                    </a:cubicBez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7224;p41">
                <a:extLst>
                  <a:ext uri="{FF2B5EF4-FFF2-40B4-BE49-F238E27FC236}">
                    <a16:creationId xmlns:a16="http://schemas.microsoft.com/office/drawing/2014/main" id="{61DA67BA-54E7-45A7-A40A-8382B88412A9}"/>
                  </a:ext>
                </a:extLst>
              </p:cNvPr>
              <p:cNvSpPr/>
              <p:nvPr/>
            </p:nvSpPr>
            <p:spPr>
              <a:xfrm>
                <a:off x="4685318" y="3355837"/>
                <a:ext cx="311579" cy="192680"/>
              </a:xfrm>
              <a:custGeom>
                <a:avLst/>
                <a:gdLst/>
                <a:ahLst/>
                <a:cxnLst/>
                <a:rect l="l" t="t" r="r" b="b"/>
                <a:pathLst>
                  <a:path w="16001" h="9895" extrusionOk="0">
                    <a:moveTo>
                      <a:pt x="15803" y="0"/>
                    </a:moveTo>
                    <a:cubicBezTo>
                      <a:pt x="15755" y="0"/>
                      <a:pt x="15700" y="16"/>
                      <a:pt x="15641" y="50"/>
                    </a:cubicBezTo>
                    <a:lnTo>
                      <a:pt x="360" y="8872"/>
                    </a:lnTo>
                    <a:cubicBezTo>
                      <a:pt x="160" y="8989"/>
                      <a:pt x="0" y="9265"/>
                      <a:pt x="0" y="9494"/>
                    </a:cubicBezTo>
                    <a:lnTo>
                      <a:pt x="0" y="9637"/>
                    </a:lnTo>
                    <a:cubicBezTo>
                      <a:pt x="0" y="9801"/>
                      <a:pt x="81" y="9895"/>
                      <a:pt x="200" y="9895"/>
                    </a:cubicBezTo>
                    <a:cubicBezTo>
                      <a:pt x="248" y="9895"/>
                      <a:pt x="302" y="9879"/>
                      <a:pt x="360" y="9847"/>
                    </a:cubicBezTo>
                    <a:lnTo>
                      <a:pt x="15641" y="1022"/>
                    </a:lnTo>
                    <a:cubicBezTo>
                      <a:pt x="15841" y="909"/>
                      <a:pt x="16001" y="629"/>
                      <a:pt x="16001" y="399"/>
                    </a:cubicBezTo>
                    <a:lnTo>
                      <a:pt x="16001" y="256"/>
                    </a:lnTo>
                    <a:cubicBezTo>
                      <a:pt x="16001" y="94"/>
                      <a:pt x="15921" y="0"/>
                      <a:pt x="15803"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7225;p41">
                <a:extLst>
                  <a:ext uri="{FF2B5EF4-FFF2-40B4-BE49-F238E27FC236}">
                    <a16:creationId xmlns:a16="http://schemas.microsoft.com/office/drawing/2014/main" id="{80267DD6-B86E-465D-A432-4627011E8FE9}"/>
                  </a:ext>
                </a:extLst>
              </p:cNvPr>
              <p:cNvSpPr/>
              <p:nvPr/>
            </p:nvSpPr>
            <p:spPr>
              <a:xfrm>
                <a:off x="4685318" y="3403114"/>
                <a:ext cx="311579" cy="192680"/>
              </a:xfrm>
              <a:custGeom>
                <a:avLst/>
                <a:gdLst/>
                <a:ahLst/>
                <a:cxnLst/>
                <a:rect l="l" t="t" r="r" b="b"/>
                <a:pathLst>
                  <a:path w="16001" h="9895" extrusionOk="0">
                    <a:moveTo>
                      <a:pt x="15804" y="1"/>
                    </a:moveTo>
                    <a:cubicBezTo>
                      <a:pt x="15755" y="1"/>
                      <a:pt x="15700" y="17"/>
                      <a:pt x="15641" y="51"/>
                    </a:cubicBezTo>
                    <a:lnTo>
                      <a:pt x="360" y="8873"/>
                    </a:lnTo>
                    <a:cubicBezTo>
                      <a:pt x="160" y="8988"/>
                      <a:pt x="0" y="9265"/>
                      <a:pt x="0" y="9494"/>
                    </a:cubicBezTo>
                    <a:lnTo>
                      <a:pt x="0" y="9637"/>
                    </a:lnTo>
                    <a:cubicBezTo>
                      <a:pt x="0" y="9800"/>
                      <a:pt x="81" y="9895"/>
                      <a:pt x="200" y="9895"/>
                    </a:cubicBezTo>
                    <a:cubicBezTo>
                      <a:pt x="248" y="9895"/>
                      <a:pt x="302" y="9879"/>
                      <a:pt x="360" y="9847"/>
                    </a:cubicBezTo>
                    <a:lnTo>
                      <a:pt x="15641" y="1022"/>
                    </a:lnTo>
                    <a:cubicBezTo>
                      <a:pt x="15841" y="909"/>
                      <a:pt x="16001" y="630"/>
                      <a:pt x="16001" y="400"/>
                    </a:cubicBezTo>
                    <a:lnTo>
                      <a:pt x="16001" y="257"/>
                    </a:lnTo>
                    <a:cubicBezTo>
                      <a:pt x="16001" y="95"/>
                      <a:pt x="15921" y="1"/>
                      <a:pt x="15804"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7226;p41">
                <a:extLst>
                  <a:ext uri="{FF2B5EF4-FFF2-40B4-BE49-F238E27FC236}">
                    <a16:creationId xmlns:a16="http://schemas.microsoft.com/office/drawing/2014/main" id="{5FFA1545-36B4-4D92-AE16-0E9BE60389CE}"/>
                  </a:ext>
                </a:extLst>
              </p:cNvPr>
              <p:cNvSpPr/>
              <p:nvPr/>
            </p:nvSpPr>
            <p:spPr>
              <a:xfrm>
                <a:off x="4685318" y="3450391"/>
                <a:ext cx="311579" cy="192700"/>
              </a:xfrm>
              <a:custGeom>
                <a:avLst/>
                <a:gdLst/>
                <a:ahLst/>
                <a:cxnLst/>
                <a:rect l="l" t="t" r="r" b="b"/>
                <a:pathLst>
                  <a:path w="16001" h="9896" extrusionOk="0">
                    <a:moveTo>
                      <a:pt x="15803" y="1"/>
                    </a:moveTo>
                    <a:cubicBezTo>
                      <a:pt x="15755" y="1"/>
                      <a:pt x="15700" y="17"/>
                      <a:pt x="15641" y="51"/>
                    </a:cubicBezTo>
                    <a:lnTo>
                      <a:pt x="360" y="8872"/>
                    </a:lnTo>
                    <a:cubicBezTo>
                      <a:pt x="160" y="8989"/>
                      <a:pt x="0" y="9265"/>
                      <a:pt x="0" y="9494"/>
                    </a:cubicBezTo>
                    <a:lnTo>
                      <a:pt x="0" y="9638"/>
                    </a:lnTo>
                    <a:cubicBezTo>
                      <a:pt x="0" y="9801"/>
                      <a:pt x="81" y="9895"/>
                      <a:pt x="200" y="9895"/>
                    </a:cubicBezTo>
                    <a:cubicBezTo>
                      <a:pt x="248" y="9895"/>
                      <a:pt x="302" y="9880"/>
                      <a:pt x="360" y="9847"/>
                    </a:cubicBezTo>
                    <a:lnTo>
                      <a:pt x="15641" y="1022"/>
                    </a:lnTo>
                    <a:cubicBezTo>
                      <a:pt x="15841" y="909"/>
                      <a:pt x="16001" y="630"/>
                      <a:pt x="16001" y="400"/>
                    </a:cubicBezTo>
                    <a:lnTo>
                      <a:pt x="16001" y="258"/>
                    </a:lnTo>
                    <a:cubicBezTo>
                      <a:pt x="16001" y="95"/>
                      <a:pt x="15921" y="1"/>
                      <a:pt x="15803"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7227;p41">
                <a:extLst>
                  <a:ext uri="{FF2B5EF4-FFF2-40B4-BE49-F238E27FC236}">
                    <a16:creationId xmlns:a16="http://schemas.microsoft.com/office/drawing/2014/main" id="{FEF1BEFD-C4F0-427E-A857-E72D79C2EF3F}"/>
                  </a:ext>
                </a:extLst>
              </p:cNvPr>
              <p:cNvSpPr/>
              <p:nvPr/>
            </p:nvSpPr>
            <p:spPr>
              <a:xfrm>
                <a:off x="4685318" y="3497688"/>
                <a:ext cx="311579" cy="192680"/>
              </a:xfrm>
              <a:custGeom>
                <a:avLst/>
                <a:gdLst/>
                <a:ahLst/>
                <a:cxnLst/>
                <a:rect l="l" t="t" r="r" b="b"/>
                <a:pathLst>
                  <a:path w="16001" h="9895" extrusionOk="0">
                    <a:moveTo>
                      <a:pt x="15803" y="0"/>
                    </a:moveTo>
                    <a:cubicBezTo>
                      <a:pt x="15755" y="0"/>
                      <a:pt x="15700" y="16"/>
                      <a:pt x="15641" y="50"/>
                    </a:cubicBezTo>
                    <a:lnTo>
                      <a:pt x="360" y="8872"/>
                    </a:lnTo>
                    <a:cubicBezTo>
                      <a:pt x="160" y="8988"/>
                      <a:pt x="0" y="9265"/>
                      <a:pt x="0" y="9494"/>
                    </a:cubicBezTo>
                    <a:lnTo>
                      <a:pt x="0" y="9637"/>
                    </a:lnTo>
                    <a:cubicBezTo>
                      <a:pt x="0" y="9800"/>
                      <a:pt x="81" y="9894"/>
                      <a:pt x="200" y="9894"/>
                    </a:cubicBezTo>
                    <a:cubicBezTo>
                      <a:pt x="248" y="9894"/>
                      <a:pt x="302" y="9879"/>
                      <a:pt x="360" y="9847"/>
                    </a:cubicBezTo>
                    <a:lnTo>
                      <a:pt x="15641" y="1022"/>
                    </a:lnTo>
                    <a:cubicBezTo>
                      <a:pt x="15841" y="908"/>
                      <a:pt x="16001" y="629"/>
                      <a:pt x="16001" y="399"/>
                    </a:cubicBezTo>
                    <a:lnTo>
                      <a:pt x="16001" y="256"/>
                    </a:lnTo>
                    <a:cubicBezTo>
                      <a:pt x="16001" y="94"/>
                      <a:pt x="15921" y="0"/>
                      <a:pt x="15803"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7228;p41">
                <a:extLst>
                  <a:ext uri="{FF2B5EF4-FFF2-40B4-BE49-F238E27FC236}">
                    <a16:creationId xmlns:a16="http://schemas.microsoft.com/office/drawing/2014/main" id="{9C6AD15D-00FA-4D7C-AC1D-11F9ECB432AE}"/>
                  </a:ext>
                </a:extLst>
              </p:cNvPr>
              <p:cNvSpPr/>
              <p:nvPr/>
            </p:nvSpPr>
            <p:spPr>
              <a:xfrm>
                <a:off x="4685318" y="3544965"/>
                <a:ext cx="311579" cy="192680"/>
              </a:xfrm>
              <a:custGeom>
                <a:avLst/>
                <a:gdLst/>
                <a:ahLst/>
                <a:cxnLst/>
                <a:rect l="l" t="t" r="r" b="b"/>
                <a:pathLst>
                  <a:path w="16001" h="9895" extrusionOk="0">
                    <a:moveTo>
                      <a:pt x="15804" y="0"/>
                    </a:moveTo>
                    <a:cubicBezTo>
                      <a:pt x="15755" y="0"/>
                      <a:pt x="15700" y="17"/>
                      <a:pt x="15641" y="51"/>
                    </a:cubicBezTo>
                    <a:lnTo>
                      <a:pt x="360" y="8872"/>
                    </a:lnTo>
                    <a:cubicBezTo>
                      <a:pt x="160" y="8988"/>
                      <a:pt x="0" y="9264"/>
                      <a:pt x="0" y="9494"/>
                    </a:cubicBezTo>
                    <a:lnTo>
                      <a:pt x="0" y="9637"/>
                    </a:lnTo>
                    <a:cubicBezTo>
                      <a:pt x="0" y="9800"/>
                      <a:pt x="81" y="9895"/>
                      <a:pt x="200" y="9895"/>
                    </a:cubicBezTo>
                    <a:cubicBezTo>
                      <a:pt x="248" y="9895"/>
                      <a:pt x="302" y="9879"/>
                      <a:pt x="360" y="9846"/>
                    </a:cubicBezTo>
                    <a:lnTo>
                      <a:pt x="15641" y="1022"/>
                    </a:lnTo>
                    <a:cubicBezTo>
                      <a:pt x="15841" y="909"/>
                      <a:pt x="16001" y="630"/>
                      <a:pt x="16001" y="400"/>
                    </a:cubicBezTo>
                    <a:lnTo>
                      <a:pt x="16001" y="257"/>
                    </a:lnTo>
                    <a:cubicBezTo>
                      <a:pt x="16001" y="94"/>
                      <a:pt x="15921" y="0"/>
                      <a:pt x="15804"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7229;p41">
                <a:extLst>
                  <a:ext uri="{FF2B5EF4-FFF2-40B4-BE49-F238E27FC236}">
                    <a16:creationId xmlns:a16="http://schemas.microsoft.com/office/drawing/2014/main" id="{E2512269-F14A-46CA-8253-A37D686567CA}"/>
                  </a:ext>
                </a:extLst>
              </p:cNvPr>
              <p:cNvSpPr/>
              <p:nvPr/>
            </p:nvSpPr>
            <p:spPr>
              <a:xfrm>
                <a:off x="4685318" y="3592613"/>
                <a:ext cx="311579" cy="192661"/>
              </a:xfrm>
              <a:custGeom>
                <a:avLst/>
                <a:gdLst/>
                <a:ahLst/>
                <a:cxnLst/>
                <a:rect l="l" t="t" r="r" b="b"/>
                <a:pathLst>
                  <a:path w="16001" h="9894" extrusionOk="0">
                    <a:moveTo>
                      <a:pt x="15802" y="0"/>
                    </a:moveTo>
                    <a:cubicBezTo>
                      <a:pt x="15753" y="0"/>
                      <a:pt x="15699" y="16"/>
                      <a:pt x="15641" y="48"/>
                    </a:cubicBezTo>
                    <a:lnTo>
                      <a:pt x="360" y="8873"/>
                    </a:lnTo>
                    <a:cubicBezTo>
                      <a:pt x="160" y="8986"/>
                      <a:pt x="0" y="9266"/>
                      <a:pt x="0" y="9495"/>
                    </a:cubicBezTo>
                    <a:lnTo>
                      <a:pt x="0" y="9639"/>
                    </a:lnTo>
                    <a:cubicBezTo>
                      <a:pt x="0" y="9801"/>
                      <a:pt x="81" y="9893"/>
                      <a:pt x="198" y="9893"/>
                    </a:cubicBezTo>
                    <a:cubicBezTo>
                      <a:pt x="247" y="9893"/>
                      <a:pt x="301" y="9878"/>
                      <a:pt x="360" y="9845"/>
                    </a:cubicBezTo>
                    <a:lnTo>
                      <a:pt x="15641" y="1020"/>
                    </a:lnTo>
                    <a:cubicBezTo>
                      <a:pt x="15841" y="906"/>
                      <a:pt x="16001" y="627"/>
                      <a:pt x="16001" y="398"/>
                    </a:cubicBezTo>
                    <a:lnTo>
                      <a:pt x="16001" y="254"/>
                    </a:lnTo>
                    <a:cubicBezTo>
                      <a:pt x="16001" y="94"/>
                      <a:pt x="15920" y="0"/>
                      <a:pt x="15802"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7230;p41">
                <a:extLst>
                  <a:ext uri="{FF2B5EF4-FFF2-40B4-BE49-F238E27FC236}">
                    <a16:creationId xmlns:a16="http://schemas.microsoft.com/office/drawing/2014/main" id="{8A6830C0-14D2-4579-A2A2-0C753B413183}"/>
                  </a:ext>
                </a:extLst>
              </p:cNvPr>
              <p:cNvSpPr/>
              <p:nvPr/>
            </p:nvSpPr>
            <p:spPr>
              <a:xfrm>
                <a:off x="4685318" y="3639890"/>
                <a:ext cx="311579" cy="192700"/>
              </a:xfrm>
              <a:custGeom>
                <a:avLst/>
                <a:gdLst/>
                <a:ahLst/>
                <a:cxnLst/>
                <a:rect l="l" t="t" r="r" b="b"/>
                <a:pathLst>
                  <a:path w="16001" h="9896" extrusionOk="0">
                    <a:moveTo>
                      <a:pt x="15802" y="1"/>
                    </a:moveTo>
                    <a:cubicBezTo>
                      <a:pt x="15753" y="1"/>
                      <a:pt x="15699" y="16"/>
                      <a:pt x="15641" y="49"/>
                    </a:cubicBezTo>
                    <a:lnTo>
                      <a:pt x="360" y="8874"/>
                    </a:lnTo>
                    <a:cubicBezTo>
                      <a:pt x="160" y="8987"/>
                      <a:pt x="0" y="9266"/>
                      <a:pt x="0" y="9495"/>
                    </a:cubicBezTo>
                    <a:lnTo>
                      <a:pt x="0" y="9638"/>
                    </a:lnTo>
                    <a:cubicBezTo>
                      <a:pt x="0" y="9801"/>
                      <a:pt x="80" y="9895"/>
                      <a:pt x="198" y="9895"/>
                    </a:cubicBezTo>
                    <a:cubicBezTo>
                      <a:pt x="246" y="9895"/>
                      <a:pt x="301" y="9879"/>
                      <a:pt x="360" y="9845"/>
                    </a:cubicBezTo>
                    <a:lnTo>
                      <a:pt x="15641" y="1020"/>
                    </a:lnTo>
                    <a:cubicBezTo>
                      <a:pt x="15841" y="907"/>
                      <a:pt x="16001" y="628"/>
                      <a:pt x="16001" y="398"/>
                    </a:cubicBezTo>
                    <a:lnTo>
                      <a:pt x="16001" y="255"/>
                    </a:lnTo>
                    <a:cubicBezTo>
                      <a:pt x="16001" y="94"/>
                      <a:pt x="15920" y="1"/>
                      <a:pt x="15802"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7231;p41">
                <a:extLst>
                  <a:ext uri="{FF2B5EF4-FFF2-40B4-BE49-F238E27FC236}">
                    <a16:creationId xmlns:a16="http://schemas.microsoft.com/office/drawing/2014/main" id="{DAFBC4CC-156C-4589-9B9C-634DADA49A93}"/>
                  </a:ext>
                </a:extLst>
              </p:cNvPr>
              <p:cNvSpPr/>
              <p:nvPr/>
            </p:nvSpPr>
            <p:spPr>
              <a:xfrm>
                <a:off x="4685318" y="3687167"/>
                <a:ext cx="311579" cy="192700"/>
              </a:xfrm>
              <a:custGeom>
                <a:avLst/>
                <a:gdLst/>
                <a:ahLst/>
                <a:cxnLst/>
                <a:rect l="l" t="t" r="r" b="b"/>
                <a:pathLst>
                  <a:path w="16001" h="9896" extrusionOk="0">
                    <a:moveTo>
                      <a:pt x="15801" y="1"/>
                    </a:moveTo>
                    <a:cubicBezTo>
                      <a:pt x="15753" y="1"/>
                      <a:pt x="15699" y="16"/>
                      <a:pt x="15641" y="49"/>
                    </a:cubicBezTo>
                    <a:lnTo>
                      <a:pt x="360" y="8874"/>
                    </a:lnTo>
                    <a:cubicBezTo>
                      <a:pt x="160" y="8987"/>
                      <a:pt x="0" y="9266"/>
                      <a:pt x="0" y="9496"/>
                    </a:cubicBezTo>
                    <a:lnTo>
                      <a:pt x="0" y="9639"/>
                    </a:lnTo>
                    <a:cubicBezTo>
                      <a:pt x="0" y="9801"/>
                      <a:pt x="80" y="9895"/>
                      <a:pt x="198" y="9895"/>
                    </a:cubicBezTo>
                    <a:cubicBezTo>
                      <a:pt x="246" y="9895"/>
                      <a:pt x="301" y="9879"/>
                      <a:pt x="360" y="9845"/>
                    </a:cubicBezTo>
                    <a:lnTo>
                      <a:pt x="15641" y="1020"/>
                    </a:lnTo>
                    <a:cubicBezTo>
                      <a:pt x="15841" y="907"/>
                      <a:pt x="16001" y="627"/>
                      <a:pt x="16001" y="398"/>
                    </a:cubicBezTo>
                    <a:lnTo>
                      <a:pt x="16001" y="255"/>
                    </a:lnTo>
                    <a:cubicBezTo>
                      <a:pt x="16001" y="94"/>
                      <a:pt x="15920" y="1"/>
                      <a:pt x="15801"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7232;p41">
                <a:extLst>
                  <a:ext uri="{FF2B5EF4-FFF2-40B4-BE49-F238E27FC236}">
                    <a16:creationId xmlns:a16="http://schemas.microsoft.com/office/drawing/2014/main" id="{94DF6E6F-17D4-4581-8F09-67069B6C3525}"/>
                  </a:ext>
                </a:extLst>
              </p:cNvPr>
              <p:cNvSpPr/>
              <p:nvPr/>
            </p:nvSpPr>
            <p:spPr>
              <a:xfrm>
                <a:off x="4685318" y="3734445"/>
                <a:ext cx="311579" cy="192700"/>
              </a:xfrm>
              <a:custGeom>
                <a:avLst/>
                <a:gdLst/>
                <a:ahLst/>
                <a:cxnLst/>
                <a:rect l="l" t="t" r="r" b="b"/>
                <a:pathLst>
                  <a:path w="16001" h="9896" extrusionOk="0">
                    <a:moveTo>
                      <a:pt x="15802" y="1"/>
                    </a:moveTo>
                    <a:cubicBezTo>
                      <a:pt x="15753" y="1"/>
                      <a:pt x="15699" y="16"/>
                      <a:pt x="15641" y="49"/>
                    </a:cubicBezTo>
                    <a:lnTo>
                      <a:pt x="360" y="8874"/>
                    </a:lnTo>
                    <a:cubicBezTo>
                      <a:pt x="160" y="8987"/>
                      <a:pt x="0" y="9267"/>
                      <a:pt x="0" y="9496"/>
                    </a:cubicBezTo>
                    <a:lnTo>
                      <a:pt x="0" y="9639"/>
                    </a:lnTo>
                    <a:cubicBezTo>
                      <a:pt x="0" y="9801"/>
                      <a:pt x="80" y="9896"/>
                      <a:pt x="198" y="9896"/>
                    </a:cubicBezTo>
                    <a:cubicBezTo>
                      <a:pt x="246" y="9896"/>
                      <a:pt x="301" y="9880"/>
                      <a:pt x="360" y="9845"/>
                    </a:cubicBezTo>
                    <a:lnTo>
                      <a:pt x="15641" y="1021"/>
                    </a:lnTo>
                    <a:cubicBezTo>
                      <a:pt x="15841" y="907"/>
                      <a:pt x="16001" y="628"/>
                      <a:pt x="16001" y="399"/>
                    </a:cubicBezTo>
                    <a:lnTo>
                      <a:pt x="16001" y="255"/>
                    </a:lnTo>
                    <a:cubicBezTo>
                      <a:pt x="16001" y="94"/>
                      <a:pt x="15920" y="1"/>
                      <a:pt x="15802"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7233;p41">
                <a:extLst>
                  <a:ext uri="{FF2B5EF4-FFF2-40B4-BE49-F238E27FC236}">
                    <a16:creationId xmlns:a16="http://schemas.microsoft.com/office/drawing/2014/main" id="{81E2A499-8EE2-49BF-9AE9-2164CE56C94A}"/>
                  </a:ext>
                </a:extLst>
              </p:cNvPr>
              <p:cNvSpPr/>
              <p:nvPr/>
            </p:nvSpPr>
            <p:spPr>
              <a:xfrm>
                <a:off x="4685318" y="3781742"/>
                <a:ext cx="311579" cy="192680"/>
              </a:xfrm>
              <a:custGeom>
                <a:avLst/>
                <a:gdLst/>
                <a:ahLst/>
                <a:cxnLst/>
                <a:rect l="l" t="t" r="r" b="b"/>
                <a:pathLst>
                  <a:path w="16001" h="9895" extrusionOk="0">
                    <a:moveTo>
                      <a:pt x="15802" y="0"/>
                    </a:moveTo>
                    <a:cubicBezTo>
                      <a:pt x="15753" y="0"/>
                      <a:pt x="15699" y="16"/>
                      <a:pt x="15641" y="49"/>
                    </a:cubicBezTo>
                    <a:lnTo>
                      <a:pt x="360" y="8873"/>
                    </a:lnTo>
                    <a:cubicBezTo>
                      <a:pt x="160" y="8987"/>
                      <a:pt x="0" y="9266"/>
                      <a:pt x="0" y="9495"/>
                    </a:cubicBezTo>
                    <a:lnTo>
                      <a:pt x="0" y="9638"/>
                    </a:lnTo>
                    <a:cubicBezTo>
                      <a:pt x="0" y="9801"/>
                      <a:pt x="80" y="9895"/>
                      <a:pt x="198" y="9895"/>
                    </a:cubicBezTo>
                    <a:cubicBezTo>
                      <a:pt x="246" y="9895"/>
                      <a:pt x="301" y="9879"/>
                      <a:pt x="360" y="9845"/>
                    </a:cubicBezTo>
                    <a:lnTo>
                      <a:pt x="15641" y="1019"/>
                    </a:lnTo>
                    <a:cubicBezTo>
                      <a:pt x="15841" y="907"/>
                      <a:pt x="16001" y="627"/>
                      <a:pt x="16001" y="397"/>
                    </a:cubicBezTo>
                    <a:lnTo>
                      <a:pt x="16001" y="255"/>
                    </a:lnTo>
                    <a:cubicBezTo>
                      <a:pt x="16001" y="94"/>
                      <a:pt x="15920" y="0"/>
                      <a:pt x="15802"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7234;p41">
                <a:extLst>
                  <a:ext uri="{FF2B5EF4-FFF2-40B4-BE49-F238E27FC236}">
                    <a16:creationId xmlns:a16="http://schemas.microsoft.com/office/drawing/2014/main" id="{28C14EA7-4B56-4342-95E2-49F0D440CE68}"/>
                  </a:ext>
                </a:extLst>
              </p:cNvPr>
              <p:cNvSpPr/>
              <p:nvPr/>
            </p:nvSpPr>
            <p:spPr>
              <a:xfrm>
                <a:off x="4685318" y="3829214"/>
                <a:ext cx="311579" cy="192700"/>
              </a:xfrm>
              <a:custGeom>
                <a:avLst/>
                <a:gdLst/>
                <a:ahLst/>
                <a:cxnLst/>
                <a:rect l="l" t="t" r="r" b="b"/>
                <a:pathLst>
                  <a:path w="16001" h="9896" extrusionOk="0">
                    <a:moveTo>
                      <a:pt x="15801" y="0"/>
                    </a:moveTo>
                    <a:cubicBezTo>
                      <a:pt x="15753" y="0"/>
                      <a:pt x="15699" y="16"/>
                      <a:pt x="15641" y="49"/>
                    </a:cubicBezTo>
                    <a:lnTo>
                      <a:pt x="360" y="8873"/>
                    </a:lnTo>
                    <a:cubicBezTo>
                      <a:pt x="160" y="8987"/>
                      <a:pt x="0" y="9266"/>
                      <a:pt x="0" y="9495"/>
                    </a:cubicBezTo>
                    <a:lnTo>
                      <a:pt x="0" y="9638"/>
                    </a:lnTo>
                    <a:cubicBezTo>
                      <a:pt x="0" y="9801"/>
                      <a:pt x="80" y="9895"/>
                      <a:pt x="198" y="9895"/>
                    </a:cubicBezTo>
                    <a:cubicBezTo>
                      <a:pt x="246" y="9895"/>
                      <a:pt x="301" y="9879"/>
                      <a:pt x="360" y="9845"/>
                    </a:cubicBezTo>
                    <a:lnTo>
                      <a:pt x="15641" y="1023"/>
                    </a:lnTo>
                    <a:cubicBezTo>
                      <a:pt x="15841" y="907"/>
                      <a:pt x="16001" y="631"/>
                      <a:pt x="16001" y="402"/>
                    </a:cubicBezTo>
                    <a:lnTo>
                      <a:pt x="16001" y="258"/>
                    </a:lnTo>
                    <a:cubicBezTo>
                      <a:pt x="16001" y="95"/>
                      <a:pt x="15920" y="0"/>
                      <a:pt x="15801"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7235;p41">
                <a:extLst>
                  <a:ext uri="{FF2B5EF4-FFF2-40B4-BE49-F238E27FC236}">
                    <a16:creationId xmlns:a16="http://schemas.microsoft.com/office/drawing/2014/main" id="{BECCEA70-7586-46DB-855A-6EBFD18CA0D5}"/>
                  </a:ext>
                </a:extLst>
              </p:cNvPr>
              <p:cNvSpPr/>
              <p:nvPr/>
            </p:nvSpPr>
            <p:spPr>
              <a:xfrm>
                <a:off x="4685318" y="3876510"/>
                <a:ext cx="311579" cy="192680"/>
              </a:xfrm>
              <a:custGeom>
                <a:avLst/>
                <a:gdLst/>
                <a:ahLst/>
                <a:cxnLst/>
                <a:rect l="l" t="t" r="r" b="b"/>
                <a:pathLst>
                  <a:path w="16001" h="9895" extrusionOk="0">
                    <a:moveTo>
                      <a:pt x="15801" y="0"/>
                    </a:moveTo>
                    <a:cubicBezTo>
                      <a:pt x="15753" y="0"/>
                      <a:pt x="15699" y="16"/>
                      <a:pt x="15641" y="48"/>
                    </a:cubicBezTo>
                    <a:lnTo>
                      <a:pt x="360" y="8873"/>
                    </a:lnTo>
                    <a:cubicBezTo>
                      <a:pt x="160" y="8986"/>
                      <a:pt x="0" y="9265"/>
                      <a:pt x="0" y="9495"/>
                    </a:cubicBezTo>
                    <a:lnTo>
                      <a:pt x="0" y="9638"/>
                    </a:lnTo>
                    <a:cubicBezTo>
                      <a:pt x="0" y="9800"/>
                      <a:pt x="80" y="9894"/>
                      <a:pt x="197" y="9894"/>
                    </a:cubicBezTo>
                    <a:cubicBezTo>
                      <a:pt x="246" y="9894"/>
                      <a:pt x="301" y="9878"/>
                      <a:pt x="360" y="9844"/>
                    </a:cubicBezTo>
                    <a:lnTo>
                      <a:pt x="15641" y="1022"/>
                    </a:lnTo>
                    <a:cubicBezTo>
                      <a:pt x="15841" y="906"/>
                      <a:pt x="16001" y="630"/>
                      <a:pt x="16001" y="400"/>
                    </a:cubicBezTo>
                    <a:lnTo>
                      <a:pt x="16001" y="257"/>
                    </a:lnTo>
                    <a:cubicBezTo>
                      <a:pt x="16001" y="94"/>
                      <a:pt x="15920" y="0"/>
                      <a:pt x="15801"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7236;p41">
                <a:extLst>
                  <a:ext uri="{FF2B5EF4-FFF2-40B4-BE49-F238E27FC236}">
                    <a16:creationId xmlns:a16="http://schemas.microsoft.com/office/drawing/2014/main" id="{70251235-85AD-48D8-8F94-BD8E0B6553AB}"/>
                  </a:ext>
                </a:extLst>
              </p:cNvPr>
              <p:cNvSpPr/>
              <p:nvPr/>
            </p:nvSpPr>
            <p:spPr>
              <a:xfrm>
                <a:off x="4685318" y="3923788"/>
                <a:ext cx="311579" cy="192680"/>
              </a:xfrm>
              <a:custGeom>
                <a:avLst/>
                <a:gdLst/>
                <a:ahLst/>
                <a:cxnLst/>
                <a:rect l="l" t="t" r="r" b="b"/>
                <a:pathLst>
                  <a:path w="16001" h="9895" extrusionOk="0">
                    <a:moveTo>
                      <a:pt x="15801" y="0"/>
                    </a:moveTo>
                    <a:cubicBezTo>
                      <a:pt x="15753" y="0"/>
                      <a:pt x="15699" y="16"/>
                      <a:pt x="15641" y="48"/>
                    </a:cubicBezTo>
                    <a:lnTo>
                      <a:pt x="360" y="8873"/>
                    </a:lnTo>
                    <a:cubicBezTo>
                      <a:pt x="160" y="8989"/>
                      <a:pt x="0" y="9265"/>
                      <a:pt x="0" y="9495"/>
                    </a:cubicBezTo>
                    <a:lnTo>
                      <a:pt x="0" y="9638"/>
                    </a:lnTo>
                    <a:cubicBezTo>
                      <a:pt x="0" y="9800"/>
                      <a:pt x="80" y="9895"/>
                      <a:pt x="198" y="9895"/>
                    </a:cubicBezTo>
                    <a:cubicBezTo>
                      <a:pt x="246" y="9895"/>
                      <a:pt x="301" y="9878"/>
                      <a:pt x="360" y="9844"/>
                    </a:cubicBezTo>
                    <a:lnTo>
                      <a:pt x="15641" y="1023"/>
                    </a:lnTo>
                    <a:cubicBezTo>
                      <a:pt x="15841" y="906"/>
                      <a:pt x="16001" y="630"/>
                      <a:pt x="16001" y="401"/>
                    </a:cubicBezTo>
                    <a:lnTo>
                      <a:pt x="16001" y="258"/>
                    </a:lnTo>
                    <a:cubicBezTo>
                      <a:pt x="16001" y="94"/>
                      <a:pt x="15920" y="0"/>
                      <a:pt x="15801"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7237;p41">
                <a:extLst>
                  <a:ext uri="{FF2B5EF4-FFF2-40B4-BE49-F238E27FC236}">
                    <a16:creationId xmlns:a16="http://schemas.microsoft.com/office/drawing/2014/main" id="{E073F449-633D-4BF2-B566-5CFF7CD6487F}"/>
                  </a:ext>
                </a:extLst>
              </p:cNvPr>
              <p:cNvSpPr/>
              <p:nvPr/>
            </p:nvSpPr>
            <p:spPr>
              <a:xfrm>
                <a:off x="4626319" y="3499440"/>
                <a:ext cx="21770" cy="690183"/>
              </a:xfrm>
              <a:custGeom>
                <a:avLst/>
                <a:gdLst/>
                <a:ahLst/>
                <a:cxnLst/>
                <a:rect l="l" t="t" r="r" b="b"/>
                <a:pathLst>
                  <a:path w="1118" h="35444" extrusionOk="0">
                    <a:moveTo>
                      <a:pt x="120" y="0"/>
                    </a:moveTo>
                    <a:cubicBezTo>
                      <a:pt x="47" y="130"/>
                      <a:pt x="0" y="273"/>
                      <a:pt x="0" y="403"/>
                    </a:cubicBezTo>
                    <a:lnTo>
                      <a:pt x="0" y="34665"/>
                    </a:lnTo>
                    <a:cubicBezTo>
                      <a:pt x="0" y="34924"/>
                      <a:pt x="170" y="35233"/>
                      <a:pt x="382" y="35356"/>
                    </a:cubicBezTo>
                    <a:cubicBezTo>
                      <a:pt x="483" y="35415"/>
                      <a:pt x="617" y="35444"/>
                      <a:pt x="754" y="35444"/>
                    </a:cubicBezTo>
                    <a:cubicBezTo>
                      <a:pt x="881" y="35444"/>
                      <a:pt x="1011" y="35419"/>
                      <a:pt x="1118" y="35369"/>
                    </a:cubicBezTo>
                    <a:lnTo>
                      <a:pt x="1118" y="35369"/>
                    </a:lnTo>
                    <a:cubicBezTo>
                      <a:pt x="1072" y="35388"/>
                      <a:pt x="1029" y="35397"/>
                      <a:pt x="990" y="35397"/>
                    </a:cubicBezTo>
                    <a:cubicBezTo>
                      <a:pt x="855" y="35397"/>
                      <a:pt x="762" y="35292"/>
                      <a:pt x="762" y="35107"/>
                    </a:cubicBezTo>
                    <a:lnTo>
                      <a:pt x="762" y="842"/>
                    </a:lnTo>
                    <a:cubicBezTo>
                      <a:pt x="762" y="715"/>
                      <a:pt x="809" y="569"/>
                      <a:pt x="881" y="442"/>
                    </a:cubicBezTo>
                    <a:lnTo>
                      <a:pt x="120"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7240;p41">
                <a:extLst>
                  <a:ext uri="{FF2B5EF4-FFF2-40B4-BE49-F238E27FC236}">
                    <a16:creationId xmlns:a16="http://schemas.microsoft.com/office/drawing/2014/main" id="{E6ECD3D4-E8BE-4041-B33A-D5E273A3EBFB}"/>
                  </a:ext>
                </a:extLst>
              </p:cNvPr>
              <p:cNvSpPr/>
              <p:nvPr/>
            </p:nvSpPr>
            <p:spPr>
              <a:xfrm>
                <a:off x="4357319" y="3873940"/>
                <a:ext cx="148419" cy="571362"/>
              </a:xfrm>
              <a:custGeom>
                <a:avLst/>
                <a:gdLst/>
                <a:ahLst/>
                <a:cxnLst/>
                <a:rect l="l" t="t" r="r" b="b"/>
                <a:pathLst>
                  <a:path w="7622" h="29342" extrusionOk="0">
                    <a:moveTo>
                      <a:pt x="6780" y="1"/>
                    </a:moveTo>
                    <a:cubicBezTo>
                      <a:pt x="6777" y="7"/>
                      <a:pt x="6773" y="10"/>
                      <a:pt x="6773" y="13"/>
                    </a:cubicBezTo>
                    <a:cubicBezTo>
                      <a:pt x="6757" y="37"/>
                      <a:pt x="6740" y="67"/>
                      <a:pt x="6723" y="93"/>
                    </a:cubicBezTo>
                    <a:cubicBezTo>
                      <a:pt x="6710" y="120"/>
                      <a:pt x="6697" y="150"/>
                      <a:pt x="6690" y="180"/>
                    </a:cubicBezTo>
                    <a:lnTo>
                      <a:pt x="1255" y="23721"/>
                    </a:lnTo>
                    <a:lnTo>
                      <a:pt x="397" y="27436"/>
                    </a:lnTo>
                    <a:lnTo>
                      <a:pt x="200" y="28291"/>
                    </a:lnTo>
                    <a:cubicBezTo>
                      <a:pt x="194" y="28317"/>
                      <a:pt x="187" y="28345"/>
                      <a:pt x="180" y="28368"/>
                    </a:cubicBezTo>
                    <a:lnTo>
                      <a:pt x="1" y="29149"/>
                    </a:lnTo>
                    <a:cubicBezTo>
                      <a:pt x="219" y="29278"/>
                      <a:pt x="513" y="29342"/>
                      <a:pt x="812" y="29342"/>
                    </a:cubicBezTo>
                    <a:cubicBezTo>
                      <a:pt x="845" y="29342"/>
                      <a:pt x="879" y="29341"/>
                      <a:pt x="912" y="29339"/>
                    </a:cubicBezTo>
                    <a:lnTo>
                      <a:pt x="1102" y="28514"/>
                    </a:lnTo>
                    <a:lnTo>
                      <a:pt x="1238" y="27918"/>
                    </a:lnTo>
                    <a:lnTo>
                      <a:pt x="2333" y="23175"/>
                    </a:lnTo>
                    <a:lnTo>
                      <a:pt x="2336" y="23175"/>
                    </a:lnTo>
                    <a:lnTo>
                      <a:pt x="7531" y="666"/>
                    </a:lnTo>
                    <a:cubicBezTo>
                      <a:pt x="7539" y="642"/>
                      <a:pt x="7548" y="615"/>
                      <a:pt x="7559" y="589"/>
                    </a:cubicBezTo>
                    <a:cubicBezTo>
                      <a:pt x="7575" y="555"/>
                      <a:pt x="7598" y="523"/>
                      <a:pt x="7622" y="489"/>
                    </a:cubicBezTo>
                    <a:lnTo>
                      <a:pt x="6780"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7241;p41">
                <a:extLst>
                  <a:ext uri="{FF2B5EF4-FFF2-40B4-BE49-F238E27FC236}">
                    <a16:creationId xmlns:a16="http://schemas.microsoft.com/office/drawing/2014/main" id="{467FD4C9-8332-4C03-BAC5-200DB6A2B41B}"/>
                  </a:ext>
                </a:extLst>
              </p:cNvPr>
              <p:cNvSpPr/>
              <p:nvPr/>
            </p:nvSpPr>
            <p:spPr>
              <a:xfrm>
                <a:off x="4340944" y="4378589"/>
                <a:ext cx="44047" cy="66654"/>
              </a:xfrm>
              <a:custGeom>
                <a:avLst/>
                <a:gdLst/>
                <a:ahLst/>
                <a:cxnLst/>
                <a:rect l="l" t="t" r="r" b="b"/>
                <a:pathLst>
                  <a:path w="2262" h="3423" extrusionOk="0">
                    <a:moveTo>
                      <a:pt x="233" y="1"/>
                    </a:moveTo>
                    <a:cubicBezTo>
                      <a:pt x="112" y="1"/>
                      <a:pt x="0" y="99"/>
                      <a:pt x="0" y="235"/>
                    </a:cubicBezTo>
                    <a:lnTo>
                      <a:pt x="0" y="1712"/>
                    </a:lnTo>
                    <a:cubicBezTo>
                      <a:pt x="0" y="2285"/>
                      <a:pt x="376" y="2966"/>
                      <a:pt x="842" y="3232"/>
                    </a:cubicBezTo>
                    <a:cubicBezTo>
                      <a:pt x="1038" y="3346"/>
                      <a:pt x="1291" y="3409"/>
                      <a:pt x="1554" y="3422"/>
                    </a:cubicBezTo>
                    <a:cubicBezTo>
                      <a:pt x="1558" y="3423"/>
                      <a:pt x="1563" y="3423"/>
                      <a:pt x="1567" y="3423"/>
                    </a:cubicBezTo>
                    <a:cubicBezTo>
                      <a:pt x="1674" y="3423"/>
                      <a:pt x="1771" y="3348"/>
                      <a:pt x="1793" y="3243"/>
                    </a:cubicBezTo>
                    <a:lnTo>
                      <a:pt x="1943" y="2597"/>
                    </a:lnTo>
                    <a:lnTo>
                      <a:pt x="2239" y="1313"/>
                    </a:lnTo>
                    <a:cubicBezTo>
                      <a:pt x="2262" y="1213"/>
                      <a:pt x="2216" y="1110"/>
                      <a:pt x="2129" y="1057"/>
                    </a:cubicBezTo>
                    <a:lnTo>
                      <a:pt x="1710" y="817"/>
                    </a:lnTo>
                    <a:cubicBezTo>
                      <a:pt x="1673" y="795"/>
                      <a:pt x="1633" y="785"/>
                      <a:pt x="1593" y="785"/>
                    </a:cubicBezTo>
                    <a:cubicBezTo>
                      <a:pt x="1489" y="785"/>
                      <a:pt x="1390" y="856"/>
                      <a:pt x="1364" y="967"/>
                    </a:cubicBezTo>
                    <a:lnTo>
                      <a:pt x="1301" y="1236"/>
                    </a:lnTo>
                    <a:cubicBezTo>
                      <a:pt x="1273" y="1361"/>
                      <a:pt x="1176" y="1419"/>
                      <a:pt x="1077" y="1419"/>
                    </a:cubicBezTo>
                    <a:cubicBezTo>
                      <a:pt x="960" y="1419"/>
                      <a:pt x="842" y="1337"/>
                      <a:pt x="842" y="1187"/>
                    </a:cubicBezTo>
                    <a:lnTo>
                      <a:pt x="842" y="452"/>
                    </a:lnTo>
                    <a:cubicBezTo>
                      <a:pt x="842" y="369"/>
                      <a:pt x="799" y="292"/>
                      <a:pt x="725" y="249"/>
                    </a:cubicBezTo>
                    <a:lnTo>
                      <a:pt x="349" y="33"/>
                    </a:lnTo>
                    <a:cubicBezTo>
                      <a:pt x="312" y="11"/>
                      <a:pt x="272" y="1"/>
                      <a:pt x="233"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7242;p41">
                <a:extLst>
                  <a:ext uri="{FF2B5EF4-FFF2-40B4-BE49-F238E27FC236}">
                    <a16:creationId xmlns:a16="http://schemas.microsoft.com/office/drawing/2014/main" id="{1A0E2B0B-E3EC-4789-94C5-4443B3206D7A}"/>
                  </a:ext>
                </a:extLst>
              </p:cNvPr>
              <p:cNvSpPr/>
              <p:nvPr/>
            </p:nvSpPr>
            <p:spPr>
              <a:xfrm>
                <a:off x="4311600" y="4263121"/>
                <a:ext cx="255421" cy="300071"/>
              </a:xfrm>
              <a:custGeom>
                <a:avLst/>
                <a:gdLst/>
                <a:ahLst/>
                <a:cxnLst/>
                <a:rect l="l" t="t" r="r" b="b"/>
                <a:pathLst>
                  <a:path w="13117" h="15410" extrusionOk="0">
                    <a:moveTo>
                      <a:pt x="7943" y="1"/>
                    </a:moveTo>
                    <a:cubicBezTo>
                      <a:pt x="7207" y="1"/>
                      <a:pt x="6376" y="241"/>
                      <a:pt x="5496" y="750"/>
                    </a:cubicBezTo>
                    <a:cubicBezTo>
                      <a:pt x="4082" y="1561"/>
                      <a:pt x="2798" y="2919"/>
                      <a:pt x="1827" y="4489"/>
                    </a:cubicBezTo>
                    <a:cubicBezTo>
                      <a:pt x="706" y="6299"/>
                      <a:pt x="0" y="8390"/>
                      <a:pt x="0" y="10266"/>
                    </a:cubicBezTo>
                    <a:cubicBezTo>
                      <a:pt x="0" y="12016"/>
                      <a:pt x="612" y="13244"/>
                      <a:pt x="1604" y="13819"/>
                    </a:cubicBezTo>
                    <a:lnTo>
                      <a:pt x="1604" y="13823"/>
                    </a:lnTo>
                    <a:lnTo>
                      <a:pt x="1610" y="13826"/>
                    </a:lnTo>
                    <a:lnTo>
                      <a:pt x="3636" y="14984"/>
                    </a:lnTo>
                    <a:cubicBezTo>
                      <a:pt x="4075" y="15263"/>
                      <a:pt x="4592" y="15410"/>
                      <a:pt x="5166" y="15410"/>
                    </a:cubicBezTo>
                    <a:cubicBezTo>
                      <a:pt x="5904" y="15410"/>
                      <a:pt x="6737" y="15168"/>
                      <a:pt x="7618" y="14657"/>
                    </a:cubicBezTo>
                    <a:cubicBezTo>
                      <a:pt x="10655" y="12908"/>
                      <a:pt x="13117" y="8643"/>
                      <a:pt x="13117" y="5141"/>
                    </a:cubicBezTo>
                    <a:cubicBezTo>
                      <a:pt x="13117" y="3314"/>
                      <a:pt x="12448" y="2057"/>
                      <a:pt x="11380" y="1515"/>
                    </a:cubicBezTo>
                    <a:lnTo>
                      <a:pt x="9384" y="364"/>
                    </a:lnTo>
                    <a:lnTo>
                      <a:pt x="9377" y="364"/>
                    </a:lnTo>
                    <a:lnTo>
                      <a:pt x="9357" y="351"/>
                    </a:lnTo>
                    <a:lnTo>
                      <a:pt x="9357" y="354"/>
                    </a:lnTo>
                    <a:cubicBezTo>
                      <a:pt x="8944" y="122"/>
                      <a:pt x="8467" y="1"/>
                      <a:pt x="794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7243;p41">
                <a:extLst>
                  <a:ext uri="{FF2B5EF4-FFF2-40B4-BE49-F238E27FC236}">
                    <a16:creationId xmlns:a16="http://schemas.microsoft.com/office/drawing/2014/main" id="{E6DDFEF0-7838-48B9-97DD-BA48B8905FD3}"/>
                  </a:ext>
                </a:extLst>
              </p:cNvPr>
              <p:cNvSpPr/>
              <p:nvPr/>
            </p:nvSpPr>
            <p:spPr>
              <a:xfrm>
                <a:off x="4311600" y="4386202"/>
                <a:ext cx="70043" cy="168242"/>
              </a:xfrm>
              <a:custGeom>
                <a:avLst/>
                <a:gdLst/>
                <a:ahLst/>
                <a:cxnLst/>
                <a:rect l="l" t="t" r="r" b="b"/>
                <a:pathLst>
                  <a:path w="3597" h="8640" extrusionOk="0">
                    <a:moveTo>
                      <a:pt x="3170" y="8393"/>
                    </a:moveTo>
                    <a:lnTo>
                      <a:pt x="3597" y="8640"/>
                    </a:lnTo>
                    <a:lnTo>
                      <a:pt x="3597" y="8640"/>
                    </a:lnTo>
                    <a:lnTo>
                      <a:pt x="3170" y="8393"/>
                    </a:lnTo>
                    <a:close/>
                    <a:moveTo>
                      <a:pt x="1604" y="7498"/>
                    </a:moveTo>
                    <a:lnTo>
                      <a:pt x="1604" y="7502"/>
                    </a:lnTo>
                    <a:lnTo>
                      <a:pt x="1604" y="7502"/>
                    </a:lnTo>
                    <a:lnTo>
                      <a:pt x="1604" y="7498"/>
                    </a:lnTo>
                    <a:lnTo>
                      <a:pt x="1604" y="7498"/>
                    </a:lnTo>
                    <a:close/>
                    <a:moveTo>
                      <a:pt x="104" y="5127"/>
                    </a:moveTo>
                    <a:cubicBezTo>
                      <a:pt x="273" y="6011"/>
                      <a:pt x="639" y="6704"/>
                      <a:pt x="1151" y="7169"/>
                    </a:cubicBezTo>
                    <a:cubicBezTo>
                      <a:pt x="639" y="6704"/>
                      <a:pt x="273" y="6011"/>
                      <a:pt x="104" y="5127"/>
                    </a:cubicBezTo>
                    <a:close/>
                    <a:moveTo>
                      <a:pt x="104" y="5120"/>
                    </a:moveTo>
                    <a:lnTo>
                      <a:pt x="104" y="5123"/>
                    </a:lnTo>
                    <a:lnTo>
                      <a:pt x="104" y="5120"/>
                    </a:lnTo>
                    <a:close/>
                    <a:moveTo>
                      <a:pt x="878" y="1"/>
                    </a:moveTo>
                    <a:cubicBezTo>
                      <a:pt x="323" y="1311"/>
                      <a:pt x="0" y="2678"/>
                      <a:pt x="0" y="3945"/>
                    </a:cubicBezTo>
                    <a:lnTo>
                      <a:pt x="0" y="3945"/>
                    </a:lnTo>
                    <a:cubicBezTo>
                      <a:pt x="0" y="2678"/>
                      <a:pt x="323" y="1311"/>
                      <a:pt x="878" y="1"/>
                    </a:cubicBezTo>
                    <a:close/>
                  </a:path>
                </a:pathLst>
              </a:custGeom>
              <a:solidFill>
                <a:srgbClr val="E5E5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7244;p41">
                <a:extLst>
                  <a:ext uri="{FF2B5EF4-FFF2-40B4-BE49-F238E27FC236}">
                    <a16:creationId xmlns:a16="http://schemas.microsoft.com/office/drawing/2014/main" id="{4C06D0DA-78AF-4EFB-AF32-0E7CF3F4F427}"/>
                  </a:ext>
                </a:extLst>
              </p:cNvPr>
              <p:cNvSpPr/>
              <p:nvPr/>
            </p:nvSpPr>
            <p:spPr>
              <a:xfrm>
                <a:off x="4311600" y="4350511"/>
                <a:ext cx="76897" cy="203935"/>
              </a:xfrm>
              <a:custGeom>
                <a:avLst/>
                <a:gdLst/>
                <a:ahLst/>
                <a:cxnLst/>
                <a:rect l="l" t="t" r="r" b="b"/>
                <a:pathLst>
                  <a:path w="3949" h="10473" extrusionOk="0">
                    <a:moveTo>
                      <a:pt x="1827" y="1"/>
                    </a:moveTo>
                    <a:cubicBezTo>
                      <a:pt x="1464" y="586"/>
                      <a:pt x="1145" y="1205"/>
                      <a:pt x="878" y="1834"/>
                    </a:cubicBezTo>
                    <a:cubicBezTo>
                      <a:pt x="323" y="3144"/>
                      <a:pt x="0" y="4511"/>
                      <a:pt x="0" y="5778"/>
                    </a:cubicBezTo>
                    <a:cubicBezTo>
                      <a:pt x="0" y="6201"/>
                      <a:pt x="37" y="6593"/>
                      <a:pt x="104" y="6953"/>
                    </a:cubicBezTo>
                    <a:lnTo>
                      <a:pt x="104" y="6956"/>
                    </a:lnTo>
                    <a:lnTo>
                      <a:pt x="104" y="6960"/>
                    </a:lnTo>
                    <a:cubicBezTo>
                      <a:pt x="273" y="7844"/>
                      <a:pt x="639" y="8537"/>
                      <a:pt x="1151" y="9002"/>
                    </a:cubicBezTo>
                    <a:cubicBezTo>
                      <a:pt x="1291" y="9128"/>
                      <a:pt x="1441" y="9238"/>
                      <a:pt x="1604" y="9331"/>
                    </a:cubicBezTo>
                    <a:lnTo>
                      <a:pt x="1604" y="9335"/>
                    </a:lnTo>
                    <a:lnTo>
                      <a:pt x="1610" y="9335"/>
                    </a:lnTo>
                    <a:lnTo>
                      <a:pt x="3170" y="10226"/>
                    </a:lnTo>
                    <a:lnTo>
                      <a:pt x="3597" y="10473"/>
                    </a:lnTo>
                    <a:cubicBezTo>
                      <a:pt x="2682" y="9867"/>
                      <a:pt x="2123" y="8669"/>
                      <a:pt x="2123" y="6996"/>
                    </a:cubicBezTo>
                    <a:cubicBezTo>
                      <a:pt x="2123" y="5124"/>
                      <a:pt x="2825" y="3034"/>
                      <a:pt x="3949" y="1225"/>
                    </a:cubicBezTo>
                    <a:lnTo>
                      <a:pt x="1827"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7245;p41">
                <a:extLst>
                  <a:ext uri="{FF2B5EF4-FFF2-40B4-BE49-F238E27FC236}">
                    <a16:creationId xmlns:a16="http://schemas.microsoft.com/office/drawing/2014/main" id="{B1257FD0-FF10-421F-8A2C-8053A91C3757}"/>
                  </a:ext>
                </a:extLst>
              </p:cNvPr>
              <p:cNvSpPr/>
              <p:nvPr/>
            </p:nvSpPr>
            <p:spPr>
              <a:xfrm>
                <a:off x="4493796" y="4269956"/>
                <a:ext cx="467" cy="253"/>
              </a:xfrm>
              <a:custGeom>
                <a:avLst/>
                <a:gdLst/>
                <a:ahLst/>
                <a:cxnLst/>
                <a:rect l="l" t="t" r="r" b="b"/>
                <a:pathLst>
                  <a:path w="24" h="13" extrusionOk="0">
                    <a:moveTo>
                      <a:pt x="0" y="0"/>
                    </a:moveTo>
                    <a:lnTo>
                      <a:pt x="20" y="13"/>
                    </a:lnTo>
                    <a:lnTo>
                      <a:pt x="23" y="13"/>
                    </a:lnTo>
                    <a:lnTo>
                      <a:pt x="0" y="0"/>
                    </a:lnTo>
                    <a:close/>
                  </a:path>
                </a:pathLst>
              </a:custGeom>
              <a:solidFill>
                <a:srgbClr val="8791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7246;p41">
                <a:extLst>
                  <a:ext uri="{FF2B5EF4-FFF2-40B4-BE49-F238E27FC236}">
                    <a16:creationId xmlns:a16="http://schemas.microsoft.com/office/drawing/2014/main" id="{529EA1B6-138F-43CF-A035-27C8767352EE}"/>
                  </a:ext>
                </a:extLst>
              </p:cNvPr>
              <p:cNvSpPr/>
              <p:nvPr/>
            </p:nvSpPr>
            <p:spPr>
              <a:xfrm>
                <a:off x="4347155" y="4263141"/>
                <a:ext cx="185281" cy="111227"/>
              </a:xfrm>
              <a:custGeom>
                <a:avLst/>
                <a:gdLst/>
                <a:ahLst/>
                <a:cxnLst/>
                <a:rect l="l" t="t" r="r" b="b"/>
                <a:pathLst>
                  <a:path w="9515" h="5712" extrusionOk="0">
                    <a:moveTo>
                      <a:pt x="6114" y="0"/>
                    </a:moveTo>
                    <a:cubicBezTo>
                      <a:pt x="5379" y="0"/>
                      <a:pt x="4548" y="240"/>
                      <a:pt x="3670" y="749"/>
                    </a:cubicBezTo>
                    <a:cubicBezTo>
                      <a:pt x="2259" y="1560"/>
                      <a:pt x="972" y="2918"/>
                      <a:pt x="1" y="4488"/>
                    </a:cubicBezTo>
                    <a:lnTo>
                      <a:pt x="2123" y="5712"/>
                    </a:lnTo>
                    <a:cubicBezTo>
                      <a:pt x="3094" y="4142"/>
                      <a:pt x="4381" y="2781"/>
                      <a:pt x="5792" y="1967"/>
                    </a:cubicBezTo>
                    <a:cubicBezTo>
                      <a:pt x="6676" y="1457"/>
                      <a:pt x="7508" y="1215"/>
                      <a:pt x="8247" y="1215"/>
                    </a:cubicBezTo>
                    <a:cubicBezTo>
                      <a:pt x="8709" y="1215"/>
                      <a:pt x="9135" y="1311"/>
                      <a:pt x="9514" y="1494"/>
                    </a:cubicBezTo>
                    <a:lnTo>
                      <a:pt x="8167" y="716"/>
                    </a:lnTo>
                    <a:lnTo>
                      <a:pt x="7558" y="363"/>
                    </a:lnTo>
                    <a:lnTo>
                      <a:pt x="7551" y="363"/>
                    </a:lnTo>
                    <a:lnTo>
                      <a:pt x="7531" y="350"/>
                    </a:lnTo>
                    <a:lnTo>
                      <a:pt x="7531" y="353"/>
                    </a:lnTo>
                    <a:cubicBezTo>
                      <a:pt x="7408" y="286"/>
                      <a:pt x="7282" y="226"/>
                      <a:pt x="7152" y="180"/>
                    </a:cubicBezTo>
                    <a:cubicBezTo>
                      <a:pt x="6833" y="60"/>
                      <a:pt x="6487" y="0"/>
                      <a:pt x="61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7247;p41">
                <a:extLst>
                  <a:ext uri="{FF2B5EF4-FFF2-40B4-BE49-F238E27FC236}">
                    <a16:creationId xmlns:a16="http://schemas.microsoft.com/office/drawing/2014/main" id="{1937118E-8604-42C9-B42E-51FCB04A0946}"/>
                  </a:ext>
                </a:extLst>
              </p:cNvPr>
              <p:cNvSpPr/>
              <p:nvPr/>
            </p:nvSpPr>
            <p:spPr>
              <a:xfrm>
                <a:off x="4415500" y="4354678"/>
                <a:ext cx="88872" cy="140591"/>
              </a:xfrm>
              <a:custGeom>
                <a:avLst/>
                <a:gdLst/>
                <a:ahLst/>
                <a:cxnLst/>
                <a:rect l="l" t="t" r="r" b="b"/>
                <a:pathLst>
                  <a:path w="4564" h="7220" extrusionOk="0">
                    <a:moveTo>
                      <a:pt x="2896" y="1"/>
                    </a:moveTo>
                    <a:cubicBezTo>
                      <a:pt x="2871" y="1"/>
                      <a:pt x="2845" y="9"/>
                      <a:pt x="2817" y="26"/>
                    </a:cubicBezTo>
                    <a:lnTo>
                      <a:pt x="1756" y="635"/>
                    </a:lnTo>
                    <a:cubicBezTo>
                      <a:pt x="1697" y="671"/>
                      <a:pt x="1643" y="738"/>
                      <a:pt x="1597" y="831"/>
                    </a:cubicBezTo>
                    <a:cubicBezTo>
                      <a:pt x="1554" y="928"/>
                      <a:pt x="1530" y="1021"/>
                      <a:pt x="1530" y="1118"/>
                    </a:cubicBezTo>
                    <a:lnTo>
                      <a:pt x="1530" y="3043"/>
                    </a:lnTo>
                    <a:lnTo>
                      <a:pt x="226" y="3795"/>
                    </a:lnTo>
                    <a:cubicBezTo>
                      <a:pt x="166" y="3832"/>
                      <a:pt x="113" y="3898"/>
                      <a:pt x="66" y="3992"/>
                    </a:cubicBezTo>
                    <a:cubicBezTo>
                      <a:pt x="23" y="4087"/>
                      <a:pt x="0" y="4181"/>
                      <a:pt x="0" y="4277"/>
                    </a:cubicBezTo>
                    <a:lnTo>
                      <a:pt x="0" y="5584"/>
                    </a:lnTo>
                    <a:cubicBezTo>
                      <a:pt x="0" y="5678"/>
                      <a:pt x="23" y="5748"/>
                      <a:pt x="66" y="5791"/>
                    </a:cubicBezTo>
                    <a:cubicBezTo>
                      <a:pt x="91" y="5814"/>
                      <a:pt x="118" y="5826"/>
                      <a:pt x="148" y="5826"/>
                    </a:cubicBezTo>
                    <a:cubicBezTo>
                      <a:pt x="172" y="5826"/>
                      <a:pt x="198" y="5818"/>
                      <a:pt x="226" y="5801"/>
                    </a:cubicBezTo>
                    <a:lnTo>
                      <a:pt x="1530" y="5049"/>
                    </a:lnTo>
                    <a:lnTo>
                      <a:pt x="1530" y="6978"/>
                    </a:lnTo>
                    <a:cubicBezTo>
                      <a:pt x="1530" y="7072"/>
                      <a:pt x="1554" y="7141"/>
                      <a:pt x="1597" y="7185"/>
                    </a:cubicBezTo>
                    <a:cubicBezTo>
                      <a:pt x="1622" y="7208"/>
                      <a:pt x="1649" y="7220"/>
                      <a:pt x="1678" y="7220"/>
                    </a:cubicBezTo>
                    <a:cubicBezTo>
                      <a:pt x="1703" y="7220"/>
                      <a:pt x="1729" y="7211"/>
                      <a:pt x="1756" y="7195"/>
                    </a:cubicBezTo>
                    <a:lnTo>
                      <a:pt x="2817" y="6586"/>
                    </a:lnTo>
                    <a:cubicBezTo>
                      <a:pt x="2877" y="6549"/>
                      <a:pt x="2931" y="6482"/>
                      <a:pt x="2977" y="6390"/>
                    </a:cubicBezTo>
                    <a:cubicBezTo>
                      <a:pt x="3020" y="6293"/>
                      <a:pt x="3043" y="6200"/>
                      <a:pt x="3043" y="6103"/>
                    </a:cubicBezTo>
                    <a:lnTo>
                      <a:pt x="3043" y="4178"/>
                    </a:lnTo>
                    <a:lnTo>
                      <a:pt x="4337" y="3429"/>
                    </a:lnTo>
                    <a:cubicBezTo>
                      <a:pt x="4400" y="3393"/>
                      <a:pt x="4451" y="3329"/>
                      <a:pt x="4497" y="3233"/>
                    </a:cubicBezTo>
                    <a:cubicBezTo>
                      <a:pt x="4540" y="3140"/>
                      <a:pt x="4563" y="3043"/>
                      <a:pt x="4563" y="2950"/>
                    </a:cubicBezTo>
                    <a:lnTo>
                      <a:pt x="4563" y="1643"/>
                    </a:lnTo>
                    <a:cubicBezTo>
                      <a:pt x="4563" y="1546"/>
                      <a:pt x="4540" y="1477"/>
                      <a:pt x="4497" y="1433"/>
                    </a:cubicBezTo>
                    <a:cubicBezTo>
                      <a:pt x="4472" y="1411"/>
                      <a:pt x="4445" y="1399"/>
                      <a:pt x="4415" y="1399"/>
                    </a:cubicBezTo>
                    <a:cubicBezTo>
                      <a:pt x="4391" y="1399"/>
                      <a:pt x="4366" y="1407"/>
                      <a:pt x="4337" y="1423"/>
                    </a:cubicBezTo>
                    <a:lnTo>
                      <a:pt x="3043" y="2171"/>
                    </a:lnTo>
                    <a:lnTo>
                      <a:pt x="3043" y="243"/>
                    </a:lnTo>
                    <a:cubicBezTo>
                      <a:pt x="3043" y="149"/>
                      <a:pt x="3020" y="80"/>
                      <a:pt x="2977" y="36"/>
                    </a:cubicBezTo>
                    <a:cubicBezTo>
                      <a:pt x="2952" y="13"/>
                      <a:pt x="2925" y="1"/>
                      <a:pt x="289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7248;p41">
                <a:extLst>
                  <a:ext uri="{FF2B5EF4-FFF2-40B4-BE49-F238E27FC236}">
                    <a16:creationId xmlns:a16="http://schemas.microsoft.com/office/drawing/2014/main" id="{493EDB72-1123-4D6A-9F9E-6D01A20E5C0C}"/>
                  </a:ext>
                </a:extLst>
              </p:cNvPr>
              <p:cNvSpPr/>
              <p:nvPr/>
            </p:nvSpPr>
            <p:spPr>
              <a:xfrm>
                <a:off x="5001264" y="3677315"/>
                <a:ext cx="424870" cy="885726"/>
              </a:xfrm>
              <a:custGeom>
                <a:avLst/>
                <a:gdLst/>
                <a:ahLst/>
                <a:cxnLst/>
                <a:rect l="l" t="t" r="r" b="b"/>
                <a:pathLst>
                  <a:path w="21819" h="45486" extrusionOk="0">
                    <a:moveTo>
                      <a:pt x="21065" y="1"/>
                    </a:moveTo>
                    <a:cubicBezTo>
                      <a:pt x="20917" y="1"/>
                      <a:pt x="20765" y="35"/>
                      <a:pt x="20648" y="103"/>
                    </a:cubicBezTo>
                    <a:lnTo>
                      <a:pt x="406" y="11778"/>
                    </a:lnTo>
                    <a:cubicBezTo>
                      <a:pt x="183" y="11908"/>
                      <a:pt x="1" y="12224"/>
                      <a:pt x="1" y="12483"/>
                    </a:cubicBezTo>
                    <a:lnTo>
                      <a:pt x="1" y="44706"/>
                    </a:lnTo>
                    <a:cubicBezTo>
                      <a:pt x="1" y="44966"/>
                      <a:pt x="171" y="45275"/>
                      <a:pt x="383" y="45398"/>
                    </a:cubicBezTo>
                    <a:cubicBezTo>
                      <a:pt x="484" y="45457"/>
                      <a:pt x="619" y="45486"/>
                      <a:pt x="756" y="45486"/>
                    </a:cubicBezTo>
                    <a:cubicBezTo>
                      <a:pt x="905" y="45486"/>
                      <a:pt x="1056" y="45452"/>
                      <a:pt x="1172" y="45385"/>
                    </a:cubicBezTo>
                    <a:lnTo>
                      <a:pt x="21413" y="33709"/>
                    </a:lnTo>
                    <a:cubicBezTo>
                      <a:pt x="21638" y="33579"/>
                      <a:pt x="21818" y="33263"/>
                      <a:pt x="21818" y="33004"/>
                    </a:cubicBezTo>
                    <a:lnTo>
                      <a:pt x="21818" y="781"/>
                    </a:lnTo>
                    <a:cubicBezTo>
                      <a:pt x="21818" y="522"/>
                      <a:pt x="21649" y="212"/>
                      <a:pt x="21436" y="89"/>
                    </a:cubicBezTo>
                    <a:cubicBezTo>
                      <a:pt x="21335" y="30"/>
                      <a:pt x="21202" y="1"/>
                      <a:pt x="2106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8" name="Google Shape;7249;p41">
                <a:extLst>
                  <a:ext uri="{FF2B5EF4-FFF2-40B4-BE49-F238E27FC236}">
                    <a16:creationId xmlns:a16="http://schemas.microsoft.com/office/drawing/2014/main" id="{370C117E-241A-45DF-BAA2-65B60A3008AB}"/>
                  </a:ext>
                </a:extLst>
              </p:cNvPr>
              <p:cNvSpPr/>
              <p:nvPr/>
            </p:nvSpPr>
            <p:spPr>
              <a:xfrm>
                <a:off x="5002764" y="3912533"/>
                <a:ext cx="857" cy="1636"/>
              </a:xfrm>
              <a:custGeom>
                <a:avLst/>
                <a:gdLst/>
                <a:ahLst/>
                <a:cxnLst/>
                <a:rect l="l" t="t" r="r" b="b"/>
                <a:pathLst>
                  <a:path w="44" h="84" extrusionOk="0">
                    <a:moveTo>
                      <a:pt x="43" y="1"/>
                    </a:moveTo>
                    <a:cubicBezTo>
                      <a:pt x="27" y="27"/>
                      <a:pt x="14" y="54"/>
                      <a:pt x="0" y="84"/>
                    </a:cubicBezTo>
                    <a:cubicBezTo>
                      <a:pt x="14" y="54"/>
                      <a:pt x="27" y="27"/>
                      <a:pt x="43" y="1"/>
                    </a:cubicBezTo>
                    <a:close/>
                  </a:path>
                </a:pathLst>
              </a:custGeom>
              <a:solidFill>
                <a:srgbClr val="2F3C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7250;p41">
                <a:extLst>
                  <a:ext uri="{FF2B5EF4-FFF2-40B4-BE49-F238E27FC236}">
                    <a16:creationId xmlns:a16="http://schemas.microsoft.com/office/drawing/2014/main" id="{D1E31F83-3206-42DE-967A-9A11F00B4448}"/>
                  </a:ext>
                </a:extLst>
              </p:cNvPr>
              <p:cNvSpPr/>
              <p:nvPr/>
            </p:nvSpPr>
            <p:spPr>
              <a:xfrm>
                <a:off x="5015965" y="4562382"/>
                <a:ext cx="4810" cy="604"/>
              </a:xfrm>
              <a:custGeom>
                <a:avLst/>
                <a:gdLst/>
                <a:ahLst/>
                <a:cxnLst/>
                <a:rect l="l" t="t" r="r" b="b"/>
                <a:pathLst>
                  <a:path w="247" h="31" extrusionOk="0">
                    <a:moveTo>
                      <a:pt x="243" y="0"/>
                    </a:moveTo>
                    <a:cubicBezTo>
                      <a:pt x="231" y="3"/>
                      <a:pt x="217" y="6"/>
                      <a:pt x="204" y="10"/>
                    </a:cubicBezTo>
                    <a:lnTo>
                      <a:pt x="204" y="10"/>
                    </a:lnTo>
                    <a:cubicBezTo>
                      <a:pt x="218" y="7"/>
                      <a:pt x="232" y="4"/>
                      <a:pt x="247" y="0"/>
                    </a:cubicBezTo>
                    <a:close/>
                    <a:moveTo>
                      <a:pt x="204" y="10"/>
                    </a:moveTo>
                    <a:cubicBezTo>
                      <a:pt x="173" y="16"/>
                      <a:pt x="143" y="21"/>
                      <a:pt x="110" y="23"/>
                    </a:cubicBezTo>
                    <a:cubicBezTo>
                      <a:pt x="140" y="23"/>
                      <a:pt x="170" y="17"/>
                      <a:pt x="200" y="11"/>
                    </a:cubicBezTo>
                    <a:cubicBezTo>
                      <a:pt x="202" y="10"/>
                      <a:pt x="203" y="10"/>
                      <a:pt x="204" y="10"/>
                    </a:cubicBezTo>
                    <a:close/>
                    <a:moveTo>
                      <a:pt x="80" y="27"/>
                    </a:moveTo>
                    <a:lnTo>
                      <a:pt x="80" y="27"/>
                    </a:lnTo>
                    <a:cubicBezTo>
                      <a:pt x="54" y="31"/>
                      <a:pt x="24" y="31"/>
                      <a:pt x="1" y="31"/>
                    </a:cubicBezTo>
                    <a:cubicBezTo>
                      <a:pt x="27" y="31"/>
                      <a:pt x="54" y="31"/>
                      <a:pt x="80" y="27"/>
                    </a:cubicBezTo>
                    <a:close/>
                  </a:path>
                </a:pathLst>
              </a:custGeom>
              <a:solidFill>
                <a:srgbClr val="BFBF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7251;p41">
                <a:extLst>
                  <a:ext uri="{FF2B5EF4-FFF2-40B4-BE49-F238E27FC236}">
                    <a16:creationId xmlns:a16="http://schemas.microsoft.com/office/drawing/2014/main" id="{BDE9DCAA-6822-46C0-9099-2149E2C15385}"/>
                  </a:ext>
                </a:extLst>
              </p:cNvPr>
              <p:cNvSpPr/>
              <p:nvPr/>
            </p:nvSpPr>
            <p:spPr>
              <a:xfrm>
                <a:off x="5001264" y="3912533"/>
                <a:ext cx="21459" cy="650479"/>
              </a:xfrm>
              <a:custGeom>
                <a:avLst/>
                <a:gdLst/>
                <a:ahLst/>
                <a:cxnLst/>
                <a:rect l="l" t="t" r="r" b="b"/>
                <a:pathLst>
                  <a:path w="1102" h="33405" extrusionOk="0">
                    <a:moveTo>
                      <a:pt x="1101" y="33338"/>
                    </a:moveTo>
                    <a:lnTo>
                      <a:pt x="1101" y="33338"/>
                    </a:lnTo>
                    <a:cubicBezTo>
                      <a:pt x="1098" y="33338"/>
                      <a:pt x="1095" y="33341"/>
                      <a:pt x="1092" y="33341"/>
                    </a:cubicBezTo>
                    <a:cubicBezTo>
                      <a:pt x="1092" y="33341"/>
                      <a:pt x="1091" y="33341"/>
                      <a:pt x="1091" y="33342"/>
                    </a:cubicBezTo>
                    <a:lnTo>
                      <a:pt x="1091" y="33342"/>
                    </a:lnTo>
                    <a:cubicBezTo>
                      <a:pt x="1094" y="33340"/>
                      <a:pt x="1098" y="33339"/>
                      <a:pt x="1101" y="33338"/>
                    </a:cubicBezTo>
                    <a:close/>
                    <a:moveTo>
                      <a:pt x="120" y="1"/>
                    </a:moveTo>
                    <a:cubicBezTo>
                      <a:pt x="104" y="27"/>
                      <a:pt x="91" y="54"/>
                      <a:pt x="77" y="84"/>
                    </a:cubicBezTo>
                    <a:cubicBezTo>
                      <a:pt x="74" y="90"/>
                      <a:pt x="74" y="94"/>
                      <a:pt x="71" y="101"/>
                    </a:cubicBezTo>
                    <a:cubicBezTo>
                      <a:pt x="57" y="134"/>
                      <a:pt x="44" y="167"/>
                      <a:pt x="34" y="200"/>
                    </a:cubicBezTo>
                    <a:cubicBezTo>
                      <a:pt x="11" y="270"/>
                      <a:pt x="1" y="337"/>
                      <a:pt x="1" y="403"/>
                    </a:cubicBezTo>
                    <a:lnTo>
                      <a:pt x="1" y="32629"/>
                    </a:lnTo>
                    <a:cubicBezTo>
                      <a:pt x="1" y="32789"/>
                      <a:pt x="67" y="32972"/>
                      <a:pt x="171" y="33112"/>
                    </a:cubicBezTo>
                    <a:cubicBezTo>
                      <a:pt x="230" y="33198"/>
                      <a:pt x="303" y="33271"/>
                      <a:pt x="380" y="33314"/>
                    </a:cubicBezTo>
                    <a:cubicBezTo>
                      <a:pt x="380" y="33318"/>
                      <a:pt x="383" y="33318"/>
                      <a:pt x="383" y="33318"/>
                    </a:cubicBezTo>
                    <a:cubicBezTo>
                      <a:pt x="383" y="33318"/>
                      <a:pt x="386" y="33318"/>
                      <a:pt x="386" y="33321"/>
                    </a:cubicBezTo>
                    <a:cubicBezTo>
                      <a:pt x="436" y="33348"/>
                      <a:pt x="496" y="33371"/>
                      <a:pt x="559" y="33385"/>
                    </a:cubicBezTo>
                    <a:cubicBezTo>
                      <a:pt x="622" y="33397"/>
                      <a:pt x="685" y="33405"/>
                      <a:pt x="756" y="33405"/>
                    </a:cubicBezTo>
                    <a:cubicBezTo>
                      <a:pt x="782" y="33405"/>
                      <a:pt x="809" y="33405"/>
                      <a:pt x="836" y="33401"/>
                    </a:cubicBezTo>
                    <a:cubicBezTo>
                      <a:pt x="842" y="33401"/>
                      <a:pt x="852" y="33401"/>
                      <a:pt x="862" y="33397"/>
                    </a:cubicBezTo>
                    <a:lnTo>
                      <a:pt x="865" y="33397"/>
                    </a:lnTo>
                    <a:cubicBezTo>
                      <a:pt x="912" y="33394"/>
                      <a:pt x="955" y="33385"/>
                      <a:pt x="1002" y="33374"/>
                    </a:cubicBezTo>
                    <a:cubicBezTo>
                      <a:pt x="1025" y="33365"/>
                      <a:pt x="1049" y="33358"/>
                      <a:pt x="1072" y="33348"/>
                    </a:cubicBezTo>
                    <a:lnTo>
                      <a:pt x="1078" y="33348"/>
                    </a:lnTo>
                    <a:cubicBezTo>
                      <a:pt x="1084" y="33345"/>
                      <a:pt x="1088" y="33345"/>
                      <a:pt x="1091" y="33342"/>
                    </a:cubicBezTo>
                    <a:lnTo>
                      <a:pt x="1091" y="33342"/>
                    </a:lnTo>
                    <a:cubicBezTo>
                      <a:pt x="1079" y="33346"/>
                      <a:pt x="1069" y="33348"/>
                      <a:pt x="1058" y="33348"/>
                    </a:cubicBezTo>
                    <a:cubicBezTo>
                      <a:pt x="1055" y="33351"/>
                      <a:pt x="1052" y="33351"/>
                      <a:pt x="1052" y="33351"/>
                    </a:cubicBezTo>
                    <a:lnTo>
                      <a:pt x="1045" y="33351"/>
                    </a:lnTo>
                    <a:cubicBezTo>
                      <a:pt x="1029" y="33358"/>
                      <a:pt x="1009" y="33361"/>
                      <a:pt x="992" y="33361"/>
                    </a:cubicBezTo>
                    <a:cubicBezTo>
                      <a:pt x="975" y="33361"/>
                      <a:pt x="959" y="33358"/>
                      <a:pt x="942" y="33354"/>
                    </a:cubicBezTo>
                    <a:cubicBezTo>
                      <a:pt x="912" y="33348"/>
                      <a:pt x="885" y="33334"/>
                      <a:pt x="859" y="33314"/>
                    </a:cubicBezTo>
                    <a:cubicBezTo>
                      <a:pt x="825" y="33288"/>
                      <a:pt x="799" y="33245"/>
                      <a:pt x="782" y="33191"/>
                    </a:cubicBezTo>
                    <a:cubicBezTo>
                      <a:pt x="773" y="33155"/>
                      <a:pt x="765" y="33115"/>
                      <a:pt x="765" y="33069"/>
                    </a:cubicBezTo>
                    <a:lnTo>
                      <a:pt x="765" y="842"/>
                    </a:lnTo>
                    <a:cubicBezTo>
                      <a:pt x="765" y="723"/>
                      <a:pt x="805" y="589"/>
                      <a:pt x="865" y="473"/>
                    </a:cubicBezTo>
                    <a:cubicBezTo>
                      <a:pt x="872" y="463"/>
                      <a:pt x="879" y="453"/>
                      <a:pt x="885" y="443"/>
                    </a:cubicBezTo>
                    <a:lnTo>
                      <a:pt x="882" y="443"/>
                    </a:lnTo>
                    <a:lnTo>
                      <a:pt x="12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7252;p41">
                <a:extLst>
                  <a:ext uri="{FF2B5EF4-FFF2-40B4-BE49-F238E27FC236}">
                    <a16:creationId xmlns:a16="http://schemas.microsoft.com/office/drawing/2014/main" id="{F0314437-99B0-43C4-B4E4-B728892AEAF3}"/>
                  </a:ext>
                </a:extLst>
              </p:cNvPr>
              <p:cNvSpPr/>
              <p:nvPr/>
            </p:nvSpPr>
            <p:spPr>
              <a:xfrm>
                <a:off x="5403294" y="3677607"/>
                <a:ext cx="21011" cy="7789"/>
              </a:xfrm>
              <a:custGeom>
                <a:avLst/>
                <a:gdLst/>
                <a:ahLst/>
                <a:cxnLst/>
                <a:rect l="l" t="t" r="r" b="b"/>
                <a:pathLst>
                  <a:path w="1079" h="400" extrusionOk="0">
                    <a:moveTo>
                      <a:pt x="210" y="11"/>
                    </a:moveTo>
                    <a:lnTo>
                      <a:pt x="210" y="11"/>
                    </a:lnTo>
                    <a:cubicBezTo>
                      <a:pt x="133" y="28"/>
                      <a:pt x="64" y="51"/>
                      <a:pt x="1" y="88"/>
                    </a:cubicBezTo>
                    <a:cubicBezTo>
                      <a:pt x="64" y="54"/>
                      <a:pt x="133" y="28"/>
                      <a:pt x="210" y="11"/>
                    </a:cubicBezTo>
                    <a:close/>
                    <a:moveTo>
                      <a:pt x="583" y="1"/>
                    </a:moveTo>
                    <a:cubicBezTo>
                      <a:pt x="659" y="14"/>
                      <a:pt x="729" y="41"/>
                      <a:pt x="789" y="74"/>
                    </a:cubicBezTo>
                    <a:cubicBezTo>
                      <a:pt x="905" y="140"/>
                      <a:pt x="1008" y="260"/>
                      <a:pt x="1078" y="400"/>
                    </a:cubicBezTo>
                    <a:cubicBezTo>
                      <a:pt x="1008" y="260"/>
                      <a:pt x="905" y="140"/>
                      <a:pt x="792" y="74"/>
                    </a:cubicBezTo>
                    <a:cubicBezTo>
                      <a:pt x="729" y="37"/>
                      <a:pt x="659" y="14"/>
                      <a:pt x="5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7253;p41">
                <a:extLst>
                  <a:ext uri="{FF2B5EF4-FFF2-40B4-BE49-F238E27FC236}">
                    <a16:creationId xmlns:a16="http://schemas.microsoft.com/office/drawing/2014/main" id="{A99FD1FB-A8F9-4742-972C-E069B7A12319}"/>
                  </a:ext>
                </a:extLst>
              </p:cNvPr>
              <p:cNvSpPr/>
              <p:nvPr/>
            </p:nvSpPr>
            <p:spPr>
              <a:xfrm>
                <a:off x="5003601" y="3907548"/>
                <a:ext cx="4226" cy="5004"/>
              </a:xfrm>
              <a:custGeom>
                <a:avLst/>
                <a:gdLst/>
                <a:ahLst/>
                <a:cxnLst/>
                <a:rect l="l" t="t" r="r" b="b"/>
                <a:pathLst>
                  <a:path w="217" h="257" extrusionOk="0">
                    <a:moveTo>
                      <a:pt x="217" y="1"/>
                    </a:moveTo>
                    <a:cubicBezTo>
                      <a:pt x="134" y="67"/>
                      <a:pt x="57" y="157"/>
                      <a:pt x="0" y="257"/>
                    </a:cubicBezTo>
                    <a:lnTo>
                      <a:pt x="0" y="257"/>
                    </a:lnTo>
                    <a:cubicBezTo>
                      <a:pt x="57" y="157"/>
                      <a:pt x="134" y="67"/>
                      <a:pt x="217" y="1"/>
                    </a:cubicBezTo>
                    <a:close/>
                  </a:path>
                </a:pathLst>
              </a:custGeom>
              <a:solidFill>
                <a:srgbClr val="737F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7254;p41">
                <a:extLst>
                  <a:ext uri="{FF2B5EF4-FFF2-40B4-BE49-F238E27FC236}">
                    <a16:creationId xmlns:a16="http://schemas.microsoft.com/office/drawing/2014/main" id="{352D5CC9-0CF9-4640-B9CC-C369E47DEF11}"/>
                  </a:ext>
                </a:extLst>
              </p:cNvPr>
              <p:cNvSpPr/>
              <p:nvPr/>
            </p:nvSpPr>
            <p:spPr>
              <a:xfrm>
                <a:off x="5003601" y="3677354"/>
                <a:ext cx="422397" cy="243835"/>
              </a:xfrm>
              <a:custGeom>
                <a:avLst/>
                <a:gdLst/>
                <a:ahLst/>
                <a:cxnLst/>
                <a:rect l="l" t="t" r="r" b="b"/>
                <a:pathLst>
                  <a:path w="21692" h="12522" extrusionOk="0">
                    <a:moveTo>
                      <a:pt x="20947" y="1"/>
                    </a:moveTo>
                    <a:cubicBezTo>
                      <a:pt x="20877" y="1"/>
                      <a:pt x="20807" y="7"/>
                      <a:pt x="20737" y="24"/>
                    </a:cubicBezTo>
                    <a:cubicBezTo>
                      <a:pt x="20660" y="41"/>
                      <a:pt x="20591" y="67"/>
                      <a:pt x="20528" y="101"/>
                    </a:cubicBezTo>
                    <a:lnTo>
                      <a:pt x="9417" y="6510"/>
                    </a:lnTo>
                    <a:lnTo>
                      <a:pt x="290" y="11776"/>
                    </a:lnTo>
                    <a:cubicBezTo>
                      <a:pt x="263" y="11789"/>
                      <a:pt x="240" y="11806"/>
                      <a:pt x="217" y="11823"/>
                    </a:cubicBezTo>
                    <a:cubicBezTo>
                      <a:pt x="134" y="11889"/>
                      <a:pt x="57" y="11979"/>
                      <a:pt x="0" y="12079"/>
                    </a:cubicBezTo>
                    <a:lnTo>
                      <a:pt x="762" y="12521"/>
                    </a:lnTo>
                    <a:cubicBezTo>
                      <a:pt x="839" y="12395"/>
                      <a:pt x="938" y="12282"/>
                      <a:pt x="1052" y="12215"/>
                    </a:cubicBezTo>
                    <a:lnTo>
                      <a:pt x="21293" y="543"/>
                    </a:lnTo>
                    <a:cubicBezTo>
                      <a:pt x="21359" y="506"/>
                      <a:pt x="21419" y="486"/>
                      <a:pt x="21472" y="486"/>
                    </a:cubicBezTo>
                    <a:cubicBezTo>
                      <a:pt x="21589" y="486"/>
                      <a:pt x="21672" y="566"/>
                      <a:pt x="21692" y="703"/>
                    </a:cubicBezTo>
                    <a:cubicBezTo>
                      <a:pt x="21681" y="606"/>
                      <a:pt x="21652" y="506"/>
                      <a:pt x="21605" y="413"/>
                    </a:cubicBezTo>
                    <a:cubicBezTo>
                      <a:pt x="21535" y="273"/>
                      <a:pt x="21432" y="153"/>
                      <a:pt x="21316" y="87"/>
                    </a:cubicBezTo>
                    <a:cubicBezTo>
                      <a:pt x="21256" y="54"/>
                      <a:pt x="21186" y="27"/>
                      <a:pt x="21110" y="14"/>
                    </a:cubicBezTo>
                    <a:cubicBezTo>
                      <a:pt x="21056" y="4"/>
                      <a:pt x="21000" y="1"/>
                      <a:pt x="2094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7255;p41">
                <a:extLst>
                  <a:ext uri="{FF2B5EF4-FFF2-40B4-BE49-F238E27FC236}">
                    <a16:creationId xmlns:a16="http://schemas.microsoft.com/office/drawing/2014/main" id="{5378617C-0584-4DBA-BB50-525AD2F37437}"/>
                  </a:ext>
                </a:extLst>
              </p:cNvPr>
              <p:cNvSpPr/>
              <p:nvPr/>
            </p:nvSpPr>
            <p:spPr>
              <a:xfrm>
                <a:off x="5060263" y="3768929"/>
                <a:ext cx="311599" cy="192700"/>
              </a:xfrm>
              <a:custGeom>
                <a:avLst/>
                <a:gdLst/>
                <a:ahLst/>
                <a:cxnLst/>
                <a:rect l="l" t="t" r="r" b="b"/>
                <a:pathLst>
                  <a:path w="16002" h="9896" extrusionOk="0">
                    <a:moveTo>
                      <a:pt x="15804" y="1"/>
                    </a:moveTo>
                    <a:cubicBezTo>
                      <a:pt x="15755" y="1"/>
                      <a:pt x="15700" y="17"/>
                      <a:pt x="15642" y="51"/>
                    </a:cubicBezTo>
                    <a:lnTo>
                      <a:pt x="360" y="8873"/>
                    </a:lnTo>
                    <a:cubicBezTo>
                      <a:pt x="161" y="8989"/>
                      <a:pt x="1" y="9265"/>
                      <a:pt x="1" y="9495"/>
                    </a:cubicBezTo>
                    <a:lnTo>
                      <a:pt x="1" y="9638"/>
                    </a:lnTo>
                    <a:cubicBezTo>
                      <a:pt x="1" y="9801"/>
                      <a:pt x="82" y="9895"/>
                      <a:pt x="201" y="9895"/>
                    </a:cubicBezTo>
                    <a:cubicBezTo>
                      <a:pt x="249" y="9895"/>
                      <a:pt x="303" y="9880"/>
                      <a:pt x="360" y="9847"/>
                    </a:cubicBezTo>
                    <a:lnTo>
                      <a:pt x="15642" y="1023"/>
                    </a:lnTo>
                    <a:cubicBezTo>
                      <a:pt x="15841" y="906"/>
                      <a:pt x="16001" y="630"/>
                      <a:pt x="16001" y="400"/>
                    </a:cubicBezTo>
                    <a:lnTo>
                      <a:pt x="16001" y="257"/>
                    </a:lnTo>
                    <a:cubicBezTo>
                      <a:pt x="16001" y="95"/>
                      <a:pt x="15921" y="1"/>
                      <a:pt x="15804"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7256;p41">
                <a:extLst>
                  <a:ext uri="{FF2B5EF4-FFF2-40B4-BE49-F238E27FC236}">
                    <a16:creationId xmlns:a16="http://schemas.microsoft.com/office/drawing/2014/main" id="{65C7DA7D-78D7-4AA3-9CA7-4BFA4D22B072}"/>
                  </a:ext>
                </a:extLst>
              </p:cNvPr>
              <p:cNvSpPr/>
              <p:nvPr/>
            </p:nvSpPr>
            <p:spPr>
              <a:xfrm>
                <a:off x="5060263" y="3826780"/>
                <a:ext cx="311599" cy="192680"/>
              </a:xfrm>
              <a:custGeom>
                <a:avLst/>
                <a:gdLst/>
                <a:ahLst/>
                <a:cxnLst/>
                <a:rect l="l" t="t" r="r" b="b"/>
                <a:pathLst>
                  <a:path w="16002" h="9895" extrusionOk="0">
                    <a:moveTo>
                      <a:pt x="15804" y="1"/>
                    </a:moveTo>
                    <a:cubicBezTo>
                      <a:pt x="15755" y="1"/>
                      <a:pt x="15700" y="17"/>
                      <a:pt x="15642" y="51"/>
                    </a:cubicBezTo>
                    <a:lnTo>
                      <a:pt x="360" y="8872"/>
                    </a:lnTo>
                    <a:cubicBezTo>
                      <a:pt x="161" y="8989"/>
                      <a:pt x="1" y="9268"/>
                      <a:pt x="1" y="9494"/>
                    </a:cubicBezTo>
                    <a:lnTo>
                      <a:pt x="1" y="9637"/>
                    </a:lnTo>
                    <a:cubicBezTo>
                      <a:pt x="1" y="9801"/>
                      <a:pt x="82" y="9895"/>
                      <a:pt x="201" y="9895"/>
                    </a:cubicBezTo>
                    <a:cubicBezTo>
                      <a:pt x="249" y="9895"/>
                      <a:pt x="303" y="9879"/>
                      <a:pt x="360" y="9847"/>
                    </a:cubicBezTo>
                    <a:lnTo>
                      <a:pt x="15642" y="1022"/>
                    </a:lnTo>
                    <a:cubicBezTo>
                      <a:pt x="15841" y="909"/>
                      <a:pt x="16001" y="630"/>
                      <a:pt x="16001" y="400"/>
                    </a:cubicBezTo>
                    <a:lnTo>
                      <a:pt x="16001" y="257"/>
                    </a:lnTo>
                    <a:cubicBezTo>
                      <a:pt x="16001" y="95"/>
                      <a:pt x="15921" y="1"/>
                      <a:pt x="15804"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7257;p41">
                <a:extLst>
                  <a:ext uri="{FF2B5EF4-FFF2-40B4-BE49-F238E27FC236}">
                    <a16:creationId xmlns:a16="http://schemas.microsoft.com/office/drawing/2014/main" id="{C695C756-0C54-4094-8F1A-0E0749C532D9}"/>
                  </a:ext>
                </a:extLst>
              </p:cNvPr>
              <p:cNvSpPr/>
              <p:nvPr/>
            </p:nvSpPr>
            <p:spPr>
              <a:xfrm>
                <a:off x="5060263" y="3884650"/>
                <a:ext cx="311599" cy="192661"/>
              </a:xfrm>
              <a:custGeom>
                <a:avLst/>
                <a:gdLst/>
                <a:ahLst/>
                <a:cxnLst/>
                <a:rect l="l" t="t" r="r" b="b"/>
                <a:pathLst>
                  <a:path w="16002" h="9894" extrusionOk="0">
                    <a:moveTo>
                      <a:pt x="15804" y="0"/>
                    </a:moveTo>
                    <a:cubicBezTo>
                      <a:pt x="15755" y="0"/>
                      <a:pt x="15700" y="16"/>
                      <a:pt x="15642" y="49"/>
                    </a:cubicBezTo>
                    <a:lnTo>
                      <a:pt x="360" y="8874"/>
                    </a:lnTo>
                    <a:cubicBezTo>
                      <a:pt x="161" y="8987"/>
                      <a:pt x="1" y="9266"/>
                      <a:pt x="1" y="9496"/>
                    </a:cubicBezTo>
                    <a:lnTo>
                      <a:pt x="1" y="9639"/>
                    </a:lnTo>
                    <a:cubicBezTo>
                      <a:pt x="1" y="9802"/>
                      <a:pt x="81" y="9894"/>
                      <a:pt x="198" y="9894"/>
                    </a:cubicBezTo>
                    <a:cubicBezTo>
                      <a:pt x="247" y="9894"/>
                      <a:pt x="302" y="9878"/>
                      <a:pt x="360" y="9845"/>
                    </a:cubicBezTo>
                    <a:lnTo>
                      <a:pt x="15642" y="1020"/>
                    </a:lnTo>
                    <a:cubicBezTo>
                      <a:pt x="15841" y="908"/>
                      <a:pt x="16001" y="628"/>
                      <a:pt x="16001" y="398"/>
                    </a:cubicBezTo>
                    <a:lnTo>
                      <a:pt x="16001" y="255"/>
                    </a:lnTo>
                    <a:cubicBezTo>
                      <a:pt x="16001" y="93"/>
                      <a:pt x="15921" y="0"/>
                      <a:pt x="15804"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7258;p41">
                <a:extLst>
                  <a:ext uri="{FF2B5EF4-FFF2-40B4-BE49-F238E27FC236}">
                    <a16:creationId xmlns:a16="http://schemas.microsoft.com/office/drawing/2014/main" id="{65A540F6-FBDD-481B-94FE-E74F0767E076}"/>
                  </a:ext>
                </a:extLst>
              </p:cNvPr>
              <p:cNvSpPr/>
              <p:nvPr/>
            </p:nvSpPr>
            <p:spPr>
              <a:xfrm>
                <a:off x="5060263" y="3942500"/>
                <a:ext cx="311599" cy="192680"/>
              </a:xfrm>
              <a:custGeom>
                <a:avLst/>
                <a:gdLst/>
                <a:ahLst/>
                <a:cxnLst/>
                <a:rect l="l" t="t" r="r" b="b"/>
                <a:pathLst>
                  <a:path w="16002" h="9895" extrusionOk="0">
                    <a:moveTo>
                      <a:pt x="15802" y="0"/>
                    </a:moveTo>
                    <a:cubicBezTo>
                      <a:pt x="15754" y="0"/>
                      <a:pt x="15699" y="16"/>
                      <a:pt x="15642" y="48"/>
                    </a:cubicBezTo>
                    <a:lnTo>
                      <a:pt x="360" y="8874"/>
                    </a:lnTo>
                    <a:cubicBezTo>
                      <a:pt x="161" y="8986"/>
                      <a:pt x="1" y="9266"/>
                      <a:pt x="1" y="9496"/>
                    </a:cubicBezTo>
                    <a:lnTo>
                      <a:pt x="1" y="9638"/>
                    </a:lnTo>
                    <a:cubicBezTo>
                      <a:pt x="1" y="9801"/>
                      <a:pt x="81" y="9895"/>
                      <a:pt x="198" y="9895"/>
                    </a:cubicBezTo>
                    <a:cubicBezTo>
                      <a:pt x="247" y="9895"/>
                      <a:pt x="302" y="9879"/>
                      <a:pt x="360" y="9844"/>
                    </a:cubicBezTo>
                    <a:lnTo>
                      <a:pt x="15642" y="1023"/>
                    </a:lnTo>
                    <a:cubicBezTo>
                      <a:pt x="15841" y="906"/>
                      <a:pt x="16001" y="627"/>
                      <a:pt x="16001" y="401"/>
                    </a:cubicBezTo>
                    <a:lnTo>
                      <a:pt x="16001" y="255"/>
                    </a:lnTo>
                    <a:cubicBezTo>
                      <a:pt x="16001" y="94"/>
                      <a:pt x="15920" y="0"/>
                      <a:pt x="15802"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7259;p41">
                <a:extLst>
                  <a:ext uri="{FF2B5EF4-FFF2-40B4-BE49-F238E27FC236}">
                    <a16:creationId xmlns:a16="http://schemas.microsoft.com/office/drawing/2014/main" id="{B70E5EFE-D277-4E32-BE87-9F82C307F758}"/>
                  </a:ext>
                </a:extLst>
              </p:cNvPr>
              <p:cNvSpPr/>
              <p:nvPr/>
            </p:nvSpPr>
            <p:spPr>
              <a:xfrm>
                <a:off x="5060263" y="4000331"/>
                <a:ext cx="311599" cy="192700"/>
              </a:xfrm>
              <a:custGeom>
                <a:avLst/>
                <a:gdLst/>
                <a:ahLst/>
                <a:cxnLst/>
                <a:rect l="l" t="t" r="r" b="b"/>
                <a:pathLst>
                  <a:path w="16002" h="9896" extrusionOk="0">
                    <a:moveTo>
                      <a:pt x="15802" y="1"/>
                    </a:moveTo>
                    <a:cubicBezTo>
                      <a:pt x="15754" y="1"/>
                      <a:pt x="15699" y="16"/>
                      <a:pt x="15642" y="49"/>
                    </a:cubicBezTo>
                    <a:lnTo>
                      <a:pt x="360" y="8873"/>
                    </a:lnTo>
                    <a:cubicBezTo>
                      <a:pt x="161" y="8987"/>
                      <a:pt x="1" y="9266"/>
                      <a:pt x="1" y="9496"/>
                    </a:cubicBezTo>
                    <a:lnTo>
                      <a:pt x="1" y="9639"/>
                    </a:lnTo>
                    <a:cubicBezTo>
                      <a:pt x="1" y="9801"/>
                      <a:pt x="81" y="9895"/>
                      <a:pt x="198" y="9895"/>
                    </a:cubicBezTo>
                    <a:cubicBezTo>
                      <a:pt x="247" y="9895"/>
                      <a:pt x="302" y="9879"/>
                      <a:pt x="360" y="9845"/>
                    </a:cubicBezTo>
                    <a:lnTo>
                      <a:pt x="15642" y="1023"/>
                    </a:lnTo>
                    <a:cubicBezTo>
                      <a:pt x="15841" y="907"/>
                      <a:pt x="16001" y="631"/>
                      <a:pt x="16001" y="402"/>
                    </a:cubicBezTo>
                    <a:lnTo>
                      <a:pt x="16001" y="259"/>
                    </a:lnTo>
                    <a:cubicBezTo>
                      <a:pt x="16001" y="95"/>
                      <a:pt x="15920" y="1"/>
                      <a:pt x="15802"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7260;p41">
                <a:extLst>
                  <a:ext uri="{FF2B5EF4-FFF2-40B4-BE49-F238E27FC236}">
                    <a16:creationId xmlns:a16="http://schemas.microsoft.com/office/drawing/2014/main" id="{E9F82211-ECC9-484F-BD12-8891953DE19D}"/>
                  </a:ext>
                </a:extLst>
              </p:cNvPr>
              <p:cNvSpPr/>
              <p:nvPr/>
            </p:nvSpPr>
            <p:spPr>
              <a:xfrm>
                <a:off x="5060263" y="4058201"/>
                <a:ext cx="311599" cy="192700"/>
              </a:xfrm>
              <a:custGeom>
                <a:avLst/>
                <a:gdLst/>
                <a:ahLst/>
                <a:cxnLst/>
                <a:rect l="l" t="t" r="r" b="b"/>
                <a:pathLst>
                  <a:path w="16002" h="9896" extrusionOk="0">
                    <a:moveTo>
                      <a:pt x="15804" y="0"/>
                    </a:moveTo>
                    <a:cubicBezTo>
                      <a:pt x="15755" y="0"/>
                      <a:pt x="15700" y="16"/>
                      <a:pt x="15642" y="51"/>
                    </a:cubicBezTo>
                    <a:lnTo>
                      <a:pt x="360" y="8872"/>
                    </a:lnTo>
                    <a:cubicBezTo>
                      <a:pt x="161" y="8989"/>
                      <a:pt x="1" y="9265"/>
                      <a:pt x="1" y="9494"/>
                    </a:cubicBezTo>
                    <a:lnTo>
                      <a:pt x="1" y="9638"/>
                    </a:lnTo>
                    <a:cubicBezTo>
                      <a:pt x="1" y="9801"/>
                      <a:pt x="82" y="9895"/>
                      <a:pt x="200" y="9895"/>
                    </a:cubicBezTo>
                    <a:cubicBezTo>
                      <a:pt x="248" y="9895"/>
                      <a:pt x="303" y="9880"/>
                      <a:pt x="360" y="9847"/>
                    </a:cubicBezTo>
                    <a:lnTo>
                      <a:pt x="15642" y="1022"/>
                    </a:lnTo>
                    <a:cubicBezTo>
                      <a:pt x="15841" y="906"/>
                      <a:pt x="16001" y="629"/>
                      <a:pt x="16001" y="400"/>
                    </a:cubicBezTo>
                    <a:lnTo>
                      <a:pt x="16001" y="257"/>
                    </a:lnTo>
                    <a:cubicBezTo>
                      <a:pt x="16001" y="95"/>
                      <a:pt x="15921" y="0"/>
                      <a:pt x="15804"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7261;p41">
                <a:extLst>
                  <a:ext uri="{FF2B5EF4-FFF2-40B4-BE49-F238E27FC236}">
                    <a16:creationId xmlns:a16="http://schemas.microsoft.com/office/drawing/2014/main" id="{6A6D2FC3-D5BF-450C-94B4-E8BFB109CD9B}"/>
                  </a:ext>
                </a:extLst>
              </p:cNvPr>
              <p:cNvSpPr/>
              <p:nvPr/>
            </p:nvSpPr>
            <p:spPr>
              <a:xfrm>
                <a:off x="5060263" y="4116032"/>
                <a:ext cx="311599" cy="192700"/>
              </a:xfrm>
              <a:custGeom>
                <a:avLst/>
                <a:gdLst/>
                <a:ahLst/>
                <a:cxnLst/>
                <a:rect l="l" t="t" r="r" b="b"/>
                <a:pathLst>
                  <a:path w="16002" h="9896" extrusionOk="0">
                    <a:moveTo>
                      <a:pt x="15804" y="1"/>
                    </a:moveTo>
                    <a:cubicBezTo>
                      <a:pt x="15755" y="1"/>
                      <a:pt x="15700" y="17"/>
                      <a:pt x="15642" y="51"/>
                    </a:cubicBezTo>
                    <a:lnTo>
                      <a:pt x="360" y="8873"/>
                    </a:lnTo>
                    <a:cubicBezTo>
                      <a:pt x="161" y="8989"/>
                      <a:pt x="1" y="9269"/>
                      <a:pt x="1" y="9495"/>
                    </a:cubicBezTo>
                    <a:lnTo>
                      <a:pt x="1" y="9637"/>
                    </a:lnTo>
                    <a:cubicBezTo>
                      <a:pt x="1" y="9801"/>
                      <a:pt x="82" y="9896"/>
                      <a:pt x="200" y="9896"/>
                    </a:cubicBezTo>
                    <a:cubicBezTo>
                      <a:pt x="248" y="9896"/>
                      <a:pt x="303" y="9880"/>
                      <a:pt x="360" y="9847"/>
                    </a:cubicBezTo>
                    <a:lnTo>
                      <a:pt x="15642" y="1023"/>
                    </a:lnTo>
                    <a:cubicBezTo>
                      <a:pt x="15841" y="909"/>
                      <a:pt x="16001" y="630"/>
                      <a:pt x="16001" y="401"/>
                    </a:cubicBezTo>
                    <a:lnTo>
                      <a:pt x="16001" y="257"/>
                    </a:lnTo>
                    <a:cubicBezTo>
                      <a:pt x="16001" y="95"/>
                      <a:pt x="15921" y="1"/>
                      <a:pt x="15804"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7262;p41">
                <a:extLst>
                  <a:ext uri="{FF2B5EF4-FFF2-40B4-BE49-F238E27FC236}">
                    <a16:creationId xmlns:a16="http://schemas.microsoft.com/office/drawing/2014/main" id="{C85B98B7-E64D-4837-AAD3-A591CE6FB131}"/>
                  </a:ext>
                </a:extLst>
              </p:cNvPr>
              <p:cNvSpPr/>
              <p:nvPr/>
            </p:nvSpPr>
            <p:spPr>
              <a:xfrm>
                <a:off x="5060263" y="4173902"/>
                <a:ext cx="311599" cy="192680"/>
              </a:xfrm>
              <a:custGeom>
                <a:avLst/>
                <a:gdLst/>
                <a:ahLst/>
                <a:cxnLst/>
                <a:rect l="l" t="t" r="r" b="b"/>
                <a:pathLst>
                  <a:path w="16002" h="9895" extrusionOk="0">
                    <a:moveTo>
                      <a:pt x="15803" y="1"/>
                    </a:moveTo>
                    <a:cubicBezTo>
                      <a:pt x="15755" y="1"/>
                      <a:pt x="15700" y="17"/>
                      <a:pt x="15642" y="50"/>
                    </a:cubicBezTo>
                    <a:lnTo>
                      <a:pt x="360" y="8874"/>
                    </a:lnTo>
                    <a:cubicBezTo>
                      <a:pt x="161" y="8988"/>
                      <a:pt x="1" y="9267"/>
                      <a:pt x="1" y="9496"/>
                    </a:cubicBezTo>
                    <a:lnTo>
                      <a:pt x="1" y="9639"/>
                    </a:lnTo>
                    <a:cubicBezTo>
                      <a:pt x="1" y="9802"/>
                      <a:pt x="81" y="9894"/>
                      <a:pt x="199" y="9894"/>
                    </a:cubicBezTo>
                    <a:cubicBezTo>
                      <a:pt x="247" y="9894"/>
                      <a:pt x="302" y="9879"/>
                      <a:pt x="360" y="9846"/>
                    </a:cubicBezTo>
                    <a:lnTo>
                      <a:pt x="15642" y="1021"/>
                    </a:lnTo>
                    <a:cubicBezTo>
                      <a:pt x="15841" y="908"/>
                      <a:pt x="16001" y="628"/>
                      <a:pt x="16001" y="399"/>
                    </a:cubicBezTo>
                    <a:lnTo>
                      <a:pt x="16001" y="256"/>
                    </a:lnTo>
                    <a:cubicBezTo>
                      <a:pt x="16001" y="93"/>
                      <a:pt x="15921" y="1"/>
                      <a:pt x="15803"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7263;p41">
                <a:extLst>
                  <a:ext uri="{FF2B5EF4-FFF2-40B4-BE49-F238E27FC236}">
                    <a16:creationId xmlns:a16="http://schemas.microsoft.com/office/drawing/2014/main" id="{64487767-E26E-4A39-B0C0-71914D5B973F}"/>
                  </a:ext>
                </a:extLst>
              </p:cNvPr>
              <p:cNvSpPr/>
              <p:nvPr/>
            </p:nvSpPr>
            <p:spPr>
              <a:xfrm>
                <a:off x="5060263" y="4231772"/>
                <a:ext cx="311599" cy="192680"/>
              </a:xfrm>
              <a:custGeom>
                <a:avLst/>
                <a:gdLst/>
                <a:ahLst/>
                <a:cxnLst/>
                <a:rect l="l" t="t" r="r" b="b"/>
                <a:pathLst>
                  <a:path w="16002" h="9895" extrusionOk="0">
                    <a:moveTo>
                      <a:pt x="15802" y="0"/>
                    </a:moveTo>
                    <a:cubicBezTo>
                      <a:pt x="15754" y="0"/>
                      <a:pt x="15699" y="16"/>
                      <a:pt x="15642" y="48"/>
                    </a:cubicBezTo>
                    <a:lnTo>
                      <a:pt x="360" y="8873"/>
                    </a:lnTo>
                    <a:cubicBezTo>
                      <a:pt x="161" y="8986"/>
                      <a:pt x="1" y="9266"/>
                      <a:pt x="1" y="9495"/>
                    </a:cubicBezTo>
                    <a:lnTo>
                      <a:pt x="1" y="9638"/>
                    </a:lnTo>
                    <a:cubicBezTo>
                      <a:pt x="1" y="9801"/>
                      <a:pt x="81" y="9894"/>
                      <a:pt x="198" y="9894"/>
                    </a:cubicBezTo>
                    <a:cubicBezTo>
                      <a:pt x="247" y="9894"/>
                      <a:pt x="302" y="9878"/>
                      <a:pt x="360" y="9845"/>
                    </a:cubicBezTo>
                    <a:lnTo>
                      <a:pt x="15642" y="1023"/>
                    </a:lnTo>
                    <a:cubicBezTo>
                      <a:pt x="15841" y="906"/>
                      <a:pt x="16001" y="627"/>
                      <a:pt x="16001" y="400"/>
                    </a:cubicBezTo>
                    <a:lnTo>
                      <a:pt x="16001" y="257"/>
                    </a:lnTo>
                    <a:cubicBezTo>
                      <a:pt x="16001" y="94"/>
                      <a:pt x="15920" y="0"/>
                      <a:pt x="15802"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7264;p41">
                <a:extLst>
                  <a:ext uri="{FF2B5EF4-FFF2-40B4-BE49-F238E27FC236}">
                    <a16:creationId xmlns:a16="http://schemas.microsoft.com/office/drawing/2014/main" id="{4CCFB73E-18BC-4895-A906-12B20C3FC4A5}"/>
                  </a:ext>
                </a:extLst>
              </p:cNvPr>
              <p:cNvSpPr/>
              <p:nvPr/>
            </p:nvSpPr>
            <p:spPr>
              <a:xfrm>
                <a:off x="5060263" y="4289603"/>
                <a:ext cx="311599" cy="192680"/>
              </a:xfrm>
              <a:custGeom>
                <a:avLst/>
                <a:gdLst/>
                <a:ahLst/>
                <a:cxnLst/>
                <a:rect l="l" t="t" r="r" b="b"/>
                <a:pathLst>
                  <a:path w="16002" h="9895" extrusionOk="0">
                    <a:moveTo>
                      <a:pt x="15802" y="1"/>
                    </a:moveTo>
                    <a:cubicBezTo>
                      <a:pt x="15754" y="1"/>
                      <a:pt x="15699" y="16"/>
                      <a:pt x="15642" y="49"/>
                    </a:cubicBezTo>
                    <a:lnTo>
                      <a:pt x="360" y="8874"/>
                    </a:lnTo>
                    <a:cubicBezTo>
                      <a:pt x="161" y="8986"/>
                      <a:pt x="1" y="9266"/>
                      <a:pt x="1" y="9496"/>
                    </a:cubicBezTo>
                    <a:lnTo>
                      <a:pt x="1" y="9638"/>
                    </a:lnTo>
                    <a:cubicBezTo>
                      <a:pt x="1" y="9801"/>
                      <a:pt x="81" y="9895"/>
                      <a:pt x="198" y="9895"/>
                    </a:cubicBezTo>
                    <a:cubicBezTo>
                      <a:pt x="247" y="9895"/>
                      <a:pt x="302" y="9879"/>
                      <a:pt x="360" y="9844"/>
                    </a:cubicBezTo>
                    <a:lnTo>
                      <a:pt x="15642" y="1023"/>
                    </a:lnTo>
                    <a:cubicBezTo>
                      <a:pt x="15841" y="907"/>
                      <a:pt x="16001" y="631"/>
                      <a:pt x="16001" y="401"/>
                    </a:cubicBezTo>
                    <a:lnTo>
                      <a:pt x="16001" y="258"/>
                    </a:lnTo>
                    <a:cubicBezTo>
                      <a:pt x="16001" y="95"/>
                      <a:pt x="15920" y="1"/>
                      <a:pt x="15802"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7" name="Google Shape;7265;p41">
              <a:extLst>
                <a:ext uri="{FF2B5EF4-FFF2-40B4-BE49-F238E27FC236}">
                  <a16:creationId xmlns:a16="http://schemas.microsoft.com/office/drawing/2014/main" id="{8B630141-6B26-43D8-BE6F-943A117D6AC5}"/>
                </a:ext>
              </a:extLst>
            </p:cNvPr>
            <p:cNvSpPr/>
            <p:nvPr/>
          </p:nvSpPr>
          <p:spPr>
            <a:xfrm flipH="1">
              <a:off x="5577250" y="4428800"/>
              <a:ext cx="390700" cy="169700"/>
            </a:xfrm>
            <a:custGeom>
              <a:avLst/>
              <a:gdLst/>
              <a:ahLst/>
              <a:cxnLst/>
              <a:rect l="l" t="t" r="r" b="b"/>
              <a:pathLst>
                <a:path w="15628" h="6788" extrusionOk="0">
                  <a:moveTo>
                    <a:pt x="7813" y="0"/>
                  </a:moveTo>
                  <a:cubicBezTo>
                    <a:pt x="5991" y="0"/>
                    <a:pt x="4169" y="332"/>
                    <a:pt x="2778" y="995"/>
                  </a:cubicBezTo>
                  <a:cubicBezTo>
                    <a:pt x="1" y="2320"/>
                    <a:pt x="1" y="4468"/>
                    <a:pt x="2778" y="5792"/>
                  </a:cubicBezTo>
                  <a:cubicBezTo>
                    <a:pt x="4169" y="6456"/>
                    <a:pt x="5991" y="6788"/>
                    <a:pt x="7813" y="6788"/>
                  </a:cubicBezTo>
                  <a:cubicBezTo>
                    <a:pt x="9635" y="6788"/>
                    <a:pt x="11457" y="6456"/>
                    <a:pt x="12847" y="5792"/>
                  </a:cubicBezTo>
                  <a:cubicBezTo>
                    <a:pt x="15628" y="4468"/>
                    <a:pt x="15628" y="2320"/>
                    <a:pt x="12847" y="995"/>
                  </a:cubicBezTo>
                  <a:cubicBezTo>
                    <a:pt x="11457" y="332"/>
                    <a:pt x="9635" y="0"/>
                    <a:pt x="7813"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7266;p41">
              <a:extLst>
                <a:ext uri="{FF2B5EF4-FFF2-40B4-BE49-F238E27FC236}">
                  <a16:creationId xmlns:a16="http://schemas.microsoft.com/office/drawing/2014/main" id="{AF56226C-A4A9-4AF6-AEC4-3C1704DCD8E2}"/>
                </a:ext>
              </a:extLst>
            </p:cNvPr>
            <p:cNvSpPr/>
            <p:nvPr/>
          </p:nvSpPr>
          <p:spPr>
            <a:xfrm flipH="1">
              <a:off x="5412099" y="4003635"/>
              <a:ext cx="234375" cy="264750"/>
            </a:xfrm>
            <a:custGeom>
              <a:avLst/>
              <a:gdLst/>
              <a:ahLst/>
              <a:cxnLst/>
              <a:rect l="l" t="t" r="r" b="b"/>
              <a:pathLst>
                <a:path w="9375" h="10590" extrusionOk="0">
                  <a:moveTo>
                    <a:pt x="2354" y="1"/>
                  </a:moveTo>
                  <a:cubicBezTo>
                    <a:pt x="2002" y="1"/>
                    <a:pt x="1668" y="62"/>
                    <a:pt x="1368" y="195"/>
                  </a:cubicBezTo>
                  <a:cubicBezTo>
                    <a:pt x="0" y="797"/>
                    <a:pt x="316" y="2630"/>
                    <a:pt x="2129" y="3704"/>
                  </a:cubicBezTo>
                  <a:cubicBezTo>
                    <a:pt x="3942" y="4776"/>
                    <a:pt x="6640" y="6090"/>
                    <a:pt x="7575" y="8135"/>
                  </a:cubicBezTo>
                  <a:lnTo>
                    <a:pt x="9374" y="10590"/>
                  </a:lnTo>
                  <a:lnTo>
                    <a:pt x="9354" y="7663"/>
                  </a:lnTo>
                  <a:cubicBezTo>
                    <a:pt x="9241" y="6359"/>
                    <a:pt x="8063" y="3744"/>
                    <a:pt x="6563" y="2171"/>
                  </a:cubicBezTo>
                  <a:cubicBezTo>
                    <a:pt x="5371" y="921"/>
                    <a:pt x="3717" y="1"/>
                    <a:pt x="235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7267;p41">
              <a:extLst>
                <a:ext uri="{FF2B5EF4-FFF2-40B4-BE49-F238E27FC236}">
                  <a16:creationId xmlns:a16="http://schemas.microsoft.com/office/drawing/2014/main" id="{305F88BB-F52C-4283-8604-1A25751057C6}"/>
                </a:ext>
              </a:extLst>
            </p:cNvPr>
            <p:cNvSpPr/>
            <p:nvPr/>
          </p:nvSpPr>
          <p:spPr>
            <a:xfrm flipH="1">
              <a:off x="5403624" y="4026085"/>
              <a:ext cx="191975" cy="213475"/>
            </a:xfrm>
            <a:custGeom>
              <a:avLst/>
              <a:gdLst/>
              <a:ahLst/>
              <a:cxnLst/>
              <a:rect l="l" t="t" r="r" b="b"/>
              <a:pathLst>
                <a:path w="7679" h="8539" extrusionOk="0">
                  <a:moveTo>
                    <a:pt x="105" y="1"/>
                  </a:moveTo>
                  <a:cubicBezTo>
                    <a:pt x="63" y="1"/>
                    <a:pt x="28" y="29"/>
                    <a:pt x="15" y="72"/>
                  </a:cubicBezTo>
                  <a:cubicBezTo>
                    <a:pt x="1" y="122"/>
                    <a:pt x="31" y="176"/>
                    <a:pt x="81" y="188"/>
                  </a:cubicBezTo>
                  <a:cubicBezTo>
                    <a:pt x="2307" y="801"/>
                    <a:pt x="6218" y="4100"/>
                    <a:pt x="7479" y="8471"/>
                  </a:cubicBezTo>
                  <a:cubicBezTo>
                    <a:pt x="7492" y="8511"/>
                    <a:pt x="7528" y="8538"/>
                    <a:pt x="7572" y="8538"/>
                  </a:cubicBezTo>
                  <a:cubicBezTo>
                    <a:pt x="7582" y="8538"/>
                    <a:pt x="7588" y="8538"/>
                    <a:pt x="7599" y="8534"/>
                  </a:cubicBezTo>
                  <a:cubicBezTo>
                    <a:pt x="7648" y="8521"/>
                    <a:pt x="7678" y="8468"/>
                    <a:pt x="7662" y="8418"/>
                  </a:cubicBezTo>
                  <a:cubicBezTo>
                    <a:pt x="6384" y="3980"/>
                    <a:pt x="2399" y="627"/>
                    <a:pt x="134" y="6"/>
                  </a:cubicBezTo>
                  <a:cubicBezTo>
                    <a:pt x="124" y="2"/>
                    <a:pt x="114" y="1"/>
                    <a:pt x="1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7268;p41">
              <a:extLst>
                <a:ext uri="{FF2B5EF4-FFF2-40B4-BE49-F238E27FC236}">
                  <a16:creationId xmlns:a16="http://schemas.microsoft.com/office/drawing/2014/main" id="{A3C81E7C-A316-460D-99E9-CA6BEB9DA3A3}"/>
                </a:ext>
              </a:extLst>
            </p:cNvPr>
            <p:cNvSpPr/>
            <p:nvPr/>
          </p:nvSpPr>
          <p:spPr>
            <a:xfrm flipH="1">
              <a:off x="5412024" y="4141985"/>
              <a:ext cx="198325" cy="170150"/>
            </a:xfrm>
            <a:custGeom>
              <a:avLst/>
              <a:gdLst/>
              <a:ahLst/>
              <a:cxnLst/>
              <a:rect l="l" t="t" r="r" b="b"/>
              <a:pathLst>
                <a:path w="7933" h="6806" extrusionOk="0">
                  <a:moveTo>
                    <a:pt x="2293" y="1"/>
                  </a:moveTo>
                  <a:cubicBezTo>
                    <a:pt x="726" y="1"/>
                    <a:pt x="0" y="1021"/>
                    <a:pt x="631" y="1976"/>
                  </a:cubicBezTo>
                  <a:cubicBezTo>
                    <a:pt x="1173" y="2797"/>
                    <a:pt x="3242" y="3127"/>
                    <a:pt x="4942" y="4091"/>
                  </a:cubicBezTo>
                  <a:cubicBezTo>
                    <a:pt x="6475" y="4963"/>
                    <a:pt x="7473" y="6094"/>
                    <a:pt x="7746" y="6806"/>
                  </a:cubicBezTo>
                  <a:lnTo>
                    <a:pt x="7932" y="5389"/>
                  </a:lnTo>
                  <a:cubicBezTo>
                    <a:pt x="7174" y="2052"/>
                    <a:pt x="4090" y="63"/>
                    <a:pt x="2427" y="3"/>
                  </a:cubicBezTo>
                  <a:cubicBezTo>
                    <a:pt x="2382" y="1"/>
                    <a:pt x="2337" y="1"/>
                    <a:pt x="229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7269;p41">
              <a:extLst>
                <a:ext uri="{FF2B5EF4-FFF2-40B4-BE49-F238E27FC236}">
                  <a16:creationId xmlns:a16="http://schemas.microsoft.com/office/drawing/2014/main" id="{0F17330B-D96E-47CE-8608-A80A8FB3C16F}"/>
                </a:ext>
              </a:extLst>
            </p:cNvPr>
            <p:cNvSpPr/>
            <p:nvPr/>
          </p:nvSpPr>
          <p:spPr>
            <a:xfrm flipH="1">
              <a:off x="5407699" y="4165335"/>
              <a:ext cx="159300" cy="126925"/>
            </a:xfrm>
            <a:custGeom>
              <a:avLst/>
              <a:gdLst/>
              <a:ahLst/>
              <a:cxnLst/>
              <a:rect l="l" t="t" r="r" b="b"/>
              <a:pathLst>
                <a:path w="6372" h="5077" extrusionOk="0">
                  <a:moveTo>
                    <a:pt x="98" y="1"/>
                  </a:moveTo>
                  <a:cubicBezTo>
                    <a:pt x="45" y="1"/>
                    <a:pt x="5" y="39"/>
                    <a:pt x="5" y="90"/>
                  </a:cubicBezTo>
                  <a:cubicBezTo>
                    <a:pt x="1" y="144"/>
                    <a:pt x="41" y="187"/>
                    <a:pt x="94" y="190"/>
                  </a:cubicBezTo>
                  <a:cubicBezTo>
                    <a:pt x="1458" y="247"/>
                    <a:pt x="4482" y="1332"/>
                    <a:pt x="6178" y="5020"/>
                  </a:cubicBezTo>
                  <a:cubicBezTo>
                    <a:pt x="6192" y="5057"/>
                    <a:pt x="6228" y="5077"/>
                    <a:pt x="6265" y="5077"/>
                  </a:cubicBezTo>
                  <a:cubicBezTo>
                    <a:pt x="6278" y="5077"/>
                    <a:pt x="6292" y="5073"/>
                    <a:pt x="6305" y="5067"/>
                  </a:cubicBezTo>
                  <a:cubicBezTo>
                    <a:pt x="6352" y="5047"/>
                    <a:pt x="6372" y="4990"/>
                    <a:pt x="6352" y="4940"/>
                  </a:cubicBezTo>
                  <a:cubicBezTo>
                    <a:pt x="4619" y="1175"/>
                    <a:pt x="1608" y="64"/>
                    <a:pt x="105" y="1"/>
                  </a:cubicBezTo>
                  <a:cubicBezTo>
                    <a:pt x="103" y="1"/>
                    <a:pt x="101" y="1"/>
                    <a:pt x="9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7270;p41">
              <a:extLst>
                <a:ext uri="{FF2B5EF4-FFF2-40B4-BE49-F238E27FC236}">
                  <a16:creationId xmlns:a16="http://schemas.microsoft.com/office/drawing/2014/main" id="{D90B4BF7-3619-461A-A7D8-3DCA93F226E5}"/>
                </a:ext>
              </a:extLst>
            </p:cNvPr>
            <p:cNvSpPr/>
            <p:nvPr/>
          </p:nvSpPr>
          <p:spPr>
            <a:xfrm flipH="1">
              <a:off x="5639350" y="4435650"/>
              <a:ext cx="110200" cy="95225"/>
            </a:xfrm>
            <a:custGeom>
              <a:avLst/>
              <a:gdLst/>
              <a:ahLst/>
              <a:cxnLst/>
              <a:rect l="l" t="t" r="r" b="b"/>
              <a:pathLst>
                <a:path w="4408" h="3809" extrusionOk="0">
                  <a:moveTo>
                    <a:pt x="415" y="1"/>
                  </a:moveTo>
                  <a:cubicBezTo>
                    <a:pt x="292" y="1"/>
                    <a:pt x="241" y="307"/>
                    <a:pt x="143" y="705"/>
                  </a:cubicBezTo>
                  <a:cubicBezTo>
                    <a:pt x="46" y="1091"/>
                    <a:pt x="0" y="1400"/>
                    <a:pt x="183" y="1630"/>
                  </a:cubicBezTo>
                  <a:cubicBezTo>
                    <a:pt x="445" y="1966"/>
                    <a:pt x="851" y="2032"/>
                    <a:pt x="1174" y="2285"/>
                  </a:cubicBezTo>
                  <a:cubicBezTo>
                    <a:pt x="1613" y="2631"/>
                    <a:pt x="1633" y="3236"/>
                    <a:pt x="2099" y="3526"/>
                  </a:cubicBezTo>
                  <a:cubicBezTo>
                    <a:pt x="2403" y="3717"/>
                    <a:pt x="2776" y="3809"/>
                    <a:pt x="3145" y="3809"/>
                  </a:cubicBezTo>
                  <a:cubicBezTo>
                    <a:pt x="3385" y="3809"/>
                    <a:pt x="3624" y="3770"/>
                    <a:pt x="3842" y="3695"/>
                  </a:cubicBezTo>
                  <a:cubicBezTo>
                    <a:pt x="4408" y="3496"/>
                    <a:pt x="4317" y="3190"/>
                    <a:pt x="4258" y="3067"/>
                  </a:cubicBezTo>
                  <a:cubicBezTo>
                    <a:pt x="4218" y="2990"/>
                    <a:pt x="4148" y="2933"/>
                    <a:pt x="4081" y="2884"/>
                  </a:cubicBezTo>
                  <a:cubicBezTo>
                    <a:pt x="3625" y="2542"/>
                    <a:pt x="3200" y="2205"/>
                    <a:pt x="2817" y="1783"/>
                  </a:cubicBezTo>
                  <a:cubicBezTo>
                    <a:pt x="2564" y="1510"/>
                    <a:pt x="1876" y="362"/>
                    <a:pt x="1876" y="362"/>
                  </a:cubicBezTo>
                  <a:cubicBezTo>
                    <a:pt x="1728" y="433"/>
                    <a:pt x="1512" y="466"/>
                    <a:pt x="1290" y="466"/>
                  </a:cubicBezTo>
                  <a:cubicBezTo>
                    <a:pt x="913" y="466"/>
                    <a:pt x="518" y="370"/>
                    <a:pt x="409" y="196"/>
                  </a:cubicBezTo>
                  <a:lnTo>
                    <a:pt x="432" y="3"/>
                  </a:lnTo>
                  <a:cubicBezTo>
                    <a:pt x="426" y="2"/>
                    <a:pt x="420" y="1"/>
                    <a:pt x="415"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7271;p41">
              <a:extLst>
                <a:ext uri="{FF2B5EF4-FFF2-40B4-BE49-F238E27FC236}">
                  <a16:creationId xmlns:a16="http://schemas.microsoft.com/office/drawing/2014/main" id="{29C0ABCC-A12A-471E-9CB0-0965AF8EC6C1}"/>
                </a:ext>
              </a:extLst>
            </p:cNvPr>
            <p:cNvSpPr/>
            <p:nvPr/>
          </p:nvSpPr>
          <p:spPr>
            <a:xfrm flipH="1">
              <a:off x="5658075" y="4405775"/>
              <a:ext cx="82075" cy="103225"/>
            </a:xfrm>
            <a:custGeom>
              <a:avLst/>
              <a:gdLst/>
              <a:ahLst/>
              <a:cxnLst/>
              <a:rect l="l" t="t" r="r" b="b"/>
              <a:pathLst>
                <a:path w="3283" h="4129" extrusionOk="0">
                  <a:moveTo>
                    <a:pt x="200" y="0"/>
                  </a:moveTo>
                  <a:lnTo>
                    <a:pt x="33" y="1391"/>
                  </a:lnTo>
                  <a:cubicBezTo>
                    <a:pt x="0" y="1707"/>
                    <a:pt x="259" y="1987"/>
                    <a:pt x="722" y="2383"/>
                  </a:cubicBezTo>
                  <a:cubicBezTo>
                    <a:pt x="1184" y="2782"/>
                    <a:pt x="1769" y="3709"/>
                    <a:pt x="2185" y="3942"/>
                  </a:cubicBezTo>
                  <a:cubicBezTo>
                    <a:pt x="2423" y="4075"/>
                    <a:pt x="2622" y="4129"/>
                    <a:pt x="2782" y="4129"/>
                  </a:cubicBezTo>
                  <a:cubicBezTo>
                    <a:pt x="2904" y="4129"/>
                    <a:pt x="3004" y="4097"/>
                    <a:pt x="3080" y="4045"/>
                  </a:cubicBezTo>
                  <a:cubicBezTo>
                    <a:pt x="3263" y="3923"/>
                    <a:pt x="3283" y="3829"/>
                    <a:pt x="2834" y="3370"/>
                  </a:cubicBezTo>
                  <a:lnTo>
                    <a:pt x="2834" y="3367"/>
                  </a:lnTo>
                  <a:cubicBezTo>
                    <a:pt x="2698" y="3244"/>
                    <a:pt x="2567" y="3118"/>
                    <a:pt x="2441" y="2978"/>
                  </a:cubicBezTo>
                  <a:cubicBezTo>
                    <a:pt x="2278" y="2802"/>
                    <a:pt x="1936" y="2263"/>
                    <a:pt x="1709" y="1904"/>
                  </a:cubicBezTo>
                  <a:cubicBezTo>
                    <a:pt x="1573" y="1684"/>
                    <a:pt x="1473" y="1421"/>
                    <a:pt x="1506" y="1132"/>
                  </a:cubicBezTo>
                  <a:cubicBezTo>
                    <a:pt x="1537" y="843"/>
                    <a:pt x="1617" y="100"/>
                    <a:pt x="1617" y="100"/>
                  </a:cubicBezTo>
                  <a:lnTo>
                    <a:pt x="200" y="0"/>
                  </a:ln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7272;p41">
              <a:extLst>
                <a:ext uri="{FF2B5EF4-FFF2-40B4-BE49-F238E27FC236}">
                  <a16:creationId xmlns:a16="http://schemas.microsoft.com/office/drawing/2014/main" id="{0566A5FD-DF3B-46F4-B4D7-51E75FF32F56}"/>
                </a:ext>
              </a:extLst>
            </p:cNvPr>
            <p:cNvSpPr/>
            <p:nvPr/>
          </p:nvSpPr>
          <p:spPr>
            <a:xfrm flipH="1">
              <a:off x="5751875" y="4478000"/>
              <a:ext cx="108625" cy="96900"/>
            </a:xfrm>
            <a:custGeom>
              <a:avLst/>
              <a:gdLst/>
              <a:ahLst/>
              <a:cxnLst/>
              <a:rect l="l" t="t" r="r" b="b"/>
              <a:pathLst>
                <a:path w="4345" h="3876" extrusionOk="0">
                  <a:moveTo>
                    <a:pt x="363" y="1"/>
                  </a:moveTo>
                  <a:cubicBezTo>
                    <a:pt x="278" y="1"/>
                    <a:pt x="207" y="279"/>
                    <a:pt x="140" y="531"/>
                  </a:cubicBezTo>
                  <a:cubicBezTo>
                    <a:pt x="64" y="820"/>
                    <a:pt x="0" y="1160"/>
                    <a:pt x="54" y="1313"/>
                  </a:cubicBezTo>
                  <a:cubicBezTo>
                    <a:pt x="150" y="1596"/>
                    <a:pt x="566" y="1869"/>
                    <a:pt x="749" y="2114"/>
                  </a:cubicBezTo>
                  <a:cubicBezTo>
                    <a:pt x="929" y="2357"/>
                    <a:pt x="1088" y="2727"/>
                    <a:pt x="1341" y="3036"/>
                  </a:cubicBezTo>
                  <a:cubicBezTo>
                    <a:pt x="1701" y="3478"/>
                    <a:pt x="2362" y="3768"/>
                    <a:pt x="2871" y="3857"/>
                  </a:cubicBezTo>
                  <a:cubicBezTo>
                    <a:pt x="2938" y="3869"/>
                    <a:pt x="3020" y="3875"/>
                    <a:pt x="3110" y="3875"/>
                  </a:cubicBezTo>
                  <a:cubicBezTo>
                    <a:pt x="3607" y="3875"/>
                    <a:pt x="4345" y="3691"/>
                    <a:pt x="4202" y="3269"/>
                  </a:cubicBezTo>
                  <a:cubicBezTo>
                    <a:pt x="4039" y="2793"/>
                    <a:pt x="3397" y="2297"/>
                    <a:pt x="2928" y="1869"/>
                  </a:cubicBezTo>
                  <a:cubicBezTo>
                    <a:pt x="2335" y="1330"/>
                    <a:pt x="1946" y="255"/>
                    <a:pt x="1863" y="2"/>
                  </a:cubicBezTo>
                  <a:lnTo>
                    <a:pt x="1863" y="215"/>
                  </a:lnTo>
                  <a:cubicBezTo>
                    <a:pt x="1863" y="371"/>
                    <a:pt x="1400" y="419"/>
                    <a:pt x="1162" y="419"/>
                  </a:cubicBezTo>
                  <a:cubicBezTo>
                    <a:pt x="1146" y="419"/>
                    <a:pt x="1131" y="418"/>
                    <a:pt x="1118" y="418"/>
                  </a:cubicBezTo>
                  <a:cubicBezTo>
                    <a:pt x="782" y="404"/>
                    <a:pt x="483" y="285"/>
                    <a:pt x="373" y="165"/>
                  </a:cubicBezTo>
                  <a:lnTo>
                    <a:pt x="373" y="2"/>
                  </a:lnTo>
                  <a:cubicBezTo>
                    <a:pt x="370" y="1"/>
                    <a:pt x="366" y="1"/>
                    <a:pt x="363"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7273;p41">
              <a:extLst>
                <a:ext uri="{FF2B5EF4-FFF2-40B4-BE49-F238E27FC236}">
                  <a16:creationId xmlns:a16="http://schemas.microsoft.com/office/drawing/2014/main" id="{F97B09B4-E181-48C6-8E65-000D7CFD6D37}"/>
                </a:ext>
              </a:extLst>
            </p:cNvPr>
            <p:cNvSpPr/>
            <p:nvPr/>
          </p:nvSpPr>
          <p:spPr>
            <a:xfrm flipH="1">
              <a:off x="5768925" y="4447525"/>
              <a:ext cx="82275" cy="100225"/>
            </a:xfrm>
            <a:custGeom>
              <a:avLst/>
              <a:gdLst/>
              <a:ahLst/>
              <a:cxnLst/>
              <a:rect l="l" t="t" r="r" b="b"/>
              <a:pathLst>
                <a:path w="3291" h="4009" extrusionOk="0">
                  <a:moveTo>
                    <a:pt x="1" y="0"/>
                  </a:moveTo>
                  <a:lnTo>
                    <a:pt x="1" y="1384"/>
                  </a:lnTo>
                  <a:lnTo>
                    <a:pt x="1" y="1421"/>
                  </a:lnTo>
                  <a:lnTo>
                    <a:pt x="7" y="1424"/>
                  </a:lnTo>
                  <a:cubicBezTo>
                    <a:pt x="81" y="1734"/>
                    <a:pt x="763" y="2558"/>
                    <a:pt x="1152" y="3094"/>
                  </a:cubicBezTo>
                  <a:cubicBezTo>
                    <a:pt x="1412" y="3453"/>
                    <a:pt x="1907" y="3912"/>
                    <a:pt x="2499" y="3992"/>
                  </a:cubicBezTo>
                  <a:cubicBezTo>
                    <a:pt x="2581" y="4003"/>
                    <a:pt x="2657" y="4008"/>
                    <a:pt x="2727" y="4008"/>
                  </a:cubicBezTo>
                  <a:cubicBezTo>
                    <a:pt x="3128" y="4008"/>
                    <a:pt x="3291" y="3827"/>
                    <a:pt x="2981" y="3464"/>
                  </a:cubicBezTo>
                  <a:cubicBezTo>
                    <a:pt x="2835" y="3333"/>
                    <a:pt x="2689" y="3207"/>
                    <a:pt x="2556" y="3088"/>
                  </a:cubicBezTo>
                  <a:cubicBezTo>
                    <a:pt x="2143" y="2708"/>
                    <a:pt x="1828" y="2070"/>
                    <a:pt x="1648" y="1634"/>
                  </a:cubicBezTo>
                  <a:cubicBezTo>
                    <a:pt x="1544" y="1384"/>
                    <a:pt x="1491" y="1121"/>
                    <a:pt x="1491" y="852"/>
                  </a:cubicBezTo>
                  <a:lnTo>
                    <a:pt x="1491" y="0"/>
                  </a:ln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7274;p41">
              <a:extLst>
                <a:ext uri="{FF2B5EF4-FFF2-40B4-BE49-F238E27FC236}">
                  <a16:creationId xmlns:a16="http://schemas.microsoft.com/office/drawing/2014/main" id="{381815A4-A98D-403E-9918-CE1C9755EC70}"/>
                </a:ext>
              </a:extLst>
            </p:cNvPr>
            <p:cNvSpPr/>
            <p:nvPr/>
          </p:nvSpPr>
          <p:spPr>
            <a:xfrm flipH="1">
              <a:off x="5653150" y="3895325"/>
              <a:ext cx="219500" cy="562250"/>
            </a:xfrm>
            <a:custGeom>
              <a:avLst/>
              <a:gdLst/>
              <a:ahLst/>
              <a:cxnLst/>
              <a:rect l="l" t="t" r="r" b="b"/>
              <a:pathLst>
                <a:path w="8780" h="22490" extrusionOk="0">
                  <a:moveTo>
                    <a:pt x="7758" y="1"/>
                  </a:moveTo>
                  <a:lnTo>
                    <a:pt x="1155" y="371"/>
                  </a:lnTo>
                  <a:cubicBezTo>
                    <a:pt x="1" y="2892"/>
                    <a:pt x="1198" y="11780"/>
                    <a:pt x="1198" y="11780"/>
                  </a:cubicBezTo>
                  <a:cubicBezTo>
                    <a:pt x="1162" y="12189"/>
                    <a:pt x="696" y="12994"/>
                    <a:pt x="520" y="14794"/>
                  </a:cubicBezTo>
                  <a:cubicBezTo>
                    <a:pt x="314" y="16926"/>
                    <a:pt x="842" y="22271"/>
                    <a:pt x="842" y="22271"/>
                  </a:cubicBezTo>
                  <a:cubicBezTo>
                    <a:pt x="842" y="22271"/>
                    <a:pt x="1179" y="22490"/>
                    <a:pt x="1660" y="22490"/>
                  </a:cubicBezTo>
                  <a:cubicBezTo>
                    <a:pt x="1868" y="22490"/>
                    <a:pt x="2103" y="22449"/>
                    <a:pt x="2349" y="22331"/>
                  </a:cubicBezTo>
                  <a:cubicBezTo>
                    <a:pt x="2349" y="22331"/>
                    <a:pt x="3770" y="14278"/>
                    <a:pt x="4035" y="12163"/>
                  </a:cubicBezTo>
                  <a:cubicBezTo>
                    <a:pt x="4269" y="10313"/>
                    <a:pt x="4717" y="5973"/>
                    <a:pt x="4717" y="5973"/>
                  </a:cubicBezTo>
                  <a:lnTo>
                    <a:pt x="5988" y="12152"/>
                  </a:lnTo>
                  <a:cubicBezTo>
                    <a:pt x="5988" y="12152"/>
                    <a:pt x="5500" y="13217"/>
                    <a:pt x="5423" y="14005"/>
                  </a:cubicBezTo>
                  <a:cubicBezTo>
                    <a:pt x="5303" y="15249"/>
                    <a:pt x="5433" y="20642"/>
                    <a:pt x="5433" y="20642"/>
                  </a:cubicBezTo>
                  <a:cubicBezTo>
                    <a:pt x="5433" y="20642"/>
                    <a:pt x="5795" y="20916"/>
                    <a:pt x="6494" y="20916"/>
                  </a:cubicBezTo>
                  <a:cubicBezTo>
                    <a:pt x="6623" y="20916"/>
                    <a:pt x="6764" y="20907"/>
                    <a:pt x="6917" y="20885"/>
                  </a:cubicBezTo>
                  <a:cubicBezTo>
                    <a:pt x="6917" y="20885"/>
                    <a:pt x="8569" y="13367"/>
                    <a:pt x="8699" y="11870"/>
                  </a:cubicBezTo>
                  <a:cubicBezTo>
                    <a:pt x="8779" y="10975"/>
                    <a:pt x="7758" y="1"/>
                    <a:pt x="7758" y="1"/>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7275;p41">
              <a:extLst>
                <a:ext uri="{FF2B5EF4-FFF2-40B4-BE49-F238E27FC236}">
                  <a16:creationId xmlns:a16="http://schemas.microsoft.com/office/drawing/2014/main" id="{70EC1174-267D-4598-B76B-208E1BC277D3}"/>
                </a:ext>
              </a:extLst>
            </p:cNvPr>
            <p:cNvSpPr/>
            <p:nvPr/>
          </p:nvSpPr>
          <p:spPr>
            <a:xfrm flipH="1">
              <a:off x="5687675" y="3967950"/>
              <a:ext cx="67050" cy="212825"/>
            </a:xfrm>
            <a:custGeom>
              <a:avLst/>
              <a:gdLst/>
              <a:ahLst/>
              <a:cxnLst/>
              <a:rect l="l" t="t" r="r" b="b"/>
              <a:pathLst>
                <a:path w="2682" h="8513" extrusionOk="0">
                  <a:moveTo>
                    <a:pt x="2682" y="0"/>
                  </a:moveTo>
                  <a:lnTo>
                    <a:pt x="2682" y="0"/>
                  </a:lnTo>
                  <a:cubicBezTo>
                    <a:pt x="1960" y="676"/>
                    <a:pt x="373" y="1005"/>
                    <a:pt x="373" y="1005"/>
                  </a:cubicBezTo>
                  <a:lnTo>
                    <a:pt x="0" y="3068"/>
                  </a:lnTo>
                  <a:lnTo>
                    <a:pt x="1118" y="8512"/>
                  </a:lnTo>
                  <a:lnTo>
                    <a:pt x="383" y="3051"/>
                  </a:lnTo>
                  <a:lnTo>
                    <a:pt x="806" y="1247"/>
                  </a:lnTo>
                  <a:cubicBezTo>
                    <a:pt x="1927" y="938"/>
                    <a:pt x="2682" y="0"/>
                    <a:pt x="2682"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7276;p41">
              <a:extLst>
                <a:ext uri="{FF2B5EF4-FFF2-40B4-BE49-F238E27FC236}">
                  <a16:creationId xmlns:a16="http://schemas.microsoft.com/office/drawing/2014/main" id="{B1E2B1C6-BEAD-447D-9374-5DB169A4A3B2}"/>
                </a:ext>
              </a:extLst>
            </p:cNvPr>
            <p:cNvSpPr/>
            <p:nvPr/>
          </p:nvSpPr>
          <p:spPr>
            <a:xfrm flipH="1">
              <a:off x="5825550" y="3804125"/>
              <a:ext cx="66625" cy="96475"/>
            </a:xfrm>
            <a:custGeom>
              <a:avLst/>
              <a:gdLst/>
              <a:ahLst/>
              <a:cxnLst/>
              <a:rect l="l" t="t" r="r" b="b"/>
              <a:pathLst>
                <a:path w="2665" h="3859" extrusionOk="0">
                  <a:moveTo>
                    <a:pt x="589" y="1"/>
                  </a:moveTo>
                  <a:cubicBezTo>
                    <a:pt x="376" y="988"/>
                    <a:pt x="66" y="2755"/>
                    <a:pt x="54" y="2921"/>
                  </a:cubicBezTo>
                  <a:cubicBezTo>
                    <a:pt x="43" y="3087"/>
                    <a:pt x="0" y="3749"/>
                    <a:pt x="545" y="3859"/>
                  </a:cubicBezTo>
                  <a:lnTo>
                    <a:pt x="2295" y="2455"/>
                  </a:lnTo>
                  <a:lnTo>
                    <a:pt x="2664" y="635"/>
                  </a:lnTo>
                  <a:lnTo>
                    <a:pt x="589" y="1"/>
                  </a:ln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7277;p41">
              <a:extLst>
                <a:ext uri="{FF2B5EF4-FFF2-40B4-BE49-F238E27FC236}">
                  <a16:creationId xmlns:a16="http://schemas.microsoft.com/office/drawing/2014/main" id="{08753E10-7540-4767-827C-018F526CFB3A}"/>
                </a:ext>
              </a:extLst>
            </p:cNvPr>
            <p:cNvSpPr/>
            <p:nvPr/>
          </p:nvSpPr>
          <p:spPr>
            <a:xfrm flipH="1">
              <a:off x="5615150" y="3784000"/>
              <a:ext cx="73225" cy="77775"/>
            </a:xfrm>
            <a:custGeom>
              <a:avLst/>
              <a:gdLst/>
              <a:ahLst/>
              <a:cxnLst/>
              <a:rect l="l" t="t" r="r" b="b"/>
              <a:pathLst>
                <a:path w="2929" h="3111" extrusionOk="0">
                  <a:moveTo>
                    <a:pt x="1947" y="0"/>
                  </a:moveTo>
                  <a:lnTo>
                    <a:pt x="1" y="892"/>
                  </a:lnTo>
                  <a:lnTo>
                    <a:pt x="1402" y="3110"/>
                  </a:lnTo>
                  <a:lnTo>
                    <a:pt x="2928" y="1800"/>
                  </a:lnTo>
                  <a:lnTo>
                    <a:pt x="1947" y="0"/>
                  </a:lnTo>
                  <a:close/>
                </a:path>
              </a:pathLst>
            </a:custGeom>
            <a:solidFill>
              <a:srgbClr val="F28F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7278;p41">
              <a:extLst>
                <a:ext uri="{FF2B5EF4-FFF2-40B4-BE49-F238E27FC236}">
                  <a16:creationId xmlns:a16="http://schemas.microsoft.com/office/drawing/2014/main" id="{7493ED8A-9AD0-4E9C-A953-F45638107BA7}"/>
                </a:ext>
              </a:extLst>
            </p:cNvPr>
            <p:cNvSpPr/>
            <p:nvPr/>
          </p:nvSpPr>
          <p:spPr>
            <a:xfrm flipH="1">
              <a:off x="5633350" y="3683700"/>
              <a:ext cx="98500" cy="136175"/>
            </a:xfrm>
            <a:custGeom>
              <a:avLst/>
              <a:gdLst/>
              <a:ahLst/>
              <a:cxnLst/>
              <a:rect l="l" t="t" r="r" b="b"/>
              <a:pathLst>
                <a:path w="3940" h="5447" extrusionOk="0">
                  <a:moveTo>
                    <a:pt x="0" y="0"/>
                  </a:moveTo>
                  <a:lnTo>
                    <a:pt x="1713" y="5443"/>
                  </a:lnTo>
                  <a:cubicBezTo>
                    <a:pt x="1759" y="5446"/>
                    <a:pt x="1803" y="5447"/>
                    <a:pt x="1847" y="5447"/>
                  </a:cubicBezTo>
                  <a:cubicBezTo>
                    <a:pt x="3133" y="5447"/>
                    <a:pt x="3939" y="4272"/>
                    <a:pt x="3939" y="4272"/>
                  </a:cubicBezTo>
                  <a:cubicBezTo>
                    <a:pt x="3939" y="4272"/>
                    <a:pt x="2785" y="1893"/>
                    <a:pt x="2415" y="1129"/>
                  </a:cubicBezTo>
                  <a:cubicBezTo>
                    <a:pt x="2046" y="367"/>
                    <a:pt x="975" y="11"/>
                    <a:pt x="0"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7279;p41">
              <a:extLst>
                <a:ext uri="{FF2B5EF4-FFF2-40B4-BE49-F238E27FC236}">
                  <a16:creationId xmlns:a16="http://schemas.microsoft.com/office/drawing/2014/main" id="{D97DFC88-DACA-450C-969F-0EBC48737DC8}"/>
                </a:ext>
              </a:extLst>
            </p:cNvPr>
            <p:cNvSpPr/>
            <p:nvPr/>
          </p:nvSpPr>
          <p:spPr>
            <a:xfrm flipH="1">
              <a:off x="5671550" y="3683700"/>
              <a:ext cx="177300" cy="240825"/>
            </a:xfrm>
            <a:custGeom>
              <a:avLst/>
              <a:gdLst/>
              <a:ahLst/>
              <a:cxnLst/>
              <a:rect l="l" t="t" r="r" b="b"/>
              <a:pathLst>
                <a:path w="7092" h="9633" extrusionOk="0">
                  <a:moveTo>
                    <a:pt x="4540" y="0"/>
                  </a:moveTo>
                  <a:lnTo>
                    <a:pt x="2242" y="71"/>
                  </a:lnTo>
                  <a:cubicBezTo>
                    <a:pt x="1361" y="283"/>
                    <a:pt x="656" y="886"/>
                    <a:pt x="286" y="1667"/>
                  </a:cubicBezTo>
                  <a:cubicBezTo>
                    <a:pt x="4" y="2263"/>
                    <a:pt x="0" y="2954"/>
                    <a:pt x="217" y="3576"/>
                  </a:cubicBezTo>
                  <a:lnTo>
                    <a:pt x="1247" y="6564"/>
                  </a:lnTo>
                  <a:cubicBezTo>
                    <a:pt x="1247" y="6564"/>
                    <a:pt x="765" y="7732"/>
                    <a:pt x="203" y="8836"/>
                  </a:cubicBezTo>
                  <a:cubicBezTo>
                    <a:pt x="1228" y="9406"/>
                    <a:pt x="2353" y="9633"/>
                    <a:pt x="3387" y="9633"/>
                  </a:cubicBezTo>
                  <a:cubicBezTo>
                    <a:pt x="4968" y="9633"/>
                    <a:pt x="6336" y="9104"/>
                    <a:pt x="6806" y="8466"/>
                  </a:cubicBezTo>
                  <a:cubicBezTo>
                    <a:pt x="6839" y="8240"/>
                    <a:pt x="6793" y="7233"/>
                    <a:pt x="6856" y="6085"/>
                  </a:cubicBezTo>
                  <a:cubicBezTo>
                    <a:pt x="6923" y="4861"/>
                    <a:pt x="7092" y="3480"/>
                    <a:pt x="6899" y="2725"/>
                  </a:cubicBezTo>
                  <a:cubicBezTo>
                    <a:pt x="6543" y="1321"/>
                    <a:pt x="5874" y="0"/>
                    <a:pt x="4540" y="0"/>
                  </a:cubicBezTo>
                  <a:close/>
                </a:path>
              </a:pathLst>
            </a:custGeom>
            <a:solidFill>
              <a:srgbClr val="F5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7280;p41">
              <a:extLst>
                <a:ext uri="{FF2B5EF4-FFF2-40B4-BE49-F238E27FC236}">
                  <a16:creationId xmlns:a16="http://schemas.microsoft.com/office/drawing/2014/main" id="{DD301342-F019-449A-906B-464A96901713}"/>
                </a:ext>
              </a:extLst>
            </p:cNvPr>
            <p:cNvSpPr/>
            <p:nvPr/>
          </p:nvSpPr>
          <p:spPr>
            <a:xfrm flipH="1">
              <a:off x="5802425" y="3685450"/>
              <a:ext cx="80350" cy="152725"/>
            </a:xfrm>
            <a:custGeom>
              <a:avLst/>
              <a:gdLst/>
              <a:ahLst/>
              <a:cxnLst/>
              <a:rect l="l" t="t" r="r" b="b"/>
              <a:pathLst>
                <a:path w="3214" h="6109" extrusionOk="0">
                  <a:moveTo>
                    <a:pt x="3213" y="1"/>
                  </a:moveTo>
                  <a:lnTo>
                    <a:pt x="3213" y="1"/>
                  </a:lnTo>
                  <a:cubicBezTo>
                    <a:pt x="2328" y="124"/>
                    <a:pt x="1031" y="303"/>
                    <a:pt x="585" y="2402"/>
                  </a:cubicBezTo>
                  <a:cubicBezTo>
                    <a:pt x="130" y="4531"/>
                    <a:pt x="0" y="5273"/>
                    <a:pt x="0" y="5273"/>
                  </a:cubicBezTo>
                  <a:cubicBezTo>
                    <a:pt x="0" y="5273"/>
                    <a:pt x="717" y="6108"/>
                    <a:pt x="2168" y="6108"/>
                  </a:cubicBezTo>
                  <a:cubicBezTo>
                    <a:pt x="2176" y="6108"/>
                    <a:pt x="2184" y="6108"/>
                    <a:pt x="2192" y="6108"/>
                  </a:cubicBezTo>
                  <a:lnTo>
                    <a:pt x="2647" y="4495"/>
                  </a:lnTo>
                  <a:lnTo>
                    <a:pt x="3213" y="1"/>
                  </a:lnTo>
                  <a:close/>
                </a:path>
              </a:pathLst>
            </a:custGeom>
            <a:solidFill>
              <a:srgbClr val="F5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7281;p41">
              <a:extLst>
                <a:ext uri="{FF2B5EF4-FFF2-40B4-BE49-F238E27FC236}">
                  <a16:creationId xmlns:a16="http://schemas.microsoft.com/office/drawing/2014/main" id="{446046A8-AF5D-47A2-B88A-1E63AA256619}"/>
                </a:ext>
              </a:extLst>
            </p:cNvPr>
            <p:cNvSpPr/>
            <p:nvPr/>
          </p:nvSpPr>
          <p:spPr>
            <a:xfrm flipH="1">
              <a:off x="5812475" y="3784000"/>
              <a:ext cx="12350" cy="60400"/>
            </a:xfrm>
            <a:custGeom>
              <a:avLst/>
              <a:gdLst/>
              <a:ahLst/>
              <a:cxnLst/>
              <a:rect l="l" t="t" r="r" b="b"/>
              <a:pathLst>
                <a:path w="494" h="2416" extrusionOk="0">
                  <a:moveTo>
                    <a:pt x="480" y="0"/>
                  </a:moveTo>
                  <a:lnTo>
                    <a:pt x="480" y="0"/>
                  </a:lnTo>
                  <a:cubicBezTo>
                    <a:pt x="300" y="772"/>
                    <a:pt x="1" y="1720"/>
                    <a:pt x="1" y="1720"/>
                  </a:cubicBezTo>
                  <a:lnTo>
                    <a:pt x="240" y="2415"/>
                  </a:lnTo>
                  <a:cubicBezTo>
                    <a:pt x="493" y="1345"/>
                    <a:pt x="480" y="0"/>
                    <a:pt x="480"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7282;p41">
              <a:extLst>
                <a:ext uri="{FF2B5EF4-FFF2-40B4-BE49-F238E27FC236}">
                  <a16:creationId xmlns:a16="http://schemas.microsoft.com/office/drawing/2014/main" id="{33713D40-5A4F-4B28-A046-936E139D116E}"/>
                </a:ext>
              </a:extLst>
            </p:cNvPr>
            <p:cNvSpPr/>
            <p:nvPr/>
          </p:nvSpPr>
          <p:spPr>
            <a:xfrm flipH="1">
              <a:off x="5789875" y="3616175"/>
              <a:ext cx="29050" cy="113525"/>
            </a:xfrm>
            <a:custGeom>
              <a:avLst/>
              <a:gdLst/>
              <a:ahLst/>
              <a:cxnLst/>
              <a:rect l="l" t="t" r="r" b="b"/>
              <a:pathLst>
                <a:path w="1162" h="4541" extrusionOk="0">
                  <a:moveTo>
                    <a:pt x="1" y="1"/>
                  </a:moveTo>
                  <a:lnTo>
                    <a:pt x="1" y="3383"/>
                  </a:lnTo>
                  <a:cubicBezTo>
                    <a:pt x="1" y="4022"/>
                    <a:pt x="520" y="4541"/>
                    <a:pt x="1162" y="4541"/>
                  </a:cubicBezTo>
                  <a:lnTo>
                    <a:pt x="116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7283;p41">
              <a:extLst>
                <a:ext uri="{FF2B5EF4-FFF2-40B4-BE49-F238E27FC236}">
                  <a16:creationId xmlns:a16="http://schemas.microsoft.com/office/drawing/2014/main" id="{D7DC1FAA-87F2-4CC9-9657-08DD5833BC4E}"/>
                </a:ext>
              </a:extLst>
            </p:cNvPr>
            <p:cNvSpPr/>
            <p:nvPr/>
          </p:nvSpPr>
          <p:spPr>
            <a:xfrm flipH="1">
              <a:off x="5689175" y="3536500"/>
              <a:ext cx="135650" cy="186900"/>
            </a:xfrm>
            <a:custGeom>
              <a:avLst/>
              <a:gdLst/>
              <a:ahLst/>
              <a:cxnLst/>
              <a:rect l="l" t="t" r="r" b="b"/>
              <a:pathLst>
                <a:path w="5426" h="7476" extrusionOk="0">
                  <a:moveTo>
                    <a:pt x="4640" y="1"/>
                  </a:moveTo>
                  <a:cubicBezTo>
                    <a:pt x="4574" y="607"/>
                    <a:pt x="4185" y="1561"/>
                    <a:pt x="3171" y="2116"/>
                  </a:cubicBezTo>
                  <a:cubicBezTo>
                    <a:pt x="2243" y="2627"/>
                    <a:pt x="1530" y="2649"/>
                    <a:pt x="1414" y="2649"/>
                  </a:cubicBezTo>
                  <a:cubicBezTo>
                    <a:pt x="1403" y="2649"/>
                    <a:pt x="1398" y="2649"/>
                    <a:pt x="1398" y="2649"/>
                  </a:cubicBezTo>
                  <a:cubicBezTo>
                    <a:pt x="1321" y="2387"/>
                    <a:pt x="1050" y="2248"/>
                    <a:pt x="779" y="2248"/>
                  </a:cubicBezTo>
                  <a:cubicBezTo>
                    <a:pt x="603" y="2248"/>
                    <a:pt x="427" y="2307"/>
                    <a:pt x="306" y="2429"/>
                  </a:cubicBezTo>
                  <a:cubicBezTo>
                    <a:pt x="1" y="2742"/>
                    <a:pt x="20" y="3607"/>
                    <a:pt x="546" y="3956"/>
                  </a:cubicBezTo>
                  <a:cubicBezTo>
                    <a:pt x="699" y="4058"/>
                    <a:pt x="835" y="4094"/>
                    <a:pt x="951" y="4094"/>
                  </a:cubicBezTo>
                  <a:cubicBezTo>
                    <a:pt x="1235" y="4094"/>
                    <a:pt x="1398" y="3876"/>
                    <a:pt x="1398" y="3876"/>
                  </a:cubicBezTo>
                  <a:lnTo>
                    <a:pt x="1398" y="6148"/>
                  </a:lnTo>
                  <a:cubicBezTo>
                    <a:pt x="1398" y="6148"/>
                    <a:pt x="1790" y="6787"/>
                    <a:pt x="2409" y="7206"/>
                  </a:cubicBezTo>
                  <a:cubicBezTo>
                    <a:pt x="2680" y="7391"/>
                    <a:pt x="3008" y="7475"/>
                    <a:pt x="3293" y="7475"/>
                  </a:cubicBezTo>
                  <a:cubicBezTo>
                    <a:pt x="3659" y="7475"/>
                    <a:pt x="3956" y="7337"/>
                    <a:pt x="3979" y="7096"/>
                  </a:cubicBezTo>
                  <a:cubicBezTo>
                    <a:pt x="4022" y="6664"/>
                    <a:pt x="3360" y="5899"/>
                    <a:pt x="3360" y="5899"/>
                  </a:cubicBezTo>
                  <a:lnTo>
                    <a:pt x="3360" y="4961"/>
                  </a:lnTo>
                  <a:cubicBezTo>
                    <a:pt x="3658" y="5011"/>
                    <a:pt x="3961" y="5055"/>
                    <a:pt x="4208" y="5055"/>
                  </a:cubicBezTo>
                  <a:cubicBezTo>
                    <a:pt x="4358" y="5055"/>
                    <a:pt x="4488" y="5039"/>
                    <a:pt x="4585" y="4998"/>
                  </a:cubicBezTo>
                  <a:cubicBezTo>
                    <a:pt x="4837" y="4884"/>
                    <a:pt x="5346" y="4499"/>
                    <a:pt x="5383" y="2935"/>
                  </a:cubicBezTo>
                  <a:cubicBezTo>
                    <a:pt x="5426" y="1089"/>
                    <a:pt x="4993" y="208"/>
                    <a:pt x="4640" y="1"/>
                  </a:cubicBez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7284;p41">
              <a:extLst>
                <a:ext uri="{FF2B5EF4-FFF2-40B4-BE49-F238E27FC236}">
                  <a16:creationId xmlns:a16="http://schemas.microsoft.com/office/drawing/2014/main" id="{B693E503-31A6-4E4F-A36C-51D224194E6E}"/>
                </a:ext>
              </a:extLst>
            </p:cNvPr>
            <p:cNvSpPr/>
            <p:nvPr/>
          </p:nvSpPr>
          <p:spPr>
            <a:xfrm flipH="1">
              <a:off x="5733825" y="3595125"/>
              <a:ext cx="10100" cy="10275"/>
            </a:xfrm>
            <a:custGeom>
              <a:avLst/>
              <a:gdLst/>
              <a:ahLst/>
              <a:cxnLst/>
              <a:rect l="l" t="t" r="r" b="b"/>
              <a:pathLst>
                <a:path w="404" h="411" extrusionOk="0">
                  <a:moveTo>
                    <a:pt x="206" y="1"/>
                  </a:moveTo>
                  <a:cubicBezTo>
                    <a:pt x="202" y="1"/>
                    <a:pt x="198" y="1"/>
                    <a:pt x="194" y="1"/>
                  </a:cubicBezTo>
                  <a:cubicBezTo>
                    <a:pt x="84" y="8"/>
                    <a:pt x="1" y="101"/>
                    <a:pt x="7" y="214"/>
                  </a:cubicBezTo>
                  <a:cubicBezTo>
                    <a:pt x="11" y="325"/>
                    <a:pt x="101" y="410"/>
                    <a:pt x="208" y="410"/>
                  </a:cubicBezTo>
                  <a:cubicBezTo>
                    <a:pt x="210" y="410"/>
                    <a:pt x="212" y="410"/>
                    <a:pt x="214" y="410"/>
                  </a:cubicBezTo>
                  <a:cubicBezTo>
                    <a:pt x="320" y="404"/>
                    <a:pt x="403" y="307"/>
                    <a:pt x="400" y="198"/>
                  </a:cubicBezTo>
                  <a:cubicBezTo>
                    <a:pt x="394" y="89"/>
                    <a:pt x="307" y="1"/>
                    <a:pt x="206"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7285;p41">
              <a:extLst>
                <a:ext uri="{FF2B5EF4-FFF2-40B4-BE49-F238E27FC236}">
                  <a16:creationId xmlns:a16="http://schemas.microsoft.com/office/drawing/2014/main" id="{7E4FBD5C-8E36-486D-A2CD-0048C3EFCFE2}"/>
                </a:ext>
              </a:extLst>
            </p:cNvPr>
            <p:cNvSpPr/>
            <p:nvPr/>
          </p:nvSpPr>
          <p:spPr>
            <a:xfrm flipH="1">
              <a:off x="5721175" y="3633150"/>
              <a:ext cx="12425" cy="8025"/>
            </a:xfrm>
            <a:custGeom>
              <a:avLst/>
              <a:gdLst/>
              <a:ahLst/>
              <a:cxnLst/>
              <a:rect l="l" t="t" r="r" b="b"/>
              <a:pathLst>
                <a:path w="497" h="321" extrusionOk="0">
                  <a:moveTo>
                    <a:pt x="37" y="0"/>
                  </a:moveTo>
                  <a:lnTo>
                    <a:pt x="37" y="0"/>
                  </a:lnTo>
                  <a:cubicBezTo>
                    <a:pt x="1" y="130"/>
                    <a:pt x="73" y="269"/>
                    <a:pt x="200" y="309"/>
                  </a:cubicBezTo>
                  <a:cubicBezTo>
                    <a:pt x="223" y="317"/>
                    <a:pt x="246" y="320"/>
                    <a:pt x="269" y="320"/>
                  </a:cubicBezTo>
                  <a:cubicBezTo>
                    <a:pt x="370" y="320"/>
                    <a:pt x="464" y="252"/>
                    <a:pt x="496" y="146"/>
                  </a:cubicBezTo>
                  <a:lnTo>
                    <a:pt x="37" y="0"/>
                  </a:lnTo>
                  <a:close/>
                </a:path>
              </a:pathLst>
            </a:custGeom>
            <a:solidFill>
              <a:srgbClr val="F28F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7286;p41">
              <a:extLst>
                <a:ext uri="{FF2B5EF4-FFF2-40B4-BE49-F238E27FC236}">
                  <a16:creationId xmlns:a16="http://schemas.microsoft.com/office/drawing/2014/main" id="{6FF3DDFE-4050-48B1-8FC5-6C6F2F93DDC6}"/>
                </a:ext>
              </a:extLst>
            </p:cNvPr>
            <p:cNvSpPr/>
            <p:nvPr/>
          </p:nvSpPr>
          <p:spPr>
            <a:xfrm flipH="1">
              <a:off x="5691850" y="3575275"/>
              <a:ext cx="11725" cy="9650"/>
            </a:xfrm>
            <a:custGeom>
              <a:avLst/>
              <a:gdLst/>
              <a:ahLst/>
              <a:cxnLst/>
              <a:rect l="l" t="t" r="r" b="b"/>
              <a:pathLst>
                <a:path w="469" h="386" extrusionOk="0">
                  <a:moveTo>
                    <a:pt x="197" y="1"/>
                  </a:moveTo>
                  <a:cubicBezTo>
                    <a:pt x="121" y="1"/>
                    <a:pt x="46" y="39"/>
                    <a:pt x="0" y="110"/>
                  </a:cubicBezTo>
                  <a:lnTo>
                    <a:pt x="400" y="386"/>
                  </a:lnTo>
                  <a:cubicBezTo>
                    <a:pt x="469" y="273"/>
                    <a:pt x="439" y="120"/>
                    <a:pt x="329" y="43"/>
                  </a:cubicBezTo>
                  <a:cubicBezTo>
                    <a:pt x="288" y="15"/>
                    <a:pt x="242" y="1"/>
                    <a:pt x="197"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7287;p41">
              <a:extLst>
                <a:ext uri="{FF2B5EF4-FFF2-40B4-BE49-F238E27FC236}">
                  <a16:creationId xmlns:a16="http://schemas.microsoft.com/office/drawing/2014/main" id="{DC2868F3-F367-4A49-A68E-2AC06DEFD459}"/>
                </a:ext>
              </a:extLst>
            </p:cNvPr>
            <p:cNvSpPr/>
            <p:nvPr/>
          </p:nvSpPr>
          <p:spPr>
            <a:xfrm flipH="1">
              <a:off x="5695725" y="3591575"/>
              <a:ext cx="10200" cy="10250"/>
            </a:xfrm>
            <a:custGeom>
              <a:avLst/>
              <a:gdLst/>
              <a:ahLst/>
              <a:cxnLst/>
              <a:rect l="l" t="t" r="r" b="b"/>
              <a:pathLst>
                <a:path w="408" h="410" extrusionOk="0">
                  <a:moveTo>
                    <a:pt x="201" y="0"/>
                  </a:moveTo>
                  <a:cubicBezTo>
                    <a:pt x="199" y="0"/>
                    <a:pt x="197" y="0"/>
                    <a:pt x="194" y="0"/>
                  </a:cubicBezTo>
                  <a:cubicBezTo>
                    <a:pt x="84" y="7"/>
                    <a:pt x="1" y="103"/>
                    <a:pt x="8" y="213"/>
                  </a:cubicBezTo>
                  <a:cubicBezTo>
                    <a:pt x="14" y="324"/>
                    <a:pt x="101" y="409"/>
                    <a:pt x="208" y="409"/>
                  </a:cubicBezTo>
                  <a:cubicBezTo>
                    <a:pt x="210" y="409"/>
                    <a:pt x="212" y="409"/>
                    <a:pt x="214" y="409"/>
                  </a:cubicBezTo>
                  <a:cubicBezTo>
                    <a:pt x="323" y="403"/>
                    <a:pt x="407" y="309"/>
                    <a:pt x="400" y="196"/>
                  </a:cubicBezTo>
                  <a:cubicBezTo>
                    <a:pt x="394" y="86"/>
                    <a:pt x="304" y="0"/>
                    <a:pt x="20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7288;p41">
              <a:extLst>
                <a:ext uri="{FF2B5EF4-FFF2-40B4-BE49-F238E27FC236}">
                  <a16:creationId xmlns:a16="http://schemas.microsoft.com/office/drawing/2014/main" id="{3A75ED79-3283-4434-966C-C4759EA039D4}"/>
                </a:ext>
              </a:extLst>
            </p:cNvPr>
            <p:cNvSpPr/>
            <p:nvPr/>
          </p:nvSpPr>
          <p:spPr>
            <a:xfrm flipH="1">
              <a:off x="5702725" y="3593650"/>
              <a:ext cx="16400" cy="29625"/>
            </a:xfrm>
            <a:custGeom>
              <a:avLst/>
              <a:gdLst/>
              <a:ahLst/>
              <a:cxnLst/>
              <a:rect l="l" t="t" r="r" b="b"/>
              <a:pathLst>
                <a:path w="656" h="1185" extrusionOk="0">
                  <a:moveTo>
                    <a:pt x="0" y="0"/>
                  </a:moveTo>
                  <a:lnTo>
                    <a:pt x="30" y="1184"/>
                  </a:lnTo>
                  <a:lnTo>
                    <a:pt x="656" y="991"/>
                  </a:lnTo>
                  <a:lnTo>
                    <a:pt x="0" y="0"/>
                  </a:lnTo>
                  <a:close/>
                </a:path>
              </a:pathLst>
            </a:custGeom>
            <a:solidFill>
              <a:srgbClr val="F28F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7289;p41">
              <a:extLst>
                <a:ext uri="{FF2B5EF4-FFF2-40B4-BE49-F238E27FC236}">
                  <a16:creationId xmlns:a16="http://schemas.microsoft.com/office/drawing/2014/main" id="{D9530B16-7676-4C72-BA2B-2F4710C6017E}"/>
                </a:ext>
              </a:extLst>
            </p:cNvPr>
            <p:cNvSpPr/>
            <p:nvPr/>
          </p:nvSpPr>
          <p:spPr>
            <a:xfrm flipH="1">
              <a:off x="5740825" y="3641200"/>
              <a:ext cx="42500" cy="27125"/>
            </a:xfrm>
            <a:custGeom>
              <a:avLst/>
              <a:gdLst/>
              <a:ahLst/>
              <a:cxnLst/>
              <a:rect l="l" t="t" r="r" b="b"/>
              <a:pathLst>
                <a:path w="1700" h="1085" extrusionOk="0">
                  <a:moveTo>
                    <a:pt x="0" y="1"/>
                  </a:moveTo>
                  <a:lnTo>
                    <a:pt x="0" y="1"/>
                  </a:lnTo>
                  <a:cubicBezTo>
                    <a:pt x="0" y="1"/>
                    <a:pt x="57" y="257"/>
                    <a:pt x="363" y="523"/>
                  </a:cubicBezTo>
                  <a:cubicBezTo>
                    <a:pt x="672" y="786"/>
                    <a:pt x="1700" y="1085"/>
                    <a:pt x="1700" y="1085"/>
                  </a:cubicBezTo>
                  <a:lnTo>
                    <a:pt x="1700" y="773"/>
                  </a:lnTo>
                  <a:cubicBezTo>
                    <a:pt x="1198" y="706"/>
                    <a:pt x="163" y="410"/>
                    <a:pt x="0" y="1"/>
                  </a:cubicBezTo>
                  <a:close/>
                </a:path>
              </a:pathLst>
            </a:custGeom>
            <a:solidFill>
              <a:srgbClr val="F28F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7290;p41">
              <a:extLst>
                <a:ext uri="{FF2B5EF4-FFF2-40B4-BE49-F238E27FC236}">
                  <a16:creationId xmlns:a16="http://schemas.microsoft.com/office/drawing/2014/main" id="{26780322-C15C-4052-868B-D45CBF89266F}"/>
                </a:ext>
              </a:extLst>
            </p:cNvPr>
            <p:cNvSpPr/>
            <p:nvPr/>
          </p:nvSpPr>
          <p:spPr>
            <a:xfrm flipH="1">
              <a:off x="5534975" y="3781250"/>
              <a:ext cx="184900" cy="214825"/>
            </a:xfrm>
            <a:custGeom>
              <a:avLst/>
              <a:gdLst/>
              <a:ahLst/>
              <a:cxnLst/>
              <a:rect l="l" t="t" r="r" b="b"/>
              <a:pathLst>
                <a:path w="7396" h="8593" extrusionOk="0">
                  <a:moveTo>
                    <a:pt x="7395" y="1"/>
                  </a:moveTo>
                  <a:lnTo>
                    <a:pt x="1687" y="1504"/>
                  </a:lnTo>
                  <a:lnTo>
                    <a:pt x="0" y="8592"/>
                  </a:lnTo>
                  <a:lnTo>
                    <a:pt x="5429" y="7016"/>
                  </a:lnTo>
                  <a:lnTo>
                    <a:pt x="739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7291;p41">
              <a:extLst>
                <a:ext uri="{FF2B5EF4-FFF2-40B4-BE49-F238E27FC236}">
                  <a16:creationId xmlns:a16="http://schemas.microsoft.com/office/drawing/2014/main" id="{29ECCD20-B34B-47DF-89C1-DBE5F6523727}"/>
                </a:ext>
              </a:extLst>
            </p:cNvPr>
            <p:cNvSpPr/>
            <p:nvPr/>
          </p:nvSpPr>
          <p:spPr>
            <a:xfrm flipH="1">
              <a:off x="5569425" y="3904075"/>
              <a:ext cx="1500" cy="5350"/>
            </a:xfrm>
            <a:custGeom>
              <a:avLst/>
              <a:gdLst/>
              <a:ahLst/>
              <a:cxnLst/>
              <a:rect l="l" t="t" r="r" b="b"/>
              <a:pathLst>
                <a:path w="60" h="214" extrusionOk="0">
                  <a:moveTo>
                    <a:pt x="0" y="1"/>
                  </a:moveTo>
                  <a:lnTo>
                    <a:pt x="0" y="214"/>
                  </a:lnTo>
                  <a:lnTo>
                    <a:pt x="60" y="214"/>
                  </a:lnTo>
                  <a:lnTo>
                    <a:pt x="60" y="1"/>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7292;p41">
              <a:extLst>
                <a:ext uri="{FF2B5EF4-FFF2-40B4-BE49-F238E27FC236}">
                  <a16:creationId xmlns:a16="http://schemas.microsoft.com/office/drawing/2014/main" id="{CB4F6E6B-283C-4FD4-A610-3089A0FD026E}"/>
                </a:ext>
              </a:extLst>
            </p:cNvPr>
            <p:cNvSpPr/>
            <p:nvPr/>
          </p:nvSpPr>
          <p:spPr>
            <a:xfrm flipH="1">
              <a:off x="5569425" y="3898500"/>
              <a:ext cx="27800" cy="12925"/>
            </a:xfrm>
            <a:custGeom>
              <a:avLst/>
              <a:gdLst/>
              <a:ahLst/>
              <a:cxnLst/>
              <a:rect l="l" t="t" r="r" b="b"/>
              <a:pathLst>
                <a:path w="1112" h="517" extrusionOk="0">
                  <a:moveTo>
                    <a:pt x="1" y="1"/>
                  </a:moveTo>
                  <a:lnTo>
                    <a:pt x="1" y="1"/>
                  </a:lnTo>
                  <a:cubicBezTo>
                    <a:pt x="51" y="141"/>
                    <a:pt x="343" y="517"/>
                    <a:pt x="959" y="517"/>
                  </a:cubicBezTo>
                  <a:lnTo>
                    <a:pt x="1032" y="517"/>
                  </a:lnTo>
                  <a:lnTo>
                    <a:pt x="1052" y="437"/>
                  </a:lnTo>
                  <a:lnTo>
                    <a:pt x="1112" y="224"/>
                  </a:lnTo>
                  <a:lnTo>
                    <a:pt x="1" y="1"/>
                  </a:lnTo>
                  <a:close/>
                </a:path>
              </a:pathLst>
            </a:custGeom>
            <a:solidFill>
              <a:srgbClr val="21B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7293;p41">
              <a:extLst>
                <a:ext uri="{FF2B5EF4-FFF2-40B4-BE49-F238E27FC236}">
                  <a16:creationId xmlns:a16="http://schemas.microsoft.com/office/drawing/2014/main" id="{436FBAE9-CAE2-4C30-B3A1-A6395A6BB7C9}"/>
                </a:ext>
              </a:extLst>
            </p:cNvPr>
            <p:cNvSpPr/>
            <p:nvPr/>
          </p:nvSpPr>
          <p:spPr>
            <a:xfrm flipH="1">
              <a:off x="5703225" y="3925950"/>
              <a:ext cx="25" cy="25"/>
            </a:xfrm>
            <a:custGeom>
              <a:avLst/>
              <a:gdLst/>
              <a:ahLst/>
              <a:cxnLst/>
              <a:rect l="l" t="t" r="r" b="b"/>
              <a:pathLst>
                <a:path w="1" h="1" extrusionOk="0">
                  <a:moveTo>
                    <a:pt x="1" y="1"/>
                  </a:moveTo>
                  <a:lnTo>
                    <a:pt x="1" y="1"/>
                  </a:lnTo>
                  <a:close/>
                </a:path>
              </a:pathLst>
            </a:custGeom>
            <a:solidFill>
              <a:srgbClr val="2F3C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7294;p41">
              <a:extLst>
                <a:ext uri="{FF2B5EF4-FFF2-40B4-BE49-F238E27FC236}">
                  <a16:creationId xmlns:a16="http://schemas.microsoft.com/office/drawing/2014/main" id="{8CEAAABA-513C-4CE7-A99D-FB936FE37F2C}"/>
                </a:ext>
              </a:extLst>
            </p:cNvPr>
            <p:cNvSpPr/>
            <p:nvPr/>
          </p:nvSpPr>
          <p:spPr>
            <a:xfrm flipH="1">
              <a:off x="5629125" y="3904075"/>
              <a:ext cx="74125" cy="22725"/>
            </a:xfrm>
            <a:custGeom>
              <a:avLst/>
              <a:gdLst/>
              <a:ahLst/>
              <a:cxnLst/>
              <a:rect l="l" t="t" r="r" b="b"/>
              <a:pathLst>
                <a:path w="2965" h="909" extrusionOk="0">
                  <a:moveTo>
                    <a:pt x="2964" y="1"/>
                  </a:moveTo>
                  <a:lnTo>
                    <a:pt x="104" y="523"/>
                  </a:lnTo>
                  <a:lnTo>
                    <a:pt x="1" y="876"/>
                  </a:lnTo>
                  <a:cubicBezTo>
                    <a:pt x="1" y="876"/>
                    <a:pt x="304" y="908"/>
                    <a:pt x="699" y="908"/>
                  </a:cubicBezTo>
                  <a:cubicBezTo>
                    <a:pt x="1075" y="908"/>
                    <a:pt x="1531" y="879"/>
                    <a:pt x="1897" y="756"/>
                  </a:cubicBezTo>
                  <a:cubicBezTo>
                    <a:pt x="2552" y="540"/>
                    <a:pt x="2941" y="187"/>
                    <a:pt x="2964" y="1"/>
                  </a:cubicBezTo>
                  <a:close/>
                </a:path>
              </a:pathLst>
            </a:custGeom>
            <a:solidFill>
              <a:srgbClr val="21B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7295;p41">
              <a:extLst>
                <a:ext uri="{FF2B5EF4-FFF2-40B4-BE49-F238E27FC236}">
                  <a16:creationId xmlns:a16="http://schemas.microsoft.com/office/drawing/2014/main" id="{7DA2BAFC-2C2A-49FB-9CB0-175C43A30FD6}"/>
                </a:ext>
              </a:extLst>
            </p:cNvPr>
            <p:cNvSpPr/>
            <p:nvPr/>
          </p:nvSpPr>
          <p:spPr>
            <a:xfrm flipH="1">
              <a:off x="5575250" y="3799150"/>
              <a:ext cx="62375" cy="23550"/>
            </a:xfrm>
            <a:custGeom>
              <a:avLst/>
              <a:gdLst/>
              <a:ahLst/>
              <a:cxnLst/>
              <a:rect l="l" t="t" r="r" b="b"/>
              <a:pathLst>
                <a:path w="2495" h="942" extrusionOk="0">
                  <a:moveTo>
                    <a:pt x="2266" y="0"/>
                  </a:moveTo>
                  <a:cubicBezTo>
                    <a:pt x="2132" y="0"/>
                    <a:pt x="1946" y="26"/>
                    <a:pt x="1733" y="83"/>
                  </a:cubicBezTo>
                  <a:lnTo>
                    <a:pt x="892" y="299"/>
                  </a:lnTo>
                  <a:cubicBezTo>
                    <a:pt x="453" y="412"/>
                    <a:pt x="74" y="605"/>
                    <a:pt x="50" y="725"/>
                  </a:cubicBezTo>
                  <a:lnTo>
                    <a:pt x="0" y="941"/>
                  </a:lnTo>
                  <a:lnTo>
                    <a:pt x="2435" y="312"/>
                  </a:lnTo>
                  <a:cubicBezTo>
                    <a:pt x="2435" y="312"/>
                    <a:pt x="2455" y="212"/>
                    <a:pt x="2481" y="93"/>
                  </a:cubicBezTo>
                  <a:cubicBezTo>
                    <a:pt x="2495" y="30"/>
                    <a:pt x="2412" y="0"/>
                    <a:pt x="2266" y="0"/>
                  </a:cubicBezTo>
                  <a:close/>
                </a:path>
              </a:pathLst>
            </a:custGeom>
            <a:solidFill>
              <a:srgbClr val="21B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7296;p41">
              <a:extLst>
                <a:ext uri="{FF2B5EF4-FFF2-40B4-BE49-F238E27FC236}">
                  <a16:creationId xmlns:a16="http://schemas.microsoft.com/office/drawing/2014/main" id="{1A2C9EC1-AD52-43C7-821F-B9F8E67864E4}"/>
                </a:ext>
              </a:extLst>
            </p:cNvPr>
            <p:cNvSpPr/>
            <p:nvPr/>
          </p:nvSpPr>
          <p:spPr>
            <a:xfrm flipH="1">
              <a:off x="5566575" y="3779025"/>
              <a:ext cx="74625" cy="30200"/>
            </a:xfrm>
            <a:custGeom>
              <a:avLst/>
              <a:gdLst/>
              <a:ahLst/>
              <a:cxnLst/>
              <a:rect l="l" t="t" r="r" b="b"/>
              <a:pathLst>
                <a:path w="2985" h="1208" extrusionOk="0">
                  <a:moveTo>
                    <a:pt x="1975" y="1"/>
                  </a:moveTo>
                  <a:cubicBezTo>
                    <a:pt x="1899" y="1"/>
                    <a:pt x="1807" y="11"/>
                    <a:pt x="1697" y="36"/>
                  </a:cubicBezTo>
                  <a:cubicBezTo>
                    <a:pt x="958" y="199"/>
                    <a:pt x="795" y="735"/>
                    <a:pt x="795" y="735"/>
                  </a:cubicBezTo>
                  <a:cubicBezTo>
                    <a:pt x="795" y="735"/>
                    <a:pt x="636" y="781"/>
                    <a:pt x="439" y="835"/>
                  </a:cubicBezTo>
                  <a:cubicBezTo>
                    <a:pt x="243" y="891"/>
                    <a:pt x="66" y="997"/>
                    <a:pt x="43" y="1074"/>
                  </a:cubicBezTo>
                  <a:lnTo>
                    <a:pt x="0" y="1207"/>
                  </a:lnTo>
                  <a:lnTo>
                    <a:pt x="2940" y="435"/>
                  </a:lnTo>
                  <a:cubicBezTo>
                    <a:pt x="2940" y="435"/>
                    <a:pt x="2957" y="369"/>
                    <a:pt x="2974" y="296"/>
                  </a:cubicBezTo>
                  <a:cubicBezTo>
                    <a:pt x="2984" y="248"/>
                    <a:pt x="2934" y="222"/>
                    <a:pt x="2850" y="222"/>
                  </a:cubicBezTo>
                  <a:cubicBezTo>
                    <a:pt x="2801" y="222"/>
                    <a:pt x="2739" y="231"/>
                    <a:pt x="2671" y="249"/>
                  </a:cubicBezTo>
                  <a:lnTo>
                    <a:pt x="2335" y="342"/>
                  </a:lnTo>
                  <a:cubicBezTo>
                    <a:pt x="2335" y="342"/>
                    <a:pt x="2407" y="1"/>
                    <a:pt x="1975" y="1"/>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7297;p41">
              <a:extLst>
                <a:ext uri="{FF2B5EF4-FFF2-40B4-BE49-F238E27FC236}">
                  <a16:creationId xmlns:a16="http://schemas.microsoft.com/office/drawing/2014/main" id="{084A019A-B7F9-4A20-8F39-A3DE6B8E2D34}"/>
                </a:ext>
              </a:extLst>
            </p:cNvPr>
            <p:cNvSpPr/>
            <p:nvPr/>
          </p:nvSpPr>
          <p:spPr>
            <a:xfrm flipH="1">
              <a:off x="5574825" y="3789975"/>
              <a:ext cx="51075" cy="27225"/>
            </a:xfrm>
            <a:custGeom>
              <a:avLst/>
              <a:gdLst/>
              <a:ahLst/>
              <a:cxnLst/>
              <a:rect l="l" t="t" r="r" b="b"/>
              <a:pathLst>
                <a:path w="2043" h="1089" extrusionOk="0">
                  <a:moveTo>
                    <a:pt x="2043" y="1"/>
                  </a:moveTo>
                  <a:lnTo>
                    <a:pt x="0" y="520"/>
                  </a:lnTo>
                  <a:lnTo>
                    <a:pt x="20" y="603"/>
                  </a:lnTo>
                  <a:cubicBezTo>
                    <a:pt x="71" y="589"/>
                    <a:pt x="112" y="584"/>
                    <a:pt x="145" y="584"/>
                  </a:cubicBezTo>
                  <a:cubicBezTo>
                    <a:pt x="244" y="584"/>
                    <a:pt x="265" y="638"/>
                    <a:pt x="250" y="716"/>
                  </a:cubicBezTo>
                  <a:cubicBezTo>
                    <a:pt x="230" y="822"/>
                    <a:pt x="167" y="1089"/>
                    <a:pt x="167" y="1089"/>
                  </a:cubicBezTo>
                  <a:lnTo>
                    <a:pt x="1470" y="746"/>
                  </a:lnTo>
                  <a:cubicBezTo>
                    <a:pt x="1470" y="746"/>
                    <a:pt x="1487" y="590"/>
                    <a:pt x="1533" y="377"/>
                  </a:cubicBezTo>
                  <a:cubicBezTo>
                    <a:pt x="1573" y="194"/>
                    <a:pt x="1687" y="157"/>
                    <a:pt x="1956" y="91"/>
                  </a:cubicBezTo>
                  <a:lnTo>
                    <a:pt x="2043" y="1"/>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7298;p41">
              <a:extLst>
                <a:ext uri="{FF2B5EF4-FFF2-40B4-BE49-F238E27FC236}">
                  <a16:creationId xmlns:a16="http://schemas.microsoft.com/office/drawing/2014/main" id="{5C1D0569-D866-432A-A551-29ABCFB0DCBB}"/>
                </a:ext>
              </a:extLst>
            </p:cNvPr>
            <p:cNvSpPr/>
            <p:nvPr/>
          </p:nvSpPr>
          <p:spPr>
            <a:xfrm flipH="1">
              <a:off x="5574375" y="3799625"/>
              <a:ext cx="62350" cy="23575"/>
            </a:xfrm>
            <a:custGeom>
              <a:avLst/>
              <a:gdLst/>
              <a:ahLst/>
              <a:cxnLst/>
              <a:rect l="l" t="t" r="r" b="b"/>
              <a:pathLst>
                <a:path w="2494" h="943" extrusionOk="0">
                  <a:moveTo>
                    <a:pt x="2267" y="0"/>
                  </a:moveTo>
                  <a:cubicBezTo>
                    <a:pt x="2133" y="0"/>
                    <a:pt x="1946" y="28"/>
                    <a:pt x="1734" y="84"/>
                  </a:cubicBezTo>
                  <a:lnTo>
                    <a:pt x="893" y="300"/>
                  </a:lnTo>
                  <a:cubicBezTo>
                    <a:pt x="449" y="416"/>
                    <a:pt x="74" y="606"/>
                    <a:pt x="47" y="726"/>
                  </a:cubicBezTo>
                  <a:lnTo>
                    <a:pt x="1" y="942"/>
                  </a:lnTo>
                  <a:lnTo>
                    <a:pt x="2432" y="313"/>
                  </a:lnTo>
                  <a:cubicBezTo>
                    <a:pt x="2432" y="313"/>
                    <a:pt x="2456" y="213"/>
                    <a:pt x="2482" y="94"/>
                  </a:cubicBezTo>
                  <a:cubicBezTo>
                    <a:pt x="2494" y="32"/>
                    <a:pt x="2411" y="0"/>
                    <a:pt x="2267" y="0"/>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7299;p41">
              <a:extLst>
                <a:ext uri="{FF2B5EF4-FFF2-40B4-BE49-F238E27FC236}">
                  <a16:creationId xmlns:a16="http://schemas.microsoft.com/office/drawing/2014/main" id="{FD5F6193-C0A0-40D9-97A9-A5DE53EAE249}"/>
                </a:ext>
              </a:extLst>
            </p:cNvPr>
            <p:cNvSpPr/>
            <p:nvPr/>
          </p:nvSpPr>
          <p:spPr>
            <a:xfrm flipH="1">
              <a:off x="5615425" y="3855475"/>
              <a:ext cx="263125" cy="67675"/>
            </a:xfrm>
            <a:custGeom>
              <a:avLst/>
              <a:gdLst/>
              <a:ahLst/>
              <a:cxnLst/>
              <a:rect l="l" t="t" r="r" b="b"/>
              <a:pathLst>
                <a:path w="10525" h="2707" extrusionOk="0">
                  <a:moveTo>
                    <a:pt x="7653" y="0"/>
                  </a:moveTo>
                  <a:cubicBezTo>
                    <a:pt x="7571" y="0"/>
                    <a:pt x="7345" y="35"/>
                    <a:pt x="7205" y="394"/>
                  </a:cubicBezTo>
                  <a:cubicBezTo>
                    <a:pt x="7041" y="819"/>
                    <a:pt x="6575" y="1129"/>
                    <a:pt x="6137" y="1129"/>
                  </a:cubicBezTo>
                  <a:cubicBezTo>
                    <a:pt x="6115" y="1129"/>
                    <a:pt x="6093" y="1128"/>
                    <a:pt x="6071" y="1126"/>
                  </a:cubicBezTo>
                  <a:cubicBezTo>
                    <a:pt x="5619" y="1090"/>
                    <a:pt x="1750" y="401"/>
                    <a:pt x="1750" y="401"/>
                  </a:cubicBezTo>
                  <a:lnTo>
                    <a:pt x="0" y="1805"/>
                  </a:lnTo>
                  <a:cubicBezTo>
                    <a:pt x="682" y="2018"/>
                    <a:pt x="4644" y="2467"/>
                    <a:pt x="6141" y="2573"/>
                  </a:cubicBezTo>
                  <a:cubicBezTo>
                    <a:pt x="6377" y="2590"/>
                    <a:pt x="6614" y="2613"/>
                    <a:pt x="6849" y="2643"/>
                  </a:cubicBezTo>
                  <a:cubicBezTo>
                    <a:pt x="7205" y="2690"/>
                    <a:pt x="7565" y="2706"/>
                    <a:pt x="7764" y="2706"/>
                  </a:cubicBezTo>
                  <a:cubicBezTo>
                    <a:pt x="8496" y="2706"/>
                    <a:pt x="9551" y="2610"/>
                    <a:pt x="10093" y="1788"/>
                  </a:cubicBezTo>
                  <a:cubicBezTo>
                    <a:pt x="10525" y="1134"/>
                    <a:pt x="10057" y="810"/>
                    <a:pt x="9543" y="810"/>
                  </a:cubicBezTo>
                  <a:cubicBezTo>
                    <a:pt x="9412" y="810"/>
                    <a:pt x="9278" y="831"/>
                    <a:pt x="9155" y="873"/>
                  </a:cubicBezTo>
                  <a:cubicBezTo>
                    <a:pt x="8948" y="943"/>
                    <a:pt x="8683" y="972"/>
                    <a:pt x="8426" y="972"/>
                  </a:cubicBezTo>
                  <a:cubicBezTo>
                    <a:pt x="7936" y="972"/>
                    <a:pt x="7476" y="868"/>
                    <a:pt x="7505" y="750"/>
                  </a:cubicBezTo>
                  <a:cubicBezTo>
                    <a:pt x="7548" y="568"/>
                    <a:pt x="7684" y="2"/>
                    <a:pt x="7684" y="2"/>
                  </a:cubicBezTo>
                  <a:cubicBezTo>
                    <a:pt x="7684" y="2"/>
                    <a:pt x="7673" y="0"/>
                    <a:pt x="7653" y="0"/>
                  </a:cubicBez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7300;p41">
              <a:extLst>
                <a:ext uri="{FF2B5EF4-FFF2-40B4-BE49-F238E27FC236}">
                  <a16:creationId xmlns:a16="http://schemas.microsoft.com/office/drawing/2014/main" id="{82C349B2-AA84-48EB-87D8-FB5A3D8558BC}"/>
                </a:ext>
              </a:extLst>
            </p:cNvPr>
            <p:cNvSpPr/>
            <p:nvPr/>
          </p:nvSpPr>
          <p:spPr>
            <a:xfrm flipH="1">
              <a:off x="5538175" y="3829900"/>
              <a:ext cx="67950" cy="78150"/>
            </a:xfrm>
            <a:custGeom>
              <a:avLst/>
              <a:gdLst/>
              <a:ahLst/>
              <a:cxnLst/>
              <a:rect l="l" t="t" r="r" b="b"/>
              <a:pathLst>
                <a:path w="2718" h="3126" extrusionOk="0">
                  <a:moveTo>
                    <a:pt x="2495" y="1"/>
                  </a:moveTo>
                  <a:cubicBezTo>
                    <a:pt x="2423" y="1"/>
                    <a:pt x="2341" y="42"/>
                    <a:pt x="2266" y="127"/>
                  </a:cubicBezTo>
                  <a:cubicBezTo>
                    <a:pt x="2266" y="127"/>
                    <a:pt x="2060" y="855"/>
                    <a:pt x="2013" y="1032"/>
                  </a:cubicBezTo>
                  <a:cubicBezTo>
                    <a:pt x="1964" y="1205"/>
                    <a:pt x="1298" y="1520"/>
                    <a:pt x="879" y="1637"/>
                  </a:cubicBezTo>
                  <a:cubicBezTo>
                    <a:pt x="460" y="1750"/>
                    <a:pt x="1" y="1887"/>
                    <a:pt x="200" y="2475"/>
                  </a:cubicBezTo>
                  <a:cubicBezTo>
                    <a:pt x="373" y="2987"/>
                    <a:pt x="996" y="3126"/>
                    <a:pt x="1362" y="3126"/>
                  </a:cubicBezTo>
                  <a:cubicBezTo>
                    <a:pt x="1384" y="3126"/>
                    <a:pt x="1405" y="3125"/>
                    <a:pt x="1425" y="3124"/>
                  </a:cubicBezTo>
                  <a:cubicBezTo>
                    <a:pt x="1777" y="3111"/>
                    <a:pt x="2256" y="2774"/>
                    <a:pt x="2446" y="2232"/>
                  </a:cubicBezTo>
                  <a:cubicBezTo>
                    <a:pt x="2689" y="1540"/>
                    <a:pt x="2558" y="802"/>
                    <a:pt x="2655" y="399"/>
                  </a:cubicBezTo>
                  <a:cubicBezTo>
                    <a:pt x="2717" y="138"/>
                    <a:pt x="2625" y="1"/>
                    <a:pt x="2495" y="1"/>
                  </a:cubicBez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 name="Audio 1">
            <a:hlinkClick r:id="" action="ppaction://media"/>
            <a:extLst>
              <a:ext uri="{FF2B5EF4-FFF2-40B4-BE49-F238E27FC236}">
                <a16:creationId xmlns:a16="http://schemas.microsoft.com/office/drawing/2014/main" id="{851E38BC-4AB6-454E-86FC-7129953D688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40738" y="4440238"/>
            <a:ext cx="487362" cy="4873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371"/>
    </mc:Choice>
    <mc:Fallback xmlns="">
      <p:transition spd="slow" advTm="33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0153D-62B5-44B1-830F-05054E0C6ED9}"/>
              </a:ext>
            </a:extLst>
          </p:cNvPr>
          <p:cNvSpPr>
            <a:spLocks noGrp="1"/>
          </p:cNvSpPr>
          <p:nvPr>
            <p:ph type="ctrTitle" idx="4294967295"/>
          </p:nvPr>
        </p:nvSpPr>
        <p:spPr>
          <a:xfrm>
            <a:off x="4795838" y="325438"/>
            <a:ext cx="4348162" cy="1189037"/>
          </a:xfrm>
        </p:spPr>
        <p:txBody>
          <a:bodyPr/>
          <a:lstStyle/>
          <a:p>
            <a:r>
              <a:rPr lang="es-MX" dirty="0" err="1"/>
              <a:t>References</a:t>
            </a:r>
            <a:endParaRPr lang="es-MX" dirty="0"/>
          </a:p>
        </p:txBody>
      </p:sp>
      <p:sp>
        <p:nvSpPr>
          <p:cNvPr id="3" name="Subtítulo 2">
            <a:extLst>
              <a:ext uri="{FF2B5EF4-FFF2-40B4-BE49-F238E27FC236}">
                <a16:creationId xmlns:a16="http://schemas.microsoft.com/office/drawing/2014/main" id="{D985A2D6-0D2D-4D9D-883A-4102BF679900}"/>
              </a:ext>
            </a:extLst>
          </p:cNvPr>
          <p:cNvSpPr>
            <a:spLocks noGrp="1"/>
          </p:cNvSpPr>
          <p:nvPr>
            <p:ph type="subTitle" idx="4294967295"/>
          </p:nvPr>
        </p:nvSpPr>
        <p:spPr>
          <a:xfrm>
            <a:off x="64294" y="919956"/>
            <a:ext cx="8829675" cy="1393825"/>
          </a:xfrm>
        </p:spPr>
        <p:txBody>
          <a:bodyPr/>
          <a:lstStyle/>
          <a:p>
            <a:r>
              <a:rPr lang="en-US" dirty="0"/>
              <a:t>Duval-</a:t>
            </a:r>
            <a:r>
              <a:rPr lang="en-US" dirty="0" err="1"/>
              <a:t>Couetil</a:t>
            </a:r>
            <a:r>
              <a:rPr lang="en-US" dirty="0"/>
              <a:t>, N.; Reed Roads, T., &amp; </a:t>
            </a:r>
            <a:r>
              <a:rPr lang="en-US" dirty="0" err="1"/>
              <a:t>Haghighi</a:t>
            </a:r>
            <a:r>
              <a:rPr lang="en-US" dirty="0"/>
              <a:t>, Sh. (2010). </a:t>
            </a:r>
            <a:r>
              <a:rPr lang="en-US" i="1" dirty="0"/>
              <a:t>Development of an assessment instrument to examine outcomes of entrepreneurship education on engineering students.</a:t>
            </a:r>
            <a:r>
              <a:rPr lang="en-US" dirty="0"/>
              <a:t> In IEEE Frontiers in Education Conference (FIE).</a:t>
            </a:r>
            <a:endParaRPr lang="es-MX" dirty="0"/>
          </a:p>
          <a:p>
            <a:r>
              <a:rPr lang="en-US" dirty="0" err="1"/>
              <a:t>Fayolle</a:t>
            </a:r>
            <a:r>
              <a:rPr lang="en-US" dirty="0"/>
              <a:t>, A. (2013). Personal views on the future of entrepreneurship education. </a:t>
            </a:r>
            <a:r>
              <a:rPr lang="en-US" i="1" dirty="0"/>
              <a:t>Entrepreneurship &amp; Regional Development, 25</a:t>
            </a:r>
            <a:r>
              <a:rPr lang="en-US" dirty="0"/>
              <a:t>(7/8), 692-701.</a:t>
            </a:r>
            <a:endParaRPr lang="es-MX" dirty="0"/>
          </a:p>
          <a:p>
            <a:r>
              <a:rPr lang="en-US" dirty="0" err="1"/>
              <a:t>Fayolle</a:t>
            </a:r>
            <a:r>
              <a:rPr lang="en-US" dirty="0"/>
              <a:t>, A., &amp; </a:t>
            </a:r>
            <a:r>
              <a:rPr lang="en-US" dirty="0" err="1"/>
              <a:t>Gailly</a:t>
            </a:r>
            <a:r>
              <a:rPr lang="en-US" dirty="0"/>
              <a:t>, B. (2013). The impact of entrepreneurship education on entrepreneurial attitudes and intention: Hysteresis and persistence. </a:t>
            </a:r>
            <a:r>
              <a:rPr lang="en-US" i="1" dirty="0"/>
              <a:t>Journal of Small Business Management, 51</a:t>
            </a:r>
            <a:r>
              <a:rPr lang="en-US" dirty="0"/>
              <a:t>, 315–328.</a:t>
            </a:r>
            <a:endParaRPr lang="es-MX" dirty="0"/>
          </a:p>
          <a:p>
            <a:r>
              <a:rPr lang="en-US" dirty="0"/>
              <a:t>Huq, A. &amp; Gilbert, D. (2017). All the world's a stage: transforming entrepreneurship education through design thinking</a:t>
            </a:r>
            <a:r>
              <a:rPr lang="en-US" i="1" dirty="0"/>
              <a:t>, Education + Training, 59</a:t>
            </a:r>
            <a:r>
              <a:rPr lang="en-US" dirty="0"/>
              <a:t>(2), 155-170</a:t>
            </a:r>
            <a:endParaRPr lang="es-MX" dirty="0"/>
          </a:p>
          <a:p>
            <a:r>
              <a:rPr lang="en-US" dirty="0" err="1"/>
              <a:t>Koe</a:t>
            </a:r>
            <a:r>
              <a:rPr lang="en-US" dirty="0"/>
              <a:t>, W. (2016). The relationship between Individual Entrepreneurial Orientation (IEO) and entrepreneurial intention. </a:t>
            </a:r>
            <a:r>
              <a:rPr lang="en-US" i="1" dirty="0"/>
              <a:t>Journal of Global Entrepreneurship Research</a:t>
            </a:r>
            <a:r>
              <a:rPr lang="en-US" dirty="0"/>
              <a:t> </a:t>
            </a:r>
            <a:r>
              <a:rPr lang="en-US" i="1" dirty="0"/>
              <a:t>6</a:t>
            </a:r>
            <a:r>
              <a:rPr lang="en-US" dirty="0"/>
              <a:t>(13), 2-11.</a:t>
            </a:r>
            <a:endParaRPr lang="es-MX" dirty="0"/>
          </a:p>
          <a:p>
            <a:r>
              <a:rPr lang="en-US" dirty="0" err="1"/>
              <a:t>Kozubíková</a:t>
            </a:r>
            <a:r>
              <a:rPr lang="en-US" dirty="0"/>
              <a:t>, L., </a:t>
            </a:r>
            <a:r>
              <a:rPr lang="en-US" dirty="0" err="1"/>
              <a:t>Čepel</a:t>
            </a:r>
            <a:r>
              <a:rPr lang="en-US" dirty="0"/>
              <a:t>, M., and </a:t>
            </a:r>
            <a:r>
              <a:rPr lang="en-US" dirty="0" err="1"/>
              <a:t>Zlámalová</a:t>
            </a:r>
            <a:r>
              <a:rPr lang="en-US" dirty="0"/>
              <a:t>, M. (2018). Attitude toward innovativeness based on personality traits in the SME sector. Czech Republic case study. </a:t>
            </a:r>
            <a:r>
              <a:rPr lang="en-US" i="1" dirty="0"/>
              <a:t>Management &amp; Marketing. Challenges for the Knowledge Society</a:t>
            </a:r>
            <a:r>
              <a:rPr lang="en-US" dirty="0"/>
              <a:t>, </a:t>
            </a:r>
            <a:r>
              <a:rPr lang="en-US" i="1" dirty="0"/>
              <a:t>13</a:t>
            </a:r>
            <a:r>
              <a:rPr lang="en-US" dirty="0"/>
              <a:t>(2), 913-928, DOI: 10.2478/mmcks-2018-0013.</a:t>
            </a:r>
            <a:endParaRPr lang="es-MX" dirty="0"/>
          </a:p>
          <a:p>
            <a:r>
              <a:rPr lang="en-US" dirty="0" err="1"/>
              <a:t>Lackéus</a:t>
            </a:r>
            <a:r>
              <a:rPr lang="en-US" dirty="0"/>
              <a:t>, M. (2015). </a:t>
            </a:r>
            <a:r>
              <a:rPr lang="en-US" i="1" dirty="0"/>
              <a:t>Entrepreneurship in education: What, why, when, how.</a:t>
            </a:r>
            <a:r>
              <a:rPr lang="en-US" dirty="0"/>
              <a:t> Paris: OECD Publishing.</a:t>
            </a:r>
          </a:p>
          <a:p>
            <a:r>
              <a:rPr lang="en-US" dirty="0" err="1"/>
              <a:t>Palazzechi</a:t>
            </a:r>
            <a:r>
              <a:rPr lang="en-US" dirty="0"/>
              <a:t>, L.; Bucci, O. &amp; Di Fabio, A. (2018). High entrepreneurship, leadership, and professionalism (HELP): a new resource for workers in the 21st century. </a:t>
            </a:r>
            <a:r>
              <a:rPr lang="en-US" i="1" dirty="0"/>
              <a:t>Frontiers in psychology, 9</a:t>
            </a:r>
            <a:r>
              <a:rPr lang="en-US" dirty="0"/>
              <a:t>,1-8.</a:t>
            </a:r>
            <a:endParaRPr lang="es-MX" dirty="0"/>
          </a:p>
          <a:p>
            <a:r>
              <a:rPr lang="en-US" dirty="0" err="1"/>
              <a:t>Piperopoulos</a:t>
            </a:r>
            <a:r>
              <a:rPr lang="en-US" dirty="0"/>
              <a:t>, P., &amp; </a:t>
            </a:r>
            <a:r>
              <a:rPr lang="en-US" dirty="0" err="1"/>
              <a:t>Dimov</a:t>
            </a:r>
            <a:r>
              <a:rPr lang="en-US" dirty="0"/>
              <a:t>, D. (2014). Burst bubbles or build steam? Entrepreneurship education, entrepreneurial self-efficacy, and entrepreneurial intentions. </a:t>
            </a:r>
            <a:r>
              <a:rPr lang="en-US" i="1" dirty="0"/>
              <a:t>Journal of Small Business Management</a:t>
            </a:r>
            <a:r>
              <a:rPr lang="en-US" dirty="0"/>
              <a:t>, </a:t>
            </a:r>
            <a:r>
              <a:rPr lang="en-US" i="1" dirty="0"/>
              <a:t>52</a:t>
            </a:r>
            <a:r>
              <a:rPr lang="en-US" dirty="0"/>
              <a:t>(2)</a:t>
            </a:r>
            <a:r>
              <a:rPr lang="en-US" i="1" dirty="0"/>
              <a:t>. </a:t>
            </a:r>
            <a:r>
              <a:rPr lang="en-US" dirty="0"/>
              <a:t>doi:10.1111/jsbm.12116</a:t>
            </a:r>
            <a:endParaRPr lang="es-MX" dirty="0"/>
          </a:p>
          <a:p>
            <a:r>
              <a:rPr lang="en-US" dirty="0"/>
              <a:t>Portuguez Castro, M., Valenzuela González, J. &amp; Navarro Corona, C. (2018). </a:t>
            </a:r>
            <a:r>
              <a:rPr lang="es-CR" dirty="0"/>
              <a:t>Diseño y validación de un test de evaluación del potencial en emprendimiento social. </a:t>
            </a:r>
            <a:r>
              <a:rPr lang="pt-BR" i="1" dirty="0" err="1"/>
              <a:t>Revesco</a:t>
            </a:r>
            <a:r>
              <a:rPr lang="pt-BR" i="1" dirty="0"/>
              <a:t> Revista de </a:t>
            </a:r>
            <a:r>
              <a:rPr lang="pt-BR" i="1" dirty="0" err="1"/>
              <a:t>Estudios</a:t>
            </a:r>
            <a:r>
              <a:rPr lang="pt-BR" i="1" dirty="0"/>
              <a:t> Cooperativos,</a:t>
            </a:r>
            <a:r>
              <a:rPr lang="pt-BR" dirty="0"/>
              <a:t>128, 192-211</a:t>
            </a:r>
            <a:r>
              <a:rPr lang="pt-BR" i="1" dirty="0"/>
              <a:t>. doi:10.5209/REVE.60207 </a:t>
            </a:r>
            <a:endParaRPr lang="es-MX" dirty="0"/>
          </a:p>
          <a:p>
            <a:r>
              <a:rPr lang="pt-BR" dirty="0"/>
              <a:t>Portuguez Castro, M., Ross </a:t>
            </a:r>
            <a:r>
              <a:rPr lang="pt-BR" dirty="0" err="1"/>
              <a:t>Scheede</a:t>
            </a:r>
            <a:r>
              <a:rPr lang="pt-BR" dirty="0"/>
              <a:t>, C., &amp; Gómez </a:t>
            </a:r>
            <a:r>
              <a:rPr lang="pt-BR" dirty="0" err="1"/>
              <a:t>Zermeño</a:t>
            </a:r>
            <a:r>
              <a:rPr lang="pt-BR" dirty="0"/>
              <a:t>, M. (2019). </a:t>
            </a:r>
            <a:r>
              <a:rPr lang="en-US" dirty="0"/>
              <a:t>The impact of higher education in entrepreneurship and the innovation ecosystem: A case study in Mexico. </a:t>
            </a:r>
            <a:r>
              <a:rPr lang="en-US" i="1" dirty="0"/>
              <a:t>Sustainability</a:t>
            </a:r>
            <a:r>
              <a:rPr lang="en-US" dirty="0"/>
              <a:t>, </a:t>
            </a:r>
            <a:r>
              <a:rPr lang="en-US" i="1" dirty="0"/>
              <a:t>20</a:t>
            </a:r>
            <a:r>
              <a:rPr lang="en-US" dirty="0"/>
              <a:t> (11), 1-17. https://doi.org/10.3390/su11205597</a:t>
            </a:r>
            <a:endParaRPr lang="es-MX" dirty="0"/>
          </a:p>
          <a:p>
            <a:r>
              <a:rPr lang="en-US" dirty="0"/>
              <a:t>Rideout, E. C., and Gray, D. O., 2013. "Does Entrepreneurship Education Really Work? A Review and Methodological Critique of the Empirical Literature on the Effects of University-Based Entrepreneurship Education."</a:t>
            </a:r>
            <a:r>
              <a:rPr lang="en-US" b="1" i="1" dirty="0"/>
              <a:t> </a:t>
            </a:r>
            <a:r>
              <a:rPr lang="en-US" i="1" dirty="0"/>
              <a:t>Journal of Small Business Management, 51</a:t>
            </a:r>
            <a:r>
              <a:rPr lang="en-US" dirty="0"/>
              <a:t>(3), 329-351.</a:t>
            </a:r>
            <a:endParaRPr lang="es-MX" dirty="0"/>
          </a:p>
          <a:p>
            <a:endParaRPr lang="es-MX" dirty="0"/>
          </a:p>
        </p:txBody>
      </p:sp>
    </p:spTree>
    <p:extLst>
      <p:ext uri="{BB962C8B-B14F-4D97-AF65-F5344CB8AC3E}">
        <p14:creationId xmlns:p14="http://schemas.microsoft.com/office/powerpoint/2010/main" val="38829699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14"/>
        <p:cNvGrpSpPr/>
        <p:nvPr/>
      </p:nvGrpSpPr>
      <p:grpSpPr>
        <a:xfrm>
          <a:off x="0" y="0"/>
          <a:ext cx="0" cy="0"/>
          <a:chOff x="0" y="0"/>
          <a:chExt cx="0" cy="0"/>
        </a:xfrm>
      </p:grpSpPr>
      <p:sp>
        <p:nvSpPr>
          <p:cNvPr id="315" name="Google Shape;315;p22"/>
          <p:cNvSpPr txBox="1">
            <a:spLocks noGrp="1"/>
          </p:cNvSpPr>
          <p:nvPr>
            <p:ph type="ctrTitle"/>
          </p:nvPr>
        </p:nvSpPr>
        <p:spPr>
          <a:xfrm>
            <a:off x="1320075" y="330847"/>
            <a:ext cx="7264500" cy="504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dirty="0">
                <a:solidFill>
                  <a:schemeClr val="accent3"/>
                </a:solidFill>
              </a:rPr>
              <a:t>OUTLINE</a:t>
            </a:r>
            <a:endParaRPr dirty="0">
              <a:solidFill>
                <a:schemeClr val="accent3"/>
              </a:solidFill>
            </a:endParaRPr>
          </a:p>
        </p:txBody>
      </p:sp>
      <p:sp>
        <p:nvSpPr>
          <p:cNvPr id="316" name="Google Shape;316;p22"/>
          <p:cNvSpPr txBox="1">
            <a:spLocks noGrp="1"/>
          </p:cNvSpPr>
          <p:nvPr>
            <p:ph type="subTitle" idx="1"/>
          </p:nvPr>
        </p:nvSpPr>
        <p:spPr>
          <a:xfrm>
            <a:off x="856200" y="1115677"/>
            <a:ext cx="7670400" cy="3416400"/>
          </a:xfrm>
          <a:prstGeom prst="rect">
            <a:avLst/>
          </a:prstGeom>
        </p:spPr>
        <p:txBody>
          <a:bodyPr spcFirstLastPara="1" wrap="square" lIns="91425" tIns="91425" rIns="91425" bIns="91425" anchor="t" anchorCtr="0">
            <a:noAutofit/>
          </a:bodyPr>
          <a:lstStyle/>
          <a:p>
            <a:pPr lvl="0">
              <a:spcBef>
                <a:spcPts val="300"/>
              </a:spcBef>
              <a:buClr>
                <a:schemeClr val="accent3"/>
              </a:buClr>
              <a:buSzPts val="1100"/>
              <a:buFont typeface="Dosis ExtraLight"/>
              <a:buChar char="●"/>
            </a:pPr>
            <a:r>
              <a:rPr lang="en-US" sz="3200" dirty="0"/>
              <a:t>Entrepreneur skills </a:t>
            </a:r>
          </a:p>
          <a:p>
            <a:pPr lvl="0">
              <a:spcBef>
                <a:spcPts val="300"/>
              </a:spcBef>
              <a:buClr>
                <a:schemeClr val="accent3"/>
              </a:buClr>
              <a:buSzPts val="1100"/>
              <a:buFont typeface="Dosis ExtraLight"/>
              <a:buChar char="●"/>
            </a:pPr>
            <a:r>
              <a:rPr lang="en-US" sz="3200" dirty="0"/>
              <a:t>Entrepreneurial education programs</a:t>
            </a:r>
            <a:endParaRPr sz="3200" dirty="0">
              <a:solidFill>
                <a:schemeClr val="accent3"/>
              </a:solidFill>
              <a:latin typeface="Dosis ExtraLight"/>
              <a:ea typeface="Dosis ExtraLight"/>
              <a:cs typeface="Dosis ExtraLight"/>
              <a:sym typeface="Dosis ExtraLight"/>
            </a:endParaRPr>
          </a:p>
          <a:p>
            <a:pPr marL="457200" lvl="0" indent="-298450" algn="l" rtl="0">
              <a:spcBef>
                <a:spcPts val="0"/>
              </a:spcBef>
              <a:spcAft>
                <a:spcPts val="0"/>
              </a:spcAft>
              <a:buClr>
                <a:schemeClr val="accent3"/>
              </a:buClr>
              <a:buSzPts val="1100"/>
              <a:buFont typeface="Dosis ExtraLight"/>
              <a:buChar char="●"/>
            </a:pPr>
            <a:r>
              <a:rPr lang="es-MX" sz="3200" dirty="0" err="1">
                <a:solidFill>
                  <a:schemeClr val="accent3"/>
                </a:solidFill>
                <a:latin typeface="Dosis ExtraLight"/>
                <a:ea typeface="Dosis ExtraLight"/>
                <a:cs typeface="Dosis ExtraLight"/>
                <a:sym typeface="Dosis ExtraLight"/>
              </a:rPr>
              <a:t>Method</a:t>
            </a:r>
            <a:endParaRPr sz="3200" dirty="0">
              <a:solidFill>
                <a:schemeClr val="accent3"/>
              </a:solidFill>
              <a:latin typeface="Dosis ExtraLight"/>
              <a:ea typeface="Dosis ExtraLight"/>
              <a:cs typeface="Dosis ExtraLight"/>
              <a:sym typeface="Dosis ExtraLight"/>
            </a:endParaRPr>
          </a:p>
          <a:p>
            <a:pPr marL="457200" lvl="0" indent="-298450" algn="l" rtl="0">
              <a:spcBef>
                <a:spcPts val="0"/>
              </a:spcBef>
              <a:spcAft>
                <a:spcPts val="0"/>
              </a:spcAft>
              <a:buClr>
                <a:schemeClr val="accent3"/>
              </a:buClr>
              <a:buSzPts val="1100"/>
              <a:buFont typeface="Dosis ExtraLight"/>
              <a:buChar char="●"/>
            </a:pPr>
            <a:r>
              <a:rPr lang="es-MX" sz="3200" dirty="0" err="1">
                <a:solidFill>
                  <a:schemeClr val="accent3"/>
                </a:solidFill>
                <a:latin typeface="Dosis ExtraLight"/>
                <a:ea typeface="Dosis ExtraLight"/>
                <a:cs typeface="Dosis ExtraLight"/>
                <a:sym typeface="Dosis ExtraLight"/>
              </a:rPr>
              <a:t>Results</a:t>
            </a:r>
            <a:r>
              <a:rPr lang="es-MX" sz="3200" dirty="0">
                <a:solidFill>
                  <a:schemeClr val="accent3"/>
                </a:solidFill>
                <a:latin typeface="Dosis ExtraLight"/>
                <a:ea typeface="Dosis ExtraLight"/>
                <a:cs typeface="Dosis ExtraLight"/>
                <a:sym typeface="Dosis ExtraLight"/>
              </a:rPr>
              <a:t> and </a:t>
            </a:r>
            <a:r>
              <a:rPr lang="es-MX" sz="3200" dirty="0" err="1">
                <a:solidFill>
                  <a:schemeClr val="accent3"/>
                </a:solidFill>
                <a:latin typeface="Dosis ExtraLight"/>
                <a:ea typeface="Dosis ExtraLight"/>
                <a:cs typeface="Dosis ExtraLight"/>
                <a:sym typeface="Dosis ExtraLight"/>
              </a:rPr>
              <a:t>Discussion</a:t>
            </a:r>
            <a:endParaRPr sz="3200" dirty="0">
              <a:solidFill>
                <a:schemeClr val="accent3"/>
              </a:solidFill>
              <a:latin typeface="Dosis ExtraLight"/>
              <a:ea typeface="Dosis ExtraLight"/>
              <a:cs typeface="Dosis ExtraLight"/>
              <a:sym typeface="Dosis ExtraLight"/>
            </a:endParaRPr>
          </a:p>
          <a:p>
            <a:pPr marL="457200" lvl="0" indent="-298450" algn="l" rtl="0">
              <a:spcBef>
                <a:spcPts val="0"/>
              </a:spcBef>
              <a:spcAft>
                <a:spcPts val="0"/>
              </a:spcAft>
              <a:buClr>
                <a:schemeClr val="accent3"/>
              </a:buClr>
              <a:buSzPts val="1100"/>
              <a:buFont typeface="Dosis ExtraLight"/>
              <a:buChar char="●"/>
            </a:pPr>
            <a:r>
              <a:rPr lang="es-MX" sz="3200" dirty="0" err="1">
                <a:solidFill>
                  <a:schemeClr val="accent3"/>
                </a:solidFill>
                <a:uFill>
                  <a:noFill/>
                </a:uFill>
                <a:latin typeface="Dosis ExtraLight"/>
                <a:ea typeface="Dosis ExtraLight"/>
                <a:cs typeface="Dosis ExtraLight"/>
                <a:sym typeface="Dosis ExtraLight"/>
              </a:rPr>
              <a:t>Conclusions</a:t>
            </a:r>
            <a:endParaRPr sz="3200" dirty="0">
              <a:solidFill>
                <a:schemeClr val="accent3"/>
              </a:solidFill>
              <a:latin typeface="Dosis ExtraLight"/>
              <a:ea typeface="Dosis ExtraLight"/>
              <a:cs typeface="Dosis ExtraLight"/>
              <a:sym typeface="Dosis ExtraLight"/>
            </a:endParaRPr>
          </a:p>
          <a:p>
            <a:pPr marL="0" lvl="0" indent="0" algn="l" rtl="0">
              <a:spcBef>
                <a:spcPts val="300"/>
              </a:spcBef>
              <a:spcAft>
                <a:spcPts val="0"/>
              </a:spcAft>
              <a:buNone/>
            </a:pPr>
            <a:endParaRPr dirty="0">
              <a:solidFill>
                <a:schemeClr val="accent3"/>
              </a:solidFill>
              <a:latin typeface="Dosis ExtraLight"/>
              <a:ea typeface="Dosis ExtraLight"/>
              <a:cs typeface="Dosis ExtraLight"/>
              <a:sym typeface="Dosis ExtraLight"/>
            </a:endParaRPr>
          </a:p>
        </p:txBody>
      </p:sp>
    </p:spTree>
  </p:cSld>
  <p:clrMapOvr>
    <a:masterClrMapping/>
  </p:clrMapOvr>
  <mc:AlternateContent xmlns:mc="http://schemas.openxmlformats.org/markup-compatibility/2006" xmlns:p14="http://schemas.microsoft.com/office/powerpoint/2010/main">
    <mc:Choice Requires="p14">
      <p:transition spd="slow" p14:dur="2000" advTm="50193"/>
    </mc:Choice>
    <mc:Fallback xmlns="">
      <p:transition spd="slow" advTm="50193"/>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342"/>
        <p:cNvGrpSpPr/>
        <p:nvPr/>
      </p:nvGrpSpPr>
      <p:grpSpPr>
        <a:xfrm>
          <a:off x="0" y="0"/>
          <a:ext cx="0" cy="0"/>
          <a:chOff x="0" y="0"/>
          <a:chExt cx="0" cy="0"/>
        </a:xfrm>
      </p:grpSpPr>
      <p:sp>
        <p:nvSpPr>
          <p:cNvPr id="343" name="Google Shape;343;p24"/>
          <p:cNvSpPr txBox="1">
            <a:spLocks noGrp="1"/>
          </p:cNvSpPr>
          <p:nvPr>
            <p:ph type="subTitle" idx="1"/>
          </p:nvPr>
        </p:nvSpPr>
        <p:spPr>
          <a:xfrm flipH="1">
            <a:off x="856195" y="2760775"/>
            <a:ext cx="3068700" cy="1170000"/>
          </a:xfrm>
          <a:prstGeom prst="rect">
            <a:avLst/>
          </a:prstGeom>
        </p:spPr>
        <p:txBody>
          <a:bodyPr spcFirstLastPara="1" wrap="square" lIns="91425" tIns="91425" rIns="91425" bIns="91425" anchor="t" anchorCtr="0">
            <a:noAutofit/>
          </a:bodyPr>
          <a:lstStyle/>
          <a:p>
            <a:pPr marL="0" lvl="0" indent="0">
              <a:buClr>
                <a:schemeClr val="dk1"/>
              </a:buClr>
            </a:pPr>
            <a:r>
              <a:rPr lang="en-US" dirty="0"/>
              <a:t>The world is transforming, mainly due to the challenges of automation and the social, environmental, and technological requirements of the so-called Industry 4.0 </a:t>
            </a:r>
          </a:p>
          <a:p>
            <a:pPr marL="0" lvl="0" indent="0">
              <a:buClr>
                <a:schemeClr val="dk1"/>
              </a:buClr>
            </a:pPr>
            <a:endParaRPr lang="en-US" dirty="0"/>
          </a:p>
          <a:p>
            <a:pPr marL="0" indent="0">
              <a:buClr>
                <a:schemeClr val="dk1"/>
              </a:buClr>
            </a:pPr>
            <a:r>
              <a:rPr lang="en-US" dirty="0"/>
              <a:t>The student must assume an active role in their training and commit to lifelong learning.</a:t>
            </a:r>
            <a:endParaRPr lang="es-MX" dirty="0"/>
          </a:p>
          <a:p>
            <a:pPr marL="0" lvl="0" indent="0">
              <a:buClr>
                <a:schemeClr val="dk1"/>
              </a:buClr>
            </a:pPr>
            <a:endParaRPr dirty="0"/>
          </a:p>
        </p:txBody>
      </p:sp>
      <p:sp>
        <p:nvSpPr>
          <p:cNvPr id="344" name="Google Shape;344;p24"/>
          <p:cNvSpPr txBox="1">
            <a:spLocks noGrp="1"/>
          </p:cNvSpPr>
          <p:nvPr>
            <p:ph type="title"/>
          </p:nvPr>
        </p:nvSpPr>
        <p:spPr>
          <a:xfrm>
            <a:off x="856196" y="1666525"/>
            <a:ext cx="3235883" cy="896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MX" dirty="0"/>
              <a:t>INTRODUCTION</a:t>
            </a:r>
            <a:endParaRPr dirty="0"/>
          </a:p>
        </p:txBody>
      </p:sp>
      <p:sp>
        <p:nvSpPr>
          <p:cNvPr id="345" name="Google Shape;345;p24"/>
          <p:cNvSpPr/>
          <p:nvPr/>
        </p:nvSpPr>
        <p:spPr>
          <a:xfrm>
            <a:off x="5588729" y="1666522"/>
            <a:ext cx="98075" cy="153754"/>
          </a:xfrm>
          <a:custGeom>
            <a:avLst/>
            <a:gdLst/>
            <a:ahLst/>
            <a:cxnLst/>
            <a:rect l="l" t="t" r="r" b="b"/>
            <a:pathLst>
              <a:path w="2230" h="3496" extrusionOk="0">
                <a:moveTo>
                  <a:pt x="1557" y="0"/>
                </a:moveTo>
                <a:cubicBezTo>
                  <a:pt x="1448" y="0"/>
                  <a:pt x="1331" y="32"/>
                  <a:pt x="1205" y="93"/>
                </a:cubicBezTo>
                <a:cubicBezTo>
                  <a:pt x="594" y="403"/>
                  <a:pt x="55" y="1393"/>
                  <a:pt x="5" y="2308"/>
                </a:cubicBezTo>
                <a:cubicBezTo>
                  <a:pt x="0" y="2355"/>
                  <a:pt x="0" y="2400"/>
                  <a:pt x="0" y="2448"/>
                </a:cubicBezTo>
                <a:cubicBezTo>
                  <a:pt x="0" y="3097"/>
                  <a:pt x="271" y="3496"/>
                  <a:pt x="670" y="3496"/>
                </a:cubicBezTo>
                <a:cubicBezTo>
                  <a:pt x="779" y="3496"/>
                  <a:pt x="898" y="3465"/>
                  <a:pt x="1021" y="3404"/>
                </a:cubicBezTo>
                <a:cubicBezTo>
                  <a:pt x="1635" y="3093"/>
                  <a:pt x="2171" y="2103"/>
                  <a:pt x="2223" y="1188"/>
                </a:cubicBezTo>
                <a:cubicBezTo>
                  <a:pt x="2226" y="1141"/>
                  <a:pt x="2229" y="1096"/>
                  <a:pt x="2229" y="1049"/>
                </a:cubicBezTo>
                <a:cubicBezTo>
                  <a:pt x="2229" y="926"/>
                  <a:pt x="2219" y="806"/>
                  <a:pt x="2199" y="701"/>
                </a:cubicBezTo>
                <a:cubicBezTo>
                  <a:pt x="2120" y="271"/>
                  <a:pt x="1888" y="11"/>
                  <a:pt x="15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6" name="Google Shape;346;p24"/>
          <p:cNvGrpSpPr/>
          <p:nvPr/>
        </p:nvGrpSpPr>
        <p:grpSpPr>
          <a:xfrm>
            <a:off x="4302508" y="2403742"/>
            <a:ext cx="790685" cy="1839751"/>
            <a:chOff x="4593707" y="2226241"/>
            <a:chExt cx="711368" cy="1655196"/>
          </a:xfrm>
        </p:grpSpPr>
        <p:sp>
          <p:nvSpPr>
            <p:cNvPr id="347" name="Google Shape;347;p24"/>
            <p:cNvSpPr/>
            <p:nvPr/>
          </p:nvSpPr>
          <p:spPr>
            <a:xfrm>
              <a:off x="4593707" y="3585540"/>
              <a:ext cx="681250" cy="295897"/>
            </a:xfrm>
            <a:custGeom>
              <a:avLst/>
              <a:gdLst/>
              <a:ahLst/>
              <a:cxnLst/>
              <a:rect l="l" t="t" r="r" b="b"/>
              <a:pathLst>
                <a:path w="15490" h="6728" extrusionOk="0">
                  <a:moveTo>
                    <a:pt x="7746" y="1"/>
                  </a:moveTo>
                  <a:cubicBezTo>
                    <a:pt x="5941" y="1"/>
                    <a:pt x="4134" y="328"/>
                    <a:pt x="2755" y="984"/>
                  </a:cubicBezTo>
                  <a:cubicBezTo>
                    <a:pt x="1" y="2298"/>
                    <a:pt x="1" y="4427"/>
                    <a:pt x="2755" y="5742"/>
                  </a:cubicBezTo>
                  <a:cubicBezTo>
                    <a:pt x="4134" y="6399"/>
                    <a:pt x="5941" y="6727"/>
                    <a:pt x="7746" y="6727"/>
                  </a:cubicBezTo>
                  <a:cubicBezTo>
                    <a:pt x="9552" y="6727"/>
                    <a:pt x="11358" y="6399"/>
                    <a:pt x="12735" y="5742"/>
                  </a:cubicBezTo>
                  <a:cubicBezTo>
                    <a:pt x="15489" y="4427"/>
                    <a:pt x="15489" y="2298"/>
                    <a:pt x="12735" y="984"/>
                  </a:cubicBezTo>
                  <a:cubicBezTo>
                    <a:pt x="11358" y="328"/>
                    <a:pt x="9552" y="1"/>
                    <a:pt x="7746" y="1"/>
                  </a:cubicBezTo>
                  <a:close/>
                </a:path>
              </a:pathLst>
            </a:custGeom>
            <a:solidFill>
              <a:srgbClr val="000000">
                <a:alpha val="321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24"/>
            <p:cNvSpPr/>
            <p:nvPr/>
          </p:nvSpPr>
          <p:spPr>
            <a:xfrm>
              <a:off x="4723093" y="2551245"/>
              <a:ext cx="42837" cy="166156"/>
            </a:xfrm>
            <a:custGeom>
              <a:avLst/>
              <a:gdLst/>
              <a:ahLst/>
              <a:cxnLst/>
              <a:rect l="l" t="t" r="r" b="b"/>
              <a:pathLst>
                <a:path w="974" h="3778" extrusionOk="0">
                  <a:moveTo>
                    <a:pt x="974" y="0"/>
                  </a:moveTo>
                  <a:cubicBezTo>
                    <a:pt x="510" y="0"/>
                    <a:pt x="93" y="416"/>
                    <a:pt x="93" y="1618"/>
                  </a:cubicBezTo>
                  <a:cubicBezTo>
                    <a:pt x="93" y="2815"/>
                    <a:pt x="1" y="3778"/>
                    <a:pt x="735" y="3778"/>
                  </a:cubicBezTo>
                  <a:lnTo>
                    <a:pt x="974" y="0"/>
                  </a:ln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24"/>
            <p:cNvSpPr/>
            <p:nvPr/>
          </p:nvSpPr>
          <p:spPr>
            <a:xfrm>
              <a:off x="4727051" y="2553048"/>
              <a:ext cx="28367" cy="160923"/>
            </a:xfrm>
            <a:custGeom>
              <a:avLst/>
              <a:gdLst/>
              <a:ahLst/>
              <a:cxnLst/>
              <a:rect l="l" t="t" r="r" b="b"/>
              <a:pathLst>
                <a:path w="645" h="3659" extrusionOk="0">
                  <a:moveTo>
                    <a:pt x="645" y="0"/>
                  </a:moveTo>
                  <a:cubicBezTo>
                    <a:pt x="287" y="130"/>
                    <a:pt x="3" y="587"/>
                    <a:pt x="3" y="1577"/>
                  </a:cubicBezTo>
                  <a:cubicBezTo>
                    <a:pt x="3" y="1819"/>
                    <a:pt x="0" y="2054"/>
                    <a:pt x="0" y="2270"/>
                  </a:cubicBezTo>
                  <a:cubicBezTo>
                    <a:pt x="0" y="2946"/>
                    <a:pt x="37" y="3467"/>
                    <a:pt x="341" y="3658"/>
                  </a:cubicBezTo>
                  <a:cubicBezTo>
                    <a:pt x="440" y="3331"/>
                    <a:pt x="542" y="2993"/>
                    <a:pt x="645" y="2662"/>
                  </a:cubicBezTo>
                  <a:lnTo>
                    <a:pt x="64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24"/>
            <p:cNvSpPr/>
            <p:nvPr/>
          </p:nvSpPr>
          <p:spPr>
            <a:xfrm>
              <a:off x="4755374" y="2503352"/>
              <a:ext cx="262737" cy="436853"/>
            </a:xfrm>
            <a:custGeom>
              <a:avLst/>
              <a:gdLst/>
              <a:ahLst/>
              <a:cxnLst/>
              <a:rect l="l" t="t" r="r" b="b"/>
              <a:pathLst>
                <a:path w="5974" h="9933" extrusionOk="0">
                  <a:moveTo>
                    <a:pt x="103" y="1"/>
                  </a:moveTo>
                  <a:cubicBezTo>
                    <a:pt x="48" y="1"/>
                    <a:pt x="1" y="45"/>
                    <a:pt x="1" y="103"/>
                  </a:cubicBezTo>
                  <a:lnTo>
                    <a:pt x="1" y="9830"/>
                  </a:lnTo>
                  <a:cubicBezTo>
                    <a:pt x="1" y="9887"/>
                    <a:pt x="48" y="9932"/>
                    <a:pt x="103" y="9932"/>
                  </a:cubicBezTo>
                  <a:lnTo>
                    <a:pt x="5871" y="9932"/>
                  </a:lnTo>
                  <a:cubicBezTo>
                    <a:pt x="5930" y="9932"/>
                    <a:pt x="5974" y="9887"/>
                    <a:pt x="5974" y="9830"/>
                  </a:cubicBezTo>
                  <a:lnTo>
                    <a:pt x="5974" y="103"/>
                  </a:lnTo>
                  <a:cubicBezTo>
                    <a:pt x="5974" y="45"/>
                    <a:pt x="5930" y="1"/>
                    <a:pt x="587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4"/>
            <p:cNvSpPr/>
            <p:nvPr/>
          </p:nvSpPr>
          <p:spPr>
            <a:xfrm>
              <a:off x="5043435" y="2527496"/>
              <a:ext cx="112633" cy="162770"/>
            </a:xfrm>
            <a:custGeom>
              <a:avLst/>
              <a:gdLst/>
              <a:ahLst/>
              <a:cxnLst/>
              <a:rect l="l" t="t" r="r" b="b"/>
              <a:pathLst>
                <a:path w="2561" h="3701" extrusionOk="0">
                  <a:moveTo>
                    <a:pt x="0" y="0"/>
                  </a:moveTo>
                  <a:lnTo>
                    <a:pt x="0" y="3700"/>
                  </a:lnTo>
                  <a:lnTo>
                    <a:pt x="2560" y="3700"/>
                  </a:lnTo>
                  <a:lnTo>
                    <a:pt x="1809" y="953"/>
                  </a:lnTo>
                  <a:cubicBezTo>
                    <a:pt x="1659" y="389"/>
                    <a:pt x="1147" y="0"/>
                    <a:pt x="567" y="0"/>
                  </a:cubicBezTo>
                  <a:close/>
                </a:path>
              </a:pathLst>
            </a:custGeom>
            <a:solidFill>
              <a:srgbClr val="F28F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4"/>
            <p:cNvSpPr/>
            <p:nvPr/>
          </p:nvSpPr>
          <p:spPr>
            <a:xfrm>
              <a:off x="4718168" y="2536952"/>
              <a:ext cx="182869" cy="280153"/>
            </a:xfrm>
            <a:custGeom>
              <a:avLst/>
              <a:gdLst/>
              <a:ahLst/>
              <a:cxnLst/>
              <a:rect l="l" t="t" r="r" b="b"/>
              <a:pathLst>
                <a:path w="4158" h="6370" extrusionOk="0">
                  <a:moveTo>
                    <a:pt x="2953" y="1"/>
                  </a:moveTo>
                  <a:cubicBezTo>
                    <a:pt x="2403" y="62"/>
                    <a:pt x="1857" y="130"/>
                    <a:pt x="1400" y="1359"/>
                  </a:cubicBezTo>
                  <a:cubicBezTo>
                    <a:pt x="1052" y="2294"/>
                    <a:pt x="386" y="4533"/>
                    <a:pt x="92" y="5540"/>
                  </a:cubicBezTo>
                  <a:cubicBezTo>
                    <a:pt x="1" y="5851"/>
                    <a:pt x="116" y="6182"/>
                    <a:pt x="379" y="6369"/>
                  </a:cubicBezTo>
                  <a:lnTo>
                    <a:pt x="1772" y="5462"/>
                  </a:lnTo>
                  <a:cubicBezTo>
                    <a:pt x="2212" y="4427"/>
                    <a:pt x="2895" y="2854"/>
                    <a:pt x="2895" y="2854"/>
                  </a:cubicBezTo>
                  <a:lnTo>
                    <a:pt x="3188" y="3516"/>
                  </a:lnTo>
                  <a:cubicBezTo>
                    <a:pt x="3188" y="3516"/>
                    <a:pt x="4007" y="2800"/>
                    <a:pt x="4059" y="1899"/>
                  </a:cubicBezTo>
                  <a:cubicBezTo>
                    <a:pt x="4158" y="202"/>
                    <a:pt x="2953" y="1"/>
                    <a:pt x="2953" y="1"/>
                  </a:cubicBez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4"/>
            <p:cNvSpPr/>
            <p:nvPr/>
          </p:nvSpPr>
          <p:spPr>
            <a:xfrm>
              <a:off x="4848609" y="2226241"/>
              <a:ext cx="263308" cy="247256"/>
            </a:xfrm>
            <a:custGeom>
              <a:avLst/>
              <a:gdLst/>
              <a:ahLst/>
              <a:cxnLst/>
              <a:rect l="l" t="t" r="r" b="b"/>
              <a:pathLst>
                <a:path w="5987" h="5622" extrusionOk="0">
                  <a:moveTo>
                    <a:pt x="2994" y="1"/>
                  </a:moveTo>
                  <a:cubicBezTo>
                    <a:pt x="1342" y="1"/>
                    <a:pt x="1" y="1339"/>
                    <a:pt x="1" y="2991"/>
                  </a:cubicBezTo>
                  <a:cubicBezTo>
                    <a:pt x="1" y="4445"/>
                    <a:pt x="1181" y="5622"/>
                    <a:pt x="2632" y="5622"/>
                  </a:cubicBezTo>
                  <a:lnTo>
                    <a:pt x="3355" y="5622"/>
                  </a:lnTo>
                  <a:cubicBezTo>
                    <a:pt x="4809" y="5622"/>
                    <a:pt x="5987" y="4445"/>
                    <a:pt x="5987" y="2991"/>
                  </a:cubicBezTo>
                  <a:cubicBezTo>
                    <a:pt x="5987" y="1339"/>
                    <a:pt x="4645" y="1"/>
                    <a:pt x="29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24"/>
            <p:cNvSpPr/>
            <p:nvPr/>
          </p:nvSpPr>
          <p:spPr>
            <a:xfrm>
              <a:off x="4642832" y="3508093"/>
              <a:ext cx="178471" cy="183397"/>
            </a:xfrm>
            <a:custGeom>
              <a:avLst/>
              <a:gdLst/>
              <a:ahLst/>
              <a:cxnLst/>
              <a:rect l="l" t="t" r="r" b="b"/>
              <a:pathLst>
                <a:path w="4058" h="4170" extrusionOk="0">
                  <a:moveTo>
                    <a:pt x="934" y="1"/>
                  </a:moveTo>
                  <a:cubicBezTo>
                    <a:pt x="761" y="1"/>
                    <a:pt x="629" y="239"/>
                    <a:pt x="454" y="434"/>
                  </a:cubicBezTo>
                  <a:cubicBezTo>
                    <a:pt x="310" y="598"/>
                    <a:pt x="82" y="857"/>
                    <a:pt x="48" y="1045"/>
                  </a:cubicBezTo>
                  <a:cubicBezTo>
                    <a:pt x="0" y="1322"/>
                    <a:pt x="249" y="1755"/>
                    <a:pt x="523" y="1994"/>
                  </a:cubicBezTo>
                  <a:cubicBezTo>
                    <a:pt x="799" y="2236"/>
                    <a:pt x="1120" y="2407"/>
                    <a:pt x="1219" y="2932"/>
                  </a:cubicBezTo>
                  <a:cubicBezTo>
                    <a:pt x="1321" y="3458"/>
                    <a:pt x="1522" y="3769"/>
                    <a:pt x="2068" y="4004"/>
                  </a:cubicBezTo>
                  <a:cubicBezTo>
                    <a:pt x="2340" y="4122"/>
                    <a:pt x="2652" y="4169"/>
                    <a:pt x="2939" y="4169"/>
                  </a:cubicBezTo>
                  <a:cubicBezTo>
                    <a:pt x="3283" y="4169"/>
                    <a:pt x="3588" y="4101"/>
                    <a:pt x="3738" y="4004"/>
                  </a:cubicBezTo>
                  <a:cubicBezTo>
                    <a:pt x="4058" y="3796"/>
                    <a:pt x="3765" y="3571"/>
                    <a:pt x="3314" y="2926"/>
                  </a:cubicBezTo>
                  <a:cubicBezTo>
                    <a:pt x="2727" y="2086"/>
                    <a:pt x="2270" y="1486"/>
                    <a:pt x="2270" y="700"/>
                  </a:cubicBezTo>
                  <a:lnTo>
                    <a:pt x="1038" y="28"/>
                  </a:lnTo>
                  <a:cubicBezTo>
                    <a:pt x="1001" y="9"/>
                    <a:pt x="967" y="1"/>
                    <a:pt x="9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24"/>
            <p:cNvSpPr/>
            <p:nvPr/>
          </p:nvSpPr>
          <p:spPr>
            <a:xfrm>
              <a:off x="4678675" y="3478979"/>
              <a:ext cx="90863" cy="77713"/>
            </a:xfrm>
            <a:custGeom>
              <a:avLst/>
              <a:gdLst/>
              <a:ahLst/>
              <a:cxnLst/>
              <a:rect l="l" t="t" r="r" b="b"/>
              <a:pathLst>
                <a:path w="2066" h="1767" extrusionOk="0">
                  <a:moveTo>
                    <a:pt x="694" y="1"/>
                  </a:moveTo>
                  <a:lnTo>
                    <a:pt x="209" y="707"/>
                  </a:lnTo>
                  <a:cubicBezTo>
                    <a:pt x="1" y="1014"/>
                    <a:pt x="66" y="1441"/>
                    <a:pt x="373" y="1649"/>
                  </a:cubicBezTo>
                  <a:cubicBezTo>
                    <a:pt x="379" y="1653"/>
                    <a:pt x="383" y="1656"/>
                    <a:pt x="390" y="1659"/>
                  </a:cubicBezTo>
                  <a:cubicBezTo>
                    <a:pt x="502" y="1732"/>
                    <a:pt x="628" y="1766"/>
                    <a:pt x="755" y="1766"/>
                  </a:cubicBezTo>
                  <a:cubicBezTo>
                    <a:pt x="960" y="1766"/>
                    <a:pt x="1166" y="1677"/>
                    <a:pt x="1311" y="1516"/>
                  </a:cubicBezTo>
                  <a:lnTo>
                    <a:pt x="2066" y="697"/>
                  </a:lnTo>
                  <a:lnTo>
                    <a:pt x="694" y="1"/>
                  </a:ln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4"/>
            <p:cNvSpPr/>
            <p:nvPr/>
          </p:nvSpPr>
          <p:spPr>
            <a:xfrm>
              <a:off x="4704050" y="2876469"/>
              <a:ext cx="411785" cy="652399"/>
            </a:xfrm>
            <a:custGeom>
              <a:avLst/>
              <a:gdLst/>
              <a:ahLst/>
              <a:cxnLst/>
              <a:rect l="l" t="t" r="r" b="b"/>
              <a:pathLst>
                <a:path w="9363" h="14834" extrusionOk="0">
                  <a:moveTo>
                    <a:pt x="4929" y="1"/>
                  </a:moveTo>
                  <a:lnTo>
                    <a:pt x="5090" y="7055"/>
                  </a:lnTo>
                  <a:cubicBezTo>
                    <a:pt x="5090" y="7055"/>
                    <a:pt x="3315" y="8291"/>
                    <a:pt x="2817" y="9096"/>
                  </a:cubicBezTo>
                  <a:cubicBezTo>
                    <a:pt x="2315" y="9906"/>
                    <a:pt x="1" y="13838"/>
                    <a:pt x="1" y="13838"/>
                  </a:cubicBezTo>
                  <a:cubicBezTo>
                    <a:pt x="155" y="14766"/>
                    <a:pt x="1113" y="14834"/>
                    <a:pt x="1113" y="14834"/>
                  </a:cubicBezTo>
                  <a:cubicBezTo>
                    <a:pt x="1113" y="14834"/>
                    <a:pt x="6755" y="9339"/>
                    <a:pt x="6953" y="9005"/>
                  </a:cubicBezTo>
                  <a:cubicBezTo>
                    <a:pt x="7147" y="8670"/>
                    <a:pt x="7704" y="7806"/>
                    <a:pt x="8321" y="6192"/>
                  </a:cubicBezTo>
                  <a:cubicBezTo>
                    <a:pt x="8976" y="4468"/>
                    <a:pt x="9362" y="1789"/>
                    <a:pt x="9332" y="888"/>
                  </a:cubicBezTo>
                  <a:lnTo>
                    <a:pt x="492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24"/>
            <p:cNvSpPr/>
            <p:nvPr/>
          </p:nvSpPr>
          <p:spPr>
            <a:xfrm>
              <a:off x="5026767" y="3628199"/>
              <a:ext cx="69840" cy="88444"/>
            </a:xfrm>
            <a:custGeom>
              <a:avLst/>
              <a:gdLst/>
              <a:ahLst/>
              <a:cxnLst/>
              <a:rect l="l" t="t" r="r" b="b"/>
              <a:pathLst>
                <a:path w="1588" h="2011" extrusionOk="0">
                  <a:moveTo>
                    <a:pt x="1192" y="1"/>
                  </a:moveTo>
                  <a:lnTo>
                    <a:pt x="0" y="273"/>
                  </a:lnTo>
                  <a:lnTo>
                    <a:pt x="393" y="2011"/>
                  </a:lnTo>
                  <a:lnTo>
                    <a:pt x="1588" y="1737"/>
                  </a:lnTo>
                  <a:lnTo>
                    <a:pt x="1192" y="1"/>
                  </a:ln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4"/>
            <p:cNvSpPr/>
            <p:nvPr/>
          </p:nvSpPr>
          <p:spPr>
            <a:xfrm>
              <a:off x="4822793" y="2872115"/>
              <a:ext cx="268410" cy="785087"/>
            </a:xfrm>
            <a:custGeom>
              <a:avLst/>
              <a:gdLst/>
              <a:ahLst/>
              <a:cxnLst/>
              <a:rect l="l" t="t" r="r" b="b"/>
              <a:pathLst>
                <a:path w="6103" h="17851" extrusionOk="0">
                  <a:moveTo>
                    <a:pt x="5588" y="1"/>
                  </a:moveTo>
                  <a:lnTo>
                    <a:pt x="509" y="199"/>
                  </a:lnTo>
                  <a:cubicBezTo>
                    <a:pt x="335" y="622"/>
                    <a:pt x="0" y="1390"/>
                    <a:pt x="86" y="2605"/>
                  </a:cubicBezTo>
                  <a:cubicBezTo>
                    <a:pt x="253" y="5083"/>
                    <a:pt x="2601" y="9513"/>
                    <a:pt x="2601" y="9513"/>
                  </a:cubicBezTo>
                  <a:cubicBezTo>
                    <a:pt x="2574" y="9851"/>
                    <a:pt x="2431" y="11264"/>
                    <a:pt x="2751" y="12516"/>
                  </a:cubicBezTo>
                  <a:cubicBezTo>
                    <a:pt x="3260" y="14493"/>
                    <a:pt x="4638" y="17837"/>
                    <a:pt x="4638" y="17837"/>
                  </a:cubicBezTo>
                  <a:cubicBezTo>
                    <a:pt x="4638" y="17837"/>
                    <a:pt x="4733" y="17851"/>
                    <a:pt x="4874" y="17851"/>
                  </a:cubicBezTo>
                  <a:cubicBezTo>
                    <a:pt x="5162" y="17851"/>
                    <a:pt x="5644" y="17796"/>
                    <a:pt x="5932" y="17462"/>
                  </a:cubicBezTo>
                  <a:cubicBezTo>
                    <a:pt x="5932" y="17462"/>
                    <a:pt x="5167" y="10670"/>
                    <a:pt x="4959" y="8929"/>
                  </a:cubicBezTo>
                  <a:cubicBezTo>
                    <a:pt x="4737" y="7045"/>
                    <a:pt x="4167" y="3608"/>
                    <a:pt x="4167" y="3608"/>
                  </a:cubicBezTo>
                  <a:cubicBezTo>
                    <a:pt x="4167" y="3608"/>
                    <a:pt x="4564" y="3247"/>
                    <a:pt x="5191" y="2380"/>
                  </a:cubicBezTo>
                  <a:cubicBezTo>
                    <a:pt x="6103" y="1121"/>
                    <a:pt x="5963" y="1"/>
                    <a:pt x="596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24"/>
            <p:cNvSpPr/>
            <p:nvPr/>
          </p:nvSpPr>
          <p:spPr>
            <a:xfrm>
              <a:off x="5032177" y="3671255"/>
              <a:ext cx="183748" cy="131632"/>
            </a:xfrm>
            <a:custGeom>
              <a:avLst/>
              <a:gdLst/>
              <a:ahLst/>
              <a:cxnLst/>
              <a:rect l="l" t="t" r="r" b="b"/>
              <a:pathLst>
                <a:path w="4178" h="2993" extrusionOk="0">
                  <a:moveTo>
                    <a:pt x="1290" y="0"/>
                  </a:moveTo>
                  <a:lnTo>
                    <a:pt x="1331" y="172"/>
                  </a:lnTo>
                  <a:cubicBezTo>
                    <a:pt x="1430" y="506"/>
                    <a:pt x="1055" y="553"/>
                    <a:pt x="854" y="561"/>
                  </a:cubicBezTo>
                  <a:cubicBezTo>
                    <a:pt x="836" y="561"/>
                    <a:pt x="819" y="562"/>
                    <a:pt x="801" y="562"/>
                  </a:cubicBezTo>
                  <a:cubicBezTo>
                    <a:pt x="535" y="562"/>
                    <a:pt x="229" y="474"/>
                    <a:pt x="127" y="400"/>
                  </a:cubicBezTo>
                  <a:cubicBezTo>
                    <a:pt x="127" y="400"/>
                    <a:pt x="107" y="298"/>
                    <a:pt x="99" y="271"/>
                  </a:cubicBezTo>
                  <a:cubicBezTo>
                    <a:pt x="99" y="271"/>
                    <a:pt x="98" y="271"/>
                    <a:pt x="97" y="271"/>
                  </a:cubicBezTo>
                  <a:cubicBezTo>
                    <a:pt x="20" y="271"/>
                    <a:pt x="14" y="514"/>
                    <a:pt x="7" y="738"/>
                  </a:cubicBezTo>
                  <a:cubicBezTo>
                    <a:pt x="0" y="980"/>
                    <a:pt x="11" y="1263"/>
                    <a:pt x="82" y="1380"/>
                  </a:cubicBezTo>
                  <a:cubicBezTo>
                    <a:pt x="212" y="1588"/>
                    <a:pt x="594" y="1731"/>
                    <a:pt x="782" y="1892"/>
                  </a:cubicBezTo>
                  <a:cubicBezTo>
                    <a:pt x="973" y="2056"/>
                    <a:pt x="1144" y="2431"/>
                    <a:pt x="1383" y="2656"/>
                  </a:cubicBezTo>
                  <a:cubicBezTo>
                    <a:pt x="1605" y="2866"/>
                    <a:pt x="2291" y="2992"/>
                    <a:pt x="2727" y="2992"/>
                  </a:cubicBezTo>
                  <a:cubicBezTo>
                    <a:pt x="2759" y="2992"/>
                    <a:pt x="2790" y="2992"/>
                    <a:pt x="2819" y="2990"/>
                  </a:cubicBezTo>
                  <a:cubicBezTo>
                    <a:pt x="3676" y="2943"/>
                    <a:pt x="4178" y="2421"/>
                    <a:pt x="3834" y="2164"/>
                  </a:cubicBezTo>
                  <a:cubicBezTo>
                    <a:pt x="3571" y="1974"/>
                    <a:pt x="3065" y="1725"/>
                    <a:pt x="2485" y="1301"/>
                  </a:cubicBezTo>
                  <a:cubicBezTo>
                    <a:pt x="1953" y="912"/>
                    <a:pt x="1417" y="25"/>
                    <a:pt x="12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24"/>
            <p:cNvSpPr/>
            <p:nvPr/>
          </p:nvSpPr>
          <p:spPr>
            <a:xfrm>
              <a:off x="5006053" y="2995212"/>
              <a:ext cx="49741" cy="218888"/>
            </a:xfrm>
            <a:custGeom>
              <a:avLst/>
              <a:gdLst/>
              <a:ahLst/>
              <a:cxnLst/>
              <a:rect l="l" t="t" r="r" b="b"/>
              <a:pathLst>
                <a:path w="1131" h="4977" extrusionOk="0">
                  <a:moveTo>
                    <a:pt x="1131" y="1"/>
                  </a:moveTo>
                  <a:lnTo>
                    <a:pt x="1131" y="1"/>
                  </a:lnTo>
                  <a:cubicBezTo>
                    <a:pt x="819" y="352"/>
                    <a:pt x="0" y="809"/>
                    <a:pt x="0" y="809"/>
                  </a:cubicBezTo>
                  <a:cubicBezTo>
                    <a:pt x="137" y="1370"/>
                    <a:pt x="642" y="4977"/>
                    <a:pt x="642" y="4977"/>
                  </a:cubicBezTo>
                  <a:lnTo>
                    <a:pt x="356" y="967"/>
                  </a:lnTo>
                  <a:cubicBezTo>
                    <a:pt x="762" y="537"/>
                    <a:pt x="1130" y="1"/>
                    <a:pt x="113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4"/>
            <p:cNvSpPr/>
            <p:nvPr/>
          </p:nvSpPr>
          <p:spPr>
            <a:xfrm>
              <a:off x="4899492" y="3208817"/>
              <a:ext cx="37735" cy="155249"/>
            </a:xfrm>
            <a:custGeom>
              <a:avLst/>
              <a:gdLst/>
              <a:ahLst/>
              <a:cxnLst/>
              <a:rect l="l" t="t" r="r" b="b"/>
              <a:pathLst>
                <a:path w="858" h="3530" extrusionOk="0">
                  <a:moveTo>
                    <a:pt x="0" y="0"/>
                  </a:moveTo>
                  <a:lnTo>
                    <a:pt x="0" y="0"/>
                  </a:lnTo>
                  <a:cubicBezTo>
                    <a:pt x="167" y="960"/>
                    <a:pt x="629" y="1966"/>
                    <a:pt x="629" y="1966"/>
                  </a:cubicBezTo>
                  <a:cubicBezTo>
                    <a:pt x="468" y="2557"/>
                    <a:pt x="485" y="3529"/>
                    <a:pt x="485" y="3529"/>
                  </a:cubicBezTo>
                  <a:lnTo>
                    <a:pt x="805" y="3250"/>
                  </a:lnTo>
                  <a:cubicBezTo>
                    <a:pt x="796" y="3014"/>
                    <a:pt x="857" y="1857"/>
                    <a:pt x="857" y="1857"/>
                  </a:cubicBezTo>
                  <a:cubicBezTo>
                    <a:pt x="611" y="1519"/>
                    <a:pt x="0" y="1"/>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24"/>
            <p:cNvSpPr/>
            <p:nvPr/>
          </p:nvSpPr>
          <p:spPr>
            <a:xfrm>
              <a:off x="4834360" y="2521515"/>
              <a:ext cx="285826" cy="437865"/>
            </a:xfrm>
            <a:custGeom>
              <a:avLst/>
              <a:gdLst/>
              <a:ahLst/>
              <a:cxnLst/>
              <a:rect l="l" t="t" r="r" b="b"/>
              <a:pathLst>
                <a:path w="6499" h="9956" extrusionOk="0">
                  <a:moveTo>
                    <a:pt x="4178" y="0"/>
                  </a:moveTo>
                  <a:lnTo>
                    <a:pt x="2102" y="62"/>
                  </a:lnTo>
                  <a:cubicBezTo>
                    <a:pt x="2102" y="62"/>
                    <a:pt x="522" y="256"/>
                    <a:pt x="311" y="352"/>
                  </a:cubicBezTo>
                  <a:cubicBezTo>
                    <a:pt x="1362" y="1417"/>
                    <a:pt x="546" y="3867"/>
                    <a:pt x="546" y="3867"/>
                  </a:cubicBezTo>
                  <a:lnTo>
                    <a:pt x="1426" y="6304"/>
                  </a:lnTo>
                  <a:cubicBezTo>
                    <a:pt x="809" y="7291"/>
                    <a:pt x="273" y="7911"/>
                    <a:pt x="0" y="8844"/>
                  </a:cubicBezTo>
                  <a:cubicBezTo>
                    <a:pt x="292" y="9184"/>
                    <a:pt x="1510" y="9955"/>
                    <a:pt x="3166" y="9955"/>
                  </a:cubicBezTo>
                  <a:cubicBezTo>
                    <a:pt x="4120" y="9955"/>
                    <a:pt x="5218" y="9700"/>
                    <a:pt x="6369" y="8959"/>
                  </a:cubicBezTo>
                  <a:cubicBezTo>
                    <a:pt x="6369" y="8959"/>
                    <a:pt x="6185" y="7188"/>
                    <a:pt x="5918" y="5846"/>
                  </a:cubicBezTo>
                  <a:cubicBezTo>
                    <a:pt x="6375" y="3673"/>
                    <a:pt x="6498" y="2908"/>
                    <a:pt x="6369" y="2400"/>
                  </a:cubicBezTo>
                  <a:cubicBezTo>
                    <a:pt x="5997" y="969"/>
                    <a:pt x="5150" y="51"/>
                    <a:pt x="41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24"/>
            <p:cNvSpPr/>
            <p:nvPr/>
          </p:nvSpPr>
          <p:spPr>
            <a:xfrm>
              <a:off x="4884320" y="2287020"/>
              <a:ext cx="215414" cy="296865"/>
            </a:xfrm>
            <a:custGeom>
              <a:avLst/>
              <a:gdLst/>
              <a:ahLst/>
              <a:cxnLst/>
              <a:rect l="l" t="t" r="r" b="b"/>
              <a:pathLst>
                <a:path w="4898" h="6750" extrusionOk="0">
                  <a:moveTo>
                    <a:pt x="4192" y="1"/>
                  </a:moveTo>
                  <a:cubicBezTo>
                    <a:pt x="4130" y="547"/>
                    <a:pt x="3779" y="1407"/>
                    <a:pt x="2864" y="1913"/>
                  </a:cubicBezTo>
                  <a:cubicBezTo>
                    <a:pt x="2028" y="2370"/>
                    <a:pt x="1381" y="2390"/>
                    <a:pt x="1275" y="2390"/>
                  </a:cubicBezTo>
                  <a:cubicBezTo>
                    <a:pt x="1265" y="2390"/>
                    <a:pt x="1260" y="2390"/>
                    <a:pt x="1260" y="2390"/>
                  </a:cubicBezTo>
                  <a:cubicBezTo>
                    <a:pt x="1143" y="2149"/>
                    <a:pt x="912" y="2025"/>
                    <a:pt x="687" y="2025"/>
                  </a:cubicBezTo>
                  <a:cubicBezTo>
                    <a:pt x="536" y="2025"/>
                    <a:pt x="388" y="2080"/>
                    <a:pt x="277" y="2192"/>
                  </a:cubicBezTo>
                  <a:cubicBezTo>
                    <a:pt x="0" y="2475"/>
                    <a:pt x="120" y="2998"/>
                    <a:pt x="475" y="3308"/>
                  </a:cubicBezTo>
                  <a:cubicBezTo>
                    <a:pt x="661" y="3471"/>
                    <a:pt x="814" y="3517"/>
                    <a:pt x="927" y="3517"/>
                  </a:cubicBezTo>
                  <a:cubicBezTo>
                    <a:pt x="1076" y="3517"/>
                    <a:pt x="1158" y="3438"/>
                    <a:pt x="1158" y="3438"/>
                  </a:cubicBezTo>
                  <a:lnTo>
                    <a:pt x="1158" y="3438"/>
                  </a:lnTo>
                  <a:lnTo>
                    <a:pt x="1147" y="5386"/>
                  </a:lnTo>
                  <a:cubicBezTo>
                    <a:pt x="1147" y="5386"/>
                    <a:pt x="1618" y="6128"/>
                    <a:pt x="2174" y="6506"/>
                  </a:cubicBezTo>
                  <a:cubicBezTo>
                    <a:pt x="2421" y="6673"/>
                    <a:pt x="2717" y="6749"/>
                    <a:pt x="2976" y="6749"/>
                  </a:cubicBezTo>
                  <a:cubicBezTo>
                    <a:pt x="3306" y="6749"/>
                    <a:pt x="3574" y="6625"/>
                    <a:pt x="3595" y="6407"/>
                  </a:cubicBezTo>
                  <a:cubicBezTo>
                    <a:pt x="3632" y="6018"/>
                    <a:pt x="3034" y="5325"/>
                    <a:pt x="3034" y="5325"/>
                  </a:cubicBezTo>
                  <a:lnTo>
                    <a:pt x="3034" y="4479"/>
                  </a:lnTo>
                  <a:cubicBezTo>
                    <a:pt x="3301" y="4524"/>
                    <a:pt x="3573" y="4564"/>
                    <a:pt x="3796" y="4564"/>
                  </a:cubicBezTo>
                  <a:cubicBezTo>
                    <a:pt x="3933" y="4564"/>
                    <a:pt x="4052" y="4549"/>
                    <a:pt x="4140" y="4510"/>
                  </a:cubicBezTo>
                  <a:cubicBezTo>
                    <a:pt x="4370" y="4411"/>
                    <a:pt x="4827" y="4060"/>
                    <a:pt x="4861" y="2650"/>
                  </a:cubicBezTo>
                  <a:cubicBezTo>
                    <a:pt x="4898" y="980"/>
                    <a:pt x="4506" y="185"/>
                    <a:pt x="4192" y="1"/>
                  </a:cubicBez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24"/>
            <p:cNvSpPr/>
            <p:nvPr/>
          </p:nvSpPr>
          <p:spPr>
            <a:xfrm>
              <a:off x="5012826" y="2380123"/>
              <a:ext cx="16097" cy="16273"/>
            </a:xfrm>
            <a:custGeom>
              <a:avLst/>
              <a:gdLst/>
              <a:ahLst/>
              <a:cxnLst/>
              <a:rect l="l" t="t" r="r" b="b"/>
              <a:pathLst>
                <a:path w="366" h="370" extrusionOk="0">
                  <a:moveTo>
                    <a:pt x="180" y="0"/>
                  </a:moveTo>
                  <a:cubicBezTo>
                    <a:pt x="178" y="0"/>
                    <a:pt x="176" y="0"/>
                    <a:pt x="174" y="0"/>
                  </a:cubicBezTo>
                  <a:cubicBezTo>
                    <a:pt x="76" y="4"/>
                    <a:pt x="0" y="92"/>
                    <a:pt x="7" y="195"/>
                  </a:cubicBezTo>
                  <a:cubicBezTo>
                    <a:pt x="10" y="292"/>
                    <a:pt x="93" y="369"/>
                    <a:pt x="185" y="369"/>
                  </a:cubicBezTo>
                  <a:cubicBezTo>
                    <a:pt x="187" y="369"/>
                    <a:pt x="189" y="369"/>
                    <a:pt x="191" y="369"/>
                  </a:cubicBezTo>
                  <a:cubicBezTo>
                    <a:pt x="290" y="366"/>
                    <a:pt x="366" y="276"/>
                    <a:pt x="362" y="177"/>
                  </a:cubicBezTo>
                  <a:cubicBezTo>
                    <a:pt x="355" y="77"/>
                    <a:pt x="276" y="0"/>
                    <a:pt x="1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4"/>
            <p:cNvSpPr/>
            <p:nvPr/>
          </p:nvSpPr>
          <p:spPr>
            <a:xfrm>
              <a:off x="5029186" y="2440462"/>
              <a:ext cx="19703" cy="12798"/>
            </a:xfrm>
            <a:custGeom>
              <a:avLst/>
              <a:gdLst/>
              <a:ahLst/>
              <a:cxnLst/>
              <a:rect l="l" t="t" r="r" b="b"/>
              <a:pathLst>
                <a:path w="448" h="291" extrusionOk="0">
                  <a:moveTo>
                    <a:pt x="34" y="0"/>
                  </a:moveTo>
                  <a:cubicBezTo>
                    <a:pt x="0" y="120"/>
                    <a:pt x="65" y="246"/>
                    <a:pt x="181" y="280"/>
                  </a:cubicBezTo>
                  <a:cubicBezTo>
                    <a:pt x="203" y="287"/>
                    <a:pt x="225" y="290"/>
                    <a:pt x="246" y="290"/>
                  </a:cubicBezTo>
                  <a:cubicBezTo>
                    <a:pt x="336" y="290"/>
                    <a:pt x="420" y="230"/>
                    <a:pt x="447" y="133"/>
                  </a:cubicBezTo>
                  <a:lnTo>
                    <a:pt x="34" y="0"/>
                  </a:lnTo>
                  <a:close/>
                </a:path>
              </a:pathLst>
            </a:custGeom>
            <a:solidFill>
              <a:srgbClr val="F28F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4"/>
            <p:cNvSpPr/>
            <p:nvPr/>
          </p:nvSpPr>
          <p:spPr>
            <a:xfrm>
              <a:off x="5076903" y="2348590"/>
              <a:ext cx="18823" cy="15349"/>
            </a:xfrm>
            <a:custGeom>
              <a:avLst/>
              <a:gdLst/>
              <a:ahLst/>
              <a:cxnLst/>
              <a:rect l="l" t="t" r="r" b="b"/>
              <a:pathLst>
                <a:path w="428" h="349" extrusionOk="0">
                  <a:moveTo>
                    <a:pt x="178" y="1"/>
                  </a:moveTo>
                  <a:cubicBezTo>
                    <a:pt x="109" y="1"/>
                    <a:pt x="41" y="35"/>
                    <a:pt x="0" y="100"/>
                  </a:cubicBezTo>
                  <a:lnTo>
                    <a:pt x="359" y="349"/>
                  </a:lnTo>
                  <a:cubicBezTo>
                    <a:pt x="427" y="246"/>
                    <a:pt x="400" y="106"/>
                    <a:pt x="298" y="38"/>
                  </a:cubicBezTo>
                  <a:cubicBezTo>
                    <a:pt x="261" y="13"/>
                    <a:pt x="219" y="1"/>
                    <a:pt x="17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4"/>
            <p:cNvSpPr/>
            <p:nvPr/>
          </p:nvSpPr>
          <p:spPr>
            <a:xfrm>
              <a:off x="5073297" y="2374406"/>
              <a:ext cx="16097" cy="16273"/>
            </a:xfrm>
            <a:custGeom>
              <a:avLst/>
              <a:gdLst/>
              <a:ahLst/>
              <a:cxnLst/>
              <a:rect l="l" t="t" r="r" b="b"/>
              <a:pathLst>
                <a:path w="366" h="370" extrusionOk="0">
                  <a:moveTo>
                    <a:pt x="177" y="0"/>
                  </a:moveTo>
                  <a:cubicBezTo>
                    <a:pt x="175" y="0"/>
                    <a:pt x="173" y="0"/>
                    <a:pt x="171" y="0"/>
                  </a:cubicBezTo>
                  <a:cubicBezTo>
                    <a:pt x="76" y="8"/>
                    <a:pt x="0" y="93"/>
                    <a:pt x="4" y="195"/>
                  </a:cubicBezTo>
                  <a:cubicBezTo>
                    <a:pt x="11" y="293"/>
                    <a:pt x="86" y="369"/>
                    <a:pt x="179" y="369"/>
                  </a:cubicBezTo>
                  <a:cubicBezTo>
                    <a:pt x="183" y="369"/>
                    <a:pt x="187" y="369"/>
                    <a:pt x="191" y="369"/>
                  </a:cubicBezTo>
                  <a:cubicBezTo>
                    <a:pt x="287" y="365"/>
                    <a:pt x="366" y="280"/>
                    <a:pt x="359" y="178"/>
                  </a:cubicBezTo>
                  <a:cubicBezTo>
                    <a:pt x="355" y="78"/>
                    <a:pt x="273" y="0"/>
                    <a:pt x="1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24"/>
            <p:cNvSpPr/>
            <p:nvPr/>
          </p:nvSpPr>
          <p:spPr>
            <a:xfrm>
              <a:off x="5052275" y="2377704"/>
              <a:ext cx="26036" cy="47015"/>
            </a:xfrm>
            <a:custGeom>
              <a:avLst/>
              <a:gdLst/>
              <a:ahLst/>
              <a:cxnLst/>
              <a:rect l="l" t="t" r="r" b="b"/>
              <a:pathLst>
                <a:path w="592" h="1069" extrusionOk="0">
                  <a:moveTo>
                    <a:pt x="1" y="0"/>
                  </a:moveTo>
                  <a:lnTo>
                    <a:pt x="28" y="1069"/>
                  </a:lnTo>
                  <a:lnTo>
                    <a:pt x="592" y="895"/>
                  </a:lnTo>
                  <a:lnTo>
                    <a:pt x="1" y="0"/>
                  </a:lnTo>
                  <a:close/>
                </a:path>
              </a:pathLst>
            </a:custGeom>
            <a:solidFill>
              <a:srgbClr val="F28F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24"/>
            <p:cNvSpPr/>
            <p:nvPr/>
          </p:nvSpPr>
          <p:spPr>
            <a:xfrm>
              <a:off x="4950200" y="2453216"/>
              <a:ext cx="67597" cy="43276"/>
            </a:xfrm>
            <a:custGeom>
              <a:avLst/>
              <a:gdLst/>
              <a:ahLst/>
              <a:cxnLst/>
              <a:rect l="l" t="t" r="r" b="b"/>
              <a:pathLst>
                <a:path w="1537" h="984" extrusionOk="0">
                  <a:moveTo>
                    <a:pt x="1" y="0"/>
                  </a:moveTo>
                  <a:cubicBezTo>
                    <a:pt x="1" y="0"/>
                    <a:pt x="52" y="232"/>
                    <a:pt x="328" y="471"/>
                  </a:cubicBezTo>
                  <a:cubicBezTo>
                    <a:pt x="608" y="714"/>
                    <a:pt x="1536" y="983"/>
                    <a:pt x="1536" y="983"/>
                  </a:cubicBezTo>
                  <a:lnTo>
                    <a:pt x="1536" y="700"/>
                  </a:lnTo>
                  <a:cubicBezTo>
                    <a:pt x="1083" y="638"/>
                    <a:pt x="148" y="372"/>
                    <a:pt x="1" y="0"/>
                  </a:cubicBezTo>
                  <a:close/>
                </a:path>
              </a:pathLst>
            </a:custGeom>
            <a:solidFill>
              <a:srgbClr val="F28F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24"/>
            <p:cNvSpPr/>
            <p:nvPr/>
          </p:nvSpPr>
          <p:spPr>
            <a:xfrm>
              <a:off x="4876228" y="2741541"/>
              <a:ext cx="54799" cy="74194"/>
            </a:xfrm>
            <a:custGeom>
              <a:avLst/>
              <a:gdLst/>
              <a:ahLst/>
              <a:cxnLst/>
              <a:rect l="l" t="t" r="r" b="b"/>
              <a:pathLst>
                <a:path w="1246" h="1687" extrusionOk="0">
                  <a:moveTo>
                    <a:pt x="0" y="1"/>
                  </a:moveTo>
                  <a:lnTo>
                    <a:pt x="474" y="1301"/>
                  </a:lnTo>
                  <a:lnTo>
                    <a:pt x="1246" y="1686"/>
                  </a:lnTo>
                  <a:lnTo>
                    <a:pt x="0" y="1"/>
                  </a:ln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24"/>
            <p:cNvSpPr/>
            <p:nvPr/>
          </p:nvSpPr>
          <p:spPr>
            <a:xfrm>
              <a:off x="4887178" y="2763619"/>
              <a:ext cx="43848" cy="52116"/>
            </a:xfrm>
            <a:custGeom>
              <a:avLst/>
              <a:gdLst/>
              <a:ahLst/>
              <a:cxnLst/>
              <a:rect l="l" t="t" r="r" b="b"/>
              <a:pathLst>
                <a:path w="997" h="1185" extrusionOk="0">
                  <a:moveTo>
                    <a:pt x="120" y="1"/>
                  </a:moveTo>
                  <a:cubicBezTo>
                    <a:pt x="79" y="62"/>
                    <a:pt x="41" y="119"/>
                    <a:pt x="0" y="178"/>
                  </a:cubicBezTo>
                  <a:lnTo>
                    <a:pt x="225" y="799"/>
                  </a:lnTo>
                  <a:lnTo>
                    <a:pt x="997" y="1184"/>
                  </a:lnTo>
                  <a:lnTo>
                    <a:pt x="997" y="1184"/>
                  </a:lnTo>
                  <a:lnTo>
                    <a:pt x="12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24"/>
            <p:cNvSpPr/>
            <p:nvPr/>
          </p:nvSpPr>
          <p:spPr>
            <a:xfrm>
              <a:off x="4734836" y="2777120"/>
              <a:ext cx="247300" cy="139637"/>
            </a:xfrm>
            <a:custGeom>
              <a:avLst/>
              <a:gdLst/>
              <a:ahLst/>
              <a:cxnLst/>
              <a:rect l="l" t="t" r="r" b="b"/>
              <a:pathLst>
                <a:path w="5623" h="3175" extrusionOk="0">
                  <a:moveTo>
                    <a:pt x="1393" y="1"/>
                  </a:moveTo>
                  <a:lnTo>
                    <a:pt x="0" y="908"/>
                  </a:lnTo>
                  <a:cubicBezTo>
                    <a:pt x="901" y="1557"/>
                    <a:pt x="2158" y="2308"/>
                    <a:pt x="2775" y="2516"/>
                  </a:cubicBezTo>
                  <a:cubicBezTo>
                    <a:pt x="3366" y="2711"/>
                    <a:pt x="3847" y="3052"/>
                    <a:pt x="4536" y="3175"/>
                  </a:cubicBezTo>
                  <a:lnTo>
                    <a:pt x="4915" y="1877"/>
                  </a:lnTo>
                  <a:cubicBezTo>
                    <a:pt x="4915" y="1857"/>
                    <a:pt x="4925" y="1837"/>
                    <a:pt x="4943" y="1816"/>
                  </a:cubicBezTo>
                  <a:cubicBezTo>
                    <a:pt x="5086" y="1649"/>
                    <a:pt x="5567" y="1301"/>
                    <a:pt x="5598" y="1216"/>
                  </a:cubicBezTo>
                  <a:cubicBezTo>
                    <a:pt x="5623" y="1153"/>
                    <a:pt x="5487" y="1094"/>
                    <a:pt x="5242" y="1094"/>
                  </a:cubicBezTo>
                  <a:cubicBezTo>
                    <a:pt x="5153" y="1094"/>
                    <a:pt x="5050" y="1102"/>
                    <a:pt x="4935" y="1120"/>
                  </a:cubicBezTo>
                  <a:cubicBezTo>
                    <a:pt x="4530" y="1184"/>
                    <a:pt x="3761" y="1397"/>
                    <a:pt x="3214" y="1397"/>
                  </a:cubicBezTo>
                  <a:cubicBezTo>
                    <a:pt x="3176" y="1397"/>
                    <a:pt x="3139" y="1396"/>
                    <a:pt x="3103" y="1393"/>
                  </a:cubicBezTo>
                  <a:cubicBezTo>
                    <a:pt x="2744" y="1369"/>
                    <a:pt x="1922" y="560"/>
                    <a:pt x="1393" y="1"/>
                  </a:cubicBez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24"/>
            <p:cNvSpPr/>
            <p:nvPr/>
          </p:nvSpPr>
          <p:spPr>
            <a:xfrm>
              <a:off x="4941052" y="2578820"/>
              <a:ext cx="364022" cy="376205"/>
            </a:xfrm>
            <a:custGeom>
              <a:avLst/>
              <a:gdLst/>
              <a:ahLst/>
              <a:cxnLst/>
              <a:rect l="l" t="t" r="r" b="b"/>
              <a:pathLst>
                <a:path w="8277" h="8554" extrusionOk="0">
                  <a:moveTo>
                    <a:pt x="8277" y="1"/>
                  </a:moveTo>
                  <a:lnTo>
                    <a:pt x="6789" y="1414"/>
                  </a:lnTo>
                  <a:lnTo>
                    <a:pt x="4796" y="916"/>
                  </a:lnTo>
                  <a:lnTo>
                    <a:pt x="3243" y="2267"/>
                  </a:lnTo>
                  <a:lnTo>
                    <a:pt x="830" y="1704"/>
                  </a:lnTo>
                  <a:lnTo>
                    <a:pt x="1" y="8179"/>
                  </a:lnTo>
                  <a:lnTo>
                    <a:pt x="1708" y="8554"/>
                  </a:lnTo>
                  <a:lnTo>
                    <a:pt x="3209" y="7332"/>
                  </a:lnTo>
                  <a:lnTo>
                    <a:pt x="4796" y="7401"/>
                  </a:lnTo>
                  <a:lnTo>
                    <a:pt x="5663" y="6646"/>
                  </a:lnTo>
                  <a:lnTo>
                    <a:pt x="827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24"/>
            <p:cNvSpPr/>
            <p:nvPr/>
          </p:nvSpPr>
          <p:spPr>
            <a:xfrm>
              <a:off x="5016124" y="2619060"/>
              <a:ext cx="135854" cy="335963"/>
            </a:xfrm>
            <a:custGeom>
              <a:avLst/>
              <a:gdLst/>
              <a:ahLst/>
              <a:cxnLst/>
              <a:rect l="l" t="t" r="r" b="b"/>
              <a:pathLst>
                <a:path w="3089" h="7639" extrusionOk="0">
                  <a:moveTo>
                    <a:pt x="3089" y="1"/>
                  </a:moveTo>
                  <a:lnTo>
                    <a:pt x="1536" y="1352"/>
                  </a:lnTo>
                  <a:lnTo>
                    <a:pt x="1" y="7639"/>
                  </a:lnTo>
                  <a:lnTo>
                    <a:pt x="1502" y="6417"/>
                  </a:lnTo>
                  <a:lnTo>
                    <a:pt x="308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24"/>
            <p:cNvSpPr/>
            <p:nvPr/>
          </p:nvSpPr>
          <p:spPr>
            <a:xfrm>
              <a:off x="5151931" y="2578820"/>
              <a:ext cx="153138" cy="325496"/>
            </a:xfrm>
            <a:custGeom>
              <a:avLst/>
              <a:gdLst/>
              <a:ahLst/>
              <a:cxnLst/>
              <a:rect l="l" t="t" r="r" b="b"/>
              <a:pathLst>
                <a:path w="3482" h="7401" extrusionOk="0">
                  <a:moveTo>
                    <a:pt x="3482" y="1"/>
                  </a:moveTo>
                  <a:lnTo>
                    <a:pt x="1994" y="1414"/>
                  </a:lnTo>
                  <a:lnTo>
                    <a:pt x="1" y="7401"/>
                  </a:lnTo>
                  <a:lnTo>
                    <a:pt x="868" y="6646"/>
                  </a:lnTo>
                  <a:lnTo>
                    <a:pt x="348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24"/>
            <p:cNvSpPr/>
            <p:nvPr/>
          </p:nvSpPr>
          <p:spPr>
            <a:xfrm>
              <a:off x="4802695" y="2293793"/>
              <a:ext cx="73710" cy="213347"/>
            </a:xfrm>
            <a:custGeom>
              <a:avLst/>
              <a:gdLst/>
              <a:ahLst/>
              <a:cxnLst/>
              <a:rect l="l" t="t" r="r" b="b"/>
              <a:pathLst>
                <a:path w="1676" h="4851" extrusionOk="0">
                  <a:moveTo>
                    <a:pt x="85" y="1"/>
                  </a:moveTo>
                  <a:cubicBezTo>
                    <a:pt x="37" y="1"/>
                    <a:pt x="0" y="42"/>
                    <a:pt x="0" y="86"/>
                  </a:cubicBezTo>
                  <a:lnTo>
                    <a:pt x="0" y="4851"/>
                  </a:lnTo>
                  <a:lnTo>
                    <a:pt x="1590" y="4851"/>
                  </a:lnTo>
                  <a:cubicBezTo>
                    <a:pt x="1639" y="4851"/>
                    <a:pt x="1675" y="4813"/>
                    <a:pt x="1675" y="4766"/>
                  </a:cubicBezTo>
                  <a:lnTo>
                    <a:pt x="167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24"/>
            <p:cNvSpPr/>
            <p:nvPr/>
          </p:nvSpPr>
          <p:spPr>
            <a:xfrm>
              <a:off x="4848609" y="2522263"/>
              <a:ext cx="100318" cy="293479"/>
            </a:xfrm>
            <a:custGeom>
              <a:avLst/>
              <a:gdLst/>
              <a:ahLst/>
              <a:cxnLst/>
              <a:rect l="l" t="t" r="r" b="b"/>
              <a:pathLst>
                <a:path w="2281" h="6673" extrusionOk="0">
                  <a:moveTo>
                    <a:pt x="1455" y="1"/>
                  </a:moveTo>
                  <a:cubicBezTo>
                    <a:pt x="1070" y="1"/>
                    <a:pt x="334" y="137"/>
                    <a:pt x="349" y="250"/>
                  </a:cubicBezTo>
                  <a:cubicBezTo>
                    <a:pt x="349" y="250"/>
                    <a:pt x="908" y="662"/>
                    <a:pt x="935" y="2447"/>
                  </a:cubicBezTo>
                  <a:cubicBezTo>
                    <a:pt x="966" y="4232"/>
                    <a:pt x="1" y="5632"/>
                    <a:pt x="1" y="5632"/>
                  </a:cubicBezTo>
                  <a:lnTo>
                    <a:pt x="1" y="6672"/>
                  </a:lnTo>
                  <a:cubicBezTo>
                    <a:pt x="1" y="6672"/>
                    <a:pt x="1512" y="5355"/>
                    <a:pt x="1874" y="3393"/>
                  </a:cubicBezTo>
                  <a:cubicBezTo>
                    <a:pt x="2280" y="1174"/>
                    <a:pt x="1683" y="55"/>
                    <a:pt x="1683" y="55"/>
                  </a:cubicBezTo>
                  <a:cubicBezTo>
                    <a:pt x="1677" y="17"/>
                    <a:pt x="1587" y="1"/>
                    <a:pt x="145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24"/>
            <p:cNvSpPr/>
            <p:nvPr/>
          </p:nvSpPr>
          <p:spPr>
            <a:xfrm>
              <a:off x="5017752" y="2518832"/>
              <a:ext cx="80395" cy="64871"/>
            </a:xfrm>
            <a:custGeom>
              <a:avLst/>
              <a:gdLst/>
              <a:ahLst/>
              <a:cxnLst/>
              <a:rect l="l" t="t" r="r" b="b"/>
              <a:pathLst>
                <a:path w="1828" h="1475" extrusionOk="0">
                  <a:moveTo>
                    <a:pt x="404" y="1"/>
                  </a:moveTo>
                  <a:cubicBezTo>
                    <a:pt x="166" y="1"/>
                    <a:pt x="0" y="54"/>
                    <a:pt x="0" y="54"/>
                  </a:cubicBezTo>
                  <a:cubicBezTo>
                    <a:pt x="994" y="290"/>
                    <a:pt x="1827" y="1474"/>
                    <a:pt x="1827" y="1474"/>
                  </a:cubicBezTo>
                  <a:cubicBezTo>
                    <a:pt x="1632" y="611"/>
                    <a:pt x="1079" y="167"/>
                    <a:pt x="1079" y="167"/>
                  </a:cubicBezTo>
                  <a:cubicBezTo>
                    <a:pt x="841" y="36"/>
                    <a:pt x="598" y="1"/>
                    <a:pt x="40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24"/>
            <p:cNvSpPr/>
            <p:nvPr/>
          </p:nvSpPr>
          <p:spPr>
            <a:xfrm>
              <a:off x="4934324" y="2859669"/>
              <a:ext cx="99087" cy="59065"/>
            </a:xfrm>
            <a:custGeom>
              <a:avLst/>
              <a:gdLst/>
              <a:ahLst/>
              <a:cxnLst/>
              <a:rect l="l" t="t" r="r" b="b"/>
              <a:pathLst>
                <a:path w="2253" h="1343" extrusionOk="0">
                  <a:moveTo>
                    <a:pt x="379" y="0"/>
                  </a:moveTo>
                  <a:lnTo>
                    <a:pt x="0" y="1298"/>
                  </a:lnTo>
                  <a:cubicBezTo>
                    <a:pt x="157" y="1325"/>
                    <a:pt x="328" y="1342"/>
                    <a:pt x="512" y="1342"/>
                  </a:cubicBezTo>
                  <a:cubicBezTo>
                    <a:pt x="517" y="1342"/>
                    <a:pt x="521" y="1342"/>
                    <a:pt x="526" y="1342"/>
                  </a:cubicBezTo>
                  <a:cubicBezTo>
                    <a:pt x="1505" y="1342"/>
                    <a:pt x="2253" y="645"/>
                    <a:pt x="2184" y="417"/>
                  </a:cubicBezTo>
                  <a:cubicBezTo>
                    <a:pt x="2160" y="335"/>
                    <a:pt x="2102" y="311"/>
                    <a:pt x="2011" y="311"/>
                  </a:cubicBezTo>
                  <a:cubicBezTo>
                    <a:pt x="1891" y="311"/>
                    <a:pt x="1713" y="353"/>
                    <a:pt x="1480" y="353"/>
                  </a:cubicBezTo>
                  <a:cubicBezTo>
                    <a:pt x="1401" y="353"/>
                    <a:pt x="1317" y="348"/>
                    <a:pt x="1226" y="335"/>
                  </a:cubicBezTo>
                  <a:cubicBezTo>
                    <a:pt x="730" y="267"/>
                    <a:pt x="366" y="141"/>
                    <a:pt x="379" y="0"/>
                  </a:cubicBez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0" name="Google Shape;380;p24"/>
          <p:cNvSpPr/>
          <p:nvPr/>
        </p:nvSpPr>
        <p:spPr>
          <a:xfrm flipH="1">
            <a:off x="8352957" y="3911725"/>
            <a:ext cx="838921" cy="1048047"/>
          </a:xfrm>
          <a:custGeom>
            <a:avLst/>
            <a:gdLst/>
            <a:ahLst/>
            <a:cxnLst/>
            <a:rect l="l" t="t" r="r" b="b"/>
            <a:pathLst>
              <a:path w="4264" h="5327" extrusionOk="0">
                <a:moveTo>
                  <a:pt x="3206" y="1"/>
                </a:moveTo>
                <a:cubicBezTo>
                  <a:pt x="2530" y="1"/>
                  <a:pt x="1713" y="517"/>
                  <a:pt x="1157" y="1190"/>
                </a:cubicBezTo>
                <a:cubicBezTo>
                  <a:pt x="490" y="1995"/>
                  <a:pt x="11" y="3291"/>
                  <a:pt x="0" y="3919"/>
                </a:cubicBezTo>
                <a:lnTo>
                  <a:pt x="89" y="5327"/>
                </a:lnTo>
                <a:lnTo>
                  <a:pt x="871" y="4086"/>
                </a:lnTo>
                <a:cubicBezTo>
                  <a:pt x="1251" y="3073"/>
                  <a:pt x="2503" y="2353"/>
                  <a:pt x="3339" y="1777"/>
                </a:cubicBezTo>
                <a:cubicBezTo>
                  <a:pt x="4172" y="1200"/>
                  <a:pt x="4264" y="309"/>
                  <a:pt x="3587" y="64"/>
                </a:cubicBezTo>
                <a:cubicBezTo>
                  <a:pt x="3468" y="21"/>
                  <a:pt x="3340" y="1"/>
                  <a:pt x="32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24"/>
          <p:cNvSpPr/>
          <p:nvPr/>
        </p:nvSpPr>
        <p:spPr>
          <a:xfrm flipH="1">
            <a:off x="8544193" y="3996127"/>
            <a:ext cx="670507" cy="856027"/>
          </a:xfrm>
          <a:custGeom>
            <a:avLst/>
            <a:gdLst/>
            <a:ahLst/>
            <a:cxnLst/>
            <a:rect l="l" t="t" r="r" b="b"/>
            <a:pathLst>
              <a:path w="3408" h="4351" extrusionOk="0">
                <a:moveTo>
                  <a:pt x="3357" y="0"/>
                </a:moveTo>
                <a:cubicBezTo>
                  <a:pt x="3352" y="0"/>
                  <a:pt x="3347" y="1"/>
                  <a:pt x="3343" y="2"/>
                </a:cubicBezTo>
                <a:cubicBezTo>
                  <a:pt x="2275" y="377"/>
                  <a:pt x="474" y="2123"/>
                  <a:pt x="8" y="4296"/>
                </a:cubicBezTo>
                <a:cubicBezTo>
                  <a:pt x="1" y="4320"/>
                  <a:pt x="18" y="4344"/>
                  <a:pt x="41" y="4351"/>
                </a:cubicBezTo>
                <a:lnTo>
                  <a:pt x="55" y="4351"/>
                </a:lnTo>
                <a:cubicBezTo>
                  <a:pt x="76" y="4351"/>
                  <a:pt x="93" y="4337"/>
                  <a:pt x="96" y="4317"/>
                </a:cubicBezTo>
                <a:cubicBezTo>
                  <a:pt x="555" y="2175"/>
                  <a:pt x="2323" y="458"/>
                  <a:pt x="3374" y="91"/>
                </a:cubicBezTo>
                <a:cubicBezTo>
                  <a:pt x="3397" y="80"/>
                  <a:pt x="3407" y="57"/>
                  <a:pt x="3401" y="30"/>
                </a:cubicBezTo>
                <a:cubicBezTo>
                  <a:pt x="3393" y="11"/>
                  <a:pt x="3375" y="0"/>
                  <a:pt x="335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2" name="Google Shape;382;p24"/>
          <p:cNvGrpSpPr/>
          <p:nvPr/>
        </p:nvGrpSpPr>
        <p:grpSpPr>
          <a:xfrm>
            <a:off x="8492184" y="4443914"/>
            <a:ext cx="731104" cy="680532"/>
            <a:chOff x="8492184" y="4443914"/>
            <a:chExt cx="731104" cy="680532"/>
          </a:xfrm>
        </p:grpSpPr>
        <p:sp>
          <p:nvSpPr>
            <p:cNvPr id="383" name="Google Shape;383;p24"/>
            <p:cNvSpPr/>
            <p:nvPr/>
          </p:nvSpPr>
          <p:spPr>
            <a:xfrm flipH="1">
              <a:off x="8492184" y="4443914"/>
              <a:ext cx="718316" cy="680532"/>
            </a:xfrm>
            <a:custGeom>
              <a:avLst/>
              <a:gdLst/>
              <a:ahLst/>
              <a:cxnLst/>
              <a:rect l="l" t="t" r="r" b="b"/>
              <a:pathLst>
                <a:path w="3651" h="3459" extrusionOk="0">
                  <a:moveTo>
                    <a:pt x="2642" y="1"/>
                  </a:moveTo>
                  <a:cubicBezTo>
                    <a:pt x="2584" y="1"/>
                    <a:pt x="2524" y="4"/>
                    <a:pt x="2462" y="11"/>
                  </a:cubicBezTo>
                  <a:cubicBezTo>
                    <a:pt x="1666" y="96"/>
                    <a:pt x="251" y="1153"/>
                    <a:pt x="0" y="2782"/>
                  </a:cubicBezTo>
                  <a:lnTo>
                    <a:pt x="136" y="3458"/>
                  </a:lnTo>
                  <a:cubicBezTo>
                    <a:pt x="245" y="3105"/>
                    <a:pt x="687" y="2527"/>
                    <a:pt x="1394" y="2058"/>
                  </a:cubicBezTo>
                  <a:cubicBezTo>
                    <a:pt x="2176" y="1537"/>
                    <a:pt x="3159" y="1310"/>
                    <a:pt x="3393" y="898"/>
                  </a:cubicBezTo>
                  <a:cubicBezTo>
                    <a:pt x="3650" y="444"/>
                    <a:pt x="3321" y="1"/>
                    <a:pt x="264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24"/>
            <p:cNvSpPr/>
            <p:nvPr/>
          </p:nvSpPr>
          <p:spPr>
            <a:xfrm flipH="1">
              <a:off x="8653121" y="4529497"/>
              <a:ext cx="570167" cy="521368"/>
            </a:xfrm>
            <a:custGeom>
              <a:avLst/>
              <a:gdLst/>
              <a:ahLst/>
              <a:cxnLst/>
              <a:rect l="l" t="t" r="r" b="b"/>
              <a:pathLst>
                <a:path w="2898" h="2650" extrusionOk="0">
                  <a:moveTo>
                    <a:pt x="2843" y="1"/>
                  </a:moveTo>
                  <a:cubicBezTo>
                    <a:pt x="2122" y="82"/>
                    <a:pt x="715" y="718"/>
                    <a:pt x="7" y="2585"/>
                  </a:cubicBezTo>
                  <a:cubicBezTo>
                    <a:pt x="1" y="2609"/>
                    <a:pt x="11" y="2635"/>
                    <a:pt x="34" y="2646"/>
                  </a:cubicBezTo>
                  <a:cubicBezTo>
                    <a:pt x="42" y="2646"/>
                    <a:pt x="48" y="2649"/>
                    <a:pt x="55" y="2649"/>
                  </a:cubicBezTo>
                  <a:cubicBezTo>
                    <a:pt x="72" y="2646"/>
                    <a:pt x="89" y="2635"/>
                    <a:pt x="95" y="2619"/>
                  </a:cubicBezTo>
                  <a:cubicBezTo>
                    <a:pt x="786" y="790"/>
                    <a:pt x="2201" y="167"/>
                    <a:pt x="2853" y="93"/>
                  </a:cubicBezTo>
                  <a:cubicBezTo>
                    <a:pt x="2877" y="93"/>
                    <a:pt x="2897" y="69"/>
                    <a:pt x="2894" y="42"/>
                  </a:cubicBezTo>
                  <a:cubicBezTo>
                    <a:pt x="2890" y="18"/>
                    <a:pt x="2870" y="1"/>
                    <a:pt x="284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5" name="Google Shape;385;p24"/>
          <p:cNvGrpSpPr/>
          <p:nvPr/>
        </p:nvGrpSpPr>
        <p:grpSpPr>
          <a:xfrm>
            <a:off x="4624352" y="875701"/>
            <a:ext cx="3395541" cy="3521497"/>
            <a:chOff x="4778639" y="938100"/>
            <a:chExt cx="3054917" cy="3168239"/>
          </a:xfrm>
        </p:grpSpPr>
        <p:grpSp>
          <p:nvGrpSpPr>
            <p:cNvPr id="386" name="Google Shape;386;p24"/>
            <p:cNvGrpSpPr/>
            <p:nvPr/>
          </p:nvGrpSpPr>
          <p:grpSpPr>
            <a:xfrm>
              <a:off x="7144033" y="2156930"/>
              <a:ext cx="326413" cy="477672"/>
              <a:chOff x="7144033" y="2156930"/>
              <a:chExt cx="326413" cy="477672"/>
            </a:xfrm>
          </p:grpSpPr>
          <p:sp>
            <p:nvSpPr>
              <p:cNvPr id="387" name="Google Shape;387;p24"/>
              <p:cNvSpPr/>
              <p:nvPr/>
            </p:nvSpPr>
            <p:spPr>
              <a:xfrm>
                <a:off x="7163129" y="2156930"/>
                <a:ext cx="235865" cy="451851"/>
              </a:xfrm>
              <a:custGeom>
                <a:avLst/>
                <a:gdLst/>
                <a:ahLst/>
                <a:cxnLst/>
                <a:rect l="l" t="t" r="r" b="b"/>
                <a:pathLst>
                  <a:path w="5363" h="10274" extrusionOk="0">
                    <a:moveTo>
                      <a:pt x="1321" y="0"/>
                    </a:moveTo>
                    <a:cubicBezTo>
                      <a:pt x="519" y="0"/>
                      <a:pt x="1" y="723"/>
                      <a:pt x="1" y="1539"/>
                    </a:cubicBezTo>
                    <a:cubicBezTo>
                      <a:pt x="1" y="1942"/>
                      <a:pt x="127" y="2369"/>
                      <a:pt x="406" y="2741"/>
                    </a:cubicBezTo>
                    <a:cubicBezTo>
                      <a:pt x="2284" y="5246"/>
                      <a:pt x="3318" y="7434"/>
                      <a:pt x="3431" y="9352"/>
                    </a:cubicBezTo>
                    <a:lnTo>
                      <a:pt x="4445" y="9938"/>
                    </a:lnTo>
                    <a:cubicBezTo>
                      <a:pt x="4690" y="7580"/>
                      <a:pt x="4236" y="5662"/>
                      <a:pt x="3761" y="4389"/>
                    </a:cubicBezTo>
                    <a:cubicBezTo>
                      <a:pt x="3468" y="3611"/>
                      <a:pt x="3089" y="2856"/>
                      <a:pt x="2663" y="2208"/>
                    </a:cubicBezTo>
                    <a:cubicBezTo>
                      <a:pt x="2202" y="1505"/>
                      <a:pt x="1860" y="1181"/>
                      <a:pt x="1765" y="1099"/>
                    </a:cubicBezTo>
                    <a:cubicBezTo>
                      <a:pt x="1762" y="1095"/>
                      <a:pt x="1762" y="1092"/>
                      <a:pt x="1765" y="1089"/>
                    </a:cubicBezTo>
                    <a:lnTo>
                      <a:pt x="1775" y="1089"/>
                    </a:lnTo>
                    <a:cubicBezTo>
                      <a:pt x="1868" y="1171"/>
                      <a:pt x="2213" y="1498"/>
                      <a:pt x="2673" y="2201"/>
                    </a:cubicBezTo>
                    <a:cubicBezTo>
                      <a:pt x="3103" y="2850"/>
                      <a:pt x="3482" y="3604"/>
                      <a:pt x="3772" y="4386"/>
                    </a:cubicBezTo>
                    <a:cubicBezTo>
                      <a:pt x="4147" y="5386"/>
                      <a:pt x="4386" y="6437"/>
                      <a:pt x="4481" y="7509"/>
                    </a:cubicBezTo>
                    <a:cubicBezTo>
                      <a:pt x="4554" y="8311"/>
                      <a:pt x="4547" y="9127"/>
                      <a:pt x="4458" y="9946"/>
                    </a:cubicBezTo>
                    <a:lnTo>
                      <a:pt x="5028" y="10273"/>
                    </a:lnTo>
                    <a:cubicBezTo>
                      <a:pt x="5206" y="9300"/>
                      <a:pt x="5362" y="8055"/>
                      <a:pt x="5362" y="6802"/>
                    </a:cubicBezTo>
                    <a:cubicBezTo>
                      <a:pt x="5362" y="5912"/>
                      <a:pt x="5284" y="5020"/>
                      <a:pt x="5075" y="4222"/>
                    </a:cubicBezTo>
                    <a:cubicBezTo>
                      <a:pt x="4554" y="2205"/>
                      <a:pt x="3260" y="533"/>
                      <a:pt x="1769" y="71"/>
                    </a:cubicBezTo>
                    <a:cubicBezTo>
                      <a:pt x="1611" y="21"/>
                      <a:pt x="1461" y="0"/>
                      <a:pt x="132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4"/>
              <p:cNvSpPr/>
              <p:nvPr/>
            </p:nvSpPr>
            <p:spPr>
              <a:xfrm rot="1013989" flipH="1">
                <a:off x="7193816" y="2233553"/>
                <a:ext cx="226849" cy="376200"/>
              </a:xfrm>
              <a:custGeom>
                <a:avLst/>
                <a:gdLst/>
                <a:ahLst/>
                <a:cxnLst/>
                <a:rect l="l" t="t" r="r" b="b"/>
                <a:pathLst>
                  <a:path w="6390" h="10597" extrusionOk="0">
                    <a:moveTo>
                      <a:pt x="6379" y="0"/>
                    </a:moveTo>
                    <a:cubicBezTo>
                      <a:pt x="6378" y="0"/>
                      <a:pt x="6377" y="1"/>
                      <a:pt x="6375" y="2"/>
                    </a:cubicBezTo>
                    <a:cubicBezTo>
                      <a:pt x="6106" y="132"/>
                      <a:pt x="5608" y="565"/>
                      <a:pt x="5044" y="1159"/>
                    </a:cubicBezTo>
                    <a:cubicBezTo>
                      <a:pt x="4584" y="1647"/>
                      <a:pt x="3871" y="2466"/>
                      <a:pt x="3075" y="3596"/>
                    </a:cubicBezTo>
                    <a:cubicBezTo>
                      <a:pt x="2314" y="4685"/>
                      <a:pt x="1670" y="5790"/>
                      <a:pt x="1164" y="6882"/>
                    </a:cubicBezTo>
                    <a:cubicBezTo>
                      <a:pt x="567" y="8176"/>
                      <a:pt x="175" y="9425"/>
                      <a:pt x="4" y="10589"/>
                    </a:cubicBezTo>
                    <a:cubicBezTo>
                      <a:pt x="0" y="10592"/>
                      <a:pt x="4" y="10596"/>
                      <a:pt x="7" y="10596"/>
                    </a:cubicBezTo>
                    <a:lnTo>
                      <a:pt x="11" y="10596"/>
                    </a:lnTo>
                    <a:cubicBezTo>
                      <a:pt x="14" y="10596"/>
                      <a:pt x="14" y="10596"/>
                      <a:pt x="17" y="10592"/>
                    </a:cubicBezTo>
                    <a:cubicBezTo>
                      <a:pt x="416" y="7865"/>
                      <a:pt x="1908" y="5288"/>
                      <a:pt x="3089" y="3603"/>
                    </a:cubicBezTo>
                    <a:cubicBezTo>
                      <a:pt x="4537" y="1538"/>
                      <a:pt x="5912" y="238"/>
                      <a:pt x="6383" y="12"/>
                    </a:cubicBezTo>
                    <a:cubicBezTo>
                      <a:pt x="6386" y="12"/>
                      <a:pt x="6389" y="9"/>
                      <a:pt x="6386" y="5"/>
                    </a:cubicBezTo>
                    <a:cubicBezTo>
                      <a:pt x="6386" y="3"/>
                      <a:pt x="6383" y="0"/>
                      <a:pt x="6379" y="0"/>
                    </a:cubicBezTo>
                    <a:close/>
                  </a:path>
                </a:pathLst>
              </a:custGeom>
              <a:solidFill>
                <a:srgbClr val="FAFAFA"/>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9" name="Google Shape;389;p24"/>
            <p:cNvSpPr/>
            <p:nvPr/>
          </p:nvSpPr>
          <p:spPr>
            <a:xfrm>
              <a:off x="4799968" y="2360289"/>
              <a:ext cx="3010651" cy="1746050"/>
            </a:xfrm>
            <a:custGeom>
              <a:avLst/>
              <a:gdLst/>
              <a:ahLst/>
              <a:cxnLst/>
              <a:rect l="l" t="t" r="r" b="b"/>
              <a:pathLst>
                <a:path w="68455" h="39701" extrusionOk="0">
                  <a:moveTo>
                    <a:pt x="43591" y="1"/>
                  </a:moveTo>
                  <a:cubicBezTo>
                    <a:pt x="43313" y="1"/>
                    <a:pt x="43035" y="62"/>
                    <a:pt x="42823" y="185"/>
                  </a:cubicBezTo>
                  <a:lnTo>
                    <a:pt x="424" y="24850"/>
                  </a:lnTo>
                  <a:cubicBezTo>
                    <a:pt x="1" y="25096"/>
                    <a:pt x="1" y="25499"/>
                    <a:pt x="424" y="25745"/>
                  </a:cubicBezTo>
                  <a:lnTo>
                    <a:pt x="24096" y="39516"/>
                  </a:lnTo>
                  <a:cubicBezTo>
                    <a:pt x="24308" y="39639"/>
                    <a:pt x="24586" y="39700"/>
                    <a:pt x="24864" y="39700"/>
                  </a:cubicBezTo>
                  <a:cubicBezTo>
                    <a:pt x="25142" y="39700"/>
                    <a:pt x="25421" y="39639"/>
                    <a:pt x="25632" y="39516"/>
                  </a:cubicBezTo>
                  <a:lnTo>
                    <a:pt x="68032" y="14851"/>
                  </a:lnTo>
                  <a:cubicBezTo>
                    <a:pt x="68454" y="14605"/>
                    <a:pt x="68454" y="14205"/>
                    <a:pt x="68032" y="13956"/>
                  </a:cubicBezTo>
                  <a:lnTo>
                    <a:pt x="44359" y="185"/>
                  </a:lnTo>
                  <a:cubicBezTo>
                    <a:pt x="44148" y="62"/>
                    <a:pt x="43869" y="1"/>
                    <a:pt x="43591" y="1"/>
                  </a:cubicBezTo>
                  <a:close/>
                </a:path>
              </a:pathLst>
            </a:custGeom>
            <a:solidFill>
              <a:srgbClr val="000000">
                <a:alpha val="321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4"/>
            <p:cNvSpPr/>
            <p:nvPr/>
          </p:nvSpPr>
          <p:spPr>
            <a:xfrm>
              <a:off x="7314724" y="2206451"/>
              <a:ext cx="518832" cy="576314"/>
            </a:xfrm>
            <a:custGeom>
              <a:avLst/>
              <a:gdLst/>
              <a:ahLst/>
              <a:cxnLst/>
              <a:rect l="l" t="t" r="r" b="b"/>
              <a:pathLst>
                <a:path w="11797" h="13104" extrusionOk="0">
                  <a:moveTo>
                    <a:pt x="9848" y="1"/>
                  </a:moveTo>
                  <a:cubicBezTo>
                    <a:pt x="8619" y="1"/>
                    <a:pt x="7422" y="1292"/>
                    <a:pt x="6523" y="1812"/>
                  </a:cubicBezTo>
                  <a:cubicBezTo>
                    <a:pt x="6199" y="1999"/>
                    <a:pt x="5851" y="2044"/>
                    <a:pt x="5496" y="2044"/>
                  </a:cubicBezTo>
                  <a:cubicBezTo>
                    <a:pt x="5154" y="2044"/>
                    <a:pt x="4804" y="2002"/>
                    <a:pt x="4463" y="2002"/>
                  </a:cubicBezTo>
                  <a:cubicBezTo>
                    <a:pt x="3973" y="2002"/>
                    <a:pt x="3500" y="2090"/>
                    <a:pt x="3090" y="2519"/>
                  </a:cubicBezTo>
                  <a:cubicBezTo>
                    <a:pt x="2096" y="3560"/>
                    <a:pt x="3973" y="4895"/>
                    <a:pt x="2796" y="5980"/>
                  </a:cubicBezTo>
                  <a:cubicBezTo>
                    <a:pt x="1619" y="7062"/>
                    <a:pt x="1" y="7287"/>
                    <a:pt x="700" y="9659"/>
                  </a:cubicBezTo>
                  <a:lnTo>
                    <a:pt x="6523" y="13103"/>
                  </a:lnTo>
                  <a:cubicBezTo>
                    <a:pt x="7291" y="13010"/>
                    <a:pt x="8267" y="12768"/>
                    <a:pt x="8734" y="11826"/>
                  </a:cubicBezTo>
                  <a:cubicBezTo>
                    <a:pt x="9199" y="10888"/>
                    <a:pt x="7820" y="10089"/>
                    <a:pt x="7844" y="9297"/>
                  </a:cubicBezTo>
                  <a:cubicBezTo>
                    <a:pt x="7871" y="8505"/>
                    <a:pt x="8666" y="8157"/>
                    <a:pt x="9506" y="7837"/>
                  </a:cubicBezTo>
                  <a:cubicBezTo>
                    <a:pt x="10349" y="7519"/>
                    <a:pt x="11178" y="6383"/>
                    <a:pt x="10479" y="5577"/>
                  </a:cubicBezTo>
                  <a:cubicBezTo>
                    <a:pt x="9783" y="4768"/>
                    <a:pt x="9052" y="3754"/>
                    <a:pt x="9783" y="2754"/>
                  </a:cubicBezTo>
                  <a:cubicBezTo>
                    <a:pt x="10512" y="1755"/>
                    <a:pt x="11796" y="785"/>
                    <a:pt x="10612" y="185"/>
                  </a:cubicBezTo>
                  <a:cubicBezTo>
                    <a:pt x="10357" y="56"/>
                    <a:pt x="10102" y="1"/>
                    <a:pt x="984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4"/>
            <p:cNvSpPr/>
            <p:nvPr/>
          </p:nvSpPr>
          <p:spPr>
            <a:xfrm>
              <a:off x="7467990" y="2236400"/>
              <a:ext cx="281032" cy="466056"/>
            </a:xfrm>
            <a:custGeom>
              <a:avLst/>
              <a:gdLst/>
              <a:ahLst/>
              <a:cxnLst/>
              <a:rect l="l" t="t" r="r" b="b"/>
              <a:pathLst>
                <a:path w="6390" h="10597" extrusionOk="0">
                  <a:moveTo>
                    <a:pt x="6379" y="0"/>
                  </a:moveTo>
                  <a:cubicBezTo>
                    <a:pt x="6378" y="0"/>
                    <a:pt x="6377" y="1"/>
                    <a:pt x="6375" y="2"/>
                  </a:cubicBezTo>
                  <a:cubicBezTo>
                    <a:pt x="6106" y="132"/>
                    <a:pt x="5608" y="565"/>
                    <a:pt x="5044" y="1159"/>
                  </a:cubicBezTo>
                  <a:cubicBezTo>
                    <a:pt x="4584" y="1647"/>
                    <a:pt x="3871" y="2466"/>
                    <a:pt x="3075" y="3596"/>
                  </a:cubicBezTo>
                  <a:cubicBezTo>
                    <a:pt x="2314" y="4685"/>
                    <a:pt x="1670" y="5790"/>
                    <a:pt x="1164" y="6882"/>
                  </a:cubicBezTo>
                  <a:cubicBezTo>
                    <a:pt x="567" y="8176"/>
                    <a:pt x="175" y="9425"/>
                    <a:pt x="4" y="10589"/>
                  </a:cubicBezTo>
                  <a:cubicBezTo>
                    <a:pt x="0" y="10592"/>
                    <a:pt x="4" y="10596"/>
                    <a:pt x="7" y="10596"/>
                  </a:cubicBezTo>
                  <a:lnTo>
                    <a:pt x="11" y="10596"/>
                  </a:lnTo>
                  <a:cubicBezTo>
                    <a:pt x="14" y="10596"/>
                    <a:pt x="14" y="10596"/>
                    <a:pt x="17" y="10592"/>
                  </a:cubicBezTo>
                  <a:cubicBezTo>
                    <a:pt x="416" y="7865"/>
                    <a:pt x="1908" y="5288"/>
                    <a:pt x="3089" y="3603"/>
                  </a:cubicBezTo>
                  <a:cubicBezTo>
                    <a:pt x="4537" y="1538"/>
                    <a:pt x="5912" y="238"/>
                    <a:pt x="6383" y="12"/>
                  </a:cubicBezTo>
                  <a:cubicBezTo>
                    <a:pt x="6386" y="12"/>
                    <a:pt x="6389" y="9"/>
                    <a:pt x="6386" y="5"/>
                  </a:cubicBezTo>
                  <a:cubicBezTo>
                    <a:pt x="6386" y="3"/>
                    <a:pt x="6383" y="0"/>
                    <a:pt x="6379" y="0"/>
                  </a:cubicBezTo>
                  <a:close/>
                </a:path>
              </a:pathLst>
            </a:custGeom>
            <a:solidFill>
              <a:srgbClr val="FAFAFA"/>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4"/>
            <p:cNvSpPr/>
            <p:nvPr/>
          </p:nvSpPr>
          <p:spPr>
            <a:xfrm>
              <a:off x="7509858" y="2342741"/>
              <a:ext cx="63111" cy="99087"/>
            </a:xfrm>
            <a:custGeom>
              <a:avLst/>
              <a:gdLst/>
              <a:ahLst/>
              <a:cxnLst/>
              <a:rect l="l" t="t" r="r" b="b"/>
              <a:pathLst>
                <a:path w="1435" h="2253" extrusionOk="0">
                  <a:moveTo>
                    <a:pt x="7" y="1"/>
                  </a:moveTo>
                  <a:cubicBezTo>
                    <a:pt x="6" y="1"/>
                    <a:pt x="4" y="2"/>
                    <a:pt x="4" y="3"/>
                  </a:cubicBezTo>
                  <a:cubicBezTo>
                    <a:pt x="1" y="8"/>
                    <a:pt x="1" y="11"/>
                    <a:pt x="4" y="14"/>
                  </a:cubicBezTo>
                  <a:cubicBezTo>
                    <a:pt x="14" y="24"/>
                    <a:pt x="1154" y="1263"/>
                    <a:pt x="1420" y="2249"/>
                  </a:cubicBezTo>
                  <a:cubicBezTo>
                    <a:pt x="1420" y="2253"/>
                    <a:pt x="1424" y="2253"/>
                    <a:pt x="1427" y="2253"/>
                  </a:cubicBezTo>
                  <a:cubicBezTo>
                    <a:pt x="1430" y="2253"/>
                    <a:pt x="1434" y="2249"/>
                    <a:pt x="1434" y="2246"/>
                  </a:cubicBezTo>
                  <a:cubicBezTo>
                    <a:pt x="1168" y="1257"/>
                    <a:pt x="25" y="17"/>
                    <a:pt x="11" y="3"/>
                  </a:cubicBezTo>
                  <a:cubicBezTo>
                    <a:pt x="11" y="2"/>
                    <a:pt x="9" y="1"/>
                    <a:pt x="7" y="1"/>
                  </a:cubicBezTo>
                  <a:close/>
                </a:path>
              </a:pathLst>
            </a:custGeom>
            <a:solidFill>
              <a:srgbClr val="FAFAFA"/>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24"/>
            <p:cNvSpPr/>
            <p:nvPr/>
          </p:nvSpPr>
          <p:spPr>
            <a:xfrm>
              <a:off x="7533299" y="2481055"/>
              <a:ext cx="187047" cy="29555"/>
            </a:xfrm>
            <a:custGeom>
              <a:avLst/>
              <a:gdLst/>
              <a:ahLst/>
              <a:cxnLst/>
              <a:rect l="l" t="t" r="r" b="b"/>
              <a:pathLst>
                <a:path w="4253" h="672" extrusionOk="0">
                  <a:moveTo>
                    <a:pt x="2907" y="1"/>
                  </a:moveTo>
                  <a:cubicBezTo>
                    <a:pt x="2654" y="1"/>
                    <a:pt x="2389" y="9"/>
                    <a:pt x="2123" y="29"/>
                  </a:cubicBezTo>
                  <a:cubicBezTo>
                    <a:pt x="1444" y="84"/>
                    <a:pt x="525" y="234"/>
                    <a:pt x="4" y="657"/>
                  </a:cubicBezTo>
                  <a:cubicBezTo>
                    <a:pt x="0" y="661"/>
                    <a:pt x="0" y="664"/>
                    <a:pt x="0" y="667"/>
                  </a:cubicBezTo>
                  <a:cubicBezTo>
                    <a:pt x="4" y="671"/>
                    <a:pt x="4" y="671"/>
                    <a:pt x="7" y="671"/>
                  </a:cubicBezTo>
                  <a:lnTo>
                    <a:pt x="10" y="671"/>
                  </a:lnTo>
                  <a:cubicBezTo>
                    <a:pt x="653" y="151"/>
                    <a:pt x="1897" y="18"/>
                    <a:pt x="2911" y="18"/>
                  </a:cubicBezTo>
                  <a:cubicBezTo>
                    <a:pt x="3474" y="18"/>
                    <a:pt x="3967" y="59"/>
                    <a:pt x="4246" y="98"/>
                  </a:cubicBezTo>
                  <a:cubicBezTo>
                    <a:pt x="4249" y="98"/>
                    <a:pt x="4252" y="94"/>
                    <a:pt x="4252" y="91"/>
                  </a:cubicBezTo>
                  <a:cubicBezTo>
                    <a:pt x="4252" y="87"/>
                    <a:pt x="4252" y="84"/>
                    <a:pt x="4249" y="84"/>
                  </a:cubicBezTo>
                  <a:cubicBezTo>
                    <a:pt x="3918" y="38"/>
                    <a:pt x="3439" y="1"/>
                    <a:pt x="2907" y="1"/>
                  </a:cubicBezTo>
                  <a:close/>
                </a:path>
              </a:pathLst>
            </a:custGeom>
            <a:solidFill>
              <a:srgbClr val="FAFAFA"/>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24"/>
            <p:cNvSpPr/>
            <p:nvPr/>
          </p:nvSpPr>
          <p:spPr>
            <a:xfrm>
              <a:off x="4921475" y="3214385"/>
              <a:ext cx="1359067" cy="660320"/>
            </a:xfrm>
            <a:custGeom>
              <a:avLst/>
              <a:gdLst/>
              <a:ahLst/>
              <a:cxnLst/>
              <a:rect l="l" t="t" r="r" b="b"/>
              <a:pathLst>
                <a:path w="30428" h="14783" extrusionOk="0">
                  <a:moveTo>
                    <a:pt x="9048" y="1"/>
                  </a:moveTo>
                  <a:lnTo>
                    <a:pt x="0" y="2438"/>
                  </a:lnTo>
                  <a:lnTo>
                    <a:pt x="21379" y="14783"/>
                  </a:lnTo>
                  <a:lnTo>
                    <a:pt x="30427" y="12342"/>
                  </a:lnTo>
                  <a:lnTo>
                    <a:pt x="9048" y="1"/>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4"/>
            <p:cNvSpPr/>
            <p:nvPr/>
          </p:nvSpPr>
          <p:spPr>
            <a:xfrm>
              <a:off x="4778639" y="3182078"/>
              <a:ext cx="1556188" cy="748803"/>
            </a:xfrm>
            <a:custGeom>
              <a:avLst/>
              <a:gdLst/>
              <a:ahLst/>
              <a:cxnLst/>
              <a:rect l="l" t="t" r="r" b="b"/>
              <a:pathLst>
                <a:path w="35384" h="17026" extrusionOk="0">
                  <a:moveTo>
                    <a:pt x="11059" y="1"/>
                  </a:moveTo>
                  <a:lnTo>
                    <a:pt x="1" y="2981"/>
                  </a:lnTo>
                  <a:lnTo>
                    <a:pt x="24329" y="17025"/>
                  </a:lnTo>
                  <a:lnTo>
                    <a:pt x="35384" y="14045"/>
                  </a:lnTo>
                  <a:lnTo>
                    <a:pt x="33912" y="13192"/>
                  </a:lnTo>
                  <a:lnTo>
                    <a:pt x="24864" y="15633"/>
                  </a:lnTo>
                  <a:lnTo>
                    <a:pt x="3485" y="3288"/>
                  </a:lnTo>
                  <a:lnTo>
                    <a:pt x="12533" y="851"/>
                  </a:lnTo>
                  <a:lnTo>
                    <a:pt x="11059" y="1"/>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24"/>
            <p:cNvSpPr/>
            <p:nvPr/>
          </p:nvSpPr>
          <p:spPr>
            <a:xfrm>
              <a:off x="5316500" y="2807775"/>
              <a:ext cx="1420839" cy="963559"/>
            </a:xfrm>
            <a:custGeom>
              <a:avLst/>
              <a:gdLst/>
              <a:ahLst/>
              <a:cxnLst/>
              <a:rect l="l" t="t" r="r" b="b"/>
              <a:pathLst>
                <a:path w="31701" h="21703" extrusionOk="0">
                  <a:moveTo>
                    <a:pt x="10321" y="0"/>
                  </a:moveTo>
                  <a:lnTo>
                    <a:pt x="0" y="9362"/>
                  </a:lnTo>
                  <a:lnTo>
                    <a:pt x="21379" y="21703"/>
                  </a:lnTo>
                  <a:lnTo>
                    <a:pt x="31700" y="12341"/>
                  </a:lnTo>
                  <a:lnTo>
                    <a:pt x="10321" y="0"/>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4"/>
            <p:cNvSpPr/>
            <p:nvPr/>
          </p:nvSpPr>
          <p:spPr>
            <a:xfrm>
              <a:off x="6266925" y="3350475"/>
              <a:ext cx="521781" cy="452051"/>
            </a:xfrm>
            <a:custGeom>
              <a:avLst/>
              <a:gdLst/>
              <a:ahLst/>
              <a:cxnLst/>
              <a:rect l="l" t="t" r="r" b="b"/>
              <a:pathLst>
                <a:path w="11793" h="10217" extrusionOk="0">
                  <a:moveTo>
                    <a:pt x="10321" y="1"/>
                  </a:moveTo>
                  <a:lnTo>
                    <a:pt x="0" y="9363"/>
                  </a:lnTo>
                  <a:lnTo>
                    <a:pt x="1472" y="10216"/>
                  </a:lnTo>
                  <a:lnTo>
                    <a:pt x="11792" y="854"/>
                  </a:lnTo>
                  <a:lnTo>
                    <a:pt x="10321" y="1"/>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24"/>
            <p:cNvSpPr/>
            <p:nvPr/>
          </p:nvSpPr>
          <p:spPr>
            <a:xfrm>
              <a:off x="5265001" y="2770348"/>
              <a:ext cx="518788" cy="449168"/>
            </a:xfrm>
            <a:custGeom>
              <a:avLst/>
              <a:gdLst/>
              <a:ahLst/>
              <a:cxnLst/>
              <a:rect l="l" t="t" r="r" b="b"/>
              <a:pathLst>
                <a:path w="11796" h="10213" extrusionOk="0">
                  <a:moveTo>
                    <a:pt x="10318" y="1"/>
                  </a:moveTo>
                  <a:lnTo>
                    <a:pt x="0" y="9363"/>
                  </a:lnTo>
                  <a:lnTo>
                    <a:pt x="1474" y="10213"/>
                  </a:lnTo>
                  <a:lnTo>
                    <a:pt x="11795" y="851"/>
                  </a:lnTo>
                  <a:lnTo>
                    <a:pt x="10318" y="1"/>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24"/>
            <p:cNvSpPr/>
            <p:nvPr/>
          </p:nvSpPr>
          <p:spPr>
            <a:xfrm>
              <a:off x="6260300" y="2284971"/>
              <a:ext cx="1394218" cy="940744"/>
            </a:xfrm>
            <a:custGeom>
              <a:avLst/>
              <a:gdLst/>
              <a:ahLst/>
              <a:cxnLst/>
              <a:rect l="l" t="t" r="r" b="b"/>
              <a:pathLst>
                <a:path w="31271" h="21100" extrusionOk="0">
                  <a:moveTo>
                    <a:pt x="9891" y="0"/>
                  </a:moveTo>
                  <a:lnTo>
                    <a:pt x="0" y="8758"/>
                  </a:lnTo>
                  <a:lnTo>
                    <a:pt x="21376" y="21100"/>
                  </a:lnTo>
                  <a:lnTo>
                    <a:pt x="31270" y="12342"/>
                  </a:lnTo>
                  <a:lnTo>
                    <a:pt x="9891" y="0"/>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24"/>
            <p:cNvSpPr/>
            <p:nvPr/>
          </p:nvSpPr>
          <p:spPr>
            <a:xfrm>
              <a:off x="6205049" y="2208693"/>
              <a:ext cx="1556320" cy="1048351"/>
            </a:xfrm>
            <a:custGeom>
              <a:avLst/>
              <a:gdLst/>
              <a:ahLst/>
              <a:cxnLst/>
              <a:rect l="l" t="t" r="r" b="b"/>
              <a:pathLst>
                <a:path w="35387" h="23837" extrusionOk="0">
                  <a:moveTo>
                    <a:pt x="11059" y="0"/>
                  </a:moveTo>
                  <a:lnTo>
                    <a:pt x="1" y="9793"/>
                  </a:lnTo>
                  <a:lnTo>
                    <a:pt x="1478" y="10642"/>
                  </a:lnTo>
                  <a:lnTo>
                    <a:pt x="11369" y="1884"/>
                  </a:lnTo>
                  <a:lnTo>
                    <a:pt x="32748" y="14226"/>
                  </a:lnTo>
                  <a:lnTo>
                    <a:pt x="22854" y="22984"/>
                  </a:lnTo>
                  <a:lnTo>
                    <a:pt x="24328" y="23837"/>
                  </a:lnTo>
                  <a:lnTo>
                    <a:pt x="35387" y="14045"/>
                  </a:lnTo>
                  <a:lnTo>
                    <a:pt x="11059" y="0"/>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24"/>
            <p:cNvSpPr/>
            <p:nvPr/>
          </p:nvSpPr>
          <p:spPr>
            <a:xfrm>
              <a:off x="5767950" y="2669275"/>
              <a:ext cx="1463143" cy="691092"/>
            </a:xfrm>
            <a:custGeom>
              <a:avLst/>
              <a:gdLst/>
              <a:ahLst/>
              <a:cxnLst/>
              <a:rect l="l" t="t" r="r" b="b"/>
              <a:pathLst>
                <a:path w="32435" h="15321" extrusionOk="0">
                  <a:moveTo>
                    <a:pt x="11058" y="0"/>
                  </a:moveTo>
                  <a:lnTo>
                    <a:pt x="0" y="2980"/>
                  </a:lnTo>
                  <a:lnTo>
                    <a:pt x="21379" y="15321"/>
                  </a:lnTo>
                  <a:lnTo>
                    <a:pt x="32434" y="12342"/>
                  </a:lnTo>
                  <a:lnTo>
                    <a:pt x="11058" y="0"/>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24"/>
            <p:cNvSpPr/>
            <p:nvPr/>
          </p:nvSpPr>
          <p:spPr>
            <a:xfrm>
              <a:off x="5718731" y="2639335"/>
              <a:ext cx="551377" cy="168487"/>
            </a:xfrm>
            <a:custGeom>
              <a:avLst/>
              <a:gdLst/>
              <a:ahLst/>
              <a:cxnLst/>
              <a:rect l="l" t="t" r="r" b="b"/>
              <a:pathLst>
                <a:path w="12537" h="3831" extrusionOk="0">
                  <a:moveTo>
                    <a:pt x="11059" y="1"/>
                  </a:moveTo>
                  <a:lnTo>
                    <a:pt x="1" y="2980"/>
                  </a:lnTo>
                  <a:lnTo>
                    <a:pt x="1478" y="3830"/>
                  </a:lnTo>
                  <a:lnTo>
                    <a:pt x="12536" y="850"/>
                  </a:lnTo>
                  <a:lnTo>
                    <a:pt x="11059" y="1"/>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24"/>
            <p:cNvSpPr/>
            <p:nvPr/>
          </p:nvSpPr>
          <p:spPr>
            <a:xfrm>
              <a:off x="6626543" y="2291550"/>
              <a:ext cx="422560" cy="272896"/>
            </a:xfrm>
            <a:custGeom>
              <a:avLst/>
              <a:gdLst/>
              <a:ahLst/>
              <a:cxnLst/>
              <a:rect l="l" t="t" r="r" b="b"/>
              <a:pathLst>
                <a:path w="9608" h="6205" extrusionOk="0">
                  <a:moveTo>
                    <a:pt x="1785" y="0"/>
                  </a:moveTo>
                  <a:lnTo>
                    <a:pt x="0" y="1581"/>
                  </a:lnTo>
                  <a:lnTo>
                    <a:pt x="738" y="6205"/>
                  </a:lnTo>
                  <a:lnTo>
                    <a:pt x="9608" y="4516"/>
                  </a:lnTo>
                  <a:lnTo>
                    <a:pt x="1785"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24"/>
            <p:cNvSpPr/>
            <p:nvPr/>
          </p:nvSpPr>
          <p:spPr>
            <a:xfrm>
              <a:off x="7024903" y="2526925"/>
              <a:ext cx="329806" cy="288069"/>
            </a:xfrm>
            <a:custGeom>
              <a:avLst/>
              <a:gdLst/>
              <a:ahLst/>
              <a:cxnLst/>
              <a:rect l="l" t="t" r="r" b="b"/>
              <a:pathLst>
                <a:path w="7499" h="6550" extrusionOk="0">
                  <a:moveTo>
                    <a:pt x="2000" y="0"/>
                  </a:moveTo>
                  <a:lnTo>
                    <a:pt x="0" y="393"/>
                  </a:lnTo>
                  <a:lnTo>
                    <a:pt x="3898" y="6550"/>
                  </a:lnTo>
                  <a:cubicBezTo>
                    <a:pt x="5280" y="5775"/>
                    <a:pt x="6615" y="4673"/>
                    <a:pt x="7498" y="3174"/>
                  </a:cubicBezTo>
                  <a:lnTo>
                    <a:pt x="2000"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4"/>
            <p:cNvSpPr/>
            <p:nvPr/>
          </p:nvSpPr>
          <p:spPr>
            <a:xfrm>
              <a:off x="6861258" y="2556654"/>
              <a:ext cx="279405" cy="326156"/>
            </a:xfrm>
            <a:custGeom>
              <a:avLst/>
              <a:gdLst/>
              <a:ahLst/>
              <a:cxnLst/>
              <a:rect l="l" t="t" r="r" b="b"/>
              <a:pathLst>
                <a:path w="6353" h="7416" extrusionOk="0">
                  <a:moveTo>
                    <a:pt x="2270" y="0"/>
                  </a:moveTo>
                  <a:lnTo>
                    <a:pt x="1" y="440"/>
                  </a:lnTo>
                  <a:lnTo>
                    <a:pt x="1421" y="7358"/>
                  </a:lnTo>
                  <a:cubicBezTo>
                    <a:pt x="1768" y="7397"/>
                    <a:pt x="2133" y="7416"/>
                    <a:pt x="2517" y="7416"/>
                  </a:cubicBezTo>
                  <a:cubicBezTo>
                    <a:pt x="2601" y="7416"/>
                    <a:pt x="2687" y="7415"/>
                    <a:pt x="2773" y="7413"/>
                  </a:cubicBezTo>
                  <a:cubicBezTo>
                    <a:pt x="3575" y="7389"/>
                    <a:pt x="4923" y="7109"/>
                    <a:pt x="6353" y="6498"/>
                  </a:cubicBezTo>
                  <a:lnTo>
                    <a:pt x="2270"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4"/>
            <p:cNvSpPr/>
            <p:nvPr/>
          </p:nvSpPr>
          <p:spPr>
            <a:xfrm>
              <a:off x="6666915" y="2587132"/>
              <a:ext cx="192764" cy="281428"/>
            </a:xfrm>
            <a:custGeom>
              <a:avLst/>
              <a:gdLst/>
              <a:ahLst/>
              <a:cxnLst/>
              <a:rect l="l" t="t" r="r" b="b"/>
              <a:pathLst>
                <a:path w="4383" h="6399" extrusionOk="0">
                  <a:moveTo>
                    <a:pt x="3137" y="0"/>
                  </a:moveTo>
                  <a:lnTo>
                    <a:pt x="1" y="610"/>
                  </a:lnTo>
                  <a:lnTo>
                    <a:pt x="631" y="4522"/>
                  </a:lnTo>
                  <a:cubicBezTo>
                    <a:pt x="1324" y="4976"/>
                    <a:pt x="2529" y="5911"/>
                    <a:pt x="4383" y="6399"/>
                  </a:cubicBezTo>
                  <a:lnTo>
                    <a:pt x="3137"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4"/>
            <p:cNvSpPr/>
            <p:nvPr/>
          </p:nvSpPr>
          <p:spPr>
            <a:xfrm>
              <a:off x="6964388" y="2690966"/>
              <a:ext cx="680942" cy="360152"/>
            </a:xfrm>
            <a:custGeom>
              <a:avLst/>
              <a:gdLst/>
              <a:ahLst/>
              <a:cxnLst/>
              <a:rect l="l" t="t" r="r" b="b"/>
              <a:pathLst>
                <a:path w="15483" h="8189" extrusionOk="0">
                  <a:moveTo>
                    <a:pt x="9840" y="1"/>
                  </a:moveTo>
                  <a:cubicBezTo>
                    <a:pt x="7731" y="3519"/>
                    <a:pt x="3044" y="5327"/>
                    <a:pt x="644" y="5327"/>
                  </a:cubicBezTo>
                  <a:cubicBezTo>
                    <a:pt x="570" y="5327"/>
                    <a:pt x="497" y="5325"/>
                    <a:pt x="428" y="5322"/>
                  </a:cubicBezTo>
                  <a:cubicBezTo>
                    <a:pt x="428" y="5322"/>
                    <a:pt x="1" y="5390"/>
                    <a:pt x="428" y="5635"/>
                  </a:cubicBezTo>
                  <a:cubicBezTo>
                    <a:pt x="854" y="5881"/>
                    <a:pt x="4851" y="8188"/>
                    <a:pt x="4851" y="8188"/>
                  </a:cubicBezTo>
                  <a:lnTo>
                    <a:pt x="11407" y="6867"/>
                  </a:lnTo>
                  <a:lnTo>
                    <a:pt x="15482" y="3260"/>
                  </a:lnTo>
                  <a:lnTo>
                    <a:pt x="9840"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4"/>
            <p:cNvSpPr/>
            <p:nvPr/>
          </p:nvSpPr>
          <p:spPr>
            <a:xfrm>
              <a:off x="7231120" y="3047327"/>
              <a:ext cx="173589" cy="81539"/>
            </a:xfrm>
            <a:custGeom>
              <a:avLst/>
              <a:gdLst/>
              <a:ahLst/>
              <a:cxnLst/>
              <a:rect l="l" t="t" r="r" b="b"/>
              <a:pathLst>
                <a:path w="3947" h="1854" extrusionOk="0">
                  <a:moveTo>
                    <a:pt x="3946" y="0"/>
                  </a:moveTo>
                  <a:lnTo>
                    <a:pt x="1" y="785"/>
                  </a:lnTo>
                  <a:lnTo>
                    <a:pt x="1850" y="1853"/>
                  </a:lnTo>
                  <a:lnTo>
                    <a:pt x="3946"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24"/>
            <p:cNvSpPr/>
            <p:nvPr/>
          </p:nvSpPr>
          <p:spPr>
            <a:xfrm>
              <a:off x="6270050" y="2404707"/>
              <a:ext cx="356546" cy="421680"/>
            </a:xfrm>
            <a:custGeom>
              <a:avLst/>
              <a:gdLst/>
              <a:ahLst/>
              <a:cxnLst/>
              <a:rect l="l" t="t" r="r" b="b"/>
              <a:pathLst>
                <a:path w="8107" h="9588" extrusionOk="0">
                  <a:moveTo>
                    <a:pt x="6983" y="1"/>
                  </a:moveTo>
                  <a:lnTo>
                    <a:pt x="0" y="6185"/>
                  </a:lnTo>
                  <a:lnTo>
                    <a:pt x="5895" y="9588"/>
                  </a:lnTo>
                  <a:lnTo>
                    <a:pt x="8106" y="8315"/>
                  </a:lnTo>
                  <a:lnTo>
                    <a:pt x="6983"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24"/>
            <p:cNvSpPr/>
            <p:nvPr/>
          </p:nvSpPr>
          <p:spPr>
            <a:xfrm>
              <a:off x="6751443" y="2898018"/>
              <a:ext cx="509948" cy="321494"/>
            </a:xfrm>
            <a:custGeom>
              <a:avLst/>
              <a:gdLst/>
              <a:ahLst/>
              <a:cxnLst/>
              <a:rect l="l" t="t" r="r" b="b"/>
              <a:pathLst>
                <a:path w="11595" h="7310" extrusionOk="0">
                  <a:moveTo>
                    <a:pt x="601" y="0"/>
                  </a:moveTo>
                  <a:cubicBezTo>
                    <a:pt x="224" y="0"/>
                    <a:pt x="1" y="581"/>
                    <a:pt x="109" y="1351"/>
                  </a:cubicBezTo>
                  <a:lnTo>
                    <a:pt x="10430" y="7310"/>
                  </a:lnTo>
                  <a:lnTo>
                    <a:pt x="11594" y="6279"/>
                  </a:lnTo>
                  <a:cubicBezTo>
                    <a:pt x="11594" y="6279"/>
                    <a:pt x="1365" y="374"/>
                    <a:pt x="846" y="74"/>
                  </a:cubicBezTo>
                  <a:cubicBezTo>
                    <a:pt x="759" y="24"/>
                    <a:pt x="677" y="0"/>
                    <a:pt x="60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24"/>
            <p:cNvSpPr/>
            <p:nvPr/>
          </p:nvSpPr>
          <p:spPr>
            <a:xfrm>
              <a:off x="6583751" y="2821407"/>
              <a:ext cx="137965" cy="98647"/>
            </a:xfrm>
            <a:custGeom>
              <a:avLst/>
              <a:gdLst/>
              <a:ahLst/>
              <a:cxnLst/>
              <a:rect l="l" t="t" r="r" b="b"/>
              <a:pathLst>
                <a:path w="3137" h="2243" extrusionOk="0">
                  <a:moveTo>
                    <a:pt x="1512" y="1"/>
                  </a:moveTo>
                  <a:lnTo>
                    <a:pt x="0" y="830"/>
                  </a:lnTo>
                  <a:lnTo>
                    <a:pt x="2448" y="2242"/>
                  </a:lnTo>
                  <a:cubicBezTo>
                    <a:pt x="2338" y="1567"/>
                    <a:pt x="3137" y="966"/>
                    <a:pt x="3137" y="966"/>
                  </a:cubicBezTo>
                  <a:cubicBezTo>
                    <a:pt x="3137" y="966"/>
                    <a:pt x="2021" y="294"/>
                    <a:pt x="1512"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4"/>
            <p:cNvSpPr/>
            <p:nvPr/>
          </p:nvSpPr>
          <p:spPr>
            <a:xfrm>
              <a:off x="5783732" y="2752228"/>
              <a:ext cx="446265" cy="205211"/>
            </a:xfrm>
            <a:custGeom>
              <a:avLst/>
              <a:gdLst/>
              <a:ahLst/>
              <a:cxnLst/>
              <a:rect l="l" t="t" r="r" b="b"/>
              <a:pathLst>
                <a:path w="10147" h="4666" extrusionOk="0">
                  <a:moveTo>
                    <a:pt x="4679" y="0"/>
                  </a:moveTo>
                  <a:lnTo>
                    <a:pt x="0" y="1263"/>
                  </a:lnTo>
                  <a:lnTo>
                    <a:pt x="5895" y="4666"/>
                  </a:lnTo>
                  <a:lnTo>
                    <a:pt x="10147" y="3522"/>
                  </a:lnTo>
                  <a:lnTo>
                    <a:pt x="4679" y="0"/>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24"/>
            <p:cNvSpPr/>
            <p:nvPr/>
          </p:nvSpPr>
          <p:spPr>
            <a:xfrm>
              <a:off x="6057500" y="2706007"/>
              <a:ext cx="103925" cy="69972"/>
            </a:xfrm>
            <a:custGeom>
              <a:avLst/>
              <a:gdLst/>
              <a:ahLst/>
              <a:cxnLst/>
              <a:rect l="l" t="t" r="r" b="b"/>
              <a:pathLst>
                <a:path w="2363" h="1591" extrusionOk="0">
                  <a:moveTo>
                    <a:pt x="2362" y="0"/>
                  </a:moveTo>
                  <a:lnTo>
                    <a:pt x="1" y="638"/>
                  </a:lnTo>
                  <a:lnTo>
                    <a:pt x="1478" y="1590"/>
                  </a:lnTo>
                  <a:lnTo>
                    <a:pt x="2362" y="0"/>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4"/>
            <p:cNvSpPr/>
            <p:nvPr/>
          </p:nvSpPr>
          <p:spPr>
            <a:xfrm>
              <a:off x="6172505" y="2676717"/>
              <a:ext cx="356810" cy="212160"/>
            </a:xfrm>
            <a:custGeom>
              <a:avLst/>
              <a:gdLst/>
              <a:ahLst/>
              <a:cxnLst/>
              <a:rect l="l" t="t" r="r" b="b"/>
              <a:pathLst>
                <a:path w="8113" h="4824" extrusionOk="0">
                  <a:moveTo>
                    <a:pt x="2218" y="0"/>
                  </a:moveTo>
                  <a:lnTo>
                    <a:pt x="1557" y="178"/>
                  </a:lnTo>
                  <a:lnTo>
                    <a:pt x="0" y="2987"/>
                  </a:lnTo>
                  <a:lnTo>
                    <a:pt x="0" y="2990"/>
                  </a:lnTo>
                  <a:lnTo>
                    <a:pt x="2850" y="4823"/>
                  </a:lnTo>
                  <a:lnTo>
                    <a:pt x="8113" y="3403"/>
                  </a:lnTo>
                  <a:lnTo>
                    <a:pt x="2218" y="0"/>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4"/>
            <p:cNvSpPr/>
            <p:nvPr/>
          </p:nvSpPr>
          <p:spPr>
            <a:xfrm>
              <a:off x="6756236" y="2957390"/>
              <a:ext cx="453962" cy="294974"/>
            </a:xfrm>
            <a:custGeom>
              <a:avLst/>
              <a:gdLst/>
              <a:ahLst/>
              <a:cxnLst/>
              <a:rect l="l" t="t" r="r" b="b"/>
              <a:pathLst>
                <a:path w="10322" h="6707" extrusionOk="0">
                  <a:moveTo>
                    <a:pt x="0" y="1"/>
                  </a:moveTo>
                  <a:cubicBezTo>
                    <a:pt x="0" y="1"/>
                    <a:pt x="1966" y="4363"/>
                    <a:pt x="2368" y="5110"/>
                  </a:cubicBezTo>
                  <a:cubicBezTo>
                    <a:pt x="2768" y="5854"/>
                    <a:pt x="3253" y="6031"/>
                    <a:pt x="4017" y="6195"/>
                  </a:cubicBezTo>
                  <a:cubicBezTo>
                    <a:pt x="4768" y="6355"/>
                    <a:pt x="7457" y="6694"/>
                    <a:pt x="7557" y="6707"/>
                  </a:cubicBezTo>
                  <a:lnTo>
                    <a:pt x="7560" y="6707"/>
                  </a:lnTo>
                  <a:lnTo>
                    <a:pt x="10321" y="5960"/>
                  </a:lnTo>
                  <a:lnTo>
                    <a:pt x="0" y="1"/>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4"/>
            <p:cNvSpPr/>
            <p:nvPr/>
          </p:nvSpPr>
          <p:spPr>
            <a:xfrm>
              <a:off x="6346309" y="2857866"/>
              <a:ext cx="474808" cy="367805"/>
            </a:xfrm>
            <a:custGeom>
              <a:avLst/>
              <a:gdLst/>
              <a:ahLst/>
              <a:cxnLst/>
              <a:rect l="l" t="t" r="r" b="b"/>
              <a:pathLst>
                <a:path w="10796" h="8363" extrusionOk="0">
                  <a:moveTo>
                    <a:pt x="5399" y="1"/>
                  </a:moveTo>
                  <a:lnTo>
                    <a:pt x="0" y="1413"/>
                  </a:lnTo>
                  <a:lnTo>
                    <a:pt x="10796" y="8363"/>
                  </a:lnTo>
                  <a:lnTo>
                    <a:pt x="10796" y="8363"/>
                  </a:lnTo>
                  <a:lnTo>
                    <a:pt x="7847" y="1413"/>
                  </a:lnTo>
                  <a:lnTo>
                    <a:pt x="5399" y="1"/>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24"/>
            <p:cNvSpPr/>
            <p:nvPr/>
          </p:nvSpPr>
          <p:spPr>
            <a:xfrm>
              <a:off x="6093079" y="2937863"/>
              <a:ext cx="593114" cy="300427"/>
            </a:xfrm>
            <a:custGeom>
              <a:avLst/>
              <a:gdLst/>
              <a:ahLst/>
              <a:cxnLst/>
              <a:rect l="l" t="t" r="r" b="b"/>
              <a:pathLst>
                <a:path w="13486" h="6831" extrusionOk="0">
                  <a:moveTo>
                    <a:pt x="4202" y="1"/>
                  </a:moveTo>
                  <a:lnTo>
                    <a:pt x="4" y="1100"/>
                  </a:lnTo>
                  <a:lnTo>
                    <a:pt x="0" y="1107"/>
                  </a:lnTo>
                  <a:lnTo>
                    <a:pt x="9919" y="6831"/>
                  </a:lnTo>
                  <a:lnTo>
                    <a:pt x="13485" y="5980"/>
                  </a:lnTo>
                  <a:lnTo>
                    <a:pt x="4202" y="1"/>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4"/>
            <p:cNvSpPr/>
            <p:nvPr/>
          </p:nvSpPr>
          <p:spPr>
            <a:xfrm>
              <a:off x="6594130" y="3239426"/>
              <a:ext cx="267179" cy="111093"/>
            </a:xfrm>
            <a:custGeom>
              <a:avLst/>
              <a:gdLst/>
              <a:ahLst/>
              <a:cxnLst/>
              <a:rect l="l" t="t" r="r" b="b"/>
              <a:pathLst>
                <a:path w="6075" h="2526" extrusionOk="0">
                  <a:moveTo>
                    <a:pt x="3458" y="1"/>
                  </a:moveTo>
                  <a:lnTo>
                    <a:pt x="0" y="823"/>
                  </a:lnTo>
                  <a:lnTo>
                    <a:pt x="2952" y="2526"/>
                  </a:lnTo>
                  <a:lnTo>
                    <a:pt x="6075" y="1686"/>
                  </a:lnTo>
                  <a:lnTo>
                    <a:pt x="3458" y="1"/>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24"/>
            <p:cNvSpPr/>
            <p:nvPr/>
          </p:nvSpPr>
          <p:spPr>
            <a:xfrm>
              <a:off x="6871021" y="3265550"/>
              <a:ext cx="112193" cy="31710"/>
            </a:xfrm>
            <a:custGeom>
              <a:avLst/>
              <a:gdLst/>
              <a:ahLst/>
              <a:cxnLst/>
              <a:rect l="l" t="t" r="r" b="b"/>
              <a:pathLst>
                <a:path w="2551" h="721" extrusionOk="0">
                  <a:moveTo>
                    <a:pt x="1" y="0"/>
                  </a:moveTo>
                  <a:lnTo>
                    <a:pt x="1158" y="720"/>
                  </a:lnTo>
                  <a:lnTo>
                    <a:pt x="2551" y="345"/>
                  </a:lnTo>
                  <a:lnTo>
                    <a:pt x="1" y="0"/>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24"/>
            <p:cNvSpPr/>
            <p:nvPr/>
          </p:nvSpPr>
          <p:spPr>
            <a:xfrm>
              <a:off x="6346309" y="3275621"/>
              <a:ext cx="377700" cy="243341"/>
            </a:xfrm>
            <a:custGeom>
              <a:avLst/>
              <a:gdLst/>
              <a:ahLst/>
              <a:cxnLst/>
              <a:rect l="l" t="t" r="r" b="b"/>
              <a:pathLst>
                <a:path w="8588" h="5533" extrusionOk="0">
                  <a:moveTo>
                    <a:pt x="5635" y="0"/>
                  </a:moveTo>
                  <a:lnTo>
                    <a:pt x="908" y="1621"/>
                  </a:lnTo>
                  <a:lnTo>
                    <a:pt x="0" y="5110"/>
                  </a:lnTo>
                  <a:lnTo>
                    <a:pt x="4362" y="5532"/>
                  </a:lnTo>
                  <a:lnTo>
                    <a:pt x="8587" y="1703"/>
                  </a:lnTo>
                  <a:lnTo>
                    <a:pt x="5635"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24"/>
            <p:cNvSpPr/>
            <p:nvPr/>
          </p:nvSpPr>
          <p:spPr>
            <a:xfrm>
              <a:off x="5329826" y="3084797"/>
              <a:ext cx="521779" cy="275491"/>
            </a:xfrm>
            <a:custGeom>
              <a:avLst/>
              <a:gdLst/>
              <a:ahLst/>
              <a:cxnLst/>
              <a:rect l="l" t="t" r="r" b="b"/>
              <a:pathLst>
                <a:path w="11864" h="6264" extrusionOk="0">
                  <a:moveTo>
                    <a:pt x="7782" y="1"/>
                  </a:moveTo>
                  <a:lnTo>
                    <a:pt x="3304" y="2523"/>
                  </a:lnTo>
                  <a:lnTo>
                    <a:pt x="673" y="2455"/>
                  </a:lnTo>
                  <a:lnTo>
                    <a:pt x="0" y="3063"/>
                  </a:lnTo>
                  <a:lnTo>
                    <a:pt x="5539" y="6264"/>
                  </a:lnTo>
                  <a:lnTo>
                    <a:pt x="11864" y="841"/>
                  </a:lnTo>
                  <a:lnTo>
                    <a:pt x="7782"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24"/>
            <p:cNvSpPr/>
            <p:nvPr/>
          </p:nvSpPr>
          <p:spPr>
            <a:xfrm>
              <a:off x="5990256" y="2986504"/>
              <a:ext cx="539063" cy="307904"/>
            </a:xfrm>
            <a:custGeom>
              <a:avLst/>
              <a:gdLst/>
              <a:ahLst/>
              <a:cxnLst/>
              <a:rect l="l" t="t" r="r" b="b"/>
              <a:pathLst>
                <a:path w="12257" h="7001" extrusionOk="0">
                  <a:moveTo>
                    <a:pt x="2338" y="1"/>
                  </a:moveTo>
                  <a:lnTo>
                    <a:pt x="0" y="2052"/>
                  </a:lnTo>
                  <a:lnTo>
                    <a:pt x="8571" y="7001"/>
                  </a:lnTo>
                  <a:lnTo>
                    <a:pt x="12257" y="5725"/>
                  </a:lnTo>
                  <a:lnTo>
                    <a:pt x="2338"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24"/>
            <p:cNvSpPr/>
            <p:nvPr/>
          </p:nvSpPr>
          <p:spPr>
            <a:xfrm>
              <a:off x="5772429" y="2807774"/>
              <a:ext cx="270565" cy="272588"/>
            </a:xfrm>
            <a:custGeom>
              <a:avLst/>
              <a:gdLst/>
              <a:ahLst/>
              <a:cxnLst/>
              <a:rect l="l" t="t" r="r" b="b"/>
              <a:pathLst>
                <a:path w="6152" h="6198" extrusionOk="0">
                  <a:moveTo>
                    <a:pt x="257" y="0"/>
                  </a:moveTo>
                  <a:lnTo>
                    <a:pt x="1" y="5532"/>
                  </a:lnTo>
                  <a:lnTo>
                    <a:pt x="2896" y="6198"/>
                  </a:lnTo>
                  <a:lnTo>
                    <a:pt x="6152" y="3403"/>
                  </a:lnTo>
                  <a:lnTo>
                    <a:pt x="257"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24"/>
            <p:cNvSpPr/>
            <p:nvPr/>
          </p:nvSpPr>
          <p:spPr>
            <a:xfrm>
              <a:off x="5603462" y="2863891"/>
              <a:ext cx="118306" cy="182737"/>
            </a:xfrm>
            <a:custGeom>
              <a:avLst/>
              <a:gdLst/>
              <a:ahLst/>
              <a:cxnLst/>
              <a:rect l="l" t="t" r="r" b="b"/>
              <a:pathLst>
                <a:path w="2690" h="4155" extrusionOk="0">
                  <a:moveTo>
                    <a:pt x="2690" y="0"/>
                  </a:moveTo>
                  <a:lnTo>
                    <a:pt x="0" y="2444"/>
                  </a:lnTo>
                  <a:lnTo>
                    <a:pt x="584" y="4154"/>
                  </a:lnTo>
                  <a:lnTo>
                    <a:pt x="1150" y="3830"/>
                  </a:lnTo>
                  <a:lnTo>
                    <a:pt x="2509" y="4021"/>
                  </a:lnTo>
                  <a:lnTo>
                    <a:pt x="2690"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24"/>
            <p:cNvSpPr/>
            <p:nvPr/>
          </p:nvSpPr>
          <p:spPr>
            <a:xfrm>
              <a:off x="5417168" y="3019972"/>
              <a:ext cx="153446" cy="120285"/>
            </a:xfrm>
            <a:custGeom>
              <a:avLst/>
              <a:gdLst/>
              <a:ahLst/>
              <a:cxnLst/>
              <a:rect l="l" t="t" r="r" b="b"/>
              <a:pathLst>
                <a:path w="3489" h="2735" extrusionOk="0">
                  <a:moveTo>
                    <a:pt x="3014" y="1"/>
                  </a:moveTo>
                  <a:lnTo>
                    <a:pt x="1" y="2735"/>
                  </a:lnTo>
                  <a:lnTo>
                    <a:pt x="1206" y="2694"/>
                  </a:lnTo>
                  <a:lnTo>
                    <a:pt x="3489" y="1376"/>
                  </a:lnTo>
                  <a:lnTo>
                    <a:pt x="3014"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24"/>
            <p:cNvSpPr/>
            <p:nvPr/>
          </p:nvSpPr>
          <p:spPr>
            <a:xfrm>
              <a:off x="5733156" y="3121871"/>
              <a:ext cx="565319" cy="322329"/>
            </a:xfrm>
            <a:custGeom>
              <a:avLst/>
              <a:gdLst/>
              <a:ahLst/>
              <a:cxnLst/>
              <a:rect l="l" t="t" r="r" b="b"/>
              <a:pathLst>
                <a:path w="12854" h="7329" extrusionOk="0">
                  <a:moveTo>
                    <a:pt x="4676" y="1"/>
                  </a:moveTo>
                  <a:lnTo>
                    <a:pt x="0" y="4110"/>
                  </a:lnTo>
                  <a:lnTo>
                    <a:pt x="5574" y="7329"/>
                  </a:lnTo>
                  <a:lnTo>
                    <a:pt x="12853" y="4721"/>
                  </a:lnTo>
                  <a:lnTo>
                    <a:pt x="4676"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4"/>
            <p:cNvSpPr/>
            <p:nvPr/>
          </p:nvSpPr>
          <p:spPr>
            <a:xfrm>
              <a:off x="5978250" y="3376025"/>
              <a:ext cx="335963" cy="353115"/>
            </a:xfrm>
            <a:custGeom>
              <a:avLst/>
              <a:gdLst/>
              <a:ahLst/>
              <a:cxnLst/>
              <a:rect l="l" t="t" r="r" b="b"/>
              <a:pathLst>
                <a:path w="7639" h="8029" extrusionOk="0">
                  <a:moveTo>
                    <a:pt x="7639" y="1"/>
                  </a:moveTo>
                  <a:lnTo>
                    <a:pt x="1" y="2741"/>
                  </a:lnTo>
                  <a:lnTo>
                    <a:pt x="598" y="5297"/>
                  </a:lnTo>
                  <a:lnTo>
                    <a:pt x="598" y="5300"/>
                  </a:lnTo>
                  <a:lnTo>
                    <a:pt x="5322" y="8028"/>
                  </a:lnTo>
                  <a:lnTo>
                    <a:pt x="7639"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24"/>
            <p:cNvSpPr/>
            <p:nvPr/>
          </p:nvSpPr>
          <p:spPr>
            <a:xfrm>
              <a:off x="6280561" y="3556426"/>
              <a:ext cx="201472" cy="196239"/>
            </a:xfrm>
            <a:custGeom>
              <a:avLst/>
              <a:gdLst/>
              <a:ahLst/>
              <a:cxnLst/>
              <a:rect l="l" t="t" r="r" b="b"/>
              <a:pathLst>
                <a:path w="4581" h="4462" extrusionOk="0">
                  <a:moveTo>
                    <a:pt x="1164" y="1"/>
                  </a:moveTo>
                  <a:lnTo>
                    <a:pt x="1" y="4462"/>
                  </a:lnTo>
                  <a:lnTo>
                    <a:pt x="1642" y="2973"/>
                  </a:lnTo>
                  <a:lnTo>
                    <a:pt x="4580" y="305"/>
                  </a:lnTo>
                  <a:lnTo>
                    <a:pt x="1164"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24"/>
            <p:cNvSpPr/>
            <p:nvPr/>
          </p:nvSpPr>
          <p:spPr>
            <a:xfrm>
              <a:off x="5836110" y="3500309"/>
              <a:ext cx="115008" cy="77317"/>
            </a:xfrm>
            <a:custGeom>
              <a:avLst/>
              <a:gdLst/>
              <a:ahLst/>
              <a:cxnLst/>
              <a:rect l="l" t="t" r="r" b="b"/>
              <a:pathLst>
                <a:path w="2615" h="1758" extrusionOk="0">
                  <a:moveTo>
                    <a:pt x="2120" y="1"/>
                  </a:moveTo>
                  <a:lnTo>
                    <a:pt x="0" y="263"/>
                  </a:lnTo>
                  <a:lnTo>
                    <a:pt x="2591" y="1758"/>
                  </a:lnTo>
                  <a:lnTo>
                    <a:pt x="2615" y="1704"/>
                  </a:lnTo>
                  <a:lnTo>
                    <a:pt x="2120"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24"/>
            <p:cNvSpPr/>
            <p:nvPr/>
          </p:nvSpPr>
          <p:spPr>
            <a:xfrm>
              <a:off x="5630157" y="3340446"/>
              <a:ext cx="275183" cy="137965"/>
            </a:xfrm>
            <a:custGeom>
              <a:avLst/>
              <a:gdLst/>
              <a:ahLst/>
              <a:cxnLst/>
              <a:rect l="l" t="t" r="r" b="b"/>
              <a:pathLst>
                <a:path w="6257" h="3137" extrusionOk="0">
                  <a:moveTo>
                    <a:pt x="1363" y="0"/>
                  </a:moveTo>
                  <a:lnTo>
                    <a:pt x="0" y="1195"/>
                  </a:lnTo>
                  <a:lnTo>
                    <a:pt x="3363" y="3137"/>
                  </a:lnTo>
                  <a:lnTo>
                    <a:pt x="3366" y="3137"/>
                  </a:lnTo>
                  <a:lnTo>
                    <a:pt x="6257" y="2690"/>
                  </a:lnTo>
                  <a:lnTo>
                    <a:pt x="1363"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4"/>
            <p:cNvSpPr/>
            <p:nvPr/>
          </p:nvSpPr>
          <p:spPr>
            <a:xfrm>
              <a:off x="6626543" y="2291550"/>
              <a:ext cx="422560" cy="272896"/>
            </a:xfrm>
            <a:custGeom>
              <a:avLst/>
              <a:gdLst/>
              <a:ahLst/>
              <a:cxnLst/>
              <a:rect l="l" t="t" r="r" b="b"/>
              <a:pathLst>
                <a:path w="9608" h="6205" extrusionOk="0">
                  <a:moveTo>
                    <a:pt x="1785" y="0"/>
                  </a:moveTo>
                  <a:lnTo>
                    <a:pt x="0" y="1581"/>
                  </a:lnTo>
                  <a:lnTo>
                    <a:pt x="738" y="6205"/>
                  </a:lnTo>
                  <a:lnTo>
                    <a:pt x="9608" y="4516"/>
                  </a:lnTo>
                  <a:lnTo>
                    <a:pt x="1785" y="0"/>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4"/>
            <p:cNvSpPr/>
            <p:nvPr/>
          </p:nvSpPr>
          <p:spPr>
            <a:xfrm>
              <a:off x="7024903" y="2526925"/>
              <a:ext cx="329806" cy="288069"/>
            </a:xfrm>
            <a:custGeom>
              <a:avLst/>
              <a:gdLst/>
              <a:ahLst/>
              <a:cxnLst/>
              <a:rect l="l" t="t" r="r" b="b"/>
              <a:pathLst>
                <a:path w="7499" h="6550" extrusionOk="0">
                  <a:moveTo>
                    <a:pt x="2000" y="0"/>
                  </a:moveTo>
                  <a:lnTo>
                    <a:pt x="0" y="393"/>
                  </a:lnTo>
                  <a:lnTo>
                    <a:pt x="3898" y="6550"/>
                  </a:lnTo>
                  <a:cubicBezTo>
                    <a:pt x="5280" y="5775"/>
                    <a:pt x="6615" y="4673"/>
                    <a:pt x="7498" y="3174"/>
                  </a:cubicBezTo>
                  <a:lnTo>
                    <a:pt x="2000" y="0"/>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24"/>
            <p:cNvSpPr/>
            <p:nvPr/>
          </p:nvSpPr>
          <p:spPr>
            <a:xfrm>
              <a:off x="6861258" y="2556654"/>
              <a:ext cx="279405" cy="326200"/>
            </a:xfrm>
            <a:custGeom>
              <a:avLst/>
              <a:gdLst/>
              <a:ahLst/>
              <a:cxnLst/>
              <a:rect l="l" t="t" r="r" b="b"/>
              <a:pathLst>
                <a:path w="6353" h="7417" extrusionOk="0">
                  <a:moveTo>
                    <a:pt x="2270" y="0"/>
                  </a:moveTo>
                  <a:lnTo>
                    <a:pt x="1" y="440"/>
                  </a:lnTo>
                  <a:lnTo>
                    <a:pt x="1421" y="7358"/>
                  </a:lnTo>
                  <a:cubicBezTo>
                    <a:pt x="1759" y="7396"/>
                    <a:pt x="2110" y="7416"/>
                    <a:pt x="2479" y="7416"/>
                  </a:cubicBezTo>
                  <a:cubicBezTo>
                    <a:pt x="2578" y="7416"/>
                    <a:pt x="2673" y="7416"/>
                    <a:pt x="2773" y="7413"/>
                  </a:cubicBezTo>
                  <a:cubicBezTo>
                    <a:pt x="3575" y="7389"/>
                    <a:pt x="4923" y="7109"/>
                    <a:pt x="6353" y="6498"/>
                  </a:cubicBezTo>
                  <a:lnTo>
                    <a:pt x="2270" y="0"/>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24"/>
            <p:cNvSpPr/>
            <p:nvPr/>
          </p:nvSpPr>
          <p:spPr>
            <a:xfrm>
              <a:off x="6666915" y="2587132"/>
              <a:ext cx="192764" cy="281428"/>
            </a:xfrm>
            <a:custGeom>
              <a:avLst/>
              <a:gdLst/>
              <a:ahLst/>
              <a:cxnLst/>
              <a:rect l="l" t="t" r="r" b="b"/>
              <a:pathLst>
                <a:path w="4383" h="6399" extrusionOk="0">
                  <a:moveTo>
                    <a:pt x="3137" y="0"/>
                  </a:moveTo>
                  <a:lnTo>
                    <a:pt x="1" y="610"/>
                  </a:lnTo>
                  <a:lnTo>
                    <a:pt x="631" y="4522"/>
                  </a:lnTo>
                  <a:cubicBezTo>
                    <a:pt x="1324" y="4976"/>
                    <a:pt x="2529" y="5911"/>
                    <a:pt x="4383" y="6399"/>
                  </a:cubicBezTo>
                  <a:lnTo>
                    <a:pt x="3137" y="0"/>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24"/>
            <p:cNvSpPr/>
            <p:nvPr/>
          </p:nvSpPr>
          <p:spPr>
            <a:xfrm>
              <a:off x="6974943" y="2690966"/>
              <a:ext cx="670387" cy="360152"/>
            </a:xfrm>
            <a:custGeom>
              <a:avLst/>
              <a:gdLst/>
              <a:ahLst/>
              <a:cxnLst/>
              <a:rect l="l" t="t" r="r" b="b"/>
              <a:pathLst>
                <a:path w="15243" h="8189" extrusionOk="0">
                  <a:moveTo>
                    <a:pt x="9600" y="1"/>
                  </a:moveTo>
                  <a:lnTo>
                    <a:pt x="9600" y="4"/>
                  </a:lnTo>
                  <a:cubicBezTo>
                    <a:pt x="7491" y="3519"/>
                    <a:pt x="2806" y="5328"/>
                    <a:pt x="402" y="5328"/>
                  </a:cubicBezTo>
                  <a:cubicBezTo>
                    <a:pt x="331" y="5328"/>
                    <a:pt x="259" y="5325"/>
                    <a:pt x="188" y="5322"/>
                  </a:cubicBezTo>
                  <a:cubicBezTo>
                    <a:pt x="188" y="5322"/>
                    <a:pt x="0" y="5352"/>
                    <a:pt x="0" y="5444"/>
                  </a:cubicBezTo>
                  <a:cubicBezTo>
                    <a:pt x="0" y="5489"/>
                    <a:pt x="44" y="5553"/>
                    <a:pt x="188" y="5635"/>
                  </a:cubicBezTo>
                  <a:cubicBezTo>
                    <a:pt x="614" y="5881"/>
                    <a:pt x="4611" y="8188"/>
                    <a:pt x="4611" y="8188"/>
                  </a:cubicBezTo>
                  <a:lnTo>
                    <a:pt x="11167" y="6867"/>
                  </a:lnTo>
                  <a:lnTo>
                    <a:pt x="15242" y="3260"/>
                  </a:lnTo>
                  <a:lnTo>
                    <a:pt x="9600" y="1"/>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24"/>
            <p:cNvSpPr/>
            <p:nvPr/>
          </p:nvSpPr>
          <p:spPr>
            <a:xfrm>
              <a:off x="7231120" y="3047327"/>
              <a:ext cx="173589" cy="81539"/>
            </a:xfrm>
            <a:custGeom>
              <a:avLst/>
              <a:gdLst/>
              <a:ahLst/>
              <a:cxnLst/>
              <a:rect l="l" t="t" r="r" b="b"/>
              <a:pathLst>
                <a:path w="3947" h="1854" extrusionOk="0">
                  <a:moveTo>
                    <a:pt x="3946" y="0"/>
                  </a:moveTo>
                  <a:lnTo>
                    <a:pt x="1" y="785"/>
                  </a:lnTo>
                  <a:lnTo>
                    <a:pt x="1850" y="1853"/>
                  </a:lnTo>
                  <a:lnTo>
                    <a:pt x="3946" y="0"/>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24"/>
            <p:cNvSpPr/>
            <p:nvPr/>
          </p:nvSpPr>
          <p:spPr>
            <a:xfrm>
              <a:off x="6577154" y="2404707"/>
              <a:ext cx="49434" cy="365694"/>
            </a:xfrm>
            <a:custGeom>
              <a:avLst/>
              <a:gdLst/>
              <a:ahLst/>
              <a:cxnLst/>
              <a:rect l="l" t="t" r="r" b="b"/>
              <a:pathLst>
                <a:path w="1124" h="8315" extrusionOk="0">
                  <a:moveTo>
                    <a:pt x="0" y="1"/>
                  </a:moveTo>
                  <a:lnTo>
                    <a:pt x="0" y="1"/>
                  </a:lnTo>
                  <a:lnTo>
                    <a:pt x="1123" y="8315"/>
                  </a:lnTo>
                  <a:close/>
                </a:path>
              </a:pathLst>
            </a:custGeom>
            <a:solidFill>
              <a:srgbClr val="2E3C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4"/>
            <p:cNvSpPr/>
            <p:nvPr/>
          </p:nvSpPr>
          <p:spPr>
            <a:xfrm>
              <a:off x="6270050" y="2404707"/>
              <a:ext cx="356546" cy="421680"/>
            </a:xfrm>
            <a:custGeom>
              <a:avLst/>
              <a:gdLst/>
              <a:ahLst/>
              <a:cxnLst/>
              <a:rect l="l" t="t" r="r" b="b"/>
              <a:pathLst>
                <a:path w="8107" h="9588" extrusionOk="0">
                  <a:moveTo>
                    <a:pt x="6983" y="1"/>
                  </a:moveTo>
                  <a:lnTo>
                    <a:pt x="6747" y="209"/>
                  </a:lnTo>
                  <a:cubicBezTo>
                    <a:pt x="5857" y="2485"/>
                    <a:pt x="4737" y="4837"/>
                    <a:pt x="4195" y="5946"/>
                  </a:cubicBezTo>
                  <a:cubicBezTo>
                    <a:pt x="4096" y="6151"/>
                    <a:pt x="3894" y="6264"/>
                    <a:pt x="3690" y="6264"/>
                  </a:cubicBezTo>
                  <a:cubicBezTo>
                    <a:pt x="3587" y="6264"/>
                    <a:pt x="3482" y="6233"/>
                    <a:pt x="3389" y="6175"/>
                  </a:cubicBezTo>
                  <a:lnTo>
                    <a:pt x="1847" y="5301"/>
                  </a:lnTo>
                  <a:cubicBezTo>
                    <a:pt x="1847" y="5301"/>
                    <a:pt x="1680" y="5168"/>
                    <a:pt x="1417" y="4929"/>
                  </a:cubicBezTo>
                  <a:lnTo>
                    <a:pt x="0" y="6185"/>
                  </a:lnTo>
                  <a:lnTo>
                    <a:pt x="5895" y="9588"/>
                  </a:lnTo>
                  <a:lnTo>
                    <a:pt x="8106" y="8315"/>
                  </a:lnTo>
                  <a:lnTo>
                    <a:pt x="6983" y="1"/>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24"/>
            <p:cNvSpPr/>
            <p:nvPr/>
          </p:nvSpPr>
          <p:spPr>
            <a:xfrm>
              <a:off x="6755005" y="2898106"/>
              <a:ext cx="506386" cy="321406"/>
            </a:xfrm>
            <a:custGeom>
              <a:avLst/>
              <a:gdLst/>
              <a:ahLst/>
              <a:cxnLst/>
              <a:rect l="l" t="t" r="r" b="b"/>
              <a:pathLst>
                <a:path w="11514" h="7308" extrusionOk="0">
                  <a:moveTo>
                    <a:pt x="520" y="0"/>
                  </a:moveTo>
                  <a:cubicBezTo>
                    <a:pt x="209" y="0"/>
                    <a:pt x="0" y="396"/>
                    <a:pt x="0" y="969"/>
                  </a:cubicBezTo>
                  <a:cubicBezTo>
                    <a:pt x="0" y="1089"/>
                    <a:pt x="11" y="1219"/>
                    <a:pt x="28" y="1349"/>
                  </a:cubicBezTo>
                  <a:lnTo>
                    <a:pt x="10349" y="7308"/>
                  </a:lnTo>
                  <a:lnTo>
                    <a:pt x="11513" y="6277"/>
                  </a:lnTo>
                  <a:cubicBezTo>
                    <a:pt x="11513" y="6277"/>
                    <a:pt x="1284" y="372"/>
                    <a:pt x="765" y="72"/>
                  </a:cubicBezTo>
                  <a:cubicBezTo>
                    <a:pt x="680" y="21"/>
                    <a:pt x="598" y="0"/>
                    <a:pt x="520" y="0"/>
                  </a:cubicBez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24"/>
            <p:cNvSpPr/>
            <p:nvPr/>
          </p:nvSpPr>
          <p:spPr>
            <a:xfrm>
              <a:off x="6583751" y="2821407"/>
              <a:ext cx="137965" cy="98647"/>
            </a:xfrm>
            <a:custGeom>
              <a:avLst/>
              <a:gdLst/>
              <a:ahLst/>
              <a:cxnLst/>
              <a:rect l="l" t="t" r="r" b="b"/>
              <a:pathLst>
                <a:path w="3137" h="2243" extrusionOk="0">
                  <a:moveTo>
                    <a:pt x="1512" y="1"/>
                  </a:moveTo>
                  <a:lnTo>
                    <a:pt x="0" y="830"/>
                  </a:lnTo>
                  <a:lnTo>
                    <a:pt x="2448" y="2242"/>
                  </a:lnTo>
                  <a:cubicBezTo>
                    <a:pt x="2440" y="2198"/>
                    <a:pt x="2437" y="2157"/>
                    <a:pt x="2437" y="2113"/>
                  </a:cubicBezTo>
                  <a:cubicBezTo>
                    <a:pt x="2437" y="1492"/>
                    <a:pt x="3137" y="966"/>
                    <a:pt x="3137" y="966"/>
                  </a:cubicBezTo>
                  <a:cubicBezTo>
                    <a:pt x="3137" y="966"/>
                    <a:pt x="2021" y="294"/>
                    <a:pt x="1512" y="1"/>
                  </a:cubicBez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24"/>
            <p:cNvSpPr/>
            <p:nvPr/>
          </p:nvSpPr>
          <p:spPr>
            <a:xfrm>
              <a:off x="6346309" y="3275621"/>
              <a:ext cx="377700" cy="243341"/>
            </a:xfrm>
            <a:custGeom>
              <a:avLst/>
              <a:gdLst/>
              <a:ahLst/>
              <a:cxnLst/>
              <a:rect l="l" t="t" r="r" b="b"/>
              <a:pathLst>
                <a:path w="8588" h="5533" extrusionOk="0">
                  <a:moveTo>
                    <a:pt x="5635" y="0"/>
                  </a:moveTo>
                  <a:lnTo>
                    <a:pt x="908" y="1621"/>
                  </a:lnTo>
                  <a:lnTo>
                    <a:pt x="0" y="5110"/>
                  </a:lnTo>
                  <a:lnTo>
                    <a:pt x="4362" y="5532"/>
                  </a:lnTo>
                  <a:lnTo>
                    <a:pt x="8587" y="1703"/>
                  </a:lnTo>
                  <a:lnTo>
                    <a:pt x="5635" y="0"/>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24"/>
            <p:cNvSpPr/>
            <p:nvPr/>
          </p:nvSpPr>
          <p:spPr>
            <a:xfrm>
              <a:off x="5329826" y="3084797"/>
              <a:ext cx="521779" cy="275491"/>
            </a:xfrm>
            <a:custGeom>
              <a:avLst/>
              <a:gdLst/>
              <a:ahLst/>
              <a:cxnLst/>
              <a:rect l="l" t="t" r="r" b="b"/>
              <a:pathLst>
                <a:path w="11864" h="6264" extrusionOk="0">
                  <a:moveTo>
                    <a:pt x="7782" y="1"/>
                  </a:moveTo>
                  <a:lnTo>
                    <a:pt x="3304" y="2523"/>
                  </a:lnTo>
                  <a:lnTo>
                    <a:pt x="673" y="2455"/>
                  </a:lnTo>
                  <a:lnTo>
                    <a:pt x="0" y="3063"/>
                  </a:lnTo>
                  <a:lnTo>
                    <a:pt x="5539" y="6264"/>
                  </a:lnTo>
                  <a:lnTo>
                    <a:pt x="11864" y="841"/>
                  </a:lnTo>
                  <a:lnTo>
                    <a:pt x="7782" y="1"/>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24"/>
            <p:cNvSpPr/>
            <p:nvPr/>
          </p:nvSpPr>
          <p:spPr>
            <a:xfrm>
              <a:off x="5990256" y="2986504"/>
              <a:ext cx="539063" cy="307904"/>
            </a:xfrm>
            <a:custGeom>
              <a:avLst/>
              <a:gdLst/>
              <a:ahLst/>
              <a:cxnLst/>
              <a:rect l="l" t="t" r="r" b="b"/>
              <a:pathLst>
                <a:path w="12257" h="7001" extrusionOk="0">
                  <a:moveTo>
                    <a:pt x="2338" y="1"/>
                  </a:moveTo>
                  <a:lnTo>
                    <a:pt x="0" y="2052"/>
                  </a:lnTo>
                  <a:lnTo>
                    <a:pt x="8571" y="7001"/>
                  </a:lnTo>
                  <a:lnTo>
                    <a:pt x="12257" y="5725"/>
                  </a:lnTo>
                  <a:lnTo>
                    <a:pt x="2338" y="1"/>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24"/>
            <p:cNvSpPr/>
            <p:nvPr/>
          </p:nvSpPr>
          <p:spPr>
            <a:xfrm>
              <a:off x="5772429" y="2807774"/>
              <a:ext cx="270565" cy="272588"/>
            </a:xfrm>
            <a:custGeom>
              <a:avLst/>
              <a:gdLst/>
              <a:ahLst/>
              <a:cxnLst/>
              <a:rect l="l" t="t" r="r" b="b"/>
              <a:pathLst>
                <a:path w="6152" h="6198" extrusionOk="0">
                  <a:moveTo>
                    <a:pt x="257" y="0"/>
                  </a:moveTo>
                  <a:lnTo>
                    <a:pt x="1" y="5532"/>
                  </a:lnTo>
                  <a:lnTo>
                    <a:pt x="2896" y="6198"/>
                  </a:lnTo>
                  <a:lnTo>
                    <a:pt x="6152" y="3403"/>
                  </a:lnTo>
                  <a:lnTo>
                    <a:pt x="257" y="0"/>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24"/>
            <p:cNvSpPr/>
            <p:nvPr/>
          </p:nvSpPr>
          <p:spPr>
            <a:xfrm>
              <a:off x="5603462" y="2863891"/>
              <a:ext cx="118306" cy="182737"/>
            </a:xfrm>
            <a:custGeom>
              <a:avLst/>
              <a:gdLst/>
              <a:ahLst/>
              <a:cxnLst/>
              <a:rect l="l" t="t" r="r" b="b"/>
              <a:pathLst>
                <a:path w="2690" h="4155" extrusionOk="0">
                  <a:moveTo>
                    <a:pt x="2690" y="0"/>
                  </a:moveTo>
                  <a:lnTo>
                    <a:pt x="2174" y="468"/>
                  </a:lnTo>
                  <a:lnTo>
                    <a:pt x="0" y="2444"/>
                  </a:lnTo>
                  <a:lnTo>
                    <a:pt x="584" y="4154"/>
                  </a:lnTo>
                  <a:lnTo>
                    <a:pt x="1150" y="3830"/>
                  </a:lnTo>
                  <a:lnTo>
                    <a:pt x="2509" y="4021"/>
                  </a:lnTo>
                  <a:lnTo>
                    <a:pt x="2690" y="0"/>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24"/>
            <p:cNvSpPr/>
            <p:nvPr/>
          </p:nvSpPr>
          <p:spPr>
            <a:xfrm>
              <a:off x="5417168" y="3019972"/>
              <a:ext cx="153446" cy="120285"/>
            </a:xfrm>
            <a:custGeom>
              <a:avLst/>
              <a:gdLst/>
              <a:ahLst/>
              <a:cxnLst/>
              <a:rect l="l" t="t" r="r" b="b"/>
              <a:pathLst>
                <a:path w="3489" h="2735" extrusionOk="0">
                  <a:moveTo>
                    <a:pt x="3014" y="1"/>
                  </a:moveTo>
                  <a:lnTo>
                    <a:pt x="1" y="2735"/>
                  </a:lnTo>
                  <a:lnTo>
                    <a:pt x="1206" y="2694"/>
                  </a:lnTo>
                  <a:lnTo>
                    <a:pt x="3489" y="1376"/>
                  </a:lnTo>
                  <a:lnTo>
                    <a:pt x="3014" y="1"/>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24"/>
            <p:cNvSpPr/>
            <p:nvPr/>
          </p:nvSpPr>
          <p:spPr>
            <a:xfrm>
              <a:off x="5733156" y="3121871"/>
              <a:ext cx="565319" cy="322329"/>
            </a:xfrm>
            <a:custGeom>
              <a:avLst/>
              <a:gdLst/>
              <a:ahLst/>
              <a:cxnLst/>
              <a:rect l="l" t="t" r="r" b="b"/>
              <a:pathLst>
                <a:path w="12854" h="7329" extrusionOk="0">
                  <a:moveTo>
                    <a:pt x="4676" y="1"/>
                  </a:moveTo>
                  <a:lnTo>
                    <a:pt x="0" y="4110"/>
                  </a:lnTo>
                  <a:lnTo>
                    <a:pt x="5574" y="7329"/>
                  </a:lnTo>
                  <a:lnTo>
                    <a:pt x="12853" y="4721"/>
                  </a:lnTo>
                  <a:lnTo>
                    <a:pt x="4676" y="1"/>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24"/>
            <p:cNvSpPr/>
            <p:nvPr/>
          </p:nvSpPr>
          <p:spPr>
            <a:xfrm>
              <a:off x="5978250" y="3376025"/>
              <a:ext cx="335963" cy="353115"/>
            </a:xfrm>
            <a:custGeom>
              <a:avLst/>
              <a:gdLst/>
              <a:ahLst/>
              <a:cxnLst/>
              <a:rect l="l" t="t" r="r" b="b"/>
              <a:pathLst>
                <a:path w="7639" h="8029" extrusionOk="0">
                  <a:moveTo>
                    <a:pt x="7639" y="1"/>
                  </a:moveTo>
                  <a:lnTo>
                    <a:pt x="1" y="2741"/>
                  </a:lnTo>
                  <a:lnTo>
                    <a:pt x="598" y="5297"/>
                  </a:lnTo>
                  <a:lnTo>
                    <a:pt x="598" y="5300"/>
                  </a:lnTo>
                  <a:lnTo>
                    <a:pt x="5322" y="8028"/>
                  </a:lnTo>
                  <a:lnTo>
                    <a:pt x="7639" y="1"/>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24"/>
            <p:cNvSpPr/>
            <p:nvPr/>
          </p:nvSpPr>
          <p:spPr>
            <a:xfrm>
              <a:off x="6280561" y="3556426"/>
              <a:ext cx="201472" cy="196239"/>
            </a:xfrm>
            <a:custGeom>
              <a:avLst/>
              <a:gdLst/>
              <a:ahLst/>
              <a:cxnLst/>
              <a:rect l="l" t="t" r="r" b="b"/>
              <a:pathLst>
                <a:path w="4581" h="4462" extrusionOk="0">
                  <a:moveTo>
                    <a:pt x="1164" y="1"/>
                  </a:moveTo>
                  <a:lnTo>
                    <a:pt x="1" y="4462"/>
                  </a:lnTo>
                  <a:lnTo>
                    <a:pt x="1642" y="2973"/>
                  </a:lnTo>
                  <a:lnTo>
                    <a:pt x="4580" y="305"/>
                  </a:lnTo>
                  <a:lnTo>
                    <a:pt x="1164" y="1"/>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24"/>
            <p:cNvSpPr/>
            <p:nvPr/>
          </p:nvSpPr>
          <p:spPr>
            <a:xfrm>
              <a:off x="5836110" y="3500309"/>
              <a:ext cx="115008" cy="77317"/>
            </a:xfrm>
            <a:custGeom>
              <a:avLst/>
              <a:gdLst/>
              <a:ahLst/>
              <a:cxnLst/>
              <a:rect l="l" t="t" r="r" b="b"/>
              <a:pathLst>
                <a:path w="2615" h="1758" extrusionOk="0">
                  <a:moveTo>
                    <a:pt x="2120" y="1"/>
                  </a:moveTo>
                  <a:lnTo>
                    <a:pt x="0" y="263"/>
                  </a:lnTo>
                  <a:lnTo>
                    <a:pt x="2591" y="1758"/>
                  </a:lnTo>
                  <a:lnTo>
                    <a:pt x="2615" y="1704"/>
                  </a:lnTo>
                  <a:lnTo>
                    <a:pt x="2120" y="1"/>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24"/>
            <p:cNvSpPr/>
            <p:nvPr/>
          </p:nvSpPr>
          <p:spPr>
            <a:xfrm>
              <a:off x="5630157" y="3340446"/>
              <a:ext cx="275183" cy="137965"/>
            </a:xfrm>
            <a:custGeom>
              <a:avLst/>
              <a:gdLst/>
              <a:ahLst/>
              <a:cxnLst/>
              <a:rect l="l" t="t" r="r" b="b"/>
              <a:pathLst>
                <a:path w="6257" h="3137" extrusionOk="0">
                  <a:moveTo>
                    <a:pt x="1363" y="0"/>
                  </a:moveTo>
                  <a:lnTo>
                    <a:pt x="4" y="1195"/>
                  </a:lnTo>
                  <a:lnTo>
                    <a:pt x="0" y="1195"/>
                  </a:lnTo>
                  <a:lnTo>
                    <a:pt x="3363" y="3137"/>
                  </a:lnTo>
                  <a:lnTo>
                    <a:pt x="3366" y="3137"/>
                  </a:lnTo>
                  <a:lnTo>
                    <a:pt x="6257" y="2690"/>
                  </a:lnTo>
                  <a:lnTo>
                    <a:pt x="1363" y="0"/>
                  </a:lnTo>
                  <a:close/>
                </a:path>
              </a:pathLst>
            </a:custGeom>
            <a:solidFill>
              <a:srgbClr val="202A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24"/>
            <p:cNvSpPr/>
            <p:nvPr/>
          </p:nvSpPr>
          <p:spPr>
            <a:xfrm>
              <a:off x="4931905" y="3239426"/>
              <a:ext cx="384605" cy="177899"/>
            </a:xfrm>
            <a:custGeom>
              <a:avLst/>
              <a:gdLst/>
              <a:ahLst/>
              <a:cxnLst/>
              <a:rect l="l" t="t" r="r" b="b"/>
              <a:pathLst>
                <a:path w="8745" h="4045" extrusionOk="0">
                  <a:moveTo>
                    <a:pt x="7373" y="1"/>
                  </a:moveTo>
                  <a:lnTo>
                    <a:pt x="0" y="1984"/>
                  </a:lnTo>
                  <a:lnTo>
                    <a:pt x="3570" y="4045"/>
                  </a:lnTo>
                  <a:lnTo>
                    <a:pt x="8745" y="3438"/>
                  </a:lnTo>
                  <a:lnTo>
                    <a:pt x="7373" y="1"/>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24"/>
            <p:cNvSpPr/>
            <p:nvPr/>
          </p:nvSpPr>
          <p:spPr>
            <a:xfrm>
              <a:off x="5297413" y="3219460"/>
              <a:ext cx="276062" cy="165937"/>
            </a:xfrm>
            <a:custGeom>
              <a:avLst/>
              <a:gdLst/>
              <a:ahLst/>
              <a:cxnLst/>
              <a:rect l="l" t="t" r="r" b="b"/>
              <a:pathLst>
                <a:path w="6277" h="3773" extrusionOk="0">
                  <a:moveTo>
                    <a:pt x="737" y="1"/>
                  </a:moveTo>
                  <a:lnTo>
                    <a:pt x="0" y="198"/>
                  </a:lnTo>
                  <a:lnTo>
                    <a:pt x="1448" y="3772"/>
                  </a:lnTo>
                  <a:lnTo>
                    <a:pt x="6276" y="3202"/>
                  </a:lnTo>
                  <a:lnTo>
                    <a:pt x="737" y="1"/>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4"/>
            <p:cNvSpPr/>
            <p:nvPr/>
          </p:nvSpPr>
          <p:spPr>
            <a:xfrm>
              <a:off x="5151491" y="3392956"/>
              <a:ext cx="626583" cy="252841"/>
            </a:xfrm>
            <a:custGeom>
              <a:avLst/>
              <a:gdLst/>
              <a:ahLst/>
              <a:cxnLst/>
              <a:rect l="l" t="t" r="r" b="b"/>
              <a:pathLst>
                <a:path w="14247" h="5749" extrusionOk="0">
                  <a:moveTo>
                    <a:pt x="10884" y="1"/>
                  </a:moveTo>
                  <a:lnTo>
                    <a:pt x="1" y="1377"/>
                  </a:lnTo>
                  <a:lnTo>
                    <a:pt x="7571" y="5748"/>
                  </a:lnTo>
                  <a:lnTo>
                    <a:pt x="14247" y="1943"/>
                  </a:lnTo>
                  <a:lnTo>
                    <a:pt x="10884" y="1"/>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24"/>
            <p:cNvSpPr/>
            <p:nvPr/>
          </p:nvSpPr>
          <p:spPr>
            <a:xfrm>
              <a:off x="5905289" y="3609113"/>
              <a:ext cx="307024" cy="251478"/>
            </a:xfrm>
            <a:custGeom>
              <a:avLst/>
              <a:gdLst/>
              <a:ahLst/>
              <a:cxnLst/>
              <a:rect l="l" t="t" r="r" b="b"/>
              <a:pathLst>
                <a:path w="6981" h="5718" extrusionOk="0">
                  <a:moveTo>
                    <a:pt x="2257" y="0"/>
                  </a:moveTo>
                  <a:lnTo>
                    <a:pt x="1" y="5718"/>
                  </a:lnTo>
                  <a:lnTo>
                    <a:pt x="5499" y="4236"/>
                  </a:lnTo>
                  <a:lnTo>
                    <a:pt x="6981" y="2728"/>
                  </a:lnTo>
                  <a:lnTo>
                    <a:pt x="2257" y="0"/>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24"/>
            <p:cNvSpPr/>
            <p:nvPr/>
          </p:nvSpPr>
          <p:spPr>
            <a:xfrm>
              <a:off x="5541628" y="3511831"/>
              <a:ext cx="408486" cy="338558"/>
            </a:xfrm>
            <a:custGeom>
              <a:avLst/>
              <a:gdLst/>
              <a:ahLst/>
              <a:cxnLst/>
              <a:rect l="l" t="t" r="r" b="b"/>
              <a:pathLst>
                <a:path w="9288" h="7698" extrusionOk="0">
                  <a:moveTo>
                    <a:pt x="6696" y="1"/>
                  </a:moveTo>
                  <a:lnTo>
                    <a:pt x="0" y="3793"/>
                  </a:lnTo>
                  <a:lnTo>
                    <a:pt x="6761" y="7697"/>
                  </a:lnTo>
                  <a:lnTo>
                    <a:pt x="9287" y="1496"/>
                  </a:lnTo>
                  <a:lnTo>
                    <a:pt x="6696" y="1"/>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24"/>
            <p:cNvSpPr/>
            <p:nvPr/>
          </p:nvSpPr>
          <p:spPr>
            <a:xfrm>
              <a:off x="6183895" y="1995132"/>
              <a:ext cx="382934" cy="681470"/>
            </a:xfrm>
            <a:custGeom>
              <a:avLst/>
              <a:gdLst/>
              <a:ahLst/>
              <a:cxnLst/>
              <a:rect l="l" t="t" r="r" b="b"/>
              <a:pathLst>
                <a:path w="8707" h="15495" extrusionOk="0">
                  <a:moveTo>
                    <a:pt x="5095" y="2657"/>
                  </a:moveTo>
                  <a:cubicBezTo>
                    <a:pt x="5777" y="2657"/>
                    <a:pt x="6246" y="3202"/>
                    <a:pt x="6246" y="4144"/>
                  </a:cubicBezTo>
                  <a:cubicBezTo>
                    <a:pt x="6246" y="5471"/>
                    <a:pt x="5314" y="7085"/>
                    <a:pt x="4164" y="7748"/>
                  </a:cubicBezTo>
                  <a:cubicBezTo>
                    <a:pt x="3830" y="7941"/>
                    <a:pt x="3514" y="8033"/>
                    <a:pt x="3234" y="8033"/>
                  </a:cubicBezTo>
                  <a:cubicBezTo>
                    <a:pt x="2551" y="8033"/>
                    <a:pt x="2082" y="7488"/>
                    <a:pt x="2082" y="6546"/>
                  </a:cubicBezTo>
                  <a:cubicBezTo>
                    <a:pt x="2700" y="6447"/>
                    <a:pt x="4256" y="3791"/>
                    <a:pt x="4164" y="2942"/>
                  </a:cubicBezTo>
                  <a:cubicBezTo>
                    <a:pt x="4499" y="2748"/>
                    <a:pt x="4815" y="2657"/>
                    <a:pt x="5095" y="2657"/>
                  </a:cubicBezTo>
                  <a:close/>
                  <a:moveTo>
                    <a:pt x="5928" y="0"/>
                  </a:moveTo>
                  <a:cubicBezTo>
                    <a:pt x="5392" y="0"/>
                    <a:pt x="4794" y="173"/>
                    <a:pt x="4164" y="539"/>
                  </a:cubicBezTo>
                  <a:cubicBezTo>
                    <a:pt x="1864" y="1863"/>
                    <a:pt x="0" y="5235"/>
                    <a:pt x="0" y="8065"/>
                  </a:cubicBezTo>
                  <a:lnTo>
                    <a:pt x="0" y="8710"/>
                  </a:lnTo>
                  <a:cubicBezTo>
                    <a:pt x="0" y="11539"/>
                    <a:pt x="3806" y="14614"/>
                    <a:pt x="3806" y="14614"/>
                  </a:cubicBezTo>
                  <a:lnTo>
                    <a:pt x="5362" y="15495"/>
                  </a:lnTo>
                  <a:cubicBezTo>
                    <a:pt x="5362" y="15495"/>
                    <a:pt x="4427" y="14430"/>
                    <a:pt x="4533" y="14208"/>
                  </a:cubicBezTo>
                  <a:cubicBezTo>
                    <a:pt x="5553" y="12119"/>
                    <a:pt x="8325" y="6212"/>
                    <a:pt x="8325" y="3901"/>
                  </a:cubicBezTo>
                  <a:lnTo>
                    <a:pt x="8325" y="3259"/>
                  </a:lnTo>
                  <a:cubicBezTo>
                    <a:pt x="8325" y="2740"/>
                    <a:pt x="8263" y="2280"/>
                    <a:pt x="8147" y="1877"/>
                  </a:cubicBezTo>
                  <a:lnTo>
                    <a:pt x="8147" y="1877"/>
                  </a:lnTo>
                  <a:lnTo>
                    <a:pt x="8325" y="1979"/>
                  </a:lnTo>
                  <a:lnTo>
                    <a:pt x="8706" y="1259"/>
                  </a:lnTo>
                  <a:lnTo>
                    <a:pt x="7126" y="351"/>
                  </a:lnTo>
                  <a:cubicBezTo>
                    <a:pt x="6781" y="121"/>
                    <a:pt x="6376" y="0"/>
                    <a:pt x="592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24"/>
            <p:cNvSpPr/>
            <p:nvPr/>
          </p:nvSpPr>
          <p:spPr>
            <a:xfrm>
              <a:off x="6257164" y="2037396"/>
              <a:ext cx="366090" cy="642812"/>
            </a:xfrm>
            <a:custGeom>
              <a:avLst/>
              <a:gdLst/>
              <a:ahLst/>
              <a:cxnLst/>
              <a:rect l="l" t="t" r="r" b="b"/>
              <a:pathLst>
                <a:path w="8324" h="14616" extrusionOk="0">
                  <a:moveTo>
                    <a:pt x="5090" y="2657"/>
                  </a:moveTo>
                  <a:cubicBezTo>
                    <a:pt x="5773" y="2657"/>
                    <a:pt x="6242" y="3201"/>
                    <a:pt x="6242" y="4141"/>
                  </a:cubicBezTo>
                  <a:cubicBezTo>
                    <a:pt x="6242" y="5469"/>
                    <a:pt x="5310" y="7083"/>
                    <a:pt x="4164" y="7749"/>
                  </a:cubicBezTo>
                  <a:cubicBezTo>
                    <a:pt x="3829" y="7941"/>
                    <a:pt x="3514" y="8033"/>
                    <a:pt x="3234" y="8033"/>
                  </a:cubicBezTo>
                  <a:cubicBezTo>
                    <a:pt x="2551" y="8033"/>
                    <a:pt x="2082" y="7489"/>
                    <a:pt x="2082" y="6547"/>
                  </a:cubicBezTo>
                  <a:cubicBezTo>
                    <a:pt x="2082" y="5220"/>
                    <a:pt x="3014" y="3605"/>
                    <a:pt x="4164" y="2940"/>
                  </a:cubicBezTo>
                  <a:cubicBezTo>
                    <a:pt x="4496" y="2748"/>
                    <a:pt x="4811" y="2657"/>
                    <a:pt x="5090" y="2657"/>
                  </a:cubicBezTo>
                  <a:close/>
                  <a:moveTo>
                    <a:pt x="5928" y="0"/>
                  </a:moveTo>
                  <a:cubicBezTo>
                    <a:pt x="5392" y="0"/>
                    <a:pt x="4794" y="173"/>
                    <a:pt x="4164" y="537"/>
                  </a:cubicBezTo>
                  <a:cubicBezTo>
                    <a:pt x="1864" y="1865"/>
                    <a:pt x="0" y="5237"/>
                    <a:pt x="0" y="8066"/>
                  </a:cubicBezTo>
                  <a:lnTo>
                    <a:pt x="0" y="8708"/>
                  </a:lnTo>
                  <a:cubicBezTo>
                    <a:pt x="0" y="10889"/>
                    <a:pt x="2467" y="13417"/>
                    <a:pt x="3604" y="14466"/>
                  </a:cubicBezTo>
                  <a:cubicBezTo>
                    <a:pt x="3714" y="14567"/>
                    <a:pt x="3850" y="14616"/>
                    <a:pt x="3984" y="14616"/>
                  </a:cubicBezTo>
                  <a:cubicBezTo>
                    <a:pt x="4189" y="14616"/>
                    <a:pt x="4389" y="14504"/>
                    <a:pt x="4488" y="14298"/>
                  </a:cubicBezTo>
                  <a:cubicBezTo>
                    <a:pt x="5468" y="12291"/>
                    <a:pt x="8324" y="6247"/>
                    <a:pt x="8324" y="3903"/>
                  </a:cubicBezTo>
                  <a:lnTo>
                    <a:pt x="8324" y="3257"/>
                  </a:lnTo>
                  <a:cubicBezTo>
                    <a:pt x="8324" y="1205"/>
                    <a:pt x="7343" y="0"/>
                    <a:pt x="5928" y="0"/>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24"/>
            <p:cNvSpPr/>
            <p:nvPr/>
          </p:nvSpPr>
          <p:spPr>
            <a:xfrm>
              <a:off x="6257164" y="2037440"/>
              <a:ext cx="366090" cy="642768"/>
            </a:xfrm>
            <a:custGeom>
              <a:avLst/>
              <a:gdLst/>
              <a:ahLst/>
              <a:cxnLst/>
              <a:rect l="l" t="t" r="r" b="b"/>
              <a:pathLst>
                <a:path w="8324" h="14615" extrusionOk="0">
                  <a:moveTo>
                    <a:pt x="5092" y="2656"/>
                  </a:moveTo>
                  <a:cubicBezTo>
                    <a:pt x="5775" y="2656"/>
                    <a:pt x="6242" y="3202"/>
                    <a:pt x="6242" y="4140"/>
                  </a:cubicBezTo>
                  <a:cubicBezTo>
                    <a:pt x="6242" y="5468"/>
                    <a:pt x="5310" y="7082"/>
                    <a:pt x="4164" y="7748"/>
                  </a:cubicBezTo>
                  <a:cubicBezTo>
                    <a:pt x="3830" y="7939"/>
                    <a:pt x="3512" y="8031"/>
                    <a:pt x="3232" y="8031"/>
                  </a:cubicBezTo>
                  <a:cubicBezTo>
                    <a:pt x="2658" y="8031"/>
                    <a:pt x="2235" y="7646"/>
                    <a:pt x="2116" y="6966"/>
                  </a:cubicBezTo>
                  <a:cubicBezTo>
                    <a:pt x="2092" y="6836"/>
                    <a:pt x="2082" y="6696"/>
                    <a:pt x="2082" y="6546"/>
                  </a:cubicBezTo>
                  <a:cubicBezTo>
                    <a:pt x="2082" y="5219"/>
                    <a:pt x="3014" y="3604"/>
                    <a:pt x="4164" y="2939"/>
                  </a:cubicBezTo>
                  <a:cubicBezTo>
                    <a:pt x="4495" y="2747"/>
                    <a:pt x="4812" y="2656"/>
                    <a:pt x="5092" y="2656"/>
                  </a:cubicBezTo>
                  <a:close/>
                  <a:moveTo>
                    <a:pt x="5928" y="0"/>
                  </a:moveTo>
                  <a:cubicBezTo>
                    <a:pt x="5392" y="0"/>
                    <a:pt x="4795" y="171"/>
                    <a:pt x="4164" y="536"/>
                  </a:cubicBezTo>
                  <a:cubicBezTo>
                    <a:pt x="2515" y="1488"/>
                    <a:pt x="1092" y="3489"/>
                    <a:pt x="416" y="5587"/>
                  </a:cubicBezTo>
                  <a:cubicBezTo>
                    <a:pt x="150" y="6417"/>
                    <a:pt x="0" y="7263"/>
                    <a:pt x="0" y="8065"/>
                  </a:cubicBezTo>
                  <a:lnTo>
                    <a:pt x="0" y="8707"/>
                  </a:lnTo>
                  <a:cubicBezTo>
                    <a:pt x="0" y="10888"/>
                    <a:pt x="2467" y="13416"/>
                    <a:pt x="3604" y="14465"/>
                  </a:cubicBezTo>
                  <a:cubicBezTo>
                    <a:pt x="3713" y="14563"/>
                    <a:pt x="3850" y="14615"/>
                    <a:pt x="3983" y="14615"/>
                  </a:cubicBezTo>
                  <a:cubicBezTo>
                    <a:pt x="4187" y="14615"/>
                    <a:pt x="4389" y="14502"/>
                    <a:pt x="4488" y="14297"/>
                  </a:cubicBezTo>
                  <a:cubicBezTo>
                    <a:pt x="5468" y="12290"/>
                    <a:pt x="8324" y="6246"/>
                    <a:pt x="8324" y="3902"/>
                  </a:cubicBezTo>
                  <a:lnTo>
                    <a:pt x="8324" y="3256"/>
                  </a:lnTo>
                  <a:cubicBezTo>
                    <a:pt x="8324" y="1205"/>
                    <a:pt x="7344" y="0"/>
                    <a:pt x="592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4"/>
            <p:cNvSpPr/>
            <p:nvPr/>
          </p:nvSpPr>
          <p:spPr>
            <a:xfrm>
              <a:off x="6993667" y="3675610"/>
              <a:ext cx="572224" cy="400306"/>
            </a:xfrm>
            <a:custGeom>
              <a:avLst/>
              <a:gdLst/>
              <a:ahLst/>
              <a:cxnLst/>
              <a:rect l="l" t="t" r="r" b="b"/>
              <a:pathLst>
                <a:path w="13011" h="9102" extrusionOk="0">
                  <a:moveTo>
                    <a:pt x="1" y="0"/>
                  </a:moveTo>
                  <a:lnTo>
                    <a:pt x="1" y="1741"/>
                  </a:lnTo>
                  <a:lnTo>
                    <a:pt x="4" y="1741"/>
                  </a:lnTo>
                  <a:cubicBezTo>
                    <a:pt x="4" y="1778"/>
                    <a:pt x="21" y="1826"/>
                    <a:pt x="62" y="1884"/>
                  </a:cubicBezTo>
                  <a:lnTo>
                    <a:pt x="5130" y="8987"/>
                  </a:lnTo>
                  <a:cubicBezTo>
                    <a:pt x="5184" y="9063"/>
                    <a:pt x="5240" y="9101"/>
                    <a:pt x="5290" y="9101"/>
                  </a:cubicBezTo>
                  <a:cubicBezTo>
                    <a:pt x="5353" y="9101"/>
                    <a:pt x="5405" y="9040"/>
                    <a:pt x="5427" y="8922"/>
                  </a:cubicBezTo>
                  <a:lnTo>
                    <a:pt x="6069" y="5591"/>
                  </a:lnTo>
                  <a:cubicBezTo>
                    <a:pt x="6110" y="5379"/>
                    <a:pt x="6315" y="5198"/>
                    <a:pt x="6529" y="5184"/>
                  </a:cubicBezTo>
                  <a:lnTo>
                    <a:pt x="12850" y="4779"/>
                  </a:lnTo>
                  <a:cubicBezTo>
                    <a:pt x="12956" y="4771"/>
                    <a:pt x="13011" y="4754"/>
                    <a:pt x="13011" y="4734"/>
                  </a:cubicBezTo>
                  <a:lnTo>
                    <a:pt x="13011" y="2990"/>
                  </a:lnTo>
                  <a:lnTo>
                    <a:pt x="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4"/>
            <p:cNvSpPr/>
            <p:nvPr/>
          </p:nvSpPr>
          <p:spPr>
            <a:xfrm>
              <a:off x="6991908" y="3671256"/>
              <a:ext cx="576402" cy="328047"/>
            </a:xfrm>
            <a:custGeom>
              <a:avLst/>
              <a:gdLst/>
              <a:ahLst/>
              <a:cxnLst/>
              <a:rect l="l" t="t" r="r" b="b"/>
              <a:pathLst>
                <a:path w="13106" h="7459" extrusionOk="0">
                  <a:moveTo>
                    <a:pt x="160" y="1"/>
                  </a:moveTo>
                  <a:cubicBezTo>
                    <a:pt x="30" y="1"/>
                    <a:pt x="1" y="96"/>
                    <a:pt x="102" y="239"/>
                  </a:cubicBezTo>
                  <a:lnTo>
                    <a:pt x="5170" y="7345"/>
                  </a:lnTo>
                  <a:cubicBezTo>
                    <a:pt x="5224" y="7421"/>
                    <a:pt x="5280" y="7458"/>
                    <a:pt x="5329" y="7458"/>
                  </a:cubicBezTo>
                  <a:cubicBezTo>
                    <a:pt x="5392" y="7458"/>
                    <a:pt x="5444" y="7397"/>
                    <a:pt x="5467" y="7280"/>
                  </a:cubicBezTo>
                  <a:lnTo>
                    <a:pt x="6109" y="3946"/>
                  </a:lnTo>
                  <a:cubicBezTo>
                    <a:pt x="6150" y="3734"/>
                    <a:pt x="6355" y="3553"/>
                    <a:pt x="6569" y="3539"/>
                  </a:cubicBezTo>
                  <a:lnTo>
                    <a:pt x="12890" y="3133"/>
                  </a:lnTo>
                  <a:cubicBezTo>
                    <a:pt x="13102" y="3120"/>
                    <a:pt x="13106" y="3068"/>
                    <a:pt x="12897" y="3021"/>
                  </a:cubicBezTo>
                  <a:lnTo>
                    <a:pt x="255" y="14"/>
                  </a:lnTo>
                  <a:cubicBezTo>
                    <a:pt x="219" y="5"/>
                    <a:pt x="187" y="1"/>
                    <a:pt x="16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24"/>
            <p:cNvSpPr/>
            <p:nvPr/>
          </p:nvSpPr>
          <p:spPr>
            <a:xfrm>
              <a:off x="5151227" y="1167450"/>
              <a:ext cx="822998" cy="1082436"/>
            </a:xfrm>
            <a:custGeom>
              <a:avLst/>
              <a:gdLst/>
              <a:ahLst/>
              <a:cxnLst/>
              <a:rect l="l" t="t" r="r" b="b"/>
              <a:pathLst>
                <a:path w="18713" h="24612" extrusionOk="0">
                  <a:moveTo>
                    <a:pt x="13050" y="1"/>
                  </a:moveTo>
                  <a:cubicBezTo>
                    <a:pt x="11838" y="1"/>
                    <a:pt x="10469" y="397"/>
                    <a:pt x="9020" y="1232"/>
                  </a:cubicBezTo>
                  <a:cubicBezTo>
                    <a:pt x="4038" y="4110"/>
                    <a:pt x="0" y="11107"/>
                    <a:pt x="0" y="16857"/>
                  </a:cubicBezTo>
                  <a:cubicBezTo>
                    <a:pt x="0" y="19717"/>
                    <a:pt x="996" y="21731"/>
                    <a:pt x="2611" y="22680"/>
                  </a:cubicBezTo>
                  <a:lnTo>
                    <a:pt x="2611" y="22683"/>
                  </a:lnTo>
                  <a:lnTo>
                    <a:pt x="2635" y="22697"/>
                  </a:lnTo>
                  <a:cubicBezTo>
                    <a:pt x="2642" y="22697"/>
                    <a:pt x="2645" y="22701"/>
                    <a:pt x="2648" y="22704"/>
                  </a:cubicBezTo>
                  <a:lnTo>
                    <a:pt x="5952" y="24612"/>
                  </a:lnTo>
                  <a:lnTo>
                    <a:pt x="6525" y="23100"/>
                  </a:lnTo>
                  <a:cubicBezTo>
                    <a:pt x="7321" y="22905"/>
                    <a:pt x="8157" y="22567"/>
                    <a:pt x="9020" y="22069"/>
                  </a:cubicBezTo>
                  <a:cubicBezTo>
                    <a:pt x="14003" y="19192"/>
                    <a:pt x="18045" y="12195"/>
                    <a:pt x="18045" y="6441"/>
                  </a:cubicBezTo>
                  <a:cubicBezTo>
                    <a:pt x="18045" y="5448"/>
                    <a:pt x="17922" y="4564"/>
                    <a:pt x="17696" y="3782"/>
                  </a:cubicBezTo>
                  <a:lnTo>
                    <a:pt x="18713" y="2513"/>
                  </a:lnTo>
                  <a:lnTo>
                    <a:pt x="15406" y="605"/>
                  </a:lnTo>
                  <a:cubicBezTo>
                    <a:pt x="15403" y="602"/>
                    <a:pt x="15400" y="598"/>
                    <a:pt x="15396" y="598"/>
                  </a:cubicBezTo>
                  <a:lnTo>
                    <a:pt x="15369" y="584"/>
                  </a:lnTo>
                  <a:cubicBezTo>
                    <a:pt x="14693" y="200"/>
                    <a:pt x="13911" y="1"/>
                    <a:pt x="13050" y="1"/>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24"/>
            <p:cNvSpPr/>
            <p:nvPr/>
          </p:nvSpPr>
          <p:spPr>
            <a:xfrm>
              <a:off x="5557944" y="938100"/>
              <a:ext cx="234062" cy="335391"/>
            </a:xfrm>
            <a:custGeom>
              <a:avLst/>
              <a:gdLst/>
              <a:ahLst/>
              <a:cxnLst/>
              <a:rect l="l" t="t" r="r" b="b"/>
              <a:pathLst>
                <a:path w="5322" h="7626" extrusionOk="0">
                  <a:moveTo>
                    <a:pt x="1510" y="1"/>
                  </a:moveTo>
                  <a:cubicBezTo>
                    <a:pt x="1425" y="1"/>
                    <a:pt x="1360" y="69"/>
                    <a:pt x="1360" y="151"/>
                  </a:cubicBezTo>
                  <a:cubicBezTo>
                    <a:pt x="1360" y="233"/>
                    <a:pt x="1425" y="301"/>
                    <a:pt x="1510" y="301"/>
                  </a:cubicBezTo>
                  <a:cubicBezTo>
                    <a:pt x="3444" y="301"/>
                    <a:pt x="5021" y="1874"/>
                    <a:pt x="5021" y="3813"/>
                  </a:cubicBezTo>
                  <a:cubicBezTo>
                    <a:pt x="5021" y="5751"/>
                    <a:pt x="3444" y="7325"/>
                    <a:pt x="1510" y="7325"/>
                  </a:cubicBezTo>
                  <a:cubicBezTo>
                    <a:pt x="1066" y="7325"/>
                    <a:pt x="632" y="7246"/>
                    <a:pt x="226" y="7082"/>
                  </a:cubicBezTo>
                  <a:cubicBezTo>
                    <a:pt x="209" y="7076"/>
                    <a:pt x="191" y="7073"/>
                    <a:pt x="174" y="7073"/>
                  </a:cubicBezTo>
                  <a:cubicBezTo>
                    <a:pt x="113" y="7073"/>
                    <a:pt x="56" y="7109"/>
                    <a:pt x="32" y="7168"/>
                  </a:cubicBezTo>
                  <a:cubicBezTo>
                    <a:pt x="1" y="7246"/>
                    <a:pt x="39" y="7332"/>
                    <a:pt x="117" y="7362"/>
                  </a:cubicBezTo>
                  <a:cubicBezTo>
                    <a:pt x="561" y="7537"/>
                    <a:pt x="1028" y="7625"/>
                    <a:pt x="1510" y="7625"/>
                  </a:cubicBezTo>
                  <a:cubicBezTo>
                    <a:pt x="3612" y="7625"/>
                    <a:pt x="5322" y="5915"/>
                    <a:pt x="5322" y="3813"/>
                  </a:cubicBezTo>
                  <a:cubicBezTo>
                    <a:pt x="5322" y="1710"/>
                    <a:pt x="3612" y="1"/>
                    <a:pt x="1510"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24"/>
            <p:cNvSpPr/>
            <p:nvPr/>
          </p:nvSpPr>
          <p:spPr>
            <a:xfrm>
              <a:off x="5298161" y="1252241"/>
              <a:ext cx="793619" cy="1024822"/>
            </a:xfrm>
            <a:custGeom>
              <a:avLst/>
              <a:gdLst/>
              <a:ahLst/>
              <a:cxnLst/>
              <a:rect l="l" t="t" r="r" b="b"/>
              <a:pathLst>
                <a:path w="18045" h="23302" extrusionOk="0">
                  <a:moveTo>
                    <a:pt x="13052" y="1"/>
                  </a:moveTo>
                  <a:cubicBezTo>
                    <a:pt x="11838" y="1"/>
                    <a:pt x="10469" y="397"/>
                    <a:pt x="9021" y="1233"/>
                  </a:cubicBezTo>
                  <a:cubicBezTo>
                    <a:pt x="4038" y="4110"/>
                    <a:pt x="0" y="11107"/>
                    <a:pt x="0" y="16861"/>
                  </a:cubicBezTo>
                  <a:cubicBezTo>
                    <a:pt x="0" y="20941"/>
                    <a:pt x="2032" y="23302"/>
                    <a:pt x="4992" y="23302"/>
                  </a:cubicBezTo>
                  <a:cubicBezTo>
                    <a:pt x="6204" y="23302"/>
                    <a:pt x="7573" y="22905"/>
                    <a:pt x="9021" y="22069"/>
                  </a:cubicBezTo>
                  <a:cubicBezTo>
                    <a:pt x="14004" y="19193"/>
                    <a:pt x="18045" y="12196"/>
                    <a:pt x="18045" y="6441"/>
                  </a:cubicBezTo>
                  <a:cubicBezTo>
                    <a:pt x="18045" y="2360"/>
                    <a:pt x="16012" y="1"/>
                    <a:pt x="13052"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24"/>
            <p:cNvSpPr/>
            <p:nvPr/>
          </p:nvSpPr>
          <p:spPr>
            <a:xfrm>
              <a:off x="5406657" y="1360781"/>
              <a:ext cx="576578" cy="807781"/>
            </a:xfrm>
            <a:custGeom>
              <a:avLst/>
              <a:gdLst/>
              <a:ahLst/>
              <a:cxnLst/>
              <a:rect l="l" t="t" r="r" b="b"/>
              <a:pathLst>
                <a:path w="13110" h="18367" extrusionOk="0">
                  <a:moveTo>
                    <a:pt x="10584" y="1"/>
                  </a:moveTo>
                  <a:cubicBezTo>
                    <a:pt x="9779" y="1"/>
                    <a:pt x="8809" y="311"/>
                    <a:pt x="7790" y="902"/>
                  </a:cubicBezTo>
                  <a:cubicBezTo>
                    <a:pt x="3567" y="3339"/>
                    <a:pt x="1" y="9520"/>
                    <a:pt x="1" y="14393"/>
                  </a:cubicBezTo>
                  <a:cubicBezTo>
                    <a:pt x="1" y="15131"/>
                    <a:pt x="96" y="16475"/>
                    <a:pt x="707" y="17396"/>
                  </a:cubicBezTo>
                  <a:cubicBezTo>
                    <a:pt x="1083" y="17960"/>
                    <a:pt x="1656" y="18366"/>
                    <a:pt x="2527" y="18366"/>
                  </a:cubicBezTo>
                  <a:cubicBezTo>
                    <a:pt x="3332" y="18366"/>
                    <a:pt x="4298" y="18052"/>
                    <a:pt x="5322" y="17465"/>
                  </a:cubicBezTo>
                  <a:cubicBezTo>
                    <a:pt x="9543" y="15025"/>
                    <a:pt x="13110" y="8847"/>
                    <a:pt x="13110" y="3973"/>
                  </a:cubicBezTo>
                  <a:cubicBezTo>
                    <a:pt x="13110" y="2806"/>
                    <a:pt x="12875" y="123"/>
                    <a:pt x="10731" y="4"/>
                  </a:cubicBezTo>
                  <a:cubicBezTo>
                    <a:pt x="10684" y="1"/>
                    <a:pt x="10636" y="1"/>
                    <a:pt x="10584"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24"/>
            <p:cNvSpPr/>
            <p:nvPr/>
          </p:nvSpPr>
          <p:spPr>
            <a:xfrm>
              <a:off x="5406657" y="1360781"/>
              <a:ext cx="503043" cy="765296"/>
            </a:xfrm>
            <a:custGeom>
              <a:avLst/>
              <a:gdLst/>
              <a:ahLst/>
              <a:cxnLst/>
              <a:rect l="l" t="t" r="r" b="b"/>
              <a:pathLst>
                <a:path w="11438" h="17401" extrusionOk="0">
                  <a:moveTo>
                    <a:pt x="10584" y="1"/>
                  </a:moveTo>
                  <a:cubicBezTo>
                    <a:pt x="9779" y="1"/>
                    <a:pt x="8809" y="311"/>
                    <a:pt x="7790" y="902"/>
                  </a:cubicBezTo>
                  <a:cubicBezTo>
                    <a:pt x="3567" y="3339"/>
                    <a:pt x="1" y="9520"/>
                    <a:pt x="1" y="14393"/>
                  </a:cubicBezTo>
                  <a:cubicBezTo>
                    <a:pt x="1" y="15131"/>
                    <a:pt x="96" y="16475"/>
                    <a:pt x="707" y="17396"/>
                  </a:cubicBezTo>
                  <a:cubicBezTo>
                    <a:pt x="755" y="17400"/>
                    <a:pt x="803" y="17400"/>
                    <a:pt x="854" y="17400"/>
                  </a:cubicBezTo>
                  <a:cubicBezTo>
                    <a:pt x="1663" y="17400"/>
                    <a:pt x="2629" y="17089"/>
                    <a:pt x="3649" y="16499"/>
                  </a:cubicBezTo>
                  <a:cubicBezTo>
                    <a:pt x="7871" y="14062"/>
                    <a:pt x="11438" y="7885"/>
                    <a:pt x="11438" y="3011"/>
                  </a:cubicBezTo>
                  <a:cubicBezTo>
                    <a:pt x="11438" y="2270"/>
                    <a:pt x="11345" y="925"/>
                    <a:pt x="10731" y="4"/>
                  </a:cubicBezTo>
                  <a:cubicBezTo>
                    <a:pt x="10684" y="1"/>
                    <a:pt x="10636" y="1"/>
                    <a:pt x="10584"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4"/>
            <p:cNvSpPr/>
            <p:nvPr/>
          </p:nvSpPr>
          <p:spPr>
            <a:xfrm>
              <a:off x="5558912" y="1656671"/>
              <a:ext cx="84661" cy="105992"/>
            </a:xfrm>
            <a:custGeom>
              <a:avLst/>
              <a:gdLst/>
              <a:ahLst/>
              <a:cxnLst/>
              <a:rect l="l" t="t" r="r" b="b"/>
              <a:pathLst>
                <a:path w="1925" h="2410" extrusionOk="0">
                  <a:moveTo>
                    <a:pt x="260" y="1"/>
                  </a:moveTo>
                  <a:cubicBezTo>
                    <a:pt x="137" y="1"/>
                    <a:pt x="0" y="284"/>
                    <a:pt x="71" y="423"/>
                  </a:cubicBezTo>
                  <a:lnTo>
                    <a:pt x="1099" y="2409"/>
                  </a:lnTo>
                  <a:lnTo>
                    <a:pt x="1924" y="884"/>
                  </a:lnTo>
                  <a:lnTo>
                    <a:pt x="297" y="10"/>
                  </a:lnTo>
                  <a:cubicBezTo>
                    <a:pt x="285" y="4"/>
                    <a:pt x="272" y="1"/>
                    <a:pt x="26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4"/>
            <p:cNvSpPr/>
            <p:nvPr/>
          </p:nvSpPr>
          <p:spPr>
            <a:xfrm>
              <a:off x="5631829" y="1724178"/>
              <a:ext cx="84837" cy="105992"/>
            </a:xfrm>
            <a:custGeom>
              <a:avLst/>
              <a:gdLst/>
              <a:ahLst/>
              <a:cxnLst/>
              <a:rect l="l" t="t" r="r" b="b"/>
              <a:pathLst>
                <a:path w="1929" h="2410" extrusionOk="0">
                  <a:moveTo>
                    <a:pt x="830" y="0"/>
                  </a:moveTo>
                  <a:lnTo>
                    <a:pt x="0" y="1526"/>
                  </a:lnTo>
                  <a:lnTo>
                    <a:pt x="1628" y="2400"/>
                  </a:lnTo>
                  <a:cubicBezTo>
                    <a:pt x="1640" y="2406"/>
                    <a:pt x="1653" y="2409"/>
                    <a:pt x="1665" y="2409"/>
                  </a:cubicBezTo>
                  <a:cubicBezTo>
                    <a:pt x="1788" y="2409"/>
                    <a:pt x="1928" y="2126"/>
                    <a:pt x="1854" y="1986"/>
                  </a:cubicBezTo>
                  <a:lnTo>
                    <a:pt x="83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4"/>
            <p:cNvSpPr/>
            <p:nvPr/>
          </p:nvSpPr>
          <p:spPr>
            <a:xfrm>
              <a:off x="5605397" y="1510089"/>
              <a:ext cx="67905" cy="221175"/>
            </a:xfrm>
            <a:custGeom>
              <a:avLst/>
              <a:gdLst/>
              <a:ahLst/>
              <a:cxnLst/>
              <a:rect l="l" t="t" r="r" b="b"/>
              <a:pathLst>
                <a:path w="1544" h="5029" extrusionOk="0">
                  <a:moveTo>
                    <a:pt x="1100" y="1"/>
                  </a:moveTo>
                  <a:cubicBezTo>
                    <a:pt x="991" y="1"/>
                    <a:pt x="847" y="151"/>
                    <a:pt x="806" y="383"/>
                  </a:cubicBezTo>
                  <a:lnTo>
                    <a:pt x="1" y="5029"/>
                  </a:lnTo>
                  <a:lnTo>
                    <a:pt x="1" y="5029"/>
                  </a:lnTo>
                  <a:lnTo>
                    <a:pt x="1543" y="4250"/>
                  </a:lnTo>
                  <a:lnTo>
                    <a:pt x="1226" y="172"/>
                  </a:lnTo>
                  <a:cubicBezTo>
                    <a:pt x="1216" y="53"/>
                    <a:pt x="1164" y="1"/>
                    <a:pt x="110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4"/>
            <p:cNvSpPr/>
            <p:nvPr/>
          </p:nvSpPr>
          <p:spPr>
            <a:xfrm>
              <a:off x="5602099" y="1755535"/>
              <a:ext cx="68037" cy="221175"/>
            </a:xfrm>
            <a:custGeom>
              <a:avLst/>
              <a:gdLst/>
              <a:ahLst/>
              <a:cxnLst/>
              <a:rect l="l" t="t" r="r" b="b"/>
              <a:pathLst>
                <a:path w="1547" h="5029" extrusionOk="0">
                  <a:moveTo>
                    <a:pt x="1547" y="1"/>
                  </a:moveTo>
                  <a:lnTo>
                    <a:pt x="0" y="779"/>
                  </a:lnTo>
                  <a:lnTo>
                    <a:pt x="318" y="4857"/>
                  </a:lnTo>
                  <a:cubicBezTo>
                    <a:pt x="328" y="4976"/>
                    <a:pt x="380" y="5029"/>
                    <a:pt x="443" y="5029"/>
                  </a:cubicBezTo>
                  <a:cubicBezTo>
                    <a:pt x="552" y="5029"/>
                    <a:pt x="697" y="4878"/>
                    <a:pt x="738" y="4646"/>
                  </a:cubicBezTo>
                  <a:lnTo>
                    <a:pt x="154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4"/>
            <p:cNvSpPr/>
            <p:nvPr/>
          </p:nvSpPr>
          <p:spPr>
            <a:xfrm>
              <a:off x="5478870" y="1702717"/>
              <a:ext cx="142055" cy="129433"/>
            </a:xfrm>
            <a:custGeom>
              <a:avLst/>
              <a:gdLst/>
              <a:ahLst/>
              <a:cxnLst/>
              <a:rect l="l" t="t" r="r" b="b"/>
              <a:pathLst>
                <a:path w="3230" h="2943" extrusionOk="0">
                  <a:moveTo>
                    <a:pt x="3229" y="1"/>
                  </a:moveTo>
                  <a:lnTo>
                    <a:pt x="256" y="2318"/>
                  </a:lnTo>
                  <a:cubicBezTo>
                    <a:pt x="36" y="2490"/>
                    <a:pt x="0" y="2943"/>
                    <a:pt x="191" y="2943"/>
                  </a:cubicBezTo>
                  <a:cubicBezTo>
                    <a:pt x="200" y="2943"/>
                    <a:pt x="211" y="2941"/>
                    <a:pt x="222" y="2939"/>
                  </a:cubicBezTo>
                  <a:lnTo>
                    <a:pt x="3103" y="2301"/>
                  </a:lnTo>
                  <a:lnTo>
                    <a:pt x="322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24"/>
            <p:cNvSpPr/>
            <p:nvPr/>
          </p:nvSpPr>
          <p:spPr>
            <a:xfrm>
              <a:off x="5654478" y="1654648"/>
              <a:ext cx="142187" cy="129477"/>
            </a:xfrm>
            <a:custGeom>
              <a:avLst/>
              <a:gdLst/>
              <a:ahLst/>
              <a:cxnLst/>
              <a:rect l="l" t="t" r="r" b="b"/>
              <a:pathLst>
                <a:path w="3233" h="2944" extrusionOk="0">
                  <a:moveTo>
                    <a:pt x="3039" y="1"/>
                  </a:moveTo>
                  <a:cubicBezTo>
                    <a:pt x="3029" y="1"/>
                    <a:pt x="3018" y="2"/>
                    <a:pt x="3007" y="4"/>
                  </a:cubicBezTo>
                  <a:lnTo>
                    <a:pt x="131" y="643"/>
                  </a:lnTo>
                  <a:lnTo>
                    <a:pt x="0" y="2943"/>
                  </a:lnTo>
                  <a:lnTo>
                    <a:pt x="2974" y="626"/>
                  </a:lnTo>
                  <a:cubicBezTo>
                    <a:pt x="3197" y="454"/>
                    <a:pt x="3233" y="1"/>
                    <a:pt x="30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24"/>
            <p:cNvSpPr/>
            <p:nvPr/>
          </p:nvSpPr>
          <p:spPr>
            <a:xfrm>
              <a:off x="5488633" y="1811520"/>
              <a:ext cx="92226" cy="20451"/>
            </a:xfrm>
            <a:custGeom>
              <a:avLst/>
              <a:gdLst/>
              <a:ahLst/>
              <a:cxnLst/>
              <a:rect l="l" t="t" r="r" b="b"/>
              <a:pathLst>
                <a:path w="2097" h="465" extrusionOk="0">
                  <a:moveTo>
                    <a:pt x="2096" y="0"/>
                  </a:moveTo>
                  <a:lnTo>
                    <a:pt x="0" y="465"/>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24"/>
            <p:cNvSpPr/>
            <p:nvPr/>
          </p:nvSpPr>
          <p:spPr>
            <a:xfrm>
              <a:off x="5587102" y="1666478"/>
              <a:ext cx="101198" cy="153842"/>
            </a:xfrm>
            <a:custGeom>
              <a:avLst/>
              <a:gdLst/>
              <a:ahLst/>
              <a:cxnLst/>
              <a:rect l="l" t="t" r="r" b="b"/>
              <a:pathLst>
                <a:path w="2301" h="3498" extrusionOk="0">
                  <a:moveTo>
                    <a:pt x="1594" y="1"/>
                  </a:moveTo>
                  <a:cubicBezTo>
                    <a:pt x="1486" y="1"/>
                    <a:pt x="1367" y="31"/>
                    <a:pt x="1242" y="94"/>
                  </a:cubicBezTo>
                  <a:cubicBezTo>
                    <a:pt x="631" y="404"/>
                    <a:pt x="92" y="1394"/>
                    <a:pt x="42" y="2309"/>
                  </a:cubicBezTo>
                  <a:cubicBezTo>
                    <a:pt x="0" y="3038"/>
                    <a:pt x="280" y="3498"/>
                    <a:pt x="706" y="3498"/>
                  </a:cubicBezTo>
                  <a:cubicBezTo>
                    <a:pt x="815" y="3498"/>
                    <a:pt x="933" y="3468"/>
                    <a:pt x="1058" y="3405"/>
                  </a:cubicBezTo>
                  <a:cubicBezTo>
                    <a:pt x="1672" y="3094"/>
                    <a:pt x="2208" y="2104"/>
                    <a:pt x="2260" y="1189"/>
                  </a:cubicBezTo>
                  <a:cubicBezTo>
                    <a:pt x="2300" y="461"/>
                    <a:pt x="2020" y="1"/>
                    <a:pt x="1594"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24"/>
            <p:cNvSpPr/>
            <p:nvPr/>
          </p:nvSpPr>
          <p:spPr>
            <a:xfrm>
              <a:off x="5587102" y="1666478"/>
              <a:ext cx="101198" cy="153842"/>
            </a:xfrm>
            <a:custGeom>
              <a:avLst/>
              <a:gdLst/>
              <a:ahLst/>
              <a:cxnLst/>
              <a:rect l="l" t="t" r="r" b="b"/>
              <a:pathLst>
                <a:path w="2301" h="3498" extrusionOk="0">
                  <a:moveTo>
                    <a:pt x="1594" y="1"/>
                  </a:moveTo>
                  <a:cubicBezTo>
                    <a:pt x="1486" y="1"/>
                    <a:pt x="1367" y="31"/>
                    <a:pt x="1242" y="94"/>
                  </a:cubicBezTo>
                  <a:cubicBezTo>
                    <a:pt x="631" y="404"/>
                    <a:pt x="92" y="1394"/>
                    <a:pt x="42" y="2309"/>
                  </a:cubicBezTo>
                  <a:cubicBezTo>
                    <a:pt x="0" y="3038"/>
                    <a:pt x="280" y="3498"/>
                    <a:pt x="706" y="3498"/>
                  </a:cubicBezTo>
                  <a:cubicBezTo>
                    <a:pt x="815" y="3498"/>
                    <a:pt x="933" y="3468"/>
                    <a:pt x="1058" y="3405"/>
                  </a:cubicBezTo>
                  <a:cubicBezTo>
                    <a:pt x="1672" y="3094"/>
                    <a:pt x="2208" y="2104"/>
                    <a:pt x="2260" y="1189"/>
                  </a:cubicBezTo>
                  <a:cubicBezTo>
                    <a:pt x="2300" y="461"/>
                    <a:pt x="2020" y="1"/>
                    <a:pt x="159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24"/>
            <p:cNvSpPr/>
            <p:nvPr/>
          </p:nvSpPr>
          <p:spPr>
            <a:xfrm>
              <a:off x="5605089" y="1693789"/>
              <a:ext cx="65354" cy="99219"/>
            </a:xfrm>
            <a:custGeom>
              <a:avLst/>
              <a:gdLst/>
              <a:ahLst/>
              <a:cxnLst/>
              <a:rect l="l" t="t" r="r" b="b"/>
              <a:pathLst>
                <a:path w="1486" h="2256" extrusionOk="0">
                  <a:moveTo>
                    <a:pt x="1030" y="1"/>
                  </a:moveTo>
                  <a:cubicBezTo>
                    <a:pt x="959" y="1"/>
                    <a:pt x="883" y="20"/>
                    <a:pt x="803" y="60"/>
                  </a:cubicBezTo>
                  <a:cubicBezTo>
                    <a:pt x="407" y="261"/>
                    <a:pt x="58" y="900"/>
                    <a:pt x="25" y="1490"/>
                  </a:cubicBezTo>
                  <a:cubicBezTo>
                    <a:pt x="0" y="1961"/>
                    <a:pt x="182" y="2256"/>
                    <a:pt x="457" y="2256"/>
                  </a:cubicBezTo>
                  <a:cubicBezTo>
                    <a:pt x="527" y="2256"/>
                    <a:pt x="603" y="2237"/>
                    <a:pt x="683" y="2197"/>
                  </a:cubicBezTo>
                  <a:cubicBezTo>
                    <a:pt x="1079" y="1995"/>
                    <a:pt x="1424" y="1357"/>
                    <a:pt x="1458" y="766"/>
                  </a:cubicBezTo>
                  <a:cubicBezTo>
                    <a:pt x="1485" y="296"/>
                    <a:pt x="1304" y="1"/>
                    <a:pt x="103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24"/>
            <p:cNvSpPr/>
            <p:nvPr/>
          </p:nvSpPr>
          <p:spPr>
            <a:xfrm>
              <a:off x="5537098" y="1189087"/>
              <a:ext cx="168619" cy="114084"/>
            </a:xfrm>
            <a:custGeom>
              <a:avLst/>
              <a:gdLst/>
              <a:ahLst/>
              <a:cxnLst/>
              <a:rect l="l" t="t" r="r" b="b"/>
              <a:pathLst>
                <a:path w="3834" h="2594" extrusionOk="0">
                  <a:moveTo>
                    <a:pt x="1917" y="1"/>
                  </a:moveTo>
                  <a:cubicBezTo>
                    <a:pt x="1602" y="1"/>
                    <a:pt x="1287" y="46"/>
                    <a:pt x="1004" y="137"/>
                  </a:cubicBezTo>
                  <a:lnTo>
                    <a:pt x="28" y="137"/>
                  </a:lnTo>
                  <a:lnTo>
                    <a:pt x="28" y="1437"/>
                  </a:lnTo>
                  <a:lnTo>
                    <a:pt x="35" y="1437"/>
                  </a:lnTo>
                  <a:cubicBezTo>
                    <a:pt x="1" y="1737"/>
                    <a:pt x="185" y="2044"/>
                    <a:pt x="581" y="2276"/>
                  </a:cubicBezTo>
                  <a:cubicBezTo>
                    <a:pt x="949" y="2488"/>
                    <a:pt x="1433" y="2594"/>
                    <a:pt x="1917" y="2594"/>
                  </a:cubicBezTo>
                  <a:cubicBezTo>
                    <a:pt x="2401" y="2594"/>
                    <a:pt x="2885" y="2488"/>
                    <a:pt x="3253" y="2276"/>
                  </a:cubicBezTo>
                  <a:cubicBezTo>
                    <a:pt x="3652" y="2044"/>
                    <a:pt x="3833" y="1737"/>
                    <a:pt x="3803" y="1437"/>
                  </a:cubicBezTo>
                  <a:lnTo>
                    <a:pt x="3810" y="1437"/>
                  </a:lnTo>
                  <a:lnTo>
                    <a:pt x="3810" y="137"/>
                  </a:lnTo>
                  <a:lnTo>
                    <a:pt x="2830" y="137"/>
                  </a:lnTo>
                  <a:cubicBezTo>
                    <a:pt x="2547" y="46"/>
                    <a:pt x="2232" y="1"/>
                    <a:pt x="1917"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24"/>
            <p:cNvSpPr/>
            <p:nvPr/>
          </p:nvSpPr>
          <p:spPr>
            <a:xfrm>
              <a:off x="5537098" y="1189087"/>
              <a:ext cx="168619" cy="114084"/>
            </a:xfrm>
            <a:custGeom>
              <a:avLst/>
              <a:gdLst/>
              <a:ahLst/>
              <a:cxnLst/>
              <a:rect l="l" t="t" r="r" b="b"/>
              <a:pathLst>
                <a:path w="3834" h="2594" extrusionOk="0">
                  <a:moveTo>
                    <a:pt x="1917" y="1"/>
                  </a:moveTo>
                  <a:cubicBezTo>
                    <a:pt x="1602" y="1"/>
                    <a:pt x="1287" y="46"/>
                    <a:pt x="1004" y="137"/>
                  </a:cubicBezTo>
                  <a:lnTo>
                    <a:pt x="28" y="137"/>
                  </a:lnTo>
                  <a:lnTo>
                    <a:pt x="28" y="1437"/>
                  </a:lnTo>
                  <a:lnTo>
                    <a:pt x="35" y="1437"/>
                  </a:lnTo>
                  <a:cubicBezTo>
                    <a:pt x="1" y="1737"/>
                    <a:pt x="185" y="2044"/>
                    <a:pt x="581" y="2276"/>
                  </a:cubicBezTo>
                  <a:cubicBezTo>
                    <a:pt x="949" y="2488"/>
                    <a:pt x="1433" y="2594"/>
                    <a:pt x="1917" y="2594"/>
                  </a:cubicBezTo>
                  <a:cubicBezTo>
                    <a:pt x="2401" y="2594"/>
                    <a:pt x="2885" y="2488"/>
                    <a:pt x="3253" y="2276"/>
                  </a:cubicBezTo>
                  <a:cubicBezTo>
                    <a:pt x="3652" y="2044"/>
                    <a:pt x="3833" y="1737"/>
                    <a:pt x="3803" y="1437"/>
                  </a:cubicBezTo>
                  <a:lnTo>
                    <a:pt x="3810" y="1437"/>
                  </a:lnTo>
                  <a:lnTo>
                    <a:pt x="3810" y="137"/>
                  </a:lnTo>
                  <a:lnTo>
                    <a:pt x="2830" y="137"/>
                  </a:lnTo>
                  <a:cubicBezTo>
                    <a:pt x="2547" y="46"/>
                    <a:pt x="2232" y="1"/>
                    <a:pt x="1917"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24"/>
            <p:cNvSpPr/>
            <p:nvPr/>
          </p:nvSpPr>
          <p:spPr>
            <a:xfrm>
              <a:off x="5530193" y="1147044"/>
              <a:ext cx="182561" cy="96052"/>
            </a:xfrm>
            <a:custGeom>
              <a:avLst/>
              <a:gdLst/>
              <a:ahLst/>
              <a:cxnLst/>
              <a:rect l="l" t="t" r="r" b="b"/>
              <a:pathLst>
                <a:path w="4151" h="2184" extrusionOk="0">
                  <a:moveTo>
                    <a:pt x="2074" y="1"/>
                  </a:moveTo>
                  <a:cubicBezTo>
                    <a:pt x="1590" y="1"/>
                    <a:pt x="1106" y="108"/>
                    <a:pt x="738" y="321"/>
                  </a:cubicBezTo>
                  <a:cubicBezTo>
                    <a:pt x="0" y="748"/>
                    <a:pt x="0" y="1438"/>
                    <a:pt x="738" y="1864"/>
                  </a:cubicBezTo>
                  <a:cubicBezTo>
                    <a:pt x="1106" y="2077"/>
                    <a:pt x="1590" y="2184"/>
                    <a:pt x="2074" y="2184"/>
                  </a:cubicBezTo>
                  <a:cubicBezTo>
                    <a:pt x="2558" y="2184"/>
                    <a:pt x="3042" y="2077"/>
                    <a:pt x="3410" y="1864"/>
                  </a:cubicBezTo>
                  <a:cubicBezTo>
                    <a:pt x="4151" y="1438"/>
                    <a:pt x="4151" y="748"/>
                    <a:pt x="3410" y="321"/>
                  </a:cubicBezTo>
                  <a:cubicBezTo>
                    <a:pt x="3042" y="108"/>
                    <a:pt x="2558" y="1"/>
                    <a:pt x="2074"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24"/>
            <p:cNvSpPr/>
            <p:nvPr/>
          </p:nvSpPr>
          <p:spPr>
            <a:xfrm>
              <a:off x="5506357" y="1127473"/>
              <a:ext cx="235997" cy="115579"/>
            </a:xfrm>
            <a:custGeom>
              <a:avLst/>
              <a:gdLst/>
              <a:ahLst/>
              <a:cxnLst/>
              <a:rect l="l" t="t" r="r" b="b"/>
              <a:pathLst>
                <a:path w="5366" h="2628" extrusionOk="0">
                  <a:moveTo>
                    <a:pt x="2682" y="0"/>
                  </a:moveTo>
                  <a:cubicBezTo>
                    <a:pt x="2241" y="0"/>
                    <a:pt x="1800" y="63"/>
                    <a:pt x="1402" y="189"/>
                  </a:cubicBezTo>
                  <a:lnTo>
                    <a:pt x="34" y="189"/>
                  </a:lnTo>
                  <a:lnTo>
                    <a:pt x="34" y="1009"/>
                  </a:lnTo>
                  <a:lnTo>
                    <a:pt x="41" y="1009"/>
                  </a:lnTo>
                  <a:cubicBezTo>
                    <a:pt x="0" y="1429"/>
                    <a:pt x="252" y="1859"/>
                    <a:pt x="809" y="2182"/>
                  </a:cubicBezTo>
                  <a:cubicBezTo>
                    <a:pt x="1326" y="2479"/>
                    <a:pt x="2003" y="2628"/>
                    <a:pt x="2681" y="2628"/>
                  </a:cubicBezTo>
                  <a:cubicBezTo>
                    <a:pt x="3358" y="2628"/>
                    <a:pt x="4036" y="2479"/>
                    <a:pt x="4553" y="2182"/>
                  </a:cubicBezTo>
                  <a:cubicBezTo>
                    <a:pt x="5109" y="1859"/>
                    <a:pt x="5365" y="1429"/>
                    <a:pt x="5321" y="1009"/>
                  </a:cubicBezTo>
                  <a:lnTo>
                    <a:pt x="5328" y="1009"/>
                  </a:lnTo>
                  <a:lnTo>
                    <a:pt x="5328" y="189"/>
                  </a:lnTo>
                  <a:lnTo>
                    <a:pt x="3959" y="189"/>
                  </a:lnTo>
                  <a:cubicBezTo>
                    <a:pt x="3563" y="63"/>
                    <a:pt x="3123" y="0"/>
                    <a:pt x="2682" y="0"/>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24"/>
            <p:cNvSpPr/>
            <p:nvPr/>
          </p:nvSpPr>
          <p:spPr>
            <a:xfrm>
              <a:off x="5496418" y="1068585"/>
              <a:ext cx="255700" cy="134403"/>
            </a:xfrm>
            <a:custGeom>
              <a:avLst/>
              <a:gdLst/>
              <a:ahLst/>
              <a:cxnLst/>
              <a:rect l="l" t="t" r="r" b="b"/>
              <a:pathLst>
                <a:path w="5814" h="3056" extrusionOk="0">
                  <a:moveTo>
                    <a:pt x="2907" y="1"/>
                  </a:moveTo>
                  <a:cubicBezTo>
                    <a:pt x="2229" y="1"/>
                    <a:pt x="1552" y="149"/>
                    <a:pt x="1035" y="446"/>
                  </a:cubicBezTo>
                  <a:cubicBezTo>
                    <a:pt x="1" y="1043"/>
                    <a:pt x="1" y="2013"/>
                    <a:pt x="1035" y="2610"/>
                  </a:cubicBezTo>
                  <a:cubicBezTo>
                    <a:pt x="1552" y="2907"/>
                    <a:pt x="2229" y="3056"/>
                    <a:pt x="2907" y="3056"/>
                  </a:cubicBezTo>
                  <a:cubicBezTo>
                    <a:pt x="3584" y="3056"/>
                    <a:pt x="4262" y="2907"/>
                    <a:pt x="4779" y="2610"/>
                  </a:cubicBezTo>
                  <a:cubicBezTo>
                    <a:pt x="5813" y="2013"/>
                    <a:pt x="5813" y="1043"/>
                    <a:pt x="4779" y="446"/>
                  </a:cubicBezTo>
                  <a:cubicBezTo>
                    <a:pt x="4262" y="149"/>
                    <a:pt x="3584" y="1"/>
                    <a:pt x="2907"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24"/>
            <p:cNvSpPr/>
            <p:nvPr/>
          </p:nvSpPr>
          <p:spPr>
            <a:xfrm>
              <a:off x="5456661" y="938100"/>
              <a:ext cx="174293" cy="324265"/>
            </a:xfrm>
            <a:custGeom>
              <a:avLst/>
              <a:gdLst/>
              <a:ahLst/>
              <a:cxnLst/>
              <a:rect l="l" t="t" r="r" b="b"/>
              <a:pathLst>
                <a:path w="3963" h="7373" extrusionOk="0">
                  <a:moveTo>
                    <a:pt x="3813" y="1"/>
                  </a:moveTo>
                  <a:cubicBezTo>
                    <a:pt x="1710" y="1"/>
                    <a:pt x="1" y="1710"/>
                    <a:pt x="1" y="3813"/>
                  </a:cubicBezTo>
                  <a:cubicBezTo>
                    <a:pt x="1" y="5393"/>
                    <a:pt x="949" y="6786"/>
                    <a:pt x="2420" y="7362"/>
                  </a:cubicBezTo>
                  <a:cubicBezTo>
                    <a:pt x="2437" y="7369"/>
                    <a:pt x="2455" y="7373"/>
                    <a:pt x="2475" y="7373"/>
                  </a:cubicBezTo>
                  <a:cubicBezTo>
                    <a:pt x="2532" y="7373"/>
                    <a:pt x="2591" y="7339"/>
                    <a:pt x="2614" y="7277"/>
                  </a:cubicBezTo>
                  <a:cubicBezTo>
                    <a:pt x="2642" y="7202"/>
                    <a:pt x="2605" y="7113"/>
                    <a:pt x="2529" y="7082"/>
                  </a:cubicBezTo>
                  <a:cubicBezTo>
                    <a:pt x="1174" y="6554"/>
                    <a:pt x="297" y="5267"/>
                    <a:pt x="297" y="3813"/>
                  </a:cubicBezTo>
                  <a:cubicBezTo>
                    <a:pt x="297" y="1874"/>
                    <a:pt x="1874" y="301"/>
                    <a:pt x="3813" y="301"/>
                  </a:cubicBezTo>
                  <a:cubicBezTo>
                    <a:pt x="3895" y="301"/>
                    <a:pt x="3963" y="233"/>
                    <a:pt x="3963" y="151"/>
                  </a:cubicBezTo>
                  <a:cubicBezTo>
                    <a:pt x="3963" y="69"/>
                    <a:pt x="3895" y="1"/>
                    <a:pt x="3813"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4"/>
            <p:cNvSpPr/>
            <p:nvPr/>
          </p:nvSpPr>
          <p:spPr>
            <a:xfrm>
              <a:off x="6666920" y="1243059"/>
              <a:ext cx="461922" cy="349025"/>
            </a:xfrm>
            <a:custGeom>
              <a:avLst/>
              <a:gdLst/>
              <a:ahLst/>
              <a:cxnLst/>
              <a:rect l="l" t="t" r="r" b="b"/>
              <a:pathLst>
                <a:path w="10503" h="7936" extrusionOk="0">
                  <a:moveTo>
                    <a:pt x="4865" y="0"/>
                  </a:moveTo>
                  <a:cubicBezTo>
                    <a:pt x="4595" y="0"/>
                    <a:pt x="4290" y="88"/>
                    <a:pt x="3967" y="275"/>
                  </a:cubicBezTo>
                  <a:cubicBezTo>
                    <a:pt x="2857" y="916"/>
                    <a:pt x="1956" y="2476"/>
                    <a:pt x="1956" y="3759"/>
                  </a:cubicBezTo>
                  <a:lnTo>
                    <a:pt x="1956" y="4479"/>
                  </a:lnTo>
                  <a:cubicBezTo>
                    <a:pt x="1956" y="4811"/>
                    <a:pt x="2018" y="5090"/>
                    <a:pt x="2127" y="5312"/>
                  </a:cubicBezTo>
                  <a:lnTo>
                    <a:pt x="745" y="6111"/>
                  </a:lnTo>
                  <a:cubicBezTo>
                    <a:pt x="335" y="6350"/>
                    <a:pt x="1" y="6927"/>
                    <a:pt x="1" y="7404"/>
                  </a:cubicBezTo>
                  <a:cubicBezTo>
                    <a:pt x="1" y="7741"/>
                    <a:pt x="169" y="7935"/>
                    <a:pt x="413" y="7935"/>
                  </a:cubicBezTo>
                  <a:cubicBezTo>
                    <a:pt x="513" y="7935"/>
                    <a:pt x="626" y="7903"/>
                    <a:pt x="745" y="7834"/>
                  </a:cubicBezTo>
                  <a:lnTo>
                    <a:pt x="9758" y="2630"/>
                  </a:lnTo>
                  <a:cubicBezTo>
                    <a:pt x="10168" y="2394"/>
                    <a:pt x="10503" y="1814"/>
                    <a:pt x="10503" y="1339"/>
                  </a:cubicBezTo>
                  <a:cubicBezTo>
                    <a:pt x="10503" y="1003"/>
                    <a:pt x="10334" y="807"/>
                    <a:pt x="10090" y="807"/>
                  </a:cubicBezTo>
                  <a:cubicBezTo>
                    <a:pt x="9990" y="807"/>
                    <a:pt x="9877" y="840"/>
                    <a:pt x="9758" y="909"/>
                  </a:cubicBezTo>
                  <a:lnTo>
                    <a:pt x="8093" y="1869"/>
                  </a:lnTo>
                  <a:cubicBezTo>
                    <a:pt x="8104" y="1793"/>
                    <a:pt x="8110" y="1722"/>
                    <a:pt x="8110" y="1650"/>
                  </a:cubicBezTo>
                  <a:lnTo>
                    <a:pt x="8110" y="1166"/>
                  </a:lnTo>
                  <a:cubicBezTo>
                    <a:pt x="8110" y="558"/>
                    <a:pt x="7806" y="206"/>
                    <a:pt x="7365" y="206"/>
                  </a:cubicBezTo>
                  <a:cubicBezTo>
                    <a:pt x="7185" y="206"/>
                    <a:pt x="6981" y="266"/>
                    <a:pt x="6765" y="391"/>
                  </a:cubicBezTo>
                  <a:cubicBezTo>
                    <a:pt x="6465" y="565"/>
                    <a:pt x="6188" y="838"/>
                    <a:pt x="5963" y="1162"/>
                  </a:cubicBezTo>
                  <a:cubicBezTo>
                    <a:pt x="5879" y="422"/>
                    <a:pt x="5455" y="0"/>
                    <a:pt x="4865" y="0"/>
                  </a:cubicBez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24"/>
            <p:cNvSpPr/>
            <p:nvPr/>
          </p:nvSpPr>
          <p:spPr>
            <a:xfrm>
              <a:off x="6721754" y="3218930"/>
              <a:ext cx="554171" cy="168504"/>
            </a:xfrm>
            <a:custGeom>
              <a:avLst/>
              <a:gdLst/>
              <a:ahLst/>
              <a:cxnLst/>
              <a:rect l="l" t="t" r="r" b="b"/>
              <a:pathLst>
                <a:path w="12530" h="3834" extrusionOk="0">
                  <a:moveTo>
                    <a:pt x="11055" y="1"/>
                  </a:moveTo>
                  <a:lnTo>
                    <a:pt x="0" y="2980"/>
                  </a:lnTo>
                  <a:lnTo>
                    <a:pt x="1471" y="3833"/>
                  </a:lnTo>
                  <a:lnTo>
                    <a:pt x="12529" y="854"/>
                  </a:lnTo>
                  <a:lnTo>
                    <a:pt x="11055" y="1"/>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24"/>
            <p:cNvSpPr/>
            <p:nvPr/>
          </p:nvSpPr>
          <p:spPr>
            <a:xfrm>
              <a:off x="5636182" y="1566734"/>
              <a:ext cx="100846" cy="167696"/>
            </a:xfrm>
            <a:custGeom>
              <a:avLst/>
              <a:gdLst/>
              <a:ahLst/>
              <a:cxnLst/>
              <a:rect l="l" t="t" r="r" b="b"/>
              <a:pathLst>
                <a:path w="2293" h="3813" extrusionOk="0">
                  <a:moveTo>
                    <a:pt x="2150" y="0"/>
                  </a:moveTo>
                  <a:cubicBezTo>
                    <a:pt x="2108" y="0"/>
                    <a:pt x="2057" y="31"/>
                    <a:pt x="2007" y="103"/>
                  </a:cubicBezTo>
                  <a:lnTo>
                    <a:pt x="0" y="2983"/>
                  </a:lnTo>
                  <a:lnTo>
                    <a:pt x="772" y="3813"/>
                  </a:lnTo>
                  <a:lnTo>
                    <a:pt x="2215" y="328"/>
                  </a:lnTo>
                  <a:cubicBezTo>
                    <a:pt x="2292" y="142"/>
                    <a:pt x="2241" y="0"/>
                    <a:pt x="215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24"/>
            <p:cNvSpPr/>
            <p:nvPr/>
          </p:nvSpPr>
          <p:spPr>
            <a:xfrm>
              <a:off x="5538373" y="1752413"/>
              <a:ext cx="100846" cy="167652"/>
            </a:xfrm>
            <a:custGeom>
              <a:avLst/>
              <a:gdLst/>
              <a:ahLst/>
              <a:cxnLst/>
              <a:rect l="l" t="t" r="r" b="b"/>
              <a:pathLst>
                <a:path w="2293" h="3812" extrusionOk="0">
                  <a:moveTo>
                    <a:pt x="1521" y="0"/>
                  </a:moveTo>
                  <a:lnTo>
                    <a:pt x="77" y="3481"/>
                  </a:lnTo>
                  <a:cubicBezTo>
                    <a:pt x="1" y="3669"/>
                    <a:pt x="52" y="3811"/>
                    <a:pt x="142" y="3811"/>
                  </a:cubicBezTo>
                  <a:cubicBezTo>
                    <a:pt x="184" y="3811"/>
                    <a:pt x="235" y="3780"/>
                    <a:pt x="285" y="3707"/>
                  </a:cubicBezTo>
                  <a:lnTo>
                    <a:pt x="2292" y="829"/>
                  </a:lnTo>
                  <a:lnTo>
                    <a:pt x="15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 name="Audio 2">
            <a:hlinkClick r:id="" action="ppaction://media"/>
            <a:extLst>
              <a:ext uri="{FF2B5EF4-FFF2-40B4-BE49-F238E27FC236}">
                <a16:creationId xmlns:a16="http://schemas.microsoft.com/office/drawing/2014/main" id="{5444EAFB-1818-4ADB-8C81-E65FE8FAE2D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40738" y="4440238"/>
            <a:ext cx="487362" cy="4873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3095"/>
    </mc:Choice>
    <mc:Fallback xmlns="">
      <p:transition spd="slow" advTm="730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490"/>
        <p:cNvGrpSpPr/>
        <p:nvPr/>
      </p:nvGrpSpPr>
      <p:grpSpPr>
        <a:xfrm>
          <a:off x="0" y="0"/>
          <a:ext cx="0" cy="0"/>
          <a:chOff x="0" y="0"/>
          <a:chExt cx="0" cy="0"/>
        </a:xfrm>
      </p:grpSpPr>
      <p:sp>
        <p:nvSpPr>
          <p:cNvPr id="491" name="Google Shape;491;p25"/>
          <p:cNvSpPr txBox="1">
            <a:spLocks noGrp="1"/>
          </p:cNvSpPr>
          <p:nvPr>
            <p:ph type="subTitle" idx="7"/>
          </p:nvPr>
        </p:nvSpPr>
        <p:spPr>
          <a:xfrm>
            <a:off x="1455675" y="2118475"/>
            <a:ext cx="2887500" cy="578700"/>
          </a:xfrm>
          <a:prstGeom prst="rect">
            <a:avLst/>
          </a:prstGeom>
        </p:spPr>
        <p:txBody>
          <a:bodyPr spcFirstLastPara="1" wrap="square" lIns="91425" tIns="91425" rIns="91425" bIns="91425" anchor="t" anchorCtr="0">
            <a:noAutofit/>
          </a:bodyPr>
          <a:lstStyle/>
          <a:p>
            <a:pPr marL="0" lvl="0" indent="0"/>
            <a:r>
              <a:rPr lang="en-US" dirty="0"/>
              <a:t>If the person has this interest, he/she will be willing to start a project </a:t>
            </a:r>
            <a:endParaRPr dirty="0"/>
          </a:p>
        </p:txBody>
      </p:sp>
      <p:sp>
        <p:nvSpPr>
          <p:cNvPr id="492" name="Google Shape;492;p25"/>
          <p:cNvSpPr txBox="1">
            <a:spLocks noGrp="1"/>
          </p:cNvSpPr>
          <p:nvPr>
            <p:ph type="subTitle" idx="2"/>
          </p:nvPr>
        </p:nvSpPr>
        <p:spPr>
          <a:xfrm>
            <a:off x="5207350" y="1957850"/>
            <a:ext cx="2385000" cy="264600"/>
          </a:xfrm>
          <a:prstGeom prst="rect">
            <a:avLst/>
          </a:prstGeom>
        </p:spPr>
        <p:txBody>
          <a:bodyPr spcFirstLastPara="1" wrap="square" lIns="91425" tIns="91425" rIns="91425" bIns="91425" anchor="ctr" anchorCtr="0">
            <a:noAutofit/>
          </a:bodyPr>
          <a:lstStyle/>
          <a:p>
            <a:pPr marL="0" lvl="0" indent="0">
              <a:spcAft>
                <a:spcPts val="1600"/>
              </a:spcAft>
            </a:pPr>
            <a:r>
              <a:rPr lang="en-US" dirty="0"/>
              <a:t>Self-efficacy</a:t>
            </a:r>
            <a:endParaRPr dirty="0"/>
          </a:p>
        </p:txBody>
      </p:sp>
      <p:sp>
        <p:nvSpPr>
          <p:cNvPr id="493" name="Google Shape;493;p25"/>
          <p:cNvSpPr txBox="1">
            <a:spLocks noGrp="1"/>
          </p:cNvSpPr>
          <p:nvPr>
            <p:ph type="subTitle" idx="3"/>
          </p:nvPr>
        </p:nvSpPr>
        <p:spPr>
          <a:xfrm>
            <a:off x="5207350" y="2118475"/>
            <a:ext cx="2887500" cy="578700"/>
          </a:xfrm>
          <a:prstGeom prst="rect">
            <a:avLst/>
          </a:prstGeom>
        </p:spPr>
        <p:txBody>
          <a:bodyPr spcFirstLastPara="1" wrap="square" lIns="91425" tIns="91425" rIns="91425" bIns="91425" anchor="t" anchorCtr="0">
            <a:noAutofit/>
          </a:bodyPr>
          <a:lstStyle/>
          <a:p>
            <a:pPr marL="0" lvl="0" indent="0"/>
            <a:r>
              <a:rPr lang="en-US" dirty="0"/>
              <a:t>Is the extent to which people trust their abilities to determine the challenges they can undertake, how much effort they must use to overcome them, and how much they must persevere in facing obstacles </a:t>
            </a:r>
            <a:endParaRPr dirty="0"/>
          </a:p>
        </p:txBody>
      </p:sp>
      <p:sp>
        <p:nvSpPr>
          <p:cNvPr id="494" name="Google Shape;494;p25"/>
          <p:cNvSpPr txBox="1">
            <a:spLocks noGrp="1"/>
          </p:cNvSpPr>
          <p:nvPr>
            <p:ph type="subTitle" idx="1"/>
          </p:nvPr>
        </p:nvSpPr>
        <p:spPr>
          <a:xfrm>
            <a:off x="5207350" y="3796621"/>
            <a:ext cx="2385000" cy="300000"/>
          </a:xfrm>
          <a:prstGeom prst="rect">
            <a:avLst/>
          </a:prstGeom>
        </p:spPr>
        <p:txBody>
          <a:bodyPr spcFirstLastPara="1" wrap="square" lIns="91425" tIns="91425" rIns="91425" bIns="91425" anchor="ctr" anchorCtr="0">
            <a:noAutofit/>
          </a:bodyPr>
          <a:lstStyle/>
          <a:p>
            <a:pPr marL="0" lvl="0" indent="0">
              <a:spcAft>
                <a:spcPts val="1600"/>
              </a:spcAft>
            </a:pPr>
            <a:r>
              <a:rPr lang="en-US" dirty="0"/>
              <a:t>innovation</a:t>
            </a:r>
          </a:p>
        </p:txBody>
      </p:sp>
      <p:sp>
        <p:nvSpPr>
          <p:cNvPr id="495" name="Google Shape;495;p25"/>
          <p:cNvSpPr txBox="1">
            <a:spLocks noGrp="1"/>
          </p:cNvSpPr>
          <p:nvPr>
            <p:ph type="subTitle" idx="4"/>
          </p:nvPr>
        </p:nvSpPr>
        <p:spPr>
          <a:xfrm>
            <a:off x="5207350" y="3977375"/>
            <a:ext cx="2887500" cy="578700"/>
          </a:xfrm>
          <a:prstGeom prst="rect">
            <a:avLst/>
          </a:prstGeom>
        </p:spPr>
        <p:txBody>
          <a:bodyPr spcFirstLastPara="1" wrap="square" lIns="91425" tIns="91425" rIns="91425" bIns="91425" anchor="t" anchorCtr="0">
            <a:noAutofit/>
          </a:bodyPr>
          <a:lstStyle/>
          <a:p>
            <a:pPr marL="0" lvl="0" indent="0"/>
            <a:r>
              <a:rPr lang="en-US" dirty="0"/>
              <a:t>is related to the generation of new ideas to produce goods and services</a:t>
            </a:r>
            <a:endParaRPr dirty="0"/>
          </a:p>
        </p:txBody>
      </p:sp>
      <p:sp>
        <p:nvSpPr>
          <p:cNvPr id="496" name="Google Shape;496;p25"/>
          <p:cNvSpPr txBox="1">
            <a:spLocks noGrp="1"/>
          </p:cNvSpPr>
          <p:nvPr>
            <p:ph type="subTitle" idx="8"/>
          </p:nvPr>
        </p:nvSpPr>
        <p:spPr>
          <a:xfrm>
            <a:off x="1455675" y="3977375"/>
            <a:ext cx="2887500" cy="578700"/>
          </a:xfrm>
          <a:prstGeom prst="rect">
            <a:avLst/>
          </a:prstGeom>
        </p:spPr>
        <p:txBody>
          <a:bodyPr spcFirstLastPara="1" wrap="square" lIns="91425" tIns="91425" rIns="91425" bIns="91425" anchor="t" anchorCtr="0">
            <a:noAutofit/>
          </a:bodyPr>
          <a:lstStyle/>
          <a:p>
            <a:pPr marL="0" lvl="0" indent="0"/>
            <a:r>
              <a:rPr lang="es-MX" dirty="0" err="1"/>
              <a:t>The</a:t>
            </a:r>
            <a:r>
              <a:rPr lang="es-MX" dirty="0"/>
              <a:t> </a:t>
            </a:r>
            <a:r>
              <a:rPr lang="es-MX" dirty="0" err="1"/>
              <a:t>proactive</a:t>
            </a:r>
            <a:r>
              <a:rPr lang="es-MX" dirty="0"/>
              <a:t> </a:t>
            </a:r>
            <a:r>
              <a:rPr lang="es-MX" dirty="0" err="1"/>
              <a:t>person</a:t>
            </a:r>
            <a:r>
              <a:rPr lang="es-MX" dirty="0"/>
              <a:t> </a:t>
            </a:r>
            <a:r>
              <a:rPr lang="es-MX" dirty="0" err="1"/>
              <a:t>is</a:t>
            </a:r>
            <a:r>
              <a:rPr lang="es-MX" dirty="0"/>
              <a:t> </a:t>
            </a:r>
            <a:r>
              <a:rPr lang="es-MX" dirty="0" err="1"/>
              <a:t>one</a:t>
            </a:r>
            <a:r>
              <a:rPr lang="es-MX" dirty="0"/>
              <a:t> </a:t>
            </a:r>
            <a:r>
              <a:rPr lang="es-MX" dirty="0" err="1"/>
              <a:t>who</a:t>
            </a:r>
            <a:r>
              <a:rPr lang="es-MX" dirty="0"/>
              <a:t> shows </a:t>
            </a:r>
            <a:r>
              <a:rPr lang="es-MX" dirty="0" err="1"/>
              <a:t>initiative</a:t>
            </a:r>
            <a:r>
              <a:rPr lang="es-MX" dirty="0"/>
              <a:t>, </a:t>
            </a:r>
            <a:r>
              <a:rPr lang="es-MX" dirty="0" err="1"/>
              <a:t>detects</a:t>
            </a:r>
            <a:r>
              <a:rPr lang="es-MX" dirty="0"/>
              <a:t> </a:t>
            </a:r>
            <a:r>
              <a:rPr lang="es-MX" dirty="0" err="1"/>
              <a:t>opportunities</a:t>
            </a:r>
            <a:r>
              <a:rPr lang="es-MX" dirty="0"/>
              <a:t> and </a:t>
            </a:r>
            <a:r>
              <a:rPr lang="es-MX" dirty="0" err="1"/>
              <a:t>acts</a:t>
            </a:r>
            <a:r>
              <a:rPr lang="es-MX" dirty="0"/>
              <a:t> </a:t>
            </a:r>
            <a:r>
              <a:rPr lang="es-MX" dirty="0" err="1"/>
              <a:t>on</a:t>
            </a:r>
            <a:r>
              <a:rPr lang="es-MX" dirty="0"/>
              <a:t> </a:t>
            </a:r>
            <a:r>
              <a:rPr lang="es-MX" dirty="0" err="1"/>
              <a:t>them</a:t>
            </a:r>
            <a:r>
              <a:rPr lang="es-MX" dirty="0"/>
              <a:t>, and perseveres </a:t>
            </a:r>
            <a:r>
              <a:rPr lang="es-MX" dirty="0" err="1"/>
              <a:t>until</a:t>
            </a:r>
            <a:r>
              <a:rPr lang="es-MX" dirty="0"/>
              <a:t> </a:t>
            </a:r>
            <a:r>
              <a:rPr lang="es-MX" dirty="0" err="1"/>
              <a:t>achieving</a:t>
            </a:r>
            <a:r>
              <a:rPr lang="es-MX" dirty="0"/>
              <a:t> a </a:t>
            </a:r>
            <a:r>
              <a:rPr lang="es-MX" dirty="0" err="1"/>
              <a:t>goal</a:t>
            </a:r>
            <a:r>
              <a:rPr lang="es-MX" dirty="0"/>
              <a:t> </a:t>
            </a:r>
            <a:endParaRPr dirty="0"/>
          </a:p>
        </p:txBody>
      </p:sp>
      <p:sp>
        <p:nvSpPr>
          <p:cNvPr id="497" name="Google Shape;497;p25"/>
          <p:cNvSpPr txBox="1">
            <a:spLocks noGrp="1"/>
          </p:cNvSpPr>
          <p:nvPr>
            <p:ph type="ctrTitle"/>
          </p:nvPr>
        </p:nvSpPr>
        <p:spPr>
          <a:xfrm>
            <a:off x="948600" y="360643"/>
            <a:ext cx="7264500" cy="504000"/>
          </a:xfrm>
          <a:prstGeom prst="rect">
            <a:avLst/>
          </a:prstGeom>
        </p:spPr>
        <p:txBody>
          <a:bodyPr spcFirstLastPara="1" wrap="square" lIns="91425" tIns="91425" rIns="91425" bIns="91425" anchor="t" anchorCtr="0">
            <a:noAutofit/>
          </a:bodyPr>
          <a:lstStyle/>
          <a:p>
            <a:r>
              <a:rPr lang="en-US" b="1" dirty="0"/>
              <a:t>Entrepreneurial Skills</a:t>
            </a:r>
            <a:endParaRPr lang="es-MX" dirty="0"/>
          </a:p>
        </p:txBody>
      </p:sp>
      <p:sp>
        <p:nvSpPr>
          <p:cNvPr id="498" name="Google Shape;498;p25"/>
          <p:cNvSpPr txBox="1">
            <a:spLocks noGrp="1"/>
          </p:cNvSpPr>
          <p:nvPr>
            <p:ph type="subTitle" idx="5"/>
          </p:nvPr>
        </p:nvSpPr>
        <p:spPr>
          <a:xfrm>
            <a:off x="1568625" y="3840351"/>
            <a:ext cx="2661600" cy="300000"/>
          </a:xfrm>
          <a:prstGeom prst="rect">
            <a:avLst/>
          </a:prstGeom>
        </p:spPr>
        <p:txBody>
          <a:bodyPr spcFirstLastPara="1" wrap="square" lIns="91425" tIns="91425" rIns="91425" bIns="91425" anchor="ctr" anchorCtr="0">
            <a:noAutofit/>
          </a:bodyPr>
          <a:lstStyle/>
          <a:p>
            <a:pPr marL="0" lvl="0" indent="0">
              <a:spcAft>
                <a:spcPts val="1600"/>
              </a:spcAft>
            </a:pPr>
            <a:r>
              <a:rPr lang="es-MX" dirty="0" err="1"/>
              <a:t>proactivity</a:t>
            </a:r>
            <a:endParaRPr lang="es-MX" dirty="0"/>
          </a:p>
        </p:txBody>
      </p:sp>
      <p:sp>
        <p:nvSpPr>
          <p:cNvPr id="499" name="Google Shape;499;p25"/>
          <p:cNvSpPr txBox="1">
            <a:spLocks noGrp="1"/>
          </p:cNvSpPr>
          <p:nvPr>
            <p:ph type="subTitle" idx="6"/>
          </p:nvPr>
        </p:nvSpPr>
        <p:spPr>
          <a:xfrm>
            <a:off x="1455675" y="1957850"/>
            <a:ext cx="2385000" cy="264600"/>
          </a:xfrm>
          <a:prstGeom prst="rect">
            <a:avLst/>
          </a:prstGeom>
        </p:spPr>
        <p:txBody>
          <a:bodyPr spcFirstLastPara="1" wrap="square" lIns="91425" tIns="91425" rIns="91425" bIns="91425" anchor="ctr" anchorCtr="0">
            <a:noAutofit/>
          </a:bodyPr>
          <a:lstStyle/>
          <a:p>
            <a:pPr marL="0" lvl="0" indent="0">
              <a:spcAft>
                <a:spcPts val="1600"/>
              </a:spcAft>
            </a:pPr>
            <a:r>
              <a:rPr lang="en-US" dirty="0"/>
              <a:t>entrepreneurial intention</a:t>
            </a:r>
          </a:p>
        </p:txBody>
      </p:sp>
      <p:grpSp>
        <p:nvGrpSpPr>
          <p:cNvPr id="500" name="Google Shape;500;p25"/>
          <p:cNvGrpSpPr/>
          <p:nvPr/>
        </p:nvGrpSpPr>
        <p:grpSpPr>
          <a:xfrm flipH="1">
            <a:off x="-52554" y="3565861"/>
            <a:ext cx="1082306" cy="1559420"/>
            <a:chOff x="5746200" y="-125075"/>
            <a:chExt cx="337125" cy="485725"/>
          </a:xfrm>
        </p:grpSpPr>
        <p:sp>
          <p:nvSpPr>
            <p:cNvPr id="501" name="Google Shape;501;p25"/>
            <p:cNvSpPr/>
            <p:nvPr/>
          </p:nvSpPr>
          <p:spPr>
            <a:xfrm>
              <a:off x="5834100" y="-125075"/>
              <a:ext cx="249225" cy="261950"/>
            </a:xfrm>
            <a:custGeom>
              <a:avLst/>
              <a:gdLst/>
              <a:ahLst/>
              <a:cxnLst/>
              <a:rect l="l" t="t" r="r" b="b"/>
              <a:pathLst>
                <a:path w="9969" h="10478" extrusionOk="0">
                  <a:moveTo>
                    <a:pt x="3223" y="1"/>
                  </a:moveTo>
                  <a:cubicBezTo>
                    <a:pt x="2651" y="1"/>
                    <a:pt x="2118" y="114"/>
                    <a:pt x="1653" y="309"/>
                  </a:cubicBezTo>
                  <a:cubicBezTo>
                    <a:pt x="1" y="1002"/>
                    <a:pt x="340" y="2699"/>
                    <a:pt x="2374" y="3715"/>
                  </a:cubicBezTo>
                  <a:cubicBezTo>
                    <a:pt x="4407" y="4732"/>
                    <a:pt x="6936" y="6510"/>
                    <a:pt x="7541" y="9750"/>
                  </a:cubicBezTo>
                  <a:lnTo>
                    <a:pt x="9673" y="10477"/>
                  </a:lnTo>
                  <a:cubicBezTo>
                    <a:pt x="9744" y="10447"/>
                    <a:pt x="9969" y="5626"/>
                    <a:pt x="7895" y="2783"/>
                  </a:cubicBezTo>
                  <a:cubicBezTo>
                    <a:pt x="6405" y="743"/>
                    <a:pt x="4686" y="1"/>
                    <a:pt x="322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5"/>
            <p:cNvSpPr/>
            <p:nvPr/>
          </p:nvSpPr>
          <p:spPr>
            <a:xfrm>
              <a:off x="5896575" y="-107050"/>
              <a:ext cx="164425" cy="208550"/>
            </a:xfrm>
            <a:custGeom>
              <a:avLst/>
              <a:gdLst/>
              <a:ahLst/>
              <a:cxnLst/>
              <a:rect l="l" t="t" r="r" b="b"/>
              <a:pathLst>
                <a:path w="6577" h="8342" extrusionOk="0">
                  <a:moveTo>
                    <a:pt x="174" y="1"/>
                  </a:moveTo>
                  <a:cubicBezTo>
                    <a:pt x="102" y="1"/>
                    <a:pt x="38" y="49"/>
                    <a:pt x="21" y="118"/>
                  </a:cubicBezTo>
                  <a:cubicBezTo>
                    <a:pt x="0" y="200"/>
                    <a:pt x="52" y="284"/>
                    <a:pt x="133" y="305"/>
                  </a:cubicBezTo>
                  <a:cubicBezTo>
                    <a:pt x="2584" y="917"/>
                    <a:pt x="5478" y="3317"/>
                    <a:pt x="6256" y="8213"/>
                  </a:cubicBezTo>
                  <a:cubicBezTo>
                    <a:pt x="6270" y="8287"/>
                    <a:pt x="6335" y="8342"/>
                    <a:pt x="6409" y="8342"/>
                  </a:cubicBezTo>
                  <a:lnTo>
                    <a:pt x="6433" y="8342"/>
                  </a:lnTo>
                  <a:cubicBezTo>
                    <a:pt x="6518" y="8328"/>
                    <a:pt x="6576" y="8247"/>
                    <a:pt x="6562" y="8162"/>
                  </a:cubicBezTo>
                  <a:cubicBezTo>
                    <a:pt x="5760" y="3120"/>
                    <a:pt x="2754" y="642"/>
                    <a:pt x="212" y="5"/>
                  </a:cubicBezTo>
                  <a:cubicBezTo>
                    <a:pt x="199" y="2"/>
                    <a:pt x="186" y="1"/>
                    <a:pt x="17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25"/>
            <p:cNvSpPr/>
            <p:nvPr/>
          </p:nvSpPr>
          <p:spPr>
            <a:xfrm>
              <a:off x="5746200" y="18375"/>
              <a:ext cx="331275" cy="342275"/>
            </a:xfrm>
            <a:custGeom>
              <a:avLst/>
              <a:gdLst/>
              <a:ahLst/>
              <a:cxnLst/>
              <a:rect l="l" t="t" r="r" b="b"/>
              <a:pathLst>
                <a:path w="13251" h="13691" extrusionOk="0">
                  <a:moveTo>
                    <a:pt x="3906" y="0"/>
                  </a:moveTo>
                  <a:cubicBezTo>
                    <a:pt x="3211" y="0"/>
                    <a:pt x="2518" y="119"/>
                    <a:pt x="1861" y="381"/>
                  </a:cubicBezTo>
                  <a:cubicBezTo>
                    <a:pt x="1" y="1125"/>
                    <a:pt x="1021" y="2893"/>
                    <a:pt x="2867" y="3474"/>
                  </a:cubicBezTo>
                  <a:cubicBezTo>
                    <a:pt x="4931" y="4121"/>
                    <a:pt x="5339" y="4756"/>
                    <a:pt x="5607" y="5820"/>
                  </a:cubicBezTo>
                  <a:cubicBezTo>
                    <a:pt x="5832" y="6701"/>
                    <a:pt x="5342" y="8496"/>
                    <a:pt x="5828" y="9822"/>
                  </a:cubicBezTo>
                  <a:cubicBezTo>
                    <a:pt x="6312" y="11148"/>
                    <a:pt x="8140" y="11301"/>
                    <a:pt x="9708" y="11444"/>
                  </a:cubicBezTo>
                  <a:cubicBezTo>
                    <a:pt x="11217" y="11580"/>
                    <a:pt x="12499" y="12420"/>
                    <a:pt x="12811" y="13691"/>
                  </a:cubicBezTo>
                  <a:cubicBezTo>
                    <a:pt x="12832" y="13229"/>
                    <a:pt x="12849" y="12770"/>
                    <a:pt x="12866" y="12307"/>
                  </a:cubicBezTo>
                  <a:cubicBezTo>
                    <a:pt x="12927" y="10645"/>
                    <a:pt x="12992" y="8982"/>
                    <a:pt x="13053" y="7320"/>
                  </a:cubicBezTo>
                  <a:cubicBezTo>
                    <a:pt x="13081" y="6555"/>
                    <a:pt x="13111" y="5790"/>
                    <a:pt x="13138" y="5025"/>
                  </a:cubicBezTo>
                  <a:cubicBezTo>
                    <a:pt x="13169" y="4267"/>
                    <a:pt x="13250" y="3485"/>
                    <a:pt x="12880" y="2791"/>
                  </a:cubicBezTo>
                  <a:cubicBezTo>
                    <a:pt x="12353" y="1802"/>
                    <a:pt x="11350" y="1037"/>
                    <a:pt x="10231" y="965"/>
                  </a:cubicBezTo>
                  <a:cubicBezTo>
                    <a:pt x="10189" y="962"/>
                    <a:pt x="10147" y="961"/>
                    <a:pt x="10105" y="961"/>
                  </a:cubicBezTo>
                  <a:cubicBezTo>
                    <a:pt x="9932" y="961"/>
                    <a:pt x="9758" y="984"/>
                    <a:pt x="9585" y="1006"/>
                  </a:cubicBezTo>
                  <a:cubicBezTo>
                    <a:pt x="9410" y="1031"/>
                    <a:pt x="9237" y="1056"/>
                    <a:pt x="9062" y="1056"/>
                  </a:cubicBezTo>
                  <a:cubicBezTo>
                    <a:pt x="9020" y="1056"/>
                    <a:pt x="8978" y="1054"/>
                    <a:pt x="8936" y="1051"/>
                  </a:cubicBezTo>
                  <a:cubicBezTo>
                    <a:pt x="8576" y="1026"/>
                    <a:pt x="8191" y="976"/>
                    <a:pt x="7831" y="898"/>
                  </a:cubicBezTo>
                  <a:cubicBezTo>
                    <a:pt x="7046" y="728"/>
                    <a:pt x="6301" y="405"/>
                    <a:pt x="5522" y="207"/>
                  </a:cubicBezTo>
                  <a:cubicBezTo>
                    <a:pt x="4993" y="73"/>
                    <a:pt x="4449" y="0"/>
                    <a:pt x="390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25"/>
            <p:cNvSpPr/>
            <p:nvPr/>
          </p:nvSpPr>
          <p:spPr>
            <a:xfrm>
              <a:off x="5822900" y="42200"/>
              <a:ext cx="248025" cy="210700"/>
            </a:xfrm>
            <a:custGeom>
              <a:avLst/>
              <a:gdLst/>
              <a:ahLst/>
              <a:cxnLst/>
              <a:rect l="l" t="t" r="r" b="b"/>
              <a:pathLst>
                <a:path w="9921" h="8428" extrusionOk="0">
                  <a:moveTo>
                    <a:pt x="160" y="0"/>
                  </a:moveTo>
                  <a:cubicBezTo>
                    <a:pt x="84" y="0"/>
                    <a:pt x="20" y="58"/>
                    <a:pt x="10" y="135"/>
                  </a:cubicBezTo>
                  <a:cubicBezTo>
                    <a:pt x="0" y="220"/>
                    <a:pt x="61" y="298"/>
                    <a:pt x="146" y="308"/>
                  </a:cubicBezTo>
                  <a:cubicBezTo>
                    <a:pt x="2139" y="543"/>
                    <a:pt x="8132" y="4239"/>
                    <a:pt x="9601" y="8325"/>
                  </a:cubicBezTo>
                  <a:cubicBezTo>
                    <a:pt x="9621" y="8386"/>
                    <a:pt x="9682" y="8427"/>
                    <a:pt x="9743" y="8427"/>
                  </a:cubicBezTo>
                  <a:cubicBezTo>
                    <a:pt x="9764" y="8427"/>
                    <a:pt x="9781" y="8424"/>
                    <a:pt x="9798" y="8417"/>
                  </a:cubicBezTo>
                  <a:cubicBezTo>
                    <a:pt x="9880" y="8390"/>
                    <a:pt x="9920" y="8302"/>
                    <a:pt x="9890" y="8220"/>
                  </a:cubicBezTo>
                  <a:cubicBezTo>
                    <a:pt x="8387" y="4031"/>
                    <a:pt x="2230" y="244"/>
                    <a:pt x="184" y="2"/>
                  </a:cubicBezTo>
                  <a:cubicBezTo>
                    <a:pt x="176" y="1"/>
                    <a:pt x="168" y="0"/>
                    <a:pt x="1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5"/>
            <p:cNvSpPr/>
            <p:nvPr/>
          </p:nvSpPr>
          <p:spPr>
            <a:xfrm>
              <a:off x="6009450" y="71800"/>
              <a:ext cx="26375" cy="97400"/>
            </a:xfrm>
            <a:custGeom>
              <a:avLst/>
              <a:gdLst/>
              <a:ahLst/>
              <a:cxnLst/>
              <a:rect l="l" t="t" r="r" b="b"/>
              <a:pathLst>
                <a:path w="1055" h="3896" extrusionOk="0">
                  <a:moveTo>
                    <a:pt x="533" y="0"/>
                  </a:moveTo>
                  <a:cubicBezTo>
                    <a:pt x="521" y="0"/>
                    <a:pt x="509" y="2"/>
                    <a:pt x="497" y="5"/>
                  </a:cubicBezTo>
                  <a:cubicBezTo>
                    <a:pt x="412" y="29"/>
                    <a:pt x="364" y="113"/>
                    <a:pt x="384" y="195"/>
                  </a:cubicBezTo>
                  <a:cubicBezTo>
                    <a:pt x="388" y="209"/>
                    <a:pt x="731" y="1623"/>
                    <a:pt x="28" y="3691"/>
                  </a:cubicBezTo>
                  <a:cubicBezTo>
                    <a:pt x="1" y="3772"/>
                    <a:pt x="45" y="3857"/>
                    <a:pt x="126" y="3887"/>
                  </a:cubicBezTo>
                  <a:cubicBezTo>
                    <a:pt x="136" y="3891"/>
                    <a:pt x="150" y="3891"/>
                    <a:pt x="160" y="3895"/>
                  </a:cubicBezTo>
                  <a:cubicBezTo>
                    <a:pt x="165" y="3895"/>
                    <a:pt x="170" y="3895"/>
                    <a:pt x="175" y="3895"/>
                  </a:cubicBezTo>
                  <a:cubicBezTo>
                    <a:pt x="241" y="3895"/>
                    <a:pt x="301" y="3855"/>
                    <a:pt x="323" y="3789"/>
                  </a:cubicBezTo>
                  <a:cubicBezTo>
                    <a:pt x="1054" y="1627"/>
                    <a:pt x="701" y="179"/>
                    <a:pt x="684" y="117"/>
                  </a:cubicBezTo>
                  <a:cubicBezTo>
                    <a:pt x="666" y="48"/>
                    <a:pt x="602" y="0"/>
                    <a:pt x="5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5"/>
            <p:cNvSpPr/>
            <p:nvPr/>
          </p:nvSpPr>
          <p:spPr>
            <a:xfrm>
              <a:off x="5954025" y="213800"/>
              <a:ext cx="107200" cy="16900"/>
            </a:xfrm>
            <a:custGeom>
              <a:avLst/>
              <a:gdLst/>
              <a:ahLst/>
              <a:cxnLst/>
              <a:rect l="l" t="t" r="r" b="b"/>
              <a:pathLst>
                <a:path w="4288" h="676" extrusionOk="0">
                  <a:moveTo>
                    <a:pt x="2103" y="1"/>
                  </a:moveTo>
                  <a:cubicBezTo>
                    <a:pt x="1103" y="1"/>
                    <a:pt x="205" y="161"/>
                    <a:pt x="140" y="173"/>
                  </a:cubicBezTo>
                  <a:cubicBezTo>
                    <a:pt x="59" y="186"/>
                    <a:pt x="1" y="267"/>
                    <a:pt x="18" y="353"/>
                  </a:cubicBezTo>
                  <a:cubicBezTo>
                    <a:pt x="30" y="425"/>
                    <a:pt x="95" y="478"/>
                    <a:pt x="169" y="478"/>
                  </a:cubicBezTo>
                  <a:cubicBezTo>
                    <a:pt x="179" y="478"/>
                    <a:pt x="188" y="477"/>
                    <a:pt x="198" y="476"/>
                  </a:cubicBezTo>
                  <a:cubicBezTo>
                    <a:pt x="212" y="473"/>
                    <a:pt x="1122" y="311"/>
                    <a:pt x="2114" y="311"/>
                  </a:cubicBezTo>
                  <a:cubicBezTo>
                    <a:pt x="2807" y="311"/>
                    <a:pt x="3541" y="390"/>
                    <a:pt x="4037" y="659"/>
                  </a:cubicBezTo>
                  <a:cubicBezTo>
                    <a:pt x="4060" y="672"/>
                    <a:pt x="4087" y="675"/>
                    <a:pt x="4111" y="675"/>
                  </a:cubicBezTo>
                  <a:cubicBezTo>
                    <a:pt x="4165" y="675"/>
                    <a:pt x="4220" y="648"/>
                    <a:pt x="4247" y="598"/>
                  </a:cubicBezTo>
                  <a:cubicBezTo>
                    <a:pt x="4288" y="523"/>
                    <a:pt x="4261" y="427"/>
                    <a:pt x="4186" y="387"/>
                  </a:cubicBezTo>
                  <a:cubicBezTo>
                    <a:pt x="3633" y="88"/>
                    <a:pt x="2841" y="1"/>
                    <a:pt x="21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5"/>
            <p:cNvSpPr/>
            <p:nvPr/>
          </p:nvSpPr>
          <p:spPr>
            <a:xfrm>
              <a:off x="5822900" y="42200"/>
              <a:ext cx="248025" cy="210700"/>
            </a:xfrm>
            <a:custGeom>
              <a:avLst/>
              <a:gdLst/>
              <a:ahLst/>
              <a:cxnLst/>
              <a:rect l="l" t="t" r="r" b="b"/>
              <a:pathLst>
                <a:path w="9921" h="8428" extrusionOk="0">
                  <a:moveTo>
                    <a:pt x="160" y="0"/>
                  </a:moveTo>
                  <a:cubicBezTo>
                    <a:pt x="84" y="0"/>
                    <a:pt x="20" y="58"/>
                    <a:pt x="10" y="135"/>
                  </a:cubicBezTo>
                  <a:cubicBezTo>
                    <a:pt x="0" y="220"/>
                    <a:pt x="61" y="298"/>
                    <a:pt x="146" y="308"/>
                  </a:cubicBezTo>
                  <a:cubicBezTo>
                    <a:pt x="2139" y="543"/>
                    <a:pt x="8132" y="4239"/>
                    <a:pt x="9601" y="8325"/>
                  </a:cubicBezTo>
                  <a:cubicBezTo>
                    <a:pt x="9621" y="8386"/>
                    <a:pt x="9682" y="8427"/>
                    <a:pt x="9743" y="8427"/>
                  </a:cubicBezTo>
                  <a:cubicBezTo>
                    <a:pt x="9764" y="8427"/>
                    <a:pt x="9781" y="8424"/>
                    <a:pt x="9798" y="8417"/>
                  </a:cubicBezTo>
                  <a:cubicBezTo>
                    <a:pt x="9880" y="8390"/>
                    <a:pt x="9920" y="8302"/>
                    <a:pt x="9890" y="8220"/>
                  </a:cubicBezTo>
                  <a:cubicBezTo>
                    <a:pt x="8387" y="4031"/>
                    <a:pt x="2230" y="244"/>
                    <a:pt x="184" y="2"/>
                  </a:cubicBezTo>
                  <a:cubicBezTo>
                    <a:pt x="176" y="1"/>
                    <a:pt x="168" y="0"/>
                    <a:pt x="1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25"/>
            <p:cNvSpPr/>
            <p:nvPr/>
          </p:nvSpPr>
          <p:spPr>
            <a:xfrm>
              <a:off x="6009450" y="71800"/>
              <a:ext cx="26375" cy="97400"/>
            </a:xfrm>
            <a:custGeom>
              <a:avLst/>
              <a:gdLst/>
              <a:ahLst/>
              <a:cxnLst/>
              <a:rect l="l" t="t" r="r" b="b"/>
              <a:pathLst>
                <a:path w="1055" h="3896" extrusionOk="0">
                  <a:moveTo>
                    <a:pt x="533" y="0"/>
                  </a:moveTo>
                  <a:cubicBezTo>
                    <a:pt x="521" y="0"/>
                    <a:pt x="509" y="2"/>
                    <a:pt x="497" y="5"/>
                  </a:cubicBezTo>
                  <a:cubicBezTo>
                    <a:pt x="412" y="29"/>
                    <a:pt x="364" y="113"/>
                    <a:pt x="384" y="195"/>
                  </a:cubicBezTo>
                  <a:cubicBezTo>
                    <a:pt x="388" y="209"/>
                    <a:pt x="731" y="1623"/>
                    <a:pt x="28" y="3691"/>
                  </a:cubicBezTo>
                  <a:cubicBezTo>
                    <a:pt x="1" y="3772"/>
                    <a:pt x="45" y="3857"/>
                    <a:pt x="126" y="3887"/>
                  </a:cubicBezTo>
                  <a:cubicBezTo>
                    <a:pt x="136" y="3891"/>
                    <a:pt x="150" y="3891"/>
                    <a:pt x="160" y="3895"/>
                  </a:cubicBezTo>
                  <a:cubicBezTo>
                    <a:pt x="165" y="3895"/>
                    <a:pt x="170" y="3895"/>
                    <a:pt x="175" y="3895"/>
                  </a:cubicBezTo>
                  <a:cubicBezTo>
                    <a:pt x="241" y="3895"/>
                    <a:pt x="301" y="3855"/>
                    <a:pt x="323" y="3789"/>
                  </a:cubicBezTo>
                  <a:cubicBezTo>
                    <a:pt x="1054" y="1627"/>
                    <a:pt x="701" y="179"/>
                    <a:pt x="684" y="117"/>
                  </a:cubicBezTo>
                  <a:cubicBezTo>
                    <a:pt x="666" y="48"/>
                    <a:pt x="602" y="0"/>
                    <a:pt x="5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25"/>
            <p:cNvSpPr/>
            <p:nvPr/>
          </p:nvSpPr>
          <p:spPr>
            <a:xfrm>
              <a:off x="5954025" y="213800"/>
              <a:ext cx="107200" cy="16900"/>
            </a:xfrm>
            <a:custGeom>
              <a:avLst/>
              <a:gdLst/>
              <a:ahLst/>
              <a:cxnLst/>
              <a:rect l="l" t="t" r="r" b="b"/>
              <a:pathLst>
                <a:path w="4288" h="676" extrusionOk="0">
                  <a:moveTo>
                    <a:pt x="2103" y="1"/>
                  </a:moveTo>
                  <a:cubicBezTo>
                    <a:pt x="1103" y="1"/>
                    <a:pt x="205" y="161"/>
                    <a:pt x="140" y="173"/>
                  </a:cubicBezTo>
                  <a:cubicBezTo>
                    <a:pt x="59" y="186"/>
                    <a:pt x="1" y="267"/>
                    <a:pt x="18" y="353"/>
                  </a:cubicBezTo>
                  <a:cubicBezTo>
                    <a:pt x="30" y="425"/>
                    <a:pt x="95" y="478"/>
                    <a:pt x="169" y="478"/>
                  </a:cubicBezTo>
                  <a:cubicBezTo>
                    <a:pt x="179" y="478"/>
                    <a:pt x="188" y="477"/>
                    <a:pt x="198" y="476"/>
                  </a:cubicBezTo>
                  <a:cubicBezTo>
                    <a:pt x="212" y="473"/>
                    <a:pt x="1122" y="311"/>
                    <a:pt x="2114" y="311"/>
                  </a:cubicBezTo>
                  <a:cubicBezTo>
                    <a:pt x="2807" y="311"/>
                    <a:pt x="3541" y="390"/>
                    <a:pt x="4037" y="659"/>
                  </a:cubicBezTo>
                  <a:cubicBezTo>
                    <a:pt x="4060" y="672"/>
                    <a:pt x="4087" y="675"/>
                    <a:pt x="4111" y="675"/>
                  </a:cubicBezTo>
                  <a:cubicBezTo>
                    <a:pt x="4165" y="675"/>
                    <a:pt x="4220" y="648"/>
                    <a:pt x="4247" y="598"/>
                  </a:cubicBezTo>
                  <a:cubicBezTo>
                    <a:pt x="4288" y="523"/>
                    <a:pt x="4261" y="427"/>
                    <a:pt x="4186" y="387"/>
                  </a:cubicBezTo>
                  <a:cubicBezTo>
                    <a:pt x="3633" y="88"/>
                    <a:pt x="2841" y="1"/>
                    <a:pt x="21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0" name="Google Shape;510;p25"/>
          <p:cNvGrpSpPr/>
          <p:nvPr/>
        </p:nvGrpSpPr>
        <p:grpSpPr>
          <a:xfrm>
            <a:off x="1548648" y="1235511"/>
            <a:ext cx="445339" cy="512102"/>
            <a:chOff x="3782450" y="2178300"/>
            <a:chExt cx="322850" cy="371250"/>
          </a:xfrm>
        </p:grpSpPr>
        <p:sp>
          <p:nvSpPr>
            <p:cNvPr id="511" name="Google Shape;511;p25"/>
            <p:cNvSpPr/>
            <p:nvPr/>
          </p:nvSpPr>
          <p:spPr>
            <a:xfrm>
              <a:off x="3782450" y="2185500"/>
              <a:ext cx="322850" cy="363950"/>
            </a:xfrm>
            <a:custGeom>
              <a:avLst/>
              <a:gdLst/>
              <a:ahLst/>
              <a:cxnLst/>
              <a:rect l="l" t="t" r="r" b="b"/>
              <a:pathLst>
                <a:path w="12914" h="14558" extrusionOk="0">
                  <a:moveTo>
                    <a:pt x="10103" y="1"/>
                  </a:moveTo>
                  <a:cubicBezTo>
                    <a:pt x="9909" y="1"/>
                    <a:pt x="9717" y="50"/>
                    <a:pt x="9546" y="149"/>
                  </a:cubicBezTo>
                  <a:lnTo>
                    <a:pt x="1685" y="4677"/>
                  </a:lnTo>
                  <a:cubicBezTo>
                    <a:pt x="645" y="5278"/>
                    <a:pt x="1" y="6395"/>
                    <a:pt x="1" y="7598"/>
                  </a:cubicBezTo>
                  <a:lnTo>
                    <a:pt x="1" y="12469"/>
                  </a:lnTo>
                  <a:cubicBezTo>
                    <a:pt x="1" y="12907"/>
                    <a:pt x="259" y="13303"/>
                    <a:pt x="654" y="13483"/>
                  </a:cubicBezTo>
                  <a:lnTo>
                    <a:pt x="2157" y="14351"/>
                  </a:lnTo>
                  <a:cubicBezTo>
                    <a:pt x="2351" y="14489"/>
                    <a:pt x="2576" y="14558"/>
                    <a:pt x="2802" y="14558"/>
                  </a:cubicBezTo>
                  <a:cubicBezTo>
                    <a:pt x="2997" y="14558"/>
                    <a:pt x="3193" y="14506"/>
                    <a:pt x="3369" y="14402"/>
                  </a:cubicBezTo>
                  <a:lnTo>
                    <a:pt x="11230" y="9883"/>
                  </a:lnTo>
                  <a:cubicBezTo>
                    <a:pt x="12269" y="9282"/>
                    <a:pt x="12905" y="8165"/>
                    <a:pt x="12914" y="6971"/>
                  </a:cubicBezTo>
                  <a:lnTo>
                    <a:pt x="12914" y="2099"/>
                  </a:lnTo>
                  <a:cubicBezTo>
                    <a:pt x="12914" y="1670"/>
                    <a:pt x="12673" y="1283"/>
                    <a:pt x="12287" y="1094"/>
                  </a:cubicBezTo>
                  <a:lnTo>
                    <a:pt x="10620" y="123"/>
                  </a:lnTo>
                  <a:cubicBezTo>
                    <a:pt x="10456" y="42"/>
                    <a:pt x="10279" y="1"/>
                    <a:pt x="101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25"/>
            <p:cNvSpPr/>
            <p:nvPr/>
          </p:nvSpPr>
          <p:spPr>
            <a:xfrm>
              <a:off x="3824550" y="2209900"/>
              <a:ext cx="280750" cy="339650"/>
            </a:xfrm>
            <a:custGeom>
              <a:avLst/>
              <a:gdLst/>
              <a:ahLst/>
              <a:cxnLst/>
              <a:rect l="l" t="t" r="r" b="b"/>
              <a:pathLst>
                <a:path w="11230" h="13586" extrusionOk="0">
                  <a:moveTo>
                    <a:pt x="10107" y="1"/>
                  </a:moveTo>
                  <a:cubicBezTo>
                    <a:pt x="9919" y="1"/>
                    <a:pt x="9727" y="49"/>
                    <a:pt x="9546" y="153"/>
                  </a:cubicBezTo>
                  <a:lnTo>
                    <a:pt x="1685" y="4680"/>
                  </a:lnTo>
                  <a:cubicBezTo>
                    <a:pt x="645" y="5282"/>
                    <a:pt x="1" y="6390"/>
                    <a:pt x="1" y="7593"/>
                  </a:cubicBezTo>
                  <a:lnTo>
                    <a:pt x="1" y="12464"/>
                  </a:lnTo>
                  <a:cubicBezTo>
                    <a:pt x="1" y="13116"/>
                    <a:pt x="541" y="13585"/>
                    <a:pt x="1128" y="13585"/>
                  </a:cubicBezTo>
                  <a:cubicBezTo>
                    <a:pt x="1314" y="13585"/>
                    <a:pt x="1505" y="13538"/>
                    <a:pt x="1685" y="13435"/>
                  </a:cubicBezTo>
                  <a:lnTo>
                    <a:pt x="9546" y="8907"/>
                  </a:lnTo>
                  <a:cubicBezTo>
                    <a:pt x="10585" y="8306"/>
                    <a:pt x="11230" y="7198"/>
                    <a:pt x="11230" y="5995"/>
                  </a:cubicBezTo>
                  <a:lnTo>
                    <a:pt x="11230" y="1123"/>
                  </a:lnTo>
                  <a:cubicBezTo>
                    <a:pt x="11230" y="466"/>
                    <a:pt x="10692" y="1"/>
                    <a:pt x="1010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5"/>
            <p:cNvSpPr/>
            <p:nvPr/>
          </p:nvSpPr>
          <p:spPr>
            <a:xfrm>
              <a:off x="3824550" y="2209825"/>
              <a:ext cx="280750" cy="201175"/>
            </a:xfrm>
            <a:custGeom>
              <a:avLst/>
              <a:gdLst/>
              <a:ahLst/>
              <a:cxnLst/>
              <a:rect l="l" t="t" r="r" b="b"/>
              <a:pathLst>
                <a:path w="11230" h="8047" extrusionOk="0">
                  <a:moveTo>
                    <a:pt x="10109" y="0"/>
                  </a:moveTo>
                  <a:cubicBezTo>
                    <a:pt x="9921" y="0"/>
                    <a:pt x="9728" y="49"/>
                    <a:pt x="9546" y="156"/>
                  </a:cubicBezTo>
                  <a:lnTo>
                    <a:pt x="1685" y="4683"/>
                  </a:lnTo>
                  <a:cubicBezTo>
                    <a:pt x="645" y="5285"/>
                    <a:pt x="1" y="6393"/>
                    <a:pt x="1" y="7596"/>
                  </a:cubicBezTo>
                  <a:cubicBezTo>
                    <a:pt x="525" y="7896"/>
                    <a:pt x="1107" y="8047"/>
                    <a:pt x="1689" y="8047"/>
                  </a:cubicBezTo>
                  <a:cubicBezTo>
                    <a:pt x="2271" y="8047"/>
                    <a:pt x="2853" y="7896"/>
                    <a:pt x="3377" y="7596"/>
                  </a:cubicBezTo>
                  <a:lnTo>
                    <a:pt x="8652" y="4546"/>
                  </a:lnTo>
                  <a:cubicBezTo>
                    <a:pt x="9941" y="3807"/>
                    <a:pt x="10869" y="2570"/>
                    <a:pt x="11230" y="1126"/>
                  </a:cubicBezTo>
                  <a:cubicBezTo>
                    <a:pt x="11230" y="470"/>
                    <a:pt x="10694" y="0"/>
                    <a:pt x="1010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5"/>
            <p:cNvSpPr/>
            <p:nvPr/>
          </p:nvSpPr>
          <p:spPr>
            <a:xfrm>
              <a:off x="3782450" y="2185500"/>
              <a:ext cx="307175" cy="214025"/>
            </a:xfrm>
            <a:custGeom>
              <a:avLst/>
              <a:gdLst/>
              <a:ahLst/>
              <a:cxnLst/>
              <a:rect l="l" t="t" r="r" b="b"/>
              <a:pathLst>
                <a:path w="12287" h="8561" extrusionOk="0">
                  <a:moveTo>
                    <a:pt x="10103" y="1"/>
                  </a:moveTo>
                  <a:cubicBezTo>
                    <a:pt x="9909" y="1"/>
                    <a:pt x="9717" y="50"/>
                    <a:pt x="9546" y="149"/>
                  </a:cubicBezTo>
                  <a:lnTo>
                    <a:pt x="1685" y="4677"/>
                  </a:lnTo>
                  <a:cubicBezTo>
                    <a:pt x="645" y="5278"/>
                    <a:pt x="1" y="6395"/>
                    <a:pt x="1" y="7598"/>
                  </a:cubicBezTo>
                  <a:lnTo>
                    <a:pt x="1685" y="8560"/>
                  </a:lnTo>
                  <a:cubicBezTo>
                    <a:pt x="1685" y="7357"/>
                    <a:pt x="2329" y="6249"/>
                    <a:pt x="3369" y="5656"/>
                  </a:cubicBezTo>
                  <a:lnTo>
                    <a:pt x="11230" y="1129"/>
                  </a:lnTo>
                  <a:cubicBezTo>
                    <a:pt x="11400" y="1027"/>
                    <a:pt x="11595" y="975"/>
                    <a:pt x="11791" y="975"/>
                  </a:cubicBezTo>
                  <a:cubicBezTo>
                    <a:pt x="11961" y="975"/>
                    <a:pt x="12131" y="1014"/>
                    <a:pt x="12287" y="1094"/>
                  </a:cubicBezTo>
                  <a:lnTo>
                    <a:pt x="10620" y="123"/>
                  </a:lnTo>
                  <a:cubicBezTo>
                    <a:pt x="10456" y="42"/>
                    <a:pt x="10279" y="1"/>
                    <a:pt x="101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5"/>
            <p:cNvSpPr/>
            <p:nvPr/>
          </p:nvSpPr>
          <p:spPr>
            <a:xfrm>
              <a:off x="3936675" y="2324150"/>
              <a:ext cx="63375" cy="66450"/>
            </a:xfrm>
            <a:custGeom>
              <a:avLst/>
              <a:gdLst/>
              <a:ahLst/>
              <a:cxnLst/>
              <a:rect l="l" t="t" r="r" b="b"/>
              <a:pathLst>
                <a:path w="2535" h="2658" extrusionOk="0">
                  <a:moveTo>
                    <a:pt x="1973" y="1"/>
                  </a:moveTo>
                  <a:cubicBezTo>
                    <a:pt x="1924" y="1"/>
                    <a:pt x="1874" y="14"/>
                    <a:pt x="1831" y="42"/>
                  </a:cubicBezTo>
                  <a:lnTo>
                    <a:pt x="215" y="969"/>
                  </a:lnTo>
                  <a:cubicBezTo>
                    <a:pt x="86" y="1038"/>
                    <a:pt x="1" y="1176"/>
                    <a:pt x="1" y="1330"/>
                  </a:cubicBezTo>
                  <a:lnTo>
                    <a:pt x="1" y="2215"/>
                  </a:lnTo>
                  <a:cubicBezTo>
                    <a:pt x="1" y="2318"/>
                    <a:pt x="61" y="2413"/>
                    <a:pt x="155" y="2464"/>
                  </a:cubicBezTo>
                  <a:lnTo>
                    <a:pt x="430" y="2619"/>
                  </a:lnTo>
                  <a:cubicBezTo>
                    <a:pt x="473" y="2645"/>
                    <a:pt x="520" y="2658"/>
                    <a:pt x="568" y="2658"/>
                  </a:cubicBezTo>
                  <a:cubicBezTo>
                    <a:pt x="615" y="2658"/>
                    <a:pt x="662" y="2645"/>
                    <a:pt x="705" y="2619"/>
                  </a:cubicBezTo>
                  <a:lnTo>
                    <a:pt x="2320" y="1700"/>
                  </a:lnTo>
                  <a:cubicBezTo>
                    <a:pt x="2449" y="1622"/>
                    <a:pt x="2535" y="1485"/>
                    <a:pt x="2535" y="1330"/>
                  </a:cubicBezTo>
                  <a:lnTo>
                    <a:pt x="2535" y="445"/>
                  </a:lnTo>
                  <a:cubicBezTo>
                    <a:pt x="2535" y="351"/>
                    <a:pt x="2492" y="265"/>
                    <a:pt x="2423" y="213"/>
                  </a:cubicBezTo>
                  <a:lnTo>
                    <a:pt x="2131" y="50"/>
                  </a:lnTo>
                  <a:cubicBezTo>
                    <a:pt x="2085" y="18"/>
                    <a:pt x="2029" y="1"/>
                    <a:pt x="197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5"/>
            <p:cNvSpPr/>
            <p:nvPr/>
          </p:nvSpPr>
          <p:spPr>
            <a:xfrm>
              <a:off x="3943975" y="2328150"/>
              <a:ext cx="56075" cy="62475"/>
            </a:xfrm>
            <a:custGeom>
              <a:avLst/>
              <a:gdLst/>
              <a:ahLst/>
              <a:cxnLst/>
              <a:rect l="l" t="t" r="r" b="b"/>
              <a:pathLst>
                <a:path w="2243" h="2499" extrusionOk="0">
                  <a:moveTo>
                    <a:pt x="1961" y="0"/>
                  </a:moveTo>
                  <a:cubicBezTo>
                    <a:pt x="1915" y="0"/>
                    <a:pt x="1867" y="12"/>
                    <a:pt x="1822" y="36"/>
                  </a:cubicBezTo>
                  <a:lnTo>
                    <a:pt x="215" y="964"/>
                  </a:lnTo>
                  <a:cubicBezTo>
                    <a:pt x="87" y="1041"/>
                    <a:pt x="1" y="1179"/>
                    <a:pt x="1" y="1334"/>
                  </a:cubicBezTo>
                  <a:lnTo>
                    <a:pt x="1" y="2218"/>
                  </a:lnTo>
                  <a:cubicBezTo>
                    <a:pt x="1" y="2381"/>
                    <a:pt x="133" y="2499"/>
                    <a:pt x="279" y="2499"/>
                  </a:cubicBezTo>
                  <a:cubicBezTo>
                    <a:pt x="327" y="2499"/>
                    <a:pt x="375" y="2486"/>
                    <a:pt x="422" y="2459"/>
                  </a:cubicBezTo>
                  <a:lnTo>
                    <a:pt x="2028" y="1540"/>
                  </a:lnTo>
                  <a:cubicBezTo>
                    <a:pt x="2166" y="1462"/>
                    <a:pt x="2243" y="1325"/>
                    <a:pt x="2243" y="1170"/>
                  </a:cubicBezTo>
                  <a:lnTo>
                    <a:pt x="2243" y="285"/>
                  </a:lnTo>
                  <a:cubicBezTo>
                    <a:pt x="2243" y="115"/>
                    <a:pt x="2109" y="0"/>
                    <a:pt x="196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5"/>
            <p:cNvSpPr/>
            <p:nvPr/>
          </p:nvSpPr>
          <p:spPr>
            <a:xfrm>
              <a:off x="3861925" y="2178300"/>
              <a:ext cx="140925" cy="127350"/>
            </a:xfrm>
            <a:custGeom>
              <a:avLst/>
              <a:gdLst/>
              <a:ahLst/>
              <a:cxnLst/>
              <a:rect l="l" t="t" r="r" b="b"/>
              <a:pathLst>
                <a:path w="5637" h="5094" extrusionOk="0">
                  <a:moveTo>
                    <a:pt x="5077" y="1"/>
                  </a:moveTo>
                  <a:cubicBezTo>
                    <a:pt x="4983" y="1"/>
                    <a:pt x="4886" y="24"/>
                    <a:pt x="4795" y="76"/>
                  </a:cubicBezTo>
                  <a:lnTo>
                    <a:pt x="276" y="2688"/>
                  </a:lnTo>
                  <a:cubicBezTo>
                    <a:pt x="104" y="2791"/>
                    <a:pt x="1" y="2972"/>
                    <a:pt x="1" y="3178"/>
                  </a:cubicBezTo>
                  <a:lnTo>
                    <a:pt x="1" y="4535"/>
                  </a:lnTo>
                  <a:cubicBezTo>
                    <a:pt x="1" y="4845"/>
                    <a:pt x="250" y="5094"/>
                    <a:pt x="559" y="5094"/>
                  </a:cubicBezTo>
                  <a:cubicBezTo>
                    <a:pt x="868" y="5094"/>
                    <a:pt x="1118" y="4845"/>
                    <a:pt x="1118" y="4535"/>
                  </a:cubicBezTo>
                  <a:lnTo>
                    <a:pt x="1118" y="3496"/>
                  </a:lnTo>
                  <a:lnTo>
                    <a:pt x="4520" y="1537"/>
                  </a:lnTo>
                  <a:lnTo>
                    <a:pt x="4520" y="1941"/>
                  </a:lnTo>
                  <a:cubicBezTo>
                    <a:pt x="4520" y="2250"/>
                    <a:pt x="4769" y="2499"/>
                    <a:pt x="5078" y="2499"/>
                  </a:cubicBezTo>
                  <a:cubicBezTo>
                    <a:pt x="5388" y="2499"/>
                    <a:pt x="5637" y="2250"/>
                    <a:pt x="5637" y="1941"/>
                  </a:cubicBezTo>
                  <a:lnTo>
                    <a:pt x="5637" y="566"/>
                  </a:lnTo>
                  <a:cubicBezTo>
                    <a:pt x="5637" y="234"/>
                    <a:pt x="5370" y="1"/>
                    <a:pt x="507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5"/>
            <p:cNvSpPr/>
            <p:nvPr/>
          </p:nvSpPr>
          <p:spPr>
            <a:xfrm>
              <a:off x="3865575" y="2183275"/>
              <a:ext cx="128700" cy="83725"/>
            </a:xfrm>
            <a:custGeom>
              <a:avLst/>
              <a:gdLst/>
              <a:ahLst/>
              <a:cxnLst/>
              <a:rect l="l" t="t" r="r" b="b"/>
              <a:pathLst>
                <a:path w="5148" h="3349" extrusionOk="0">
                  <a:moveTo>
                    <a:pt x="4344" y="0"/>
                  </a:moveTo>
                  <a:cubicBezTo>
                    <a:pt x="4226" y="0"/>
                    <a:pt x="4106" y="30"/>
                    <a:pt x="3996" y="92"/>
                  </a:cubicBezTo>
                  <a:lnTo>
                    <a:pt x="628" y="2042"/>
                  </a:lnTo>
                  <a:cubicBezTo>
                    <a:pt x="1" y="2395"/>
                    <a:pt x="259" y="3348"/>
                    <a:pt x="980" y="3348"/>
                  </a:cubicBezTo>
                  <a:cubicBezTo>
                    <a:pt x="1100" y="3348"/>
                    <a:pt x="1221" y="3314"/>
                    <a:pt x="1332" y="3254"/>
                  </a:cubicBezTo>
                  <a:lnTo>
                    <a:pt x="4692" y="1312"/>
                  </a:lnTo>
                  <a:cubicBezTo>
                    <a:pt x="5027" y="1115"/>
                    <a:pt x="5147" y="685"/>
                    <a:pt x="4949" y="350"/>
                  </a:cubicBezTo>
                  <a:cubicBezTo>
                    <a:pt x="4822" y="125"/>
                    <a:pt x="4587" y="0"/>
                    <a:pt x="43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25"/>
            <p:cNvSpPr/>
            <p:nvPr/>
          </p:nvSpPr>
          <p:spPr>
            <a:xfrm>
              <a:off x="3861925" y="2240700"/>
              <a:ext cx="38525" cy="64950"/>
            </a:xfrm>
            <a:custGeom>
              <a:avLst/>
              <a:gdLst/>
              <a:ahLst/>
              <a:cxnLst/>
              <a:rect l="l" t="t" r="r" b="b"/>
              <a:pathLst>
                <a:path w="1541" h="2598" extrusionOk="0">
                  <a:moveTo>
                    <a:pt x="750" y="1"/>
                  </a:moveTo>
                  <a:cubicBezTo>
                    <a:pt x="658" y="1"/>
                    <a:pt x="561" y="25"/>
                    <a:pt x="465" y="80"/>
                  </a:cubicBezTo>
                  <a:lnTo>
                    <a:pt x="276" y="192"/>
                  </a:lnTo>
                  <a:cubicBezTo>
                    <a:pt x="104" y="295"/>
                    <a:pt x="1" y="476"/>
                    <a:pt x="1" y="682"/>
                  </a:cubicBezTo>
                  <a:lnTo>
                    <a:pt x="1" y="2039"/>
                  </a:lnTo>
                  <a:cubicBezTo>
                    <a:pt x="1" y="2349"/>
                    <a:pt x="250" y="2598"/>
                    <a:pt x="559" y="2598"/>
                  </a:cubicBezTo>
                  <a:cubicBezTo>
                    <a:pt x="868" y="2598"/>
                    <a:pt x="1118" y="2349"/>
                    <a:pt x="1118" y="2039"/>
                  </a:cubicBezTo>
                  <a:lnTo>
                    <a:pt x="1118" y="991"/>
                  </a:lnTo>
                  <a:cubicBezTo>
                    <a:pt x="1541" y="618"/>
                    <a:pt x="1210" y="1"/>
                    <a:pt x="75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8" name="Google Shape;528;p25"/>
          <p:cNvGrpSpPr/>
          <p:nvPr/>
        </p:nvGrpSpPr>
        <p:grpSpPr>
          <a:xfrm>
            <a:off x="5288908" y="1294759"/>
            <a:ext cx="511964" cy="452167"/>
            <a:chOff x="4998800" y="1632275"/>
            <a:chExt cx="371150" cy="327800"/>
          </a:xfrm>
        </p:grpSpPr>
        <p:sp>
          <p:nvSpPr>
            <p:cNvPr id="529" name="Google Shape;529;p25"/>
            <p:cNvSpPr/>
            <p:nvPr/>
          </p:nvSpPr>
          <p:spPr>
            <a:xfrm>
              <a:off x="4998800" y="1632275"/>
              <a:ext cx="249600" cy="324975"/>
            </a:xfrm>
            <a:custGeom>
              <a:avLst/>
              <a:gdLst/>
              <a:ahLst/>
              <a:cxnLst/>
              <a:rect l="l" t="t" r="r" b="b"/>
              <a:pathLst>
                <a:path w="9984" h="12999" extrusionOk="0">
                  <a:moveTo>
                    <a:pt x="5784" y="1"/>
                  </a:moveTo>
                  <a:cubicBezTo>
                    <a:pt x="5280" y="1"/>
                    <a:pt x="4723" y="161"/>
                    <a:pt x="4132" y="499"/>
                  </a:cubicBezTo>
                  <a:cubicBezTo>
                    <a:pt x="1856" y="1822"/>
                    <a:pt x="0" y="5362"/>
                    <a:pt x="0" y="8403"/>
                  </a:cubicBezTo>
                  <a:cubicBezTo>
                    <a:pt x="0" y="10216"/>
                    <a:pt x="653" y="11290"/>
                    <a:pt x="1667" y="11865"/>
                  </a:cubicBezTo>
                  <a:lnTo>
                    <a:pt x="3205" y="12750"/>
                  </a:lnTo>
                  <a:cubicBezTo>
                    <a:pt x="3509" y="12913"/>
                    <a:pt x="3849" y="12999"/>
                    <a:pt x="4215" y="12999"/>
                  </a:cubicBezTo>
                  <a:cubicBezTo>
                    <a:pt x="4717" y="12999"/>
                    <a:pt x="5270" y="12839"/>
                    <a:pt x="5851" y="12501"/>
                  </a:cubicBezTo>
                  <a:cubicBezTo>
                    <a:pt x="8136" y="11178"/>
                    <a:pt x="9983" y="7647"/>
                    <a:pt x="9983" y="4597"/>
                  </a:cubicBezTo>
                  <a:cubicBezTo>
                    <a:pt x="9983" y="2037"/>
                    <a:pt x="8643" y="1307"/>
                    <a:pt x="8643" y="1307"/>
                  </a:cubicBezTo>
                  <a:lnTo>
                    <a:pt x="6761" y="233"/>
                  </a:lnTo>
                  <a:cubicBezTo>
                    <a:pt x="6467" y="80"/>
                    <a:pt x="6139" y="1"/>
                    <a:pt x="578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25"/>
            <p:cNvSpPr/>
            <p:nvPr/>
          </p:nvSpPr>
          <p:spPr>
            <a:xfrm>
              <a:off x="5041525" y="1656575"/>
              <a:ext cx="206875" cy="300575"/>
            </a:xfrm>
            <a:custGeom>
              <a:avLst/>
              <a:gdLst/>
              <a:ahLst/>
              <a:cxnLst/>
              <a:rect l="l" t="t" r="r" b="b"/>
              <a:pathLst>
                <a:path w="8275" h="12023" extrusionOk="0">
                  <a:moveTo>
                    <a:pt x="5783" y="0"/>
                  </a:moveTo>
                  <a:cubicBezTo>
                    <a:pt x="5280" y="0"/>
                    <a:pt x="4725" y="160"/>
                    <a:pt x="4142" y="498"/>
                  </a:cubicBezTo>
                  <a:cubicBezTo>
                    <a:pt x="1856" y="1812"/>
                    <a:pt x="1" y="5352"/>
                    <a:pt x="1" y="8402"/>
                  </a:cubicBezTo>
                  <a:cubicBezTo>
                    <a:pt x="1" y="10668"/>
                    <a:pt x="1031" y="12023"/>
                    <a:pt x="2501" y="12023"/>
                  </a:cubicBezTo>
                  <a:cubicBezTo>
                    <a:pt x="3004" y="12023"/>
                    <a:pt x="3559" y="11864"/>
                    <a:pt x="4142" y="11529"/>
                  </a:cubicBezTo>
                  <a:cubicBezTo>
                    <a:pt x="6427" y="10206"/>
                    <a:pt x="8274" y="6675"/>
                    <a:pt x="8274" y="3625"/>
                  </a:cubicBezTo>
                  <a:cubicBezTo>
                    <a:pt x="8274" y="1360"/>
                    <a:pt x="7250" y="0"/>
                    <a:pt x="57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31" name="Google Shape;531;p25"/>
            <p:cNvSpPr/>
            <p:nvPr/>
          </p:nvSpPr>
          <p:spPr>
            <a:xfrm>
              <a:off x="5073325" y="1702550"/>
              <a:ext cx="143500" cy="208725"/>
            </a:xfrm>
            <a:custGeom>
              <a:avLst/>
              <a:gdLst/>
              <a:ahLst/>
              <a:cxnLst/>
              <a:rect l="l" t="t" r="r" b="b"/>
              <a:pathLst>
                <a:path w="5740" h="8349" extrusionOk="0">
                  <a:moveTo>
                    <a:pt x="4008" y="1"/>
                  </a:moveTo>
                  <a:cubicBezTo>
                    <a:pt x="3660" y="1"/>
                    <a:pt x="3275" y="111"/>
                    <a:pt x="2870" y="343"/>
                  </a:cubicBezTo>
                  <a:cubicBezTo>
                    <a:pt x="1289" y="1262"/>
                    <a:pt x="0" y="3719"/>
                    <a:pt x="0" y="5833"/>
                  </a:cubicBezTo>
                  <a:cubicBezTo>
                    <a:pt x="0" y="7408"/>
                    <a:pt x="716" y="8348"/>
                    <a:pt x="1735" y="8348"/>
                  </a:cubicBezTo>
                  <a:cubicBezTo>
                    <a:pt x="2083" y="8348"/>
                    <a:pt x="2467" y="8238"/>
                    <a:pt x="2870" y="8006"/>
                  </a:cubicBezTo>
                  <a:cubicBezTo>
                    <a:pt x="4451" y="7087"/>
                    <a:pt x="5739" y="4630"/>
                    <a:pt x="5739" y="2516"/>
                  </a:cubicBezTo>
                  <a:cubicBezTo>
                    <a:pt x="5739" y="941"/>
                    <a:pt x="5028" y="1"/>
                    <a:pt x="400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25"/>
            <p:cNvSpPr/>
            <p:nvPr/>
          </p:nvSpPr>
          <p:spPr>
            <a:xfrm>
              <a:off x="5105975" y="1750025"/>
              <a:ext cx="78200" cy="113775"/>
            </a:xfrm>
            <a:custGeom>
              <a:avLst/>
              <a:gdLst/>
              <a:ahLst/>
              <a:cxnLst/>
              <a:rect l="l" t="t" r="r" b="b"/>
              <a:pathLst>
                <a:path w="3128" h="4551" extrusionOk="0">
                  <a:moveTo>
                    <a:pt x="2185" y="1"/>
                  </a:moveTo>
                  <a:cubicBezTo>
                    <a:pt x="1995" y="1"/>
                    <a:pt x="1785" y="61"/>
                    <a:pt x="1564" y="188"/>
                  </a:cubicBezTo>
                  <a:cubicBezTo>
                    <a:pt x="696" y="686"/>
                    <a:pt x="0" y="2035"/>
                    <a:pt x="0" y="3186"/>
                  </a:cubicBezTo>
                  <a:cubicBezTo>
                    <a:pt x="0" y="4038"/>
                    <a:pt x="386" y="4550"/>
                    <a:pt x="942" y="4550"/>
                  </a:cubicBezTo>
                  <a:cubicBezTo>
                    <a:pt x="1133" y="4550"/>
                    <a:pt x="1343" y="4490"/>
                    <a:pt x="1564" y="4363"/>
                  </a:cubicBezTo>
                  <a:cubicBezTo>
                    <a:pt x="2431" y="3865"/>
                    <a:pt x="3127" y="2525"/>
                    <a:pt x="3127" y="1373"/>
                  </a:cubicBezTo>
                  <a:cubicBezTo>
                    <a:pt x="3127" y="515"/>
                    <a:pt x="2741" y="1"/>
                    <a:pt x="218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25"/>
            <p:cNvSpPr/>
            <p:nvPr/>
          </p:nvSpPr>
          <p:spPr>
            <a:xfrm>
              <a:off x="5240425" y="1863400"/>
              <a:ext cx="91300" cy="96675"/>
            </a:xfrm>
            <a:custGeom>
              <a:avLst/>
              <a:gdLst/>
              <a:ahLst/>
              <a:cxnLst/>
              <a:rect l="l" t="t" r="r" b="b"/>
              <a:pathLst>
                <a:path w="3652" h="3867" extrusionOk="0">
                  <a:moveTo>
                    <a:pt x="0" y="0"/>
                  </a:moveTo>
                  <a:lnTo>
                    <a:pt x="559" y="2079"/>
                  </a:lnTo>
                  <a:lnTo>
                    <a:pt x="3652" y="3866"/>
                  </a:lnTo>
                  <a:lnTo>
                    <a:pt x="3652" y="3866"/>
                  </a:lnTo>
                  <a:lnTo>
                    <a:pt x="3093" y="1770"/>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25"/>
            <p:cNvSpPr/>
            <p:nvPr/>
          </p:nvSpPr>
          <p:spPr>
            <a:xfrm>
              <a:off x="5240425" y="1849225"/>
              <a:ext cx="129525" cy="58650"/>
            </a:xfrm>
            <a:custGeom>
              <a:avLst/>
              <a:gdLst/>
              <a:ahLst/>
              <a:cxnLst/>
              <a:rect l="l" t="t" r="r" b="b"/>
              <a:pathLst>
                <a:path w="5181" h="2346" extrusionOk="0">
                  <a:moveTo>
                    <a:pt x="2097" y="0"/>
                  </a:moveTo>
                  <a:lnTo>
                    <a:pt x="0" y="558"/>
                  </a:lnTo>
                  <a:lnTo>
                    <a:pt x="3102" y="2345"/>
                  </a:lnTo>
                  <a:lnTo>
                    <a:pt x="5181" y="1787"/>
                  </a:lnTo>
                  <a:lnTo>
                    <a:pt x="209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25"/>
            <p:cNvSpPr/>
            <p:nvPr/>
          </p:nvSpPr>
          <p:spPr>
            <a:xfrm>
              <a:off x="5136100" y="1801950"/>
              <a:ext cx="201850" cy="120100"/>
            </a:xfrm>
            <a:custGeom>
              <a:avLst/>
              <a:gdLst/>
              <a:ahLst/>
              <a:cxnLst/>
              <a:rect l="l" t="t" r="r" b="b"/>
              <a:pathLst>
                <a:path w="8074" h="4804" extrusionOk="0">
                  <a:moveTo>
                    <a:pt x="630" y="1"/>
                  </a:moveTo>
                  <a:cubicBezTo>
                    <a:pt x="243" y="1"/>
                    <a:pt x="1" y="588"/>
                    <a:pt x="445" y="817"/>
                  </a:cubicBezTo>
                  <a:lnTo>
                    <a:pt x="7275" y="4743"/>
                  </a:lnTo>
                  <a:cubicBezTo>
                    <a:pt x="7335" y="4786"/>
                    <a:pt x="7412" y="4804"/>
                    <a:pt x="7490" y="4804"/>
                  </a:cubicBezTo>
                  <a:cubicBezTo>
                    <a:pt x="7919" y="4804"/>
                    <a:pt x="8074" y="4219"/>
                    <a:pt x="7704" y="4005"/>
                  </a:cubicBezTo>
                  <a:lnTo>
                    <a:pt x="874" y="78"/>
                  </a:lnTo>
                  <a:cubicBezTo>
                    <a:pt x="790" y="24"/>
                    <a:pt x="707" y="1"/>
                    <a:pt x="63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6" name="Google Shape;536;p25"/>
          <p:cNvGrpSpPr/>
          <p:nvPr/>
        </p:nvGrpSpPr>
        <p:grpSpPr>
          <a:xfrm>
            <a:off x="1546316" y="3096285"/>
            <a:ext cx="474065" cy="511964"/>
            <a:chOff x="4393950" y="1610600"/>
            <a:chExt cx="343675" cy="371150"/>
          </a:xfrm>
        </p:grpSpPr>
        <p:sp>
          <p:nvSpPr>
            <p:cNvPr id="537" name="Google Shape;537;p25"/>
            <p:cNvSpPr/>
            <p:nvPr/>
          </p:nvSpPr>
          <p:spPr>
            <a:xfrm>
              <a:off x="4535075" y="1945425"/>
              <a:ext cx="61650" cy="36325"/>
            </a:xfrm>
            <a:custGeom>
              <a:avLst/>
              <a:gdLst/>
              <a:ahLst/>
              <a:cxnLst/>
              <a:rect l="l" t="t" r="r" b="b"/>
              <a:pathLst>
                <a:path w="2466" h="1453" extrusionOk="0">
                  <a:moveTo>
                    <a:pt x="0" y="1"/>
                  </a:moveTo>
                  <a:lnTo>
                    <a:pt x="0" y="216"/>
                  </a:lnTo>
                  <a:cubicBezTo>
                    <a:pt x="0" y="894"/>
                    <a:pt x="550" y="1453"/>
                    <a:pt x="1237" y="1453"/>
                  </a:cubicBezTo>
                  <a:cubicBezTo>
                    <a:pt x="1916" y="1453"/>
                    <a:pt x="2466" y="903"/>
                    <a:pt x="2466" y="216"/>
                  </a:cubicBezTo>
                  <a:lnTo>
                    <a:pt x="246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25"/>
            <p:cNvSpPr/>
            <p:nvPr/>
          </p:nvSpPr>
          <p:spPr>
            <a:xfrm>
              <a:off x="4507150" y="1872400"/>
              <a:ext cx="117300" cy="91325"/>
            </a:xfrm>
            <a:custGeom>
              <a:avLst/>
              <a:gdLst/>
              <a:ahLst/>
              <a:cxnLst/>
              <a:rect l="l" t="t" r="r" b="b"/>
              <a:pathLst>
                <a:path w="4692" h="3653" extrusionOk="0">
                  <a:moveTo>
                    <a:pt x="0" y="1"/>
                  </a:moveTo>
                  <a:lnTo>
                    <a:pt x="0" y="2260"/>
                  </a:lnTo>
                  <a:cubicBezTo>
                    <a:pt x="0" y="3025"/>
                    <a:pt x="1048" y="3652"/>
                    <a:pt x="2346" y="3652"/>
                  </a:cubicBezTo>
                  <a:cubicBezTo>
                    <a:pt x="3643" y="3652"/>
                    <a:pt x="4691" y="3025"/>
                    <a:pt x="4691" y="2260"/>
                  </a:cubicBezTo>
                  <a:lnTo>
                    <a:pt x="469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25"/>
            <p:cNvSpPr/>
            <p:nvPr/>
          </p:nvSpPr>
          <p:spPr>
            <a:xfrm>
              <a:off x="4507150" y="1910000"/>
              <a:ext cx="117500" cy="53500"/>
            </a:xfrm>
            <a:custGeom>
              <a:avLst/>
              <a:gdLst/>
              <a:ahLst/>
              <a:cxnLst/>
              <a:rect l="l" t="t" r="r" b="b"/>
              <a:pathLst>
                <a:path w="4700" h="2140" extrusionOk="0">
                  <a:moveTo>
                    <a:pt x="0" y="0"/>
                  </a:moveTo>
                  <a:lnTo>
                    <a:pt x="0" y="756"/>
                  </a:lnTo>
                  <a:cubicBezTo>
                    <a:pt x="0" y="1521"/>
                    <a:pt x="1057" y="2140"/>
                    <a:pt x="2354" y="2140"/>
                  </a:cubicBezTo>
                  <a:cubicBezTo>
                    <a:pt x="3643" y="2140"/>
                    <a:pt x="4700" y="1521"/>
                    <a:pt x="4700" y="756"/>
                  </a:cubicBezTo>
                  <a:lnTo>
                    <a:pt x="4700" y="0"/>
                  </a:lnTo>
                  <a:cubicBezTo>
                    <a:pt x="4700" y="774"/>
                    <a:pt x="3643" y="1392"/>
                    <a:pt x="2354" y="1392"/>
                  </a:cubicBezTo>
                  <a:cubicBezTo>
                    <a:pt x="1048" y="1392"/>
                    <a:pt x="0" y="774"/>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25"/>
            <p:cNvSpPr/>
            <p:nvPr/>
          </p:nvSpPr>
          <p:spPr>
            <a:xfrm>
              <a:off x="4507150" y="1872400"/>
              <a:ext cx="117500" cy="53525"/>
            </a:xfrm>
            <a:custGeom>
              <a:avLst/>
              <a:gdLst/>
              <a:ahLst/>
              <a:cxnLst/>
              <a:rect l="l" t="t" r="r" b="b"/>
              <a:pathLst>
                <a:path w="4700" h="2141" extrusionOk="0">
                  <a:moveTo>
                    <a:pt x="0" y="1"/>
                  </a:moveTo>
                  <a:lnTo>
                    <a:pt x="0" y="748"/>
                  </a:lnTo>
                  <a:cubicBezTo>
                    <a:pt x="0" y="1522"/>
                    <a:pt x="1057" y="2140"/>
                    <a:pt x="2354" y="2140"/>
                  </a:cubicBezTo>
                  <a:cubicBezTo>
                    <a:pt x="3643" y="2140"/>
                    <a:pt x="4700" y="1522"/>
                    <a:pt x="4700" y="748"/>
                  </a:cubicBezTo>
                  <a:lnTo>
                    <a:pt x="4700" y="1"/>
                  </a:lnTo>
                  <a:cubicBezTo>
                    <a:pt x="4700" y="766"/>
                    <a:pt x="3643" y="1384"/>
                    <a:pt x="2354" y="1384"/>
                  </a:cubicBezTo>
                  <a:cubicBezTo>
                    <a:pt x="1048" y="1384"/>
                    <a:pt x="0" y="766"/>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25"/>
            <p:cNvSpPr/>
            <p:nvPr/>
          </p:nvSpPr>
          <p:spPr>
            <a:xfrm>
              <a:off x="4461825" y="1674900"/>
              <a:ext cx="227475" cy="232125"/>
            </a:xfrm>
            <a:custGeom>
              <a:avLst/>
              <a:gdLst/>
              <a:ahLst/>
              <a:cxnLst/>
              <a:rect l="l" t="t" r="r" b="b"/>
              <a:pathLst>
                <a:path w="9099" h="9285" extrusionOk="0">
                  <a:moveTo>
                    <a:pt x="4166" y="1"/>
                  </a:moveTo>
                  <a:cubicBezTo>
                    <a:pt x="1987" y="1"/>
                    <a:pt x="1" y="1749"/>
                    <a:pt x="1" y="4164"/>
                  </a:cubicBezTo>
                  <a:cubicBezTo>
                    <a:pt x="1" y="5538"/>
                    <a:pt x="679" y="6827"/>
                    <a:pt x="1813" y="7600"/>
                  </a:cubicBezTo>
                  <a:lnTo>
                    <a:pt x="1813" y="7901"/>
                  </a:lnTo>
                  <a:cubicBezTo>
                    <a:pt x="1813" y="8666"/>
                    <a:pt x="2870" y="9284"/>
                    <a:pt x="4159" y="9284"/>
                  </a:cubicBezTo>
                  <a:cubicBezTo>
                    <a:pt x="5456" y="9284"/>
                    <a:pt x="6513" y="8666"/>
                    <a:pt x="6513" y="7901"/>
                  </a:cubicBezTo>
                  <a:lnTo>
                    <a:pt x="6513" y="7600"/>
                  </a:lnTo>
                  <a:cubicBezTo>
                    <a:pt x="9099" y="5830"/>
                    <a:pt x="8875" y="1947"/>
                    <a:pt x="6100" y="487"/>
                  </a:cubicBezTo>
                  <a:cubicBezTo>
                    <a:pt x="5470" y="153"/>
                    <a:pt x="4809" y="1"/>
                    <a:pt x="416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25"/>
            <p:cNvSpPr/>
            <p:nvPr/>
          </p:nvSpPr>
          <p:spPr>
            <a:xfrm>
              <a:off x="4507150" y="1837625"/>
              <a:ext cx="117300" cy="69400"/>
            </a:xfrm>
            <a:custGeom>
              <a:avLst/>
              <a:gdLst/>
              <a:ahLst/>
              <a:cxnLst/>
              <a:rect l="l" t="t" r="r" b="b"/>
              <a:pathLst>
                <a:path w="4692" h="2776" extrusionOk="0">
                  <a:moveTo>
                    <a:pt x="2346" y="0"/>
                  </a:moveTo>
                  <a:cubicBezTo>
                    <a:pt x="1048" y="0"/>
                    <a:pt x="0" y="627"/>
                    <a:pt x="0" y="1392"/>
                  </a:cubicBezTo>
                  <a:cubicBezTo>
                    <a:pt x="0" y="2157"/>
                    <a:pt x="1048" y="2775"/>
                    <a:pt x="2346" y="2775"/>
                  </a:cubicBezTo>
                  <a:cubicBezTo>
                    <a:pt x="3643" y="2775"/>
                    <a:pt x="4691" y="2157"/>
                    <a:pt x="4691" y="1392"/>
                  </a:cubicBezTo>
                  <a:cubicBezTo>
                    <a:pt x="4691" y="627"/>
                    <a:pt x="3643" y="0"/>
                    <a:pt x="234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25"/>
            <p:cNvSpPr/>
            <p:nvPr/>
          </p:nvSpPr>
          <p:spPr>
            <a:xfrm>
              <a:off x="4522175" y="1715025"/>
              <a:ext cx="87025" cy="162150"/>
            </a:xfrm>
            <a:custGeom>
              <a:avLst/>
              <a:gdLst/>
              <a:ahLst/>
              <a:cxnLst/>
              <a:rect l="l" t="t" r="r" b="b"/>
              <a:pathLst>
                <a:path w="3481" h="6486" extrusionOk="0">
                  <a:moveTo>
                    <a:pt x="1542" y="1"/>
                  </a:moveTo>
                  <a:cubicBezTo>
                    <a:pt x="1511" y="1"/>
                    <a:pt x="1479" y="12"/>
                    <a:pt x="1453" y="33"/>
                  </a:cubicBezTo>
                  <a:cubicBezTo>
                    <a:pt x="1315" y="127"/>
                    <a:pt x="1229" y="291"/>
                    <a:pt x="1229" y="462"/>
                  </a:cubicBezTo>
                  <a:lnTo>
                    <a:pt x="1229" y="608"/>
                  </a:lnTo>
                  <a:cubicBezTo>
                    <a:pt x="576" y="1055"/>
                    <a:pt x="130" y="1828"/>
                    <a:pt x="130" y="2567"/>
                  </a:cubicBezTo>
                  <a:cubicBezTo>
                    <a:pt x="130" y="2971"/>
                    <a:pt x="224" y="3212"/>
                    <a:pt x="413" y="3332"/>
                  </a:cubicBezTo>
                  <a:cubicBezTo>
                    <a:pt x="413" y="3332"/>
                    <a:pt x="1100" y="3761"/>
                    <a:pt x="1246" y="3796"/>
                  </a:cubicBezTo>
                  <a:lnTo>
                    <a:pt x="1246" y="4741"/>
                  </a:lnTo>
                  <a:cubicBezTo>
                    <a:pt x="1133" y="4780"/>
                    <a:pt x="1015" y="4799"/>
                    <a:pt x="896" y="4799"/>
                  </a:cubicBezTo>
                  <a:cubicBezTo>
                    <a:pt x="753" y="4799"/>
                    <a:pt x="609" y="4771"/>
                    <a:pt x="473" y="4715"/>
                  </a:cubicBezTo>
                  <a:cubicBezTo>
                    <a:pt x="453" y="4709"/>
                    <a:pt x="433" y="4707"/>
                    <a:pt x="413" y="4707"/>
                  </a:cubicBezTo>
                  <a:cubicBezTo>
                    <a:pt x="374" y="4707"/>
                    <a:pt x="336" y="4718"/>
                    <a:pt x="301" y="4741"/>
                  </a:cubicBezTo>
                  <a:cubicBezTo>
                    <a:pt x="121" y="4861"/>
                    <a:pt x="9" y="5067"/>
                    <a:pt x="9" y="5291"/>
                  </a:cubicBezTo>
                  <a:cubicBezTo>
                    <a:pt x="1" y="5368"/>
                    <a:pt x="26" y="5445"/>
                    <a:pt x="87" y="5506"/>
                  </a:cubicBezTo>
                  <a:cubicBezTo>
                    <a:pt x="87" y="5506"/>
                    <a:pt x="765" y="5926"/>
                    <a:pt x="834" y="5935"/>
                  </a:cubicBezTo>
                  <a:cubicBezTo>
                    <a:pt x="972" y="5978"/>
                    <a:pt x="1109" y="6004"/>
                    <a:pt x="1246" y="6004"/>
                  </a:cubicBezTo>
                  <a:cubicBezTo>
                    <a:pt x="1255" y="6038"/>
                    <a:pt x="1281" y="6064"/>
                    <a:pt x="1315" y="6081"/>
                  </a:cubicBezTo>
                  <a:lnTo>
                    <a:pt x="1994" y="6476"/>
                  </a:lnTo>
                  <a:cubicBezTo>
                    <a:pt x="2012" y="6482"/>
                    <a:pt x="2030" y="6485"/>
                    <a:pt x="2048" y="6485"/>
                  </a:cubicBezTo>
                  <a:cubicBezTo>
                    <a:pt x="2081" y="6485"/>
                    <a:pt x="2112" y="6476"/>
                    <a:pt x="2140" y="6459"/>
                  </a:cubicBezTo>
                  <a:cubicBezTo>
                    <a:pt x="2277" y="6356"/>
                    <a:pt x="2355" y="6193"/>
                    <a:pt x="2363" y="6030"/>
                  </a:cubicBezTo>
                  <a:lnTo>
                    <a:pt x="2363" y="5609"/>
                  </a:lnTo>
                  <a:cubicBezTo>
                    <a:pt x="3025" y="5145"/>
                    <a:pt x="3472" y="4371"/>
                    <a:pt x="3472" y="3607"/>
                  </a:cubicBezTo>
                  <a:cubicBezTo>
                    <a:pt x="3480" y="3246"/>
                    <a:pt x="3394" y="3005"/>
                    <a:pt x="3222" y="2877"/>
                  </a:cubicBezTo>
                  <a:cubicBezTo>
                    <a:pt x="3197" y="2859"/>
                    <a:pt x="2544" y="2481"/>
                    <a:pt x="2544" y="2481"/>
                  </a:cubicBezTo>
                  <a:cubicBezTo>
                    <a:pt x="2484" y="2438"/>
                    <a:pt x="2415" y="2413"/>
                    <a:pt x="2346" y="2395"/>
                  </a:cubicBezTo>
                  <a:lnTo>
                    <a:pt x="2346" y="1493"/>
                  </a:lnTo>
                  <a:cubicBezTo>
                    <a:pt x="2436" y="1472"/>
                    <a:pt x="2527" y="1461"/>
                    <a:pt x="2617" y="1461"/>
                  </a:cubicBezTo>
                  <a:cubicBezTo>
                    <a:pt x="2707" y="1461"/>
                    <a:pt x="2797" y="1472"/>
                    <a:pt x="2887" y="1493"/>
                  </a:cubicBezTo>
                  <a:cubicBezTo>
                    <a:pt x="2900" y="1495"/>
                    <a:pt x="2913" y="1497"/>
                    <a:pt x="2926" y="1497"/>
                  </a:cubicBezTo>
                  <a:cubicBezTo>
                    <a:pt x="2965" y="1497"/>
                    <a:pt x="3003" y="1487"/>
                    <a:pt x="3042" y="1468"/>
                  </a:cubicBezTo>
                  <a:cubicBezTo>
                    <a:pt x="3222" y="1339"/>
                    <a:pt x="3334" y="1132"/>
                    <a:pt x="3334" y="909"/>
                  </a:cubicBezTo>
                  <a:cubicBezTo>
                    <a:pt x="3343" y="832"/>
                    <a:pt x="3317" y="754"/>
                    <a:pt x="3257" y="694"/>
                  </a:cubicBezTo>
                  <a:lnTo>
                    <a:pt x="2561" y="291"/>
                  </a:lnTo>
                  <a:cubicBezTo>
                    <a:pt x="2544" y="282"/>
                    <a:pt x="2518" y="273"/>
                    <a:pt x="2492" y="265"/>
                  </a:cubicBezTo>
                  <a:cubicBezTo>
                    <a:pt x="2405" y="245"/>
                    <a:pt x="2313" y="234"/>
                    <a:pt x="2222" y="234"/>
                  </a:cubicBezTo>
                  <a:cubicBezTo>
                    <a:pt x="2150" y="234"/>
                    <a:pt x="2079" y="241"/>
                    <a:pt x="2011" y="256"/>
                  </a:cubicBezTo>
                  <a:lnTo>
                    <a:pt x="1599" y="16"/>
                  </a:lnTo>
                  <a:cubicBezTo>
                    <a:pt x="1582" y="5"/>
                    <a:pt x="1562" y="1"/>
                    <a:pt x="154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25"/>
            <p:cNvSpPr/>
            <p:nvPr/>
          </p:nvSpPr>
          <p:spPr>
            <a:xfrm>
              <a:off x="4539575" y="1724950"/>
              <a:ext cx="69625" cy="152450"/>
            </a:xfrm>
            <a:custGeom>
              <a:avLst/>
              <a:gdLst/>
              <a:ahLst/>
              <a:cxnLst/>
              <a:rect l="l" t="t" r="r" b="b"/>
              <a:pathLst>
                <a:path w="2785" h="6098" extrusionOk="0">
                  <a:moveTo>
                    <a:pt x="1238" y="1294"/>
                  </a:moveTo>
                  <a:lnTo>
                    <a:pt x="1238" y="2522"/>
                  </a:lnTo>
                  <a:cubicBezTo>
                    <a:pt x="1172" y="2533"/>
                    <a:pt x="1113" y="2538"/>
                    <a:pt x="1062" y="2538"/>
                  </a:cubicBezTo>
                  <a:cubicBezTo>
                    <a:pt x="808" y="2538"/>
                    <a:pt x="731" y="2413"/>
                    <a:pt x="731" y="2170"/>
                  </a:cubicBezTo>
                  <a:cubicBezTo>
                    <a:pt x="748" y="1809"/>
                    <a:pt x="937" y="1483"/>
                    <a:pt x="1238" y="1294"/>
                  </a:cubicBezTo>
                  <a:close/>
                  <a:moveTo>
                    <a:pt x="1828" y="3238"/>
                  </a:moveTo>
                  <a:cubicBezTo>
                    <a:pt x="2088" y="3238"/>
                    <a:pt x="2166" y="3364"/>
                    <a:pt x="2166" y="3622"/>
                  </a:cubicBezTo>
                  <a:cubicBezTo>
                    <a:pt x="2166" y="3957"/>
                    <a:pt x="1985" y="4284"/>
                    <a:pt x="1650" y="4524"/>
                  </a:cubicBezTo>
                  <a:lnTo>
                    <a:pt x="1650" y="3253"/>
                  </a:lnTo>
                  <a:cubicBezTo>
                    <a:pt x="1717" y="3243"/>
                    <a:pt x="1776" y="3238"/>
                    <a:pt x="1828" y="3238"/>
                  </a:cubicBezTo>
                  <a:close/>
                  <a:moveTo>
                    <a:pt x="1538" y="1"/>
                  </a:moveTo>
                  <a:cubicBezTo>
                    <a:pt x="1510" y="1"/>
                    <a:pt x="1478" y="10"/>
                    <a:pt x="1444" y="31"/>
                  </a:cubicBezTo>
                  <a:cubicBezTo>
                    <a:pt x="1306" y="125"/>
                    <a:pt x="1221" y="289"/>
                    <a:pt x="1221" y="461"/>
                  </a:cubicBezTo>
                  <a:lnTo>
                    <a:pt x="1221" y="607"/>
                  </a:lnTo>
                  <a:cubicBezTo>
                    <a:pt x="559" y="1053"/>
                    <a:pt x="121" y="1827"/>
                    <a:pt x="121" y="2574"/>
                  </a:cubicBezTo>
                  <a:cubicBezTo>
                    <a:pt x="121" y="3183"/>
                    <a:pt x="330" y="3425"/>
                    <a:pt x="777" y="3425"/>
                  </a:cubicBezTo>
                  <a:cubicBezTo>
                    <a:pt x="909" y="3425"/>
                    <a:pt x="1063" y="3404"/>
                    <a:pt x="1238" y="3364"/>
                  </a:cubicBezTo>
                  <a:lnTo>
                    <a:pt x="1238" y="4739"/>
                  </a:lnTo>
                  <a:cubicBezTo>
                    <a:pt x="1121" y="4783"/>
                    <a:pt x="997" y="4805"/>
                    <a:pt x="874" y="4805"/>
                  </a:cubicBezTo>
                  <a:cubicBezTo>
                    <a:pt x="733" y="4805"/>
                    <a:pt x="593" y="4777"/>
                    <a:pt x="465" y="4722"/>
                  </a:cubicBezTo>
                  <a:cubicBezTo>
                    <a:pt x="441" y="4712"/>
                    <a:pt x="417" y="4707"/>
                    <a:pt x="394" y="4707"/>
                  </a:cubicBezTo>
                  <a:cubicBezTo>
                    <a:pt x="358" y="4707"/>
                    <a:pt x="324" y="4718"/>
                    <a:pt x="293" y="4739"/>
                  </a:cubicBezTo>
                  <a:cubicBezTo>
                    <a:pt x="112" y="4868"/>
                    <a:pt x="1" y="5074"/>
                    <a:pt x="1" y="5289"/>
                  </a:cubicBezTo>
                  <a:cubicBezTo>
                    <a:pt x="1" y="5435"/>
                    <a:pt x="52" y="5521"/>
                    <a:pt x="147" y="5547"/>
                  </a:cubicBezTo>
                  <a:cubicBezTo>
                    <a:pt x="290" y="5592"/>
                    <a:pt x="439" y="5615"/>
                    <a:pt x="587" y="5615"/>
                  </a:cubicBezTo>
                  <a:cubicBezTo>
                    <a:pt x="805" y="5615"/>
                    <a:pt x="1022" y="5566"/>
                    <a:pt x="1221" y="5469"/>
                  </a:cubicBezTo>
                  <a:lnTo>
                    <a:pt x="1221" y="5899"/>
                  </a:lnTo>
                  <a:cubicBezTo>
                    <a:pt x="1221" y="6026"/>
                    <a:pt x="1277" y="6097"/>
                    <a:pt x="1356" y="6097"/>
                  </a:cubicBezTo>
                  <a:cubicBezTo>
                    <a:pt x="1383" y="6097"/>
                    <a:pt x="1413" y="6088"/>
                    <a:pt x="1444" y="6071"/>
                  </a:cubicBezTo>
                  <a:cubicBezTo>
                    <a:pt x="1590" y="5968"/>
                    <a:pt x="1667" y="5804"/>
                    <a:pt x="1676" y="5641"/>
                  </a:cubicBezTo>
                  <a:lnTo>
                    <a:pt x="1676" y="5220"/>
                  </a:lnTo>
                  <a:cubicBezTo>
                    <a:pt x="2337" y="4748"/>
                    <a:pt x="2784" y="3983"/>
                    <a:pt x="2784" y="3218"/>
                  </a:cubicBezTo>
                  <a:cubicBezTo>
                    <a:pt x="2784" y="2639"/>
                    <a:pt x="2583" y="2369"/>
                    <a:pt x="2120" y="2369"/>
                  </a:cubicBezTo>
                  <a:cubicBezTo>
                    <a:pt x="1986" y="2369"/>
                    <a:pt x="1830" y="2392"/>
                    <a:pt x="1650" y="2437"/>
                  </a:cubicBezTo>
                  <a:lnTo>
                    <a:pt x="1650" y="1088"/>
                  </a:lnTo>
                  <a:cubicBezTo>
                    <a:pt x="1740" y="1066"/>
                    <a:pt x="1831" y="1056"/>
                    <a:pt x="1921" y="1056"/>
                  </a:cubicBezTo>
                  <a:cubicBezTo>
                    <a:pt x="2011" y="1056"/>
                    <a:pt x="2101" y="1066"/>
                    <a:pt x="2191" y="1088"/>
                  </a:cubicBezTo>
                  <a:cubicBezTo>
                    <a:pt x="2206" y="1093"/>
                    <a:pt x="2220" y="1095"/>
                    <a:pt x="2235" y="1095"/>
                  </a:cubicBezTo>
                  <a:cubicBezTo>
                    <a:pt x="2272" y="1095"/>
                    <a:pt x="2309" y="1081"/>
                    <a:pt x="2346" y="1062"/>
                  </a:cubicBezTo>
                  <a:cubicBezTo>
                    <a:pt x="2526" y="933"/>
                    <a:pt x="2638" y="727"/>
                    <a:pt x="2638" y="512"/>
                  </a:cubicBezTo>
                  <a:cubicBezTo>
                    <a:pt x="2638" y="340"/>
                    <a:pt x="2561" y="280"/>
                    <a:pt x="2484" y="263"/>
                  </a:cubicBezTo>
                  <a:cubicBezTo>
                    <a:pt x="2389" y="242"/>
                    <a:pt x="2293" y="232"/>
                    <a:pt x="2198" y="232"/>
                  </a:cubicBezTo>
                  <a:cubicBezTo>
                    <a:pt x="2017" y="232"/>
                    <a:pt x="1836" y="270"/>
                    <a:pt x="1667" y="349"/>
                  </a:cubicBezTo>
                  <a:lnTo>
                    <a:pt x="1667" y="194"/>
                  </a:lnTo>
                  <a:cubicBezTo>
                    <a:pt x="1667" y="74"/>
                    <a:pt x="1616" y="1"/>
                    <a:pt x="153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25"/>
            <p:cNvSpPr/>
            <p:nvPr/>
          </p:nvSpPr>
          <p:spPr>
            <a:xfrm>
              <a:off x="4556125" y="1610600"/>
              <a:ext cx="19550" cy="46825"/>
            </a:xfrm>
            <a:custGeom>
              <a:avLst/>
              <a:gdLst/>
              <a:ahLst/>
              <a:cxnLst/>
              <a:rect l="l" t="t" r="r" b="b"/>
              <a:pathLst>
                <a:path w="782" h="1873" extrusionOk="0">
                  <a:moveTo>
                    <a:pt x="391" y="0"/>
                  </a:moveTo>
                  <a:cubicBezTo>
                    <a:pt x="196" y="0"/>
                    <a:pt x="0" y="129"/>
                    <a:pt x="0" y="387"/>
                  </a:cubicBezTo>
                  <a:lnTo>
                    <a:pt x="0" y="1486"/>
                  </a:lnTo>
                  <a:cubicBezTo>
                    <a:pt x="0" y="1701"/>
                    <a:pt x="181" y="1873"/>
                    <a:pt x="395" y="1873"/>
                  </a:cubicBezTo>
                  <a:cubicBezTo>
                    <a:pt x="602" y="1873"/>
                    <a:pt x="782" y="1701"/>
                    <a:pt x="782" y="1486"/>
                  </a:cubicBezTo>
                  <a:lnTo>
                    <a:pt x="782" y="387"/>
                  </a:lnTo>
                  <a:cubicBezTo>
                    <a:pt x="782" y="129"/>
                    <a:pt x="587" y="0"/>
                    <a:pt x="39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25"/>
            <p:cNvSpPr/>
            <p:nvPr/>
          </p:nvSpPr>
          <p:spPr>
            <a:xfrm>
              <a:off x="4439650" y="1656925"/>
              <a:ext cx="43900" cy="39075"/>
            </a:xfrm>
            <a:custGeom>
              <a:avLst/>
              <a:gdLst/>
              <a:ahLst/>
              <a:cxnLst/>
              <a:rect l="l" t="t" r="r" b="b"/>
              <a:pathLst>
                <a:path w="1756" h="1563" extrusionOk="0">
                  <a:moveTo>
                    <a:pt x="558" y="1"/>
                  </a:moveTo>
                  <a:cubicBezTo>
                    <a:pt x="259" y="1"/>
                    <a:pt x="1" y="390"/>
                    <a:pt x="278" y="673"/>
                  </a:cubicBezTo>
                  <a:lnTo>
                    <a:pt x="1059" y="1446"/>
                  </a:lnTo>
                  <a:cubicBezTo>
                    <a:pt x="1132" y="1523"/>
                    <a:pt x="1231" y="1562"/>
                    <a:pt x="1330" y="1562"/>
                  </a:cubicBezTo>
                  <a:cubicBezTo>
                    <a:pt x="1429" y="1562"/>
                    <a:pt x="1528" y="1523"/>
                    <a:pt x="1601" y="1446"/>
                  </a:cubicBezTo>
                  <a:cubicBezTo>
                    <a:pt x="1755" y="1300"/>
                    <a:pt x="1755" y="1051"/>
                    <a:pt x="1609" y="896"/>
                  </a:cubicBezTo>
                  <a:lnTo>
                    <a:pt x="827" y="123"/>
                  </a:lnTo>
                  <a:cubicBezTo>
                    <a:pt x="743" y="37"/>
                    <a:pt x="649" y="1"/>
                    <a:pt x="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25"/>
            <p:cNvSpPr/>
            <p:nvPr/>
          </p:nvSpPr>
          <p:spPr>
            <a:xfrm>
              <a:off x="4393950" y="1769525"/>
              <a:ext cx="50075" cy="19350"/>
            </a:xfrm>
            <a:custGeom>
              <a:avLst/>
              <a:gdLst/>
              <a:ahLst/>
              <a:cxnLst/>
              <a:rect l="l" t="t" r="r" b="b"/>
              <a:pathLst>
                <a:path w="2003" h="774" extrusionOk="0">
                  <a:moveTo>
                    <a:pt x="516" y="1"/>
                  </a:moveTo>
                  <a:cubicBezTo>
                    <a:pt x="1" y="1"/>
                    <a:pt x="1" y="774"/>
                    <a:pt x="516" y="774"/>
                  </a:cubicBezTo>
                  <a:lnTo>
                    <a:pt x="1616" y="774"/>
                  </a:lnTo>
                  <a:cubicBezTo>
                    <a:pt x="1831" y="774"/>
                    <a:pt x="2002" y="602"/>
                    <a:pt x="2002" y="387"/>
                  </a:cubicBezTo>
                  <a:cubicBezTo>
                    <a:pt x="2002" y="172"/>
                    <a:pt x="1831" y="1"/>
                    <a:pt x="16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25"/>
            <p:cNvSpPr/>
            <p:nvPr/>
          </p:nvSpPr>
          <p:spPr>
            <a:xfrm>
              <a:off x="4439675" y="1862500"/>
              <a:ext cx="43875" cy="38975"/>
            </a:xfrm>
            <a:custGeom>
              <a:avLst/>
              <a:gdLst/>
              <a:ahLst/>
              <a:cxnLst/>
              <a:rect l="l" t="t" r="r" b="b"/>
              <a:pathLst>
                <a:path w="1755" h="1559" extrusionOk="0">
                  <a:moveTo>
                    <a:pt x="1333" y="1"/>
                  </a:moveTo>
                  <a:cubicBezTo>
                    <a:pt x="1233" y="1"/>
                    <a:pt x="1132" y="39"/>
                    <a:pt x="1058" y="113"/>
                  </a:cubicBezTo>
                  <a:lnTo>
                    <a:pt x="277" y="895"/>
                  </a:lnTo>
                  <a:cubicBezTo>
                    <a:pt x="0" y="1172"/>
                    <a:pt x="253" y="1559"/>
                    <a:pt x="553" y="1559"/>
                  </a:cubicBezTo>
                  <a:cubicBezTo>
                    <a:pt x="644" y="1559"/>
                    <a:pt x="740" y="1523"/>
                    <a:pt x="826" y="1436"/>
                  </a:cubicBezTo>
                  <a:lnTo>
                    <a:pt x="1600" y="663"/>
                  </a:lnTo>
                  <a:cubicBezTo>
                    <a:pt x="1754" y="509"/>
                    <a:pt x="1754" y="268"/>
                    <a:pt x="1600" y="113"/>
                  </a:cubicBezTo>
                  <a:cubicBezTo>
                    <a:pt x="1528" y="37"/>
                    <a:pt x="1431" y="1"/>
                    <a:pt x="13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5"/>
            <p:cNvSpPr/>
            <p:nvPr/>
          </p:nvSpPr>
          <p:spPr>
            <a:xfrm>
              <a:off x="4648250" y="1862425"/>
              <a:ext cx="43900" cy="39050"/>
            </a:xfrm>
            <a:custGeom>
              <a:avLst/>
              <a:gdLst/>
              <a:ahLst/>
              <a:cxnLst/>
              <a:rect l="l" t="t" r="r" b="b"/>
              <a:pathLst>
                <a:path w="1756" h="1562" extrusionOk="0">
                  <a:moveTo>
                    <a:pt x="425" y="0"/>
                  </a:moveTo>
                  <a:cubicBezTo>
                    <a:pt x="325" y="0"/>
                    <a:pt x="224" y="39"/>
                    <a:pt x="147" y="116"/>
                  </a:cubicBezTo>
                  <a:cubicBezTo>
                    <a:pt x="1" y="271"/>
                    <a:pt x="1" y="512"/>
                    <a:pt x="155" y="666"/>
                  </a:cubicBezTo>
                  <a:lnTo>
                    <a:pt x="929" y="1439"/>
                  </a:lnTo>
                  <a:cubicBezTo>
                    <a:pt x="1013" y="1526"/>
                    <a:pt x="1108" y="1562"/>
                    <a:pt x="1198" y="1562"/>
                  </a:cubicBezTo>
                  <a:cubicBezTo>
                    <a:pt x="1497" y="1562"/>
                    <a:pt x="1755" y="1173"/>
                    <a:pt x="1479" y="890"/>
                  </a:cubicBezTo>
                  <a:lnTo>
                    <a:pt x="697" y="116"/>
                  </a:lnTo>
                  <a:cubicBezTo>
                    <a:pt x="624" y="39"/>
                    <a:pt x="525" y="0"/>
                    <a:pt x="42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5"/>
            <p:cNvSpPr/>
            <p:nvPr/>
          </p:nvSpPr>
          <p:spPr>
            <a:xfrm>
              <a:off x="4687575" y="1769525"/>
              <a:ext cx="50050" cy="19350"/>
            </a:xfrm>
            <a:custGeom>
              <a:avLst/>
              <a:gdLst/>
              <a:ahLst/>
              <a:cxnLst/>
              <a:rect l="l" t="t" r="r" b="b"/>
              <a:pathLst>
                <a:path w="2002" h="774" extrusionOk="0">
                  <a:moveTo>
                    <a:pt x="387" y="1"/>
                  </a:moveTo>
                  <a:cubicBezTo>
                    <a:pt x="180" y="1"/>
                    <a:pt x="0" y="172"/>
                    <a:pt x="0" y="387"/>
                  </a:cubicBezTo>
                  <a:cubicBezTo>
                    <a:pt x="0" y="602"/>
                    <a:pt x="180" y="774"/>
                    <a:pt x="395" y="774"/>
                  </a:cubicBezTo>
                  <a:lnTo>
                    <a:pt x="1486" y="774"/>
                  </a:lnTo>
                  <a:cubicBezTo>
                    <a:pt x="2002" y="774"/>
                    <a:pt x="2002" y="1"/>
                    <a:pt x="14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25"/>
            <p:cNvSpPr/>
            <p:nvPr/>
          </p:nvSpPr>
          <p:spPr>
            <a:xfrm>
              <a:off x="4648250" y="1656925"/>
              <a:ext cx="43850" cy="39075"/>
            </a:xfrm>
            <a:custGeom>
              <a:avLst/>
              <a:gdLst/>
              <a:ahLst/>
              <a:cxnLst/>
              <a:rect l="l" t="t" r="r" b="b"/>
              <a:pathLst>
                <a:path w="1754" h="1563" extrusionOk="0">
                  <a:moveTo>
                    <a:pt x="1198" y="1"/>
                  </a:moveTo>
                  <a:cubicBezTo>
                    <a:pt x="1108" y="1"/>
                    <a:pt x="1013" y="37"/>
                    <a:pt x="929" y="123"/>
                  </a:cubicBezTo>
                  <a:lnTo>
                    <a:pt x="147" y="896"/>
                  </a:lnTo>
                  <a:cubicBezTo>
                    <a:pt x="1" y="1051"/>
                    <a:pt x="1" y="1291"/>
                    <a:pt x="147" y="1446"/>
                  </a:cubicBezTo>
                  <a:cubicBezTo>
                    <a:pt x="224" y="1523"/>
                    <a:pt x="323" y="1562"/>
                    <a:pt x="422" y="1562"/>
                  </a:cubicBezTo>
                  <a:cubicBezTo>
                    <a:pt x="521" y="1562"/>
                    <a:pt x="619" y="1523"/>
                    <a:pt x="697" y="1446"/>
                  </a:cubicBezTo>
                  <a:lnTo>
                    <a:pt x="1470" y="673"/>
                  </a:lnTo>
                  <a:cubicBezTo>
                    <a:pt x="1753" y="390"/>
                    <a:pt x="1496" y="1"/>
                    <a:pt x="11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 name="Google Shape;11391;p48">
            <a:extLst>
              <a:ext uri="{FF2B5EF4-FFF2-40B4-BE49-F238E27FC236}">
                <a16:creationId xmlns:a16="http://schemas.microsoft.com/office/drawing/2014/main" id="{F09AEDDF-97F3-4CB8-8D4C-06B88EAD5EC8}"/>
              </a:ext>
            </a:extLst>
          </p:cNvPr>
          <p:cNvGrpSpPr/>
          <p:nvPr/>
        </p:nvGrpSpPr>
        <p:grpSpPr>
          <a:xfrm>
            <a:off x="5285932" y="3201951"/>
            <a:ext cx="384735" cy="381555"/>
            <a:chOff x="830742" y="2763601"/>
            <a:chExt cx="384735" cy="381555"/>
          </a:xfrm>
        </p:grpSpPr>
        <p:sp>
          <p:nvSpPr>
            <p:cNvPr id="65" name="Google Shape;11392;p48">
              <a:extLst>
                <a:ext uri="{FF2B5EF4-FFF2-40B4-BE49-F238E27FC236}">
                  <a16:creationId xmlns:a16="http://schemas.microsoft.com/office/drawing/2014/main" id="{8D289B04-BE8A-400A-92DF-1BDDB0F3F4E8}"/>
                </a:ext>
              </a:extLst>
            </p:cNvPr>
            <p:cNvSpPr/>
            <p:nvPr/>
          </p:nvSpPr>
          <p:spPr>
            <a:xfrm>
              <a:off x="830742" y="2881012"/>
              <a:ext cx="174423" cy="83678"/>
            </a:xfrm>
            <a:custGeom>
              <a:avLst/>
              <a:gdLst/>
              <a:ahLst/>
              <a:cxnLst/>
              <a:rect l="l" t="t" r="r" b="b"/>
              <a:pathLst>
                <a:path w="6639" h="3185" extrusionOk="0">
                  <a:moveTo>
                    <a:pt x="6639" y="1"/>
                  </a:moveTo>
                  <a:lnTo>
                    <a:pt x="5189" y="125"/>
                  </a:lnTo>
                  <a:cubicBezTo>
                    <a:pt x="3289" y="285"/>
                    <a:pt x="1506" y="1110"/>
                    <a:pt x="160" y="2456"/>
                  </a:cubicBezTo>
                  <a:cubicBezTo>
                    <a:pt x="1" y="2616"/>
                    <a:pt x="105" y="2886"/>
                    <a:pt x="327" y="2907"/>
                  </a:cubicBezTo>
                  <a:lnTo>
                    <a:pt x="3462" y="3184"/>
                  </a:lnTo>
                  <a:lnTo>
                    <a:pt x="6639" y="1"/>
                  </a:ln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1393;p48">
              <a:extLst>
                <a:ext uri="{FF2B5EF4-FFF2-40B4-BE49-F238E27FC236}">
                  <a16:creationId xmlns:a16="http://schemas.microsoft.com/office/drawing/2014/main" id="{063AA924-7758-46D4-B3EC-A223151D1F2D}"/>
                </a:ext>
              </a:extLst>
            </p:cNvPr>
            <p:cNvSpPr/>
            <p:nvPr/>
          </p:nvSpPr>
          <p:spPr>
            <a:xfrm>
              <a:off x="1013520" y="2973045"/>
              <a:ext cx="83494" cy="172111"/>
            </a:xfrm>
            <a:custGeom>
              <a:avLst/>
              <a:gdLst/>
              <a:ahLst/>
              <a:cxnLst/>
              <a:rect l="l" t="t" r="r" b="b"/>
              <a:pathLst>
                <a:path w="3178" h="6551" extrusionOk="0">
                  <a:moveTo>
                    <a:pt x="3178" y="0"/>
                  </a:moveTo>
                  <a:lnTo>
                    <a:pt x="1" y="3177"/>
                  </a:lnTo>
                  <a:lnTo>
                    <a:pt x="278" y="6305"/>
                  </a:lnTo>
                  <a:cubicBezTo>
                    <a:pt x="292" y="6457"/>
                    <a:pt x="415" y="6550"/>
                    <a:pt x="543" y="6550"/>
                  </a:cubicBezTo>
                  <a:cubicBezTo>
                    <a:pt x="608" y="6550"/>
                    <a:pt x="675" y="6526"/>
                    <a:pt x="729" y="6472"/>
                  </a:cubicBezTo>
                  <a:cubicBezTo>
                    <a:pt x="2075" y="5126"/>
                    <a:pt x="2900" y="3344"/>
                    <a:pt x="3053" y="1443"/>
                  </a:cubicBezTo>
                  <a:lnTo>
                    <a:pt x="3178" y="0"/>
                  </a:ln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1394;p48">
              <a:extLst>
                <a:ext uri="{FF2B5EF4-FFF2-40B4-BE49-F238E27FC236}">
                  <a16:creationId xmlns:a16="http://schemas.microsoft.com/office/drawing/2014/main" id="{EF417F5E-381F-4843-A72A-06F0BDE99970}"/>
                </a:ext>
              </a:extLst>
            </p:cNvPr>
            <p:cNvSpPr/>
            <p:nvPr/>
          </p:nvSpPr>
          <p:spPr>
            <a:xfrm>
              <a:off x="830742" y="2885557"/>
              <a:ext cx="125583" cy="72932"/>
            </a:xfrm>
            <a:custGeom>
              <a:avLst/>
              <a:gdLst/>
              <a:ahLst/>
              <a:cxnLst/>
              <a:rect l="l" t="t" r="r" b="b"/>
              <a:pathLst>
                <a:path w="4780" h="2776" extrusionOk="0">
                  <a:moveTo>
                    <a:pt x="4780" y="1"/>
                  </a:moveTo>
                  <a:lnTo>
                    <a:pt x="4780" y="1"/>
                  </a:lnTo>
                  <a:cubicBezTo>
                    <a:pt x="3032" y="237"/>
                    <a:pt x="1409" y="1034"/>
                    <a:pt x="160" y="2283"/>
                  </a:cubicBezTo>
                  <a:cubicBezTo>
                    <a:pt x="1" y="2443"/>
                    <a:pt x="105" y="2713"/>
                    <a:pt x="327" y="2734"/>
                  </a:cubicBezTo>
                  <a:lnTo>
                    <a:pt x="791" y="2775"/>
                  </a:lnTo>
                  <a:cubicBezTo>
                    <a:pt x="646" y="2664"/>
                    <a:pt x="625" y="2449"/>
                    <a:pt x="750" y="2318"/>
                  </a:cubicBezTo>
                  <a:cubicBezTo>
                    <a:pt x="1867" y="1201"/>
                    <a:pt x="3261" y="403"/>
                    <a:pt x="4780" y="1"/>
                  </a:cubicBez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1395;p48">
              <a:extLst>
                <a:ext uri="{FF2B5EF4-FFF2-40B4-BE49-F238E27FC236}">
                  <a16:creationId xmlns:a16="http://schemas.microsoft.com/office/drawing/2014/main" id="{CF2C8373-F27A-4E3C-8180-1043FDB0072B}"/>
                </a:ext>
              </a:extLst>
            </p:cNvPr>
            <p:cNvSpPr/>
            <p:nvPr/>
          </p:nvSpPr>
          <p:spPr>
            <a:xfrm>
              <a:off x="1013520" y="3041012"/>
              <a:ext cx="24460" cy="104144"/>
            </a:xfrm>
            <a:custGeom>
              <a:avLst/>
              <a:gdLst/>
              <a:ahLst/>
              <a:cxnLst/>
              <a:rect l="l" t="t" r="r" b="b"/>
              <a:pathLst>
                <a:path w="931" h="3964" extrusionOk="0">
                  <a:moveTo>
                    <a:pt x="583" y="1"/>
                  </a:moveTo>
                  <a:lnTo>
                    <a:pt x="1" y="590"/>
                  </a:lnTo>
                  <a:lnTo>
                    <a:pt x="278" y="3718"/>
                  </a:lnTo>
                  <a:cubicBezTo>
                    <a:pt x="292" y="3870"/>
                    <a:pt x="415" y="3963"/>
                    <a:pt x="543" y="3963"/>
                  </a:cubicBezTo>
                  <a:cubicBezTo>
                    <a:pt x="608" y="3963"/>
                    <a:pt x="675" y="3939"/>
                    <a:pt x="729" y="3885"/>
                  </a:cubicBezTo>
                  <a:cubicBezTo>
                    <a:pt x="798" y="3815"/>
                    <a:pt x="861" y="3746"/>
                    <a:pt x="930" y="3677"/>
                  </a:cubicBezTo>
                  <a:cubicBezTo>
                    <a:pt x="909" y="3642"/>
                    <a:pt x="902" y="3607"/>
                    <a:pt x="902" y="3573"/>
                  </a:cubicBezTo>
                  <a:lnTo>
                    <a:pt x="583" y="1"/>
                  </a:ln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1396;p48">
              <a:extLst>
                <a:ext uri="{FF2B5EF4-FFF2-40B4-BE49-F238E27FC236}">
                  <a16:creationId xmlns:a16="http://schemas.microsoft.com/office/drawing/2014/main" id="{A1A4DD76-165C-4E70-8297-661C8A7BE378}"/>
                </a:ext>
              </a:extLst>
            </p:cNvPr>
            <p:cNvSpPr/>
            <p:nvPr/>
          </p:nvSpPr>
          <p:spPr>
            <a:xfrm>
              <a:off x="903281" y="2763601"/>
              <a:ext cx="312038" cy="310383"/>
            </a:xfrm>
            <a:custGeom>
              <a:avLst/>
              <a:gdLst/>
              <a:ahLst/>
              <a:cxnLst/>
              <a:rect l="l" t="t" r="r" b="b"/>
              <a:pathLst>
                <a:path w="11877" h="11814" extrusionOk="0">
                  <a:moveTo>
                    <a:pt x="11644" y="0"/>
                  </a:moveTo>
                  <a:cubicBezTo>
                    <a:pt x="11624" y="0"/>
                    <a:pt x="11604" y="3"/>
                    <a:pt x="11584" y="10"/>
                  </a:cubicBezTo>
                  <a:lnTo>
                    <a:pt x="9080" y="745"/>
                  </a:lnTo>
                  <a:lnTo>
                    <a:pt x="7228" y="1286"/>
                  </a:lnTo>
                  <a:cubicBezTo>
                    <a:pt x="7075" y="1327"/>
                    <a:pt x="6937" y="1411"/>
                    <a:pt x="6826" y="1522"/>
                  </a:cubicBezTo>
                  <a:lnTo>
                    <a:pt x="91" y="8257"/>
                  </a:lnTo>
                  <a:cubicBezTo>
                    <a:pt x="0" y="8340"/>
                    <a:pt x="0" y="8479"/>
                    <a:pt x="91" y="8569"/>
                  </a:cubicBezTo>
                  <a:lnTo>
                    <a:pt x="1436" y="9914"/>
                  </a:lnTo>
                  <a:lnTo>
                    <a:pt x="1929" y="10414"/>
                  </a:lnTo>
                  <a:lnTo>
                    <a:pt x="3267" y="11746"/>
                  </a:lnTo>
                  <a:cubicBezTo>
                    <a:pt x="3312" y="11791"/>
                    <a:pt x="3373" y="11813"/>
                    <a:pt x="3435" y="11813"/>
                  </a:cubicBezTo>
                  <a:cubicBezTo>
                    <a:pt x="3496" y="11813"/>
                    <a:pt x="3559" y="11791"/>
                    <a:pt x="3607" y="11746"/>
                  </a:cubicBezTo>
                  <a:lnTo>
                    <a:pt x="7374" y="7965"/>
                  </a:lnTo>
                  <a:lnTo>
                    <a:pt x="10308" y="5038"/>
                  </a:lnTo>
                  <a:cubicBezTo>
                    <a:pt x="10432" y="4913"/>
                    <a:pt x="10523" y="4761"/>
                    <a:pt x="10571" y="4594"/>
                  </a:cubicBezTo>
                  <a:lnTo>
                    <a:pt x="11840" y="259"/>
                  </a:lnTo>
                  <a:cubicBezTo>
                    <a:pt x="11876" y="127"/>
                    <a:pt x="11772" y="0"/>
                    <a:pt x="11644" y="0"/>
                  </a:cubicBez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1397;p48">
              <a:extLst>
                <a:ext uri="{FF2B5EF4-FFF2-40B4-BE49-F238E27FC236}">
                  <a16:creationId xmlns:a16="http://schemas.microsoft.com/office/drawing/2014/main" id="{677C0210-0482-41DA-9569-48C286E053CC}"/>
                </a:ext>
              </a:extLst>
            </p:cNvPr>
            <p:cNvSpPr/>
            <p:nvPr/>
          </p:nvSpPr>
          <p:spPr>
            <a:xfrm>
              <a:off x="903281" y="2763601"/>
              <a:ext cx="312012" cy="232065"/>
            </a:xfrm>
            <a:custGeom>
              <a:avLst/>
              <a:gdLst/>
              <a:ahLst/>
              <a:cxnLst/>
              <a:rect l="l" t="t" r="r" b="b"/>
              <a:pathLst>
                <a:path w="11876" h="8833" extrusionOk="0">
                  <a:moveTo>
                    <a:pt x="11637" y="0"/>
                  </a:moveTo>
                  <a:cubicBezTo>
                    <a:pt x="11618" y="0"/>
                    <a:pt x="11597" y="3"/>
                    <a:pt x="11577" y="10"/>
                  </a:cubicBezTo>
                  <a:lnTo>
                    <a:pt x="7207" y="1286"/>
                  </a:lnTo>
                  <a:cubicBezTo>
                    <a:pt x="7068" y="1327"/>
                    <a:pt x="6943" y="1404"/>
                    <a:pt x="6839" y="1501"/>
                  </a:cubicBezTo>
                  <a:lnTo>
                    <a:pt x="91" y="8257"/>
                  </a:lnTo>
                  <a:cubicBezTo>
                    <a:pt x="0" y="8340"/>
                    <a:pt x="0" y="8479"/>
                    <a:pt x="91" y="8569"/>
                  </a:cubicBezTo>
                  <a:lnTo>
                    <a:pt x="361" y="8832"/>
                  </a:lnTo>
                  <a:lnTo>
                    <a:pt x="1117" y="8069"/>
                  </a:lnTo>
                  <a:lnTo>
                    <a:pt x="7179" y="2007"/>
                  </a:lnTo>
                  <a:cubicBezTo>
                    <a:pt x="7269" y="1917"/>
                    <a:pt x="7387" y="1848"/>
                    <a:pt x="7512" y="1813"/>
                  </a:cubicBezTo>
                  <a:lnTo>
                    <a:pt x="11750" y="571"/>
                  </a:lnTo>
                  <a:lnTo>
                    <a:pt x="11833" y="266"/>
                  </a:lnTo>
                  <a:cubicBezTo>
                    <a:pt x="11876" y="128"/>
                    <a:pt x="11767" y="0"/>
                    <a:pt x="11637" y="0"/>
                  </a:cubicBez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1398;p48">
              <a:extLst>
                <a:ext uri="{FF2B5EF4-FFF2-40B4-BE49-F238E27FC236}">
                  <a16:creationId xmlns:a16="http://schemas.microsoft.com/office/drawing/2014/main" id="{5B08DA96-C0F1-4486-84B7-5DC48CA5A071}"/>
                </a:ext>
              </a:extLst>
            </p:cNvPr>
            <p:cNvSpPr/>
            <p:nvPr/>
          </p:nvSpPr>
          <p:spPr>
            <a:xfrm>
              <a:off x="1060732" y="2852218"/>
              <a:ext cx="65261" cy="65261"/>
            </a:xfrm>
            <a:custGeom>
              <a:avLst/>
              <a:gdLst/>
              <a:ahLst/>
              <a:cxnLst/>
              <a:rect l="l" t="t" r="r" b="b"/>
              <a:pathLst>
                <a:path w="2484" h="2484" extrusionOk="0">
                  <a:moveTo>
                    <a:pt x="1242" y="1"/>
                  </a:moveTo>
                  <a:cubicBezTo>
                    <a:pt x="555" y="1"/>
                    <a:pt x="0" y="556"/>
                    <a:pt x="0" y="1242"/>
                  </a:cubicBezTo>
                  <a:cubicBezTo>
                    <a:pt x="0" y="1929"/>
                    <a:pt x="555" y="2484"/>
                    <a:pt x="1242" y="2484"/>
                  </a:cubicBezTo>
                  <a:cubicBezTo>
                    <a:pt x="1922" y="2484"/>
                    <a:pt x="2483" y="1929"/>
                    <a:pt x="2483" y="1242"/>
                  </a:cubicBezTo>
                  <a:cubicBezTo>
                    <a:pt x="2483" y="556"/>
                    <a:pt x="1922" y="1"/>
                    <a:pt x="1242" y="1"/>
                  </a:cubicBez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1399;p48">
              <a:extLst>
                <a:ext uri="{FF2B5EF4-FFF2-40B4-BE49-F238E27FC236}">
                  <a16:creationId xmlns:a16="http://schemas.microsoft.com/office/drawing/2014/main" id="{33F4BF93-0DAE-4911-894B-D6A7478E4855}"/>
                </a:ext>
              </a:extLst>
            </p:cNvPr>
            <p:cNvSpPr/>
            <p:nvPr/>
          </p:nvSpPr>
          <p:spPr>
            <a:xfrm>
              <a:off x="1060732" y="2852218"/>
              <a:ext cx="40302" cy="65287"/>
            </a:xfrm>
            <a:custGeom>
              <a:avLst/>
              <a:gdLst/>
              <a:ahLst/>
              <a:cxnLst/>
              <a:rect l="l" t="t" r="r" b="b"/>
              <a:pathLst>
                <a:path w="1534" h="2485" extrusionOk="0">
                  <a:moveTo>
                    <a:pt x="1239" y="0"/>
                  </a:moveTo>
                  <a:cubicBezTo>
                    <a:pt x="572" y="0"/>
                    <a:pt x="0" y="539"/>
                    <a:pt x="0" y="1242"/>
                  </a:cubicBezTo>
                  <a:cubicBezTo>
                    <a:pt x="0" y="1945"/>
                    <a:pt x="572" y="2484"/>
                    <a:pt x="1239" y="2484"/>
                  </a:cubicBezTo>
                  <a:cubicBezTo>
                    <a:pt x="1336" y="2484"/>
                    <a:pt x="1434" y="2473"/>
                    <a:pt x="1533" y="2449"/>
                  </a:cubicBezTo>
                  <a:cubicBezTo>
                    <a:pt x="590" y="2220"/>
                    <a:pt x="264" y="1048"/>
                    <a:pt x="944" y="361"/>
                  </a:cubicBezTo>
                  <a:cubicBezTo>
                    <a:pt x="1110" y="202"/>
                    <a:pt x="1311" y="91"/>
                    <a:pt x="1533" y="35"/>
                  </a:cubicBezTo>
                  <a:cubicBezTo>
                    <a:pt x="1434" y="12"/>
                    <a:pt x="1336" y="0"/>
                    <a:pt x="1239" y="0"/>
                  </a:cubicBez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1400;p48">
              <a:extLst>
                <a:ext uri="{FF2B5EF4-FFF2-40B4-BE49-F238E27FC236}">
                  <a16:creationId xmlns:a16="http://schemas.microsoft.com/office/drawing/2014/main" id="{3B0FC4B5-CD80-4BC2-AF81-42B3CAF3CD0D}"/>
                </a:ext>
              </a:extLst>
            </p:cNvPr>
            <p:cNvSpPr/>
            <p:nvPr/>
          </p:nvSpPr>
          <p:spPr>
            <a:xfrm>
              <a:off x="895084" y="2998739"/>
              <a:ext cx="84387" cy="83520"/>
            </a:xfrm>
            <a:custGeom>
              <a:avLst/>
              <a:gdLst/>
              <a:ahLst/>
              <a:cxnLst/>
              <a:rect l="l" t="t" r="r" b="b"/>
              <a:pathLst>
                <a:path w="3212" h="3179" extrusionOk="0">
                  <a:moveTo>
                    <a:pt x="833" y="0"/>
                  </a:moveTo>
                  <a:lnTo>
                    <a:pt x="125" y="701"/>
                  </a:lnTo>
                  <a:cubicBezTo>
                    <a:pt x="0" y="826"/>
                    <a:pt x="0" y="1034"/>
                    <a:pt x="125" y="1166"/>
                  </a:cubicBezTo>
                  <a:lnTo>
                    <a:pt x="1082" y="2123"/>
                  </a:lnTo>
                  <a:lnTo>
                    <a:pt x="2046" y="3080"/>
                  </a:lnTo>
                  <a:cubicBezTo>
                    <a:pt x="2109" y="3146"/>
                    <a:pt x="2192" y="3179"/>
                    <a:pt x="2276" y="3179"/>
                  </a:cubicBezTo>
                  <a:cubicBezTo>
                    <a:pt x="2360" y="3179"/>
                    <a:pt x="2445" y="3146"/>
                    <a:pt x="2511" y="3080"/>
                  </a:cubicBezTo>
                  <a:lnTo>
                    <a:pt x="3212" y="2379"/>
                  </a:lnTo>
                  <a:lnTo>
                    <a:pt x="2275" y="1436"/>
                  </a:lnTo>
                  <a:lnTo>
                    <a:pt x="1769" y="937"/>
                  </a:lnTo>
                  <a:lnTo>
                    <a:pt x="833" y="0"/>
                  </a:ln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1401;p48">
              <a:extLst>
                <a:ext uri="{FF2B5EF4-FFF2-40B4-BE49-F238E27FC236}">
                  <a16:creationId xmlns:a16="http://schemas.microsoft.com/office/drawing/2014/main" id="{301572C3-C2AD-43A1-9288-45D3A1802687}"/>
                </a:ext>
              </a:extLst>
            </p:cNvPr>
            <p:cNvSpPr/>
            <p:nvPr/>
          </p:nvSpPr>
          <p:spPr>
            <a:xfrm>
              <a:off x="895084" y="2998555"/>
              <a:ext cx="32814" cy="36650"/>
            </a:xfrm>
            <a:custGeom>
              <a:avLst/>
              <a:gdLst/>
              <a:ahLst/>
              <a:cxnLst/>
              <a:rect l="l" t="t" r="r" b="b"/>
              <a:pathLst>
                <a:path w="1249" h="1395" extrusionOk="0">
                  <a:moveTo>
                    <a:pt x="833" y="0"/>
                  </a:moveTo>
                  <a:lnTo>
                    <a:pt x="125" y="708"/>
                  </a:lnTo>
                  <a:cubicBezTo>
                    <a:pt x="0" y="833"/>
                    <a:pt x="0" y="1041"/>
                    <a:pt x="125" y="1173"/>
                  </a:cubicBezTo>
                  <a:lnTo>
                    <a:pt x="347" y="1395"/>
                  </a:lnTo>
                  <a:cubicBezTo>
                    <a:pt x="361" y="1325"/>
                    <a:pt x="396" y="1270"/>
                    <a:pt x="444" y="1221"/>
                  </a:cubicBezTo>
                  <a:lnTo>
                    <a:pt x="1249" y="417"/>
                  </a:lnTo>
                  <a:lnTo>
                    <a:pt x="833" y="0"/>
                  </a:ln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1402;p48">
              <a:extLst>
                <a:ext uri="{FF2B5EF4-FFF2-40B4-BE49-F238E27FC236}">
                  <a16:creationId xmlns:a16="http://schemas.microsoft.com/office/drawing/2014/main" id="{F81A6DC6-16EF-4AB5-918D-BF5A0BB85408}"/>
                </a:ext>
              </a:extLst>
            </p:cNvPr>
            <p:cNvSpPr/>
            <p:nvPr/>
          </p:nvSpPr>
          <p:spPr>
            <a:xfrm>
              <a:off x="903281" y="2964480"/>
              <a:ext cx="110266" cy="109504"/>
            </a:xfrm>
            <a:custGeom>
              <a:avLst/>
              <a:gdLst/>
              <a:ahLst/>
              <a:cxnLst/>
              <a:rect l="l" t="t" r="r" b="b"/>
              <a:pathLst>
                <a:path w="4197" h="4168" extrusionOk="0">
                  <a:moveTo>
                    <a:pt x="694" y="0"/>
                  </a:moveTo>
                  <a:lnTo>
                    <a:pt x="91" y="611"/>
                  </a:lnTo>
                  <a:cubicBezTo>
                    <a:pt x="0" y="694"/>
                    <a:pt x="0" y="833"/>
                    <a:pt x="91" y="916"/>
                  </a:cubicBezTo>
                  <a:lnTo>
                    <a:pt x="1436" y="2268"/>
                  </a:lnTo>
                  <a:lnTo>
                    <a:pt x="1936" y="2761"/>
                  </a:lnTo>
                  <a:lnTo>
                    <a:pt x="3267" y="4100"/>
                  </a:lnTo>
                  <a:cubicBezTo>
                    <a:pt x="3312" y="4145"/>
                    <a:pt x="3373" y="4167"/>
                    <a:pt x="3435" y="4167"/>
                  </a:cubicBezTo>
                  <a:cubicBezTo>
                    <a:pt x="3496" y="4167"/>
                    <a:pt x="3559" y="4145"/>
                    <a:pt x="3607" y="4100"/>
                  </a:cubicBezTo>
                  <a:lnTo>
                    <a:pt x="4197" y="3503"/>
                  </a:lnTo>
                  <a:lnTo>
                    <a:pt x="2699" y="2005"/>
                  </a:lnTo>
                  <a:lnTo>
                    <a:pt x="2199" y="1505"/>
                  </a:lnTo>
                  <a:lnTo>
                    <a:pt x="694" y="0"/>
                  </a:ln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1403;p48">
              <a:extLst>
                <a:ext uri="{FF2B5EF4-FFF2-40B4-BE49-F238E27FC236}">
                  <a16:creationId xmlns:a16="http://schemas.microsoft.com/office/drawing/2014/main" id="{CF32B64E-E924-4074-8529-9E2CD2577807}"/>
                </a:ext>
              </a:extLst>
            </p:cNvPr>
            <p:cNvSpPr/>
            <p:nvPr/>
          </p:nvSpPr>
          <p:spPr>
            <a:xfrm>
              <a:off x="903281" y="2964480"/>
              <a:ext cx="29557" cy="31185"/>
            </a:xfrm>
            <a:custGeom>
              <a:avLst/>
              <a:gdLst/>
              <a:ahLst/>
              <a:cxnLst/>
              <a:rect l="l" t="t" r="r" b="b"/>
              <a:pathLst>
                <a:path w="1125" h="1187" extrusionOk="0">
                  <a:moveTo>
                    <a:pt x="701" y="0"/>
                  </a:moveTo>
                  <a:lnTo>
                    <a:pt x="91" y="611"/>
                  </a:lnTo>
                  <a:cubicBezTo>
                    <a:pt x="0" y="694"/>
                    <a:pt x="0" y="833"/>
                    <a:pt x="91" y="923"/>
                  </a:cubicBezTo>
                  <a:lnTo>
                    <a:pt x="361" y="1186"/>
                  </a:lnTo>
                  <a:lnTo>
                    <a:pt x="1124" y="423"/>
                  </a:lnTo>
                  <a:lnTo>
                    <a:pt x="701" y="0"/>
                  </a:ln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1404;p48">
              <a:extLst>
                <a:ext uri="{FF2B5EF4-FFF2-40B4-BE49-F238E27FC236}">
                  <a16:creationId xmlns:a16="http://schemas.microsoft.com/office/drawing/2014/main" id="{D97E6E97-EAF4-41E9-B8ED-577301FB4459}"/>
                </a:ext>
              </a:extLst>
            </p:cNvPr>
            <p:cNvSpPr/>
            <p:nvPr/>
          </p:nvSpPr>
          <p:spPr>
            <a:xfrm>
              <a:off x="854992" y="3038831"/>
              <a:ext cx="34154" cy="31185"/>
            </a:xfrm>
            <a:custGeom>
              <a:avLst/>
              <a:gdLst/>
              <a:ahLst/>
              <a:cxnLst/>
              <a:rect l="l" t="t" r="r" b="b"/>
              <a:pathLst>
                <a:path w="1300" h="1187" extrusionOk="0">
                  <a:moveTo>
                    <a:pt x="986" y="1"/>
                  </a:moveTo>
                  <a:cubicBezTo>
                    <a:pt x="935" y="1"/>
                    <a:pt x="881" y="21"/>
                    <a:pt x="833" y="70"/>
                  </a:cubicBezTo>
                  <a:lnTo>
                    <a:pt x="84" y="812"/>
                  </a:lnTo>
                  <a:cubicBezTo>
                    <a:pt x="0" y="895"/>
                    <a:pt x="0" y="1041"/>
                    <a:pt x="84" y="1124"/>
                  </a:cubicBezTo>
                  <a:cubicBezTo>
                    <a:pt x="129" y="1166"/>
                    <a:pt x="186" y="1186"/>
                    <a:pt x="242" y="1186"/>
                  </a:cubicBezTo>
                  <a:cubicBezTo>
                    <a:pt x="299" y="1186"/>
                    <a:pt x="354" y="1166"/>
                    <a:pt x="396" y="1124"/>
                  </a:cubicBezTo>
                  <a:lnTo>
                    <a:pt x="1145" y="375"/>
                  </a:lnTo>
                  <a:cubicBezTo>
                    <a:pt x="1299" y="221"/>
                    <a:pt x="1155" y="1"/>
                    <a:pt x="986" y="1"/>
                  </a:cubicBez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1405;p48">
              <a:extLst>
                <a:ext uri="{FF2B5EF4-FFF2-40B4-BE49-F238E27FC236}">
                  <a16:creationId xmlns:a16="http://schemas.microsoft.com/office/drawing/2014/main" id="{4E0DD1CF-45B0-4E81-8C14-CD5CA9AD3FEF}"/>
                </a:ext>
              </a:extLst>
            </p:cNvPr>
            <p:cNvSpPr/>
            <p:nvPr/>
          </p:nvSpPr>
          <p:spPr>
            <a:xfrm>
              <a:off x="873934" y="3057800"/>
              <a:ext cx="34286" cy="31343"/>
            </a:xfrm>
            <a:custGeom>
              <a:avLst/>
              <a:gdLst/>
              <a:ahLst/>
              <a:cxnLst/>
              <a:rect l="l" t="t" r="r" b="b"/>
              <a:pathLst>
                <a:path w="1305" h="1193" extrusionOk="0">
                  <a:moveTo>
                    <a:pt x="987" y="0"/>
                  </a:moveTo>
                  <a:cubicBezTo>
                    <a:pt x="935" y="0"/>
                    <a:pt x="881" y="21"/>
                    <a:pt x="833" y="69"/>
                  </a:cubicBezTo>
                  <a:lnTo>
                    <a:pt x="91" y="818"/>
                  </a:lnTo>
                  <a:cubicBezTo>
                    <a:pt x="1" y="901"/>
                    <a:pt x="1" y="1040"/>
                    <a:pt x="91" y="1130"/>
                  </a:cubicBezTo>
                  <a:cubicBezTo>
                    <a:pt x="132" y="1172"/>
                    <a:pt x="188" y="1193"/>
                    <a:pt x="244" y="1193"/>
                  </a:cubicBezTo>
                  <a:cubicBezTo>
                    <a:pt x="301" y="1193"/>
                    <a:pt x="358" y="1172"/>
                    <a:pt x="403" y="1130"/>
                  </a:cubicBezTo>
                  <a:lnTo>
                    <a:pt x="1145" y="381"/>
                  </a:lnTo>
                  <a:cubicBezTo>
                    <a:pt x="1305" y="221"/>
                    <a:pt x="1158" y="0"/>
                    <a:pt x="987" y="0"/>
                  </a:cubicBez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1406;p48">
              <a:extLst>
                <a:ext uri="{FF2B5EF4-FFF2-40B4-BE49-F238E27FC236}">
                  <a16:creationId xmlns:a16="http://schemas.microsoft.com/office/drawing/2014/main" id="{AFD3DC08-EF1D-4997-8C9F-30F2AD968F48}"/>
                </a:ext>
              </a:extLst>
            </p:cNvPr>
            <p:cNvSpPr/>
            <p:nvPr/>
          </p:nvSpPr>
          <p:spPr>
            <a:xfrm>
              <a:off x="912213" y="3095895"/>
              <a:ext cx="34102" cy="31343"/>
            </a:xfrm>
            <a:custGeom>
              <a:avLst/>
              <a:gdLst/>
              <a:ahLst/>
              <a:cxnLst/>
              <a:rect l="l" t="t" r="r" b="b"/>
              <a:pathLst>
                <a:path w="1298" h="1193" extrusionOk="0">
                  <a:moveTo>
                    <a:pt x="983" y="0"/>
                  </a:moveTo>
                  <a:cubicBezTo>
                    <a:pt x="932" y="0"/>
                    <a:pt x="879" y="20"/>
                    <a:pt x="833" y="69"/>
                  </a:cubicBezTo>
                  <a:lnTo>
                    <a:pt x="83" y="818"/>
                  </a:lnTo>
                  <a:cubicBezTo>
                    <a:pt x="0" y="901"/>
                    <a:pt x="0" y="1040"/>
                    <a:pt x="83" y="1130"/>
                  </a:cubicBezTo>
                  <a:cubicBezTo>
                    <a:pt x="125" y="1172"/>
                    <a:pt x="181" y="1192"/>
                    <a:pt x="237" y="1192"/>
                  </a:cubicBezTo>
                  <a:cubicBezTo>
                    <a:pt x="293" y="1192"/>
                    <a:pt x="351" y="1172"/>
                    <a:pt x="396" y="1130"/>
                  </a:cubicBezTo>
                  <a:lnTo>
                    <a:pt x="1138" y="381"/>
                  </a:lnTo>
                  <a:cubicBezTo>
                    <a:pt x="1297" y="221"/>
                    <a:pt x="1151" y="0"/>
                    <a:pt x="983" y="0"/>
                  </a:cubicBez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1407;p48">
              <a:extLst>
                <a:ext uri="{FF2B5EF4-FFF2-40B4-BE49-F238E27FC236}">
                  <a16:creationId xmlns:a16="http://schemas.microsoft.com/office/drawing/2014/main" id="{BBAED9E2-26F3-4995-AD33-233BDEDFEDC1}"/>
                </a:ext>
              </a:extLst>
            </p:cNvPr>
            <p:cNvSpPr/>
            <p:nvPr/>
          </p:nvSpPr>
          <p:spPr>
            <a:xfrm>
              <a:off x="893061" y="3076926"/>
              <a:ext cx="34312" cy="31343"/>
            </a:xfrm>
            <a:custGeom>
              <a:avLst/>
              <a:gdLst/>
              <a:ahLst/>
              <a:cxnLst/>
              <a:rect l="l" t="t" r="r" b="b"/>
              <a:pathLst>
                <a:path w="1306" h="1193" extrusionOk="0">
                  <a:moveTo>
                    <a:pt x="987" y="1"/>
                  </a:moveTo>
                  <a:cubicBezTo>
                    <a:pt x="936" y="1"/>
                    <a:pt x="882" y="21"/>
                    <a:pt x="833" y="69"/>
                  </a:cubicBezTo>
                  <a:lnTo>
                    <a:pt x="91" y="818"/>
                  </a:lnTo>
                  <a:cubicBezTo>
                    <a:pt x="1" y="902"/>
                    <a:pt x="1" y="1040"/>
                    <a:pt x="91" y="1131"/>
                  </a:cubicBezTo>
                  <a:cubicBezTo>
                    <a:pt x="133" y="1172"/>
                    <a:pt x="188" y="1193"/>
                    <a:pt x="245" y="1193"/>
                  </a:cubicBezTo>
                  <a:cubicBezTo>
                    <a:pt x="301" y="1193"/>
                    <a:pt x="358" y="1172"/>
                    <a:pt x="403" y="1131"/>
                  </a:cubicBezTo>
                  <a:lnTo>
                    <a:pt x="1145" y="381"/>
                  </a:lnTo>
                  <a:cubicBezTo>
                    <a:pt x="1305" y="222"/>
                    <a:pt x="1158" y="1"/>
                    <a:pt x="987" y="1"/>
                  </a:cubicBez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1408;p48">
              <a:extLst>
                <a:ext uri="{FF2B5EF4-FFF2-40B4-BE49-F238E27FC236}">
                  <a16:creationId xmlns:a16="http://schemas.microsoft.com/office/drawing/2014/main" id="{DABFD06F-8D34-4F54-8087-4B19A87B1234}"/>
                </a:ext>
              </a:extLst>
            </p:cNvPr>
            <p:cNvSpPr/>
            <p:nvPr/>
          </p:nvSpPr>
          <p:spPr>
            <a:xfrm>
              <a:off x="1141809" y="2763601"/>
              <a:ext cx="73668" cy="72801"/>
            </a:xfrm>
            <a:custGeom>
              <a:avLst/>
              <a:gdLst/>
              <a:ahLst/>
              <a:cxnLst/>
              <a:rect l="l" t="t" r="r" b="b"/>
              <a:pathLst>
                <a:path w="2804" h="2771" extrusionOk="0">
                  <a:moveTo>
                    <a:pt x="2567" y="0"/>
                  </a:moveTo>
                  <a:cubicBezTo>
                    <a:pt x="2547" y="0"/>
                    <a:pt x="2526" y="3"/>
                    <a:pt x="2505" y="10"/>
                  </a:cubicBezTo>
                  <a:lnTo>
                    <a:pt x="1" y="745"/>
                  </a:lnTo>
                  <a:lnTo>
                    <a:pt x="2033" y="2770"/>
                  </a:lnTo>
                  <a:lnTo>
                    <a:pt x="2761" y="266"/>
                  </a:lnTo>
                  <a:cubicBezTo>
                    <a:pt x="2804" y="128"/>
                    <a:pt x="2700" y="0"/>
                    <a:pt x="2567" y="0"/>
                  </a:cubicBez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1409;p48">
              <a:extLst>
                <a:ext uri="{FF2B5EF4-FFF2-40B4-BE49-F238E27FC236}">
                  <a16:creationId xmlns:a16="http://schemas.microsoft.com/office/drawing/2014/main" id="{B9889E84-7555-4AA0-97AF-147485C1314B}"/>
                </a:ext>
              </a:extLst>
            </p:cNvPr>
            <p:cNvSpPr/>
            <p:nvPr/>
          </p:nvSpPr>
          <p:spPr>
            <a:xfrm>
              <a:off x="1141809" y="2763601"/>
              <a:ext cx="73484" cy="31974"/>
            </a:xfrm>
            <a:custGeom>
              <a:avLst/>
              <a:gdLst/>
              <a:ahLst/>
              <a:cxnLst/>
              <a:rect l="l" t="t" r="r" b="b"/>
              <a:pathLst>
                <a:path w="2797" h="1217" extrusionOk="0">
                  <a:moveTo>
                    <a:pt x="2563" y="0"/>
                  </a:moveTo>
                  <a:cubicBezTo>
                    <a:pt x="2544" y="0"/>
                    <a:pt x="2524" y="3"/>
                    <a:pt x="2505" y="10"/>
                  </a:cubicBezTo>
                  <a:lnTo>
                    <a:pt x="1686" y="245"/>
                  </a:lnTo>
                  <a:lnTo>
                    <a:pt x="1" y="745"/>
                  </a:lnTo>
                  <a:lnTo>
                    <a:pt x="472" y="1217"/>
                  </a:lnTo>
                  <a:lnTo>
                    <a:pt x="2671" y="578"/>
                  </a:lnTo>
                  <a:lnTo>
                    <a:pt x="2754" y="266"/>
                  </a:lnTo>
                  <a:cubicBezTo>
                    <a:pt x="2797" y="133"/>
                    <a:pt x="2692" y="0"/>
                    <a:pt x="2563" y="0"/>
                  </a:cubicBez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1410;p48">
              <a:extLst>
                <a:ext uri="{FF2B5EF4-FFF2-40B4-BE49-F238E27FC236}">
                  <a16:creationId xmlns:a16="http://schemas.microsoft.com/office/drawing/2014/main" id="{A219246F-0A38-4157-A1B0-E1640CA0B159}"/>
                </a:ext>
              </a:extLst>
            </p:cNvPr>
            <p:cNvSpPr/>
            <p:nvPr/>
          </p:nvSpPr>
          <p:spPr>
            <a:xfrm>
              <a:off x="919491" y="2924099"/>
              <a:ext cx="135435" cy="133780"/>
            </a:xfrm>
            <a:custGeom>
              <a:avLst/>
              <a:gdLst/>
              <a:ahLst/>
              <a:cxnLst/>
              <a:rect l="l" t="t" r="r" b="b"/>
              <a:pathLst>
                <a:path w="5155" h="5092" extrusionOk="0">
                  <a:moveTo>
                    <a:pt x="4759" y="1"/>
                  </a:moveTo>
                  <a:cubicBezTo>
                    <a:pt x="4676" y="1"/>
                    <a:pt x="4592" y="32"/>
                    <a:pt x="4530" y="95"/>
                  </a:cubicBezTo>
                  <a:lnTo>
                    <a:pt x="126" y="4499"/>
                  </a:lnTo>
                  <a:cubicBezTo>
                    <a:pt x="1" y="4624"/>
                    <a:pt x="1" y="4832"/>
                    <a:pt x="126" y="4957"/>
                  </a:cubicBezTo>
                  <a:lnTo>
                    <a:pt x="160" y="4999"/>
                  </a:lnTo>
                  <a:cubicBezTo>
                    <a:pt x="222" y="5060"/>
                    <a:pt x="304" y="5091"/>
                    <a:pt x="386" y="5091"/>
                  </a:cubicBezTo>
                  <a:cubicBezTo>
                    <a:pt x="470" y="5091"/>
                    <a:pt x="555" y="5058"/>
                    <a:pt x="618" y="4992"/>
                  </a:cubicBezTo>
                  <a:lnTo>
                    <a:pt x="5022" y="587"/>
                  </a:lnTo>
                  <a:cubicBezTo>
                    <a:pt x="5154" y="462"/>
                    <a:pt x="5154" y="254"/>
                    <a:pt x="5022" y="129"/>
                  </a:cubicBezTo>
                  <a:lnTo>
                    <a:pt x="4988" y="95"/>
                  </a:lnTo>
                  <a:cubicBezTo>
                    <a:pt x="4925" y="32"/>
                    <a:pt x="4842" y="1"/>
                    <a:pt x="4759" y="1"/>
                  </a:cubicBez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1411;p48">
              <a:extLst>
                <a:ext uri="{FF2B5EF4-FFF2-40B4-BE49-F238E27FC236}">
                  <a16:creationId xmlns:a16="http://schemas.microsoft.com/office/drawing/2014/main" id="{8F4FCC49-C2AC-44AE-97E5-35B935900CC7}"/>
                </a:ext>
              </a:extLst>
            </p:cNvPr>
            <p:cNvSpPr/>
            <p:nvPr/>
          </p:nvSpPr>
          <p:spPr>
            <a:xfrm>
              <a:off x="919491" y="2924099"/>
              <a:ext cx="135435" cy="133780"/>
            </a:xfrm>
            <a:custGeom>
              <a:avLst/>
              <a:gdLst/>
              <a:ahLst/>
              <a:cxnLst/>
              <a:rect l="l" t="t" r="r" b="b"/>
              <a:pathLst>
                <a:path w="5155" h="5092" extrusionOk="0">
                  <a:moveTo>
                    <a:pt x="4759" y="1"/>
                  </a:moveTo>
                  <a:cubicBezTo>
                    <a:pt x="4676" y="1"/>
                    <a:pt x="4592" y="32"/>
                    <a:pt x="4530" y="95"/>
                  </a:cubicBezTo>
                  <a:lnTo>
                    <a:pt x="126" y="4499"/>
                  </a:lnTo>
                  <a:cubicBezTo>
                    <a:pt x="1" y="4624"/>
                    <a:pt x="1" y="4832"/>
                    <a:pt x="126" y="4957"/>
                  </a:cubicBezTo>
                  <a:lnTo>
                    <a:pt x="160" y="4999"/>
                  </a:lnTo>
                  <a:cubicBezTo>
                    <a:pt x="222" y="5060"/>
                    <a:pt x="304" y="5091"/>
                    <a:pt x="386" y="5091"/>
                  </a:cubicBezTo>
                  <a:cubicBezTo>
                    <a:pt x="470" y="5091"/>
                    <a:pt x="555" y="5058"/>
                    <a:pt x="618" y="4992"/>
                  </a:cubicBezTo>
                  <a:lnTo>
                    <a:pt x="5022" y="587"/>
                  </a:lnTo>
                  <a:cubicBezTo>
                    <a:pt x="5154" y="462"/>
                    <a:pt x="5154" y="254"/>
                    <a:pt x="5022" y="129"/>
                  </a:cubicBezTo>
                  <a:lnTo>
                    <a:pt x="4988" y="95"/>
                  </a:lnTo>
                  <a:cubicBezTo>
                    <a:pt x="4925" y="32"/>
                    <a:pt x="4842" y="1"/>
                    <a:pt x="4759" y="1"/>
                  </a:cubicBez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1412;p48">
              <a:extLst>
                <a:ext uri="{FF2B5EF4-FFF2-40B4-BE49-F238E27FC236}">
                  <a16:creationId xmlns:a16="http://schemas.microsoft.com/office/drawing/2014/main" id="{F6D18A0A-77E8-4EDE-BC68-E58F2DC9AE2F}"/>
                </a:ext>
              </a:extLst>
            </p:cNvPr>
            <p:cNvSpPr/>
            <p:nvPr/>
          </p:nvSpPr>
          <p:spPr>
            <a:xfrm>
              <a:off x="919491" y="2924152"/>
              <a:ext cx="133254" cy="133648"/>
            </a:xfrm>
            <a:custGeom>
              <a:avLst/>
              <a:gdLst/>
              <a:ahLst/>
              <a:cxnLst/>
              <a:rect l="l" t="t" r="r" b="b"/>
              <a:pathLst>
                <a:path w="5072" h="5087" extrusionOk="0">
                  <a:moveTo>
                    <a:pt x="4762" y="1"/>
                  </a:moveTo>
                  <a:cubicBezTo>
                    <a:pt x="4676" y="1"/>
                    <a:pt x="4589" y="34"/>
                    <a:pt x="4523" y="100"/>
                  </a:cubicBezTo>
                  <a:lnTo>
                    <a:pt x="132" y="4490"/>
                  </a:lnTo>
                  <a:cubicBezTo>
                    <a:pt x="1" y="4622"/>
                    <a:pt x="1" y="4837"/>
                    <a:pt x="132" y="4962"/>
                  </a:cubicBezTo>
                  <a:lnTo>
                    <a:pt x="153" y="4990"/>
                  </a:lnTo>
                  <a:cubicBezTo>
                    <a:pt x="216" y="5045"/>
                    <a:pt x="299" y="5080"/>
                    <a:pt x="382" y="5087"/>
                  </a:cubicBezTo>
                  <a:cubicBezTo>
                    <a:pt x="306" y="4955"/>
                    <a:pt x="327" y="4781"/>
                    <a:pt x="438" y="4671"/>
                  </a:cubicBezTo>
                  <a:lnTo>
                    <a:pt x="4828" y="280"/>
                  </a:lnTo>
                  <a:cubicBezTo>
                    <a:pt x="4891" y="217"/>
                    <a:pt x="4974" y="183"/>
                    <a:pt x="5071" y="183"/>
                  </a:cubicBezTo>
                  <a:cubicBezTo>
                    <a:pt x="5057" y="162"/>
                    <a:pt x="5036" y="141"/>
                    <a:pt x="5022" y="120"/>
                  </a:cubicBezTo>
                  <a:lnTo>
                    <a:pt x="5002" y="100"/>
                  </a:lnTo>
                  <a:cubicBezTo>
                    <a:pt x="4936" y="34"/>
                    <a:pt x="4849" y="1"/>
                    <a:pt x="4762" y="1"/>
                  </a:cubicBez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 name="Audio 2">
            <a:hlinkClick r:id="" action="ppaction://media"/>
            <a:extLst>
              <a:ext uri="{FF2B5EF4-FFF2-40B4-BE49-F238E27FC236}">
                <a16:creationId xmlns:a16="http://schemas.microsoft.com/office/drawing/2014/main" id="{A0FB5EC6-5F50-46FD-99C0-F0C0E5D5ADD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40738" y="4440238"/>
            <a:ext cx="487362" cy="487362"/>
          </a:xfrm>
          <a:prstGeom prst="rect">
            <a:avLst/>
          </a:prstGeom>
        </p:spPr>
      </p:pic>
    </p:spTree>
    <p:extLst>
      <p:ext uri="{BB962C8B-B14F-4D97-AF65-F5344CB8AC3E}">
        <p14:creationId xmlns:p14="http://schemas.microsoft.com/office/powerpoint/2010/main" val="3989362669"/>
      </p:ext>
    </p:extLst>
  </p:cSld>
  <p:clrMapOvr>
    <a:masterClrMapping/>
  </p:clrMapOvr>
  <mc:AlternateContent xmlns:mc="http://schemas.openxmlformats.org/markup-compatibility/2006" xmlns:p14="http://schemas.microsoft.com/office/powerpoint/2010/main">
    <mc:Choice Requires="p14">
      <p:transition spd="slow" p14:dur="2000" advTm="46103"/>
    </mc:Choice>
    <mc:Fallback xmlns="">
      <p:transition spd="slow" advTm="461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5045"/>
        <p:cNvGrpSpPr/>
        <p:nvPr/>
      </p:nvGrpSpPr>
      <p:grpSpPr>
        <a:xfrm>
          <a:off x="0" y="0"/>
          <a:ext cx="0" cy="0"/>
          <a:chOff x="0" y="0"/>
          <a:chExt cx="0" cy="0"/>
        </a:xfrm>
      </p:grpSpPr>
      <p:sp>
        <p:nvSpPr>
          <p:cNvPr id="5046" name="Google Shape;5046;p35"/>
          <p:cNvSpPr/>
          <p:nvPr/>
        </p:nvSpPr>
        <p:spPr>
          <a:xfrm rot="856398">
            <a:off x="3115082" y="3654895"/>
            <a:ext cx="738600" cy="324443"/>
          </a:xfrm>
          <a:prstGeom prst="flowChartConnector">
            <a:avLst/>
          </a:prstGeom>
          <a:solidFill>
            <a:srgbClr val="000000">
              <a:alpha val="321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7" name="Google Shape;5047;p35"/>
          <p:cNvSpPr/>
          <p:nvPr/>
        </p:nvSpPr>
        <p:spPr>
          <a:xfrm>
            <a:off x="3336850" y="2163500"/>
            <a:ext cx="356100" cy="52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8" name="Google Shape;5048;p35"/>
          <p:cNvSpPr/>
          <p:nvPr/>
        </p:nvSpPr>
        <p:spPr>
          <a:xfrm>
            <a:off x="3644401" y="3374842"/>
            <a:ext cx="244704" cy="248956"/>
          </a:xfrm>
          <a:custGeom>
            <a:avLst/>
            <a:gdLst/>
            <a:ahLst/>
            <a:cxnLst/>
            <a:rect l="l" t="t" r="r" b="b"/>
            <a:pathLst>
              <a:path w="7769" h="7904" extrusionOk="0">
                <a:moveTo>
                  <a:pt x="5463" y="0"/>
                </a:moveTo>
                <a:cubicBezTo>
                  <a:pt x="5353" y="0"/>
                  <a:pt x="5240" y="9"/>
                  <a:pt x="5127" y="26"/>
                </a:cubicBezTo>
                <a:cubicBezTo>
                  <a:pt x="3655" y="246"/>
                  <a:pt x="2152" y="1480"/>
                  <a:pt x="1124" y="3360"/>
                </a:cubicBezTo>
                <a:cubicBezTo>
                  <a:pt x="100" y="5242"/>
                  <a:pt x="1" y="7577"/>
                  <a:pt x="1" y="7577"/>
                </a:cubicBezTo>
                <a:lnTo>
                  <a:pt x="1066" y="7904"/>
                </a:lnTo>
                <a:cubicBezTo>
                  <a:pt x="2114" y="4321"/>
                  <a:pt x="4855" y="3170"/>
                  <a:pt x="6368" y="2125"/>
                </a:cubicBezTo>
                <a:cubicBezTo>
                  <a:pt x="7769" y="1161"/>
                  <a:pt x="6778" y="0"/>
                  <a:pt x="546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9" name="Google Shape;5049;p35"/>
          <p:cNvSpPr/>
          <p:nvPr/>
        </p:nvSpPr>
        <p:spPr>
          <a:xfrm>
            <a:off x="3654165" y="3395819"/>
            <a:ext cx="176386" cy="197804"/>
          </a:xfrm>
          <a:custGeom>
            <a:avLst/>
            <a:gdLst/>
            <a:ahLst/>
            <a:cxnLst/>
            <a:rect l="l" t="t" r="r" b="b"/>
            <a:pathLst>
              <a:path w="5600" h="6280" extrusionOk="0">
                <a:moveTo>
                  <a:pt x="5514" y="0"/>
                </a:moveTo>
                <a:cubicBezTo>
                  <a:pt x="5506" y="0"/>
                  <a:pt x="5498" y="2"/>
                  <a:pt x="5490" y="4"/>
                </a:cubicBezTo>
                <a:cubicBezTo>
                  <a:pt x="4159" y="411"/>
                  <a:pt x="1304" y="2225"/>
                  <a:pt x="14" y="6176"/>
                </a:cubicBezTo>
                <a:cubicBezTo>
                  <a:pt x="1" y="6217"/>
                  <a:pt x="25" y="6262"/>
                  <a:pt x="66" y="6276"/>
                </a:cubicBezTo>
                <a:cubicBezTo>
                  <a:pt x="70" y="6276"/>
                  <a:pt x="76" y="6279"/>
                  <a:pt x="79" y="6279"/>
                </a:cubicBezTo>
                <a:cubicBezTo>
                  <a:pt x="82" y="6280"/>
                  <a:pt x="85" y="6280"/>
                  <a:pt x="87" y="6280"/>
                </a:cubicBezTo>
                <a:cubicBezTo>
                  <a:pt x="122" y="6280"/>
                  <a:pt x="153" y="6259"/>
                  <a:pt x="162" y="6224"/>
                </a:cubicBezTo>
                <a:cubicBezTo>
                  <a:pt x="1432" y="2335"/>
                  <a:pt x="4231" y="555"/>
                  <a:pt x="5534" y="156"/>
                </a:cubicBezTo>
                <a:cubicBezTo>
                  <a:pt x="5576" y="142"/>
                  <a:pt x="5600" y="97"/>
                  <a:pt x="5587" y="56"/>
                </a:cubicBezTo>
                <a:cubicBezTo>
                  <a:pt x="5578" y="22"/>
                  <a:pt x="5547" y="0"/>
                  <a:pt x="55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0" name="Google Shape;5050;p35"/>
          <p:cNvSpPr/>
          <p:nvPr/>
        </p:nvSpPr>
        <p:spPr>
          <a:xfrm>
            <a:off x="3647519" y="3522784"/>
            <a:ext cx="262532" cy="269052"/>
          </a:xfrm>
          <a:custGeom>
            <a:avLst/>
            <a:gdLst/>
            <a:ahLst/>
            <a:cxnLst/>
            <a:rect l="l" t="t" r="r" b="b"/>
            <a:pathLst>
              <a:path w="8335" h="8542" extrusionOk="0">
                <a:moveTo>
                  <a:pt x="2738" y="0"/>
                </a:moveTo>
                <a:cubicBezTo>
                  <a:pt x="2666" y="0"/>
                  <a:pt x="2594" y="5"/>
                  <a:pt x="2521" y="14"/>
                </a:cubicBezTo>
                <a:cubicBezTo>
                  <a:pt x="1929" y="83"/>
                  <a:pt x="1394" y="517"/>
                  <a:pt x="1201" y="1080"/>
                </a:cubicBezTo>
                <a:cubicBezTo>
                  <a:pt x="1135" y="1273"/>
                  <a:pt x="1108" y="1473"/>
                  <a:pt x="1039" y="1663"/>
                </a:cubicBezTo>
                <a:cubicBezTo>
                  <a:pt x="874" y="2138"/>
                  <a:pt x="343" y="2186"/>
                  <a:pt x="163" y="2673"/>
                </a:cubicBezTo>
                <a:cubicBezTo>
                  <a:pt x="1" y="3114"/>
                  <a:pt x="91" y="3610"/>
                  <a:pt x="118" y="4066"/>
                </a:cubicBezTo>
                <a:cubicBezTo>
                  <a:pt x="163" y="4766"/>
                  <a:pt x="218" y="5466"/>
                  <a:pt x="287" y="6165"/>
                </a:cubicBezTo>
                <a:cubicBezTo>
                  <a:pt x="322" y="6545"/>
                  <a:pt x="360" y="6924"/>
                  <a:pt x="401" y="7303"/>
                </a:cubicBezTo>
                <a:cubicBezTo>
                  <a:pt x="405" y="7324"/>
                  <a:pt x="405" y="7341"/>
                  <a:pt x="405" y="7362"/>
                </a:cubicBezTo>
                <a:cubicBezTo>
                  <a:pt x="422" y="7693"/>
                  <a:pt x="305" y="8031"/>
                  <a:pt x="415" y="8345"/>
                </a:cubicBezTo>
                <a:cubicBezTo>
                  <a:pt x="415" y="8348"/>
                  <a:pt x="419" y="8355"/>
                  <a:pt x="422" y="8358"/>
                </a:cubicBezTo>
                <a:cubicBezTo>
                  <a:pt x="443" y="8379"/>
                  <a:pt x="484" y="8420"/>
                  <a:pt x="515" y="8455"/>
                </a:cubicBezTo>
                <a:cubicBezTo>
                  <a:pt x="518" y="8455"/>
                  <a:pt x="518" y="8458"/>
                  <a:pt x="522" y="8458"/>
                </a:cubicBezTo>
                <a:cubicBezTo>
                  <a:pt x="535" y="8469"/>
                  <a:pt x="549" y="8476"/>
                  <a:pt x="570" y="8482"/>
                </a:cubicBezTo>
                <a:cubicBezTo>
                  <a:pt x="662" y="8526"/>
                  <a:pt x="781" y="8542"/>
                  <a:pt x="904" y="8542"/>
                </a:cubicBezTo>
                <a:cubicBezTo>
                  <a:pt x="1092" y="8542"/>
                  <a:pt x="1291" y="8506"/>
                  <a:pt x="1422" y="8479"/>
                </a:cubicBezTo>
                <a:cubicBezTo>
                  <a:pt x="2074" y="8345"/>
                  <a:pt x="2674" y="7928"/>
                  <a:pt x="2987" y="7334"/>
                </a:cubicBezTo>
                <a:cubicBezTo>
                  <a:pt x="3249" y="6841"/>
                  <a:pt x="3356" y="6217"/>
                  <a:pt x="3825" y="5907"/>
                </a:cubicBezTo>
                <a:cubicBezTo>
                  <a:pt x="4053" y="5759"/>
                  <a:pt x="4323" y="5718"/>
                  <a:pt x="4591" y="5718"/>
                </a:cubicBezTo>
                <a:cubicBezTo>
                  <a:pt x="4672" y="5718"/>
                  <a:pt x="4753" y="5722"/>
                  <a:pt x="4832" y="5727"/>
                </a:cubicBezTo>
                <a:cubicBezTo>
                  <a:pt x="4894" y="5733"/>
                  <a:pt x="4957" y="5736"/>
                  <a:pt x="5021" y="5736"/>
                </a:cubicBezTo>
                <a:cubicBezTo>
                  <a:pt x="5075" y="5736"/>
                  <a:pt x="5129" y="5734"/>
                  <a:pt x="5184" y="5731"/>
                </a:cubicBezTo>
                <a:cubicBezTo>
                  <a:pt x="5429" y="5693"/>
                  <a:pt x="5673" y="5676"/>
                  <a:pt x="5914" y="5614"/>
                </a:cubicBezTo>
                <a:cubicBezTo>
                  <a:pt x="6201" y="5541"/>
                  <a:pt x="6490" y="5386"/>
                  <a:pt x="6632" y="5127"/>
                </a:cubicBezTo>
                <a:cubicBezTo>
                  <a:pt x="6969" y="4503"/>
                  <a:pt x="6328" y="3682"/>
                  <a:pt x="6638" y="3045"/>
                </a:cubicBezTo>
                <a:cubicBezTo>
                  <a:pt x="6794" y="2731"/>
                  <a:pt x="7138" y="2562"/>
                  <a:pt x="7453" y="2411"/>
                </a:cubicBezTo>
                <a:cubicBezTo>
                  <a:pt x="7770" y="2255"/>
                  <a:pt x="8107" y="2062"/>
                  <a:pt x="8228" y="1731"/>
                </a:cubicBezTo>
                <a:cubicBezTo>
                  <a:pt x="8335" y="1432"/>
                  <a:pt x="8228" y="1090"/>
                  <a:pt x="8032" y="838"/>
                </a:cubicBezTo>
                <a:cubicBezTo>
                  <a:pt x="7691" y="395"/>
                  <a:pt x="7127" y="194"/>
                  <a:pt x="6560" y="194"/>
                </a:cubicBezTo>
                <a:cubicBezTo>
                  <a:pt x="6352" y="194"/>
                  <a:pt x="6144" y="221"/>
                  <a:pt x="5946" y="273"/>
                </a:cubicBezTo>
                <a:cubicBezTo>
                  <a:pt x="5711" y="331"/>
                  <a:pt x="5483" y="421"/>
                  <a:pt x="5246" y="459"/>
                </a:cubicBezTo>
                <a:cubicBezTo>
                  <a:pt x="5165" y="471"/>
                  <a:pt x="5085" y="476"/>
                  <a:pt x="5005" y="476"/>
                </a:cubicBezTo>
                <a:cubicBezTo>
                  <a:pt x="4622" y="476"/>
                  <a:pt x="4243" y="358"/>
                  <a:pt x="3866" y="238"/>
                </a:cubicBezTo>
                <a:cubicBezTo>
                  <a:pt x="3493" y="119"/>
                  <a:pt x="3119" y="0"/>
                  <a:pt x="27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1" name="Google Shape;5051;p35"/>
          <p:cNvSpPr/>
          <p:nvPr/>
        </p:nvSpPr>
        <p:spPr>
          <a:xfrm>
            <a:off x="3655992" y="3699704"/>
            <a:ext cx="177520" cy="89390"/>
          </a:xfrm>
          <a:custGeom>
            <a:avLst/>
            <a:gdLst/>
            <a:ahLst/>
            <a:cxnLst/>
            <a:rect l="l" t="t" r="r" b="b"/>
            <a:pathLst>
              <a:path w="5636" h="2838" extrusionOk="0">
                <a:moveTo>
                  <a:pt x="5635" y="0"/>
                </a:moveTo>
                <a:cubicBezTo>
                  <a:pt x="5397" y="59"/>
                  <a:pt x="5156" y="76"/>
                  <a:pt x="4915" y="114"/>
                </a:cubicBezTo>
                <a:cubicBezTo>
                  <a:pt x="5156" y="100"/>
                  <a:pt x="5400" y="59"/>
                  <a:pt x="5635" y="0"/>
                </a:cubicBezTo>
                <a:close/>
                <a:moveTo>
                  <a:pt x="136" y="1745"/>
                </a:moveTo>
                <a:cubicBezTo>
                  <a:pt x="142" y="2031"/>
                  <a:pt x="1" y="2472"/>
                  <a:pt x="146" y="2728"/>
                </a:cubicBezTo>
                <a:cubicBezTo>
                  <a:pt x="36" y="2414"/>
                  <a:pt x="153" y="2076"/>
                  <a:pt x="136" y="1745"/>
                </a:cubicBezTo>
                <a:close/>
                <a:moveTo>
                  <a:pt x="153" y="2741"/>
                </a:moveTo>
                <a:lnTo>
                  <a:pt x="153" y="2741"/>
                </a:lnTo>
                <a:cubicBezTo>
                  <a:pt x="170" y="2766"/>
                  <a:pt x="187" y="2790"/>
                  <a:pt x="208" y="2811"/>
                </a:cubicBezTo>
                <a:cubicBezTo>
                  <a:pt x="222" y="2820"/>
                  <a:pt x="232" y="2828"/>
                  <a:pt x="246" y="2838"/>
                </a:cubicBezTo>
                <a:cubicBezTo>
                  <a:pt x="215" y="2803"/>
                  <a:pt x="174" y="2762"/>
                  <a:pt x="153" y="2741"/>
                </a:cubicBezTo>
                <a:close/>
              </a:path>
            </a:pathLst>
          </a:custGeom>
          <a:solidFill>
            <a:srgbClr val="F0F1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2" name="Google Shape;5052;p35"/>
          <p:cNvSpPr/>
          <p:nvPr/>
        </p:nvSpPr>
        <p:spPr>
          <a:xfrm>
            <a:off x="3652432" y="3549935"/>
            <a:ext cx="227538" cy="189993"/>
          </a:xfrm>
          <a:custGeom>
            <a:avLst/>
            <a:gdLst/>
            <a:ahLst/>
            <a:cxnLst/>
            <a:rect l="l" t="t" r="r" b="b"/>
            <a:pathLst>
              <a:path w="7224" h="6032" extrusionOk="0">
                <a:moveTo>
                  <a:pt x="7139" y="0"/>
                </a:moveTo>
                <a:cubicBezTo>
                  <a:pt x="5943" y="0"/>
                  <a:pt x="951" y="1056"/>
                  <a:pt x="10" y="5934"/>
                </a:cubicBezTo>
                <a:cubicBezTo>
                  <a:pt x="0" y="5979"/>
                  <a:pt x="31" y="6021"/>
                  <a:pt x="72" y="6027"/>
                </a:cubicBezTo>
                <a:cubicBezTo>
                  <a:pt x="77" y="6027"/>
                  <a:pt x="77" y="6027"/>
                  <a:pt x="80" y="6031"/>
                </a:cubicBezTo>
                <a:cubicBezTo>
                  <a:pt x="82" y="6031"/>
                  <a:pt x="84" y="6032"/>
                  <a:pt x="86" y="6032"/>
                </a:cubicBezTo>
                <a:cubicBezTo>
                  <a:pt x="125" y="6032"/>
                  <a:pt x="160" y="6004"/>
                  <a:pt x="166" y="5965"/>
                </a:cubicBezTo>
                <a:cubicBezTo>
                  <a:pt x="1085" y="1190"/>
                  <a:pt x="5967" y="159"/>
                  <a:pt x="7139" y="159"/>
                </a:cubicBezTo>
                <a:cubicBezTo>
                  <a:pt x="7141" y="159"/>
                  <a:pt x="7143" y="159"/>
                  <a:pt x="7144" y="159"/>
                </a:cubicBezTo>
                <a:cubicBezTo>
                  <a:pt x="7189" y="159"/>
                  <a:pt x="7224" y="124"/>
                  <a:pt x="7224" y="80"/>
                </a:cubicBezTo>
                <a:cubicBezTo>
                  <a:pt x="7224" y="35"/>
                  <a:pt x="7189" y="0"/>
                  <a:pt x="7144" y="0"/>
                </a:cubicBezTo>
                <a:cubicBezTo>
                  <a:pt x="7143" y="0"/>
                  <a:pt x="7141" y="0"/>
                  <a:pt x="71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3" name="Google Shape;5053;p35"/>
          <p:cNvSpPr/>
          <p:nvPr/>
        </p:nvSpPr>
        <p:spPr>
          <a:xfrm>
            <a:off x="3711269" y="3618851"/>
            <a:ext cx="118210" cy="32001"/>
          </a:xfrm>
          <a:custGeom>
            <a:avLst/>
            <a:gdLst/>
            <a:ahLst/>
            <a:cxnLst/>
            <a:rect l="l" t="t" r="r" b="b"/>
            <a:pathLst>
              <a:path w="3753" h="1016" extrusionOk="0">
                <a:moveTo>
                  <a:pt x="1084" y="0"/>
                </a:moveTo>
                <a:cubicBezTo>
                  <a:pt x="768" y="0"/>
                  <a:pt x="430" y="33"/>
                  <a:pt x="70" y="112"/>
                </a:cubicBezTo>
                <a:cubicBezTo>
                  <a:pt x="29" y="123"/>
                  <a:pt x="1" y="164"/>
                  <a:pt x="12" y="209"/>
                </a:cubicBezTo>
                <a:cubicBezTo>
                  <a:pt x="17" y="244"/>
                  <a:pt x="51" y="270"/>
                  <a:pt x="87" y="270"/>
                </a:cubicBezTo>
                <a:cubicBezTo>
                  <a:pt x="93" y="270"/>
                  <a:pt x="99" y="269"/>
                  <a:pt x="104" y="268"/>
                </a:cubicBezTo>
                <a:cubicBezTo>
                  <a:pt x="453" y="191"/>
                  <a:pt x="781" y="159"/>
                  <a:pt x="1086" y="159"/>
                </a:cubicBezTo>
                <a:cubicBezTo>
                  <a:pt x="2639" y="159"/>
                  <a:pt x="3603" y="986"/>
                  <a:pt x="3615" y="995"/>
                </a:cubicBezTo>
                <a:cubicBezTo>
                  <a:pt x="3625" y="1005"/>
                  <a:pt x="3642" y="1012"/>
                  <a:pt x="3656" y="1016"/>
                </a:cubicBezTo>
                <a:cubicBezTo>
                  <a:pt x="3680" y="1016"/>
                  <a:pt x="3707" y="1009"/>
                  <a:pt x="3725" y="988"/>
                </a:cubicBezTo>
                <a:cubicBezTo>
                  <a:pt x="3753" y="954"/>
                  <a:pt x="3749" y="906"/>
                  <a:pt x="3718" y="877"/>
                </a:cubicBezTo>
                <a:cubicBezTo>
                  <a:pt x="3706" y="866"/>
                  <a:pt x="2701" y="0"/>
                  <a:pt x="10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4" name="Google Shape;5054;p35"/>
          <p:cNvSpPr/>
          <p:nvPr/>
        </p:nvSpPr>
        <p:spPr>
          <a:xfrm>
            <a:off x="1363398" y="3400481"/>
            <a:ext cx="1330454" cy="863126"/>
          </a:xfrm>
          <a:custGeom>
            <a:avLst/>
            <a:gdLst/>
            <a:ahLst/>
            <a:cxnLst/>
            <a:rect l="l" t="t" r="r" b="b"/>
            <a:pathLst>
              <a:path w="42240" h="27403" extrusionOk="0">
                <a:moveTo>
                  <a:pt x="41434" y="0"/>
                </a:moveTo>
                <a:cubicBezTo>
                  <a:pt x="41405" y="0"/>
                  <a:pt x="41376" y="1"/>
                  <a:pt x="41346" y="4"/>
                </a:cubicBezTo>
                <a:lnTo>
                  <a:pt x="18372" y="2345"/>
                </a:lnTo>
                <a:cubicBezTo>
                  <a:pt x="18151" y="2366"/>
                  <a:pt x="17948" y="2470"/>
                  <a:pt x="17796" y="2621"/>
                </a:cubicBezTo>
                <a:lnTo>
                  <a:pt x="17792" y="2621"/>
                </a:lnTo>
                <a:cubicBezTo>
                  <a:pt x="17603" y="2804"/>
                  <a:pt x="17482" y="3063"/>
                  <a:pt x="17482" y="3335"/>
                </a:cubicBezTo>
                <a:lnTo>
                  <a:pt x="17482" y="4907"/>
                </a:lnTo>
                <a:cubicBezTo>
                  <a:pt x="17482" y="5401"/>
                  <a:pt x="17827" y="6004"/>
                  <a:pt x="18258" y="6249"/>
                </a:cubicBezTo>
                <a:lnTo>
                  <a:pt x="20396" y="7483"/>
                </a:lnTo>
                <a:lnTo>
                  <a:pt x="780" y="18807"/>
                </a:lnTo>
                <a:cubicBezTo>
                  <a:pt x="563" y="18927"/>
                  <a:pt x="370" y="19141"/>
                  <a:pt x="225" y="19386"/>
                </a:cubicBezTo>
                <a:cubicBezTo>
                  <a:pt x="83" y="19631"/>
                  <a:pt x="1" y="19903"/>
                  <a:pt x="1" y="20151"/>
                </a:cubicBezTo>
                <a:lnTo>
                  <a:pt x="1" y="21720"/>
                </a:lnTo>
                <a:cubicBezTo>
                  <a:pt x="1" y="22217"/>
                  <a:pt x="349" y="22817"/>
                  <a:pt x="780" y="23065"/>
                </a:cubicBezTo>
                <a:lnTo>
                  <a:pt x="7972" y="27219"/>
                </a:lnTo>
                <a:cubicBezTo>
                  <a:pt x="8187" y="27343"/>
                  <a:pt x="8459" y="27402"/>
                  <a:pt x="8742" y="27402"/>
                </a:cubicBezTo>
                <a:cubicBezTo>
                  <a:pt x="9021" y="27402"/>
                  <a:pt x="9304" y="27337"/>
                  <a:pt x="9514" y="27216"/>
                </a:cubicBezTo>
                <a:lnTo>
                  <a:pt x="32043" y="14206"/>
                </a:lnTo>
                <a:lnTo>
                  <a:pt x="37094" y="17123"/>
                </a:lnTo>
                <a:cubicBezTo>
                  <a:pt x="37223" y="17198"/>
                  <a:pt x="37355" y="17233"/>
                  <a:pt x="37481" y="17233"/>
                </a:cubicBezTo>
                <a:cubicBezTo>
                  <a:pt x="37624" y="17233"/>
                  <a:pt x="37758" y="17187"/>
                  <a:pt x="37871" y="17103"/>
                </a:cubicBezTo>
                <a:cubicBezTo>
                  <a:pt x="37987" y="17017"/>
                  <a:pt x="38081" y="16883"/>
                  <a:pt x="38132" y="16717"/>
                </a:cubicBezTo>
                <a:lnTo>
                  <a:pt x="41983" y="4128"/>
                </a:lnTo>
                <a:cubicBezTo>
                  <a:pt x="42122" y="3652"/>
                  <a:pt x="42239" y="2873"/>
                  <a:pt x="42239" y="2384"/>
                </a:cubicBezTo>
                <a:lnTo>
                  <a:pt x="42239" y="811"/>
                </a:lnTo>
                <a:cubicBezTo>
                  <a:pt x="42239" y="639"/>
                  <a:pt x="42190" y="484"/>
                  <a:pt x="42104" y="356"/>
                </a:cubicBezTo>
                <a:cubicBezTo>
                  <a:pt x="41964" y="137"/>
                  <a:pt x="41718" y="0"/>
                  <a:pt x="414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5" name="Google Shape;5055;p35"/>
          <p:cNvSpPr/>
          <p:nvPr/>
        </p:nvSpPr>
        <p:spPr>
          <a:xfrm>
            <a:off x="1913908" y="3486279"/>
            <a:ext cx="91910" cy="149897"/>
          </a:xfrm>
          <a:custGeom>
            <a:avLst/>
            <a:gdLst/>
            <a:ahLst/>
            <a:cxnLst/>
            <a:rect l="l" t="t" r="r" b="b"/>
            <a:pathLst>
              <a:path w="2918" h="4759" extrusionOk="0">
                <a:moveTo>
                  <a:pt x="218" y="0"/>
                </a:moveTo>
                <a:cubicBezTo>
                  <a:pt x="84" y="173"/>
                  <a:pt x="1" y="387"/>
                  <a:pt x="1" y="611"/>
                </a:cubicBezTo>
                <a:lnTo>
                  <a:pt x="1" y="2180"/>
                </a:lnTo>
                <a:cubicBezTo>
                  <a:pt x="1" y="2677"/>
                  <a:pt x="349" y="3280"/>
                  <a:pt x="780" y="3525"/>
                </a:cubicBezTo>
                <a:cubicBezTo>
                  <a:pt x="349" y="3280"/>
                  <a:pt x="4" y="2677"/>
                  <a:pt x="4" y="2183"/>
                </a:cubicBezTo>
                <a:lnTo>
                  <a:pt x="4" y="611"/>
                </a:lnTo>
                <a:cubicBezTo>
                  <a:pt x="4" y="387"/>
                  <a:pt x="87" y="173"/>
                  <a:pt x="218" y="0"/>
                </a:cubicBezTo>
                <a:close/>
                <a:moveTo>
                  <a:pt x="780" y="3525"/>
                </a:moveTo>
                <a:lnTo>
                  <a:pt x="2914" y="4759"/>
                </a:lnTo>
                <a:lnTo>
                  <a:pt x="2918" y="4759"/>
                </a:lnTo>
                <a:lnTo>
                  <a:pt x="780" y="3525"/>
                </a:lnTo>
                <a:close/>
              </a:path>
            </a:pathLst>
          </a:custGeom>
          <a:solidFill>
            <a:srgbClr val="E5E5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6" name="Google Shape;5056;p35"/>
          <p:cNvSpPr/>
          <p:nvPr/>
        </p:nvSpPr>
        <p:spPr>
          <a:xfrm>
            <a:off x="1914034" y="3483035"/>
            <a:ext cx="183473" cy="153141"/>
          </a:xfrm>
          <a:custGeom>
            <a:avLst/>
            <a:gdLst/>
            <a:ahLst/>
            <a:cxnLst/>
            <a:rect l="l" t="t" r="r" b="b"/>
            <a:pathLst>
              <a:path w="5825" h="4862" extrusionOk="0">
                <a:moveTo>
                  <a:pt x="310" y="0"/>
                </a:moveTo>
                <a:cubicBezTo>
                  <a:pt x="276" y="31"/>
                  <a:pt x="245" y="70"/>
                  <a:pt x="214" y="103"/>
                </a:cubicBezTo>
                <a:cubicBezTo>
                  <a:pt x="83" y="276"/>
                  <a:pt x="0" y="490"/>
                  <a:pt x="0" y="714"/>
                </a:cubicBezTo>
                <a:lnTo>
                  <a:pt x="0" y="2286"/>
                </a:lnTo>
                <a:cubicBezTo>
                  <a:pt x="0" y="2780"/>
                  <a:pt x="345" y="3383"/>
                  <a:pt x="776" y="3628"/>
                </a:cubicBezTo>
                <a:lnTo>
                  <a:pt x="2914" y="4862"/>
                </a:lnTo>
                <a:lnTo>
                  <a:pt x="5824" y="3179"/>
                </a:lnTo>
                <a:lnTo>
                  <a:pt x="314"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7" name="Google Shape;5057;p35"/>
          <p:cNvSpPr/>
          <p:nvPr/>
        </p:nvSpPr>
        <p:spPr>
          <a:xfrm>
            <a:off x="2372666" y="3847930"/>
            <a:ext cx="182780" cy="95406"/>
          </a:xfrm>
          <a:custGeom>
            <a:avLst/>
            <a:gdLst/>
            <a:ahLst/>
            <a:cxnLst/>
            <a:rect l="l" t="t" r="r" b="b"/>
            <a:pathLst>
              <a:path w="5803" h="3029" extrusionOk="0">
                <a:moveTo>
                  <a:pt x="0" y="0"/>
                </a:moveTo>
                <a:lnTo>
                  <a:pt x="0" y="5"/>
                </a:lnTo>
                <a:lnTo>
                  <a:pt x="3851" y="2225"/>
                </a:lnTo>
                <a:lnTo>
                  <a:pt x="0" y="0"/>
                </a:lnTo>
                <a:close/>
                <a:moveTo>
                  <a:pt x="5305" y="3015"/>
                </a:moveTo>
                <a:cubicBezTo>
                  <a:pt x="5353" y="3025"/>
                  <a:pt x="5397" y="3028"/>
                  <a:pt x="5438" y="3028"/>
                </a:cubicBezTo>
                <a:cubicBezTo>
                  <a:pt x="5438" y="3028"/>
                  <a:pt x="5439" y="3028"/>
                  <a:pt x="5439" y="3028"/>
                </a:cubicBezTo>
                <a:lnTo>
                  <a:pt x="5439" y="3028"/>
                </a:lnTo>
                <a:cubicBezTo>
                  <a:pt x="5396" y="3028"/>
                  <a:pt x="5352" y="3025"/>
                  <a:pt x="5305" y="3015"/>
                </a:cubicBezTo>
                <a:close/>
                <a:moveTo>
                  <a:pt x="5802" y="2914"/>
                </a:moveTo>
                <a:cubicBezTo>
                  <a:pt x="5696" y="2988"/>
                  <a:pt x="5574" y="3028"/>
                  <a:pt x="5439" y="3028"/>
                </a:cubicBezTo>
                <a:lnTo>
                  <a:pt x="5439" y="3028"/>
                </a:lnTo>
                <a:cubicBezTo>
                  <a:pt x="5440" y="3028"/>
                  <a:pt x="5440" y="3028"/>
                  <a:pt x="5441" y="3028"/>
                </a:cubicBezTo>
                <a:cubicBezTo>
                  <a:pt x="5573" y="3028"/>
                  <a:pt x="5696" y="2988"/>
                  <a:pt x="5802" y="2914"/>
                </a:cubicBezTo>
                <a:close/>
              </a:path>
            </a:pathLst>
          </a:custGeom>
          <a:solidFill>
            <a:srgbClr val="E5E5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8" name="Google Shape;5058;p35"/>
          <p:cNvSpPr/>
          <p:nvPr/>
        </p:nvSpPr>
        <p:spPr>
          <a:xfrm>
            <a:off x="2372666" y="3742037"/>
            <a:ext cx="183567" cy="201301"/>
          </a:xfrm>
          <a:custGeom>
            <a:avLst/>
            <a:gdLst/>
            <a:ahLst/>
            <a:cxnLst/>
            <a:rect l="l" t="t" r="r" b="b"/>
            <a:pathLst>
              <a:path w="5828" h="6391" extrusionOk="0">
                <a:moveTo>
                  <a:pt x="0" y="1"/>
                </a:moveTo>
                <a:lnTo>
                  <a:pt x="0" y="3362"/>
                </a:lnTo>
                <a:lnTo>
                  <a:pt x="3851" y="5587"/>
                </a:lnTo>
                <a:lnTo>
                  <a:pt x="5051" y="6279"/>
                </a:lnTo>
                <a:cubicBezTo>
                  <a:pt x="5134" y="6328"/>
                  <a:pt x="5220" y="6359"/>
                  <a:pt x="5303" y="6376"/>
                </a:cubicBezTo>
                <a:cubicBezTo>
                  <a:pt x="5352" y="6387"/>
                  <a:pt x="5396" y="6390"/>
                  <a:pt x="5438" y="6390"/>
                </a:cubicBezTo>
                <a:cubicBezTo>
                  <a:pt x="5575" y="6390"/>
                  <a:pt x="5699" y="6349"/>
                  <a:pt x="5807" y="6273"/>
                </a:cubicBezTo>
                <a:cubicBezTo>
                  <a:pt x="5813" y="6269"/>
                  <a:pt x="5820" y="6263"/>
                  <a:pt x="5828" y="6259"/>
                </a:cubicBezTo>
                <a:lnTo>
                  <a:pt x="5828" y="3367"/>
                </a:ln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9" name="Google Shape;5059;p35"/>
          <p:cNvSpPr/>
          <p:nvPr/>
        </p:nvSpPr>
        <p:spPr>
          <a:xfrm>
            <a:off x="1638716" y="3848056"/>
            <a:ext cx="733986" cy="415547"/>
          </a:xfrm>
          <a:custGeom>
            <a:avLst/>
            <a:gdLst/>
            <a:ahLst/>
            <a:cxnLst/>
            <a:rect l="l" t="t" r="r" b="b"/>
            <a:pathLst>
              <a:path w="23303" h="13193" extrusionOk="0">
                <a:moveTo>
                  <a:pt x="23302" y="1"/>
                </a:moveTo>
                <a:lnTo>
                  <a:pt x="773" y="13006"/>
                </a:lnTo>
                <a:cubicBezTo>
                  <a:pt x="563" y="13127"/>
                  <a:pt x="280" y="13192"/>
                  <a:pt x="1" y="13192"/>
                </a:cubicBezTo>
                <a:lnTo>
                  <a:pt x="1" y="13192"/>
                </a:lnTo>
                <a:cubicBezTo>
                  <a:pt x="280" y="13192"/>
                  <a:pt x="563" y="13127"/>
                  <a:pt x="773" y="13006"/>
                </a:cubicBezTo>
                <a:lnTo>
                  <a:pt x="23302"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0" name="Google Shape;5060;p35"/>
          <p:cNvSpPr/>
          <p:nvPr/>
        </p:nvSpPr>
        <p:spPr>
          <a:xfrm>
            <a:off x="1638716" y="3742037"/>
            <a:ext cx="733986" cy="521567"/>
          </a:xfrm>
          <a:custGeom>
            <a:avLst/>
            <a:gdLst/>
            <a:ahLst/>
            <a:cxnLst/>
            <a:rect l="l" t="t" r="r" b="b"/>
            <a:pathLst>
              <a:path w="23303" h="16559" extrusionOk="0">
                <a:moveTo>
                  <a:pt x="23302" y="1"/>
                </a:moveTo>
                <a:lnTo>
                  <a:pt x="1" y="13455"/>
                </a:lnTo>
                <a:lnTo>
                  <a:pt x="1" y="16558"/>
                </a:lnTo>
                <a:cubicBezTo>
                  <a:pt x="280" y="16558"/>
                  <a:pt x="563" y="16493"/>
                  <a:pt x="773" y="16372"/>
                </a:cubicBezTo>
                <a:lnTo>
                  <a:pt x="23302" y="3367"/>
                </a:lnTo>
                <a:lnTo>
                  <a:pt x="2330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1" name="Google Shape;5061;p35"/>
          <p:cNvSpPr/>
          <p:nvPr/>
        </p:nvSpPr>
        <p:spPr>
          <a:xfrm>
            <a:off x="2556200" y="3411694"/>
            <a:ext cx="137644" cy="527489"/>
          </a:xfrm>
          <a:custGeom>
            <a:avLst/>
            <a:gdLst/>
            <a:ahLst/>
            <a:cxnLst/>
            <a:rect l="l" t="t" r="r" b="b"/>
            <a:pathLst>
              <a:path w="4370" h="16747" extrusionOk="0">
                <a:moveTo>
                  <a:pt x="4234" y="0"/>
                </a:moveTo>
                <a:lnTo>
                  <a:pt x="1" y="13850"/>
                </a:lnTo>
                <a:lnTo>
                  <a:pt x="1" y="13855"/>
                </a:lnTo>
                <a:lnTo>
                  <a:pt x="1" y="16747"/>
                </a:lnTo>
                <a:cubicBezTo>
                  <a:pt x="117" y="16661"/>
                  <a:pt x="211" y="16527"/>
                  <a:pt x="262" y="16361"/>
                </a:cubicBezTo>
                <a:lnTo>
                  <a:pt x="4113" y="3772"/>
                </a:lnTo>
                <a:cubicBezTo>
                  <a:pt x="4252" y="3296"/>
                  <a:pt x="4369" y="2517"/>
                  <a:pt x="4369" y="2028"/>
                </a:cubicBezTo>
                <a:lnTo>
                  <a:pt x="4369" y="455"/>
                </a:lnTo>
                <a:cubicBezTo>
                  <a:pt x="4369" y="283"/>
                  <a:pt x="4320" y="128"/>
                  <a:pt x="423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2" name="Google Shape;5062;p35"/>
          <p:cNvSpPr/>
          <p:nvPr/>
        </p:nvSpPr>
        <p:spPr>
          <a:xfrm>
            <a:off x="2556200" y="3848056"/>
            <a:ext cx="31" cy="91122"/>
          </a:xfrm>
          <a:custGeom>
            <a:avLst/>
            <a:gdLst/>
            <a:ahLst/>
            <a:cxnLst/>
            <a:rect l="l" t="t" r="r" b="b"/>
            <a:pathLst>
              <a:path w="1" h="2893" extrusionOk="0">
                <a:moveTo>
                  <a:pt x="1" y="1"/>
                </a:moveTo>
                <a:lnTo>
                  <a:pt x="1" y="2893"/>
                </a:lnTo>
                <a:lnTo>
                  <a:pt x="1" y="2893"/>
                </a:lnTo>
                <a:lnTo>
                  <a:pt x="1" y="1"/>
                </a:lnTo>
                <a:close/>
              </a:path>
            </a:pathLst>
          </a:custGeom>
          <a:solidFill>
            <a:srgbClr val="1C9F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3" name="Google Shape;5063;p35"/>
          <p:cNvSpPr/>
          <p:nvPr/>
        </p:nvSpPr>
        <p:spPr>
          <a:xfrm>
            <a:off x="3080221" y="1683284"/>
            <a:ext cx="239696" cy="236987"/>
          </a:xfrm>
          <a:custGeom>
            <a:avLst/>
            <a:gdLst/>
            <a:ahLst/>
            <a:cxnLst/>
            <a:rect l="l" t="t" r="r" b="b"/>
            <a:pathLst>
              <a:path w="7610" h="7524" extrusionOk="0">
                <a:moveTo>
                  <a:pt x="928" y="0"/>
                </a:moveTo>
                <a:cubicBezTo>
                  <a:pt x="625" y="0"/>
                  <a:pt x="316" y="18"/>
                  <a:pt x="0" y="55"/>
                </a:cubicBezTo>
                <a:cubicBezTo>
                  <a:pt x="420" y="1062"/>
                  <a:pt x="686" y="2241"/>
                  <a:pt x="779" y="3578"/>
                </a:cubicBezTo>
                <a:lnTo>
                  <a:pt x="7610" y="7523"/>
                </a:lnTo>
                <a:cubicBezTo>
                  <a:pt x="7368" y="4269"/>
                  <a:pt x="6079" y="1961"/>
                  <a:pt x="4117" y="820"/>
                </a:cubicBezTo>
                <a:lnTo>
                  <a:pt x="3965" y="731"/>
                </a:lnTo>
                <a:cubicBezTo>
                  <a:pt x="3074" y="250"/>
                  <a:pt x="2050" y="0"/>
                  <a:pt x="928" y="0"/>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4" name="Google Shape;5064;p35"/>
          <p:cNvSpPr/>
          <p:nvPr/>
        </p:nvSpPr>
        <p:spPr>
          <a:xfrm>
            <a:off x="3080221" y="1683252"/>
            <a:ext cx="239696" cy="237019"/>
          </a:xfrm>
          <a:custGeom>
            <a:avLst/>
            <a:gdLst/>
            <a:ahLst/>
            <a:cxnLst/>
            <a:rect l="l" t="t" r="r" b="b"/>
            <a:pathLst>
              <a:path w="7610" h="7525" extrusionOk="0">
                <a:moveTo>
                  <a:pt x="934" y="0"/>
                </a:moveTo>
                <a:cubicBezTo>
                  <a:pt x="631" y="0"/>
                  <a:pt x="320" y="21"/>
                  <a:pt x="0" y="56"/>
                </a:cubicBezTo>
                <a:cubicBezTo>
                  <a:pt x="324" y="835"/>
                  <a:pt x="559" y="1714"/>
                  <a:pt x="689" y="2694"/>
                </a:cubicBezTo>
                <a:lnTo>
                  <a:pt x="1172" y="3807"/>
                </a:lnTo>
                <a:lnTo>
                  <a:pt x="1248" y="3853"/>
                </a:lnTo>
                <a:lnTo>
                  <a:pt x="1993" y="2731"/>
                </a:lnTo>
                <a:cubicBezTo>
                  <a:pt x="2066" y="2621"/>
                  <a:pt x="2190" y="2562"/>
                  <a:pt x="2314" y="2562"/>
                </a:cubicBezTo>
                <a:cubicBezTo>
                  <a:pt x="2379" y="2562"/>
                  <a:pt x="2445" y="2580"/>
                  <a:pt x="2500" y="2611"/>
                </a:cubicBezTo>
                <a:lnTo>
                  <a:pt x="4351" y="3680"/>
                </a:lnTo>
                <a:cubicBezTo>
                  <a:pt x="4523" y="3780"/>
                  <a:pt x="4589" y="4004"/>
                  <a:pt x="4503" y="4179"/>
                </a:cubicBezTo>
                <a:lnTo>
                  <a:pt x="3907" y="5387"/>
                </a:lnTo>
                <a:lnTo>
                  <a:pt x="7610" y="7524"/>
                </a:lnTo>
                <a:cubicBezTo>
                  <a:pt x="7368" y="4270"/>
                  <a:pt x="6079" y="1962"/>
                  <a:pt x="4117" y="821"/>
                </a:cubicBezTo>
                <a:lnTo>
                  <a:pt x="3965" y="732"/>
                </a:lnTo>
                <a:cubicBezTo>
                  <a:pt x="3075" y="253"/>
                  <a:pt x="2055" y="0"/>
                  <a:pt x="93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5" name="Google Shape;5065;p35"/>
          <p:cNvSpPr/>
          <p:nvPr/>
        </p:nvSpPr>
        <p:spPr>
          <a:xfrm>
            <a:off x="3124412" y="1875700"/>
            <a:ext cx="164102" cy="114619"/>
          </a:xfrm>
          <a:custGeom>
            <a:avLst/>
            <a:gdLst/>
            <a:ahLst/>
            <a:cxnLst/>
            <a:rect l="l" t="t" r="r" b="b"/>
            <a:pathLst>
              <a:path w="5210" h="3639" extrusionOk="0">
                <a:moveTo>
                  <a:pt x="986" y="1"/>
                </a:moveTo>
                <a:lnTo>
                  <a:pt x="0" y="2442"/>
                </a:lnTo>
                <a:cubicBezTo>
                  <a:pt x="145" y="2718"/>
                  <a:pt x="1896" y="3090"/>
                  <a:pt x="1996" y="3411"/>
                </a:cubicBezTo>
                <a:cubicBezTo>
                  <a:pt x="2040" y="3553"/>
                  <a:pt x="2155" y="3638"/>
                  <a:pt x="2285" y="3638"/>
                </a:cubicBezTo>
                <a:cubicBezTo>
                  <a:pt x="2329" y="3638"/>
                  <a:pt x="2375" y="3628"/>
                  <a:pt x="2421" y="3607"/>
                </a:cubicBezTo>
                <a:lnTo>
                  <a:pt x="4979" y="2455"/>
                </a:lnTo>
                <a:cubicBezTo>
                  <a:pt x="5031" y="2432"/>
                  <a:pt x="5079" y="2423"/>
                  <a:pt x="5122" y="2423"/>
                </a:cubicBezTo>
                <a:cubicBezTo>
                  <a:pt x="5154" y="2423"/>
                  <a:pt x="5183" y="2428"/>
                  <a:pt x="5210" y="2435"/>
                </a:cubicBezTo>
                <a:lnTo>
                  <a:pt x="986" y="1"/>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6" name="Google Shape;5066;p35"/>
          <p:cNvSpPr/>
          <p:nvPr/>
        </p:nvSpPr>
        <p:spPr>
          <a:xfrm>
            <a:off x="2450968" y="1687158"/>
            <a:ext cx="707780" cy="963792"/>
          </a:xfrm>
          <a:custGeom>
            <a:avLst/>
            <a:gdLst/>
            <a:ahLst/>
            <a:cxnLst/>
            <a:rect l="l" t="t" r="r" b="b"/>
            <a:pathLst>
              <a:path w="22471" h="30599" extrusionOk="0">
                <a:moveTo>
                  <a:pt x="15095" y="8609"/>
                </a:moveTo>
                <a:cubicBezTo>
                  <a:pt x="15124" y="8609"/>
                  <a:pt x="15148" y="8617"/>
                  <a:pt x="15168" y="8635"/>
                </a:cubicBezTo>
                <a:cubicBezTo>
                  <a:pt x="15764" y="9170"/>
                  <a:pt x="16089" y="10158"/>
                  <a:pt x="16089" y="11541"/>
                </a:cubicBezTo>
                <a:cubicBezTo>
                  <a:pt x="16089" y="14638"/>
                  <a:pt x="13916" y="18403"/>
                  <a:pt x="11237" y="19948"/>
                </a:cubicBezTo>
                <a:cubicBezTo>
                  <a:pt x="10422" y="20419"/>
                  <a:pt x="9701" y="20645"/>
                  <a:pt x="9093" y="20645"/>
                </a:cubicBezTo>
                <a:cubicBezTo>
                  <a:pt x="8780" y="20645"/>
                  <a:pt x="8496" y="20585"/>
                  <a:pt x="8245" y="20469"/>
                </a:cubicBezTo>
                <a:cubicBezTo>
                  <a:pt x="7399" y="20075"/>
                  <a:pt x="14056" y="8609"/>
                  <a:pt x="15095" y="8609"/>
                </a:cubicBezTo>
                <a:close/>
                <a:moveTo>
                  <a:pt x="18070" y="1"/>
                </a:moveTo>
                <a:cubicBezTo>
                  <a:pt x="17944" y="1"/>
                  <a:pt x="17820" y="61"/>
                  <a:pt x="17747" y="170"/>
                </a:cubicBezTo>
                <a:lnTo>
                  <a:pt x="15623" y="3363"/>
                </a:lnTo>
                <a:cubicBezTo>
                  <a:pt x="15515" y="3525"/>
                  <a:pt x="15273" y="3642"/>
                  <a:pt x="15078" y="3642"/>
                </a:cubicBezTo>
                <a:cubicBezTo>
                  <a:pt x="15074" y="3642"/>
                  <a:pt x="15071" y="3642"/>
                  <a:pt x="15068" y="3642"/>
                </a:cubicBezTo>
                <a:cubicBezTo>
                  <a:pt x="15022" y="3640"/>
                  <a:pt x="14977" y="3640"/>
                  <a:pt x="14931" y="3640"/>
                </a:cubicBezTo>
                <a:cubicBezTo>
                  <a:pt x="14733" y="3640"/>
                  <a:pt x="14530" y="3652"/>
                  <a:pt x="14323" y="3676"/>
                </a:cubicBezTo>
                <a:lnTo>
                  <a:pt x="14323" y="1339"/>
                </a:lnTo>
                <a:lnTo>
                  <a:pt x="12906" y="522"/>
                </a:lnTo>
                <a:cubicBezTo>
                  <a:pt x="12878" y="507"/>
                  <a:pt x="12847" y="499"/>
                  <a:pt x="12814" y="499"/>
                </a:cubicBezTo>
                <a:cubicBezTo>
                  <a:pt x="12770" y="499"/>
                  <a:pt x="12723" y="513"/>
                  <a:pt x="12672" y="543"/>
                </a:cubicBezTo>
                <a:lnTo>
                  <a:pt x="9800" y="2201"/>
                </a:lnTo>
                <a:cubicBezTo>
                  <a:pt x="9627" y="2301"/>
                  <a:pt x="9475" y="2539"/>
                  <a:pt x="9458" y="2736"/>
                </a:cubicBezTo>
                <a:lnTo>
                  <a:pt x="9168" y="5935"/>
                </a:lnTo>
                <a:cubicBezTo>
                  <a:pt x="9151" y="6132"/>
                  <a:pt x="9017" y="6397"/>
                  <a:pt x="8872" y="6531"/>
                </a:cubicBezTo>
                <a:cubicBezTo>
                  <a:pt x="8310" y="7045"/>
                  <a:pt x="7779" y="7614"/>
                  <a:pt x="7276" y="8221"/>
                </a:cubicBezTo>
                <a:cubicBezTo>
                  <a:pt x="7180" y="8334"/>
                  <a:pt x="7015" y="8404"/>
                  <a:pt x="6860" y="8404"/>
                </a:cubicBezTo>
                <a:cubicBezTo>
                  <a:pt x="6808" y="8404"/>
                  <a:pt x="6756" y="8396"/>
                  <a:pt x="6710" y="8379"/>
                </a:cubicBezTo>
                <a:lnTo>
                  <a:pt x="4865" y="7735"/>
                </a:lnTo>
                <a:cubicBezTo>
                  <a:pt x="4823" y="7720"/>
                  <a:pt x="4778" y="7713"/>
                  <a:pt x="4733" y="7713"/>
                </a:cubicBezTo>
                <a:cubicBezTo>
                  <a:pt x="4581" y="7713"/>
                  <a:pt x="4425" y="7795"/>
                  <a:pt x="4348" y="7928"/>
                </a:cubicBezTo>
                <a:lnTo>
                  <a:pt x="2234" y="11586"/>
                </a:lnTo>
                <a:cubicBezTo>
                  <a:pt x="2137" y="11759"/>
                  <a:pt x="2179" y="12004"/>
                  <a:pt x="2328" y="12131"/>
                </a:cubicBezTo>
                <a:lnTo>
                  <a:pt x="3807" y="13406"/>
                </a:lnTo>
                <a:cubicBezTo>
                  <a:pt x="3958" y="13535"/>
                  <a:pt x="4020" y="13790"/>
                  <a:pt x="3951" y="13976"/>
                </a:cubicBezTo>
                <a:cubicBezTo>
                  <a:pt x="3676" y="14714"/>
                  <a:pt x="3452" y="15462"/>
                  <a:pt x="3286" y="16204"/>
                </a:cubicBezTo>
                <a:cubicBezTo>
                  <a:pt x="3245" y="16396"/>
                  <a:pt x="3083" y="16645"/>
                  <a:pt x="2920" y="16758"/>
                </a:cubicBezTo>
                <a:lnTo>
                  <a:pt x="293" y="18607"/>
                </a:lnTo>
                <a:cubicBezTo>
                  <a:pt x="131" y="18720"/>
                  <a:pt x="0" y="18976"/>
                  <a:pt x="0" y="19172"/>
                </a:cubicBezTo>
                <a:lnTo>
                  <a:pt x="0" y="22489"/>
                </a:lnTo>
                <a:cubicBezTo>
                  <a:pt x="0" y="22592"/>
                  <a:pt x="41" y="22665"/>
                  <a:pt x="103" y="22703"/>
                </a:cubicBezTo>
                <a:lnTo>
                  <a:pt x="3428" y="24624"/>
                </a:lnTo>
                <a:lnTo>
                  <a:pt x="2217" y="27071"/>
                </a:lnTo>
                <a:cubicBezTo>
                  <a:pt x="2128" y="27247"/>
                  <a:pt x="2196" y="27471"/>
                  <a:pt x="2365" y="27571"/>
                </a:cubicBezTo>
                <a:lnTo>
                  <a:pt x="6889" y="30192"/>
                </a:lnTo>
                <a:cubicBezTo>
                  <a:pt x="6947" y="30224"/>
                  <a:pt x="7012" y="30240"/>
                  <a:pt x="7076" y="30240"/>
                </a:cubicBezTo>
                <a:cubicBezTo>
                  <a:pt x="7202" y="30240"/>
                  <a:pt x="7326" y="30181"/>
                  <a:pt x="7400" y="30071"/>
                </a:cubicBezTo>
                <a:lnTo>
                  <a:pt x="9454" y="27971"/>
                </a:lnTo>
                <a:cubicBezTo>
                  <a:pt x="9461" y="28064"/>
                  <a:pt x="9502" y="28133"/>
                  <a:pt x="9564" y="28165"/>
                </a:cubicBezTo>
                <a:lnTo>
                  <a:pt x="13775" y="30598"/>
                </a:lnTo>
                <a:lnTo>
                  <a:pt x="13888" y="27299"/>
                </a:lnTo>
                <a:cubicBezTo>
                  <a:pt x="13888" y="27299"/>
                  <a:pt x="12999" y="26150"/>
                  <a:pt x="13016" y="25951"/>
                </a:cubicBezTo>
                <a:lnTo>
                  <a:pt x="17606" y="20951"/>
                </a:lnTo>
                <a:cubicBezTo>
                  <a:pt x="17649" y="20966"/>
                  <a:pt x="17694" y="20973"/>
                  <a:pt x="17739" y="20973"/>
                </a:cubicBezTo>
                <a:cubicBezTo>
                  <a:pt x="17893" y="20973"/>
                  <a:pt x="18048" y="20892"/>
                  <a:pt x="18123" y="20762"/>
                </a:cubicBezTo>
                <a:lnTo>
                  <a:pt x="20236" y="17103"/>
                </a:lnTo>
                <a:cubicBezTo>
                  <a:pt x="20336" y="16931"/>
                  <a:pt x="20295" y="16686"/>
                  <a:pt x="20144" y="16559"/>
                </a:cubicBezTo>
                <a:lnTo>
                  <a:pt x="22178" y="10083"/>
                </a:lnTo>
                <a:cubicBezTo>
                  <a:pt x="22340" y="9969"/>
                  <a:pt x="22471" y="9714"/>
                  <a:pt x="22471" y="9517"/>
                </a:cubicBezTo>
                <a:lnTo>
                  <a:pt x="22367" y="5993"/>
                </a:lnTo>
                <a:lnTo>
                  <a:pt x="22367" y="5990"/>
                </a:lnTo>
                <a:cubicBezTo>
                  <a:pt x="22336" y="5972"/>
                  <a:pt x="22299" y="5961"/>
                  <a:pt x="22258" y="5961"/>
                </a:cubicBezTo>
                <a:cubicBezTo>
                  <a:pt x="22222" y="5961"/>
                  <a:pt x="22183" y="5969"/>
                  <a:pt x="22143" y="5987"/>
                </a:cubicBezTo>
                <a:lnTo>
                  <a:pt x="20257" y="1618"/>
                </a:lnTo>
                <a:cubicBezTo>
                  <a:pt x="20343" y="1442"/>
                  <a:pt x="20278" y="1218"/>
                  <a:pt x="20105" y="1118"/>
                </a:cubicBezTo>
                <a:lnTo>
                  <a:pt x="18258" y="49"/>
                </a:lnTo>
                <a:cubicBezTo>
                  <a:pt x="18199" y="17"/>
                  <a:pt x="18134" y="1"/>
                  <a:pt x="18070"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7" name="Google Shape;5067;p35"/>
          <p:cNvSpPr/>
          <p:nvPr/>
        </p:nvSpPr>
        <p:spPr>
          <a:xfrm>
            <a:off x="2938168" y="1687189"/>
            <a:ext cx="242184" cy="205175"/>
          </a:xfrm>
          <a:custGeom>
            <a:avLst/>
            <a:gdLst/>
            <a:ahLst/>
            <a:cxnLst/>
            <a:rect l="l" t="t" r="r" b="b"/>
            <a:pathLst>
              <a:path w="7689" h="6514" extrusionOk="0">
                <a:moveTo>
                  <a:pt x="2599" y="1"/>
                </a:moveTo>
                <a:cubicBezTo>
                  <a:pt x="2475" y="1"/>
                  <a:pt x="2352" y="61"/>
                  <a:pt x="2279" y="169"/>
                </a:cubicBezTo>
                <a:lnTo>
                  <a:pt x="155" y="3362"/>
                </a:lnTo>
                <a:cubicBezTo>
                  <a:pt x="117" y="3421"/>
                  <a:pt x="62" y="3469"/>
                  <a:pt x="0" y="3510"/>
                </a:cubicBezTo>
                <a:lnTo>
                  <a:pt x="3030" y="5262"/>
                </a:lnTo>
                <a:lnTo>
                  <a:pt x="5196" y="6513"/>
                </a:lnTo>
                <a:lnTo>
                  <a:pt x="7031" y="4396"/>
                </a:lnTo>
                <a:lnTo>
                  <a:pt x="7602" y="3241"/>
                </a:lnTo>
                <a:cubicBezTo>
                  <a:pt x="7689" y="3061"/>
                  <a:pt x="7620" y="2838"/>
                  <a:pt x="7451" y="2741"/>
                </a:cubicBezTo>
                <a:lnTo>
                  <a:pt x="4637" y="1117"/>
                </a:lnTo>
                <a:lnTo>
                  <a:pt x="2782" y="48"/>
                </a:lnTo>
                <a:cubicBezTo>
                  <a:pt x="2725" y="16"/>
                  <a:pt x="2661" y="1"/>
                  <a:pt x="2599"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8" name="Google Shape;5068;p35"/>
          <p:cNvSpPr/>
          <p:nvPr/>
        </p:nvSpPr>
        <p:spPr>
          <a:xfrm>
            <a:off x="2454559" y="2208594"/>
            <a:ext cx="248799" cy="151723"/>
          </a:xfrm>
          <a:custGeom>
            <a:avLst/>
            <a:gdLst/>
            <a:ahLst/>
            <a:cxnLst/>
            <a:rect l="l" t="t" r="r" b="b"/>
            <a:pathLst>
              <a:path w="7899" h="4817" extrusionOk="0">
                <a:moveTo>
                  <a:pt x="3000" y="0"/>
                </a:moveTo>
                <a:cubicBezTo>
                  <a:pt x="2941" y="83"/>
                  <a:pt x="2872" y="155"/>
                  <a:pt x="2806" y="203"/>
                </a:cubicBezTo>
                <a:lnTo>
                  <a:pt x="179" y="2052"/>
                </a:lnTo>
                <a:cubicBezTo>
                  <a:pt x="110" y="2100"/>
                  <a:pt x="52" y="2179"/>
                  <a:pt x="0" y="2262"/>
                </a:cubicBezTo>
                <a:lnTo>
                  <a:pt x="4413" y="4816"/>
                </a:lnTo>
                <a:lnTo>
                  <a:pt x="7899" y="2834"/>
                </a:lnTo>
                <a:lnTo>
                  <a:pt x="3000" y="0"/>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9" name="Google Shape;5069;p35"/>
          <p:cNvSpPr/>
          <p:nvPr/>
        </p:nvSpPr>
        <p:spPr>
          <a:xfrm>
            <a:off x="2519380" y="1930222"/>
            <a:ext cx="237302" cy="215065"/>
          </a:xfrm>
          <a:custGeom>
            <a:avLst/>
            <a:gdLst/>
            <a:ahLst/>
            <a:cxnLst/>
            <a:rect l="l" t="t" r="r" b="b"/>
            <a:pathLst>
              <a:path w="7534" h="6828" extrusionOk="0">
                <a:moveTo>
                  <a:pt x="2521" y="0"/>
                </a:moveTo>
                <a:cubicBezTo>
                  <a:pt x="2383" y="14"/>
                  <a:pt x="2245" y="90"/>
                  <a:pt x="2176" y="211"/>
                </a:cubicBezTo>
                <a:lnTo>
                  <a:pt x="62" y="3869"/>
                </a:lnTo>
                <a:cubicBezTo>
                  <a:pt x="14" y="3956"/>
                  <a:pt x="0" y="4055"/>
                  <a:pt x="18" y="4152"/>
                </a:cubicBezTo>
                <a:lnTo>
                  <a:pt x="4641" y="6827"/>
                </a:lnTo>
                <a:lnTo>
                  <a:pt x="7534" y="2917"/>
                </a:lnTo>
                <a:lnTo>
                  <a:pt x="2521" y="0"/>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0" name="Google Shape;5070;p35"/>
          <p:cNvSpPr/>
          <p:nvPr/>
        </p:nvSpPr>
        <p:spPr>
          <a:xfrm>
            <a:off x="2750255" y="1702938"/>
            <a:ext cx="240168" cy="157078"/>
          </a:xfrm>
          <a:custGeom>
            <a:avLst/>
            <a:gdLst/>
            <a:ahLst/>
            <a:cxnLst/>
            <a:rect l="l" t="t" r="r" b="b"/>
            <a:pathLst>
              <a:path w="7625" h="4987" extrusionOk="0">
                <a:moveTo>
                  <a:pt x="3315" y="0"/>
                </a:moveTo>
                <a:cubicBezTo>
                  <a:pt x="3269" y="0"/>
                  <a:pt x="3221" y="13"/>
                  <a:pt x="3170" y="42"/>
                </a:cubicBezTo>
                <a:lnTo>
                  <a:pt x="298" y="1700"/>
                </a:lnTo>
                <a:cubicBezTo>
                  <a:pt x="177" y="1769"/>
                  <a:pt x="62" y="1910"/>
                  <a:pt x="0" y="2058"/>
                </a:cubicBezTo>
                <a:lnTo>
                  <a:pt x="5069" y="4986"/>
                </a:lnTo>
                <a:lnTo>
                  <a:pt x="7624" y="3510"/>
                </a:lnTo>
                <a:lnTo>
                  <a:pt x="7624" y="2458"/>
                </a:lnTo>
                <a:lnTo>
                  <a:pt x="6731" y="1941"/>
                </a:lnTo>
                <a:lnTo>
                  <a:pt x="4821" y="838"/>
                </a:lnTo>
                <a:lnTo>
                  <a:pt x="4787" y="817"/>
                </a:lnTo>
                <a:lnTo>
                  <a:pt x="3401" y="21"/>
                </a:lnTo>
                <a:cubicBezTo>
                  <a:pt x="3377" y="7"/>
                  <a:pt x="3349" y="0"/>
                  <a:pt x="3315"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1" name="Google Shape;5071;p35"/>
          <p:cNvSpPr/>
          <p:nvPr/>
        </p:nvSpPr>
        <p:spPr>
          <a:xfrm>
            <a:off x="2583981" y="1763948"/>
            <a:ext cx="707812" cy="903632"/>
          </a:xfrm>
          <a:custGeom>
            <a:avLst/>
            <a:gdLst/>
            <a:ahLst/>
            <a:cxnLst/>
            <a:rect l="l" t="t" r="r" b="b"/>
            <a:pathLst>
              <a:path w="22472" h="28689" extrusionOk="0">
                <a:moveTo>
                  <a:pt x="13404" y="8076"/>
                </a:moveTo>
                <a:cubicBezTo>
                  <a:pt x="14996" y="8076"/>
                  <a:pt x="16089" y="9344"/>
                  <a:pt x="16089" y="11541"/>
                </a:cubicBezTo>
                <a:cubicBezTo>
                  <a:pt x="16089" y="14638"/>
                  <a:pt x="13917" y="18403"/>
                  <a:pt x="11238" y="19947"/>
                </a:cubicBezTo>
                <a:cubicBezTo>
                  <a:pt x="10458" y="20397"/>
                  <a:pt x="9721" y="20610"/>
                  <a:pt x="9068" y="20610"/>
                </a:cubicBezTo>
                <a:cubicBezTo>
                  <a:pt x="7476" y="20610"/>
                  <a:pt x="6383" y="19342"/>
                  <a:pt x="6383" y="17148"/>
                </a:cubicBezTo>
                <a:cubicBezTo>
                  <a:pt x="6383" y="14051"/>
                  <a:pt x="8556" y="10286"/>
                  <a:pt x="11238" y="8738"/>
                </a:cubicBezTo>
                <a:cubicBezTo>
                  <a:pt x="12016" y="8289"/>
                  <a:pt x="12752" y="8076"/>
                  <a:pt x="13404" y="8076"/>
                </a:cubicBezTo>
                <a:close/>
                <a:moveTo>
                  <a:pt x="18069" y="1"/>
                </a:moveTo>
                <a:cubicBezTo>
                  <a:pt x="17944" y="1"/>
                  <a:pt x="17820" y="60"/>
                  <a:pt x="17748" y="169"/>
                </a:cubicBezTo>
                <a:lnTo>
                  <a:pt x="15623" y="3363"/>
                </a:lnTo>
                <a:cubicBezTo>
                  <a:pt x="15515" y="3526"/>
                  <a:pt x="15272" y="3642"/>
                  <a:pt x="15073" y="3642"/>
                </a:cubicBezTo>
                <a:cubicBezTo>
                  <a:pt x="15070" y="3642"/>
                  <a:pt x="15068" y="3642"/>
                  <a:pt x="15065" y="3642"/>
                </a:cubicBezTo>
                <a:cubicBezTo>
                  <a:pt x="15015" y="3640"/>
                  <a:pt x="14965" y="3639"/>
                  <a:pt x="14914" y="3639"/>
                </a:cubicBezTo>
                <a:cubicBezTo>
                  <a:pt x="14522" y="3639"/>
                  <a:pt x="14110" y="3685"/>
                  <a:pt x="13683" y="3780"/>
                </a:cubicBezTo>
                <a:cubicBezTo>
                  <a:pt x="13655" y="3786"/>
                  <a:pt x="13628" y="3789"/>
                  <a:pt x="13602" y="3789"/>
                </a:cubicBezTo>
                <a:cubicBezTo>
                  <a:pt x="13444" y="3789"/>
                  <a:pt x="13317" y="3679"/>
                  <a:pt x="13300" y="3511"/>
                </a:cubicBezTo>
                <a:lnTo>
                  <a:pt x="13021" y="718"/>
                </a:lnTo>
                <a:cubicBezTo>
                  <a:pt x="13006" y="579"/>
                  <a:pt x="12924" y="499"/>
                  <a:pt x="12817" y="499"/>
                </a:cubicBezTo>
                <a:cubicBezTo>
                  <a:pt x="12772" y="499"/>
                  <a:pt x="12723" y="513"/>
                  <a:pt x="12672" y="542"/>
                </a:cubicBezTo>
                <a:lnTo>
                  <a:pt x="9800" y="2201"/>
                </a:lnTo>
                <a:cubicBezTo>
                  <a:pt x="9628" y="2300"/>
                  <a:pt x="9476" y="2538"/>
                  <a:pt x="9458" y="2739"/>
                </a:cubicBezTo>
                <a:lnTo>
                  <a:pt x="9169" y="5935"/>
                </a:lnTo>
                <a:cubicBezTo>
                  <a:pt x="9152" y="6132"/>
                  <a:pt x="9017" y="6396"/>
                  <a:pt x="8873" y="6531"/>
                </a:cubicBezTo>
                <a:cubicBezTo>
                  <a:pt x="8311" y="7045"/>
                  <a:pt x="7779" y="7614"/>
                  <a:pt x="7276" y="8221"/>
                </a:cubicBezTo>
                <a:cubicBezTo>
                  <a:pt x="7181" y="8334"/>
                  <a:pt x="7016" y="8403"/>
                  <a:pt x="6861" y="8403"/>
                </a:cubicBezTo>
                <a:cubicBezTo>
                  <a:pt x="6809" y="8403"/>
                  <a:pt x="6758" y="8396"/>
                  <a:pt x="6711" y="8379"/>
                </a:cubicBezTo>
                <a:lnTo>
                  <a:pt x="4866" y="7734"/>
                </a:lnTo>
                <a:cubicBezTo>
                  <a:pt x="4823" y="7720"/>
                  <a:pt x="4779" y="7713"/>
                  <a:pt x="4734" y="7713"/>
                </a:cubicBezTo>
                <a:cubicBezTo>
                  <a:pt x="4581" y="7713"/>
                  <a:pt x="4426" y="7794"/>
                  <a:pt x="4348" y="7927"/>
                </a:cubicBezTo>
                <a:lnTo>
                  <a:pt x="2235" y="11586"/>
                </a:lnTo>
                <a:cubicBezTo>
                  <a:pt x="2139" y="11759"/>
                  <a:pt x="2180" y="12003"/>
                  <a:pt x="2328" y="12131"/>
                </a:cubicBezTo>
                <a:lnTo>
                  <a:pt x="3807" y="13406"/>
                </a:lnTo>
                <a:cubicBezTo>
                  <a:pt x="3960" y="13534"/>
                  <a:pt x="4022" y="13789"/>
                  <a:pt x="3952" y="13976"/>
                </a:cubicBezTo>
                <a:cubicBezTo>
                  <a:pt x="3677" y="14713"/>
                  <a:pt x="3452" y="15462"/>
                  <a:pt x="3287" y="16203"/>
                </a:cubicBezTo>
                <a:cubicBezTo>
                  <a:pt x="3245" y="16396"/>
                  <a:pt x="3080" y="16644"/>
                  <a:pt x="2921" y="16758"/>
                </a:cubicBezTo>
                <a:lnTo>
                  <a:pt x="294" y="18607"/>
                </a:lnTo>
                <a:cubicBezTo>
                  <a:pt x="132" y="18720"/>
                  <a:pt x="1" y="18975"/>
                  <a:pt x="1" y="19172"/>
                </a:cubicBezTo>
                <a:lnTo>
                  <a:pt x="1" y="22488"/>
                </a:lnTo>
                <a:cubicBezTo>
                  <a:pt x="1" y="22641"/>
                  <a:pt x="86" y="22731"/>
                  <a:pt x="206" y="22731"/>
                </a:cubicBezTo>
                <a:cubicBezTo>
                  <a:pt x="244" y="22731"/>
                  <a:pt x="285" y="22722"/>
                  <a:pt x="328" y="22703"/>
                </a:cubicBezTo>
                <a:lnTo>
                  <a:pt x="2887" y="21548"/>
                </a:lnTo>
                <a:cubicBezTo>
                  <a:pt x="2931" y="21528"/>
                  <a:pt x="2976" y="21518"/>
                  <a:pt x="3020" y="21518"/>
                </a:cubicBezTo>
                <a:cubicBezTo>
                  <a:pt x="3150" y="21518"/>
                  <a:pt x="3267" y="21604"/>
                  <a:pt x="3311" y="21744"/>
                </a:cubicBezTo>
                <a:cubicBezTo>
                  <a:pt x="3459" y="22216"/>
                  <a:pt x="3653" y="22637"/>
                  <a:pt x="3883" y="23013"/>
                </a:cubicBezTo>
                <a:cubicBezTo>
                  <a:pt x="3987" y="23182"/>
                  <a:pt x="4008" y="23454"/>
                  <a:pt x="3921" y="23634"/>
                </a:cubicBezTo>
                <a:lnTo>
                  <a:pt x="2214" y="27071"/>
                </a:lnTo>
                <a:cubicBezTo>
                  <a:pt x="2128" y="27247"/>
                  <a:pt x="2197" y="27471"/>
                  <a:pt x="2367" y="27571"/>
                </a:cubicBezTo>
                <a:lnTo>
                  <a:pt x="4218" y="28640"/>
                </a:lnTo>
                <a:cubicBezTo>
                  <a:pt x="4276" y="28673"/>
                  <a:pt x="4341" y="28688"/>
                  <a:pt x="4405" y="28688"/>
                </a:cubicBezTo>
                <a:cubicBezTo>
                  <a:pt x="4530" y="28688"/>
                  <a:pt x="4654" y="28629"/>
                  <a:pt x="4725" y="28519"/>
                </a:cubicBezTo>
                <a:lnTo>
                  <a:pt x="6852" y="25323"/>
                </a:lnTo>
                <a:cubicBezTo>
                  <a:pt x="6958" y="25163"/>
                  <a:pt x="7201" y="25047"/>
                  <a:pt x="7399" y="25047"/>
                </a:cubicBezTo>
                <a:cubicBezTo>
                  <a:pt x="7401" y="25047"/>
                  <a:pt x="7404" y="25047"/>
                  <a:pt x="7407" y="25047"/>
                </a:cubicBezTo>
                <a:cubicBezTo>
                  <a:pt x="7456" y="25049"/>
                  <a:pt x="7506" y="25050"/>
                  <a:pt x="7556" y="25050"/>
                </a:cubicBezTo>
                <a:cubicBezTo>
                  <a:pt x="7949" y="25050"/>
                  <a:pt x="8362" y="25001"/>
                  <a:pt x="8790" y="24909"/>
                </a:cubicBezTo>
                <a:cubicBezTo>
                  <a:pt x="8817" y="24903"/>
                  <a:pt x="8845" y="24899"/>
                  <a:pt x="8871" y="24899"/>
                </a:cubicBezTo>
                <a:cubicBezTo>
                  <a:pt x="9029" y="24899"/>
                  <a:pt x="9158" y="25010"/>
                  <a:pt x="9173" y="25178"/>
                </a:cubicBezTo>
                <a:lnTo>
                  <a:pt x="9455" y="27971"/>
                </a:lnTo>
                <a:cubicBezTo>
                  <a:pt x="9467" y="28110"/>
                  <a:pt x="9549" y="28190"/>
                  <a:pt x="9656" y="28190"/>
                </a:cubicBezTo>
                <a:cubicBezTo>
                  <a:pt x="9700" y="28190"/>
                  <a:pt x="9750" y="28176"/>
                  <a:pt x="9800" y="28147"/>
                </a:cubicBezTo>
                <a:lnTo>
                  <a:pt x="12672" y="26489"/>
                </a:lnTo>
                <a:cubicBezTo>
                  <a:pt x="12845" y="26389"/>
                  <a:pt x="13000" y="26147"/>
                  <a:pt x="13017" y="25951"/>
                </a:cubicBezTo>
                <a:lnTo>
                  <a:pt x="13303" y="22754"/>
                </a:lnTo>
                <a:cubicBezTo>
                  <a:pt x="13320" y="22558"/>
                  <a:pt x="13459" y="22292"/>
                  <a:pt x="13603" y="22157"/>
                </a:cubicBezTo>
                <a:cubicBezTo>
                  <a:pt x="14162" y="21644"/>
                  <a:pt x="14697" y="21075"/>
                  <a:pt x="15200" y="20468"/>
                </a:cubicBezTo>
                <a:cubicBezTo>
                  <a:pt x="15293" y="20354"/>
                  <a:pt x="15457" y="20285"/>
                  <a:pt x="15612" y="20285"/>
                </a:cubicBezTo>
                <a:cubicBezTo>
                  <a:pt x="15664" y="20285"/>
                  <a:pt x="15715" y="20293"/>
                  <a:pt x="15762" y="20310"/>
                </a:cubicBezTo>
                <a:lnTo>
                  <a:pt x="17606" y="20951"/>
                </a:lnTo>
                <a:cubicBezTo>
                  <a:pt x="17649" y="20966"/>
                  <a:pt x="17693" y="20973"/>
                  <a:pt x="17739" y="20973"/>
                </a:cubicBezTo>
                <a:cubicBezTo>
                  <a:pt x="17892" y="20973"/>
                  <a:pt x="18049" y="20892"/>
                  <a:pt x="18123" y="20761"/>
                </a:cubicBezTo>
                <a:lnTo>
                  <a:pt x="20237" y="17103"/>
                </a:lnTo>
                <a:cubicBezTo>
                  <a:pt x="20337" y="16931"/>
                  <a:pt x="20296" y="16686"/>
                  <a:pt x="20144" y="16558"/>
                </a:cubicBezTo>
                <a:lnTo>
                  <a:pt x="18665" y="15282"/>
                </a:lnTo>
                <a:cubicBezTo>
                  <a:pt x="18516" y="15152"/>
                  <a:pt x="18451" y="14899"/>
                  <a:pt x="18520" y="14713"/>
                </a:cubicBezTo>
                <a:cubicBezTo>
                  <a:pt x="18796" y="13972"/>
                  <a:pt x="19020" y="13228"/>
                  <a:pt x="19186" y="12486"/>
                </a:cubicBezTo>
                <a:cubicBezTo>
                  <a:pt x="19231" y="12293"/>
                  <a:pt x="19393" y="12044"/>
                  <a:pt x="19554" y="11928"/>
                </a:cubicBezTo>
                <a:lnTo>
                  <a:pt x="22178" y="10083"/>
                </a:lnTo>
                <a:cubicBezTo>
                  <a:pt x="22340" y="9969"/>
                  <a:pt x="22471" y="9714"/>
                  <a:pt x="22471" y="9517"/>
                </a:cubicBezTo>
                <a:lnTo>
                  <a:pt x="22471" y="6200"/>
                </a:lnTo>
                <a:cubicBezTo>
                  <a:pt x="22471" y="6048"/>
                  <a:pt x="22388" y="5958"/>
                  <a:pt x="22268" y="5958"/>
                </a:cubicBezTo>
                <a:cubicBezTo>
                  <a:pt x="22230" y="5958"/>
                  <a:pt x="22188" y="5968"/>
                  <a:pt x="22144" y="5987"/>
                </a:cubicBezTo>
                <a:lnTo>
                  <a:pt x="19589" y="7141"/>
                </a:lnTo>
                <a:cubicBezTo>
                  <a:pt x="19544" y="7161"/>
                  <a:pt x="19498" y="7170"/>
                  <a:pt x="19454" y="7170"/>
                </a:cubicBezTo>
                <a:cubicBezTo>
                  <a:pt x="19322" y="7170"/>
                  <a:pt x="19205" y="7084"/>
                  <a:pt x="19161" y="6942"/>
                </a:cubicBezTo>
                <a:cubicBezTo>
                  <a:pt x="19013" y="6473"/>
                  <a:pt x="18820" y="6049"/>
                  <a:pt x="18593" y="5676"/>
                </a:cubicBezTo>
                <a:cubicBezTo>
                  <a:pt x="18489" y="5507"/>
                  <a:pt x="18465" y="5231"/>
                  <a:pt x="18551" y="5056"/>
                </a:cubicBezTo>
                <a:lnTo>
                  <a:pt x="20258" y="1617"/>
                </a:lnTo>
                <a:cubicBezTo>
                  <a:pt x="20344" y="1442"/>
                  <a:pt x="20278" y="1218"/>
                  <a:pt x="20106" y="1118"/>
                </a:cubicBezTo>
                <a:lnTo>
                  <a:pt x="18255" y="49"/>
                </a:lnTo>
                <a:cubicBezTo>
                  <a:pt x="18197" y="16"/>
                  <a:pt x="18133" y="1"/>
                  <a:pt x="18069" y="1"/>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2" name="Google Shape;5072;p35"/>
          <p:cNvSpPr/>
          <p:nvPr/>
        </p:nvSpPr>
        <p:spPr>
          <a:xfrm>
            <a:off x="2805785" y="2074983"/>
            <a:ext cx="208954" cy="269493"/>
          </a:xfrm>
          <a:custGeom>
            <a:avLst/>
            <a:gdLst/>
            <a:ahLst/>
            <a:cxnLst/>
            <a:rect l="l" t="t" r="r" b="b"/>
            <a:pathLst>
              <a:path w="6634" h="8556" extrusionOk="0">
                <a:moveTo>
                  <a:pt x="4537" y="1"/>
                </a:moveTo>
                <a:cubicBezTo>
                  <a:pt x="4115" y="1"/>
                  <a:pt x="3640" y="137"/>
                  <a:pt x="3137" y="428"/>
                </a:cubicBezTo>
                <a:cubicBezTo>
                  <a:pt x="1407" y="1429"/>
                  <a:pt x="0" y="3859"/>
                  <a:pt x="0" y="5859"/>
                </a:cubicBezTo>
                <a:cubicBezTo>
                  <a:pt x="0" y="6859"/>
                  <a:pt x="352" y="7559"/>
                  <a:pt x="917" y="7890"/>
                </a:cubicBezTo>
                <a:lnTo>
                  <a:pt x="920" y="7890"/>
                </a:lnTo>
                <a:lnTo>
                  <a:pt x="2082" y="8555"/>
                </a:lnTo>
                <a:lnTo>
                  <a:pt x="2358" y="8090"/>
                </a:lnTo>
                <a:cubicBezTo>
                  <a:pt x="2644" y="8024"/>
                  <a:pt x="2944" y="7921"/>
                  <a:pt x="3258" y="7738"/>
                </a:cubicBezTo>
                <a:cubicBezTo>
                  <a:pt x="4989" y="6738"/>
                  <a:pt x="6396" y="4308"/>
                  <a:pt x="6396" y="2307"/>
                </a:cubicBezTo>
                <a:cubicBezTo>
                  <a:pt x="6396" y="2011"/>
                  <a:pt x="6355" y="1749"/>
                  <a:pt x="6296" y="1504"/>
                </a:cubicBezTo>
                <a:lnTo>
                  <a:pt x="6633" y="945"/>
                </a:lnTo>
                <a:lnTo>
                  <a:pt x="5358" y="208"/>
                </a:lnTo>
                <a:lnTo>
                  <a:pt x="5354" y="208"/>
                </a:lnTo>
                <a:lnTo>
                  <a:pt x="5344" y="201"/>
                </a:lnTo>
                <a:lnTo>
                  <a:pt x="5341" y="201"/>
                </a:lnTo>
                <a:cubicBezTo>
                  <a:pt x="5106" y="69"/>
                  <a:pt x="4835" y="1"/>
                  <a:pt x="4537" y="1"/>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3" name="Google Shape;5073;p35"/>
          <p:cNvSpPr/>
          <p:nvPr/>
        </p:nvSpPr>
        <p:spPr>
          <a:xfrm>
            <a:off x="2834637" y="2323465"/>
            <a:ext cx="53672" cy="21009"/>
          </a:xfrm>
          <a:custGeom>
            <a:avLst/>
            <a:gdLst/>
            <a:ahLst/>
            <a:cxnLst/>
            <a:rect l="l" t="t" r="r" b="b"/>
            <a:pathLst>
              <a:path w="1704" h="667" extrusionOk="0">
                <a:moveTo>
                  <a:pt x="1704" y="132"/>
                </a:moveTo>
                <a:cubicBezTo>
                  <a:pt x="1615" y="160"/>
                  <a:pt x="1529" y="181"/>
                  <a:pt x="1442" y="201"/>
                </a:cubicBezTo>
                <a:lnTo>
                  <a:pt x="1166" y="666"/>
                </a:lnTo>
                <a:lnTo>
                  <a:pt x="1166" y="666"/>
                </a:lnTo>
                <a:lnTo>
                  <a:pt x="1442" y="201"/>
                </a:lnTo>
                <a:cubicBezTo>
                  <a:pt x="1529" y="181"/>
                  <a:pt x="1615" y="160"/>
                  <a:pt x="1704" y="132"/>
                </a:cubicBezTo>
                <a:close/>
                <a:moveTo>
                  <a:pt x="1" y="1"/>
                </a:moveTo>
                <a:lnTo>
                  <a:pt x="1" y="1"/>
                </a:lnTo>
                <a:lnTo>
                  <a:pt x="1" y="1"/>
                </a:lnTo>
                <a:lnTo>
                  <a:pt x="1" y="1"/>
                </a:lnTo>
                <a:lnTo>
                  <a:pt x="1" y="1"/>
                </a:lnTo>
                <a:close/>
              </a:path>
            </a:pathLst>
          </a:custGeom>
          <a:solidFill>
            <a:srgbClr val="222D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4" name="Google Shape;5074;p35"/>
          <p:cNvSpPr/>
          <p:nvPr/>
        </p:nvSpPr>
        <p:spPr>
          <a:xfrm>
            <a:off x="2805785" y="2155679"/>
            <a:ext cx="176166" cy="188796"/>
          </a:xfrm>
          <a:custGeom>
            <a:avLst/>
            <a:gdLst/>
            <a:ahLst/>
            <a:cxnLst/>
            <a:rect l="l" t="t" r="r" b="b"/>
            <a:pathLst>
              <a:path w="5593" h="5994" extrusionOk="0">
                <a:moveTo>
                  <a:pt x="1044" y="0"/>
                </a:moveTo>
                <a:cubicBezTo>
                  <a:pt x="403" y="1031"/>
                  <a:pt x="0" y="2228"/>
                  <a:pt x="0" y="3297"/>
                </a:cubicBezTo>
                <a:cubicBezTo>
                  <a:pt x="0" y="4297"/>
                  <a:pt x="352" y="4997"/>
                  <a:pt x="917" y="5328"/>
                </a:cubicBezTo>
                <a:lnTo>
                  <a:pt x="920" y="5328"/>
                </a:lnTo>
                <a:lnTo>
                  <a:pt x="2082" y="5993"/>
                </a:lnTo>
                <a:lnTo>
                  <a:pt x="2358" y="5528"/>
                </a:lnTo>
                <a:cubicBezTo>
                  <a:pt x="2445" y="5508"/>
                  <a:pt x="2531" y="5487"/>
                  <a:pt x="2620" y="5459"/>
                </a:cubicBezTo>
                <a:cubicBezTo>
                  <a:pt x="2827" y="5393"/>
                  <a:pt x="3037" y="5304"/>
                  <a:pt x="3258" y="5176"/>
                </a:cubicBezTo>
                <a:cubicBezTo>
                  <a:pt x="4186" y="4642"/>
                  <a:pt x="5020" y="3697"/>
                  <a:pt x="5592" y="2624"/>
                </a:cubicBezTo>
                <a:lnTo>
                  <a:pt x="104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5" name="Google Shape;5075;p35"/>
          <p:cNvSpPr/>
          <p:nvPr/>
        </p:nvSpPr>
        <p:spPr>
          <a:xfrm>
            <a:off x="2906765" y="2076621"/>
            <a:ext cx="27277" cy="10552"/>
          </a:xfrm>
          <a:custGeom>
            <a:avLst/>
            <a:gdLst/>
            <a:ahLst/>
            <a:cxnLst/>
            <a:rect l="l" t="t" r="r" b="b"/>
            <a:pathLst>
              <a:path w="866" h="335" extrusionOk="0">
                <a:moveTo>
                  <a:pt x="862" y="0"/>
                </a:moveTo>
                <a:cubicBezTo>
                  <a:pt x="587" y="59"/>
                  <a:pt x="300" y="169"/>
                  <a:pt x="1" y="335"/>
                </a:cubicBezTo>
                <a:cubicBezTo>
                  <a:pt x="300" y="169"/>
                  <a:pt x="587" y="59"/>
                  <a:pt x="862" y="0"/>
                </a:cubicBezTo>
                <a:close/>
                <a:moveTo>
                  <a:pt x="865" y="0"/>
                </a:moveTo>
                <a:lnTo>
                  <a:pt x="86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6" name="Google Shape;5076;p35"/>
          <p:cNvSpPr/>
          <p:nvPr/>
        </p:nvSpPr>
        <p:spPr>
          <a:xfrm>
            <a:off x="2973981" y="2081283"/>
            <a:ext cx="40758" cy="31403"/>
          </a:xfrm>
          <a:custGeom>
            <a:avLst/>
            <a:gdLst/>
            <a:ahLst/>
            <a:cxnLst/>
            <a:rect l="l" t="t" r="r" b="b"/>
            <a:pathLst>
              <a:path w="1294" h="997" extrusionOk="0">
                <a:moveTo>
                  <a:pt x="18" y="8"/>
                </a:moveTo>
                <a:lnTo>
                  <a:pt x="14" y="8"/>
                </a:lnTo>
                <a:lnTo>
                  <a:pt x="18" y="8"/>
                </a:lnTo>
                <a:lnTo>
                  <a:pt x="1293" y="745"/>
                </a:lnTo>
                <a:lnTo>
                  <a:pt x="1142" y="997"/>
                </a:lnTo>
                <a:lnTo>
                  <a:pt x="1293" y="745"/>
                </a:lnTo>
                <a:lnTo>
                  <a:pt x="18" y="8"/>
                </a:lnTo>
                <a:close/>
                <a:moveTo>
                  <a:pt x="4" y="1"/>
                </a:moveTo>
                <a:lnTo>
                  <a:pt x="1" y="1"/>
                </a:lnTo>
                <a:lnTo>
                  <a:pt x="1" y="1"/>
                </a:lnTo>
                <a:lnTo>
                  <a:pt x="4" y="1"/>
                </a:lnTo>
                <a:close/>
              </a:path>
            </a:pathLst>
          </a:custGeom>
          <a:solidFill>
            <a:srgbClr val="7D84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7" name="Google Shape;5077;p35"/>
          <p:cNvSpPr/>
          <p:nvPr/>
        </p:nvSpPr>
        <p:spPr>
          <a:xfrm>
            <a:off x="2848117" y="2088559"/>
            <a:ext cx="56192" cy="53042"/>
          </a:xfrm>
          <a:custGeom>
            <a:avLst/>
            <a:gdLst/>
            <a:ahLst/>
            <a:cxnLst/>
            <a:rect l="l" t="t" r="r" b="b"/>
            <a:pathLst>
              <a:path w="1784" h="1684" extrusionOk="0">
                <a:moveTo>
                  <a:pt x="1783" y="0"/>
                </a:moveTo>
                <a:cubicBezTo>
                  <a:pt x="1121" y="387"/>
                  <a:pt x="504" y="984"/>
                  <a:pt x="1" y="1684"/>
                </a:cubicBezTo>
                <a:cubicBezTo>
                  <a:pt x="504" y="984"/>
                  <a:pt x="1121" y="387"/>
                  <a:pt x="1783" y="0"/>
                </a:cubicBezTo>
                <a:close/>
                <a:moveTo>
                  <a:pt x="1783" y="0"/>
                </a:moveTo>
                <a:lnTo>
                  <a:pt x="17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8" name="Google Shape;5078;p35"/>
          <p:cNvSpPr/>
          <p:nvPr/>
        </p:nvSpPr>
        <p:spPr>
          <a:xfrm>
            <a:off x="2990580" y="2147710"/>
            <a:ext cx="16662" cy="72948"/>
          </a:xfrm>
          <a:custGeom>
            <a:avLst/>
            <a:gdLst/>
            <a:ahLst/>
            <a:cxnLst/>
            <a:rect l="l" t="t" r="r" b="b"/>
            <a:pathLst>
              <a:path w="529" h="2316" extrusionOk="0">
                <a:moveTo>
                  <a:pt x="529" y="1"/>
                </a:moveTo>
                <a:lnTo>
                  <a:pt x="529" y="1"/>
                </a:lnTo>
                <a:cubicBezTo>
                  <a:pt x="529" y="745"/>
                  <a:pt x="332" y="1548"/>
                  <a:pt x="1" y="2316"/>
                </a:cubicBezTo>
                <a:cubicBezTo>
                  <a:pt x="335" y="1548"/>
                  <a:pt x="529" y="745"/>
                  <a:pt x="529" y="1"/>
                </a:cubicBezTo>
                <a:close/>
              </a:path>
            </a:pathLst>
          </a:custGeom>
          <a:solidFill>
            <a:srgbClr val="7D84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9" name="Google Shape;5079;p35"/>
          <p:cNvSpPr/>
          <p:nvPr/>
        </p:nvSpPr>
        <p:spPr>
          <a:xfrm>
            <a:off x="2838668" y="2075015"/>
            <a:ext cx="176071" cy="163346"/>
          </a:xfrm>
          <a:custGeom>
            <a:avLst/>
            <a:gdLst/>
            <a:ahLst/>
            <a:cxnLst/>
            <a:rect l="l" t="t" r="r" b="b"/>
            <a:pathLst>
              <a:path w="5590" h="5186" extrusionOk="0">
                <a:moveTo>
                  <a:pt x="3490" y="0"/>
                </a:moveTo>
                <a:cubicBezTo>
                  <a:pt x="3342" y="0"/>
                  <a:pt x="3186" y="17"/>
                  <a:pt x="3027" y="51"/>
                </a:cubicBezTo>
                <a:lnTo>
                  <a:pt x="3024" y="51"/>
                </a:lnTo>
                <a:cubicBezTo>
                  <a:pt x="2749" y="110"/>
                  <a:pt x="2462" y="220"/>
                  <a:pt x="2163" y="386"/>
                </a:cubicBezTo>
                <a:cubicBezTo>
                  <a:pt x="2138" y="400"/>
                  <a:pt x="2117" y="414"/>
                  <a:pt x="2093" y="427"/>
                </a:cubicBezTo>
                <a:cubicBezTo>
                  <a:pt x="2090" y="427"/>
                  <a:pt x="2087" y="430"/>
                  <a:pt x="2083" y="430"/>
                </a:cubicBezTo>
                <a:cubicBezTo>
                  <a:pt x="1421" y="817"/>
                  <a:pt x="804" y="1414"/>
                  <a:pt x="301" y="2114"/>
                </a:cubicBezTo>
                <a:cubicBezTo>
                  <a:pt x="193" y="2258"/>
                  <a:pt x="94" y="2407"/>
                  <a:pt x="0" y="2561"/>
                </a:cubicBezTo>
                <a:lnTo>
                  <a:pt x="4548" y="5185"/>
                </a:lnTo>
                <a:cubicBezTo>
                  <a:pt x="4649" y="5003"/>
                  <a:pt x="4741" y="4813"/>
                  <a:pt x="4824" y="4624"/>
                </a:cubicBezTo>
                <a:cubicBezTo>
                  <a:pt x="5155" y="3855"/>
                  <a:pt x="5352" y="3051"/>
                  <a:pt x="5352" y="2306"/>
                </a:cubicBezTo>
                <a:cubicBezTo>
                  <a:pt x="5352" y="2023"/>
                  <a:pt x="5317" y="1775"/>
                  <a:pt x="5262" y="1544"/>
                </a:cubicBezTo>
                <a:cubicBezTo>
                  <a:pt x="5258" y="1531"/>
                  <a:pt x="5255" y="1517"/>
                  <a:pt x="5252" y="1503"/>
                </a:cubicBezTo>
                <a:lnTo>
                  <a:pt x="5438" y="1196"/>
                </a:lnTo>
                <a:lnTo>
                  <a:pt x="5589" y="944"/>
                </a:lnTo>
                <a:lnTo>
                  <a:pt x="4314" y="207"/>
                </a:lnTo>
                <a:lnTo>
                  <a:pt x="4310" y="207"/>
                </a:lnTo>
                <a:lnTo>
                  <a:pt x="4300" y="200"/>
                </a:lnTo>
                <a:lnTo>
                  <a:pt x="4297" y="200"/>
                </a:lnTo>
                <a:lnTo>
                  <a:pt x="4297" y="203"/>
                </a:lnTo>
                <a:cubicBezTo>
                  <a:pt x="4062" y="69"/>
                  <a:pt x="3790" y="0"/>
                  <a:pt x="349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0" name="Google Shape;5080;p35"/>
          <p:cNvSpPr/>
          <p:nvPr/>
        </p:nvSpPr>
        <p:spPr>
          <a:xfrm>
            <a:off x="2843991" y="2096811"/>
            <a:ext cx="197710" cy="255161"/>
          </a:xfrm>
          <a:custGeom>
            <a:avLst/>
            <a:gdLst/>
            <a:ahLst/>
            <a:cxnLst/>
            <a:rect l="l" t="t" r="r" b="b"/>
            <a:pathLst>
              <a:path w="6277" h="8101" extrusionOk="0">
                <a:moveTo>
                  <a:pt x="4539" y="0"/>
                </a:moveTo>
                <a:cubicBezTo>
                  <a:pt x="4117" y="0"/>
                  <a:pt x="3641" y="138"/>
                  <a:pt x="3138" y="429"/>
                </a:cubicBezTo>
                <a:cubicBezTo>
                  <a:pt x="1404" y="1428"/>
                  <a:pt x="0" y="3863"/>
                  <a:pt x="0" y="5862"/>
                </a:cubicBezTo>
                <a:cubicBezTo>
                  <a:pt x="0" y="7281"/>
                  <a:pt x="706" y="8101"/>
                  <a:pt x="1736" y="8101"/>
                </a:cubicBezTo>
                <a:cubicBezTo>
                  <a:pt x="2158" y="8101"/>
                  <a:pt x="2634" y="7963"/>
                  <a:pt x="3138" y="7673"/>
                </a:cubicBezTo>
                <a:cubicBezTo>
                  <a:pt x="4869" y="6673"/>
                  <a:pt x="6276" y="4242"/>
                  <a:pt x="6276" y="2242"/>
                </a:cubicBezTo>
                <a:cubicBezTo>
                  <a:pt x="6276" y="821"/>
                  <a:pt x="5568" y="0"/>
                  <a:pt x="453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1" name="Google Shape;5081;p35"/>
          <p:cNvSpPr/>
          <p:nvPr/>
        </p:nvSpPr>
        <p:spPr>
          <a:xfrm>
            <a:off x="2913159" y="2155301"/>
            <a:ext cx="58365" cy="125203"/>
          </a:xfrm>
          <a:custGeom>
            <a:avLst/>
            <a:gdLst/>
            <a:ahLst/>
            <a:cxnLst/>
            <a:rect l="l" t="t" r="r" b="b"/>
            <a:pathLst>
              <a:path w="1853" h="3975" extrusionOk="0">
                <a:moveTo>
                  <a:pt x="1690" y="1"/>
                </a:moveTo>
                <a:cubicBezTo>
                  <a:pt x="1681" y="1"/>
                  <a:pt x="1672" y="3"/>
                  <a:pt x="1663" y="9"/>
                </a:cubicBezTo>
                <a:lnTo>
                  <a:pt x="177" y="868"/>
                </a:lnTo>
                <a:cubicBezTo>
                  <a:pt x="156" y="878"/>
                  <a:pt x="135" y="902"/>
                  <a:pt x="118" y="940"/>
                </a:cubicBezTo>
                <a:cubicBezTo>
                  <a:pt x="101" y="975"/>
                  <a:pt x="94" y="1009"/>
                  <a:pt x="94" y="1043"/>
                </a:cubicBezTo>
                <a:lnTo>
                  <a:pt x="94" y="1551"/>
                </a:lnTo>
                <a:cubicBezTo>
                  <a:pt x="94" y="1585"/>
                  <a:pt x="101" y="1613"/>
                  <a:pt x="118" y="1626"/>
                </a:cubicBezTo>
                <a:cubicBezTo>
                  <a:pt x="127" y="1635"/>
                  <a:pt x="137" y="1640"/>
                  <a:pt x="148" y="1640"/>
                </a:cubicBezTo>
                <a:cubicBezTo>
                  <a:pt x="157" y="1640"/>
                  <a:pt x="167" y="1636"/>
                  <a:pt x="177" y="1630"/>
                </a:cubicBezTo>
                <a:lnTo>
                  <a:pt x="987" y="1164"/>
                </a:lnTo>
                <a:lnTo>
                  <a:pt x="987" y="1164"/>
                </a:lnTo>
                <a:lnTo>
                  <a:pt x="659" y="1864"/>
                </a:lnTo>
                <a:cubicBezTo>
                  <a:pt x="646" y="1895"/>
                  <a:pt x="629" y="1930"/>
                  <a:pt x="614" y="1968"/>
                </a:cubicBezTo>
                <a:cubicBezTo>
                  <a:pt x="600" y="2003"/>
                  <a:pt x="594" y="2040"/>
                  <a:pt x="594" y="2075"/>
                </a:cubicBezTo>
                <a:lnTo>
                  <a:pt x="594" y="2485"/>
                </a:lnTo>
                <a:cubicBezTo>
                  <a:pt x="594" y="2520"/>
                  <a:pt x="600" y="2547"/>
                  <a:pt x="618" y="2561"/>
                </a:cubicBezTo>
                <a:cubicBezTo>
                  <a:pt x="628" y="2571"/>
                  <a:pt x="639" y="2576"/>
                  <a:pt x="651" y="2576"/>
                </a:cubicBezTo>
                <a:cubicBezTo>
                  <a:pt x="659" y="2576"/>
                  <a:pt x="668" y="2574"/>
                  <a:pt x="677" y="2568"/>
                </a:cubicBezTo>
                <a:lnTo>
                  <a:pt x="936" y="2420"/>
                </a:lnTo>
                <a:cubicBezTo>
                  <a:pt x="1019" y="2370"/>
                  <a:pt x="1091" y="2348"/>
                  <a:pt x="1148" y="2348"/>
                </a:cubicBezTo>
                <a:cubicBezTo>
                  <a:pt x="1159" y="2348"/>
                  <a:pt x="1170" y="2349"/>
                  <a:pt x="1180" y="2350"/>
                </a:cubicBezTo>
                <a:cubicBezTo>
                  <a:pt x="1246" y="2364"/>
                  <a:pt x="1280" y="2426"/>
                  <a:pt x="1280" y="2540"/>
                </a:cubicBezTo>
                <a:cubicBezTo>
                  <a:pt x="1280" y="2650"/>
                  <a:pt x="1246" y="2751"/>
                  <a:pt x="1180" y="2840"/>
                </a:cubicBezTo>
                <a:cubicBezTo>
                  <a:pt x="1118" y="2929"/>
                  <a:pt x="1035" y="3002"/>
                  <a:pt x="936" y="3058"/>
                </a:cubicBezTo>
                <a:cubicBezTo>
                  <a:pt x="858" y="3102"/>
                  <a:pt x="796" y="3123"/>
                  <a:pt x="754" y="3123"/>
                </a:cubicBezTo>
                <a:cubicBezTo>
                  <a:pt x="751" y="3123"/>
                  <a:pt x="748" y="3123"/>
                  <a:pt x="745" y="3123"/>
                </a:cubicBezTo>
                <a:cubicBezTo>
                  <a:pt x="701" y="3120"/>
                  <a:pt x="662" y="3106"/>
                  <a:pt x="635" y="3088"/>
                </a:cubicBezTo>
                <a:cubicBezTo>
                  <a:pt x="608" y="3068"/>
                  <a:pt x="584" y="3050"/>
                  <a:pt x="559" y="3033"/>
                </a:cubicBezTo>
                <a:cubicBezTo>
                  <a:pt x="549" y="3026"/>
                  <a:pt x="539" y="3023"/>
                  <a:pt x="527" y="3023"/>
                </a:cubicBezTo>
                <a:cubicBezTo>
                  <a:pt x="508" y="3023"/>
                  <a:pt x="487" y="3030"/>
                  <a:pt x="460" y="3047"/>
                </a:cubicBezTo>
                <a:lnTo>
                  <a:pt x="70" y="3271"/>
                </a:lnTo>
                <a:cubicBezTo>
                  <a:pt x="49" y="3281"/>
                  <a:pt x="35" y="3302"/>
                  <a:pt x="21" y="3330"/>
                </a:cubicBezTo>
                <a:cubicBezTo>
                  <a:pt x="8" y="3357"/>
                  <a:pt x="0" y="3389"/>
                  <a:pt x="0" y="3416"/>
                </a:cubicBezTo>
                <a:cubicBezTo>
                  <a:pt x="0" y="3533"/>
                  <a:pt x="25" y="3637"/>
                  <a:pt x="67" y="3723"/>
                </a:cubicBezTo>
                <a:cubicBezTo>
                  <a:pt x="111" y="3812"/>
                  <a:pt x="170" y="3878"/>
                  <a:pt x="249" y="3922"/>
                </a:cubicBezTo>
                <a:cubicBezTo>
                  <a:pt x="312" y="3959"/>
                  <a:pt x="386" y="3974"/>
                  <a:pt x="470" y="3974"/>
                </a:cubicBezTo>
                <a:cubicBezTo>
                  <a:pt x="492" y="3974"/>
                  <a:pt x="515" y="3973"/>
                  <a:pt x="538" y="3971"/>
                </a:cubicBezTo>
                <a:cubicBezTo>
                  <a:pt x="653" y="3957"/>
                  <a:pt x="787" y="3909"/>
                  <a:pt x="936" y="3823"/>
                </a:cubicBezTo>
                <a:cubicBezTo>
                  <a:pt x="1225" y="3658"/>
                  <a:pt x="1449" y="3433"/>
                  <a:pt x="1611" y="3161"/>
                </a:cubicBezTo>
                <a:cubicBezTo>
                  <a:pt x="1773" y="2885"/>
                  <a:pt x="1852" y="2568"/>
                  <a:pt x="1852" y="2209"/>
                </a:cubicBezTo>
                <a:cubicBezTo>
                  <a:pt x="1852" y="1957"/>
                  <a:pt x="1804" y="1788"/>
                  <a:pt x="1701" y="1696"/>
                </a:cubicBezTo>
                <a:cubicBezTo>
                  <a:pt x="1624" y="1624"/>
                  <a:pt x="1529" y="1589"/>
                  <a:pt x="1416" y="1589"/>
                </a:cubicBezTo>
                <a:cubicBezTo>
                  <a:pt x="1382" y="1589"/>
                  <a:pt x="1346" y="1592"/>
                  <a:pt x="1308" y="1599"/>
                </a:cubicBezTo>
                <a:lnTo>
                  <a:pt x="1684" y="798"/>
                </a:lnTo>
                <a:cubicBezTo>
                  <a:pt x="1697" y="774"/>
                  <a:pt x="1708" y="744"/>
                  <a:pt x="1725" y="706"/>
                </a:cubicBezTo>
                <a:cubicBezTo>
                  <a:pt x="1738" y="668"/>
                  <a:pt x="1746" y="633"/>
                  <a:pt x="1746" y="596"/>
                </a:cubicBezTo>
                <a:lnTo>
                  <a:pt x="1746" y="92"/>
                </a:lnTo>
                <a:cubicBezTo>
                  <a:pt x="1746" y="54"/>
                  <a:pt x="1738" y="30"/>
                  <a:pt x="1722" y="12"/>
                </a:cubicBezTo>
                <a:cubicBezTo>
                  <a:pt x="1712" y="5"/>
                  <a:pt x="1701" y="1"/>
                  <a:pt x="1690" y="1"/>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2" name="Google Shape;5082;p35"/>
          <p:cNvSpPr/>
          <p:nvPr/>
        </p:nvSpPr>
        <p:spPr>
          <a:xfrm>
            <a:off x="1817935" y="1556350"/>
            <a:ext cx="1387181" cy="1555662"/>
          </a:xfrm>
          <a:custGeom>
            <a:avLst/>
            <a:gdLst/>
            <a:ahLst/>
            <a:cxnLst/>
            <a:rect l="l" t="t" r="r" b="b"/>
            <a:pathLst>
              <a:path w="44041" h="49390" extrusionOk="0">
                <a:moveTo>
                  <a:pt x="34169" y="0"/>
                </a:moveTo>
                <a:cubicBezTo>
                  <a:pt x="32539" y="0"/>
                  <a:pt x="30698" y="532"/>
                  <a:pt x="28752" y="1654"/>
                </a:cubicBezTo>
                <a:cubicBezTo>
                  <a:pt x="22049" y="5519"/>
                  <a:pt x="16619" y="14932"/>
                  <a:pt x="16619" y="22674"/>
                </a:cubicBezTo>
                <a:cubicBezTo>
                  <a:pt x="16619" y="30418"/>
                  <a:pt x="11181" y="39834"/>
                  <a:pt x="4482" y="43703"/>
                </a:cubicBezTo>
                <a:cubicBezTo>
                  <a:pt x="2896" y="44616"/>
                  <a:pt x="1386" y="45141"/>
                  <a:pt x="0" y="45302"/>
                </a:cubicBezTo>
                <a:cubicBezTo>
                  <a:pt x="586" y="46720"/>
                  <a:pt x="1469" y="47796"/>
                  <a:pt x="2582" y="48485"/>
                </a:cubicBezTo>
                <a:lnTo>
                  <a:pt x="2699" y="48558"/>
                </a:lnTo>
                <a:cubicBezTo>
                  <a:pt x="3628" y="49105"/>
                  <a:pt x="4709" y="49390"/>
                  <a:pt x="5902" y="49390"/>
                </a:cubicBezTo>
                <a:cubicBezTo>
                  <a:pt x="7534" y="49390"/>
                  <a:pt x="9375" y="48857"/>
                  <a:pt x="11323" y="47734"/>
                </a:cubicBezTo>
                <a:cubicBezTo>
                  <a:pt x="18023" y="43865"/>
                  <a:pt x="23456" y="34448"/>
                  <a:pt x="23456" y="26704"/>
                </a:cubicBezTo>
                <a:cubicBezTo>
                  <a:pt x="23456" y="18963"/>
                  <a:pt x="28890" y="9550"/>
                  <a:pt x="35593" y="5684"/>
                </a:cubicBezTo>
                <a:cubicBezTo>
                  <a:pt x="37180" y="4771"/>
                  <a:pt x="38690" y="4247"/>
                  <a:pt x="40076" y="4085"/>
                </a:cubicBezTo>
                <a:cubicBezTo>
                  <a:pt x="40392" y="4048"/>
                  <a:pt x="40701" y="4030"/>
                  <a:pt x="41004" y="4030"/>
                </a:cubicBezTo>
                <a:cubicBezTo>
                  <a:pt x="42126" y="4030"/>
                  <a:pt x="43150" y="4280"/>
                  <a:pt x="44041" y="4761"/>
                </a:cubicBezTo>
                <a:lnTo>
                  <a:pt x="37507" y="910"/>
                </a:lnTo>
                <a:lnTo>
                  <a:pt x="37390" y="843"/>
                </a:lnTo>
                <a:cubicBezTo>
                  <a:pt x="36458" y="289"/>
                  <a:pt x="35371" y="0"/>
                  <a:pt x="3416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3" name="Google Shape;5083;p35"/>
          <p:cNvSpPr/>
          <p:nvPr/>
        </p:nvSpPr>
        <p:spPr>
          <a:xfrm>
            <a:off x="1672386" y="2041344"/>
            <a:ext cx="841267" cy="1006786"/>
          </a:xfrm>
          <a:custGeom>
            <a:avLst/>
            <a:gdLst/>
            <a:ahLst/>
            <a:cxnLst/>
            <a:rect l="l" t="t" r="r" b="b"/>
            <a:pathLst>
              <a:path w="26709" h="31964" extrusionOk="0">
                <a:moveTo>
                  <a:pt x="15482" y="9857"/>
                </a:moveTo>
                <a:cubicBezTo>
                  <a:pt x="15737" y="10423"/>
                  <a:pt x="15858" y="11095"/>
                  <a:pt x="15850" y="11827"/>
                </a:cubicBezTo>
                <a:cubicBezTo>
                  <a:pt x="16054" y="11709"/>
                  <a:pt x="16261" y="11603"/>
                  <a:pt x="16461" y="11517"/>
                </a:cubicBezTo>
                <a:cubicBezTo>
                  <a:pt x="16482" y="11724"/>
                  <a:pt x="16488" y="11944"/>
                  <a:pt x="16488" y="12175"/>
                </a:cubicBezTo>
                <a:cubicBezTo>
                  <a:pt x="16488" y="15274"/>
                  <a:pt x="14316" y="19036"/>
                  <a:pt x="11634" y="20585"/>
                </a:cubicBezTo>
                <a:cubicBezTo>
                  <a:pt x="11441" y="20698"/>
                  <a:pt x="11244" y="20798"/>
                  <a:pt x="11062" y="20884"/>
                </a:cubicBezTo>
                <a:cubicBezTo>
                  <a:pt x="11034" y="20657"/>
                  <a:pt x="11020" y="20422"/>
                  <a:pt x="11024" y="20181"/>
                </a:cubicBezTo>
                <a:lnTo>
                  <a:pt x="11024" y="20181"/>
                </a:lnTo>
                <a:cubicBezTo>
                  <a:pt x="10255" y="20630"/>
                  <a:pt x="9501" y="20857"/>
                  <a:pt x="8824" y="20857"/>
                </a:cubicBezTo>
                <a:cubicBezTo>
                  <a:pt x="7815" y="20857"/>
                  <a:pt x="6977" y="20353"/>
                  <a:pt x="6510" y="19326"/>
                </a:cubicBezTo>
                <a:lnTo>
                  <a:pt x="15482" y="9857"/>
                </a:lnTo>
                <a:close/>
                <a:moveTo>
                  <a:pt x="16551" y="1"/>
                </a:moveTo>
                <a:cubicBezTo>
                  <a:pt x="16535" y="1"/>
                  <a:pt x="16519" y="2"/>
                  <a:pt x="16503" y="3"/>
                </a:cubicBezTo>
                <a:lnTo>
                  <a:pt x="14089" y="242"/>
                </a:lnTo>
                <a:cubicBezTo>
                  <a:pt x="13861" y="266"/>
                  <a:pt x="13627" y="431"/>
                  <a:pt x="13558" y="610"/>
                </a:cubicBezTo>
                <a:lnTo>
                  <a:pt x="12251" y="4124"/>
                </a:lnTo>
                <a:cubicBezTo>
                  <a:pt x="12179" y="4306"/>
                  <a:pt x="11945" y="4527"/>
                  <a:pt x="11720" y="4634"/>
                </a:cubicBezTo>
                <a:cubicBezTo>
                  <a:pt x="11465" y="4755"/>
                  <a:pt x="11210" y="4889"/>
                  <a:pt x="10952" y="5037"/>
                </a:cubicBezTo>
                <a:lnTo>
                  <a:pt x="8417" y="3572"/>
                </a:lnTo>
                <a:cubicBezTo>
                  <a:pt x="8385" y="3551"/>
                  <a:pt x="8348" y="3540"/>
                  <a:pt x="8307" y="3540"/>
                </a:cubicBezTo>
                <a:cubicBezTo>
                  <a:pt x="8218" y="3540"/>
                  <a:pt x="8114" y="3591"/>
                  <a:pt x="8024" y="3686"/>
                </a:cubicBezTo>
                <a:lnTo>
                  <a:pt x="5372" y="6489"/>
                </a:lnTo>
                <a:cubicBezTo>
                  <a:pt x="5210" y="6655"/>
                  <a:pt x="5121" y="6916"/>
                  <a:pt x="5166" y="7072"/>
                </a:cubicBezTo>
                <a:lnTo>
                  <a:pt x="5904" y="9572"/>
                </a:lnTo>
                <a:cubicBezTo>
                  <a:pt x="5948" y="9727"/>
                  <a:pt x="5886" y="9996"/>
                  <a:pt x="5769" y="10172"/>
                </a:cubicBezTo>
                <a:cubicBezTo>
                  <a:pt x="5317" y="10858"/>
                  <a:pt x="4906" y="11571"/>
                  <a:pt x="4548" y="12292"/>
                </a:cubicBezTo>
                <a:cubicBezTo>
                  <a:pt x="4459" y="12475"/>
                  <a:pt x="4203" y="12664"/>
                  <a:pt x="3972" y="12720"/>
                </a:cubicBezTo>
                <a:lnTo>
                  <a:pt x="1700" y="13268"/>
                </a:lnTo>
                <a:cubicBezTo>
                  <a:pt x="1472" y="13323"/>
                  <a:pt x="1241" y="13516"/>
                  <a:pt x="1187" y="13696"/>
                </a:cubicBezTo>
                <a:lnTo>
                  <a:pt x="45" y="17543"/>
                </a:lnTo>
                <a:cubicBezTo>
                  <a:pt x="11" y="17654"/>
                  <a:pt x="49" y="17760"/>
                  <a:pt x="132" y="17822"/>
                </a:cubicBezTo>
                <a:cubicBezTo>
                  <a:pt x="183" y="17860"/>
                  <a:pt x="2704" y="19312"/>
                  <a:pt x="2704" y="19312"/>
                </a:cubicBezTo>
                <a:cubicBezTo>
                  <a:pt x="2700" y="19664"/>
                  <a:pt x="2714" y="20009"/>
                  <a:pt x="2745" y="20343"/>
                </a:cubicBezTo>
                <a:cubicBezTo>
                  <a:pt x="2762" y="20509"/>
                  <a:pt x="2666" y="20781"/>
                  <a:pt x="2521" y="20957"/>
                </a:cubicBezTo>
                <a:lnTo>
                  <a:pt x="207" y="23757"/>
                </a:lnTo>
                <a:cubicBezTo>
                  <a:pt x="66" y="23933"/>
                  <a:pt x="0" y="24188"/>
                  <a:pt x="66" y="24333"/>
                </a:cubicBezTo>
                <a:lnTo>
                  <a:pt x="1166" y="26764"/>
                </a:lnTo>
                <a:cubicBezTo>
                  <a:pt x="1183" y="26798"/>
                  <a:pt x="1207" y="26826"/>
                  <a:pt x="1235" y="26842"/>
                </a:cubicBezTo>
                <a:cubicBezTo>
                  <a:pt x="1324" y="26895"/>
                  <a:pt x="5941" y="29567"/>
                  <a:pt x="6114" y="29667"/>
                </a:cubicBezTo>
                <a:lnTo>
                  <a:pt x="6117" y="29667"/>
                </a:lnTo>
                <a:lnTo>
                  <a:pt x="6117" y="29670"/>
                </a:lnTo>
                <a:lnTo>
                  <a:pt x="6124" y="29670"/>
                </a:lnTo>
                <a:cubicBezTo>
                  <a:pt x="6127" y="29667"/>
                  <a:pt x="6135" y="29656"/>
                  <a:pt x="6138" y="29649"/>
                </a:cubicBezTo>
                <a:cubicBezTo>
                  <a:pt x="6162" y="29663"/>
                  <a:pt x="6186" y="29673"/>
                  <a:pt x="6210" y="29691"/>
                </a:cubicBezTo>
                <a:lnTo>
                  <a:pt x="6214" y="29691"/>
                </a:lnTo>
                <a:cubicBezTo>
                  <a:pt x="7593" y="30491"/>
                  <a:pt x="9983" y="31874"/>
                  <a:pt x="10134" y="31960"/>
                </a:cubicBezTo>
                <a:cubicBezTo>
                  <a:pt x="10137" y="31963"/>
                  <a:pt x="10137" y="31963"/>
                  <a:pt x="10141" y="31963"/>
                </a:cubicBezTo>
                <a:cubicBezTo>
                  <a:pt x="10210" y="31785"/>
                  <a:pt x="12167" y="23666"/>
                  <a:pt x="12283" y="23666"/>
                </a:cubicBezTo>
                <a:cubicBezTo>
                  <a:pt x="12284" y="23666"/>
                  <a:pt x="12285" y="23666"/>
                  <a:pt x="12286" y="23667"/>
                </a:cubicBezTo>
                <a:lnTo>
                  <a:pt x="13523" y="25556"/>
                </a:lnTo>
                <a:cubicBezTo>
                  <a:pt x="13538" y="25574"/>
                  <a:pt x="13547" y="25588"/>
                  <a:pt x="13562" y="25598"/>
                </a:cubicBezTo>
                <a:lnTo>
                  <a:pt x="15920" y="26971"/>
                </a:lnTo>
                <a:lnTo>
                  <a:pt x="18468" y="28443"/>
                </a:lnTo>
                <a:lnTo>
                  <a:pt x="18465" y="28440"/>
                </a:lnTo>
                <a:lnTo>
                  <a:pt x="16623" y="22692"/>
                </a:lnTo>
                <a:lnTo>
                  <a:pt x="16623" y="22692"/>
                </a:lnTo>
                <a:cubicBezTo>
                  <a:pt x="16686" y="22713"/>
                  <a:pt x="16752" y="22724"/>
                  <a:pt x="16820" y="22724"/>
                </a:cubicBezTo>
                <a:cubicBezTo>
                  <a:pt x="18529" y="22724"/>
                  <a:pt x="21913" y="16234"/>
                  <a:pt x="20806" y="15485"/>
                </a:cubicBezTo>
                <a:lnTo>
                  <a:pt x="26708" y="14161"/>
                </a:lnTo>
                <a:cubicBezTo>
                  <a:pt x="26705" y="14161"/>
                  <a:pt x="26702" y="14157"/>
                  <a:pt x="26695" y="14154"/>
                </a:cubicBezTo>
                <a:cubicBezTo>
                  <a:pt x="26554" y="14075"/>
                  <a:pt x="25346" y="13374"/>
                  <a:pt x="24171" y="12696"/>
                </a:cubicBezTo>
                <a:cubicBezTo>
                  <a:pt x="23013" y="12023"/>
                  <a:pt x="21878" y="11368"/>
                  <a:pt x="21829" y="11340"/>
                </a:cubicBezTo>
                <a:cubicBezTo>
                  <a:pt x="21785" y="11310"/>
                  <a:pt x="21730" y="11296"/>
                  <a:pt x="21664" y="11292"/>
                </a:cubicBezTo>
                <a:lnTo>
                  <a:pt x="19592" y="11175"/>
                </a:lnTo>
                <a:cubicBezTo>
                  <a:pt x="19381" y="11161"/>
                  <a:pt x="19227" y="11013"/>
                  <a:pt x="19243" y="10837"/>
                </a:cubicBezTo>
                <a:cubicBezTo>
                  <a:pt x="19302" y="10144"/>
                  <a:pt x="19305" y="9472"/>
                  <a:pt x="19247" y="8840"/>
                </a:cubicBezTo>
                <a:cubicBezTo>
                  <a:pt x="19230" y="8672"/>
                  <a:pt x="19330" y="8399"/>
                  <a:pt x="19471" y="8227"/>
                </a:cubicBezTo>
                <a:lnTo>
                  <a:pt x="22788" y="7958"/>
                </a:lnTo>
                <a:cubicBezTo>
                  <a:pt x="22930" y="7785"/>
                  <a:pt x="25643" y="5169"/>
                  <a:pt x="25643" y="5169"/>
                </a:cubicBezTo>
                <a:cubicBezTo>
                  <a:pt x="25636" y="5165"/>
                  <a:pt x="25633" y="5165"/>
                  <a:pt x="25626" y="5161"/>
                </a:cubicBezTo>
                <a:cubicBezTo>
                  <a:pt x="25343" y="4996"/>
                  <a:pt x="20785" y="2355"/>
                  <a:pt x="20758" y="2338"/>
                </a:cubicBezTo>
                <a:cubicBezTo>
                  <a:pt x="20730" y="2324"/>
                  <a:pt x="20696" y="2320"/>
                  <a:pt x="20664" y="2320"/>
                </a:cubicBezTo>
                <a:cubicBezTo>
                  <a:pt x="19261" y="1510"/>
                  <a:pt x="16799" y="83"/>
                  <a:pt x="16744" y="48"/>
                </a:cubicBezTo>
                <a:cubicBezTo>
                  <a:pt x="16693" y="20"/>
                  <a:pt x="16627" y="1"/>
                  <a:pt x="16551"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4" name="Google Shape;5084;p35"/>
          <p:cNvSpPr/>
          <p:nvPr/>
        </p:nvSpPr>
        <p:spPr>
          <a:xfrm>
            <a:off x="1673363" y="2798726"/>
            <a:ext cx="191725" cy="177173"/>
          </a:xfrm>
          <a:custGeom>
            <a:avLst/>
            <a:gdLst/>
            <a:ahLst/>
            <a:cxnLst/>
            <a:rect l="l" t="t" r="r" b="b"/>
            <a:pathLst>
              <a:path w="6087" h="5625" extrusionOk="0">
                <a:moveTo>
                  <a:pt x="31" y="0"/>
                </a:moveTo>
                <a:lnTo>
                  <a:pt x="31" y="0"/>
                </a:lnTo>
                <a:cubicBezTo>
                  <a:pt x="4" y="107"/>
                  <a:pt x="1" y="215"/>
                  <a:pt x="35" y="287"/>
                </a:cubicBezTo>
                <a:lnTo>
                  <a:pt x="1135" y="2718"/>
                </a:lnTo>
                <a:cubicBezTo>
                  <a:pt x="1152" y="2752"/>
                  <a:pt x="1176" y="2780"/>
                  <a:pt x="1207" y="2796"/>
                </a:cubicBezTo>
                <a:lnTo>
                  <a:pt x="1218" y="2804"/>
                </a:lnTo>
                <a:cubicBezTo>
                  <a:pt x="1452" y="2938"/>
                  <a:pt x="6086" y="5624"/>
                  <a:pt x="6086" y="5624"/>
                </a:cubicBezTo>
                <a:lnTo>
                  <a:pt x="5855" y="3362"/>
                </a:lnTo>
                <a:lnTo>
                  <a:pt x="31" y="0"/>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5" name="Google Shape;5085;p35"/>
          <p:cNvSpPr/>
          <p:nvPr/>
        </p:nvSpPr>
        <p:spPr>
          <a:xfrm>
            <a:off x="1672701" y="2468037"/>
            <a:ext cx="215632" cy="224294"/>
          </a:xfrm>
          <a:custGeom>
            <a:avLst/>
            <a:gdLst/>
            <a:ahLst/>
            <a:cxnLst/>
            <a:rect l="l" t="t" r="r" b="b"/>
            <a:pathLst>
              <a:path w="6846" h="7121" extrusionOk="0">
                <a:moveTo>
                  <a:pt x="1260" y="0"/>
                </a:moveTo>
                <a:cubicBezTo>
                  <a:pt x="1221" y="48"/>
                  <a:pt x="1193" y="101"/>
                  <a:pt x="1177" y="149"/>
                </a:cubicBezTo>
                <a:lnTo>
                  <a:pt x="35" y="3996"/>
                </a:lnTo>
                <a:cubicBezTo>
                  <a:pt x="1" y="4107"/>
                  <a:pt x="39" y="4210"/>
                  <a:pt x="122" y="4275"/>
                </a:cubicBezTo>
                <a:cubicBezTo>
                  <a:pt x="125" y="4280"/>
                  <a:pt x="138" y="4286"/>
                  <a:pt x="163" y="4300"/>
                </a:cubicBezTo>
                <a:lnTo>
                  <a:pt x="2680" y="5758"/>
                </a:lnTo>
                <a:cubicBezTo>
                  <a:pt x="2687" y="5762"/>
                  <a:pt x="2694" y="5765"/>
                  <a:pt x="2694" y="5765"/>
                </a:cubicBezTo>
                <a:lnTo>
                  <a:pt x="5031" y="7120"/>
                </a:lnTo>
                <a:lnTo>
                  <a:pt x="6845" y="3210"/>
                </a:lnTo>
                <a:lnTo>
                  <a:pt x="1260" y="0"/>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6" name="Google Shape;5086;p35"/>
          <p:cNvSpPr/>
          <p:nvPr/>
        </p:nvSpPr>
        <p:spPr>
          <a:xfrm>
            <a:off x="1835605" y="2152876"/>
            <a:ext cx="255476" cy="191599"/>
          </a:xfrm>
          <a:custGeom>
            <a:avLst/>
            <a:gdLst/>
            <a:ahLst/>
            <a:cxnLst/>
            <a:rect l="l" t="t" r="r" b="b"/>
            <a:pathLst>
              <a:path w="8111" h="6083" extrusionOk="0">
                <a:moveTo>
                  <a:pt x="3123" y="1"/>
                </a:moveTo>
                <a:cubicBezTo>
                  <a:pt x="3035" y="1"/>
                  <a:pt x="2932" y="50"/>
                  <a:pt x="2842" y="145"/>
                </a:cubicBezTo>
                <a:lnTo>
                  <a:pt x="187" y="2948"/>
                </a:lnTo>
                <a:cubicBezTo>
                  <a:pt x="101" y="3041"/>
                  <a:pt x="35" y="3162"/>
                  <a:pt x="1" y="3279"/>
                </a:cubicBezTo>
                <a:lnTo>
                  <a:pt x="4887" y="6082"/>
                </a:lnTo>
                <a:lnTo>
                  <a:pt x="8111" y="2852"/>
                </a:lnTo>
                <a:lnTo>
                  <a:pt x="3232" y="31"/>
                </a:lnTo>
                <a:cubicBezTo>
                  <a:pt x="3200" y="11"/>
                  <a:pt x="3163" y="1"/>
                  <a:pt x="3123"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7" name="Google Shape;5087;p35"/>
          <p:cNvSpPr/>
          <p:nvPr/>
        </p:nvSpPr>
        <p:spPr>
          <a:xfrm>
            <a:off x="2103427" y="2041344"/>
            <a:ext cx="251224" cy="129234"/>
          </a:xfrm>
          <a:custGeom>
            <a:avLst/>
            <a:gdLst/>
            <a:ahLst/>
            <a:cxnLst/>
            <a:rect l="l" t="t" r="r" b="b"/>
            <a:pathLst>
              <a:path w="7976" h="4103" extrusionOk="0">
                <a:moveTo>
                  <a:pt x="2873" y="0"/>
                </a:moveTo>
                <a:cubicBezTo>
                  <a:pt x="2856" y="0"/>
                  <a:pt x="2839" y="1"/>
                  <a:pt x="2821" y="3"/>
                </a:cubicBezTo>
                <a:lnTo>
                  <a:pt x="404" y="242"/>
                </a:lnTo>
                <a:cubicBezTo>
                  <a:pt x="256" y="258"/>
                  <a:pt x="104" y="334"/>
                  <a:pt x="1" y="434"/>
                </a:cubicBezTo>
                <a:lnTo>
                  <a:pt x="6352" y="4103"/>
                </a:lnTo>
                <a:lnTo>
                  <a:pt x="7975" y="3165"/>
                </a:lnTo>
                <a:lnTo>
                  <a:pt x="7927" y="2869"/>
                </a:lnTo>
                <a:cubicBezTo>
                  <a:pt x="7927" y="2869"/>
                  <a:pt x="3138" y="100"/>
                  <a:pt x="3059" y="48"/>
                </a:cubicBezTo>
                <a:cubicBezTo>
                  <a:pt x="3009" y="17"/>
                  <a:pt x="2945" y="0"/>
                  <a:pt x="2873"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8" name="Google Shape;5088;p35"/>
          <p:cNvSpPr/>
          <p:nvPr/>
        </p:nvSpPr>
        <p:spPr>
          <a:xfrm>
            <a:off x="1825841" y="2130324"/>
            <a:ext cx="693008" cy="919192"/>
          </a:xfrm>
          <a:custGeom>
            <a:avLst/>
            <a:gdLst/>
            <a:ahLst/>
            <a:cxnLst/>
            <a:rect l="l" t="t" r="r" b="b"/>
            <a:pathLst>
              <a:path w="22002" h="29183" extrusionOk="0">
                <a:moveTo>
                  <a:pt x="13170" y="8326"/>
                </a:moveTo>
                <a:cubicBezTo>
                  <a:pt x="13215" y="8326"/>
                  <a:pt x="13259" y="8327"/>
                  <a:pt x="13303" y="8329"/>
                </a:cubicBezTo>
                <a:lnTo>
                  <a:pt x="13324" y="8329"/>
                </a:lnTo>
                <a:cubicBezTo>
                  <a:pt x="13351" y="8329"/>
                  <a:pt x="13378" y="8332"/>
                  <a:pt x="13406" y="8336"/>
                </a:cubicBezTo>
                <a:cubicBezTo>
                  <a:pt x="13440" y="8336"/>
                  <a:pt x="13468" y="8340"/>
                  <a:pt x="13496" y="8347"/>
                </a:cubicBezTo>
                <a:cubicBezTo>
                  <a:pt x="13527" y="8347"/>
                  <a:pt x="13558" y="8350"/>
                  <a:pt x="13589" y="8356"/>
                </a:cubicBezTo>
                <a:cubicBezTo>
                  <a:pt x="14413" y="8477"/>
                  <a:pt x="15089" y="8974"/>
                  <a:pt x="15488" y="9857"/>
                </a:cubicBezTo>
                <a:cubicBezTo>
                  <a:pt x="16516" y="12126"/>
                  <a:pt x="15340" y="16084"/>
                  <a:pt x="12861" y="18697"/>
                </a:cubicBezTo>
                <a:cubicBezTo>
                  <a:pt x="11827" y="19790"/>
                  <a:pt x="10724" y="20476"/>
                  <a:pt x="9721" y="20735"/>
                </a:cubicBezTo>
                <a:cubicBezTo>
                  <a:pt x="9675" y="20749"/>
                  <a:pt x="9630" y="20759"/>
                  <a:pt x="9586" y="20769"/>
                </a:cubicBezTo>
                <a:cubicBezTo>
                  <a:pt x="9551" y="20780"/>
                  <a:pt x="9520" y="20783"/>
                  <a:pt x="9489" y="20790"/>
                </a:cubicBezTo>
                <a:cubicBezTo>
                  <a:pt x="9420" y="20804"/>
                  <a:pt x="9348" y="20818"/>
                  <a:pt x="9275" y="20825"/>
                </a:cubicBezTo>
                <a:cubicBezTo>
                  <a:pt x="9189" y="20839"/>
                  <a:pt x="9107" y="20845"/>
                  <a:pt x="9027" y="20849"/>
                </a:cubicBezTo>
                <a:cubicBezTo>
                  <a:pt x="8976" y="20852"/>
                  <a:pt x="8924" y="20856"/>
                  <a:pt x="8872" y="20856"/>
                </a:cubicBezTo>
                <a:lnTo>
                  <a:pt x="8800" y="20856"/>
                </a:lnTo>
                <a:cubicBezTo>
                  <a:pt x="7807" y="20845"/>
                  <a:pt x="6979" y="20342"/>
                  <a:pt x="6521" y="19325"/>
                </a:cubicBezTo>
                <a:cubicBezTo>
                  <a:pt x="6348" y="18945"/>
                  <a:pt x="6241" y="18518"/>
                  <a:pt x="6190" y="18059"/>
                </a:cubicBezTo>
                <a:cubicBezTo>
                  <a:pt x="6162" y="17832"/>
                  <a:pt x="6148" y="17597"/>
                  <a:pt x="6152" y="17356"/>
                </a:cubicBezTo>
                <a:cubicBezTo>
                  <a:pt x="6166" y="15163"/>
                  <a:pt x="7293" y="12449"/>
                  <a:pt x="9148" y="10487"/>
                </a:cubicBezTo>
                <a:cubicBezTo>
                  <a:pt x="9748" y="9853"/>
                  <a:pt x="10369" y="9357"/>
                  <a:pt x="10978" y="9002"/>
                </a:cubicBezTo>
                <a:cubicBezTo>
                  <a:pt x="11182" y="8884"/>
                  <a:pt x="11389" y="8778"/>
                  <a:pt x="11589" y="8692"/>
                </a:cubicBezTo>
                <a:cubicBezTo>
                  <a:pt x="12142" y="8448"/>
                  <a:pt x="12676" y="8326"/>
                  <a:pt x="13170" y="8326"/>
                </a:cubicBezTo>
                <a:close/>
                <a:moveTo>
                  <a:pt x="16559" y="1"/>
                </a:moveTo>
                <a:cubicBezTo>
                  <a:pt x="16544" y="1"/>
                  <a:pt x="16528" y="1"/>
                  <a:pt x="16513" y="3"/>
                </a:cubicBezTo>
                <a:lnTo>
                  <a:pt x="14096" y="243"/>
                </a:lnTo>
                <a:cubicBezTo>
                  <a:pt x="13871" y="267"/>
                  <a:pt x="13634" y="430"/>
                  <a:pt x="13569" y="613"/>
                </a:cubicBezTo>
                <a:lnTo>
                  <a:pt x="12258" y="4126"/>
                </a:lnTo>
                <a:cubicBezTo>
                  <a:pt x="12192" y="4309"/>
                  <a:pt x="11951" y="4529"/>
                  <a:pt x="11731" y="4637"/>
                </a:cubicBezTo>
                <a:cubicBezTo>
                  <a:pt x="11234" y="4871"/>
                  <a:pt x="10738" y="5161"/>
                  <a:pt x="10234" y="5502"/>
                </a:cubicBezTo>
                <a:cubicBezTo>
                  <a:pt x="10128" y="5574"/>
                  <a:pt x="10015" y="5611"/>
                  <a:pt x="9919" y="5611"/>
                </a:cubicBezTo>
                <a:cubicBezTo>
                  <a:pt x="9831" y="5611"/>
                  <a:pt x="9758" y="5580"/>
                  <a:pt x="9716" y="5516"/>
                </a:cubicBezTo>
                <a:lnTo>
                  <a:pt x="8479" y="3626"/>
                </a:lnTo>
                <a:cubicBezTo>
                  <a:pt x="8441" y="3569"/>
                  <a:pt x="8384" y="3542"/>
                  <a:pt x="8318" y="3542"/>
                </a:cubicBezTo>
                <a:cubicBezTo>
                  <a:pt x="8229" y="3542"/>
                  <a:pt x="8124" y="3592"/>
                  <a:pt x="8031" y="3685"/>
                </a:cubicBezTo>
                <a:lnTo>
                  <a:pt x="5379" y="6491"/>
                </a:lnTo>
                <a:cubicBezTo>
                  <a:pt x="5221" y="6657"/>
                  <a:pt x="5128" y="6919"/>
                  <a:pt x="5173" y="7071"/>
                </a:cubicBezTo>
                <a:lnTo>
                  <a:pt x="5914" y="9574"/>
                </a:lnTo>
                <a:cubicBezTo>
                  <a:pt x="5959" y="9726"/>
                  <a:pt x="5897" y="9998"/>
                  <a:pt x="5779" y="10177"/>
                </a:cubicBezTo>
                <a:cubicBezTo>
                  <a:pt x="5324" y="10860"/>
                  <a:pt x="4917" y="11571"/>
                  <a:pt x="4559" y="12295"/>
                </a:cubicBezTo>
                <a:cubicBezTo>
                  <a:pt x="4466" y="12473"/>
                  <a:pt x="4210" y="12670"/>
                  <a:pt x="3983" y="12722"/>
                </a:cubicBezTo>
                <a:lnTo>
                  <a:pt x="1710" y="13270"/>
                </a:lnTo>
                <a:cubicBezTo>
                  <a:pt x="1479" y="13326"/>
                  <a:pt x="1252" y="13519"/>
                  <a:pt x="1197" y="13698"/>
                </a:cubicBezTo>
                <a:lnTo>
                  <a:pt x="55" y="17546"/>
                </a:lnTo>
                <a:cubicBezTo>
                  <a:pt x="1" y="17725"/>
                  <a:pt x="128" y="17880"/>
                  <a:pt x="335" y="17890"/>
                </a:cubicBezTo>
                <a:lnTo>
                  <a:pt x="2410" y="18008"/>
                </a:lnTo>
                <a:cubicBezTo>
                  <a:pt x="2621" y="18022"/>
                  <a:pt x="2773" y="18170"/>
                  <a:pt x="2759" y="18346"/>
                </a:cubicBezTo>
                <a:cubicBezTo>
                  <a:pt x="2697" y="19039"/>
                  <a:pt x="2697" y="19711"/>
                  <a:pt x="2755" y="20342"/>
                </a:cubicBezTo>
                <a:cubicBezTo>
                  <a:pt x="2773" y="20511"/>
                  <a:pt x="2673" y="20783"/>
                  <a:pt x="2531" y="20956"/>
                </a:cubicBezTo>
                <a:lnTo>
                  <a:pt x="217" y="23759"/>
                </a:lnTo>
                <a:cubicBezTo>
                  <a:pt x="73" y="23931"/>
                  <a:pt x="11" y="24190"/>
                  <a:pt x="76" y="24335"/>
                </a:cubicBezTo>
                <a:lnTo>
                  <a:pt x="1176" y="26762"/>
                </a:lnTo>
                <a:cubicBezTo>
                  <a:pt x="1190" y="26800"/>
                  <a:pt x="1214" y="26824"/>
                  <a:pt x="1242" y="26842"/>
                </a:cubicBezTo>
                <a:lnTo>
                  <a:pt x="1245" y="26842"/>
                </a:lnTo>
                <a:cubicBezTo>
                  <a:pt x="1245" y="26845"/>
                  <a:pt x="1248" y="26845"/>
                  <a:pt x="1252" y="26845"/>
                </a:cubicBezTo>
                <a:cubicBezTo>
                  <a:pt x="1280" y="26859"/>
                  <a:pt x="1307" y="26866"/>
                  <a:pt x="1338" y="26866"/>
                </a:cubicBezTo>
                <a:lnTo>
                  <a:pt x="1342" y="26866"/>
                </a:lnTo>
                <a:cubicBezTo>
                  <a:pt x="1421" y="26866"/>
                  <a:pt x="1517" y="26824"/>
                  <a:pt x="1611" y="26738"/>
                </a:cubicBezTo>
                <a:lnTo>
                  <a:pt x="4079" y="24480"/>
                </a:lnTo>
                <a:cubicBezTo>
                  <a:pt x="4189" y="24383"/>
                  <a:pt x="4321" y="24330"/>
                  <a:pt x="4437" y="24330"/>
                </a:cubicBezTo>
                <a:cubicBezTo>
                  <a:pt x="4507" y="24330"/>
                  <a:pt x="4571" y="24350"/>
                  <a:pt x="4621" y="24390"/>
                </a:cubicBezTo>
                <a:cubicBezTo>
                  <a:pt x="4942" y="24652"/>
                  <a:pt x="5297" y="24856"/>
                  <a:pt x="5676" y="25004"/>
                </a:cubicBezTo>
                <a:cubicBezTo>
                  <a:pt x="5848" y="25072"/>
                  <a:pt x="5965" y="25259"/>
                  <a:pt x="5924" y="25438"/>
                </a:cubicBezTo>
                <a:lnTo>
                  <a:pt x="5162" y="28896"/>
                </a:lnTo>
                <a:cubicBezTo>
                  <a:pt x="5141" y="29000"/>
                  <a:pt x="5183" y="29083"/>
                  <a:pt x="5262" y="29135"/>
                </a:cubicBezTo>
                <a:cubicBezTo>
                  <a:pt x="5265" y="29138"/>
                  <a:pt x="5265" y="29138"/>
                  <a:pt x="5269" y="29138"/>
                </a:cubicBezTo>
                <a:cubicBezTo>
                  <a:pt x="5316" y="29166"/>
                  <a:pt x="5377" y="29182"/>
                  <a:pt x="5445" y="29182"/>
                </a:cubicBezTo>
                <a:cubicBezTo>
                  <a:pt x="5462" y="29182"/>
                  <a:pt x="5479" y="29181"/>
                  <a:pt x="5496" y="29179"/>
                </a:cubicBezTo>
                <a:lnTo>
                  <a:pt x="7913" y="28941"/>
                </a:lnTo>
                <a:cubicBezTo>
                  <a:pt x="8138" y="28917"/>
                  <a:pt x="8376" y="28752"/>
                  <a:pt x="8441" y="28573"/>
                </a:cubicBezTo>
                <a:lnTo>
                  <a:pt x="9755" y="25059"/>
                </a:lnTo>
                <a:cubicBezTo>
                  <a:pt x="9820" y="24876"/>
                  <a:pt x="10058" y="24655"/>
                  <a:pt x="10283" y="24549"/>
                </a:cubicBezTo>
                <a:cubicBezTo>
                  <a:pt x="10534" y="24428"/>
                  <a:pt x="10792" y="24294"/>
                  <a:pt x="11048" y="24146"/>
                </a:cubicBezTo>
                <a:cubicBezTo>
                  <a:pt x="11289" y="24004"/>
                  <a:pt x="11534" y="23849"/>
                  <a:pt x="11779" y="23683"/>
                </a:cubicBezTo>
                <a:cubicBezTo>
                  <a:pt x="11883" y="23611"/>
                  <a:pt x="11996" y="23574"/>
                  <a:pt x="12092" y="23574"/>
                </a:cubicBezTo>
                <a:cubicBezTo>
                  <a:pt x="12180" y="23574"/>
                  <a:pt x="12253" y="23605"/>
                  <a:pt x="12293" y="23670"/>
                </a:cubicBezTo>
                <a:lnTo>
                  <a:pt x="13534" y="25559"/>
                </a:lnTo>
                <a:cubicBezTo>
                  <a:pt x="13548" y="25583"/>
                  <a:pt x="13569" y="25600"/>
                  <a:pt x="13593" y="25615"/>
                </a:cubicBezTo>
                <a:cubicBezTo>
                  <a:pt x="13622" y="25633"/>
                  <a:pt x="13657" y="25642"/>
                  <a:pt x="13694" y="25642"/>
                </a:cubicBezTo>
                <a:cubicBezTo>
                  <a:pt x="13782" y="25642"/>
                  <a:pt x="13885" y="25591"/>
                  <a:pt x="13975" y="25497"/>
                </a:cubicBezTo>
                <a:lnTo>
                  <a:pt x="16634" y="22693"/>
                </a:lnTo>
                <a:cubicBezTo>
                  <a:pt x="16788" y="22528"/>
                  <a:pt x="16882" y="22266"/>
                  <a:pt x="16837" y="22111"/>
                </a:cubicBezTo>
                <a:lnTo>
                  <a:pt x="16096" y="19611"/>
                </a:lnTo>
                <a:cubicBezTo>
                  <a:pt x="16051" y="19456"/>
                  <a:pt x="16117" y="19187"/>
                  <a:pt x="16233" y="19011"/>
                </a:cubicBezTo>
                <a:cubicBezTo>
                  <a:pt x="16688" y="18325"/>
                  <a:pt x="17092" y="17612"/>
                  <a:pt x="17451" y="16891"/>
                </a:cubicBezTo>
                <a:cubicBezTo>
                  <a:pt x="17544" y="16708"/>
                  <a:pt x="17799" y="16518"/>
                  <a:pt x="18030" y="16463"/>
                </a:cubicBezTo>
                <a:lnTo>
                  <a:pt x="20299" y="15915"/>
                </a:lnTo>
                <a:cubicBezTo>
                  <a:pt x="20530" y="15860"/>
                  <a:pt x="20761" y="15670"/>
                  <a:pt x="20813" y="15487"/>
                </a:cubicBezTo>
                <a:lnTo>
                  <a:pt x="21957" y="11639"/>
                </a:lnTo>
                <a:cubicBezTo>
                  <a:pt x="21992" y="11515"/>
                  <a:pt x="21943" y="11398"/>
                  <a:pt x="21836" y="11336"/>
                </a:cubicBezTo>
                <a:cubicBezTo>
                  <a:pt x="21833" y="11336"/>
                  <a:pt x="21830" y="11332"/>
                  <a:pt x="21823" y="11329"/>
                </a:cubicBezTo>
                <a:cubicBezTo>
                  <a:pt x="21782" y="11308"/>
                  <a:pt x="21730" y="11294"/>
                  <a:pt x="21674" y="11291"/>
                </a:cubicBezTo>
                <a:lnTo>
                  <a:pt x="19602" y="11174"/>
                </a:lnTo>
                <a:cubicBezTo>
                  <a:pt x="19392" y="11163"/>
                  <a:pt x="19237" y="11012"/>
                  <a:pt x="19250" y="10839"/>
                </a:cubicBezTo>
                <a:cubicBezTo>
                  <a:pt x="19282" y="10512"/>
                  <a:pt x="19299" y="10184"/>
                  <a:pt x="19299" y="9871"/>
                </a:cubicBezTo>
                <a:cubicBezTo>
                  <a:pt x="19302" y="9519"/>
                  <a:pt x="19288" y="9174"/>
                  <a:pt x="19254" y="8840"/>
                </a:cubicBezTo>
                <a:cubicBezTo>
                  <a:pt x="19240" y="8674"/>
                  <a:pt x="19336" y="8402"/>
                  <a:pt x="19481" y="8229"/>
                </a:cubicBezTo>
                <a:lnTo>
                  <a:pt x="21795" y="5426"/>
                </a:lnTo>
                <a:cubicBezTo>
                  <a:pt x="21940" y="5253"/>
                  <a:pt x="22002" y="4995"/>
                  <a:pt x="21936" y="4850"/>
                </a:cubicBezTo>
                <a:lnTo>
                  <a:pt x="20837" y="2419"/>
                </a:lnTo>
                <a:cubicBezTo>
                  <a:pt x="20823" y="2385"/>
                  <a:pt x="20799" y="2361"/>
                  <a:pt x="20771" y="2344"/>
                </a:cubicBezTo>
                <a:cubicBezTo>
                  <a:pt x="20764" y="2340"/>
                  <a:pt x="20761" y="2340"/>
                  <a:pt x="20754" y="2336"/>
                </a:cubicBezTo>
                <a:cubicBezTo>
                  <a:pt x="20730" y="2324"/>
                  <a:pt x="20702" y="2318"/>
                  <a:pt x="20672" y="2318"/>
                </a:cubicBezTo>
                <a:cubicBezTo>
                  <a:pt x="20592" y="2318"/>
                  <a:pt x="20495" y="2362"/>
                  <a:pt x="20402" y="2447"/>
                </a:cubicBezTo>
                <a:lnTo>
                  <a:pt x="17930" y="4702"/>
                </a:lnTo>
                <a:cubicBezTo>
                  <a:pt x="17822" y="4802"/>
                  <a:pt x="17692" y="4853"/>
                  <a:pt x="17577" y="4853"/>
                </a:cubicBezTo>
                <a:cubicBezTo>
                  <a:pt x="17505" y="4853"/>
                  <a:pt x="17439" y="4833"/>
                  <a:pt x="17388" y="4792"/>
                </a:cubicBezTo>
                <a:cubicBezTo>
                  <a:pt x="17068" y="4529"/>
                  <a:pt x="16716" y="4326"/>
                  <a:pt x="16333" y="4177"/>
                </a:cubicBezTo>
                <a:cubicBezTo>
                  <a:pt x="16165" y="4112"/>
                  <a:pt x="16047" y="3926"/>
                  <a:pt x="16085" y="3747"/>
                </a:cubicBezTo>
                <a:lnTo>
                  <a:pt x="16847" y="288"/>
                </a:lnTo>
                <a:cubicBezTo>
                  <a:pt x="16871" y="181"/>
                  <a:pt x="16827" y="95"/>
                  <a:pt x="16744" y="44"/>
                </a:cubicBezTo>
                <a:cubicBezTo>
                  <a:pt x="16693" y="15"/>
                  <a:pt x="16629" y="1"/>
                  <a:pt x="16559" y="1"/>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9" name="Google Shape;5089;p35"/>
          <p:cNvSpPr/>
          <p:nvPr/>
        </p:nvSpPr>
        <p:spPr>
          <a:xfrm>
            <a:off x="2326050" y="2114953"/>
            <a:ext cx="153960" cy="89201"/>
          </a:xfrm>
          <a:custGeom>
            <a:avLst/>
            <a:gdLst/>
            <a:ahLst/>
            <a:cxnLst/>
            <a:rect l="l" t="t" r="r" b="b"/>
            <a:pathLst>
              <a:path w="4888" h="2832" extrusionOk="0">
                <a:moveTo>
                  <a:pt x="1" y="1"/>
                </a:moveTo>
                <a:lnTo>
                  <a:pt x="4887" y="2832"/>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0" name="Google Shape;5090;p35"/>
          <p:cNvSpPr/>
          <p:nvPr/>
        </p:nvSpPr>
        <p:spPr>
          <a:xfrm>
            <a:off x="2041283" y="2446304"/>
            <a:ext cx="208891" cy="269493"/>
          </a:xfrm>
          <a:custGeom>
            <a:avLst/>
            <a:gdLst/>
            <a:ahLst/>
            <a:cxnLst/>
            <a:rect l="l" t="t" r="r" b="b"/>
            <a:pathLst>
              <a:path w="6632" h="8556" extrusionOk="0">
                <a:moveTo>
                  <a:pt x="4537" y="0"/>
                </a:moveTo>
                <a:cubicBezTo>
                  <a:pt x="4115" y="0"/>
                  <a:pt x="3640" y="137"/>
                  <a:pt x="3136" y="428"/>
                </a:cubicBezTo>
                <a:cubicBezTo>
                  <a:pt x="1404" y="1428"/>
                  <a:pt x="1" y="3859"/>
                  <a:pt x="1" y="5859"/>
                </a:cubicBezTo>
                <a:cubicBezTo>
                  <a:pt x="1" y="6859"/>
                  <a:pt x="349" y="7559"/>
                  <a:pt x="915" y="7890"/>
                </a:cubicBezTo>
                <a:lnTo>
                  <a:pt x="919" y="7890"/>
                </a:lnTo>
                <a:lnTo>
                  <a:pt x="2080" y="8555"/>
                </a:lnTo>
                <a:lnTo>
                  <a:pt x="2359" y="8089"/>
                </a:lnTo>
                <a:cubicBezTo>
                  <a:pt x="2646" y="8024"/>
                  <a:pt x="2943" y="7920"/>
                  <a:pt x="3256" y="7742"/>
                </a:cubicBezTo>
                <a:cubicBezTo>
                  <a:pt x="4991" y="6738"/>
                  <a:pt x="6393" y="4307"/>
                  <a:pt x="6393" y="2307"/>
                </a:cubicBezTo>
                <a:cubicBezTo>
                  <a:pt x="6393" y="2011"/>
                  <a:pt x="6356" y="1749"/>
                  <a:pt x="6297" y="1504"/>
                </a:cubicBezTo>
                <a:lnTo>
                  <a:pt x="6632" y="945"/>
                </a:lnTo>
                <a:lnTo>
                  <a:pt x="5356" y="207"/>
                </a:lnTo>
                <a:lnTo>
                  <a:pt x="5343" y="200"/>
                </a:lnTo>
                <a:cubicBezTo>
                  <a:pt x="5106" y="69"/>
                  <a:pt x="4835" y="0"/>
                  <a:pt x="4537" y="0"/>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1" name="Google Shape;5091;p35"/>
          <p:cNvSpPr/>
          <p:nvPr/>
        </p:nvSpPr>
        <p:spPr>
          <a:xfrm>
            <a:off x="2070103" y="2694785"/>
            <a:ext cx="53987" cy="21009"/>
          </a:xfrm>
          <a:custGeom>
            <a:avLst/>
            <a:gdLst/>
            <a:ahLst/>
            <a:cxnLst/>
            <a:rect l="l" t="t" r="r" b="b"/>
            <a:pathLst>
              <a:path w="1714" h="667" extrusionOk="0">
                <a:moveTo>
                  <a:pt x="1713" y="128"/>
                </a:moveTo>
                <a:cubicBezTo>
                  <a:pt x="1621" y="156"/>
                  <a:pt x="1531" y="180"/>
                  <a:pt x="1444" y="200"/>
                </a:cubicBezTo>
                <a:lnTo>
                  <a:pt x="1165" y="666"/>
                </a:lnTo>
                <a:lnTo>
                  <a:pt x="1165" y="666"/>
                </a:lnTo>
                <a:lnTo>
                  <a:pt x="1444" y="200"/>
                </a:lnTo>
                <a:cubicBezTo>
                  <a:pt x="1531" y="180"/>
                  <a:pt x="1621" y="156"/>
                  <a:pt x="1713" y="128"/>
                </a:cubicBezTo>
                <a:close/>
                <a:moveTo>
                  <a:pt x="0" y="1"/>
                </a:moveTo>
                <a:lnTo>
                  <a:pt x="0" y="1"/>
                </a:lnTo>
                <a:lnTo>
                  <a:pt x="4" y="1"/>
                </a:lnTo>
                <a:lnTo>
                  <a:pt x="0" y="1"/>
                </a:lnTo>
                <a:lnTo>
                  <a:pt x="0" y="1"/>
                </a:lnTo>
                <a:close/>
              </a:path>
            </a:pathLst>
          </a:custGeom>
          <a:solidFill>
            <a:srgbClr val="222D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2" name="Google Shape;5092;p35"/>
          <p:cNvSpPr/>
          <p:nvPr/>
        </p:nvSpPr>
        <p:spPr>
          <a:xfrm>
            <a:off x="2041283" y="2527000"/>
            <a:ext cx="176229" cy="188796"/>
          </a:xfrm>
          <a:custGeom>
            <a:avLst/>
            <a:gdLst/>
            <a:ahLst/>
            <a:cxnLst/>
            <a:rect l="l" t="t" r="r" b="b"/>
            <a:pathLst>
              <a:path w="5595" h="5994" extrusionOk="0">
                <a:moveTo>
                  <a:pt x="1043" y="0"/>
                </a:moveTo>
                <a:cubicBezTo>
                  <a:pt x="405" y="1031"/>
                  <a:pt x="1" y="2228"/>
                  <a:pt x="1" y="3297"/>
                </a:cubicBezTo>
                <a:cubicBezTo>
                  <a:pt x="1" y="4297"/>
                  <a:pt x="349" y="4997"/>
                  <a:pt x="915" y="5328"/>
                </a:cubicBezTo>
                <a:lnTo>
                  <a:pt x="919" y="5328"/>
                </a:lnTo>
                <a:lnTo>
                  <a:pt x="2080" y="5993"/>
                </a:lnTo>
                <a:lnTo>
                  <a:pt x="2359" y="5527"/>
                </a:lnTo>
                <a:cubicBezTo>
                  <a:pt x="2446" y="5507"/>
                  <a:pt x="2536" y="5483"/>
                  <a:pt x="2628" y="5455"/>
                </a:cubicBezTo>
                <a:cubicBezTo>
                  <a:pt x="2832" y="5390"/>
                  <a:pt x="3042" y="5304"/>
                  <a:pt x="3260" y="5176"/>
                </a:cubicBezTo>
                <a:cubicBezTo>
                  <a:pt x="4184" y="4642"/>
                  <a:pt x="5018" y="3697"/>
                  <a:pt x="5594" y="2624"/>
                </a:cubicBezTo>
                <a:lnTo>
                  <a:pt x="104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3" name="Google Shape;5093;p35"/>
          <p:cNvSpPr/>
          <p:nvPr/>
        </p:nvSpPr>
        <p:spPr>
          <a:xfrm>
            <a:off x="2143082" y="2448131"/>
            <a:ext cx="25104" cy="9922"/>
          </a:xfrm>
          <a:custGeom>
            <a:avLst/>
            <a:gdLst/>
            <a:ahLst/>
            <a:cxnLst/>
            <a:rect l="l" t="t" r="r" b="b"/>
            <a:pathLst>
              <a:path w="797" h="315" extrusionOk="0">
                <a:moveTo>
                  <a:pt x="796" y="1"/>
                </a:moveTo>
                <a:cubicBezTo>
                  <a:pt x="545" y="63"/>
                  <a:pt x="276" y="166"/>
                  <a:pt x="0" y="315"/>
                </a:cubicBezTo>
                <a:cubicBezTo>
                  <a:pt x="276" y="166"/>
                  <a:pt x="545" y="63"/>
                  <a:pt x="79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4" name="Google Shape;5094;p35"/>
          <p:cNvSpPr/>
          <p:nvPr/>
        </p:nvSpPr>
        <p:spPr>
          <a:xfrm>
            <a:off x="2209541" y="2452603"/>
            <a:ext cx="40632" cy="31214"/>
          </a:xfrm>
          <a:custGeom>
            <a:avLst/>
            <a:gdLst/>
            <a:ahLst/>
            <a:cxnLst/>
            <a:rect l="l" t="t" r="r" b="b"/>
            <a:pathLst>
              <a:path w="1290" h="991" extrusionOk="0">
                <a:moveTo>
                  <a:pt x="14" y="7"/>
                </a:moveTo>
                <a:lnTo>
                  <a:pt x="14" y="7"/>
                </a:lnTo>
                <a:lnTo>
                  <a:pt x="14" y="7"/>
                </a:lnTo>
                <a:lnTo>
                  <a:pt x="1290" y="745"/>
                </a:lnTo>
                <a:lnTo>
                  <a:pt x="1142" y="990"/>
                </a:lnTo>
                <a:lnTo>
                  <a:pt x="1290" y="745"/>
                </a:lnTo>
                <a:lnTo>
                  <a:pt x="14" y="7"/>
                </a:lnTo>
                <a:close/>
                <a:moveTo>
                  <a:pt x="1" y="0"/>
                </a:moveTo>
                <a:lnTo>
                  <a:pt x="1" y="0"/>
                </a:lnTo>
                <a:lnTo>
                  <a:pt x="1" y="0"/>
                </a:lnTo>
                <a:lnTo>
                  <a:pt x="1" y="0"/>
                </a:lnTo>
                <a:close/>
              </a:path>
            </a:pathLst>
          </a:custGeom>
          <a:solidFill>
            <a:srgbClr val="7D84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5" name="Google Shape;5095;p35"/>
          <p:cNvSpPr/>
          <p:nvPr/>
        </p:nvSpPr>
        <p:spPr>
          <a:xfrm>
            <a:off x="2083332" y="2459879"/>
            <a:ext cx="56381" cy="53262"/>
          </a:xfrm>
          <a:custGeom>
            <a:avLst/>
            <a:gdLst/>
            <a:ahLst/>
            <a:cxnLst/>
            <a:rect l="l" t="t" r="r" b="b"/>
            <a:pathLst>
              <a:path w="1790" h="1691" extrusionOk="0">
                <a:moveTo>
                  <a:pt x="1790" y="0"/>
                </a:moveTo>
                <a:lnTo>
                  <a:pt x="1790" y="0"/>
                </a:lnTo>
                <a:cubicBezTo>
                  <a:pt x="1124" y="387"/>
                  <a:pt x="507" y="987"/>
                  <a:pt x="1" y="1690"/>
                </a:cubicBezTo>
                <a:cubicBezTo>
                  <a:pt x="507" y="987"/>
                  <a:pt x="1124" y="390"/>
                  <a:pt x="179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6" name="Google Shape;5096;p35"/>
          <p:cNvSpPr/>
          <p:nvPr/>
        </p:nvSpPr>
        <p:spPr>
          <a:xfrm>
            <a:off x="2226140" y="2494841"/>
            <a:ext cx="16536" cy="96918"/>
          </a:xfrm>
          <a:custGeom>
            <a:avLst/>
            <a:gdLst/>
            <a:ahLst/>
            <a:cxnLst/>
            <a:rect l="l" t="t" r="r" b="b"/>
            <a:pathLst>
              <a:path w="525" h="3077" extrusionOk="0">
                <a:moveTo>
                  <a:pt x="435" y="1"/>
                </a:moveTo>
                <a:cubicBezTo>
                  <a:pt x="491" y="232"/>
                  <a:pt x="524" y="483"/>
                  <a:pt x="524" y="766"/>
                </a:cubicBezTo>
                <a:cubicBezTo>
                  <a:pt x="524" y="1508"/>
                  <a:pt x="332" y="2311"/>
                  <a:pt x="1" y="3077"/>
                </a:cubicBezTo>
                <a:cubicBezTo>
                  <a:pt x="332" y="2311"/>
                  <a:pt x="524" y="1508"/>
                  <a:pt x="524" y="766"/>
                </a:cubicBezTo>
                <a:cubicBezTo>
                  <a:pt x="524" y="483"/>
                  <a:pt x="491" y="232"/>
                  <a:pt x="435" y="1"/>
                </a:cubicBezTo>
                <a:close/>
              </a:path>
            </a:pathLst>
          </a:custGeom>
          <a:solidFill>
            <a:srgbClr val="7D84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7" name="Google Shape;5097;p35"/>
          <p:cNvSpPr/>
          <p:nvPr/>
        </p:nvSpPr>
        <p:spPr>
          <a:xfrm>
            <a:off x="2074103" y="2446304"/>
            <a:ext cx="176071" cy="163378"/>
          </a:xfrm>
          <a:custGeom>
            <a:avLst/>
            <a:gdLst/>
            <a:ahLst/>
            <a:cxnLst/>
            <a:rect l="l" t="t" r="r" b="b"/>
            <a:pathLst>
              <a:path w="5590" h="5187" extrusionOk="0">
                <a:moveTo>
                  <a:pt x="3490" y="0"/>
                </a:moveTo>
                <a:cubicBezTo>
                  <a:pt x="3331" y="0"/>
                  <a:pt x="3163" y="21"/>
                  <a:pt x="2986" y="59"/>
                </a:cubicBezTo>
                <a:cubicBezTo>
                  <a:pt x="2735" y="121"/>
                  <a:pt x="2466" y="224"/>
                  <a:pt x="2190" y="373"/>
                </a:cubicBezTo>
                <a:cubicBezTo>
                  <a:pt x="2159" y="390"/>
                  <a:pt x="2128" y="407"/>
                  <a:pt x="2094" y="428"/>
                </a:cubicBezTo>
                <a:cubicBezTo>
                  <a:pt x="2090" y="428"/>
                  <a:pt x="2090" y="431"/>
                  <a:pt x="2087" y="431"/>
                </a:cubicBezTo>
                <a:lnTo>
                  <a:pt x="2083" y="431"/>
                </a:lnTo>
                <a:cubicBezTo>
                  <a:pt x="1417" y="821"/>
                  <a:pt x="800" y="1418"/>
                  <a:pt x="294" y="2121"/>
                </a:cubicBezTo>
                <a:cubicBezTo>
                  <a:pt x="194" y="2266"/>
                  <a:pt x="93" y="2411"/>
                  <a:pt x="1" y="2562"/>
                </a:cubicBezTo>
                <a:lnTo>
                  <a:pt x="4552" y="5186"/>
                </a:lnTo>
                <a:cubicBezTo>
                  <a:pt x="4652" y="5000"/>
                  <a:pt x="4745" y="4811"/>
                  <a:pt x="4828" y="4618"/>
                </a:cubicBezTo>
                <a:cubicBezTo>
                  <a:pt x="5159" y="3852"/>
                  <a:pt x="5351" y="3049"/>
                  <a:pt x="5351" y="2307"/>
                </a:cubicBezTo>
                <a:cubicBezTo>
                  <a:pt x="5351" y="2024"/>
                  <a:pt x="5318" y="1773"/>
                  <a:pt x="5262" y="1542"/>
                </a:cubicBezTo>
                <a:cubicBezTo>
                  <a:pt x="5259" y="1528"/>
                  <a:pt x="5259" y="1518"/>
                  <a:pt x="5255" y="1504"/>
                </a:cubicBezTo>
                <a:lnTo>
                  <a:pt x="5442" y="1190"/>
                </a:lnTo>
                <a:lnTo>
                  <a:pt x="5590" y="945"/>
                </a:lnTo>
                <a:lnTo>
                  <a:pt x="4314" y="207"/>
                </a:lnTo>
                <a:lnTo>
                  <a:pt x="4301" y="200"/>
                </a:lnTo>
                <a:lnTo>
                  <a:pt x="4301" y="204"/>
                </a:lnTo>
                <a:cubicBezTo>
                  <a:pt x="4062" y="70"/>
                  <a:pt x="3790" y="0"/>
                  <a:pt x="349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8" name="Google Shape;5098;p35"/>
          <p:cNvSpPr/>
          <p:nvPr/>
        </p:nvSpPr>
        <p:spPr>
          <a:xfrm>
            <a:off x="2079426" y="2468100"/>
            <a:ext cx="197678" cy="255193"/>
          </a:xfrm>
          <a:custGeom>
            <a:avLst/>
            <a:gdLst/>
            <a:ahLst/>
            <a:cxnLst/>
            <a:rect l="l" t="t" r="r" b="b"/>
            <a:pathLst>
              <a:path w="6276" h="8102" extrusionOk="0">
                <a:moveTo>
                  <a:pt x="4540" y="1"/>
                </a:moveTo>
                <a:cubicBezTo>
                  <a:pt x="4118" y="1"/>
                  <a:pt x="3642" y="139"/>
                  <a:pt x="3138" y="430"/>
                </a:cubicBezTo>
                <a:cubicBezTo>
                  <a:pt x="1407" y="1429"/>
                  <a:pt x="1" y="3864"/>
                  <a:pt x="1" y="5863"/>
                </a:cubicBezTo>
                <a:cubicBezTo>
                  <a:pt x="1" y="7282"/>
                  <a:pt x="708" y="8102"/>
                  <a:pt x="1738" y="8102"/>
                </a:cubicBezTo>
                <a:cubicBezTo>
                  <a:pt x="2160" y="8102"/>
                  <a:pt x="2635" y="7964"/>
                  <a:pt x="3138" y="7674"/>
                </a:cubicBezTo>
                <a:cubicBezTo>
                  <a:pt x="4872" y="6673"/>
                  <a:pt x="6276" y="4243"/>
                  <a:pt x="6276" y="2243"/>
                </a:cubicBezTo>
                <a:cubicBezTo>
                  <a:pt x="6276" y="822"/>
                  <a:pt x="5569" y="1"/>
                  <a:pt x="454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9" name="Google Shape;5099;p35"/>
          <p:cNvSpPr/>
          <p:nvPr/>
        </p:nvSpPr>
        <p:spPr>
          <a:xfrm>
            <a:off x="2149602" y="2532732"/>
            <a:ext cx="56916" cy="126021"/>
          </a:xfrm>
          <a:custGeom>
            <a:avLst/>
            <a:gdLst/>
            <a:ahLst/>
            <a:cxnLst/>
            <a:rect l="l" t="t" r="r" b="b"/>
            <a:pathLst>
              <a:path w="1807" h="4001" extrusionOk="0">
                <a:moveTo>
                  <a:pt x="1270" y="1"/>
                </a:moveTo>
                <a:cubicBezTo>
                  <a:pt x="1166" y="1"/>
                  <a:pt x="1050" y="39"/>
                  <a:pt x="920" y="115"/>
                </a:cubicBezTo>
                <a:cubicBezTo>
                  <a:pt x="776" y="198"/>
                  <a:pt x="648" y="305"/>
                  <a:pt x="541" y="432"/>
                </a:cubicBezTo>
                <a:cubicBezTo>
                  <a:pt x="435" y="563"/>
                  <a:pt x="348" y="701"/>
                  <a:pt x="276" y="849"/>
                </a:cubicBezTo>
                <a:cubicBezTo>
                  <a:pt x="203" y="1001"/>
                  <a:pt x="152" y="1153"/>
                  <a:pt x="117" y="1304"/>
                </a:cubicBezTo>
                <a:cubicBezTo>
                  <a:pt x="79" y="1456"/>
                  <a:pt x="62" y="1601"/>
                  <a:pt x="58" y="1736"/>
                </a:cubicBezTo>
                <a:cubicBezTo>
                  <a:pt x="58" y="1763"/>
                  <a:pt x="66" y="1784"/>
                  <a:pt x="79" y="1798"/>
                </a:cubicBezTo>
                <a:cubicBezTo>
                  <a:pt x="86" y="1805"/>
                  <a:pt x="95" y="1809"/>
                  <a:pt x="104" y="1809"/>
                </a:cubicBezTo>
                <a:cubicBezTo>
                  <a:pt x="111" y="1809"/>
                  <a:pt x="120" y="1806"/>
                  <a:pt x="128" y="1801"/>
                </a:cubicBezTo>
                <a:lnTo>
                  <a:pt x="510" y="1580"/>
                </a:lnTo>
                <a:cubicBezTo>
                  <a:pt x="538" y="1563"/>
                  <a:pt x="565" y="1543"/>
                  <a:pt x="586" y="1515"/>
                </a:cubicBezTo>
                <a:cubicBezTo>
                  <a:pt x="607" y="1487"/>
                  <a:pt x="624" y="1449"/>
                  <a:pt x="634" y="1401"/>
                </a:cubicBezTo>
                <a:cubicBezTo>
                  <a:pt x="637" y="1377"/>
                  <a:pt x="645" y="1346"/>
                  <a:pt x="655" y="1298"/>
                </a:cubicBezTo>
                <a:cubicBezTo>
                  <a:pt x="666" y="1253"/>
                  <a:pt x="679" y="1208"/>
                  <a:pt x="696" y="1156"/>
                </a:cubicBezTo>
                <a:cubicBezTo>
                  <a:pt x="717" y="1108"/>
                  <a:pt x="745" y="1056"/>
                  <a:pt x="782" y="1005"/>
                </a:cubicBezTo>
                <a:cubicBezTo>
                  <a:pt x="817" y="953"/>
                  <a:pt x="865" y="911"/>
                  <a:pt x="924" y="881"/>
                </a:cubicBezTo>
                <a:cubicBezTo>
                  <a:pt x="970" y="854"/>
                  <a:pt x="1007" y="839"/>
                  <a:pt x="1037" y="839"/>
                </a:cubicBezTo>
                <a:cubicBezTo>
                  <a:pt x="1046" y="839"/>
                  <a:pt x="1054" y="840"/>
                  <a:pt x="1062" y="843"/>
                </a:cubicBezTo>
                <a:cubicBezTo>
                  <a:pt x="1097" y="849"/>
                  <a:pt x="1121" y="870"/>
                  <a:pt x="1141" y="897"/>
                </a:cubicBezTo>
                <a:cubicBezTo>
                  <a:pt x="1159" y="929"/>
                  <a:pt x="1172" y="959"/>
                  <a:pt x="1175" y="997"/>
                </a:cubicBezTo>
                <a:cubicBezTo>
                  <a:pt x="1183" y="1036"/>
                  <a:pt x="1183" y="1063"/>
                  <a:pt x="1183" y="1088"/>
                </a:cubicBezTo>
                <a:cubicBezTo>
                  <a:pt x="1183" y="1150"/>
                  <a:pt x="1175" y="1222"/>
                  <a:pt x="1155" y="1301"/>
                </a:cubicBezTo>
                <a:cubicBezTo>
                  <a:pt x="1138" y="1381"/>
                  <a:pt x="1093" y="1484"/>
                  <a:pt x="1021" y="1608"/>
                </a:cubicBezTo>
                <a:lnTo>
                  <a:pt x="90" y="3166"/>
                </a:lnTo>
                <a:cubicBezTo>
                  <a:pt x="58" y="3222"/>
                  <a:pt x="34" y="3276"/>
                  <a:pt x="21" y="3335"/>
                </a:cubicBezTo>
                <a:cubicBezTo>
                  <a:pt x="7" y="3394"/>
                  <a:pt x="0" y="3449"/>
                  <a:pt x="0" y="3501"/>
                </a:cubicBezTo>
                <a:lnTo>
                  <a:pt x="0" y="3911"/>
                </a:lnTo>
                <a:cubicBezTo>
                  <a:pt x="0" y="3946"/>
                  <a:pt x="10" y="3973"/>
                  <a:pt x="24" y="3987"/>
                </a:cubicBezTo>
                <a:cubicBezTo>
                  <a:pt x="33" y="3996"/>
                  <a:pt x="43" y="4001"/>
                  <a:pt x="54" y="4001"/>
                </a:cubicBezTo>
                <a:cubicBezTo>
                  <a:pt x="64" y="4001"/>
                  <a:pt x="75" y="3997"/>
                  <a:pt x="86" y="3991"/>
                </a:cubicBezTo>
                <a:lnTo>
                  <a:pt x="1724" y="3046"/>
                </a:lnTo>
                <a:cubicBezTo>
                  <a:pt x="1748" y="3032"/>
                  <a:pt x="1765" y="3008"/>
                  <a:pt x="1783" y="2974"/>
                </a:cubicBezTo>
                <a:cubicBezTo>
                  <a:pt x="1800" y="2939"/>
                  <a:pt x="1807" y="2904"/>
                  <a:pt x="1807" y="2867"/>
                </a:cubicBezTo>
                <a:lnTo>
                  <a:pt x="1807" y="2360"/>
                </a:lnTo>
                <a:cubicBezTo>
                  <a:pt x="1807" y="2325"/>
                  <a:pt x="1800" y="2301"/>
                  <a:pt x="1783" y="2283"/>
                </a:cubicBezTo>
                <a:cubicBezTo>
                  <a:pt x="1773" y="2276"/>
                  <a:pt x="1763" y="2272"/>
                  <a:pt x="1752" y="2272"/>
                </a:cubicBezTo>
                <a:cubicBezTo>
                  <a:pt x="1744" y="2272"/>
                  <a:pt x="1734" y="2274"/>
                  <a:pt x="1724" y="2280"/>
                </a:cubicBezTo>
                <a:lnTo>
                  <a:pt x="944" y="2732"/>
                </a:lnTo>
                <a:lnTo>
                  <a:pt x="944" y="2732"/>
                </a:lnTo>
                <a:lnTo>
                  <a:pt x="1379" y="1973"/>
                </a:lnTo>
                <a:cubicBezTo>
                  <a:pt x="1452" y="1853"/>
                  <a:pt x="1510" y="1739"/>
                  <a:pt x="1558" y="1632"/>
                </a:cubicBezTo>
                <a:cubicBezTo>
                  <a:pt x="1606" y="1522"/>
                  <a:pt x="1644" y="1419"/>
                  <a:pt x="1676" y="1322"/>
                </a:cubicBezTo>
                <a:cubicBezTo>
                  <a:pt x="1707" y="1222"/>
                  <a:pt x="1727" y="1125"/>
                  <a:pt x="1741" y="1032"/>
                </a:cubicBezTo>
                <a:cubicBezTo>
                  <a:pt x="1751" y="939"/>
                  <a:pt x="1759" y="846"/>
                  <a:pt x="1759" y="757"/>
                </a:cubicBezTo>
                <a:cubicBezTo>
                  <a:pt x="1759" y="608"/>
                  <a:pt x="1741" y="477"/>
                  <a:pt x="1703" y="364"/>
                </a:cubicBezTo>
                <a:cubicBezTo>
                  <a:pt x="1668" y="249"/>
                  <a:pt x="1614" y="160"/>
                  <a:pt x="1544" y="98"/>
                </a:cubicBezTo>
                <a:cubicBezTo>
                  <a:pt x="1472" y="36"/>
                  <a:pt x="1386" y="1"/>
                  <a:pt x="1283" y="1"/>
                </a:cubicBezTo>
                <a:cubicBezTo>
                  <a:pt x="1279" y="1"/>
                  <a:pt x="1274" y="1"/>
                  <a:pt x="1270" y="1"/>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0" name="Google Shape;5100;p35"/>
          <p:cNvSpPr/>
          <p:nvPr/>
        </p:nvSpPr>
        <p:spPr>
          <a:xfrm>
            <a:off x="1551279" y="2565804"/>
            <a:ext cx="347984" cy="517693"/>
          </a:xfrm>
          <a:custGeom>
            <a:avLst/>
            <a:gdLst/>
            <a:ahLst/>
            <a:cxnLst/>
            <a:rect l="l" t="t" r="r" b="b"/>
            <a:pathLst>
              <a:path w="11048" h="16436" extrusionOk="0">
                <a:moveTo>
                  <a:pt x="943" y="0"/>
                </a:moveTo>
                <a:cubicBezTo>
                  <a:pt x="636" y="0"/>
                  <a:pt x="321" y="20"/>
                  <a:pt x="0" y="58"/>
                </a:cubicBezTo>
                <a:cubicBezTo>
                  <a:pt x="525" y="1320"/>
                  <a:pt x="811" y="2858"/>
                  <a:pt x="811" y="4640"/>
                </a:cubicBezTo>
                <a:cubicBezTo>
                  <a:pt x="811" y="8488"/>
                  <a:pt x="2152" y="11198"/>
                  <a:pt x="4328" y="12478"/>
                </a:cubicBezTo>
                <a:lnTo>
                  <a:pt x="11048" y="16436"/>
                </a:lnTo>
                <a:cubicBezTo>
                  <a:pt x="9935" y="15747"/>
                  <a:pt x="9052" y="14671"/>
                  <a:pt x="8466" y="13253"/>
                </a:cubicBezTo>
                <a:cubicBezTo>
                  <a:pt x="7938" y="11988"/>
                  <a:pt x="7648" y="10450"/>
                  <a:pt x="7648" y="8668"/>
                </a:cubicBezTo>
                <a:cubicBezTo>
                  <a:pt x="7648" y="4851"/>
                  <a:pt x="6328" y="2148"/>
                  <a:pt x="4184" y="861"/>
                </a:cubicBezTo>
                <a:lnTo>
                  <a:pt x="3966" y="734"/>
                </a:lnTo>
                <a:cubicBezTo>
                  <a:pt x="3076" y="253"/>
                  <a:pt x="2058" y="0"/>
                  <a:pt x="943" y="0"/>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1" name="Google Shape;5101;p35"/>
          <p:cNvSpPr/>
          <p:nvPr/>
        </p:nvSpPr>
        <p:spPr>
          <a:xfrm>
            <a:off x="1551279" y="2565773"/>
            <a:ext cx="347984" cy="517724"/>
          </a:xfrm>
          <a:custGeom>
            <a:avLst/>
            <a:gdLst/>
            <a:ahLst/>
            <a:cxnLst/>
            <a:rect l="l" t="t" r="r" b="b"/>
            <a:pathLst>
              <a:path w="11048" h="16437" extrusionOk="0">
                <a:moveTo>
                  <a:pt x="939" y="1"/>
                </a:moveTo>
                <a:cubicBezTo>
                  <a:pt x="632" y="1"/>
                  <a:pt x="318" y="21"/>
                  <a:pt x="0" y="59"/>
                </a:cubicBezTo>
                <a:cubicBezTo>
                  <a:pt x="301" y="783"/>
                  <a:pt x="525" y="1600"/>
                  <a:pt x="659" y="2496"/>
                </a:cubicBezTo>
                <a:lnTo>
                  <a:pt x="2211" y="6093"/>
                </a:lnTo>
                <a:cubicBezTo>
                  <a:pt x="2252" y="6072"/>
                  <a:pt x="2294" y="6066"/>
                  <a:pt x="2328" y="6066"/>
                </a:cubicBezTo>
                <a:cubicBezTo>
                  <a:pt x="2370" y="6066"/>
                  <a:pt x="2404" y="6075"/>
                  <a:pt x="2435" y="6093"/>
                </a:cubicBezTo>
                <a:lnTo>
                  <a:pt x="2435" y="6100"/>
                </a:lnTo>
                <a:lnTo>
                  <a:pt x="2538" y="9621"/>
                </a:lnTo>
                <a:cubicBezTo>
                  <a:pt x="2538" y="9820"/>
                  <a:pt x="2408" y="10072"/>
                  <a:pt x="2246" y="10186"/>
                </a:cubicBezTo>
                <a:lnTo>
                  <a:pt x="2193" y="10348"/>
                </a:lnTo>
                <a:cubicBezTo>
                  <a:pt x="2759" y="11265"/>
                  <a:pt x="3480" y="11982"/>
                  <a:pt x="4328" y="12479"/>
                </a:cubicBezTo>
                <a:lnTo>
                  <a:pt x="11048" y="16437"/>
                </a:lnTo>
                <a:cubicBezTo>
                  <a:pt x="9935" y="15748"/>
                  <a:pt x="9052" y="14672"/>
                  <a:pt x="8466" y="13254"/>
                </a:cubicBezTo>
                <a:cubicBezTo>
                  <a:pt x="8027" y="12210"/>
                  <a:pt x="7755" y="10975"/>
                  <a:pt x="7676" y="9572"/>
                </a:cubicBezTo>
                <a:cubicBezTo>
                  <a:pt x="7659" y="9279"/>
                  <a:pt x="7648" y="8979"/>
                  <a:pt x="7648" y="8669"/>
                </a:cubicBezTo>
                <a:cubicBezTo>
                  <a:pt x="7648" y="6610"/>
                  <a:pt x="7266" y="4880"/>
                  <a:pt x="6576" y="3514"/>
                </a:cubicBezTo>
                <a:cubicBezTo>
                  <a:pt x="6324" y="3018"/>
                  <a:pt x="6031" y="2569"/>
                  <a:pt x="5704" y="2173"/>
                </a:cubicBezTo>
                <a:cubicBezTo>
                  <a:pt x="5259" y="1642"/>
                  <a:pt x="4749" y="1201"/>
                  <a:pt x="4184" y="862"/>
                </a:cubicBezTo>
                <a:lnTo>
                  <a:pt x="3966" y="735"/>
                </a:lnTo>
                <a:cubicBezTo>
                  <a:pt x="3956" y="731"/>
                  <a:pt x="3949" y="725"/>
                  <a:pt x="3942" y="721"/>
                </a:cubicBezTo>
                <a:cubicBezTo>
                  <a:pt x="3056" y="249"/>
                  <a:pt x="2045" y="1"/>
                  <a:pt x="93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2" name="Google Shape;5102;p35"/>
          <p:cNvSpPr/>
          <p:nvPr/>
        </p:nvSpPr>
        <p:spPr>
          <a:xfrm>
            <a:off x="1596887" y="2757559"/>
            <a:ext cx="164133" cy="114682"/>
          </a:xfrm>
          <a:custGeom>
            <a:avLst/>
            <a:gdLst/>
            <a:ahLst/>
            <a:cxnLst/>
            <a:rect l="l" t="t" r="r" b="b"/>
            <a:pathLst>
              <a:path w="5211" h="3641" extrusionOk="0">
                <a:moveTo>
                  <a:pt x="987" y="1"/>
                </a:moveTo>
                <a:lnTo>
                  <a:pt x="1" y="2442"/>
                </a:lnTo>
                <a:cubicBezTo>
                  <a:pt x="145" y="2721"/>
                  <a:pt x="1897" y="3090"/>
                  <a:pt x="1997" y="3414"/>
                </a:cubicBezTo>
                <a:cubicBezTo>
                  <a:pt x="2041" y="3556"/>
                  <a:pt x="2157" y="3640"/>
                  <a:pt x="2288" y="3640"/>
                </a:cubicBezTo>
                <a:cubicBezTo>
                  <a:pt x="2331" y="3640"/>
                  <a:pt x="2376" y="3631"/>
                  <a:pt x="2421" y="3611"/>
                </a:cubicBezTo>
                <a:lnTo>
                  <a:pt x="4980" y="2459"/>
                </a:lnTo>
                <a:cubicBezTo>
                  <a:pt x="5033" y="2434"/>
                  <a:pt x="5083" y="2426"/>
                  <a:pt x="5128" y="2426"/>
                </a:cubicBezTo>
                <a:cubicBezTo>
                  <a:pt x="5158" y="2426"/>
                  <a:pt x="5186" y="2429"/>
                  <a:pt x="5211" y="2435"/>
                </a:cubicBezTo>
                <a:lnTo>
                  <a:pt x="987" y="1"/>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3" name="Google Shape;5103;p35"/>
          <p:cNvSpPr/>
          <p:nvPr/>
        </p:nvSpPr>
        <p:spPr>
          <a:xfrm>
            <a:off x="923444" y="2569080"/>
            <a:ext cx="707812" cy="963729"/>
          </a:xfrm>
          <a:custGeom>
            <a:avLst/>
            <a:gdLst/>
            <a:ahLst/>
            <a:cxnLst/>
            <a:rect l="l" t="t" r="r" b="b"/>
            <a:pathLst>
              <a:path w="22472" h="30597" extrusionOk="0">
                <a:moveTo>
                  <a:pt x="15097" y="8607"/>
                </a:moveTo>
                <a:cubicBezTo>
                  <a:pt x="15125" y="8607"/>
                  <a:pt x="15149" y="8615"/>
                  <a:pt x="15169" y="8633"/>
                </a:cubicBezTo>
                <a:cubicBezTo>
                  <a:pt x="15765" y="9167"/>
                  <a:pt x="16090" y="10157"/>
                  <a:pt x="16090" y="11543"/>
                </a:cubicBezTo>
                <a:cubicBezTo>
                  <a:pt x="16090" y="14635"/>
                  <a:pt x="13917" y="18401"/>
                  <a:pt x="11238" y="19949"/>
                </a:cubicBezTo>
                <a:cubicBezTo>
                  <a:pt x="10421" y="20419"/>
                  <a:pt x="9700" y="20646"/>
                  <a:pt x="9090" y="20646"/>
                </a:cubicBezTo>
                <a:cubicBezTo>
                  <a:pt x="8778" y="20646"/>
                  <a:pt x="8496" y="20586"/>
                  <a:pt x="8245" y="20470"/>
                </a:cubicBezTo>
                <a:cubicBezTo>
                  <a:pt x="7399" y="20074"/>
                  <a:pt x="14059" y="8607"/>
                  <a:pt x="15097" y="8607"/>
                </a:cubicBezTo>
                <a:close/>
                <a:moveTo>
                  <a:pt x="18070" y="0"/>
                </a:moveTo>
                <a:cubicBezTo>
                  <a:pt x="17944" y="0"/>
                  <a:pt x="17821" y="61"/>
                  <a:pt x="17748" y="168"/>
                </a:cubicBezTo>
                <a:lnTo>
                  <a:pt x="15624" y="3364"/>
                </a:lnTo>
                <a:cubicBezTo>
                  <a:pt x="15517" y="3525"/>
                  <a:pt x="15279" y="3640"/>
                  <a:pt x="15081" y="3640"/>
                </a:cubicBezTo>
                <a:cubicBezTo>
                  <a:pt x="15076" y="3640"/>
                  <a:pt x="15071" y="3640"/>
                  <a:pt x="15065" y="3640"/>
                </a:cubicBezTo>
                <a:cubicBezTo>
                  <a:pt x="15023" y="3639"/>
                  <a:pt x="14980" y="3638"/>
                  <a:pt x="14936" y="3638"/>
                </a:cubicBezTo>
                <a:cubicBezTo>
                  <a:pt x="14738" y="3638"/>
                  <a:pt x="14534" y="3652"/>
                  <a:pt x="14324" y="3674"/>
                </a:cubicBezTo>
                <a:lnTo>
                  <a:pt x="14324" y="1340"/>
                </a:lnTo>
                <a:lnTo>
                  <a:pt x="12907" y="520"/>
                </a:lnTo>
                <a:cubicBezTo>
                  <a:pt x="12879" y="506"/>
                  <a:pt x="12849" y="499"/>
                  <a:pt x="12817" y="499"/>
                </a:cubicBezTo>
                <a:cubicBezTo>
                  <a:pt x="12773" y="499"/>
                  <a:pt x="12724" y="512"/>
                  <a:pt x="12672" y="540"/>
                </a:cubicBezTo>
                <a:lnTo>
                  <a:pt x="9800" y="2199"/>
                </a:lnTo>
                <a:cubicBezTo>
                  <a:pt x="9628" y="2299"/>
                  <a:pt x="9476" y="2540"/>
                  <a:pt x="9459" y="2736"/>
                </a:cubicBezTo>
                <a:lnTo>
                  <a:pt x="9169" y="5933"/>
                </a:lnTo>
                <a:cubicBezTo>
                  <a:pt x="9152" y="6129"/>
                  <a:pt x="9018" y="6395"/>
                  <a:pt x="8873" y="6529"/>
                </a:cubicBezTo>
                <a:cubicBezTo>
                  <a:pt x="8311" y="7046"/>
                  <a:pt x="7780" y="7612"/>
                  <a:pt x="7277" y="8219"/>
                </a:cubicBezTo>
                <a:cubicBezTo>
                  <a:pt x="7180" y="8333"/>
                  <a:pt x="7013" y="8405"/>
                  <a:pt x="6856" y="8405"/>
                </a:cubicBezTo>
                <a:cubicBezTo>
                  <a:pt x="6806" y="8405"/>
                  <a:pt x="6756" y="8397"/>
                  <a:pt x="6711" y="8381"/>
                </a:cubicBezTo>
                <a:lnTo>
                  <a:pt x="4866" y="7736"/>
                </a:lnTo>
                <a:cubicBezTo>
                  <a:pt x="4824" y="7722"/>
                  <a:pt x="4779" y="7715"/>
                  <a:pt x="4734" y="7715"/>
                </a:cubicBezTo>
                <a:cubicBezTo>
                  <a:pt x="4582" y="7715"/>
                  <a:pt x="4426" y="7796"/>
                  <a:pt x="4349" y="7929"/>
                </a:cubicBezTo>
                <a:lnTo>
                  <a:pt x="2235" y="11588"/>
                </a:lnTo>
                <a:cubicBezTo>
                  <a:pt x="2138" y="11757"/>
                  <a:pt x="2180" y="12001"/>
                  <a:pt x="2328" y="12132"/>
                </a:cubicBezTo>
                <a:lnTo>
                  <a:pt x="3808" y="13405"/>
                </a:lnTo>
                <a:cubicBezTo>
                  <a:pt x="3959" y="13536"/>
                  <a:pt x="4021" y="13791"/>
                  <a:pt x="3952" y="13973"/>
                </a:cubicBezTo>
                <a:cubicBezTo>
                  <a:pt x="3677" y="14715"/>
                  <a:pt x="3453" y="15460"/>
                  <a:pt x="3287" y="16201"/>
                </a:cubicBezTo>
                <a:cubicBezTo>
                  <a:pt x="3246" y="16394"/>
                  <a:pt x="3080" y="16646"/>
                  <a:pt x="2921" y="16760"/>
                </a:cubicBezTo>
                <a:lnTo>
                  <a:pt x="294" y="18608"/>
                </a:lnTo>
                <a:cubicBezTo>
                  <a:pt x="132" y="18722"/>
                  <a:pt x="1" y="18973"/>
                  <a:pt x="1" y="19174"/>
                </a:cubicBezTo>
                <a:lnTo>
                  <a:pt x="1" y="22490"/>
                </a:lnTo>
                <a:cubicBezTo>
                  <a:pt x="1" y="22590"/>
                  <a:pt x="42" y="22666"/>
                  <a:pt x="104" y="22704"/>
                </a:cubicBezTo>
                <a:lnTo>
                  <a:pt x="3429" y="24625"/>
                </a:lnTo>
                <a:lnTo>
                  <a:pt x="2218" y="27069"/>
                </a:lnTo>
                <a:cubicBezTo>
                  <a:pt x="2129" y="27249"/>
                  <a:pt x="2197" y="27473"/>
                  <a:pt x="2366" y="27569"/>
                </a:cubicBezTo>
                <a:lnTo>
                  <a:pt x="6890" y="30190"/>
                </a:lnTo>
                <a:cubicBezTo>
                  <a:pt x="6948" y="30224"/>
                  <a:pt x="7013" y="30240"/>
                  <a:pt x="7077" y="30240"/>
                </a:cubicBezTo>
                <a:cubicBezTo>
                  <a:pt x="7203" y="30240"/>
                  <a:pt x="7327" y="30178"/>
                  <a:pt x="7401" y="30069"/>
                </a:cubicBezTo>
                <a:lnTo>
                  <a:pt x="9455" y="27969"/>
                </a:lnTo>
                <a:cubicBezTo>
                  <a:pt x="9462" y="28065"/>
                  <a:pt x="9503" y="28132"/>
                  <a:pt x="9562" y="28166"/>
                </a:cubicBezTo>
                <a:lnTo>
                  <a:pt x="13776" y="30597"/>
                </a:lnTo>
                <a:lnTo>
                  <a:pt x="13889" y="27297"/>
                </a:lnTo>
                <a:cubicBezTo>
                  <a:pt x="13889" y="27297"/>
                  <a:pt x="13000" y="26149"/>
                  <a:pt x="13017" y="25952"/>
                </a:cubicBezTo>
                <a:lnTo>
                  <a:pt x="17606" y="20953"/>
                </a:lnTo>
                <a:cubicBezTo>
                  <a:pt x="17649" y="20968"/>
                  <a:pt x="17695" y="20975"/>
                  <a:pt x="17740" y="20975"/>
                </a:cubicBezTo>
                <a:cubicBezTo>
                  <a:pt x="17894" y="20975"/>
                  <a:pt x="18049" y="20893"/>
                  <a:pt x="18124" y="20759"/>
                </a:cubicBezTo>
                <a:lnTo>
                  <a:pt x="20237" y="17101"/>
                </a:lnTo>
                <a:cubicBezTo>
                  <a:pt x="20337" y="16929"/>
                  <a:pt x="20296" y="16687"/>
                  <a:pt x="20144" y="16556"/>
                </a:cubicBezTo>
                <a:lnTo>
                  <a:pt x="22179" y="10081"/>
                </a:lnTo>
                <a:cubicBezTo>
                  <a:pt x="22341" y="9967"/>
                  <a:pt x="22471" y="9715"/>
                  <a:pt x="22471" y="9516"/>
                </a:cubicBezTo>
                <a:lnTo>
                  <a:pt x="22368" y="5995"/>
                </a:lnTo>
                <a:lnTo>
                  <a:pt x="22368" y="5988"/>
                </a:lnTo>
                <a:cubicBezTo>
                  <a:pt x="22338" y="5970"/>
                  <a:pt x="22302" y="5961"/>
                  <a:pt x="22263" y="5961"/>
                </a:cubicBezTo>
                <a:cubicBezTo>
                  <a:pt x="22226" y="5961"/>
                  <a:pt x="22186" y="5969"/>
                  <a:pt x="22144" y="5988"/>
                </a:cubicBezTo>
                <a:lnTo>
                  <a:pt x="20258" y="1619"/>
                </a:lnTo>
                <a:cubicBezTo>
                  <a:pt x="20344" y="1440"/>
                  <a:pt x="20279" y="1216"/>
                  <a:pt x="20106" y="1120"/>
                </a:cubicBezTo>
                <a:lnTo>
                  <a:pt x="18258" y="50"/>
                </a:lnTo>
                <a:cubicBezTo>
                  <a:pt x="18199" y="16"/>
                  <a:pt x="18134" y="0"/>
                  <a:pt x="18070"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4" name="Google Shape;5104;p35"/>
          <p:cNvSpPr/>
          <p:nvPr/>
        </p:nvSpPr>
        <p:spPr>
          <a:xfrm>
            <a:off x="1279804" y="2951992"/>
            <a:ext cx="208860" cy="269461"/>
          </a:xfrm>
          <a:custGeom>
            <a:avLst/>
            <a:gdLst/>
            <a:ahLst/>
            <a:cxnLst/>
            <a:rect l="l" t="t" r="r" b="b"/>
            <a:pathLst>
              <a:path w="6631" h="8555" extrusionOk="0">
                <a:moveTo>
                  <a:pt x="4532" y="0"/>
                </a:moveTo>
                <a:cubicBezTo>
                  <a:pt x="4111" y="0"/>
                  <a:pt x="3637" y="137"/>
                  <a:pt x="3134" y="427"/>
                </a:cubicBezTo>
                <a:cubicBezTo>
                  <a:pt x="1403" y="1427"/>
                  <a:pt x="0" y="3858"/>
                  <a:pt x="0" y="5861"/>
                </a:cubicBezTo>
                <a:cubicBezTo>
                  <a:pt x="0" y="6858"/>
                  <a:pt x="348" y="7561"/>
                  <a:pt x="914" y="7889"/>
                </a:cubicBezTo>
                <a:lnTo>
                  <a:pt x="917" y="7892"/>
                </a:lnTo>
                <a:lnTo>
                  <a:pt x="2079" y="8554"/>
                </a:lnTo>
                <a:lnTo>
                  <a:pt x="2355" y="8088"/>
                </a:lnTo>
                <a:cubicBezTo>
                  <a:pt x="2645" y="8023"/>
                  <a:pt x="2941" y="7923"/>
                  <a:pt x="3255" y="7741"/>
                </a:cubicBezTo>
                <a:cubicBezTo>
                  <a:pt x="4989" y="6740"/>
                  <a:pt x="6393" y="4306"/>
                  <a:pt x="6393" y="2306"/>
                </a:cubicBezTo>
                <a:cubicBezTo>
                  <a:pt x="6393" y="2010"/>
                  <a:pt x="6355" y="1748"/>
                  <a:pt x="6296" y="1506"/>
                </a:cubicBezTo>
                <a:lnTo>
                  <a:pt x="6630" y="944"/>
                </a:lnTo>
                <a:lnTo>
                  <a:pt x="5355" y="206"/>
                </a:lnTo>
                <a:lnTo>
                  <a:pt x="5351" y="206"/>
                </a:lnTo>
                <a:lnTo>
                  <a:pt x="5341" y="199"/>
                </a:lnTo>
                <a:lnTo>
                  <a:pt x="5341" y="203"/>
                </a:lnTo>
                <a:cubicBezTo>
                  <a:pt x="5104" y="70"/>
                  <a:pt x="4832" y="0"/>
                  <a:pt x="4532" y="0"/>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5" name="Google Shape;5105;p35"/>
          <p:cNvSpPr/>
          <p:nvPr/>
        </p:nvSpPr>
        <p:spPr>
          <a:xfrm>
            <a:off x="1345255" y="3204599"/>
            <a:ext cx="16883" cy="16851"/>
          </a:xfrm>
          <a:custGeom>
            <a:avLst/>
            <a:gdLst/>
            <a:ahLst/>
            <a:cxnLst/>
            <a:rect l="l" t="t" r="r" b="b"/>
            <a:pathLst>
              <a:path w="536" h="535" extrusionOk="0">
                <a:moveTo>
                  <a:pt x="535" y="1"/>
                </a:moveTo>
                <a:cubicBezTo>
                  <a:pt x="450" y="28"/>
                  <a:pt x="362" y="52"/>
                  <a:pt x="277" y="68"/>
                </a:cubicBezTo>
                <a:lnTo>
                  <a:pt x="1" y="534"/>
                </a:lnTo>
                <a:lnTo>
                  <a:pt x="280" y="68"/>
                </a:lnTo>
                <a:cubicBezTo>
                  <a:pt x="362" y="52"/>
                  <a:pt x="450" y="28"/>
                  <a:pt x="535" y="1"/>
                </a:cubicBezTo>
                <a:close/>
              </a:path>
            </a:pathLst>
          </a:custGeom>
          <a:solidFill>
            <a:srgbClr val="222D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6" name="Google Shape;5106;p35"/>
          <p:cNvSpPr/>
          <p:nvPr/>
        </p:nvSpPr>
        <p:spPr>
          <a:xfrm>
            <a:off x="1279804" y="3032656"/>
            <a:ext cx="176071" cy="188796"/>
          </a:xfrm>
          <a:custGeom>
            <a:avLst/>
            <a:gdLst/>
            <a:ahLst/>
            <a:cxnLst/>
            <a:rect l="l" t="t" r="r" b="b"/>
            <a:pathLst>
              <a:path w="5590" h="5994" extrusionOk="0">
                <a:moveTo>
                  <a:pt x="1041" y="0"/>
                </a:moveTo>
                <a:cubicBezTo>
                  <a:pt x="400" y="1031"/>
                  <a:pt x="0" y="2228"/>
                  <a:pt x="0" y="3300"/>
                </a:cubicBezTo>
                <a:cubicBezTo>
                  <a:pt x="0" y="4297"/>
                  <a:pt x="348" y="5000"/>
                  <a:pt x="914" y="5328"/>
                </a:cubicBezTo>
                <a:lnTo>
                  <a:pt x="917" y="5328"/>
                </a:lnTo>
                <a:lnTo>
                  <a:pt x="917" y="5331"/>
                </a:lnTo>
                <a:lnTo>
                  <a:pt x="2079" y="5993"/>
                </a:lnTo>
                <a:lnTo>
                  <a:pt x="2355" y="5527"/>
                </a:lnTo>
                <a:cubicBezTo>
                  <a:pt x="2441" y="5511"/>
                  <a:pt x="2531" y="5486"/>
                  <a:pt x="2617" y="5459"/>
                </a:cubicBezTo>
                <a:cubicBezTo>
                  <a:pt x="2824" y="5393"/>
                  <a:pt x="3034" y="5307"/>
                  <a:pt x="3255" y="5180"/>
                </a:cubicBezTo>
                <a:cubicBezTo>
                  <a:pt x="4182" y="4645"/>
                  <a:pt x="5016" y="3697"/>
                  <a:pt x="5589" y="2628"/>
                </a:cubicBezTo>
                <a:lnTo>
                  <a:pt x="104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7" name="Google Shape;5107;p35"/>
          <p:cNvSpPr/>
          <p:nvPr/>
        </p:nvSpPr>
        <p:spPr>
          <a:xfrm>
            <a:off x="1381005" y="2954039"/>
            <a:ext cx="25324" cy="10016"/>
          </a:xfrm>
          <a:custGeom>
            <a:avLst/>
            <a:gdLst/>
            <a:ahLst/>
            <a:cxnLst/>
            <a:rect l="l" t="t" r="r" b="b"/>
            <a:pathLst>
              <a:path w="804" h="318" extrusionOk="0">
                <a:moveTo>
                  <a:pt x="804" y="0"/>
                </a:moveTo>
                <a:cubicBezTo>
                  <a:pt x="549" y="58"/>
                  <a:pt x="280" y="166"/>
                  <a:pt x="0" y="317"/>
                </a:cubicBezTo>
                <a:cubicBezTo>
                  <a:pt x="280" y="166"/>
                  <a:pt x="549" y="58"/>
                  <a:pt x="8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8" name="Google Shape;5108;p35"/>
          <p:cNvSpPr/>
          <p:nvPr/>
        </p:nvSpPr>
        <p:spPr>
          <a:xfrm>
            <a:off x="1448000" y="2958260"/>
            <a:ext cx="40663" cy="31403"/>
          </a:xfrm>
          <a:custGeom>
            <a:avLst/>
            <a:gdLst/>
            <a:ahLst/>
            <a:cxnLst/>
            <a:rect l="l" t="t" r="r" b="b"/>
            <a:pathLst>
              <a:path w="1291" h="997" extrusionOk="0">
                <a:moveTo>
                  <a:pt x="15" y="7"/>
                </a:moveTo>
                <a:lnTo>
                  <a:pt x="15" y="7"/>
                </a:lnTo>
                <a:lnTo>
                  <a:pt x="15" y="7"/>
                </a:lnTo>
                <a:lnTo>
                  <a:pt x="1290" y="745"/>
                </a:lnTo>
                <a:lnTo>
                  <a:pt x="1139" y="997"/>
                </a:lnTo>
                <a:lnTo>
                  <a:pt x="1290" y="745"/>
                </a:lnTo>
                <a:lnTo>
                  <a:pt x="15" y="7"/>
                </a:lnTo>
                <a:close/>
                <a:moveTo>
                  <a:pt x="1" y="0"/>
                </a:moveTo>
                <a:lnTo>
                  <a:pt x="1" y="4"/>
                </a:lnTo>
                <a:lnTo>
                  <a:pt x="1" y="4"/>
                </a:lnTo>
                <a:lnTo>
                  <a:pt x="1" y="0"/>
                </a:lnTo>
                <a:close/>
              </a:path>
            </a:pathLst>
          </a:custGeom>
          <a:solidFill>
            <a:srgbClr val="7D84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9" name="Google Shape;5109;p35"/>
          <p:cNvSpPr/>
          <p:nvPr/>
        </p:nvSpPr>
        <p:spPr>
          <a:xfrm>
            <a:off x="1321695" y="2965630"/>
            <a:ext cx="56507" cy="53357"/>
          </a:xfrm>
          <a:custGeom>
            <a:avLst/>
            <a:gdLst/>
            <a:ahLst/>
            <a:cxnLst/>
            <a:rect l="l" t="t" r="r" b="b"/>
            <a:pathLst>
              <a:path w="1794" h="1694" extrusionOk="0">
                <a:moveTo>
                  <a:pt x="1794" y="1"/>
                </a:moveTo>
                <a:cubicBezTo>
                  <a:pt x="1129" y="387"/>
                  <a:pt x="508" y="987"/>
                  <a:pt x="1" y="1694"/>
                </a:cubicBezTo>
                <a:cubicBezTo>
                  <a:pt x="508" y="987"/>
                  <a:pt x="1129" y="387"/>
                  <a:pt x="1794" y="1"/>
                </a:cubicBezTo>
                <a:close/>
                <a:moveTo>
                  <a:pt x="1794" y="1"/>
                </a:moveTo>
                <a:lnTo>
                  <a:pt x="179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0" name="Google Shape;5110;p35"/>
          <p:cNvSpPr/>
          <p:nvPr/>
        </p:nvSpPr>
        <p:spPr>
          <a:xfrm>
            <a:off x="1464945" y="3025412"/>
            <a:ext cx="16221" cy="71121"/>
          </a:xfrm>
          <a:custGeom>
            <a:avLst/>
            <a:gdLst/>
            <a:ahLst/>
            <a:cxnLst/>
            <a:rect l="l" t="t" r="r" b="b"/>
            <a:pathLst>
              <a:path w="515" h="2258" extrusionOk="0">
                <a:moveTo>
                  <a:pt x="515" y="0"/>
                </a:moveTo>
                <a:cubicBezTo>
                  <a:pt x="510" y="727"/>
                  <a:pt x="321" y="1508"/>
                  <a:pt x="1" y="2258"/>
                </a:cubicBezTo>
                <a:cubicBezTo>
                  <a:pt x="321" y="1511"/>
                  <a:pt x="510" y="727"/>
                  <a:pt x="515" y="0"/>
                </a:cubicBezTo>
                <a:close/>
              </a:path>
            </a:pathLst>
          </a:custGeom>
          <a:solidFill>
            <a:srgbClr val="7D84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1" name="Google Shape;5111;p35"/>
          <p:cNvSpPr/>
          <p:nvPr/>
        </p:nvSpPr>
        <p:spPr>
          <a:xfrm>
            <a:off x="1312593" y="2951960"/>
            <a:ext cx="176071" cy="163472"/>
          </a:xfrm>
          <a:custGeom>
            <a:avLst/>
            <a:gdLst/>
            <a:ahLst/>
            <a:cxnLst/>
            <a:rect l="l" t="t" r="r" b="b"/>
            <a:pathLst>
              <a:path w="5590" h="5190" extrusionOk="0">
                <a:moveTo>
                  <a:pt x="3490" y="0"/>
                </a:moveTo>
                <a:cubicBezTo>
                  <a:pt x="3327" y="0"/>
                  <a:pt x="3155" y="21"/>
                  <a:pt x="2976" y="66"/>
                </a:cubicBezTo>
                <a:cubicBezTo>
                  <a:pt x="2721" y="124"/>
                  <a:pt x="2452" y="232"/>
                  <a:pt x="2172" y="383"/>
                </a:cubicBezTo>
                <a:cubicBezTo>
                  <a:pt x="2148" y="397"/>
                  <a:pt x="2121" y="411"/>
                  <a:pt x="2093" y="428"/>
                </a:cubicBezTo>
                <a:cubicBezTo>
                  <a:pt x="2090" y="428"/>
                  <a:pt x="2086" y="431"/>
                  <a:pt x="2083" y="435"/>
                </a:cubicBezTo>
                <a:cubicBezTo>
                  <a:pt x="1418" y="821"/>
                  <a:pt x="797" y="1421"/>
                  <a:pt x="290" y="2128"/>
                </a:cubicBezTo>
                <a:cubicBezTo>
                  <a:pt x="190" y="2269"/>
                  <a:pt x="94" y="2414"/>
                  <a:pt x="0" y="2562"/>
                </a:cubicBezTo>
                <a:lnTo>
                  <a:pt x="4548" y="5190"/>
                </a:lnTo>
                <a:cubicBezTo>
                  <a:pt x="4655" y="4993"/>
                  <a:pt x="4752" y="4793"/>
                  <a:pt x="4838" y="4590"/>
                </a:cubicBezTo>
                <a:cubicBezTo>
                  <a:pt x="5162" y="3835"/>
                  <a:pt x="5352" y="3041"/>
                  <a:pt x="5352" y="2307"/>
                </a:cubicBezTo>
                <a:cubicBezTo>
                  <a:pt x="5352" y="2024"/>
                  <a:pt x="5317" y="1776"/>
                  <a:pt x="5261" y="1542"/>
                </a:cubicBezTo>
                <a:cubicBezTo>
                  <a:pt x="5258" y="1531"/>
                  <a:pt x="5255" y="1518"/>
                  <a:pt x="5255" y="1507"/>
                </a:cubicBezTo>
                <a:lnTo>
                  <a:pt x="5438" y="1197"/>
                </a:lnTo>
                <a:lnTo>
                  <a:pt x="5589" y="945"/>
                </a:lnTo>
                <a:lnTo>
                  <a:pt x="4314" y="207"/>
                </a:lnTo>
                <a:lnTo>
                  <a:pt x="4310" y="207"/>
                </a:lnTo>
                <a:lnTo>
                  <a:pt x="4300" y="200"/>
                </a:lnTo>
                <a:lnTo>
                  <a:pt x="4300" y="204"/>
                </a:lnTo>
                <a:cubicBezTo>
                  <a:pt x="4062" y="70"/>
                  <a:pt x="3789" y="0"/>
                  <a:pt x="349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2" name="Google Shape;5112;p35"/>
          <p:cNvSpPr/>
          <p:nvPr/>
        </p:nvSpPr>
        <p:spPr>
          <a:xfrm>
            <a:off x="1317884" y="2973882"/>
            <a:ext cx="197710" cy="255193"/>
          </a:xfrm>
          <a:custGeom>
            <a:avLst/>
            <a:gdLst/>
            <a:ahLst/>
            <a:cxnLst/>
            <a:rect l="l" t="t" r="r" b="b"/>
            <a:pathLst>
              <a:path w="6277" h="8102" extrusionOk="0">
                <a:moveTo>
                  <a:pt x="4541" y="0"/>
                </a:moveTo>
                <a:cubicBezTo>
                  <a:pt x="4119" y="0"/>
                  <a:pt x="3643" y="138"/>
                  <a:pt x="3139" y="429"/>
                </a:cubicBezTo>
                <a:cubicBezTo>
                  <a:pt x="1408" y="1428"/>
                  <a:pt x="1" y="3860"/>
                  <a:pt x="1" y="5859"/>
                </a:cubicBezTo>
                <a:cubicBezTo>
                  <a:pt x="1" y="7280"/>
                  <a:pt x="709" y="8101"/>
                  <a:pt x="1738" y="8101"/>
                </a:cubicBezTo>
                <a:cubicBezTo>
                  <a:pt x="2160" y="8101"/>
                  <a:pt x="2636" y="7963"/>
                  <a:pt x="3139" y="7673"/>
                </a:cubicBezTo>
                <a:cubicBezTo>
                  <a:pt x="4870" y="6673"/>
                  <a:pt x="6277" y="4239"/>
                  <a:pt x="6277" y="2239"/>
                </a:cubicBezTo>
                <a:cubicBezTo>
                  <a:pt x="6277" y="820"/>
                  <a:pt x="5571" y="0"/>
                  <a:pt x="454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3" name="Google Shape;5113;p35"/>
          <p:cNvSpPr/>
          <p:nvPr/>
        </p:nvSpPr>
        <p:spPr>
          <a:xfrm>
            <a:off x="1387210" y="3041727"/>
            <a:ext cx="41388" cy="113360"/>
          </a:xfrm>
          <a:custGeom>
            <a:avLst/>
            <a:gdLst/>
            <a:ahLst/>
            <a:cxnLst/>
            <a:rect l="l" t="t" r="r" b="b"/>
            <a:pathLst>
              <a:path w="1314" h="3599" extrusionOk="0">
                <a:moveTo>
                  <a:pt x="1257" y="0"/>
                </a:moveTo>
                <a:cubicBezTo>
                  <a:pt x="1248" y="0"/>
                  <a:pt x="1238" y="3"/>
                  <a:pt x="1227" y="9"/>
                </a:cubicBezTo>
                <a:lnTo>
                  <a:pt x="852" y="226"/>
                </a:lnTo>
                <a:cubicBezTo>
                  <a:pt x="817" y="247"/>
                  <a:pt x="793" y="274"/>
                  <a:pt x="769" y="312"/>
                </a:cubicBezTo>
                <a:cubicBezTo>
                  <a:pt x="745" y="354"/>
                  <a:pt x="724" y="388"/>
                  <a:pt x="707" y="416"/>
                </a:cubicBezTo>
                <a:lnTo>
                  <a:pt x="42" y="1588"/>
                </a:lnTo>
                <a:cubicBezTo>
                  <a:pt x="21" y="1623"/>
                  <a:pt x="10" y="1657"/>
                  <a:pt x="7" y="1695"/>
                </a:cubicBezTo>
                <a:cubicBezTo>
                  <a:pt x="0" y="1733"/>
                  <a:pt x="7" y="1760"/>
                  <a:pt x="21" y="1781"/>
                </a:cubicBezTo>
                <a:lnTo>
                  <a:pt x="252" y="2109"/>
                </a:lnTo>
                <a:cubicBezTo>
                  <a:pt x="261" y="2123"/>
                  <a:pt x="272" y="2129"/>
                  <a:pt x="287" y="2129"/>
                </a:cubicBezTo>
                <a:cubicBezTo>
                  <a:pt x="293" y="2129"/>
                  <a:pt x="299" y="2128"/>
                  <a:pt x="306" y="2126"/>
                </a:cubicBezTo>
                <a:cubicBezTo>
                  <a:pt x="331" y="2119"/>
                  <a:pt x="352" y="2099"/>
                  <a:pt x="368" y="2064"/>
                </a:cubicBezTo>
                <a:lnTo>
                  <a:pt x="738" y="1419"/>
                </a:lnTo>
                <a:lnTo>
                  <a:pt x="738" y="3509"/>
                </a:lnTo>
                <a:cubicBezTo>
                  <a:pt x="738" y="3543"/>
                  <a:pt x="745" y="3571"/>
                  <a:pt x="762" y="3584"/>
                </a:cubicBezTo>
                <a:cubicBezTo>
                  <a:pt x="771" y="3594"/>
                  <a:pt x="782" y="3598"/>
                  <a:pt x="794" y="3598"/>
                </a:cubicBezTo>
                <a:cubicBezTo>
                  <a:pt x="802" y="3598"/>
                  <a:pt x="811" y="3596"/>
                  <a:pt x="820" y="3592"/>
                </a:cubicBezTo>
                <a:lnTo>
                  <a:pt x="1227" y="3353"/>
                </a:lnTo>
                <a:cubicBezTo>
                  <a:pt x="1251" y="3343"/>
                  <a:pt x="1272" y="3319"/>
                  <a:pt x="1286" y="3281"/>
                </a:cubicBezTo>
                <a:cubicBezTo>
                  <a:pt x="1304" y="3247"/>
                  <a:pt x="1313" y="3212"/>
                  <a:pt x="1313" y="3178"/>
                </a:cubicBezTo>
                <a:lnTo>
                  <a:pt x="1313" y="88"/>
                </a:lnTo>
                <a:cubicBezTo>
                  <a:pt x="1313" y="54"/>
                  <a:pt x="1304" y="30"/>
                  <a:pt x="1286" y="13"/>
                </a:cubicBezTo>
                <a:cubicBezTo>
                  <a:pt x="1278" y="5"/>
                  <a:pt x="1268" y="0"/>
                  <a:pt x="1257" y="0"/>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4" name="Google Shape;5114;p35"/>
          <p:cNvSpPr/>
          <p:nvPr/>
        </p:nvSpPr>
        <p:spPr>
          <a:xfrm>
            <a:off x="1410644" y="2569049"/>
            <a:ext cx="242216" cy="205175"/>
          </a:xfrm>
          <a:custGeom>
            <a:avLst/>
            <a:gdLst/>
            <a:ahLst/>
            <a:cxnLst/>
            <a:rect l="l" t="t" r="r" b="b"/>
            <a:pathLst>
              <a:path w="7690" h="6514" extrusionOk="0">
                <a:moveTo>
                  <a:pt x="2600" y="0"/>
                </a:moveTo>
                <a:cubicBezTo>
                  <a:pt x="2476" y="0"/>
                  <a:pt x="2353" y="61"/>
                  <a:pt x="2280" y="169"/>
                </a:cubicBezTo>
                <a:lnTo>
                  <a:pt x="156" y="3365"/>
                </a:lnTo>
                <a:cubicBezTo>
                  <a:pt x="118" y="3420"/>
                  <a:pt x="63" y="3472"/>
                  <a:pt x="1" y="3514"/>
                </a:cubicBezTo>
                <a:lnTo>
                  <a:pt x="3031" y="5265"/>
                </a:lnTo>
                <a:lnTo>
                  <a:pt x="5197" y="6513"/>
                </a:lnTo>
                <a:lnTo>
                  <a:pt x="7031" y="4396"/>
                </a:lnTo>
                <a:lnTo>
                  <a:pt x="7603" y="3241"/>
                </a:lnTo>
                <a:cubicBezTo>
                  <a:pt x="7689" y="3065"/>
                  <a:pt x="7621" y="2841"/>
                  <a:pt x="7452" y="2741"/>
                </a:cubicBezTo>
                <a:lnTo>
                  <a:pt x="4638" y="1121"/>
                </a:lnTo>
                <a:lnTo>
                  <a:pt x="2783" y="48"/>
                </a:lnTo>
                <a:cubicBezTo>
                  <a:pt x="2726" y="16"/>
                  <a:pt x="2662" y="0"/>
                  <a:pt x="2600"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5" name="Google Shape;5115;p35"/>
          <p:cNvSpPr/>
          <p:nvPr/>
        </p:nvSpPr>
        <p:spPr>
          <a:xfrm>
            <a:off x="927034" y="3090422"/>
            <a:ext cx="248830" cy="151755"/>
          </a:xfrm>
          <a:custGeom>
            <a:avLst/>
            <a:gdLst/>
            <a:ahLst/>
            <a:cxnLst/>
            <a:rect l="l" t="t" r="r" b="b"/>
            <a:pathLst>
              <a:path w="7900" h="4818" extrusionOk="0">
                <a:moveTo>
                  <a:pt x="3000" y="1"/>
                </a:moveTo>
                <a:cubicBezTo>
                  <a:pt x="2942" y="84"/>
                  <a:pt x="2873" y="160"/>
                  <a:pt x="2807" y="208"/>
                </a:cubicBezTo>
                <a:lnTo>
                  <a:pt x="180" y="2056"/>
                </a:lnTo>
                <a:cubicBezTo>
                  <a:pt x="111" y="2104"/>
                  <a:pt x="52" y="2180"/>
                  <a:pt x="0" y="2266"/>
                </a:cubicBezTo>
                <a:lnTo>
                  <a:pt x="4414" y="4818"/>
                </a:lnTo>
                <a:lnTo>
                  <a:pt x="7900" y="2835"/>
                </a:lnTo>
                <a:lnTo>
                  <a:pt x="3000" y="1"/>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6" name="Google Shape;5116;p35"/>
          <p:cNvSpPr/>
          <p:nvPr/>
        </p:nvSpPr>
        <p:spPr>
          <a:xfrm>
            <a:off x="991887" y="2812081"/>
            <a:ext cx="237208" cy="215191"/>
          </a:xfrm>
          <a:custGeom>
            <a:avLst/>
            <a:gdLst/>
            <a:ahLst/>
            <a:cxnLst/>
            <a:rect l="l" t="t" r="r" b="b"/>
            <a:pathLst>
              <a:path w="7531" h="6832" extrusionOk="0">
                <a:moveTo>
                  <a:pt x="2521" y="1"/>
                </a:moveTo>
                <a:cubicBezTo>
                  <a:pt x="2383" y="14"/>
                  <a:pt x="2244" y="93"/>
                  <a:pt x="2176" y="214"/>
                </a:cubicBezTo>
                <a:lnTo>
                  <a:pt x="62" y="3873"/>
                </a:lnTo>
                <a:cubicBezTo>
                  <a:pt x="14" y="3955"/>
                  <a:pt x="0" y="4056"/>
                  <a:pt x="18" y="4152"/>
                </a:cubicBezTo>
                <a:lnTo>
                  <a:pt x="4641" y="6831"/>
                </a:lnTo>
                <a:lnTo>
                  <a:pt x="7531" y="2918"/>
                </a:lnTo>
                <a:lnTo>
                  <a:pt x="2521" y="1"/>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7" name="Google Shape;5117;p35"/>
          <p:cNvSpPr/>
          <p:nvPr/>
        </p:nvSpPr>
        <p:spPr>
          <a:xfrm>
            <a:off x="1222762" y="2584766"/>
            <a:ext cx="240168" cy="157204"/>
          </a:xfrm>
          <a:custGeom>
            <a:avLst/>
            <a:gdLst/>
            <a:ahLst/>
            <a:cxnLst/>
            <a:rect l="l" t="t" r="r" b="b"/>
            <a:pathLst>
              <a:path w="7625" h="4991" extrusionOk="0">
                <a:moveTo>
                  <a:pt x="3314" y="1"/>
                </a:moveTo>
                <a:cubicBezTo>
                  <a:pt x="3269" y="1"/>
                  <a:pt x="3221" y="15"/>
                  <a:pt x="3169" y="46"/>
                </a:cubicBezTo>
                <a:lnTo>
                  <a:pt x="297" y="1704"/>
                </a:lnTo>
                <a:cubicBezTo>
                  <a:pt x="177" y="1773"/>
                  <a:pt x="62" y="1914"/>
                  <a:pt x="0" y="2063"/>
                </a:cubicBezTo>
                <a:lnTo>
                  <a:pt x="5069" y="4990"/>
                </a:lnTo>
                <a:lnTo>
                  <a:pt x="7624" y="3511"/>
                </a:lnTo>
                <a:lnTo>
                  <a:pt x="7624" y="2459"/>
                </a:lnTo>
                <a:lnTo>
                  <a:pt x="6731" y="1946"/>
                </a:lnTo>
                <a:lnTo>
                  <a:pt x="4821" y="838"/>
                </a:lnTo>
                <a:lnTo>
                  <a:pt x="4787" y="818"/>
                </a:lnTo>
                <a:lnTo>
                  <a:pt x="3401" y="22"/>
                </a:lnTo>
                <a:cubicBezTo>
                  <a:pt x="3376" y="7"/>
                  <a:pt x="3345" y="1"/>
                  <a:pt x="3314"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8" name="Google Shape;5118;p35"/>
          <p:cNvSpPr/>
          <p:nvPr/>
        </p:nvSpPr>
        <p:spPr>
          <a:xfrm>
            <a:off x="1056488" y="2645870"/>
            <a:ext cx="707812" cy="903600"/>
          </a:xfrm>
          <a:custGeom>
            <a:avLst/>
            <a:gdLst/>
            <a:ahLst/>
            <a:cxnLst/>
            <a:rect l="l" t="t" r="r" b="b"/>
            <a:pathLst>
              <a:path w="22472" h="28688" extrusionOk="0">
                <a:moveTo>
                  <a:pt x="13404" y="8076"/>
                </a:moveTo>
                <a:cubicBezTo>
                  <a:pt x="14996" y="8076"/>
                  <a:pt x="16089" y="9346"/>
                  <a:pt x="16089" y="11543"/>
                </a:cubicBezTo>
                <a:cubicBezTo>
                  <a:pt x="16089" y="14635"/>
                  <a:pt x="13917" y="18401"/>
                  <a:pt x="11238" y="19949"/>
                </a:cubicBezTo>
                <a:cubicBezTo>
                  <a:pt x="10458" y="20399"/>
                  <a:pt x="9722" y="20612"/>
                  <a:pt x="9069" y="20612"/>
                </a:cubicBezTo>
                <a:cubicBezTo>
                  <a:pt x="7476" y="20612"/>
                  <a:pt x="6383" y="19342"/>
                  <a:pt x="6383" y="17145"/>
                </a:cubicBezTo>
                <a:cubicBezTo>
                  <a:pt x="6383" y="14049"/>
                  <a:pt x="8556" y="10288"/>
                  <a:pt x="11238" y="8739"/>
                </a:cubicBezTo>
                <a:cubicBezTo>
                  <a:pt x="12016" y="8289"/>
                  <a:pt x="12752" y="8076"/>
                  <a:pt x="13404" y="8076"/>
                </a:cubicBezTo>
                <a:close/>
                <a:moveTo>
                  <a:pt x="18068" y="0"/>
                </a:moveTo>
                <a:cubicBezTo>
                  <a:pt x="17944" y="0"/>
                  <a:pt x="17820" y="61"/>
                  <a:pt x="17748" y="168"/>
                </a:cubicBezTo>
                <a:lnTo>
                  <a:pt x="15623" y="3364"/>
                </a:lnTo>
                <a:cubicBezTo>
                  <a:pt x="15516" y="3525"/>
                  <a:pt x="15278" y="3640"/>
                  <a:pt x="15081" y="3640"/>
                </a:cubicBezTo>
                <a:cubicBezTo>
                  <a:pt x="15076" y="3640"/>
                  <a:pt x="15070" y="3640"/>
                  <a:pt x="15065" y="3640"/>
                </a:cubicBezTo>
                <a:cubicBezTo>
                  <a:pt x="15023" y="3639"/>
                  <a:pt x="14980" y="3638"/>
                  <a:pt x="14937" y="3638"/>
                </a:cubicBezTo>
                <a:cubicBezTo>
                  <a:pt x="14538" y="3638"/>
                  <a:pt x="14119" y="3684"/>
                  <a:pt x="13682" y="3781"/>
                </a:cubicBezTo>
                <a:cubicBezTo>
                  <a:pt x="13656" y="3786"/>
                  <a:pt x="13630" y="3789"/>
                  <a:pt x="13605" y="3789"/>
                </a:cubicBezTo>
                <a:cubicBezTo>
                  <a:pt x="13446" y="3789"/>
                  <a:pt x="13318" y="3679"/>
                  <a:pt x="13300" y="3508"/>
                </a:cubicBezTo>
                <a:lnTo>
                  <a:pt x="13020" y="719"/>
                </a:lnTo>
                <a:cubicBezTo>
                  <a:pt x="13005" y="579"/>
                  <a:pt x="12923" y="499"/>
                  <a:pt x="12814" y="499"/>
                </a:cubicBezTo>
                <a:cubicBezTo>
                  <a:pt x="12770" y="499"/>
                  <a:pt x="12722" y="512"/>
                  <a:pt x="12672" y="540"/>
                </a:cubicBezTo>
                <a:lnTo>
                  <a:pt x="9800" y="2198"/>
                </a:lnTo>
                <a:cubicBezTo>
                  <a:pt x="9627" y="2299"/>
                  <a:pt x="9476" y="2539"/>
                  <a:pt x="9458" y="2736"/>
                </a:cubicBezTo>
                <a:lnTo>
                  <a:pt x="9169" y="5932"/>
                </a:lnTo>
                <a:cubicBezTo>
                  <a:pt x="9151" y="6129"/>
                  <a:pt x="9017" y="6395"/>
                  <a:pt x="8872" y="6529"/>
                </a:cubicBezTo>
                <a:cubicBezTo>
                  <a:pt x="8311" y="7046"/>
                  <a:pt x="7776" y="7612"/>
                  <a:pt x="7276" y="8219"/>
                </a:cubicBezTo>
                <a:cubicBezTo>
                  <a:pt x="7181" y="8335"/>
                  <a:pt x="7014" y="8405"/>
                  <a:pt x="6859" y="8405"/>
                </a:cubicBezTo>
                <a:cubicBezTo>
                  <a:pt x="6807" y="8405"/>
                  <a:pt x="6757" y="8397"/>
                  <a:pt x="6710" y="8381"/>
                </a:cubicBezTo>
                <a:lnTo>
                  <a:pt x="4866" y="7736"/>
                </a:lnTo>
                <a:cubicBezTo>
                  <a:pt x="4823" y="7721"/>
                  <a:pt x="4779" y="7714"/>
                  <a:pt x="4734" y="7714"/>
                </a:cubicBezTo>
                <a:cubicBezTo>
                  <a:pt x="4581" y="7714"/>
                  <a:pt x="4426" y="7796"/>
                  <a:pt x="4348" y="7929"/>
                </a:cubicBezTo>
                <a:lnTo>
                  <a:pt x="2235" y="11588"/>
                </a:lnTo>
                <a:cubicBezTo>
                  <a:pt x="2138" y="11756"/>
                  <a:pt x="2176" y="12001"/>
                  <a:pt x="2328" y="12132"/>
                </a:cubicBezTo>
                <a:lnTo>
                  <a:pt x="3807" y="13405"/>
                </a:lnTo>
                <a:cubicBezTo>
                  <a:pt x="3959" y="13536"/>
                  <a:pt x="4021" y="13790"/>
                  <a:pt x="3952" y="13973"/>
                </a:cubicBezTo>
                <a:cubicBezTo>
                  <a:pt x="3676" y="14715"/>
                  <a:pt x="3452" y="15460"/>
                  <a:pt x="3287" y="16201"/>
                </a:cubicBezTo>
                <a:cubicBezTo>
                  <a:pt x="3242" y="16394"/>
                  <a:pt x="3080" y="16645"/>
                  <a:pt x="2918" y="16760"/>
                </a:cubicBezTo>
                <a:lnTo>
                  <a:pt x="294" y="18607"/>
                </a:lnTo>
                <a:cubicBezTo>
                  <a:pt x="131" y="18722"/>
                  <a:pt x="1" y="18973"/>
                  <a:pt x="1" y="19173"/>
                </a:cubicBezTo>
                <a:lnTo>
                  <a:pt x="1" y="22490"/>
                </a:lnTo>
                <a:cubicBezTo>
                  <a:pt x="1" y="22639"/>
                  <a:pt x="85" y="22730"/>
                  <a:pt x="204" y="22730"/>
                </a:cubicBezTo>
                <a:cubicBezTo>
                  <a:pt x="243" y="22730"/>
                  <a:pt x="285" y="22721"/>
                  <a:pt x="328" y="22700"/>
                </a:cubicBezTo>
                <a:lnTo>
                  <a:pt x="2887" y="21549"/>
                </a:lnTo>
                <a:cubicBezTo>
                  <a:pt x="2932" y="21528"/>
                  <a:pt x="2978" y="21518"/>
                  <a:pt x="3022" y="21518"/>
                </a:cubicBezTo>
                <a:cubicBezTo>
                  <a:pt x="3152" y="21518"/>
                  <a:pt x="3267" y="21604"/>
                  <a:pt x="3311" y="21745"/>
                </a:cubicBezTo>
                <a:cubicBezTo>
                  <a:pt x="3459" y="22214"/>
                  <a:pt x="3652" y="22638"/>
                  <a:pt x="3883" y="23014"/>
                </a:cubicBezTo>
                <a:cubicBezTo>
                  <a:pt x="3987" y="23183"/>
                  <a:pt x="4007" y="23455"/>
                  <a:pt x="3921" y="23631"/>
                </a:cubicBezTo>
                <a:lnTo>
                  <a:pt x="2214" y="27069"/>
                </a:lnTo>
                <a:cubicBezTo>
                  <a:pt x="2128" y="27248"/>
                  <a:pt x="2197" y="27473"/>
                  <a:pt x="2366" y="27569"/>
                </a:cubicBezTo>
                <a:lnTo>
                  <a:pt x="4218" y="28638"/>
                </a:lnTo>
                <a:cubicBezTo>
                  <a:pt x="4275" y="28672"/>
                  <a:pt x="4339" y="28688"/>
                  <a:pt x="4403" y="28688"/>
                </a:cubicBezTo>
                <a:cubicBezTo>
                  <a:pt x="4529" y="28688"/>
                  <a:pt x="4654" y="28627"/>
                  <a:pt x="4724" y="28517"/>
                </a:cubicBezTo>
                <a:lnTo>
                  <a:pt x="6848" y="25325"/>
                </a:lnTo>
                <a:cubicBezTo>
                  <a:pt x="6955" y="25163"/>
                  <a:pt x="7193" y="25048"/>
                  <a:pt x="7391" y="25048"/>
                </a:cubicBezTo>
                <a:cubicBezTo>
                  <a:pt x="7396" y="25048"/>
                  <a:pt x="7402" y="25048"/>
                  <a:pt x="7407" y="25048"/>
                </a:cubicBezTo>
                <a:cubicBezTo>
                  <a:pt x="7449" y="25049"/>
                  <a:pt x="7492" y="25050"/>
                  <a:pt x="7534" y="25050"/>
                </a:cubicBezTo>
                <a:cubicBezTo>
                  <a:pt x="7934" y="25050"/>
                  <a:pt x="8354" y="25004"/>
                  <a:pt x="8790" y="24907"/>
                </a:cubicBezTo>
                <a:cubicBezTo>
                  <a:pt x="8816" y="24902"/>
                  <a:pt x="8843" y="24899"/>
                  <a:pt x="8868" y="24899"/>
                </a:cubicBezTo>
                <a:cubicBezTo>
                  <a:pt x="9026" y="24899"/>
                  <a:pt x="9154" y="25007"/>
                  <a:pt x="9172" y="25176"/>
                </a:cubicBezTo>
                <a:lnTo>
                  <a:pt x="9455" y="27969"/>
                </a:lnTo>
                <a:cubicBezTo>
                  <a:pt x="9467" y="28108"/>
                  <a:pt x="9548" y="28188"/>
                  <a:pt x="9655" y="28188"/>
                </a:cubicBezTo>
                <a:cubicBezTo>
                  <a:pt x="9700" y="28188"/>
                  <a:pt x="9749" y="28174"/>
                  <a:pt x="9800" y="28145"/>
                </a:cubicBezTo>
                <a:lnTo>
                  <a:pt x="12672" y="26486"/>
                </a:lnTo>
                <a:cubicBezTo>
                  <a:pt x="12845" y="26390"/>
                  <a:pt x="12996" y="26149"/>
                  <a:pt x="13017" y="25952"/>
                </a:cubicBezTo>
                <a:lnTo>
                  <a:pt x="13303" y="22756"/>
                </a:lnTo>
                <a:cubicBezTo>
                  <a:pt x="13320" y="22556"/>
                  <a:pt x="13459" y="22290"/>
                  <a:pt x="13603" y="22156"/>
                </a:cubicBezTo>
                <a:cubicBezTo>
                  <a:pt x="14162" y="21642"/>
                  <a:pt x="14696" y="21076"/>
                  <a:pt x="15200" y="20469"/>
                </a:cubicBezTo>
                <a:cubicBezTo>
                  <a:pt x="15293" y="20353"/>
                  <a:pt x="15458" y="20283"/>
                  <a:pt x="15613" y="20283"/>
                </a:cubicBezTo>
                <a:cubicBezTo>
                  <a:pt x="15665" y="20283"/>
                  <a:pt x="15715" y="20291"/>
                  <a:pt x="15762" y="20307"/>
                </a:cubicBezTo>
                <a:lnTo>
                  <a:pt x="17606" y="20952"/>
                </a:lnTo>
                <a:cubicBezTo>
                  <a:pt x="17649" y="20967"/>
                  <a:pt x="17693" y="20974"/>
                  <a:pt x="17739" y="20974"/>
                </a:cubicBezTo>
                <a:cubicBezTo>
                  <a:pt x="17892" y="20974"/>
                  <a:pt x="18049" y="20892"/>
                  <a:pt x="18123" y="20759"/>
                </a:cubicBezTo>
                <a:lnTo>
                  <a:pt x="20237" y="17101"/>
                </a:lnTo>
                <a:cubicBezTo>
                  <a:pt x="20337" y="16928"/>
                  <a:pt x="20296" y="16687"/>
                  <a:pt x="20144" y="16556"/>
                </a:cubicBezTo>
                <a:lnTo>
                  <a:pt x="18665" y="15280"/>
                </a:lnTo>
                <a:cubicBezTo>
                  <a:pt x="18513" y="15153"/>
                  <a:pt x="18451" y="14898"/>
                  <a:pt x="18520" y="14711"/>
                </a:cubicBezTo>
                <a:cubicBezTo>
                  <a:pt x="18796" y="13973"/>
                  <a:pt x="19020" y="13229"/>
                  <a:pt x="19185" y="12484"/>
                </a:cubicBezTo>
                <a:cubicBezTo>
                  <a:pt x="19231" y="12291"/>
                  <a:pt x="19392" y="12043"/>
                  <a:pt x="19554" y="11929"/>
                </a:cubicBezTo>
                <a:lnTo>
                  <a:pt x="22178" y="10081"/>
                </a:lnTo>
                <a:cubicBezTo>
                  <a:pt x="22340" y="9966"/>
                  <a:pt x="22471" y="9715"/>
                  <a:pt x="22471" y="9515"/>
                </a:cubicBezTo>
                <a:lnTo>
                  <a:pt x="22471" y="6198"/>
                </a:lnTo>
                <a:cubicBezTo>
                  <a:pt x="22471" y="6050"/>
                  <a:pt x="22388" y="5958"/>
                  <a:pt x="22269" y="5958"/>
                </a:cubicBezTo>
                <a:cubicBezTo>
                  <a:pt x="22230" y="5958"/>
                  <a:pt x="22188" y="5968"/>
                  <a:pt x="22143" y="5988"/>
                </a:cubicBezTo>
                <a:lnTo>
                  <a:pt x="19589" y="7140"/>
                </a:lnTo>
                <a:cubicBezTo>
                  <a:pt x="19543" y="7161"/>
                  <a:pt x="19496" y="7170"/>
                  <a:pt x="19452" y="7170"/>
                </a:cubicBezTo>
                <a:cubicBezTo>
                  <a:pt x="19320" y="7170"/>
                  <a:pt x="19205" y="7084"/>
                  <a:pt x="19161" y="6943"/>
                </a:cubicBezTo>
                <a:cubicBezTo>
                  <a:pt x="19013" y="6474"/>
                  <a:pt x="18820" y="6050"/>
                  <a:pt x="18593" y="5674"/>
                </a:cubicBezTo>
                <a:cubicBezTo>
                  <a:pt x="18489" y="5505"/>
                  <a:pt x="18465" y="5233"/>
                  <a:pt x="18551" y="5053"/>
                </a:cubicBezTo>
                <a:lnTo>
                  <a:pt x="20258" y="1619"/>
                </a:lnTo>
                <a:cubicBezTo>
                  <a:pt x="20344" y="1440"/>
                  <a:pt x="20278" y="1215"/>
                  <a:pt x="20106" y="1119"/>
                </a:cubicBezTo>
                <a:lnTo>
                  <a:pt x="18254" y="50"/>
                </a:lnTo>
                <a:cubicBezTo>
                  <a:pt x="18197" y="16"/>
                  <a:pt x="18133" y="0"/>
                  <a:pt x="18068" y="0"/>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9" name="Google Shape;5119;p35"/>
          <p:cNvSpPr/>
          <p:nvPr/>
        </p:nvSpPr>
        <p:spPr>
          <a:xfrm>
            <a:off x="813550" y="2438808"/>
            <a:ext cx="862654" cy="804446"/>
          </a:xfrm>
          <a:custGeom>
            <a:avLst/>
            <a:gdLst/>
            <a:ahLst/>
            <a:cxnLst/>
            <a:rect l="l" t="t" r="r" b="b"/>
            <a:pathLst>
              <a:path w="27388" h="25540" extrusionOk="0">
                <a:moveTo>
                  <a:pt x="17514" y="1"/>
                </a:moveTo>
                <a:cubicBezTo>
                  <a:pt x="15883" y="1"/>
                  <a:pt x="14044" y="534"/>
                  <a:pt x="12096" y="1659"/>
                </a:cubicBezTo>
                <a:cubicBezTo>
                  <a:pt x="5728" y="5335"/>
                  <a:pt x="504" y="14017"/>
                  <a:pt x="0" y="21513"/>
                </a:cubicBezTo>
                <a:lnTo>
                  <a:pt x="6841" y="25540"/>
                </a:lnTo>
                <a:cubicBezTo>
                  <a:pt x="7348" y="18044"/>
                  <a:pt x="12569" y="9366"/>
                  <a:pt x="18933" y="5687"/>
                </a:cubicBezTo>
                <a:cubicBezTo>
                  <a:pt x="20520" y="4773"/>
                  <a:pt x="22033" y="4252"/>
                  <a:pt x="23422" y="4090"/>
                </a:cubicBezTo>
                <a:cubicBezTo>
                  <a:pt x="23743" y="4052"/>
                  <a:pt x="24058" y="4032"/>
                  <a:pt x="24365" y="4032"/>
                </a:cubicBezTo>
                <a:cubicBezTo>
                  <a:pt x="25480" y="4032"/>
                  <a:pt x="26498" y="4285"/>
                  <a:pt x="27388" y="4766"/>
                </a:cubicBezTo>
                <a:lnTo>
                  <a:pt x="20854" y="918"/>
                </a:lnTo>
                <a:lnTo>
                  <a:pt x="20596" y="763"/>
                </a:lnTo>
                <a:cubicBezTo>
                  <a:pt x="19694" y="262"/>
                  <a:pt x="18655" y="1"/>
                  <a:pt x="175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0" name="Google Shape;5120;p35"/>
          <p:cNvSpPr/>
          <p:nvPr/>
        </p:nvSpPr>
        <p:spPr>
          <a:xfrm>
            <a:off x="3616494" y="2197885"/>
            <a:ext cx="24348" cy="21796"/>
          </a:xfrm>
          <a:custGeom>
            <a:avLst/>
            <a:gdLst/>
            <a:ahLst/>
            <a:cxnLst/>
            <a:rect l="l" t="t" r="r" b="b"/>
            <a:pathLst>
              <a:path w="773" h="692" extrusionOk="0">
                <a:moveTo>
                  <a:pt x="463" y="1"/>
                </a:moveTo>
                <a:cubicBezTo>
                  <a:pt x="365" y="1"/>
                  <a:pt x="266" y="35"/>
                  <a:pt x="186" y="105"/>
                </a:cubicBezTo>
                <a:cubicBezTo>
                  <a:pt x="14" y="257"/>
                  <a:pt x="0" y="519"/>
                  <a:pt x="152" y="692"/>
                </a:cubicBezTo>
                <a:lnTo>
                  <a:pt x="772" y="140"/>
                </a:lnTo>
                <a:cubicBezTo>
                  <a:pt x="691" y="47"/>
                  <a:pt x="577" y="1"/>
                  <a:pt x="463"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1" name="Google Shape;5121;p35"/>
          <p:cNvSpPr/>
          <p:nvPr/>
        </p:nvSpPr>
        <p:spPr>
          <a:xfrm>
            <a:off x="3620148" y="2211744"/>
            <a:ext cx="27214" cy="15875"/>
          </a:xfrm>
          <a:custGeom>
            <a:avLst/>
            <a:gdLst/>
            <a:ahLst/>
            <a:cxnLst/>
            <a:rect l="l" t="t" r="r" b="b"/>
            <a:pathLst>
              <a:path w="864" h="504" extrusionOk="0">
                <a:moveTo>
                  <a:pt x="408" y="1"/>
                </a:moveTo>
                <a:cubicBezTo>
                  <a:pt x="215" y="1"/>
                  <a:pt x="43" y="133"/>
                  <a:pt x="1" y="327"/>
                </a:cubicBezTo>
                <a:lnTo>
                  <a:pt x="815" y="503"/>
                </a:lnTo>
                <a:cubicBezTo>
                  <a:pt x="863" y="279"/>
                  <a:pt x="722" y="58"/>
                  <a:pt x="497" y="10"/>
                </a:cubicBezTo>
                <a:cubicBezTo>
                  <a:pt x="467" y="4"/>
                  <a:pt x="437" y="1"/>
                  <a:pt x="408"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2" name="Google Shape;5122;p35"/>
          <p:cNvSpPr/>
          <p:nvPr/>
        </p:nvSpPr>
        <p:spPr>
          <a:xfrm>
            <a:off x="3324766" y="3684082"/>
            <a:ext cx="176732" cy="152700"/>
          </a:xfrm>
          <a:custGeom>
            <a:avLst/>
            <a:gdLst/>
            <a:ahLst/>
            <a:cxnLst/>
            <a:rect l="l" t="t" r="r" b="b"/>
            <a:pathLst>
              <a:path w="5611" h="4848" extrusionOk="0">
                <a:moveTo>
                  <a:pt x="5083" y="0"/>
                </a:moveTo>
                <a:cubicBezTo>
                  <a:pt x="5076" y="0"/>
                  <a:pt x="5068" y="1"/>
                  <a:pt x="5059" y="3"/>
                </a:cubicBezTo>
                <a:lnTo>
                  <a:pt x="5090" y="248"/>
                </a:lnTo>
                <a:cubicBezTo>
                  <a:pt x="4951" y="470"/>
                  <a:pt x="4446" y="593"/>
                  <a:pt x="3966" y="593"/>
                </a:cubicBezTo>
                <a:cubicBezTo>
                  <a:pt x="3685" y="593"/>
                  <a:pt x="3412" y="551"/>
                  <a:pt x="3225" y="461"/>
                </a:cubicBezTo>
                <a:cubicBezTo>
                  <a:pt x="3225" y="461"/>
                  <a:pt x="2345" y="1920"/>
                  <a:pt x="2028" y="2269"/>
                </a:cubicBezTo>
                <a:cubicBezTo>
                  <a:pt x="1538" y="2807"/>
                  <a:pt x="997" y="3234"/>
                  <a:pt x="418" y="3668"/>
                </a:cubicBezTo>
                <a:cubicBezTo>
                  <a:pt x="332" y="3734"/>
                  <a:pt x="239" y="3803"/>
                  <a:pt x="193" y="3899"/>
                </a:cubicBezTo>
                <a:cubicBezTo>
                  <a:pt x="118" y="4058"/>
                  <a:pt x="1" y="4448"/>
                  <a:pt x="718" y="4699"/>
                </a:cubicBezTo>
                <a:cubicBezTo>
                  <a:pt x="996" y="4797"/>
                  <a:pt x="1302" y="4848"/>
                  <a:pt x="1610" y="4848"/>
                </a:cubicBezTo>
                <a:cubicBezTo>
                  <a:pt x="2080" y="4848"/>
                  <a:pt x="2554" y="4731"/>
                  <a:pt x="2942" y="4489"/>
                </a:cubicBezTo>
                <a:cubicBezTo>
                  <a:pt x="3532" y="4117"/>
                  <a:pt x="3559" y="3348"/>
                  <a:pt x="4114" y="2910"/>
                </a:cubicBezTo>
                <a:cubicBezTo>
                  <a:pt x="4528" y="2582"/>
                  <a:pt x="5045" y="2500"/>
                  <a:pt x="5380" y="2075"/>
                </a:cubicBezTo>
                <a:cubicBezTo>
                  <a:pt x="5610" y="1779"/>
                  <a:pt x="5552" y="1386"/>
                  <a:pt x="5432" y="896"/>
                </a:cubicBezTo>
                <a:cubicBezTo>
                  <a:pt x="5303" y="391"/>
                  <a:pt x="5241" y="0"/>
                  <a:pt x="5083"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3" name="Google Shape;5123;p35"/>
          <p:cNvSpPr/>
          <p:nvPr/>
        </p:nvSpPr>
        <p:spPr>
          <a:xfrm>
            <a:off x="3354846" y="3636143"/>
            <a:ext cx="131565" cy="165519"/>
          </a:xfrm>
          <a:custGeom>
            <a:avLst/>
            <a:gdLst/>
            <a:ahLst/>
            <a:cxnLst/>
            <a:rect l="l" t="t" r="r" b="b"/>
            <a:pathLst>
              <a:path w="4177" h="5255" extrusionOk="0">
                <a:moveTo>
                  <a:pt x="3925" y="1"/>
                </a:moveTo>
                <a:lnTo>
                  <a:pt x="2122" y="129"/>
                </a:lnTo>
                <a:cubicBezTo>
                  <a:pt x="2122" y="129"/>
                  <a:pt x="2222" y="1073"/>
                  <a:pt x="2263" y="1439"/>
                </a:cubicBezTo>
                <a:cubicBezTo>
                  <a:pt x="2300" y="1808"/>
                  <a:pt x="2173" y="2142"/>
                  <a:pt x="2001" y="2421"/>
                </a:cubicBezTo>
                <a:cubicBezTo>
                  <a:pt x="1714" y="2881"/>
                  <a:pt x="1277" y="3567"/>
                  <a:pt x="1073" y="3791"/>
                </a:cubicBezTo>
                <a:cubicBezTo>
                  <a:pt x="911" y="3966"/>
                  <a:pt x="742" y="4128"/>
                  <a:pt x="573" y="4283"/>
                </a:cubicBezTo>
                <a:lnTo>
                  <a:pt x="573" y="4291"/>
                </a:lnTo>
                <a:cubicBezTo>
                  <a:pt x="1" y="4873"/>
                  <a:pt x="21" y="4994"/>
                  <a:pt x="256" y="5149"/>
                </a:cubicBezTo>
                <a:cubicBezTo>
                  <a:pt x="355" y="5215"/>
                  <a:pt x="482" y="5255"/>
                  <a:pt x="637" y="5255"/>
                </a:cubicBezTo>
                <a:cubicBezTo>
                  <a:pt x="840" y="5255"/>
                  <a:pt x="1093" y="5186"/>
                  <a:pt x="1394" y="5018"/>
                </a:cubicBezTo>
                <a:cubicBezTo>
                  <a:pt x="1925" y="4718"/>
                  <a:pt x="2673" y="3538"/>
                  <a:pt x="3259" y="3032"/>
                </a:cubicBezTo>
                <a:cubicBezTo>
                  <a:pt x="3845" y="2529"/>
                  <a:pt x="4176" y="2170"/>
                  <a:pt x="4135" y="1770"/>
                </a:cubicBezTo>
                <a:lnTo>
                  <a:pt x="3925" y="1"/>
                </a:ln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4" name="Google Shape;5124;p35"/>
          <p:cNvSpPr/>
          <p:nvPr/>
        </p:nvSpPr>
        <p:spPr>
          <a:xfrm>
            <a:off x="3505214" y="3751990"/>
            <a:ext cx="174276" cy="155346"/>
          </a:xfrm>
          <a:custGeom>
            <a:avLst/>
            <a:gdLst/>
            <a:ahLst/>
            <a:cxnLst/>
            <a:rect l="l" t="t" r="r" b="b"/>
            <a:pathLst>
              <a:path w="5533" h="4932" extrusionOk="0">
                <a:moveTo>
                  <a:pt x="5070" y="0"/>
                </a:moveTo>
                <a:cubicBezTo>
                  <a:pt x="5066" y="0"/>
                  <a:pt x="5061" y="1"/>
                  <a:pt x="5057" y="2"/>
                </a:cubicBezTo>
                <a:lnTo>
                  <a:pt x="5057" y="209"/>
                </a:lnTo>
                <a:cubicBezTo>
                  <a:pt x="4919" y="364"/>
                  <a:pt x="4540" y="512"/>
                  <a:pt x="4109" y="530"/>
                </a:cubicBezTo>
                <a:cubicBezTo>
                  <a:pt x="4089" y="531"/>
                  <a:pt x="4067" y="531"/>
                  <a:pt x="4043" y="531"/>
                </a:cubicBezTo>
                <a:cubicBezTo>
                  <a:pt x="3738" y="531"/>
                  <a:pt x="3158" y="470"/>
                  <a:pt x="3161" y="274"/>
                </a:cubicBezTo>
                <a:lnTo>
                  <a:pt x="3161" y="2"/>
                </a:lnTo>
                <a:cubicBezTo>
                  <a:pt x="3054" y="323"/>
                  <a:pt x="2558" y="1692"/>
                  <a:pt x="1805" y="2378"/>
                </a:cubicBezTo>
                <a:cubicBezTo>
                  <a:pt x="1205" y="2922"/>
                  <a:pt x="392" y="3554"/>
                  <a:pt x="182" y="4160"/>
                </a:cubicBezTo>
                <a:cubicBezTo>
                  <a:pt x="1" y="4696"/>
                  <a:pt x="937" y="4932"/>
                  <a:pt x="1569" y="4932"/>
                </a:cubicBezTo>
                <a:cubicBezTo>
                  <a:pt x="1685" y="4932"/>
                  <a:pt x="1791" y="4924"/>
                  <a:pt x="1878" y="4908"/>
                </a:cubicBezTo>
                <a:cubicBezTo>
                  <a:pt x="2526" y="4792"/>
                  <a:pt x="3368" y="4426"/>
                  <a:pt x="3826" y="3864"/>
                </a:cubicBezTo>
                <a:cubicBezTo>
                  <a:pt x="4146" y="3468"/>
                  <a:pt x="4350" y="2998"/>
                  <a:pt x="4581" y="2688"/>
                </a:cubicBezTo>
                <a:cubicBezTo>
                  <a:pt x="4808" y="2378"/>
                  <a:pt x="5340" y="2029"/>
                  <a:pt x="5464" y="1671"/>
                </a:cubicBezTo>
                <a:cubicBezTo>
                  <a:pt x="5533" y="1474"/>
                  <a:pt x="5450" y="1040"/>
                  <a:pt x="5354" y="675"/>
                </a:cubicBezTo>
                <a:cubicBezTo>
                  <a:pt x="5271" y="353"/>
                  <a:pt x="5178" y="0"/>
                  <a:pt x="5070"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5" name="Google Shape;5125;p35"/>
          <p:cNvSpPr/>
          <p:nvPr/>
        </p:nvSpPr>
        <p:spPr>
          <a:xfrm>
            <a:off x="3532522" y="3703043"/>
            <a:ext cx="131975" cy="160763"/>
          </a:xfrm>
          <a:custGeom>
            <a:avLst/>
            <a:gdLst/>
            <a:ahLst/>
            <a:cxnLst/>
            <a:rect l="l" t="t" r="r" b="b"/>
            <a:pathLst>
              <a:path w="4190" h="5104" extrusionOk="0">
                <a:moveTo>
                  <a:pt x="2294" y="1"/>
                </a:moveTo>
                <a:lnTo>
                  <a:pt x="2294" y="1083"/>
                </a:lnTo>
                <a:cubicBezTo>
                  <a:pt x="2294" y="1425"/>
                  <a:pt x="2224" y="1766"/>
                  <a:pt x="2094" y="2081"/>
                </a:cubicBezTo>
                <a:cubicBezTo>
                  <a:pt x="1863" y="2635"/>
                  <a:pt x="1463" y="3449"/>
                  <a:pt x="938" y="3928"/>
                </a:cubicBezTo>
                <a:cubicBezTo>
                  <a:pt x="770" y="4083"/>
                  <a:pt x="583" y="4245"/>
                  <a:pt x="397" y="4411"/>
                </a:cubicBezTo>
                <a:cubicBezTo>
                  <a:pt x="0" y="4873"/>
                  <a:pt x="208" y="5104"/>
                  <a:pt x="722" y="5104"/>
                </a:cubicBezTo>
                <a:cubicBezTo>
                  <a:pt x="810" y="5104"/>
                  <a:pt x="907" y="5097"/>
                  <a:pt x="1011" y="5084"/>
                </a:cubicBezTo>
                <a:cubicBezTo>
                  <a:pt x="1763" y="4980"/>
                  <a:pt x="2394" y="4398"/>
                  <a:pt x="2725" y="3938"/>
                </a:cubicBezTo>
                <a:cubicBezTo>
                  <a:pt x="3217" y="3256"/>
                  <a:pt x="4090" y="2208"/>
                  <a:pt x="4180" y="1815"/>
                </a:cubicBezTo>
                <a:lnTo>
                  <a:pt x="4190" y="1807"/>
                </a:lnTo>
                <a:lnTo>
                  <a:pt x="4190" y="1763"/>
                </a:lnTo>
                <a:lnTo>
                  <a:pt x="4190" y="1"/>
                </a:ln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6" name="Google Shape;5126;p35"/>
          <p:cNvSpPr/>
          <p:nvPr/>
        </p:nvSpPr>
        <p:spPr>
          <a:xfrm>
            <a:off x="3346940" y="2817404"/>
            <a:ext cx="351985" cy="901773"/>
          </a:xfrm>
          <a:custGeom>
            <a:avLst/>
            <a:gdLst/>
            <a:ahLst/>
            <a:cxnLst/>
            <a:rect l="l" t="t" r="r" b="b"/>
            <a:pathLst>
              <a:path w="11175" h="28630" extrusionOk="0">
                <a:moveTo>
                  <a:pt x="1300" y="1"/>
                </a:moveTo>
                <a:cubicBezTo>
                  <a:pt x="1300" y="1"/>
                  <a:pt x="0" y="13972"/>
                  <a:pt x="100" y="15109"/>
                </a:cubicBezTo>
                <a:cubicBezTo>
                  <a:pt x="269" y="17016"/>
                  <a:pt x="2373" y="26585"/>
                  <a:pt x="2373" y="26585"/>
                </a:cubicBezTo>
                <a:cubicBezTo>
                  <a:pt x="2567" y="26613"/>
                  <a:pt x="2746" y="26625"/>
                  <a:pt x="2911" y="26625"/>
                </a:cubicBezTo>
                <a:cubicBezTo>
                  <a:pt x="3801" y="26625"/>
                  <a:pt x="4262" y="26274"/>
                  <a:pt x="4262" y="26274"/>
                </a:cubicBezTo>
                <a:cubicBezTo>
                  <a:pt x="4262" y="26274"/>
                  <a:pt x="4424" y="19413"/>
                  <a:pt x="4273" y="17827"/>
                </a:cubicBezTo>
                <a:cubicBezTo>
                  <a:pt x="4176" y="16823"/>
                  <a:pt x="3555" y="15469"/>
                  <a:pt x="3555" y="15469"/>
                </a:cubicBezTo>
                <a:lnTo>
                  <a:pt x="5172" y="7603"/>
                </a:lnTo>
                <a:cubicBezTo>
                  <a:pt x="5172" y="7603"/>
                  <a:pt x="5741" y="13131"/>
                  <a:pt x="6038" y="15482"/>
                </a:cubicBezTo>
                <a:cubicBezTo>
                  <a:pt x="6379" y="18179"/>
                  <a:pt x="8186" y="28426"/>
                  <a:pt x="8186" y="28426"/>
                </a:cubicBezTo>
                <a:cubicBezTo>
                  <a:pt x="8500" y="28577"/>
                  <a:pt x="8799" y="28630"/>
                  <a:pt x="9064" y="28630"/>
                </a:cubicBezTo>
                <a:cubicBezTo>
                  <a:pt x="9675" y="28630"/>
                  <a:pt x="10102" y="28350"/>
                  <a:pt x="10102" y="28350"/>
                </a:cubicBezTo>
                <a:cubicBezTo>
                  <a:pt x="10102" y="28350"/>
                  <a:pt x="10775" y="21543"/>
                  <a:pt x="10513" y="18833"/>
                </a:cubicBezTo>
                <a:cubicBezTo>
                  <a:pt x="10293" y="16540"/>
                  <a:pt x="9696" y="15517"/>
                  <a:pt x="9651" y="14996"/>
                </a:cubicBezTo>
                <a:cubicBezTo>
                  <a:pt x="9651" y="14996"/>
                  <a:pt x="11175" y="3680"/>
                  <a:pt x="9706" y="470"/>
                </a:cubicBezTo>
                <a:lnTo>
                  <a:pt x="1300" y="1"/>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7" name="Google Shape;5127;p35"/>
          <p:cNvSpPr/>
          <p:nvPr/>
        </p:nvSpPr>
        <p:spPr>
          <a:xfrm>
            <a:off x="3402312" y="2933849"/>
            <a:ext cx="107564" cy="341338"/>
          </a:xfrm>
          <a:custGeom>
            <a:avLst/>
            <a:gdLst/>
            <a:ahLst/>
            <a:cxnLst/>
            <a:rect l="l" t="t" r="r" b="b"/>
            <a:pathLst>
              <a:path w="3415" h="10837" extrusionOk="0">
                <a:moveTo>
                  <a:pt x="1" y="0"/>
                </a:moveTo>
                <a:cubicBezTo>
                  <a:pt x="1" y="0"/>
                  <a:pt x="963" y="1196"/>
                  <a:pt x="2390" y="1586"/>
                </a:cubicBezTo>
                <a:lnTo>
                  <a:pt x="2924" y="3885"/>
                </a:lnTo>
                <a:lnTo>
                  <a:pt x="1987" y="10837"/>
                </a:lnTo>
                <a:lnTo>
                  <a:pt x="3414" y="3906"/>
                </a:lnTo>
                <a:lnTo>
                  <a:pt x="2935" y="1279"/>
                </a:lnTo>
                <a:cubicBezTo>
                  <a:pt x="2935" y="1279"/>
                  <a:pt x="917" y="862"/>
                  <a:pt x="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8" name="Google Shape;5128;p35"/>
          <p:cNvSpPr/>
          <p:nvPr/>
        </p:nvSpPr>
        <p:spPr>
          <a:xfrm>
            <a:off x="3623329" y="2671100"/>
            <a:ext cx="106997" cy="154810"/>
          </a:xfrm>
          <a:custGeom>
            <a:avLst/>
            <a:gdLst/>
            <a:ahLst/>
            <a:cxnLst/>
            <a:rect l="l" t="t" r="r" b="b"/>
            <a:pathLst>
              <a:path w="3397" h="4915" extrusionOk="0">
                <a:moveTo>
                  <a:pt x="2645" y="1"/>
                </a:moveTo>
                <a:lnTo>
                  <a:pt x="0" y="812"/>
                </a:lnTo>
                <a:lnTo>
                  <a:pt x="473" y="3125"/>
                </a:lnTo>
                <a:lnTo>
                  <a:pt x="2700" y="4914"/>
                </a:lnTo>
                <a:cubicBezTo>
                  <a:pt x="3396" y="4773"/>
                  <a:pt x="3342" y="3928"/>
                  <a:pt x="3328" y="3718"/>
                </a:cubicBezTo>
                <a:cubicBezTo>
                  <a:pt x="3310" y="3508"/>
                  <a:pt x="2917" y="1259"/>
                  <a:pt x="2645" y="1"/>
                </a:cubicBez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9" name="Google Shape;5129;p35"/>
          <p:cNvSpPr/>
          <p:nvPr/>
        </p:nvSpPr>
        <p:spPr>
          <a:xfrm>
            <a:off x="3286024" y="2638846"/>
            <a:ext cx="117297" cy="124730"/>
          </a:xfrm>
          <a:custGeom>
            <a:avLst/>
            <a:gdLst/>
            <a:ahLst/>
            <a:cxnLst/>
            <a:rect l="l" t="t" r="r" b="b"/>
            <a:pathLst>
              <a:path w="3724" h="3960" extrusionOk="0">
                <a:moveTo>
                  <a:pt x="1248" y="1"/>
                </a:moveTo>
                <a:lnTo>
                  <a:pt x="0" y="2294"/>
                </a:lnTo>
                <a:lnTo>
                  <a:pt x="1945" y="3959"/>
                </a:lnTo>
                <a:lnTo>
                  <a:pt x="3724" y="1136"/>
                </a:lnTo>
                <a:lnTo>
                  <a:pt x="1248" y="1"/>
                </a:lnTo>
                <a:close/>
              </a:path>
            </a:pathLst>
          </a:custGeom>
          <a:solidFill>
            <a:srgbClr val="F28F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0" name="Google Shape;5130;p35"/>
          <p:cNvSpPr/>
          <p:nvPr/>
        </p:nvSpPr>
        <p:spPr>
          <a:xfrm>
            <a:off x="3315191" y="2478022"/>
            <a:ext cx="157865" cy="218278"/>
          </a:xfrm>
          <a:custGeom>
            <a:avLst/>
            <a:gdLst/>
            <a:ahLst/>
            <a:cxnLst/>
            <a:rect l="l" t="t" r="r" b="b"/>
            <a:pathLst>
              <a:path w="5012" h="6930" extrusionOk="0">
                <a:moveTo>
                  <a:pt x="5012" y="0"/>
                </a:moveTo>
                <a:lnTo>
                  <a:pt x="5012" y="0"/>
                </a:lnTo>
                <a:cubicBezTo>
                  <a:pt x="3774" y="14"/>
                  <a:pt x="2408" y="466"/>
                  <a:pt x="1939" y="1434"/>
                </a:cubicBezTo>
                <a:cubicBezTo>
                  <a:pt x="1470" y="2407"/>
                  <a:pt x="1" y="5435"/>
                  <a:pt x="1" y="5435"/>
                </a:cubicBezTo>
                <a:cubicBezTo>
                  <a:pt x="1" y="5435"/>
                  <a:pt x="1024" y="6930"/>
                  <a:pt x="2659" y="6930"/>
                </a:cubicBezTo>
                <a:cubicBezTo>
                  <a:pt x="2717" y="6930"/>
                  <a:pt x="2776" y="6928"/>
                  <a:pt x="2835" y="6924"/>
                </a:cubicBezTo>
                <a:lnTo>
                  <a:pt x="501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1" name="Google Shape;5131;p35"/>
          <p:cNvSpPr/>
          <p:nvPr/>
        </p:nvSpPr>
        <p:spPr>
          <a:xfrm>
            <a:off x="3376359" y="2478022"/>
            <a:ext cx="284485" cy="386222"/>
          </a:xfrm>
          <a:custGeom>
            <a:avLst/>
            <a:gdLst/>
            <a:ahLst/>
            <a:cxnLst/>
            <a:rect l="l" t="t" r="r" b="b"/>
            <a:pathLst>
              <a:path w="9032" h="12262" extrusionOk="0">
                <a:moveTo>
                  <a:pt x="3248" y="0"/>
                </a:moveTo>
                <a:cubicBezTo>
                  <a:pt x="1552" y="0"/>
                  <a:pt x="700" y="1679"/>
                  <a:pt x="249" y="3466"/>
                </a:cubicBezTo>
                <a:cubicBezTo>
                  <a:pt x="0" y="4428"/>
                  <a:pt x="218" y="6186"/>
                  <a:pt x="301" y="7744"/>
                </a:cubicBezTo>
                <a:cubicBezTo>
                  <a:pt x="380" y="9207"/>
                  <a:pt x="325" y="10489"/>
                  <a:pt x="366" y="10776"/>
                </a:cubicBezTo>
                <a:cubicBezTo>
                  <a:pt x="966" y="11587"/>
                  <a:pt x="2708" y="12261"/>
                  <a:pt x="4720" y="12261"/>
                </a:cubicBezTo>
                <a:cubicBezTo>
                  <a:pt x="6036" y="12261"/>
                  <a:pt x="7467" y="11973"/>
                  <a:pt x="8772" y="11245"/>
                </a:cubicBezTo>
                <a:cubicBezTo>
                  <a:pt x="8055" y="9841"/>
                  <a:pt x="7441" y="8352"/>
                  <a:pt x="7441" y="8352"/>
                </a:cubicBezTo>
                <a:lnTo>
                  <a:pt x="8755" y="4552"/>
                </a:lnTo>
                <a:cubicBezTo>
                  <a:pt x="9031" y="3759"/>
                  <a:pt x="9024" y="2879"/>
                  <a:pt x="8665" y="2125"/>
                </a:cubicBezTo>
                <a:cubicBezTo>
                  <a:pt x="8193" y="1128"/>
                  <a:pt x="7300" y="359"/>
                  <a:pt x="6176" y="86"/>
                </a:cubicBezTo>
                <a:lnTo>
                  <a:pt x="324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2" name="Google Shape;5132;p35"/>
          <p:cNvSpPr/>
          <p:nvPr/>
        </p:nvSpPr>
        <p:spPr>
          <a:xfrm>
            <a:off x="3586414" y="2480730"/>
            <a:ext cx="128825" cy="245051"/>
          </a:xfrm>
          <a:custGeom>
            <a:avLst/>
            <a:gdLst/>
            <a:ahLst/>
            <a:cxnLst/>
            <a:rect l="l" t="t" r="r" b="b"/>
            <a:pathLst>
              <a:path w="4090" h="7780" extrusionOk="0">
                <a:moveTo>
                  <a:pt x="0" y="0"/>
                </a:moveTo>
                <a:lnTo>
                  <a:pt x="717" y="5724"/>
                </a:lnTo>
                <a:lnTo>
                  <a:pt x="1300" y="7779"/>
                </a:lnTo>
                <a:cubicBezTo>
                  <a:pt x="1306" y="7779"/>
                  <a:pt x="1312" y="7779"/>
                  <a:pt x="1319" y="7779"/>
                </a:cubicBezTo>
                <a:cubicBezTo>
                  <a:pt x="3172" y="7779"/>
                  <a:pt x="4089" y="6714"/>
                  <a:pt x="4089" y="6714"/>
                </a:cubicBezTo>
                <a:cubicBezTo>
                  <a:pt x="4089" y="6714"/>
                  <a:pt x="3924" y="5772"/>
                  <a:pt x="3344" y="3062"/>
                </a:cubicBezTo>
                <a:cubicBezTo>
                  <a:pt x="2776" y="387"/>
                  <a:pt x="1124" y="159"/>
                  <a:pt x="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3" name="Google Shape;5133;p35"/>
          <p:cNvSpPr/>
          <p:nvPr/>
        </p:nvSpPr>
        <p:spPr>
          <a:xfrm>
            <a:off x="3612588" y="2720613"/>
            <a:ext cx="5229" cy="15024"/>
          </a:xfrm>
          <a:custGeom>
            <a:avLst/>
            <a:gdLst/>
            <a:ahLst/>
            <a:cxnLst/>
            <a:rect l="l" t="t" r="r" b="b"/>
            <a:pathLst>
              <a:path w="166" h="477" extrusionOk="0">
                <a:moveTo>
                  <a:pt x="166" y="1"/>
                </a:moveTo>
                <a:lnTo>
                  <a:pt x="0" y="477"/>
                </a:lnTo>
                <a:lnTo>
                  <a:pt x="0" y="477"/>
                </a:lnTo>
                <a:close/>
              </a:path>
            </a:pathLst>
          </a:custGeom>
          <a:solidFill>
            <a:srgbClr val="E5E5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4" name="Google Shape;5134;p35"/>
          <p:cNvSpPr/>
          <p:nvPr/>
        </p:nvSpPr>
        <p:spPr>
          <a:xfrm>
            <a:off x="3602352" y="2638846"/>
            <a:ext cx="19938" cy="96792"/>
          </a:xfrm>
          <a:custGeom>
            <a:avLst/>
            <a:gdLst/>
            <a:ahLst/>
            <a:cxnLst/>
            <a:rect l="l" t="t" r="r" b="b"/>
            <a:pathLst>
              <a:path w="633" h="3073" extrusionOk="0">
                <a:moveTo>
                  <a:pt x="21" y="1"/>
                </a:moveTo>
                <a:cubicBezTo>
                  <a:pt x="21" y="1"/>
                  <a:pt x="1" y="1712"/>
                  <a:pt x="325" y="3073"/>
                </a:cubicBezTo>
                <a:lnTo>
                  <a:pt x="491" y="2597"/>
                </a:lnTo>
                <a:lnTo>
                  <a:pt x="632" y="2191"/>
                </a:lnTo>
                <a:cubicBezTo>
                  <a:pt x="632" y="2191"/>
                  <a:pt x="252" y="983"/>
                  <a:pt x="2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5" name="Google Shape;5135;p35"/>
          <p:cNvSpPr/>
          <p:nvPr/>
        </p:nvSpPr>
        <p:spPr>
          <a:xfrm>
            <a:off x="3404706" y="2241918"/>
            <a:ext cx="217585" cy="299730"/>
          </a:xfrm>
          <a:custGeom>
            <a:avLst/>
            <a:gdLst/>
            <a:ahLst/>
            <a:cxnLst/>
            <a:rect l="l" t="t" r="r" b="b"/>
            <a:pathLst>
              <a:path w="6908" h="9516" extrusionOk="0">
                <a:moveTo>
                  <a:pt x="997" y="1"/>
                </a:moveTo>
                <a:cubicBezTo>
                  <a:pt x="552" y="262"/>
                  <a:pt x="1" y="1383"/>
                  <a:pt x="55" y="3734"/>
                </a:cubicBezTo>
                <a:cubicBezTo>
                  <a:pt x="101" y="5724"/>
                  <a:pt x="749" y="6217"/>
                  <a:pt x="1073" y="6358"/>
                </a:cubicBezTo>
                <a:cubicBezTo>
                  <a:pt x="1195" y="6412"/>
                  <a:pt x="1361" y="6433"/>
                  <a:pt x="1552" y="6433"/>
                </a:cubicBezTo>
                <a:cubicBezTo>
                  <a:pt x="1866" y="6433"/>
                  <a:pt x="2250" y="6376"/>
                  <a:pt x="2628" y="6314"/>
                </a:cubicBezTo>
                <a:lnTo>
                  <a:pt x="2628" y="7507"/>
                </a:lnTo>
                <a:cubicBezTo>
                  <a:pt x="2628" y="7507"/>
                  <a:pt x="1786" y="8483"/>
                  <a:pt x="1842" y="9031"/>
                </a:cubicBezTo>
                <a:cubicBezTo>
                  <a:pt x="1871" y="9339"/>
                  <a:pt x="2251" y="9516"/>
                  <a:pt x="2718" y="9516"/>
                </a:cubicBezTo>
                <a:cubicBezTo>
                  <a:pt x="3081" y="9516"/>
                  <a:pt x="3496" y="9409"/>
                  <a:pt x="3838" y="9175"/>
                </a:cubicBezTo>
                <a:cubicBezTo>
                  <a:pt x="4624" y="8637"/>
                  <a:pt x="5131" y="7824"/>
                  <a:pt x="5131" y="7824"/>
                </a:cubicBezTo>
                <a:lnTo>
                  <a:pt x="5131" y="4934"/>
                </a:lnTo>
                <a:cubicBezTo>
                  <a:pt x="5131" y="4934"/>
                  <a:pt x="5339" y="5212"/>
                  <a:pt x="5700" y="5212"/>
                </a:cubicBezTo>
                <a:cubicBezTo>
                  <a:pt x="5846" y="5212"/>
                  <a:pt x="6017" y="5166"/>
                  <a:pt x="6210" y="5038"/>
                </a:cubicBezTo>
                <a:cubicBezTo>
                  <a:pt x="6882" y="4593"/>
                  <a:pt x="6907" y="3489"/>
                  <a:pt x="6517" y="3093"/>
                </a:cubicBezTo>
                <a:cubicBezTo>
                  <a:pt x="6363" y="2936"/>
                  <a:pt x="6139" y="2861"/>
                  <a:pt x="5914" y="2861"/>
                </a:cubicBezTo>
                <a:cubicBezTo>
                  <a:pt x="5570" y="2861"/>
                  <a:pt x="5225" y="3038"/>
                  <a:pt x="5131" y="3369"/>
                </a:cubicBezTo>
                <a:cubicBezTo>
                  <a:pt x="5131" y="3369"/>
                  <a:pt x="5124" y="3370"/>
                  <a:pt x="5109" y="3370"/>
                </a:cubicBezTo>
                <a:cubicBezTo>
                  <a:pt x="4958" y="3370"/>
                  <a:pt x="4046" y="3341"/>
                  <a:pt x="2869" y="2697"/>
                </a:cubicBezTo>
                <a:cubicBezTo>
                  <a:pt x="1580" y="1987"/>
                  <a:pt x="1083" y="773"/>
                  <a:pt x="997" y="1"/>
                </a:cubicBez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6" name="Google Shape;5136;p35"/>
          <p:cNvSpPr/>
          <p:nvPr/>
        </p:nvSpPr>
        <p:spPr>
          <a:xfrm>
            <a:off x="3476300" y="2335969"/>
            <a:ext cx="16190" cy="16316"/>
          </a:xfrm>
          <a:custGeom>
            <a:avLst/>
            <a:gdLst/>
            <a:ahLst/>
            <a:cxnLst/>
            <a:rect l="l" t="t" r="r" b="b"/>
            <a:pathLst>
              <a:path w="514" h="518" extrusionOk="0">
                <a:moveTo>
                  <a:pt x="257" y="0"/>
                </a:moveTo>
                <a:cubicBezTo>
                  <a:pt x="124" y="0"/>
                  <a:pt x="13" y="108"/>
                  <a:pt x="7" y="249"/>
                </a:cubicBezTo>
                <a:cubicBezTo>
                  <a:pt x="0" y="390"/>
                  <a:pt x="103" y="514"/>
                  <a:pt x="244" y="518"/>
                </a:cubicBezTo>
                <a:cubicBezTo>
                  <a:pt x="248" y="518"/>
                  <a:pt x="252" y="518"/>
                  <a:pt x="256" y="518"/>
                </a:cubicBezTo>
                <a:cubicBezTo>
                  <a:pt x="389" y="518"/>
                  <a:pt x="500" y="410"/>
                  <a:pt x="506" y="273"/>
                </a:cubicBezTo>
                <a:cubicBezTo>
                  <a:pt x="513" y="128"/>
                  <a:pt x="406" y="7"/>
                  <a:pt x="269" y="0"/>
                </a:cubicBezTo>
                <a:cubicBezTo>
                  <a:pt x="265" y="0"/>
                  <a:pt x="261" y="0"/>
                  <a:pt x="257"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7" name="Google Shape;5137;p35"/>
          <p:cNvSpPr/>
          <p:nvPr/>
        </p:nvSpPr>
        <p:spPr>
          <a:xfrm>
            <a:off x="3456078" y="2396916"/>
            <a:ext cx="19780" cy="12914"/>
          </a:xfrm>
          <a:custGeom>
            <a:avLst/>
            <a:gdLst/>
            <a:ahLst/>
            <a:cxnLst/>
            <a:rect l="l" t="t" r="r" b="b"/>
            <a:pathLst>
              <a:path w="628" h="410" extrusionOk="0">
                <a:moveTo>
                  <a:pt x="580" y="0"/>
                </a:moveTo>
                <a:lnTo>
                  <a:pt x="1" y="186"/>
                </a:lnTo>
                <a:cubicBezTo>
                  <a:pt x="40" y="322"/>
                  <a:pt x="161" y="409"/>
                  <a:pt x="291" y="409"/>
                </a:cubicBezTo>
                <a:cubicBezTo>
                  <a:pt x="319" y="409"/>
                  <a:pt x="348" y="405"/>
                  <a:pt x="376" y="396"/>
                </a:cubicBezTo>
                <a:cubicBezTo>
                  <a:pt x="539" y="344"/>
                  <a:pt x="628" y="169"/>
                  <a:pt x="580" y="0"/>
                </a:cubicBezTo>
                <a:close/>
              </a:path>
            </a:pathLst>
          </a:custGeom>
          <a:solidFill>
            <a:srgbClr val="F28F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8" name="Google Shape;5138;p35"/>
          <p:cNvSpPr/>
          <p:nvPr/>
        </p:nvSpPr>
        <p:spPr>
          <a:xfrm>
            <a:off x="3408927" y="2304094"/>
            <a:ext cx="18836" cy="15497"/>
          </a:xfrm>
          <a:custGeom>
            <a:avLst/>
            <a:gdLst/>
            <a:ahLst/>
            <a:cxnLst/>
            <a:rect l="l" t="t" r="r" b="b"/>
            <a:pathLst>
              <a:path w="598" h="492" extrusionOk="0">
                <a:moveTo>
                  <a:pt x="347" y="1"/>
                </a:moveTo>
                <a:cubicBezTo>
                  <a:pt x="289" y="1"/>
                  <a:pt x="230" y="18"/>
                  <a:pt x="177" y="54"/>
                </a:cubicBezTo>
                <a:cubicBezTo>
                  <a:pt x="39" y="150"/>
                  <a:pt x="1" y="347"/>
                  <a:pt x="91" y="492"/>
                </a:cubicBezTo>
                <a:lnTo>
                  <a:pt x="597" y="140"/>
                </a:lnTo>
                <a:cubicBezTo>
                  <a:pt x="539" y="49"/>
                  <a:pt x="445" y="1"/>
                  <a:pt x="347"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9" name="Google Shape;5139;p35"/>
          <p:cNvSpPr/>
          <p:nvPr/>
        </p:nvSpPr>
        <p:spPr>
          <a:xfrm>
            <a:off x="3415226" y="2330205"/>
            <a:ext cx="16221" cy="16442"/>
          </a:xfrm>
          <a:custGeom>
            <a:avLst/>
            <a:gdLst/>
            <a:ahLst/>
            <a:cxnLst/>
            <a:rect l="l" t="t" r="r" b="b"/>
            <a:pathLst>
              <a:path w="515" h="522" extrusionOk="0">
                <a:moveTo>
                  <a:pt x="261" y="0"/>
                </a:moveTo>
                <a:cubicBezTo>
                  <a:pt x="125" y="0"/>
                  <a:pt x="15" y="111"/>
                  <a:pt x="8" y="249"/>
                </a:cubicBezTo>
                <a:cubicBezTo>
                  <a:pt x="1" y="394"/>
                  <a:pt x="108" y="514"/>
                  <a:pt x="246" y="521"/>
                </a:cubicBezTo>
                <a:cubicBezTo>
                  <a:pt x="250" y="521"/>
                  <a:pt x="255" y="521"/>
                  <a:pt x="259" y="521"/>
                </a:cubicBezTo>
                <a:cubicBezTo>
                  <a:pt x="391" y="521"/>
                  <a:pt x="501" y="413"/>
                  <a:pt x="507" y="273"/>
                </a:cubicBezTo>
                <a:cubicBezTo>
                  <a:pt x="515" y="128"/>
                  <a:pt x="411" y="8"/>
                  <a:pt x="273" y="0"/>
                </a:cubicBezTo>
                <a:cubicBezTo>
                  <a:pt x="269" y="0"/>
                  <a:pt x="265" y="0"/>
                  <a:pt x="26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0" name="Google Shape;5140;p35"/>
          <p:cNvSpPr/>
          <p:nvPr/>
        </p:nvSpPr>
        <p:spPr>
          <a:xfrm>
            <a:off x="3426408" y="2333575"/>
            <a:ext cx="26332" cy="47498"/>
          </a:xfrm>
          <a:custGeom>
            <a:avLst/>
            <a:gdLst/>
            <a:ahLst/>
            <a:cxnLst/>
            <a:rect l="l" t="t" r="r" b="b"/>
            <a:pathLst>
              <a:path w="836" h="1508" extrusionOk="0">
                <a:moveTo>
                  <a:pt x="835" y="0"/>
                </a:moveTo>
                <a:lnTo>
                  <a:pt x="1" y="1262"/>
                </a:lnTo>
                <a:lnTo>
                  <a:pt x="794" y="1507"/>
                </a:lnTo>
                <a:lnTo>
                  <a:pt x="835" y="0"/>
                </a:lnTo>
                <a:close/>
              </a:path>
            </a:pathLst>
          </a:custGeom>
          <a:solidFill>
            <a:srgbClr val="F28F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1" name="Google Shape;5141;p35"/>
          <p:cNvSpPr/>
          <p:nvPr/>
        </p:nvSpPr>
        <p:spPr>
          <a:xfrm>
            <a:off x="3487481" y="2409799"/>
            <a:ext cx="68098" cy="43498"/>
          </a:xfrm>
          <a:custGeom>
            <a:avLst/>
            <a:gdLst/>
            <a:ahLst/>
            <a:cxnLst/>
            <a:rect l="l" t="t" r="r" b="b"/>
            <a:pathLst>
              <a:path w="2162" h="1381" extrusionOk="0">
                <a:moveTo>
                  <a:pt x="2162" y="1"/>
                </a:moveTo>
                <a:lnTo>
                  <a:pt x="2162" y="1"/>
                </a:lnTo>
                <a:cubicBezTo>
                  <a:pt x="1958" y="522"/>
                  <a:pt x="641" y="898"/>
                  <a:pt x="0" y="984"/>
                </a:cubicBezTo>
                <a:lnTo>
                  <a:pt x="0" y="1380"/>
                </a:lnTo>
                <a:cubicBezTo>
                  <a:pt x="0" y="1380"/>
                  <a:pt x="1307" y="1001"/>
                  <a:pt x="1700" y="663"/>
                </a:cubicBezTo>
                <a:cubicBezTo>
                  <a:pt x="2096" y="328"/>
                  <a:pt x="2161" y="1"/>
                  <a:pt x="2162" y="1"/>
                </a:cubicBezTo>
                <a:close/>
              </a:path>
            </a:pathLst>
          </a:custGeom>
          <a:solidFill>
            <a:srgbClr val="F28F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2" name="Google Shape;5142;p35"/>
          <p:cNvSpPr/>
          <p:nvPr/>
        </p:nvSpPr>
        <p:spPr>
          <a:xfrm>
            <a:off x="3157295" y="2634405"/>
            <a:ext cx="296643" cy="344520"/>
          </a:xfrm>
          <a:custGeom>
            <a:avLst/>
            <a:gdLst/>
            <a:ahLst/>
            <a:cxnLst/>
            <a:rect l="l" t="t" r="r" b="b"/>
            <a:pathLst>
              <a:path w="9418" h="10938" extrusionOk="0">
                <a:moveTo>
                  <a:pt x="1" y="0"/>
                </a:moveTo>
                <a:lnTo>
                  <a:pt x="2507" y="8931"/>
                </a:lnTo>
                <a:lnTo>
                  <a:pt x="9417" y="10938"/>
                </a:lnTo>
                <a:lnTo>
                  <a:pt x="7273" y="1918"/>
                </a:lnTo>
                <a:lnTo>
                  <a:pt x="1" y="0"/>
                </a:lnTo>
                <a:close/>
              </a:path>
            </a:pathLst>
          </a:custGeom>
          <a:solidFill>
            <a:srgbClr val="F5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3" name="Google Shape;5143;p35"/>
          <p:cNvSpPr/>
          <p:nvPr/>
        </p:nvSpPr>
        <p:spPr>
          <a:xfrm>
            <a:off x="3212573" y="2822507"/>
            <a:ext cx="44663" cy="20725"/>
          </a:xfrm>
          <a:custGeom>
            <a:avLst/>
            <a:gdLst/>
            <a:ahLst/>
            <a:cxnLst/>
            <a:rect l="l" t="t" r="r" b="b"/>
            <a:pathLst>
              <a:path w="1418" h="658" extrusionOk="0">
                <a:moveTo>
                  <a:pt x="1418" y="1"/>
                </a:moveTo>
                <a:lnTo>
                  <a:pt x="1" y="283"/>
                </a:lnTo>
                <a:lnTo>
                  <a:pt x="104" y="655"/>
                </a:lnTo>
                <a:cubicBezTo>
                  <a:pt x="137" y="657"/>
                  <a:pt x="169" y="658"/>
                  <a:pt x="200" y="658"/>
                </a:cubicBezTo>
                <a:cubicBezTo>
                  <a:pt x="983" y="658"/>
                  <a:pt x="1352" y="177"/>
                  <a:pt x="1418"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4" name="Google Shape;5144;p35"/>
          <p:cNvSpPr/>
          <p:nvPr/>
        </p:nvSpPr>
        <p:spPr>
          <a:xfrm>
            <a:off x="3308387" y="2831389"/>
            <a:ext cx="118809" cy="36474"/>
          </a:xfrm>
          <a:custGeom>
            <a:avLst/>
            <a:gdLst/>
            <a:ahLst/>
            <a:cxnLst/>
            <a:rect l="l" t="t" r="r" b="b"/>
            <a:pathLst>
              <a:path w="3772" h="1158" extrusionOk="0">
                <a:moveTo>
                  <a:pt x="0" y="1"/>
                </a:moveTo>
                <a:lnTo>
                  <a:pt x="0" y="1"/>
                </a:lnTo>
                <a:cubicBezTo>
                  <a:pt x="31" y="239"/>
                  <a:pt x="524" y="688"/>
                  <a:pt x="1362" y="963"/>
                </a:cubicBezTo>
                <a:cubicBezTo>
                  <a:pt x="1828" y="1118"/>
                  <a:pt x="2414" y="1158"/>
                  <a:pt x="2892" y="1158"/>
                </a:cubicBezTo>
                <a:cubicBezTo>
                  <a:pt x="3391" y="1158"/>
                  <a:pt x="3772" y="1115"/>
                  <a:pt x="3772" y="1115"/>
                </a:cubicBezTo>
                <a:lnTo>
                  <a:pt x="3641" y="667"/>
                </a:lnTo>
                <a:lnTo>
                  <a:pt x="0" y="1"/>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5" name="Google Shape;5145;p35"/>
          <p:cNvSpPr/>
          <p:nvPr/>
        </p:nvSpPr>
        <p:spPr>
          <a:xfrm>
            <a:off x="3221959" y="2663068"/>
            <a:ext cx="100036" cy="37828"/>
          </a:xfrm>
          <a:custGeom>
            <a:avLst/>
            <a:gdLst/>
            <a:ahLst/>
            <a:cxnLst/>
            <a:rect l="l" t="t" r="r" b="b"/>
            <a:pathLst>
              <a:path w="3176" h="1201" extrusionOk="0">
                <a:moveTo>
                  <a:pt x="290" y="1"/>
                </a:moveTo>
                <a:cubicBezTo>
                  <a:pt x="106" y="1"/>
                  <a:pt x="1" y="41"/>
                  <a:pt x="17" y="122"/>
                </a:cubicBezTo>
                <a:cubicBezTo>
                  <a:pt x="51" y="273"/>
                  <a:pt x="79" y="397"/>
                  <a:pt x="79" y="397"/>
                </a:cubicBezTo>
                <a:lnTo>
                  <a:pt x="3175" y="1201"/>
                </a:lnTo>
                <a:lnTo>
                  <a:pt x="3113" y="925"/>
                </a:lnTo>
                <a:cubicBezTo>
                  <a:pt x="3082" y="770"/>
                  <a:pt x="2599" y="529"/>
                  <a:pt x="2041" y="384"/>
                </a:cubicBezTo>
                <a:lnTo>
                  <a:pt x="972" y="108"/>
                </a:lnTo>
                <a:cubicBezTo>
                  <a:pt x="700" y="36"/>
                  <a:pt x="461" y="1"/>
                  <a:pt x="290"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6" name="Google Shape;5146;p35"/>
          <p:cNvSpPr/>
          <p:nvPr/>
        </p:nvSpPr>
        <p:spPr>
          <a:xfrm>
            <a:off x="3208069" y="2630878"/>
            <a:ext cx="119690" cy="48412"/>
          </a:xfrm>
          <a:custGeom>
            <a:avLst/>
            <a:gdLst/>
            <a:ahLst/>
            <a:cxnLst/>
            <a:rect l="l" t="t" r="r" b="b"/>
            <a:pathLst>
              <a:path w="3800" h="1537" extrusionOk="0">
                <a:moveTo>
                  <a:pt x="1290" y="0"/>
                </a:moveTo>
                <a:cubicBezTo>
                  <a:pt x="733" y="0"/>
                  <a:pt x="823" y="437"/>
                  <a:pt x="823" y="437"/>
                </a:cubicBezTo>
                <a:lnTo>
                  <a:pt x="399" y="319"/>
                </a:lnTo>
                <a:cubicBezTo>
                  <a:pt x="310" y="295"/>
                  <a:pt x="230" y="283"/>
                  <a:pt x="166" y="283"/>
                </a:cubicBezTo>
                <a:cubicBezTo>
                  <a:pt x="62" y="283"/>
                  <a:pt x="0" y="315"/>
                  <a:pt x="13" y="375"/>
                </a:cubicBezTo>
                <a:cubicBezTo>
                  <a:pt x="37" y="471"/>
                  <a:pt x="55" y="550"/>
                  <a:pt x="55" y="550"/>
                </a:cubicBezTo>
                <a:lnTo>
                  <a:pt x="3799" y="1537"/>
                </a:lnTo>
                <a:lnTo>
                  <a:pt x="3747" y="1365"/>
                </a:lnTo>
                <a:cubicBezTo>
                  <a:pt x="3716" y="1271"/>
                  <a:pt x="3489" y="1137"/>
                  <a:pt x="3241" y="1064"/>
                </a:cubicBezTo>
                <a:cubicBezTo>
                  <a:pt x="2988" y="992"/>
                  <a:pt x="2785" y="937"/>
                  <a:pt x="2785" y="937"/>
                </a:cubicBezTo>
                <a:cubicBezTo>
                  <a:pt x="2785" y="937"/>
                  <a:pt x="2582" y="254"/>
                  <a:pt x="1640" y="44"/>
                </a:cubicBezTo>
                <a:cubicBezTo>
                  <a:pt x="1502" y="13"/>
                  <a:pt x="1386" y="0"/>
                  <a:pt x="1290" y="0"/>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7" name="Google Shape;5147;p35"/>
          <p:cNvSpPr/>
          <p:nvPr/>
        </p:nvSpPr>
        <p:spPr>
          <a:xfrm>
            <a:off x="3221266" y="2648422"/>
            <a:ext cx="81925" cy="43687"/>
          </a:xfrm>
          <a:custGeom>
            <a:avLst/>
            <a:gdLst/>
            <a:ahLst/>
            <a:cxnLst/>
            <a:rect l="l" t="t" r="r" b="b"/>
            <a:pathLst>
              <a:path w="2601" h="1387" extrusionOk="0">
                <a:moveTo>
                  <a:pt x="1" y="1"/>
                </a:moveTo>
                <a:lnTo>
                  <a:pt x="111" y="117"/>
                </a:lnTo>
                <a:cubicBezTo>
                  <a:pt x="456" y="200"/>
                  <a:pt x="597" y="245"/>
                  <a:pt x="649" y="480"/>
                </a:cubicBezTo>
                <a:cubicBezTo>
                  <a:pt x="707" y="752"/>
                  <a:pt x="732" y="948"/>
                  <a:pt x="732" y="948"/>
                </a:cubicBezTo>
                <a:lnTo>
                  <a:pt x="2387" y="1387"/>
                </a:lnTo>
                <a:cubicBezTo>
                  <a:pt x="2387" y="1387"/>
                  <a:pt x="2308" y="1045"/>
                  <a:pt x="2284" y="911"/>
                </a:cubicBezTo>
                <a:cubicBezTo>
                  <a:pt x="2263" y="813"/>
                  <a:pt x="2290" y="744"/>
                  <a:pt x="2414" y="744"/>
                </a:cubicBezTo>
                <a:cubicBezTo>
                  <a:pt x="2456" y="744"/>
                  <a:pt x="2510" y="752"/>
                  <a:pt x="2577" y="769"/>
                </a:cubicBezTo>
                <a:lnTo>
                  <a:pt x="2601" y="663"/>
                </a:lnTo>
                <a:lnTo>
                  <a:pt x="1" y="1"/>
                </a:ln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8" name="Google Shape;5148;p35"/>
          <p:cNvSpPr/>
          <p:nvPr/>
        </p:nvSpPr>
        <p:spPr>
          <a:xfrm>
            <a:off x="3220478" y="2663918"/>
            <a:ext cx="100099" cy="37828"/>
          </a:xfrm>
          <a:custGeom>
            <a:avLst/>
            <a:gdLst/>
            <a:ahLst/>
            <a:cxnLst/>
            <a:rect l="l" t="t" r="r" b="b"/>
            <a:pathLst>
              <a:path w="3178" h="1201" extrusionOk="0">
                <a:moveTo>
                  <a:pt x="291" y="0"/>
                </a:moveTo>
                <a:cubicBezTo>
                  <a:pt x="107" y="0"/>
                  <a:pt x="1" y="40"/>
                  <a:pt x="19" y="119"/>
                </a:cubicBezTo>
                <a:cubicBezTo>
                  <a:pt x="54" y="274"/>
                  <a:pt x="78" y="398"/>
                  <a:pt x="78" y="398"/>
                </a:cubicBezTo>
                <a:lnTo>
                  <a:pt x="3178" y="1201"/>
                </a:lnTo>
                <a:lnTo>
                  <a:pt x="3116" y="922"/>
                </a:lnTo>
                <a:cubicBezTo>
                  <a:pt x="3084" y="771"/>
                  <a:pt x="2602" y="529"/>
                  <a:pt x="2043" y="384"/>
                </a:cubicBezTo>
                <a:lnTo>
                  <a:pt x="971" y="104"/>
                </a:lnTo>
                <a:cubicBezTo>
                  <a:pt x="701" y="35"/>
                  <a:pt x="463" y="0"/>
                  <a:pt x="291" y="0"/>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9" name="Google Shape;5149;p35"/>
          <p:cNvSpPr/>
          <p:nvPr/>
        </p:nvSpPr>
        <p:spPr>
          <a:xfrm>
            <a:off x="3286402" y="2753559"/>
            <a:ext cx="422004" cy="108383"/>
          </a:xfrm>
          <a:custGeom>
            <a:avLst/>
            <a:gdLst/>
            <a:ahLst/>
            <a:cxnLst/>
            <a:rect l="l" t="t" r="r" b="b"/>
            <a:pathLst>
              <a:path w="13398" h="3441" extrusionOk="0">
                <a:moveTo>
                  <a:pt x="3661" y="0"/>
                </a:moveTo>
                <a:cubicBezTo>
                  <a:pt x="3634" y="0"/>
                  <a:pt x="3618" y="3"/>
                  <a:pt x="3618" y="3"/>
                </a:cubicBezTo>
                <a:cubicBezTo>
                  <a:pt x="3618" y="3"/>
                  <a:pt x="3787" y="721"/>
                  <a:pt x="3843" y="952"/>
                </a:cubicBezTo>
                <a:cubicBezTo>
                  <a:pt x="3879" y="1103"/>
                  <a:pt x="3294" y="1236"/>
                  <a:pt x="2671" y="1236"/>
                </a:cubicBezTo>
                <a:cubicBezTo>
                  <a:pt x="2344" y="1236"/>
                  <a:pt x="2007" y="1199"/>
                  <a:pt x="1742" y="1111"/>
                </a:cubicBezTo>
                <a:cubicBezTo>
                  <a:pt x="1586" y="1057"/>
                  <a:pt x="1415" y="1030"/>
                  <a:pt x="1248" y="1030"/>
                </a:cubicBezTo>
                <a:cubicBezTo>
                  <a:pt x="595" y="1030"/>
                  <a:pt x="0" y="1440"/>
                  <a:pt x="550" y="2272"/>
                </a:cubicBezTo>
                <a:cubicBezTo>
                  <a:pt x="1239" y="3320"/>
                  <a:pt x="2581" y="3441"/>
                  <a:pt x="3512" y="3441"/>
                </a:cubicBezTo>
                <a:cubicBezTo>
                  <a:pt x="3770" y="3441"/>
                  <a:pt x="4229" y="3424"/>
                  <a:pt x="4677" y="3366"/>
                </a:cubicBezTo>
                <a:cubicBezTo>
                  <a:pt x="4977" y="3324"/>
                  <a:pt x="5277" y="3296"/>
                  <a:pt x="5581" y="3272"/>
                </a:cubicBezTo>
                <a:cubicBezTo>
                  <a:pt x="7487" y="3138"/>
                  <a:pt x="12528" y="2565"/>
                  <a:pt x="13397" y="2296"/>
                </a:cubicBezTo>
                <a:lnTo>
                  <a:pt x="11170" y="507"/>
                </a:lnTo>
                <a:cubicBezTo>
                  <a:pt x="11170" y="507"/>
                  <a:pt x="6246" y="1383"/>
                  <a:pt x="5667" y="1431"/>
                </a:cubicBezTo>
                <a:cubicBezTo>
                  <a:pt x="5638" y="1433"/>
                  <a:pt x="5609" y="1434"/>
                  <a:pt x="5580" y="1434"/>
                </a:cubicBezTo>
                <a:cubicBezTo>
                  <a:pt x="5027" y="1434"/>
                  <a:pt x="4435" y="1037"/>
                  <a:pt x="4225" y="500"/>
                </a:cubicBezTo>
                <a:cubicBezTo>
                  <a:pt x="4049" y="46"/>
                  <a:pt x="3768" y="0"/>
                  <a:pt x="3661" y="0"/>
                </a:cubicBez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0" name="Google Shape;5150;p35"/>
          <p:cNvSpPr/>
          <p:nvPr/>
        </p:nvSpPr>
        <p:spPr>
          <a:xfrm>
            <a:off x="3162492" y="2712424"/>
            <a:ext cx="108981" cy="125360"/>
          </a:xfrm>
          <a:custGeom>
            <a:avLst/>
            <a:gdLst/>
            <a:ahLst/>
            <a:cxnLst/>
            <a:rect l="l" t="t" r="r" b="b"/>
            <a:pathLst>
              <a:path w="3460" h="3980" extrusionOk="0">
                <a:moveTo>
                  <a:pt x="286" y="1"/>
                </a:moveTo>
                <a:cubicBezTo>
                  <a:pt x="119" y="1"/>
                  <a:pt x="0" y="177"/>
                  <a:pt x="81" y="509"/>
                </a:cubicBezTo>
                <a:cubicBezTo>
                  <a:pt x="202" y="1023"/>
                  <a:pt x="36" y="1961"/>
                  <a:pt x="346" y="2840"/>
                </a:cubicBezTo>
                <a:cubicBezTo>
                  <a:pt x="587" y="3530"/>
                  <a:pt x="1198" y="3961"/>
                  <a:pt x="1646" y="3978"/>
                </a:cubicBezTo>
                <a:cubicBezTo>
                  <a:pt x="1671" y="3979"/>
                  <a:pt x="1697" y="3980"/>
                  <a:pt x="1724" y="3980"/>
                </a:cubicBezTo>
                <a:cubicBezTo>
                  <a:pt x="2188" y="3980"/>
                  <a:pt x="2987" y="3802"/>
                  <a:pt x="3208" y="3151"/>
                </a:cubicBezTo>
                <a:cubicBezTo>
                  <a:pt x="3460" y="2406"/>
                  <a:pt x="2877" y="2230"/>
                  <a:pt x="2342" y="2086"/>
                </a:cubicBezTo>
                <a:cubicBezTo>
                  <a:pt x="1808" y="1937"/>
                  <a:pt x="960" y="1534"/>
                  <a:pt x="898" y="1313"/>
                </a:cubicBezTo>
                <a:cubicBezTo>
                  <a:pt x="835" y="1093"/>
                  <a:pt x="577" y="162"/>
                  <a:pt x="577" y="162"/>
                </a:cubicBezTo>
                <a:cubicBezTo>
                  <a:pt x="482" y="53"/>
                  <a:pt x="377" y="1"/>
                  <a:pt x="286" y="1"/>
                </a:cubicBez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1" name="Google Shape;5151;p35"/>
          <p:cNvSpPr txBox="1">
            <a:spLocks noGrp="1"/>
          </p:cNvSpPr>
          <p:nvPr>
            <p:ph type="ctrTitle"/>
          </p:nvPr>
        </p:nvSpPr>
        <p:spPr>
          <a:xfrm>
            <a:off x="948600" y="366800"/>
            <a:ext cx="5564100" cy="504000"/>
          </a:xfrm>
          <a:prstGeom prst="rect">
            <a:avLst/>
          </a:prstGeom>
        </p:spPr>
        <p:txBody>
          <a:bodyPr spcFirstLastPara="1" wrap="square" lIns="91425" tIns="91425" rIns="91425" bIns="91425" anchor="t" anchorCtr="0">
            <a:noAutofit/>
          </a:bodyPr>
          <a:lstStyle/>
          <a:p>
            <a:r>
              <a:rPr lang="en-US" b="1" dirty="0"/>
              <a:t>Entrepreneurial education programs</a:t>
            </a:r>
            <a:endParaRPr lang="es-MX" dirty="0"/>
          </a:p>
        </p:txBody>
      </p:sp>
      <p:sp>
        <p:nvSpPr>
          <p:cNvPr id="5152" name="Google Shape;5152;p35"/>
          <p:cNvSpPr txBox="1">
            <a:spLocks noGrp="1"/>
          </p:cNvSpPr>
          <p:nvPr>
            <p:ph type="subTitle" idx="1"/>
          </p:nvPr>
        </p:nvSpPr>
        <p:spPr>
          <a:xfrm>
            <a:off x="4736030" y="1531703"/>
            <a:ext cx="3493800" cy="578700"/>
          </a:xfrm>
          <a:prstGeom prst="rect">
            <a:avLst/>
          </a:prstGeom>
        </p:spPr>
        <p:txBody>
          <a:bodyPr spcFirstLastPara="1" wrap="square" lIns="91425" tIns="91425" rIns="91425" bIns="91425" anchor="t" anchorCtr="0">
            <a:noAutofit/>
          </a:bodyPr>
          <a:lstStyle/>
          <a:p>
            <a:pPr marL="0" lvl="0" indent="0"/>
            <a:r>
              <a:rPr lang="en-US" dirty="0"/>
              <a:t>The topics are related to the business plan, marketing, and financing, uses lectures, expert guest speakers, and case studies taken from textbooks to present content.</a:t>
            </a:r>
            <a:endParaRPr dirty="0"/>
          </a:p>
        </p:txBody>
      </p:sp>
      <p:sp>
        <p:nvSpPr>
          <p:cNvPr id="5153" name="Google Shape;5153;p35"/>
          <p:cNvSpPr txBox="1">
            <a:spLocks noGrp="1"/>
          </p:cNvSpPr>
          <p:nvPr>
            <p:ph type="subTitle" idx="2"/>
          </p:nvPr>
        </p:nvSpPr>
        <p:spPr>
          <a:xfrm>
            <a:off x="4736037" y="1215950"/>
            <a:ext cx="3493800" cy="371100"/>
          </a:xfrm>
          <a:prstGeom prst="rect">
            <a:avLst/>
          </a:prstGeom>
        </p:spPr>
        <p:txBody>
          <a:bodyPr spcFirstLastPara="1" wrap="square" lIns="91425" tIns="91425" rIns="91425" bIns="91425" anchor="b" anchorCtr="0">
            <a:noAutofit/>
          </a:bodyPr>
          <a:lstStyle/>
          <a:p>
            <a:pPr marL="0" lvl="0" indent="0"/>
            <a:r>
              <a:rPr lang="en-US" dirty="0"/>
              <a:t>about entrepreneurship</a:t>
            </a:r>
            <a:endParaRPr dirty="0"/>
          </a:p>
        </p:txBody>
      </p:sp>
      <p:sp>
        <p:nvSpPr>
          <p:cNvPr id="5154" name="Google Shape;5154;p35"/>
          <p:cNvSpPr txBox="1">
            <a:spLocks noGrp="1"/>
          </p:cNvSpPr>
          <p:nvPr>
            <p:ph type="subTitle" idx="3"/>
          </p:nvPr>
        </p:nvSpPr>
        <p:spPr>
          <a:xfrm>
            <a:off x="4736030" y="4056302"/>
            <a:ext cx="3493800" cy="578700"/>
          </a:xfrm>
          <a:prstGeom prst="rect">
            <a:avLst/>
          </a:prstGeom>
        </p:spPr>
        <p:txBody>
          <a:bodyPr spcFirstLastPara="1" wrap="square" lIns="91425" tIns="91425" rIns="91425" bIns="91425" anchor="t" anchorCtr="0">
            <a:noAutofit/>
          </a:bodyPr>
          <a:lstStyle/>
          <a:p>
            <a:pPr marL="0" lvl="0" indent="0"/>
            <a:r>
              <a:rPr lang="en-US" dirty="0"/>
              <a:t>This type of program develops the necessary skills for entrepreneurship, mainly using methodologies such as simulation, learning by doing, and mentoring</a:t>
            </a:r>
          </a:p>
        </p:txBody>
      </p:sp>
      <p:sp>
        <p:nvSpPr>
          <p:cNvPr id="5155" name="Google Shape;5155;p35"/>
          <p:cNvSpPr txBox="1">
            <a:spLocks noGrp="1"/>
          </p:cNvSpPr>
          <p:nvPr>
            <p:ph type="subTitle" idx="4"/>
          </p:nvPr>
        </p:nvSpPr>
        <p:spPr>
          <a:xfrm>
            <a:off x="4736037" y="3740549"/>
            <a:ext cx="3493800" cy="371100"/>
          </a:xfrm>
          <a:prstGeom prst="rect">
            <a:avLst/>
          </a:prstGeom>
        </p:spPr>
        <p:txBody>
          <a:bodyPr spcFirstLastPara="1" wrap="square" lIns="91425" tIns="91425" rIns="91425" bIns="91425" anchor="b" anchorCtr="0">
            <a:noAutofit/>
          </a:bodyPr>
          <a:lstStyle/>
          <a:p>
            <a:pPr marL="0" lvl="0" indent="0"/>
            <a:r>
              <a:rPr lang="es-MX" dirty="0" err="1"/>
              <a:t>through</a:t>
            </a:r>
            <a:r>
              <a:rPr lang="es-MX" dirty="0"/>
              <a:t> </a:t>
            </a:r>
            <a:r>
              <a:rPr lang="es-MX" dirty="0" err="1"/>
              <a:t>entrepreneurship</a:t>
            </a:r>
            <a:endParaRPr dirty="0"/>
          </a:p>
        </p:txBody>
      </p:sp>
      <p:sp>
        <p:nvSpPr>
          <p:cNvPr id="5156" name="Google Shape;5156;p35"/>
          <p:cNvSpPr txBox="1">
            <a:spLocks noGrp="1"/>
          </p:cNvSpPr>
          <p:nvPr>
            <p:ph type="subTitle" idx="5"/>
          </p:nvPr>
        </p:nvSpPr>
        <p:spPr>
          <a:xfrm>
            <a:off x="4736030" y="2793999"/>
            <a:ext cx="3779320" cy="578700"/>
          </a:xfrm>
          <a:prstGeom prst="rect">
            <a:avLst/>
          </a:prstGeom>
        </p:spPr>
        <p:txBody>
          <a:bodyPr spcFirstLastPara="1" wrap="square" lIns="91425" tIns="91425" rIns="91425" bIns="91425" anchor="t" anchorCtr="0">
            <a:noAutofit/>
          </a:bodyPr>
          <a:lstStyle/>
          <a:p>
            <a:pPr marL="0" lvl="0" indent="0"/>
            <a:r>
              <a:rPr lang="en-US" dirty="0"/>
              <a:t>The courses for entrepreneurship programs teach how to start a business, and the topics aim at generating ideas, creativity, innovation, opportunities, sales, networking, and failure management </a:t>
            </a:r>
            <a:endParaRPr dirty="0"/>
          </a:p>
        </p:txBody>
      </p:sp>
      <p:sp>
        <p:nvSpPr>
          <p:cNvPr id="5157" name="Google Shape;5157;p35"/>
          <p:cNvSpPr txBox="1">
            <a:spLocks noGrp="1"/>
          </p:cNvSpPr>
          <p:nvPr>
            <p:ph type="subTitle" idx="6"/>
          </p:nvPr>
        </p:nvSpPr>
        <p:spPr>
          <a:xfrm>
            <a:off x="4736037" y="2478247"/>
            <a:ext cx="3493800" cy="371100"/>
          </a:xfrm>
          <a:prstGeom prst="rect">
            <a:avLst/>
          </a:prstGeom>
        </p:spPr>
        <p:txBody>
          <a:bodyPr spcFirstLastPara="1" wrap="square" lIns="91425" tIns="91425" rIns="91425" bIns="91425" anchor="b" anchorCtr="0">
            <a:noAutofit/>
          </a:bodyPr>
          <a:lstStyle/>
          <a:p>
            <a:pPr marL="0" lvl="0" indent="0"/>
            <a:r>
              <a:rPr lang="en-US" dirty="0"/>
              <a:t>for entrepreneurship</a:t>
            </a:r>
            <a:endParaRPr dirty="0"/>
          </a:p>
        </p:txBody>
      </p:sp>
      <p:pic>
        <p:nvPicPr>
          <p:cNvPr id="9" name="Audio 8">
            <a:hlinkClick r:id="" action="ppaction://media"/>
            <a:extLst>
              <a:ext uri="{FF2B5EF4-FFF2-40B4-BE49-F238E27FC236}">
                <a16:creationId xmlns:a16="http://schemas.microsoft.com/office/drawing/2014/main" id="{DC9BB22A-A1ED-4F2F-8C5D-C6779AD59C8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40738" y="4440238"/>
            <a:ext cx="487362" cy="4873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5560"/>
    </mc:Choice>
    <mc:Fallback xmlns="">
      <p:transition spd="slow" advTm="755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320"/>
        <p:cNvGrpSpPr/>
        <p:nvPr/>
      </p:nvGrpSpPr>
      <p:grpSpPr>
        <a:xfrm>
          <a:off x="0" y="0"/>
          <a:ext cx="0" cy="0"/>
          <a:chOff x="0" y="0"/>
          <a:chExt cx="0" cy="0"/>
        </a:xfrm>
      </p:grpSpPr>
      <p:sp>
        <p:nvSpPr>
          <p:cNvPr id="321" name="Google Shape;321;p23"/>
          <p:cNvSpPr txBox="1">
            <a:spLocks noGrp="1"/>
          </p:cNvSpPr>
          <p:nvPr>
            <p:ph type="subTitle" idx="7"/>
          </p:nvPr>
        </p:nvSpPr>
        <p:spPr>
          <a:xfrm>
            <a:off x="1392149" y="987775"/>
            <a:ext cx="1665600" cy="572400"/>
          </a:xfrm>
          <a:prstGeom prst="rect">
            <a:avLst/>
          </a:prstGeom>
        </p:spPr>
        <p:txBody>
          <a:bodyPr spcFirstLastPara="1" wrap="square" lIns="91425" tIns="91425" rIns="91425" bIns="91425" anchor="t" anchorCtr="0">
            <a:noAutofit/>
          </a:bodyPr>
          <a:lstStyle/>
          <a:p>
            <a:pPr marL="0" lvl="0" indent="0"/>
            <a:r>
              <a:rPr lang="en-US" dirty="0"/>
              <a:t>The study was carried out at a Mexican university</a:t>
            </a:r>
            <a:endParaRPr dirty="0">
              <a:solidFill>
                <a:schemeClr val="accent3"/>
              </a:solidFill>
            </a:endParaRPr>
          </a:p>
        </p:txBody>
      </p:sp>
      <p:sp>
        <p:nvSpPr>
          <p:cNvPr id="323" name="Google Shape;323;p23"/>
          <p:cNvSpPr txBox="1">
            <a:spLocks noGrp="1"/>
          </p:cNvSpPr>
          <p:nvPr>
            <p:ph type="subTitle" idx="9"/>
          </p:nvPr>
        </p:nvSpPr>
        <p:spPr>
          <a:xfrm>
            <a:off x="1392149" y="2380873"/>
            <a:ext cx="1665600" cy="572400"/>
          </a:xfrm>
          <a:prstGeom prst="rect">
            <a:avLst/>
          </a:prstGeom>
        </p:spPr>
        <p:txBody>
          <a:bodyPr spcFirstLastPara="1" wrap="square" lIns="91425" tIns="91425" rIns="91425" bIns="91425" anchor="t" anchorCtr="0">
            <a:noAutofit/>
          </a:bodyPr>
          <a:lstStyle/>
          <a:p>
            <a:pPr marL="0" lvl="0" indent="0"/>
            <a:r>
              <a:rPr lang="en-US" dirty="0"/>
              <a:t>The Engineering Entrepreneurship Survey (EES) Purdue University by Duval-</a:t>
            </a:r>
            <a:r>
              <a:rPr lang="en-US" dirty="0" err="1"/>
              <a:t>Couetil</a:t>
            </a:r>
            <a:r>
              <a:rPr lang="en-US" dirty="0"/>
              <a:t> et al. (2010) </a:t>
            </a:r>
            <a:endParaRPr dirty="0">
              <a:solidFill>
                <a:schemeClr val="accent3"/>
              </a:solidFill>
            </a:endParaRPr>
          </a:p>
        </p:txBody>
      </p:sp>
      <p:sp>
        <p:nvSpPr>
          <p:cNvPr id="324" name="Google Shape;324;p23"/>
          <p:cNvSpPr txBox="1">
            <a:spLocks noGrp="1"/>
          </p:cNvSpPr>
          <p:nvPr>
            <p:ph type="subTitle" idx="13"/>
          </p:nvPr>
        </p:nvSpPr>
        <p:spPr>
          <a:xfrm>
            <a:off x="4189499" y="987775"/>
            <a:ext cx="1665600" cy="572400"/>
          </a:xfrm>
          <a:prstGeom prst="rect">
            <a:avLst/>
          </a:prstGeom>
        </p:spPr>
        <p:txBody>
          <a:bodyPr spcFirstLastPara="1" wrap="square" lIns="91425" tIns="91425" rIns="91425" bIns="91425" anchor="t" anchorCtr="0">
            <a:noAutofit/>
          </a:bodyPr>
          <a:lstStyle/>
          <a:p>
            <a:pPr marL="0" lvl="0" indent="0"/>
            <a:r>
              <a:rPr lang="en-US" dirty="0"/>
              <a:t>The participants were 60 professors from different campuses and various undergraduate disciplines. </a:t>
            </a:r>
            <a:endParaRPr dirty="0">
              <a:solidFill>
                <a:schemeClr val="accent3"/>
              </a:solidFill>
            </a:endParaRPr>
          </a:p>
        </p:txBody>
      </p:sp>
      <p:sp>
        <p:nvSpPr>
          <p:cNvPr id="327" name="Google Shape;327;p23"/>
          <p:cNvSpPr txBox="1">
            <a:spLocks noGrp="1"/>
          </p:cNvSpPr>
          <p:nvPr>
            <p:ph type="title"/>
          </p:nvPr>
        </p:nvSpPr>
        <p:spPr>
          <a:xfrm>
            <a:off x="607642" y="483494"/>
            <a:ext cx="804300" cy="5778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dirty="0"/>
              <a:t>01</a:t>
            </a:r>
            <a:endParaRPr dirty="0"/>
          </a:p>
        </p:txBody>
      </p:sp>
      <p:sp>
        <p:nvSpPr>
          <p:cNvPr id="329" name="Google Shape;329;p23"/>
          <p:cNvSpPr txBox="1">
            <a:spLocks noGrp="1"/>
          </p:cNvSpPr>
          <p:nvPr>
            <p:ph type="title" idx="17"/>
          </p:nvPr>
        </p:nvSpPr>
        <p:spPr>
          <a:xfrm>
            <a:off x="607642" y="1886125"/>
            <a:ext cx="804300" cy="5778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dirty="0"/>
              <a:t>03</a:t>
            </a:r>
            <a:endParaRPr dirty="0"/>
          </a:p>
        </p:txBody>
      </p:sp>
      <p:sp>
        <p:nvSpPr>
          <p:cNvPr id="330" name="Google Shape;330;p23"/>
          <p:cNvSpPr txBox="1">
            <a:spLocks noGrp="1"/>
          </p:cNvSpPr>
          <p:nvPr>
            <p:ph type="title" idx="18"/>
          </p:nvPr>
        </p:nvSpPr>
        <p:spPr>
          <a:xfrm>
            <a:off x="3333707" y="483494"/>
            <a:ext cx="855600" cy="5778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a:t>02</a:t>
            </a:r>
            <a:endParaRPr/>
          </a:p>
        </p:txBody>
      </p:sp>
      <p:sp>
        <p:nvSpPr>
          <p:cNvPr id="333" name="Google Shape;333;p23"/>
          <p:cNvSpPr txBox="1">
            <a:spLocks noGrp="1"/>
          </p:cNvSpPr>
          <p:nvPr>
            <p:ph type="subTitle" idx="4"/>
          </p:nvPr>
        </p:nvSpPr>
        <p:spPr>
          <a:xfrm>
            <a:off x="1392142" y="579250"/>
            <a:ext cx="1146900" cy="572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MX" dirty="0"/>
              <a:t>CONTEXT</a:t>
            </a:r>
            <a:endParaRPr dirty="0"/>
          </a:p>
        </p:txBody>
      </p:sp>
      <p:sp>
        <p:nvSpPr>
          <p:cNvPr id="335" name="Google Shape;335;p23"/>
          <p:cNvSpPr txBox="1">
            <a:spLocks noGrp="1"/>
          </p:cNvSpPr>
          <p:nvPr>
            <p:ph type="subTitle" idx="6"/>
          </p:nvPr>
        </p:nvSpPr>
        <p:spPr>
          <a:xfrm>
            <a:off x="1392142" y="1969950"/>
            <a:ext cx="1394400" cy="572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MX" dirty="0"/>
              <a:t>INSTRUMENT</a:t>
            </a:r>
            <a:endParaRPr dirty="0"/>
          </a:p>
        </p:txBody>
      </p:sp>
      <p:sp>
        <p:nvSpPr>
          <p:cNvPr id="338" name="Google Shape;338;p23"/>
          <p:cNvSpPr txBox="1">
            <a:spLocks noGrp="1"/>
          </p:cNvSpPr>
          <p:nvPr>
            <p:ph type="subTitle" idx="3"/>
          </p:nvPr>
        </p:nvSpPr>
        <p:spPr>
          <a:xfrm>
            <a:off x="4189488" y="579250"/>
            <a:ext cx="1394400" cy="572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MX" dirty="0"/>
              <a:t>PARTICIPANTS</a:t>
            </a:r>
            <a:endParaRPr dirty="0"/>
          </a:p>
        </p:txBody>
      </p:sp>
      <p:sp>
        <p:nvSpPr>
          <p:cNvPr id="20" name="Google Shape;596;p26">
            <a:extLst>
              <a:ext uri="{FF2B5EF4-FFF2-40B4-BE49-F238E27FC236}">
                <a16:creationId xmlns:a16="http://schemas.microsoft.com/office/drawing/2014/main" id="{8B25A422-C12C-4D6D-9A2F-F1AC02021D3B}"/>
              </a:ext>
            </a:extLst>
          </p:cNvPr>
          <p:cNvSpPr txBox="1">
            <a:spLocks/>
          </p:cNvSpPr>
          <p:nvPr/>
        </p:nvSpPr>
        <p:spPr>
          <a:xfrm flipH="1">
            <a:off x="5008214" y="-125990"/>
            <a:ext cx="4080668" cy="896938"/>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accent3"/>
              </a:buClr>
              <a:buSzPts val="6000"/>
              <a:buFont typeface="Staatliches"/>
              <a:buNone/>
              <a:defRPr sz="5000" b="0" i="0" u="none" strike="noStrike" cap="none">
                <a:solidFill>
                  <a:schemeClr val="accent5"/>
                </a:solidFill>
                <a:latin typeface="Staatliches"/>
                <a:ea typeface="Staatliches"/>
                <a:cs typeface="Staatliches"/>
                <a:sym typeface="Staatliches"/>
              </a:defRPr>
            </a:lvl1pPr>
            <a:lvl2pPr marR="0" lvl="1" algn="r" rtl="0">
              <a:lnSpc>
                <a:spcPct val="100000"/>
              </a:lnSpc>
              <a:spcBef>
                <a:spcPts val="0"/>
              </a:spcBef>
              <a:spcAft>
                <a:spcPts val="0"/>
              </a:spcAft>
              <a:buClr>
                <a:schemeClr val="accent3"/>
              </a:buClr>
              <a:buSzPts val="6000"/>
              <a:buFont typeface="Fira Sans Extra Condensed Medium"/>
              <a:buNone/>
              <a:defRPr sz="6000" b="1" i="0" u="none" strike="noStrike" cap="none">
                <a:solidFill>
                  <a:schemeClr val="accent3"/>
                </a:solidFill>
                <a:latin typeface="Fira Sans Extra Condensed Medium"/>
                <a:ea typeface="Fira Sans Extra Condensed Medium"/>
                <a:cs typeface="Fira Sans Extra Condensed Medium"/>
                <a:sym typeface="Fira Sans Extra Condensed Medium"/>
              </a:defRPr>
            </a:lvl2pPr>
            <a:lvl3pPr marR="0" lvl="2" algn="r" rtl="0">
              <a:lnSpc>
                <a:spcPct val="100000"/>
              </a:lnSpc>
              <a:spcBef>
                <a:spcPts val="0"/>
              </a:spcBef>
              <a:spcAft>
                <a:spcPts val="0"/>
              </a:spcAft>
              <a:buClr>
                <a:schemeClr val="accent3"/>
              </a:buClr>
              <a:buSzPts val="6000"/>
              <a:buFont typeface="Fira Sans Extra Condensed Medium"/>
              <a:buNone/>
              <a:defRPr sz="6000" b="1" i="0" u="none" strike="noStrike" cap="none">
                <a:solidFill>
                  <a:schemeClr val="accent3"/>
                </a:solidFill>
                <a:latin typeface="Fira Sans Extra Condensed Medium"/>
                <a:ea typeface="Fira Sans Extra Condensed Medium"/>
                <a:cs typeface="Fira Sans Extra Condensed Medium"/>
                <a:sym typeface="Fira Sans Extra Condensed Medium"/>
              </a:defRPr>
            </a:lvl3pPr>
            <a:lvl4pPr marR="0" lvl="3" algn="r" rtl="0">
              <a:lnSpc>
                <a:spcPct val="100000"/>
              </a:lnSpc>
              <a:spcBef>
                <a:spcPts val="0"/>
              </a:spcBef>
              <a:spcAft>
                <a:spcPts val="0"/>
              </a:spcAft>
              <a:buClr>
                <a:schemeClr val="accent3"/>
              </a:buClr>
              <a:buSzPts val="6000"/>
              <a:buFont typeface="Fira Sans Extra Condensed Medium"/>
              <a:buNone/>
              <a:defRPr sz="6000" b="1" i="0" u="none" strike="noStrike" cap="none">
                <a:solidFill>
                  <a:schemeClr val="accent3"/>
                </a:solidFill>
                <a:latin typeface="Fira Sans Extra Condensed Medium"/>
                <a:ea typeface="Fira Sans Extra Condensed Medium"/>
                <a:cs typeface="Fira Sans Extra Condensed Medium"/>
                <a:sym typeface="Fira Sans Extra Condensed Medium"/>
              </a:defRPr>
            </a:lvl4pPr>
            <a:lvl5pPr marR="0" lvl="4" algn="r" rtl="0">
              <a:lnSpc>
                <a:spcPct val="100000"/>
              </a:lnSpc>
              <a:spcBef>
                <a:spcPts val="0"/>
              </a:spcBef>
              <a:spcAft>
                <a:spcPts val="0"/>
              </a:spcAft>
              <a:buClr>
                <a:schemeClr val="accent3"/>
              </a:buClr>
              <a:buSzPts val="6000"/>
              <a:buFont typeface="Fira Sans Extra Condensed Medium"/>
              <a:buNone/>
              <a:defRPr sz="6000" b="1" i="0" u="none" strike="noStrike" cap="none">
                <a:solidFill>
                  <a:schemeClr val="accent3"/>
                </a:solidFill>
                <a:latin typeface="Fira Sans Extra Condensed Medium"/>
                <a:ea typeface="Fira Sans Extra Condensed Medium"/>
                <a:cs typeface="Fira Sans Extra Condensed Medium"/>
                <a:sym typeface="Fira Sans Extra Condensed Medium"/>
              </a:defRPr>
            </a:lvl5pPr>
            <a:lvl6pPr marR="0" lvl="5" algn="r" rtl="0">
              <a:lnSpc>
                <a:spcPct val="100000"/>
              </a:lnSpc>
              <a:spcBef>
                <a:spcPts val="0"/>
              </a:spcBef>
              <a:spcAft>
                <a:spcPts val="0"/>
              </a:spcAft>
              <a:buClr>
                <a:schemeClr val="accent3"/>
              </a:buClr>
              <a:buSzPts val="6000"/>
              <a:buFont typeface="Fira Sans Extra Condensed Medium"/>
              <a:buNone/>
              <a:defRPr sz="6000" b="1" i="0" u="none" strike="noStrike" cap="none">
                <a:solidFill>
                  <a:schemeClr val="accent3"/>
                </a:solidFill>
                <a:latin typeface="Fira Sans Extra Condensed Medium"/>
                <a:ea typeface="Fira Sans Extra Condensed Medium"/>
                <a:cs typeface="Fira Sans Extra Condensed Medium"/>
                <a:sym typeface="Fira Sans Extra Condensed Medium"/>
              </a:defRPr>
            </a:lvl6pPr>
            <a:lvl7pPr marR="0" lvl="6" algn="r" rtl="0">
              <a:lnSpc>
                <a:spcPct val="100000"/>
              </a:lnSpc>
              <a:spcBef>
                <a:spcPts val="0"/>
              </a:spcBef>
              <a:spcAft>
                <a:spcPts val="0"/>
              </a:spcAft>
              <a:buClr>
                <a:schemeClr val="accent3"/>
              </a:buClr>
              <a:buSzPts val="6000"/>
              <a:buFont typeface="Fira Sans Extra Condensed Medium"/>
              <a:buNone/>
              <a:defRPr sz="6000" b="1" i="0" u="none" strike="noStrike" cap="none">
                <a:solidFill>
                  <a:schemeClr val="accent3"/>
                </a:solidFill>
                <a:latin typeface="Fira Sans Extra Condensed Medium"/>
                <a:ea typeface="Fira Sans Extra Condensed Medium"/>
                <a:cs typeface="Fira Sans Extra Condensed Medium"/>
                <a:sym typeface="Fira Sans Extra Condensed Medium"/>
              </a:defRPr>
            </a:lvl7pPr>
            <a:lvl8pPr marR="0" lvl="7" algn="r" rtl="0">
              <a:lnSpc>
                <a:spcPct val="100000"/>
              </a:lnSpc>
              <a:spcBef>
                <a:spcPts val="0"/>
              </a:spcBef>
              <a:spcAft>
                <a:spcPts val="0"/>
              </a:spcAft>
              <a:buClr>
                <a:schemeClr val="accent3"/>
              </a:buClr>
              <a:buSzPts val="6000"/>
              <a:buFont typeface="Fira Sans Extra Condensed Medium"/>
              <a:buNone/>
              <a:defRPr sz="6000" b="1" i="0" u="none" strike="noStrike" cap="none">
                <a:solidFill>
                  <a:schemeClr val="accent3"/>
                </a:solidFill>
                <a:latin typeface="Fira Sans Extra Condensed Medium"/>
                <a:ea typeface="Fira Sans Extra Condensed Medium"/>
                <a:cs typeface="Fira Sans Extra Condensed Medium"/>
                <a:sym typeface="Fira Sans Extra Condensed Medium"/>
              </a:defRPr>
            </a:lvl8pPr>
            <a:lvl9pPr marR="0" lvl="8" algn="r" rtl="0">
              <a:lnSpc>
                <a:spcPct val="100000"/>
              </a:lnSpc>
              <a:spcBef>
                <a:spcPts val="0"/>
              </a:spcBef>
              <a:spcAft>
                <a:spcPts val="0"/>
              </a:spcAft>
              <a:buClr>
                <a:schemeClr val="accent3"/>
              </a:buClr>
              <a:buSzPts val="6000"/>
              <a:buFont typeface="Fira Sans Extra Condensed Medium"/>
              <a:buNone/>
              <a:defRPr sz="6000" b="1" i="0" u="none" strike="noStrike" cap="none">
                <a:solidFill>
                  <a:schemeClr val="accent3"/>
                </a:solidFill>
                <a:latin typeface="Fira Sans Extra Condensed Medium"/>
                <a:ea typeface="Fira Sans Extra Condensed Medium"/>
                <a:cs typeface="Fira Sans Extra Condensed Medium"/>
                <a:sym typeface="Fira Sans Extra Condensed Medium"/>
              </a:defRPr>
            </a:lvl9pPr>
          </a:lstStyle>
          <a:p>
            <a:r>
              <a:rPr lang="es-MX" dirty="0" err="1"/>
              <a:t>Methodology</a:t>
            </a:r>
            <a:endParaRPr lang="es-MX" dirty="0"/>
          </a:p>
        </p:txBody>
      </p:sp>
      <p:graphicFrame>
        <p:nvGraphicFramePr>
          <p:cNvPr id="39" name="Tabla 7">
            <a:extLst>
              <a:ext uri="{FF2B5EF4-FFF2-40B4-BE49-F238E27FC236}">
                <a16:creationId xmlns:a16="http://schemas.microsoft.com/office/drawing/2014/main" id="{E02921B5-3122-4B0D-8D8D-2844D4E28ADD}"/>
              </a:ext>
            </a:extLst>
          </p:cNvPr>
          <p:cNvGraphicFramePr>
            <a:graphicFrameLocks noGrp="1"/>
          </p:cNvGraphicFramePr>
          <p:nvPr>
            <p:extLst>
              <p:ext uri="{D42A27DB-BD31-4B8C-83A1-F6EECF244321}">
                <p14:modId xmlns:p14="http://schemas.microsoft.com/office/powerpoint/2010/main" val="2860366892"/>
              </p:ext>
            </p:extLst>
          </p:nvPr>
        </p:nvGraphicFramePr>
        <p:xfrm>
          <a:off x="4572000" y="2639255"/>
          <a:ext cx="4276731" cy="2425446"/>
        </p:xfrm>
        <a:graphic>
          <a:graphicData uri="http://schemas.openxmlformats.org/drawingml/2006/table">
            <a:tbl>
              <a:tblPr firstRow="1" bandRow="1">
                <a:tableStyleId>{284E427A-3D55-4303-BF80-6455036E1DE7}</a:tableStyleId>
              </a:tblPr>
              <a:tblGrid>
                <a:gridCol w="4276731">
                  <a:extLst>
                    <a:ext uri="{9D8B030D-6E8A-4147-A177-3AD203B41FA5}">
                      <a16:colId xmlns:a16="http://schemas.microsoft.com/office/drawing/2014/main" val="2389353054"/>
                    </a:ext>
                  </a:extLst>
                </a:gridCol>
              </a:tblGrid>
              <a:tr h="2200152">
                <a:tc>
                  <a:txBody>
                    <a:bodyPr/>
                    <a:lstStyle/>
                    <a:p>
                      <a:pPr marL="0" marR="0" lvl="0" indent="0" algn="l" defTabSz="914400" rtl="0" eaLnBrk="1" fontAlgn="auto" latinLnBrk="0" hangingPunct="1">
                        <a:lnSpc>
                          <a:spcPct val="115000"/>
                        </a:lnSpc>
                        <a:spcBef>
                          <a:spcPts val="0"/>
                        </a:spcBef>
                        <a:spcAft>
                          <a:spcPts val="0"/>
                        </a:spcAft>
                        <a:buClr>
                          <a:srgbClr val="37474F"/>
                        </a:buClr>
                        <a:buSzPts val="1000"/>
                        <a:buFont typeface="Dosis ExtraLight"/>
                        <a:buNone/>
                        <a:tabLst/>
                        <a:defRPr/>
                      </a:pPr>
                      <a:r>
                        <a:rPr kumimoji="0" lang="en-US" sz="1100" b="0" u="none" strike="noStrike" kern="0" cap="none" spc="0" normalizeH="0" baseline="0" noProof="0" dirty="0">
                          <a:ln>
                            <a:noFill/>
                          </a:ln>
                          <a:effectLst/>
                          <a:uLnTx/>
                          <a:uFillTx/>
                          <a:latin typeface="Dosis ExtraLight" panose="020B0604020202020204" charset="0"/>
                          <a:sym typeface="Dosis ExtraLight"/>
                        </a:rPr>
                        <a:t>Item 1. Entrepreneurship is discussed.</a:t>
                      </a:r>
                    </a:p>
                    <a:p>
                      <a:pPr marL="0" marR="0" lvl="0" indent="0" algn="l" defTabSz="914400" rtl="0" eaLnBrk="1" fontAlgn="auto" latinLnBrk="0" hangingPunct="1">
                        <a:lnSpc>
                          <a:spcPct val="115000"/>
                        </a:lnSpc>
                        <a:spcBef>
                          <a:spcPts val="0"/>
                        </a:spcBef>
                        <a:spcAft>
                          <a:spcPts val="0"/>
                        </a:spcAft>
                        <a:buClr>
                          <a:srgbClr val="37474F"/>
                        </a:buClr>
                        <a:buSzPts val="1000"/>
                        <a:buFont typeface="Dosis ExtraLight"/>
                        <a:buNone/>
                        <a:tabLst/>
                        <a:defRPr/>
                      </a:pPr>
                      <a:r>
                        <a:rPr kumimoji="0" lang="en-US" sz="1100" b="0" u="none" strike="noStrike" kern="0" cap="none" spc="0" normalizeH="0" baseline="0" noProof="0" dirty="0">
                          <a:ln>
                            <a:noFill/>
                          </a:ln>
                          <a:effectLst/>
                          <a:uLnTx/>
                          <a:uFillTx/>
                          <a:latin typeface="Dosis ExtraLight" panose="020B0604020202020204" charset="0"/>
                          <a:sym typeface="Dosis ExtraLight"/>
                        </a:rPr>
                        <a:t>Item 2. Students learn about entrepreneurship skills throughout their careers.</a:t>
                      </a:r>
                    </a:p>
                    <a:p>
                      <a:pPr marL="0" marR="0" lvl="0" indent="0" algn="l" defTabSz="914400" rtl="0" eaLnBrk="1" fontAlgn="auto" latinLnBrk="0" hangingPunct="1">
                        <a:lnSpc>
                          <a:spcPct val="115000"/>
                        </a:lnSpc>
                        <a:spcBef>
                          <a:spcPts val="0"/>
                        </a:spcBef>
                        <a:spcAft>
                          <a:spcPts val="0"/>
                        </a:spcAft>
                        <a:buClr>
                          <a:srgbClr val="37474F"/>
                        </a:buClr>
                        <a:buSzPts val="1000"/>
                        <a:buFont typeface="Dosis ExtraLight"/>
                        <a:buNone/>
                        <a:tabLst/>
                        <a:defRPr/>
                      </a:pPr>
                      <a:r>
                        <a:rPr kumimoji="0" lang="en-US" sz="1100" b="0" u="none" strike="noStrike" kern="0" cap="none" spc="0" normalizeH="0" baseline="0" noProof="0" dirty="0">
                          <a:ln>
                            <a:noFill/>
                          </a:ln>
                          <a:effectLst/>
                          <a:uLnTx/>
                          <a:uFillTx/>
                          <a:latin typeface="Dosis ExtraLight" panose="020B0604020202020204" charset="0"/>
                          <a:sym typeface="Dosis ExtraLight"/>
                        </a:rPr>
                        <a:t>Item 3. Students are encouraged to take entrepreneurship courses.</a:t>
                      </a:r>
                    </a:p>
                    <a:p>
                      <a:pPr marL="0" marR="0" lvl="0" indent="0" algn="l" defTabSz="914400" rtl="0" eaLnBrk="1" fontAlgn="auto" latinLnBrk="0" hangingPunct="1">
                        <a:lnSpc>
                          <a:spcPct val="115000"/>
                        </a:lnSpc>
                        <a:spcBef>
                          <a:spcPts val="0"/>
                        </a:spcBef>
                        <a:spcAft>
                          <a:spcPts val="0"/>
                        </a:spcAft>
                        <a:buClr>
                          <a:srgbClr val="37474F"/>
                        </a:buClr>
                        <a:buSzPts val="1000"/>
                        <a:buFont typeface="Dosis ExtraLight"/>
                        <a:buNone/>
                        <a:tabLst/>
                        <a:defRPr/>
                      </a:pPr>
                      <a:r>
                        <a:rPr kumimoji="0" lang="en-US" sz="1100" b="0" u="none" strike="noStrike" kern="0" cap="none" spc="0" normalizeH="0" baseline="0" noProof="0" dirty="0">
                          <a:ln>
                            <a:noFill/>
                          </a:ln>
                          <a:effectLst/>
                          <a:uLnTx/>
                          <a:uFillTx/>
                          <a:latin typeface="Dosis ExtraLight" panose="020B0604020202020204" charset="0"/>
                          <a:sym typeface="Dosis ExtraLight"/>
                        </a:rPr>
                        <a:t>Item 4. Participation in activities related to entrepreneurship is required.</a:t>
                      </a:r>
                    </a:p>
                    <a:p>
                      <a:pPr marL="0" marR="0" lvl="0" indent="0" algn="l" defTabSz="914400" rtl="0" eaLnBrk="1" fontAlgn="auto" latinLnBrk="0" hangingPunct="1">
                        <a:lnSpc>
                          <a:spcPct val="115000"/>
                        </a:lnSpc>
                        <a:spcBef>
                          <a:spcPts val="0"/>
                        </a:spcBef>
                        <a:spcAft>
                          <a:spcPts val="0"/>
                        </a:spcAft>
                        <a:buClr>
                          <a:srgbClr val="37474F"/>
                        </a:buClr>
                        <a:buSzPts val="1000"/>
                        <a:buFont typeface="Dosis ExtraLight"/>
                        <a:buNone/>
                        <a:tabLst/>
                        <a:defRPr/>
                      </a:pPr>
                      <a:r>
                        <a:rPr kumimoji="0" lang="en-US" sz="1100" b="0" u="none" strike="noStrike" kern="0" cap="none" spc="0" normalizeH="0" baseline="0" noProof="0" dirty="0">
                          <a:ln>
                            <a:noFill/>
                          </a:ln>
                          <a:effectLst/>
                          <a:uLnTx/>
                          <a:uFillTx/>
                          <a:latin typeface="Dosis ExtraLight" panose="020B0604020202020204" charset="0"/>
                          <a:sym typeface="Dosis ExtraLight"/>
                        </a:rPr>
                        <a:t>Item 5. Students are encouraged to consider starting new businesses.</a:t>
                      </a:r>
                    </a:p>
                    <a:p>
                      <a:pPr marL="0" marR="0" lvl="0" indent="0" algn="l" defTabSz="914400" rtl="0" eaLnBrk="1" fontAlgn="auto" latinLnBrk="0" hangingPunct="1">
                        <a:lnSpc>
                          <a:spcPct val="115000"/>
                        </a:lnSpc>
                        <a:spcBef>
                          <a:spcPts val="0"/>
                        </a:spcBef>
                        <a:spcAft>
                          <a:spcPts val="0"/>
                        </a:spcAft>
                        <a:buClr>
                          <a:srgbClr val="37474F"/>
                        </a:buClr>
                        <a:buSzPts val="1000"/>
                        <a:buFont typeface="Dosis ExtraLight"/>
                        <a:buNone/>
                        <a:tabLst/>
                        <a:defRPr/>
                      </a:pPr>
                      <a:r>
                        <a:rPr kumimoji="0" lang="en-US" sz="1100" b="0" u="none" strike="noStrike" kern="0" cap="none" spc="0" normalizeH="0" baseline="0" noProof="0" dirty="0">
                          <a:ln>
                            <a:noFill/>
                          </a:ln>
                          <a:effectLst/>
                          <a:uLnTx/>
                          <a:uFillTx/>
                          <a:latin typeface="Dosis ExtraLight" panose="020B0604020202020204" charset="0"/>
                          <a:sym typeface="Dosis ExtraLight"/>
                        </a:rPr>
                        <a:t>Item 6. Entrepreneurship is presented as a career option worth developing.</a:t>
                      </a:r>
                    </a:p>
                    <a:p>
                      <a:pPr marL="0" marR="0" lvl="0" indent="0" algn="l" defTabSz="914400" rtl="0" eaLnBrk="1" fontAlgn="auto" latinLnBrk="0" hangingPunct="1">
                        <a:lnSpc>
                          <a:spcPct val="115000"/>
                        </a:lnSpc>
                        <a:spcBef>
                          <a:spcPts val="0"/>
                        </a:spcBef>
                        <a:spcAft>
                          <a:spcPts val="0"/>
                        </a:spcAft>
                        <a:buClr>
                          <a:srgbClr val="37474F"/>
                        </a:buClr>
                        <a:buSzPts val="1000"/>
                        <a:buFont typeface="Dosis ExtraLight"/>
                        <a:buNone/>
                        <a:tabLst/>
                        <a:defRPr/>
                      </a:pPr>
                      <a:r>
                        <a:rPr kumimoji="0" lang="en-US" sz="1100" b="0" u="none" strike="noStrike" kern="0" cap="none" spc="0" normalizeH="0" baseline="0" noProof="0" dirty="0">
                          <a:ln>
                            <a:noFill/>
                          </a:ln>
                          <a:effectLst/>
                          <a:uLnTx/>
                          <a:uFillTx/>
                          <a:latin typeface="Dosis ExtraLight" panose="020B0604020202020204" charset="0"/>
                          <a:sym typeface="Dosis ExtraLight"/>
                        </a:rPr>
                        <a:t>Item 7. There are opportunities to interact with entrepreneurs.</a:t>
                      </a:r>
                    </a:p>
                    <a:p>
                      <a:pPr marL="0" marR="0" lvl="0" indent="0" algn="l" defTabSz="914400" rtl="0" eaLnBrk="1" fontAlgn="auto" latinLnBrk="0" hangingPunct="1">
                        <a:lnSpc>
                          <a:spcPct val="115000"/>
                        </a:lnSpc>
                        <a:spcBef>
                          <a:spcPts val="0"/>
                        </a:spcBef>
                        <a:spcAft>
                          <a:spcPts val="0"/>
                        </a:spcAft>
                        <a:buClr>
                          <a:srgbClr val="37474F"/>
                        </a:buClr>
                        <a:buSzPts val="1000"/>
                        <a:buFont typeface="Dosis ExtraLight"/>
                        <a:buNone/>
                        <a:tabLst/>
                        <a:defRPr/>
                      </a:pPr>
                      <a:r>
                        <a:rPr kumimoji="0" lang="en-US" sz="1100" b="0" u="none" strike="noStrike" kern="0" cap="none" spc="0" normalizeH="0" baseline="0" noProof="0" dirty="0">
                          <a:ln>
                            <a:noFill/>
                          </a:ln>
                          <a:effectLst/>
                          <a:uLnTx/>
                          <a:uFillTx/>
                          <a:latin typeface="Dosis ExtraLight" panose="020B0604020202020204" charset="0"/>
                          <a:sym typeface="Dosis ExtraLight"/>
                        </a:rPr>
                        <a:t>Item 8. Students must learn more about entrepreneurship.</a:t>
                      </a:r>
                    </a:p>
                    <a:p>
                      <a:pPr marL="0" marR="0" lvl="0" indent="0" algn="l" defTabSz="914400" rtl="0" eaLnBrk="1" fontAlgn="auto" latinLnBrk="0" hangingPunct="1">
                        <a:lnSpc>
                          <a:spcPct val="115000"/>
                        </a:lnSpc>
                        <a:spcBef>
                          <a:spcPts val="0"/>
                        </a:spcBef>
                        <a:spcAft>
                          <a:spcPts val="0"/>
                        </a:spcAft>
                        <a:buClr>
                          <a:srgbClr val="37474F"/>
                        </a:buClr>
                        <a:buSzPts val="1000"/>
                        <a:buFont typeface="Dosis ExtraLight"/>
                        <a:buNone/>
                        <a:tabLst/>
                        <a:defRPr/>
                      </a:pPr>
                      <a:r>
                        <a:rPr kumimoji="0" lang="en-US" sz="1100" b="0" u="none" strike="noStrike" kern="0" cap="none" spc="0" normalizeH="0" baseline="0" noProof="0" dirty="0">
                          <a:ln>
                            <a:noFill/>
                          </a:ln>
                          <a:effectLst/>
                          <a:uLnTx/>
                          <a:uFillTx/>
                          <a:latin typeface="Dosis ExtraLight" panose="020B0604020202020204" charset="0"/>
                          <a:sym typeface="Dosis ExtraLight"/>
                        </a:rPr>
                        <a:t>Item 9. Students identify their entrepreneurial skills. </a:t>
                      </a:r>
                    </a:p>
                    <a:p>
                      <a:pPr marL="0" marR="0" lvl="0" indent="0" algn="l" defTabSz="914400" rtl="0" eaLnBrk="1" fontAlgn="auto" latinLnBrk="0" hangingPunct="1">
                        <a:lnSpc>
                          <a:spcPct val="115000"/>
                        </a:lnSpc>
                        <a:spcBef>
                          <a:spcPts val="0"/>
                        </a:spcBef>
                        <a:spcAft>
                          <a:spcPts val="0"/>
                        </a:spcAft>
                        <a:buClr>
                          <a:srgbClr val="37474F"/>
                        </a:buClr>
                        <a:buSzPts val="1000"/>
                        <a:buFont typeface="Dosis ExtraLight"/>
                        <a:buNone/>
                        <a:tabLst/>
                        <a:defRPr/>
                      </a:pPr>
                      <a:r>
                        <a:rPr kumimoji="0" lang="en-US" sz="1100" b="0" u="none" strike="noStrike" kern="0" cap="none" spc="0" normalizeH="0" baseline="0" noProof="0" dirty="0">
                          <a:ln>
                            <a:noFill/>
                          </a:ln>
                          <a:effectLst/>
                          <a:uLnTx/>
                          <a:uFillTx/>
                          <a:latin typeface="Dosis ExtraLight" panose="020B0604020202020204" charset="0"/>
                          <a:sym typeface="Dosis ExtraLight"/>
                        </a:rPr>
                        <a:t>Item 10. An instrument is applied to know the entrepreneurship skills of the students.</a:t>
                      </a:r>
                    </a:p>
                    <a:p>
                      <a:endParaRPr lang="es-MX" dirty="0"/>
                    </a:p>
                  </a:txBody>
                  <a:tcPr/>
                </a:tc>
                <a:extLst>
                  <a:ext uri="{0D108BD9-81ED-4DB2-BD59-A6C34878D82A}">
                    <a16:rowId xmlns:a16="http://schemas.microsoft.com/office/drawing/2014/main" val="3928568945"/>
                  </a:ext>
                </a:extLst>
              </a:tr>
            </a:tbl>
          </a:graphicData>
        </a:graphic>
      </p:graphicFrame>
      <p:pic>
        <p:nvPicPr>
          <p:cNvPr id="7" name="Audio 6">
            <a:hlinkClick r:id="" action="ppaction://media"/>
            <a:extLst>
              <a:ext uri="{FF2B5EF4-FFF2-40B4-BE49-F238E27FC236}">
                <a16:creationId xmlns:a16="http://schemas.microsoft.com/office/drawing/2014/main" id="{E1DBDB38-E1EF-43D5-9C13-9F5B1799150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40738" y="4440238"/>
            <a:ext cx="487362" cy="4873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74674"/>
    </mc:Choice>
    <mc:Fallback xmlns="">
      <p:transition spd="slow" advTm="1746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555"/>
        <p:cNvGrpSpPr/>
        <p:nvPr/>
      </p:nvGrpSpPr>
      <p:grpSpPr>
        <a:xfrm>
          <a:off x="0" y="0"/>
          <a:ext cx="0" cy="0"/>
          <a:chOff x="0" y="0"/>
          <a:chExt cx="0" cy="0"/>
        </a:xfrm>
      </p:grpSpPr>
      <p:sp>
        <p:nvSpPr>
          <p:cNvPr id="556" name="Google Shape;556;p26"/>
          <p:cNvSpPr/>
          <p:nvPr/>
        </p:nvSpPr>
        <p:spPr>
          <a:xfrm rot="-1288312">
            <a:off x="2116115" y="4000870"/>
            <a:ext cx="583235" cy="286447"/>
          </a:xfrm>
          <a:custGeom>
            <a:avLst/>
            <a:gdLst/>
            <a:ahLst/>
            <a:cxnLst/>
            <a:rect l="l" t="t" r="r" b="b"/>
            <a:pathLst>
              <a:path w="109482" h="54763" extrusionOk="0">
                <a:moveTo>
                  <a:pt x="54738" y="1"/>
                </a:moveTo>
                <a:cubicBezTo>
                  <a:pt x="41976" y="1"/>
                  <a:pt x="29213" y="2674"/>
                  <a:pt x="19475" y="8019"/>
                </a:cubicBezTo>
                <a:cubicBezTo>
                  <a:pt x="1" y="18715"/>
                  <a:pt x="1" y="36051"/>
                  <a:pt x="19475" y="46743"/>
                </a:cubicBezTo>
                <a:cubicBezTo>
                  <a:pt x="29214" y="52089"/>
                  <a:pt x="41978" y="54762"/>
                  <a:pt x="54741" y="54762"/>
                </a:cubicBezTo>
                <a:cubicBezTo>
                  <a:pt x="67504" y="54762"/>
                  <a:pt x="80267" y="52089"/>
                  <a:pt x="90004" y="46743"/>
                </a:cubicBezTo>
                <a:cubicBezTo>
                  <a:pt x="109481" y="36051"/>
                  <a:pt x="109481" y="18715"/>
                  <a:pt x="90004" y="8023"/>
                </a:cubicBezTo>
                <a:cubicBezTo>
                  <a:pt x="80266" y="2675"/>
                  <a:pt x="67502" y="1"/>
                  <a:pt x="54738" y="1"/>
                </a:cubicBezTo>
                <a:close/>
              </a:path>
            </a:pathLst>
          </a:custGeom>
          <a:solidFill>
            <a:srgbClr val="000000">
              <a:alpha val="321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26"/>
          <p:cNvSpPr/>
          <p:nvPr/>
        </p:nvSpPr>
        <p:spPr>
          <a:xfrm>
            <a:off x="1795814" y="3458532"/>
            <a:ext cx="1086960" cy="624423"/>
          </a:xfrm>
          <a:custGeom>
            <a:avLst/>
            <a:gdLst/>
            <a:ahLst/>
            <a:cxnLst/>
            <a:rect l="l" t="t" r="r" b="b"/>
            <a:pathLst>
              <a:path w="25434" h="14611" extrusionOk="0">
                <a:moveTo>
                  <a:pt x="22128" y="1"/>
                </a:moveTo>
                <a:cubicBezTo>
                  <a:pt x="21958" y="1"/>
                  <a:pt x="21789" y="37"/>
                  <a:pt x="21659" y="110"/>
                </a:cubicBezTo>
                <a:lnTo>
                  <a:pt x="258" y="12469"/>
                </a:lnTo>
                <a:cubicBezTo>
                  <a:pt x="0" y="12618"/>
                  <a:pt x="0" y="12859"/>
                  <a:pt x="258" y="13009"/>
                </a:cubicBezTo>
                <a:lnTo>
                  <a:pt x="2835" y="14498"/>
                </a:lnTo>
                <a:cubicBezTo>
                  <a:pt x="2964" y="14573"/>
                  <a:pt x="3134" y="14610"/>
                  <a:pt x="3304" y="14610"/>
                </a:cubicBezTo>
                <a:cubicBezTo>
                  <a:pt x="3474" y="14610"/>
                  <a:pt x="3644" y="14573"/>
                  <a:pt x="3774" y="14498"/>
                </a:cubicBezTo>
                <a:lnTo>
                  <a:pt x="25175" y="2139"/>
                </a:lnTo>
                <a:cubicBezTo>
                  <a:pt x="25433" y="1990"/>
                  <a:pt x="25433" y="1749"/>
                  <a:pt x="25175" y="1599"/>
                </a:cubicBezTo>
                <a:lnTo>
                  <a:pt x="22598" y="110"/>
                </a:lnTo>
                <a:cubicBezTo>
                  <a:pt x="22467" y="37"/>
                  <a:pt x="22297" y="1"/>
                  <a:pt x="22128" y="1"/>
                </a:cubicBezTo>
                <a:close/>
              </a:path>
            </a:pathLst>
          </a:custGeom>
          <a:solidFill>
            <a:srgbClr val="000000">
              <a:alpha val="321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26"/>
          <p:cNvSpPr/>
          <p:nvPr/>
        </p:nvSpPr>
        <p:spPr>
          <a:xfrm>
            <a:off x="1838669" y="2010751"/>
            <a:ext cx="1002855" cy="2012803"/>
          </a:xfrm>
          <a:custGeom>
            <a:avLst/>
            <a:gdLst/>
            <a:ahLst/>
            <a:cxnLst/>
            <a:rect l="l" t="t" r="r" b="b"/>
            <a:pathLst>
              <a:path w="23466" h="47098" extrusionOk="0">
                <a:moveTo>
                  <a:pt x="21265" y="0"/>
                </a:moveTo>
                <a:cubicBezTo>
                  <a:pt x="21095" y="0"/>
                  <a:pt x="20926" y="37"/>
                  <a:pt x="20797" y="112"/>
                </a:cubicBezTo>
                <a:lnTo>
                  <a:pt x="470" y="11849"/>
                </a:lnTo>
                <a:cubicBezTo>
                  <a:pt x="211" y="11998"/>
                  <a:pt x="0" y="12362"/>
                  <a:pt x="0" y="12661"/>
                </a:cubicBezTo>
                <a:lnTo>
                  <a:pt x="0" y="45446"/>
                </a:lnTo>
                <a:cubicBezTo>
                  <a:pt x="0" y="45744"/>
                  <a:pt x="211" y="46108"/>
                  <a:pt x="470" y="46258"/>
                </a:cubicBezTo>
                <a:lnTo>
                  <a:pt x="1731" y="46985"/>
                </a:lnTo>
                <a:cubicBezTo>
                  <a:pt x="1860" y="47060"/>
                  <a:pt x="2030" y="47098"/>
                  <a:pt x="2200" y="47098"/>
                </a:cubicBezTo>
                <a:cubicBezTo>
                  <a:pt x="2370" y="47098"/>
                  <a:pt x="2540" y="47060"/>
                  <a:pt x="2669" y="46985"/>
                </a:cubicBezTo>
                <a:lnTo>
                  <a:pt x="22996" y="35249"/>
                </a:lnTo>
                <a:cubicBezTo>
                  <a:pt x="23255" y="35100"/>
                  <a:pt x="23466" y="34736"/>
                  <a:pt x="23466" y="34437"/>
                </a:cubicBezTo>
                <a:lnTo>
                  <a:pt x="23466" y="1653"/>
                </a:lnTo>
                <a:cubicBezTo>
                  <a:pt x="23466" y="1353"/>
                  <a:pt x="23255" y="989"/>
                  <a:pt x="22996" y="840"/>
                </a:cubicBezTo>
                <a:lnTo>
                  <a:pt x="21736" y="112"/>
                </a:lnTo>
                <a:cubicBezTo>
                  <a:pt x="21605" y="37"/>
                  <a:pt x="21435" y="0"/>
                  <a:pt x="2126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26"/>
          <p:cNvSpPr/>
          <p:nvPr/>
        </p:nvSpPr>
        <p:spPr>
          <a:xfrm>
            <a:off x="2900265" y="2649863"/>
            <a:ext cx="256120" cy="333259"/>
          </a:xfrm>
          <a:custGeom>
            <a:avLst/>
            <a:gdLst/>
            <a:ahLst/>
            <a:cxnLst/>
            <a:rect l="l" t="t" r="r" b="b"/>
            <a:pathLst>
              <a:path w="5993" h="7798" extrusionOk="0">
                <a:moveTo>
                  <a:pt x="5785" y="1"/>
                </a:moveTo>
                <a:cubicBezTo>
                  <a:pt x="5734" y="1"/>
                  <a:pt x="5678" y="18"/>
                  <a:pt x="5618" y="52"/>
                </a:cubicBezTo>
                <a:lnTo>
                  <a:pt x="1675" y="2330"/>
                </a:lnTo>
                <a:cubicBezTo>
                  <a:pt x="1467" y="2449"/>
                  <a:pt x="1301" y="2741"/>
                  <a:pt x="1301" y="2979"/>
                </a:cubicBezTo>
                <a:lnTo>
                  <a:pt x="1301" y="4601"/>
                </a:lnTo>
                <a:lnTo>
                  <a:pt x="148" y="5791"/>
                </a:lnTo>
                <a:cubicBezTo>
                  <a:pt x="1" y="5947"/>
                  <a:pt x="34" y="6057"/>
                  <a:pt x="214" y="6057"/>
                </a:cubicBezTo>
                <a:cubicBezTo>
                  <a:pt x="233" y="6057"/>
                  <a:pt x="254" y="6055"/>
                  <a:pt x="277" y="6053"/>
                </a:cubicBezTo>
                <a:lnTo>
                  <a:pt x="1301" y="5934"/>
                </a:lnTo>
                <a:lnTo>
                  <a:pt x="1301" y="7528"/>
                </a:lnTo>
                <a:cubicBezTo>
                  <a:pt x="1301" y="7699"/>
                  <a:pt x="1385" y="7797"/>
                  <a:pt x="1507" y="7797"/>
                </a:cubicBezTo>
                <a:cubicBezTo>
                  <a:pt x="1557" y="7797"/>
                  <a:pt x="1614" y="7781"/>
                  <a:pt x="1675" y="7746"/>
                </a:cubicBezTo>
                <a:lnTo>
                  <a:pt x="5618" y="5468"/>
                </a:lnTo>
                <a:cubicBezTo>
                  <a:pt x="5822" y="5349"/>
                  <a:pt x="5993" y="5060"/>
                  <a:pt x="5993" y="4818"/>
                </a:cubicBezTo>
                <a:lnTo>
                  <a:pt x="5993" y="269"/>
                </a:lnTo>
                <a:cubicBezTo>
                  <a:pt x="5993" y="98"/>
                  <a:pt x="5907" y="1"/>
                  <a:pt x="5785"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26"/>
          <p:cNvSpPr/>
          <p:nvPr/>
        </p:nvSpPr>
        <p:spPr>
          <a:xfrm>
            <a:off x="3024113" y="2728283"/>
            <a:ext cx="68763" cy="176374"/>
          </a:xfrm>
          <a:custGeom>
            <a:avLst/>
            <a:gdLst/>
            <a:ahLst/>
            <a:cxnLst/>
            <a:rect l="l" t="t" r="r" b="b"/>
            <a:pathLst>
              <a:path w="1609" h="4127" extrusionOk="0">
                <a:moveTo>
                  <a:pt x="881" y="1"/>
                </a:moveTo>
                <a:cubicBezTo>
                  <a:pt x="854" y="1"/>
                  <a:pt x="822" y="10"/>
                  <a:pt x="790" y="29"/>
                </a:cubicBezTo>
                <a:cubicBezTo>
                  <a:pt x="677" y="94"/>
                  <a:pt x="589" y="250"/>
                  <a:pt x="589" y="375"/>
                </a:cubicBezTo>
                <a:lnTo>
                  <a:pt x="589" y="604"/>
                </a:lnTo>
                <a:cubicBezTo>
                  <a:pt x="242" y="882"/>
                  <a:pt x="27" y="1314"/>
                  <a:pt x="27" y="1855"/>
                </a:cubicBezTo>
                <a:cubicBezTo>
                  <a:pt x="27" y="2365"/>
                  <a:pt x="214" y="2479"/>
                  <a:pt x="438" y="2479"/>
                </a:cubicBezTo>
                <a:cubicBezTo>
                  <a:pt x="478" y="2479"/>
                  <a:pt x="519" y="2476"/>
                  <a:pt x="561" y="2470"/>
                </a:cubicBezTo>
                <a:cubicBezTo>
                  <a:pt x="686" y="2452"/>
                  <a:pt x="805" y="2415"/>
                  <a:pt x="894" y="2415"/>
                </a:cubicBezTo>
                <a:cubicBezTo>
                  <a:pt x="989" y="2415"/>
                  <a:pt x="1051" y="2457"/>
                  <a:pt x="1051" y="2610"/>
                </a:cubicBezTo>
                <a:cubicBezTo>
                  <a:pt x="1051" y="2790"/>
                  <a:pt x="959" y="2925"/>
                  <a:pt x="826" y="3000"/>
                </a:cubicBezTo>
                <a:cubicBezTo>
                  <a:pt x="776" y="3029"/>
                  <a:pt x="734" y="3041"/>
                  <a:pt x="698" y="3041"/>
                </a:cubicBezTo>
                <a:cubicBezTo>
                  <a:pt x="660" y="3041"/>
                  <a:pt x="630" y="3028"/>
                  <a:pt x="606" y="3007"/>
                </a:cubicBezTo>
                <a:cubicBezTo>
                  <a:pt x="559" y="2965"/>
                  <a:pt x="509" y="2939"/>
                  <a:pt x="455" y="2939"/>
                </a:cubicBezTo>
                <a:cubicBezTo>
                  <a:pt x="396" y="2939"/>
                  <a:pt x="332" y="2970"/>
                  <a:pt x="259" y="3044"/>
                </a:cubicBezTo>
                <a:cubicBezTo>
                  <a:pt x="116" y="3184"/>
                  <a:pt x="1" y="3487"/>
                  <a:pt x="126" y="3656"/>
                </a:cubicBezTo>
                <a:cubicBezTo>
                  <a:pt x="202" y="3757"/>
                  <a:pt x="300" y="3797"/>
                  <a:pt x="408" y="3797"/>
                </a:cubicBezTo>
                <a:cubicBezTo>
                  <a:pt x="476" y="3797"/>
                  <a:pt x="547" y="3781"/>
                  <a:pt x="619" y="3755"/>
                </a:cubicBezTo>
                <a:lnTo>
                  <a:pt x="619" y="3986"/>
                </a:lnTo>
                <a:cubicBezTo>
                  <a:pt x="619" y="4075"/>
                  <a:pt x="665" y="4127"/>
                  <a:pt x="730" y="4127"/>
                </a:cubicBezTo>
                <a:cubicBezTo>
                  <a:pt x="757" y="4127"/>
                  <a:pt x="788" y="4118"/>
                  <a:pt x="820" y="4099"/>
                </a:cubicBezTo>
                <a:cubicBezTo>
                  <a:pt x="932" y="4034"/>
                  <a:pt x="1020" y="3881"/>
                  <a:pt x="1020" y="3755"/>
                </a:cubicBezTo>
                <a:lnTo>
                  <a:pt x="1020" y="3524"/>
                </a:lnTo>
                <a:cubicBezTo>
                  <a:pt x="1371" y="3242"/>
                  <a:pt x="1609" y="2787"/>
                  <a:pt x="1609" y="2236"/>
                </a:cubicBezTo>
                <a:cubicBezTo>
                  <a:pt x="1609" y="1734"/>
                  <a:pt x="1414" y="1630"/>
                  <a:pt x="1197" y="1630"/>
                </a:cubicBezTo>
                <a:cubicBezTo>
                  <a:pt x="1117" y="1630"/>
                  <a:pt x="1034" y="1644"/>
                  <a:pt x="956" y="1657"/>
                </a:cubicBezTo>
                <a:cubicBezTo>
                  <a:pt x="855" y="1676"/>
                  <a:pt x="774" y="1692"/>
                  <a:pt x="712" y="1692"/>
                </a:cubicBezTo>
                <a:cubicBezTo>
                  <a:pt x="608" y="1692"/>
                  <a:pt x="558" y="1648"/>
                  <a:pt x="558" y="1505"/>
                </a:cubicBezTo>
                <a:cubicBezTo>
                  <a:pt x="558" y="1368"/>
                  <a:pt x="619" y="1216"/>
                  <a:pt x="790" y="1117"/>
                </a:cubicBezTo>
                <a:cubicBezTo>
                  <a:pt x="845" y="1086"/>
                  <a:pt x="895" y="1071"/>
                  <a:pt x="936" y="1071"/>
                </a:cubicBezTo>
                <a:cubicBezTo>
                  <a:pt x="958" y="1071"/>
                  <a:pt x="977" y="1075"/>
                  <a:pt x="994" y="1083"/>
                </a:cubicBezTo>
                <a:cubicBezTo>
                  <a:pt x="1042" y="1107"/>
                  <a:pt x="1090" y="1125"/>
                  <a:pt x="1139" y="1125"/>
                </a:cubicBezTo>
                <a:cubicBezTo>
                  <a:pt x="1200" y="1125"/>
                  <a:pt x="1265" y="1098"/>
                  <a:pt x="1340" y="1025"/>
                </a:cubicBezTo>
                <a:cubicBezTo>
                  <a:pt x="1476" y="890"/>
                  <a:pt x="1575" y="587"/>
                  <a:pt x="1425" y="437"/>
                </a:cubicBezTo>
                <a:cubicBezTo>
                  <a:pt x="1359" y="371"/>
                  <a:pt x="1278" y="338"/>
                  <a:pt x="1182" y="338"/>
                </a:cubicBezTo>
                <a:cubicBezTo>
                  <a:pt x="1125" y="338"/>
                  <a:pt x="1062" y="349"/>
                  <a:pt x="994" y="372"/>
                </a:cubicBezTo>
                <a:lnTo>
                  <a:pt x="994" y="141"/>
                </a:lnTo>
                <a:cubicBezTo>
                  <a:pt x="994" y="53"/>
                  <a:pt x="948" y="1"/>
                  <a:pt x="881"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26"/>
          <p:cNvSpPr/>
          <p:nvPr/>
        </p:nvSpPr>
        <p:spPr>
          <a:xfrm>
            <a:off x="2900350" y="1958016"/>
            <a:ext cx="256034" cy="333216"/>
          </a:xfrm>
          <a:custGeom>
            <a:avLst/>
            <a:gdLst/>
            <a:ahLst/>
            <a:cxnLst/>
            <a:rect l="l" t="t" r="r" b="b"/>
            <a:pathLst>
              <a:path w="5991" h="7797" extrusionOk="0">
                <a:moveTo>
                  <a:pt x="5781" y="1"/>
                </a:moveTo>
                <a:cubicBezTo>
                  <a:pt x="5731" y="1"/>
                  <a:pt x="5675" y="17"/>
                  <a:pt x="5616" y="51"/>
                </a:cubicBezTo>
                <a:lnTo>
                  <a:pt x="1673" y="2329"/>
                </a:lnTo>
                <a:cubicBezTo>
                  <a:pt x="1465" y="2448"/>
                  <a:pt x="1299" y="2741"/>
                  <a:pt x="1299" y="2978"/>
                </a:cubicBezTo>
                <a:lnTo>
                  <a:pt x="1299" y="4600"/>
                </a:lnTo>
                <a:lnTo>
                  <a:pt x="146" y="5793"/>
                </a:lnTo>
                <a:cubicBezTo>
                  <a:pt x="0" y="5945"/>
                  <a:pt x="31" y="6057"/>
                  <a:pt x="206" y="6057"/>
                </a:cubicBezTo>
                <a:cubicBezTo>
                  <a:pt x="227" y="6057"/>
                  <a:pt x="250" y="6055"/>
                  <a:pt x="275" y="6052"/>
                </a:cubicBezTo>
                <a:lnTo>
                  <a:pt x="1299" y="5933"/>
                </a:lnTo>
                <a:lnTo>
                  <a:pt x="1299" y="7531"/>
                </a:lnTo>
                <a:cubicBezTo>
                  <a:pt x="1299" y="7699"/>
                  <a:pt x="1382" y="7796"/>
                  <a:pt x="1505" y="7796"/>
                </a:cubicBezTo>
                <a:cubicBezTo>
                  <a:pt x="1555" y="7796"/>
                  <a:pt x="1612" y="7780"/>
                  <a:pt x="1673" y="7745"/>
                </a:cubicBezTo>
                <a:lnTo>
                  <a:pt x="5616" y="5467"/>
                </a:lnTo>
                <a:cubicBezTo>
                  <a:pt x="5820" y="5348"/>
                  <a:pt x="5991" y="5059"/>
                  <a:pt x="5991" y="4818"/>
                </a:cubicBezTo>
                <a:lnTo>
                  <a:pt x="5991" y="269"/>
                </a:lnTo>
                <a:cubicBezTo>
                  <a:pt x="5991" y="99"/>
                  <a:pt x="5904" y="1"/>
                  <a:pt x="5781"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26"/>
          <p:cNvSpPr/>
          <p:nvPr/>
        </p:nvSpPr>
        <p:spPr>
          <a:xfrm>
            <a:off x="3012489" y="2036435"/>
            <a:ext cx="98123" cy="165775"/>
          </a:xfrm>
          <a:custGeom>
            <a:avLst/>
            <a:gdLst/>
            <a:ahLst/>
            <a:cxnLst/>
            <a:rect l="l" t="t" r="r" b="b"/>
            <a:pathLst>
              <a:path w="2296" h="3879" extrusionOk="0">
                <a:moveTo>
                  <a:pt x="2112" y="311"/>
                </a:moveTo>
                <a:lnTo>
                  <a:pt x="2112" y="1208"/>
                </a:lnTo>
                <a:cubicBezTo>
                  <a:pt x="2112" y="1752"/>
                  <a:pt x="1748" y="2897"/>
                  <a:pt x="1153" y="3570"/>
                </a:cubicBezTo>
                <a:lnTo>
                  <a:pt x="1150" y="351"/>
                </a:lnTo>
                <a:lnTo>
                  <a:pt x="2112" y="311"/>
                </a:lnTo>
                <a:close/>
                <a:moveTo>
                  <a:pt x="2295" y="1"/>
                </a:moveTo>
                <a:lnTo>
                  <a:pt x="1150" y="52"/>
                </a:lnTo>
                <a:lnTo>
                  <a:pt x="1" y="1327"/>
                </a:lnTo>
                <a:lnTo>
                  <a:pt x="1" y="2428"/>
                </a:lnTo>
                <a:cubicBezTo>
                  <a:pt x="1" y="3036"/>
                  <a:pt x="376" y="3879"/>
                  <a:pt x="1058" y="3879"/>
                </a:cubicBezTo>
                <a:cubicBezTo>
                  <a:pt x="1078" y="3879"/>
                  <a:pt x="1098" y="3878"/>
                  <a:pt x="1119" y="3876"/>
                </a:cubicBezTo>
                <a:lnTo>
                  <a:pt x="1150" y="3873"/>
                </a:lnTo>
                <a:lnTo>
                  <a:pt x="1177" y="3843"/>
                </a:lnTo>
                <a:cubicBezTo>
                  <a:pt x="1898" y="3065"/>
                  <a:pt x="2295" y="1728"/>
                  <a:pt x="2295" y="1102"/>
                </a:cubicBezTo>
                <a:lnTo>
                  <a:pt x="2295" y="1"/>
                </a:ln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26"/>
          <p:cNvSpPr/>
          <p:nvPr/>
        </p:nvSpPr>
        <p:spPr>
          <a:xfrm>
            <a:off x="2900308" y="2303961"/>
            <a:ext cx="256077" cy="333174"/>
          </a:xfrm>
          <a:custGeom>
            <a:avLst/>
            <a:gdLst/>
            <a:ahLst/>
            <a:cxnLst/>
            <a:rect l="l" t="t" r="r" b="b"/>
            <a:pathLst>
              <a:path w="5992" h="7796" extrusionOk="0">
                <a:moveTo>
                  <a:pt x="5783" y="0"/>
                </a:moveTo>
                <a:cubicBezTo>
                  <a:pt x="5733" y="0"/>
                  <a:pt x="5677" y="17"/>
                  <a:pt x="5617" y="51"/>
                </a:cubicBezTo>
                <a:lnTo>
                  <a:pt x="1674" y="2329"/>
                </a:lnTo>
                <a:cubicBezTo>
                  <a:pt x="1466" y="2448"/>
                  <a:pt x="1300" y="2741"/>
                  <a:pt x="1300" y="2978"/>
                </a:cubicBezTo>
                <a:lnTo>
                  <a:pt x="1300" y="4600"/>
                </a:lnTo>
                <a:lnTo>
                  <a:pt x="147" y="5790"/>
                </a:lnTo>
                <a:cubicBezTo>
                  <a:pt x="1" y="5945"/>
                  <a:pt x="32" y="6056"/>
                  <a:pt x="208" y="6056"/>
                </a:cubicBezTo>
                <a:cubicBezTo>
                  <a:pt x="229" y="6056"/>
                  <a:pt x="251" y="6055"/>
                  <a:pt x="276" y="6052"/>
                </a:cubicBezTo>
                <a:lnTo>
                  <a:pt x="1300" y="5933"/>
                </a:lnTo>
                <a:lnTo>
                  <a:pt x="1300" y="7527"/>
                </a:lnTo>
                <a:cubicBezTo>
                  <a:pt x="1300" y="7698"/>
                  <a:pt x="1384" y="7796"/>
                  <a:pt x="1506" y="7796"/>
                </a:cubicBezTo>
                <a:cubicBezTo>
                  <a:pt x="1556" y="7796"/>
                  <a:pt x="1613" y="7780"/>
                  <a:pt x="1674" y="7745"/>
                </a:cubicBezTo>
                <a:lnTo>
                  <a:pt x="5617" y="5467"/>
                </a:lnTo>
                <a:cubicBezTo>
                  <a:pt x="5821" y="5348"/>
                  <a:pt x="5992" y="5059"/>
                  <a:pt x="5992" y="4817"/>
                </a:cubicBezTo>
                <a:lnTo>
                  <a:pt x="5992" y="268"/>
                </a:lnTo>
                <a:cubicBezTo>
                  <a:pt x="5992" y="98"/>
                  <a:pt x="5906" y="0"/>
                  <a:pt x="5783"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26"/>
          <p:cNvSpPr/>
          <p:nvPr/>
        </p:nvSpPr>
        <p:spPr>
          <a:xfrm>
            <a:off x="3019155" y="2433022"/>
            <a:ext cx="84746" cy="136800"/>
          </a:xfrm>
          <a:custGeom>
            <a:avLst/>
            <a:gdLst/>
            <a:ahLst/>
            <a:cxnLst/>
            <a:rect l="l" t="t" r="r" b="b"/>
            <a:pathLst>
              <a:path w="1983" h="3201" extrusionOk="0">
                <a:moveTo>
                  <a:pt x="1086" y="881"/>
                </a:moveTo>
                <a:cubicBezTo>
                  <a:pt x="1179" y="881"/>
                  <a:pt x="1245" y="981"/>
                  <a:pt x="1245" y="1144"/>
                </a:cubicBezTo>
                <a:cubicBezTo>
                  <a:pt x="1245" y="1284"/>
                  <a:pt x="1198" y="1434"/>
                  <a:pt x="1123" y="1543"/>
                </a:cubicBezTo>
                <a:lnTo>
                  <a:pt x="1303" y="1924"/>
                </a:lnTo>
                <a:lnTo>
                  <a:pt x="698" y="2274"/>
                </a:lnTo>
                <a:lnTo>
                  <a:pt x="878" y="1685"/>
                </a:lnTo>
                <a:cubicBezTo>
                  <a:pt x="755" y="1648"/>
                  <a:pt x="702" y="1423"/>
                  <a:pt x="820" y="1111"/>
                </a:cubicBezTo>
                <a:cubicBezTo>
                  <a:pt x="912" y="950"/>
                  <a:pt x="1009" y="881"/>
                  <a:pt x="1086" y="881"/>
                </a:cubicBezTo>
                <a:close/>
                <a:moveTo>
                  <a:pt x="1858" y="1"/>
                </a:moveTo>
                <a:cubicBezTo>
                  <a:pt x="1836" y="1"/>
                  <a:pt x="1813" y="8"/>
                  <a:pt x="1789" y="22"/>
                </a:cubicBezTo>
                <a:lnTo>
                  <a:pt x="198" y="940"/>
                </a:lnTo>
                <a:cubicBezTo>
                  <a:pt x="90" y="1002"/>
                  <a:pt x="1" y="1189"/>
                  <a:pt x="1" y="1356"/>
                </a:cubicBezTo>
                <a:lnTo>
                  <a:pt x="1" y="2991"/>
                </a:lnTo>
                <a:cubicBezTo>
                  <a:pt x="1" y="3121"/>
                  <a:pt x="55" y="3201"/>
                  <a:pt x="130" y="3201"/>
                </a:cubicBezTo>
                <a:cubicBezTo>
                  <a:pt x="151" y="3201"/>
                  <a:pt x="174" y="3195"/>
                  <a:pt x="198" y="3181"/>
                </a:cubicBezTo>
                <a:lnTo>
                  <a:pt x="1789" y="2260"/>
                </a:lnTo>
                <a:cubicBezTo>
                  <a:pt x="1895" y="2199"/>
                  <a:pt x="1983" y="2012"/>
                  <a:pt x="1983" y="1845"/>
                </a:cubicBezTo>
                <a:lnTo>
                  <a:pt x="1983" y="210"/>
                </a:lnTo>
                <a:cubicBezTo>
                  <a:pt x="1983" y="81"/>
                  <a:pt x="1930" y="1"/>
                  <a:pt x="1858"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26"/>
          <p:cNvSpPr/>
          <p:nvPr/>
        </p:nvSpPr>
        <p:spPr>
          <a:xfrm>
            <a:off x="3036463" y="2376355"/>
            <a:ext cx="49574" cy="86883"/>
          </a:xfrm>
          <a:custGeom>
            <a:avLst/>
            <a:gdLst/>
            <a:ahLst/>
            <a:cxnLst/>
            <a:rect l="l" t="t" r="r" b="b"/>
            <a:pathLst>
              <a:path w="1160" h="2033" extrusionOk="0">
                <a:moveTo>
                  <a:pt x="782" y="0"/>
                </a:moveTo>
                <a:cubicBezTo>
                  <a:pt x="720" y="0"/>
                  <a:pt x="652" y="19"/>
                  <a:pt x="582" y="60"/>
                </a:cubicBezTo>
                <a:cubicBezTo>
                  <a:pt x="262" y="247"/>
                  <a:pt x="0" y="794"/>
                  <a:pt x="0" y="1284"/>
                </a:cubicBezTo>
                <a:lnTo>
                  <a:pt x="0" y="2032"/>
                </a:lnTo>
                <a:lnTo>
                  <a:pt x="211" y="1910"/>
                </a:lnTo>
                <a:lnTo>
                  <a:pt x="211" y="1165"/>
                </a:lnTo>
                <a:cubicBezTo>
                  <a:pt x="211" y="852"/>
                  <a:pt x="378" y="502"/>
                  <a:pt x="582" y="383"/>
                </a:cubicBezTo>
                <a:cubicBezTo>
                  <a:pt x="626" y="358"/>
                  <a:pt x="669" y="345"/>
                  <a:pt x="708" y="345"/>
                </a:cubicBezTo>
                <a:cubicBezTo>
                  <a:pt x="848" y="345"/>
                  <a:pt x="949" y="496"/>
                  <a:pt x="949" y="741"/>
                </a:cubicBezTo>
                <a:lnTo>
                  <a:pt x="949" y="1485"/>
                </a:lnTo>
                <a:lnTo>
                  <a:pt x="1160" y="1366"/>
                </a:lnTo>
                <a:lnTo>
                  <a:pt x="1160" y="618"/>
                </a:lnTo>
                <a:cubicBezTo>
                  <a:pt x="1160" y="237"/>
                  <a:pt x="1001" y="0"/>
                  <a:pt x="782"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66" name="Google Shape;566;p26"/>
          <p:cNvGrpSpPr/>
          <p:nvPr/>
        </p:nvGrpSpPr>
        <p:grpSpPr>
          <a:xfrm>
            <a:off x="2133802" y="3380416"/>
            <a:ext cx="547956" cy="391287"/>
            <a:chOff x="3160365" y="3814680"/>
            <a:chExt cx="590089" cy="421373"/>
          </a:xfrm>
        </p:grpSpPr>
        <p:grpSp>
          <p:nvGrpSpPr>
            <p:cNvPr id="567" name="Google Shape;567;p26"/>
            <p:cNvGrpSpPr/>
            <p:nvPr/>
          </p:nvGrpSpPr>
          <p:grpSpPr>
            <a:xfrm>
              <a:off x="3160365" y="3814680"/>
              <a:ext cx="590089" cy="421373"/>
              <a:chOff x="2026153" y="2957710"/>
              <a:chExt cx="649020" cy="463455"/>
            </a:xfrm>
          </p:grpSpPr>
          <p:sp>
            <p:nvSpPr>
              <p:cNvPr id="568" name="Google Shape;568;p26"/>
              <p:cNvSpPr/>
              <p:nvPr/>
            </p:nvSpPr>
            <p:spPr>
              <a:xfrm>
                <a:off x="2026153" y="3270882"/>
                <a:ext cx="106550" cy="150283"/>
              </a:xfrm>
              <a:custGeom>
                <a:avLst/>
                <a:gdLst/>
                <a:ahLst/>
                <a:cxnLst/>
                <a:rect l="l" t="t" r="r" b="b"/>
                <a:pathLst>
                  <a:path w="2105" h="2969" extrusionOk="0">
                    <a:moveTo>
                      <a:pt x="1098" y="1"/>
                    </a:moveTo>
                    <a:cubicBezTo>
                      <a:pt x="1051" y="1"/>
                      <a:pt x="990" y="58"/>
                      <a:pt x="962" y="143"/>
                    </a:cubicBezTo>
                    <a:lnTo>
                      <a:pt x="727" y="921"/>
                    </a:lnTo>
                    <a:cubicBezTo>
                      <a:pt x="711" y="969"/>
                      <a:pt x="683" y="1016"/>
                      <a:pt x="650" y="1040"/>
                    </a:cubicBezTo>
                    <a:lnTo>
                      <a:pt x="119" y="1451"/>
                    </a:lnTo>
                    <a:cubicBezTo>
                      <a:pt x="34" y="1517"/>
                      <a:pt x="0" y="1672"/>
                      <a:pt x="61" y="1717"/>
                    </a:cubicBezTo>
                    <a:lnTo>
                      <a:pt x="446" y="1996"/>
                    </a:lnTo>
                    <a:cubicBezTo>
                      <a:pt x="469" y="2013"/>
                      <a:pt x="479" y="2050"/>
                      <a:pt x="476" y="2098"/>
                    </a:cubicBezTo>
                    <a:lnTo>
                      <a:pt x="385" y="2856"/>
                    </a:lnTo>
                    <a:cubicBezTo>
                      <a:pt x="376" y="2928"/>
                      <a:pt x="405" y="2969"/>
                      <a:pt x="446" y="2969"/>
                    </a:cubicBezTo>
                    <a:cubicBezTo>
                      <a:pt x="473" y="2969"/>
                      <a:pt x="504" y="2951"/>
                      <a:pt x="534" y="2914"/>
                    </a:cubicBezTo>
                    <a:lnTo>
                      <a:pt x="1010" y="2308"/>
                    </a:lnTo>
                    <a:cubicBezTo>
                      <a:pt x="1035" y="2271"/>
                      <a:pt x="1068" y="2250"/>
                      <a:pt x="1097" y="2250"/>
                    </a:cubicBezTo>
                    <a:cubicBezTo>
                      <a:pt x="1100" y="2250"/>
                      <a:pt x="1102" y="2251"/>
                      <a:pt x="1105" y="2251"/>
                    </a:cubicBezTo>
                    <a:lnTo>
                      <a:pt x="1577" y="2312"/>
                    </a:lnTo>
                    <a:cubicBezTo>
                      <a:pt x="1579" y="2312"/>
                      <a:pt x="1581" y="2312"/>
                      <a:pt x="1583" y="2312"/>
                    </a:cubicBezTo>
                    <a:cubicBezTo>
                      <a:pt x="1657" y="2312"/>
                      <a:pt x="1740" y="2180"/>
                      <a:pt x="1727" y="2080"/>
                    </a:cubicBezTo>
                    <a:lnTo>
                      <a:pt x="1635" y="1428"/>
                    </a:lnTo>
                    <a:cubicBezTo>
                      <a:pt x="1632" y="1387"/>
                      <a:pt x="1642" y="1336"/>
                      <a:pt x="1666" y="1288"/>
                    </a:cubicBezTo>
                    <a:lnTo>
                      <a:pt x="2050" y="568"/>
                    </a:lnTo>
                    <a:cubicBezTo>
                      <a:pt x="2105" y="468"/>
                      <a:pt x="2084" y="362"/>
                      <a:pt x="2018" y="362"/>
                    </a:cubicBezTo>
                    <a:cubicBezTo>
                      <a:pt x="2010" y="362"/>
                      <a:pt x="2001" y="364"/>
                      <a:pt x="1992" y="367"/>
                    </a:cubicBezTo>
                    <a:lnTo>
                      <a:pt x="1462" y="571"/>
                    </a:lnTo>
                    <a:cubicBezTo>
                      <a:pt x="1453" y="575"/>
                      <a:pt x="1444" y="576"/>
                      <a:pt x="1436" y="576"/>
                    </a:cubicBezTo>
                    <a:cubicBezTo>
                      <a:pt x="1415" y="576"/>
                      <a:pt x="1397" y="563"/>
                      <a:pt x="1387" y="541"/>
                    </a:cubicBezTo>
                    <a:lnTo>
                      <a:pt x="1149" y="37"/>
                    </a:lnTo>
                    <a:cubicBezTo>
                      <a:pt x="1138" y="12"/>
                      <a:pt x="1119" y="1"/>
                      <a:pt x="10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26"/>
              <p:cNvSpPr/>
              <p:nvPr/>
            </p:nvSpPr>
            <p:spPr>
              <a:xfrm>
                <a:off x="2161758" y="3192576"/>
                <a:ext cx="106600" cy="150283"/>
              </a:xfrm>
              <a:custGeom>
                <a:avLst/>
                <a:gdLst/>
                <a:ahLst/>
                <a:cxnLst/>
                <a:rect l="l" t="t" r="r" b="b"/>
                <a:pathLst>
                  <a:path w="2106" h="2969" extrusionOk="0">
                    <a:moveTo>
                      <a:pt x="1099" y="1"/>
                    </a:moveTo>
                    <a:cubicBezTo>
                      <a:pt x="1052" y="1"/>
                      <a:pt x="991" y="58"/>
                      <a:pt x="965" y="142"/>
                    </a:cubicBezTo>
                    <a:lnTo>
                      <a:pt x="728" y="922"/>
                    </a:lnTo>
                    <a:cubicBezTo>
                      <a:pt x="711" y="969"/>
                      <a:pt x="684" y="1016"/>
                      <a:pt x="649" y="1040"/>
                    </a:cubicBezTo>
                    <a:lnTo>
                      <a:pt x="119" y="1452"/>
                    </a:lnTo>
                    <a:cubicBezTo>
                      <a:pt x="34" y="1517"/>
                      <a:pt x="0" y="1672"/>
                      <a:pt x="61" y="1717"/>
                    </a:cubicBezTo>
                    <a:lnTo>
                      <a:pt x="446" y="1996"/>
                    </a:lnTo>
                    <a:cubicBezTo>
                      <a:pt x="469" y="2013"/>
                      <a:pt x="480" y="2050"/>
                      <a:pt x="476" y="2098"/>
                    </a:cubicBezTo>
                    <a:lnTo>
                      <a:pt x="384" y="2856"/>
                    </a:lnTo>
                    <a:cubicBezTo>
                      <a:pt x="376" y="2928"/>
                      <a:pt x="405" y="2969"/>
                      <a:pt x="446" y="2969"/>
                    </a:cubicBezTo>
                    <a:cubicBezTo>
                      <a:pt x="473" y="2969"/>
                      <a:pt x="504" y="2951"/>
                      <a:pt x="534" y="2913"/>
                    </a:cubicBezTo>
                    <a:lnTo>
                      <a:pt x="1010" y="2309"/>
                    </a:lnTo>
                    <a:cubicBezTo>
                      <a:pt x="1035" y="2271"/>
                      <a:pt x="1069" y="2251"/>
                      <a:pt x="1098" y="2251"/>
                    </a:cubicBezTo>
                    <a:cubicBezTo>
                      <a:pt x="1101" y="2251"/>
                      <a:pt x="1103" y="2251"/>
                      <a:pt x="1105" y="2251"/>
                    </a:cubicBezTo>
                    <a:lnTo>
                      <a:pt x="1577" y="2312"/>
                    </a:lnTo>
                    <a:cubicBezTo>
                      <a:pt x="1579" y="2312"/>
                      <a:pt x="1581" y="2312"/>
                      <a:pt x="1583" y="2312"/>
                    </a:cubicBezTo>
                    <a:cubicBezTo>
                      <a:pt x="1659" y="2312"/>
                      <a:pt x="1740" y="2180"/>
                      <a:pt x="1727" y="2080"/>
                    </a:cubicBezTo>
                    <a:lnTo>
                      <a:pt x="1638" y="1428"/>
                    </a:lnTo>
                    <a:cubicBezTo>
                      <a:pt x="1632" y="1387"/>
                      <a:pt x="1643" y="1336"/>
                      <a:pt x="1666" y="1289"/>
                    </a:cubicBezTo>
                    <a:lnTo>
                      <a:pt x="2050" y="568"/>
                    </a:lnTo>
                    <a:cubicBezTo>
                      <a:pt x="2105" y="468"/>
                      <a:pt x="2084" y="362"/>
                      <a:pt x="2018" y="362"/>
                    </a:cubicBezTo>
                    <a:cubicBezTo>
                      <a:pt x="2010" y="362"/>
                      <a:pt x="2002" y="364"/>
                      <a:pt x="1993" y="367"/>
                    </a:cubicBezTo>
                    <a:lnTo>
                      <a:pt x="1462" y="571"/>
                    </a:lnTo>
                    <a:cubicBezTo>
                      <a:pt x="1453" y="575"/>
                      <a:pt x="1445" y="576"/>
                      <a:pt x="1437" y="576"/>
                    </a:cubicBezTo>
                    <a:cubicBezTo>
                      <a:pt x="1415" y="576"/>
                      <a:pt x="1397" y="563"/>
                      <a:pt x="1387" y="541"/>
                    </a:cubicBezTo>
                    <a:lnTo>
                      <a:pt x="1149" y="37"/>
                    </a:lnTo>
                    <a:cubicBezTo>
                      <a:pt x="1138" y="12"/>
                      <a:pt x="1119" y="1"/>
                      <a:pt x="109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26"/>
              <p:cNvSpPr/>
              <p:nvPr/>
            </p:nvSpPr>
            <p:spPr>
              <a:xfrm>
                <a:off x="2297312" y="3114271"/>
                <a:ext cx="106600" cy="150283"/>
              </a:xfrm>
              <a:custGeom>
                <a:avLst/>
                <a:gdLst/>
                <a:ahLst/>
                <a:cxnLst/>
                <a:rect l="l" t="t" r="r" b="b"/>
                <a:pathLst>
                  <a:path w="2106" h="2969" extrusionOk="0">
                    <a:moveTo>
                      <a:pt x="1100" y="1"/>
                    </a:moveTo>
                    <a:cubicBezTo>
                      <a:pt x="1053" y="1"/>
                      <a:pt x="993" y="58"/>
                      <a:pt x="967" y="143"/>
                    </a:cubicBezTo>
                    <a:lnTo>
                      <a:pt x="729" y="922"/>
                    </a:lnTo>
                    <a:cubicBezTo>
                      <a:pt x="711" y="969"/>
                      <a:pt x="685" y="1016"/>
                      <a:pt x="650" y="1041"/>
                    </a:cubicBezTo>
                    <a:lnTo>
                      <a:pt x="120" y="1452"/>
                    </a:lnTo>
                    <a:cubicBezTo>
                      <a:pt x="35" y="1517"/>
                      <a:pt x="1" y="1673"/>
                      <a:pt x="62" y="1717"/>
                    </a:cubicBezTo>
                    <a:lnTo>
                      <a:pt x="446" y="1995"/>
                    </a:lnTo>
                    <a:cubicBezTo>
                      <a:pt x="470" y="2013"/>
                      <a:pt x="484" y="2050"/>
                      <a:pt x="477" y="2097"/>
                    </a:cubicBezTo>
                    <a:lnTo>
                      <a:pt x="385" y="2856"/>
                    </a:lnTo>
                    <a:cubicBezTo>
                      <a:pt x="377" y="2928"/>
                      <a:pt x="406" y="2969"/>
                      <a:pt x="447" y="2969"/>
                    </a:cubicBezTo>
                    <a:cubicBezTo>
                      <a:pt x="474" y="2969"/>
                      <a:pt x="506" y="2951"/>
                      <a:pt x="535" y="2913"/>
                    </a:cubicBezTo>
                    <a:lnTo>
                      <a:pt x="1011" y="2309"/>
                    </a:lnTo>
                    <a:cubicBezTo>
                      <a:pt x="1036" y="2271"/>
                      <a:pt x="1070" y="2251"/>
                      <a:pt x="1100" y="2251"/>
                    </a:cubicBezTo>
                    <a:cubicBezTo>
                      <a:pt x="1102" y="2251"/>
                      <a:pt x="1104" y="2251"/>
                      <a:pt x="1106" y="2251"/>
                    </a:cubicBezTo>
                    <a:lnTo>
                      <a:pt x="1579" y="2312"/>
                    </a:lnTo>
                    <a:cubicBezTo>
                      <a:pt x="1581" y="2312"/>
                      <a:pt x="1582" y="2312"/>
                      <a:pt x="1584" y="2312"/>
                    </a:cubicBezTo>
                    <a:cubicBezTo>
                      <a:pt x="1661" y="2312"/>
                      <a:pt x="1745" y="2181"/>
                      <a:pt x="1728" y="2081"/>
                    </a:cubicBezTo>
                    <a:lnTo>
                      <a:pt x="1640" y="1428"/>
                    </a:lnTo>
                    <a:cubicBezTo>
                      <a:pt x="1633" y="1388"/>
                      <a:pt x="1643" y="1336"/>
                      <a:pt x="1667" y="1289"/>
                    </a:cubicBezTo>
                    <a:lnTo>
                      <a:pt x="2051" y="568"/>
                    </a:lnTo>
                    <a:cubicBezTo>
                      <a:pt x="2106" y="468"/>
                      <a:pt x="2085" y="363"/>
                      <a:pt x="2022" y="363"/>
                    </a:cubicBezTo>
                    <a:cubicBezTo>
                      <a:pt x="2014" y="363"/>
                      <a:pt x="2006" y="364"/>
                      <a:pt x="1997" y="368"/>
                    </a:cubicBezTo>
                    <a:lnTo>
                      <a:pt x="1463" y="572"/>
                    </a:lnTo>
                    <a:cubicBezTo>
                      <a:pt x="1455" y="575"/>
                      <a:pt x="1447" y="577"/>
                      <a:pt x="1440" y="577"/>
                    </a:cubicBezTo>
                    <a:cubicBezTo>
                      <a:pt x="1418" y="577"/>
                      <a:pt x="1398" y="564"/>
                      <a:pt x="1388" y="541"/>
                    </a:cubicBezTo>
                    <a:lnTo>
                      <a:pt x="1150" y="37"/>
                    </a:lnTo>
                    <a:cubicBezTo>
                      <a:pt x="1139" y="12"/>
                      <a:pt x="1121" y="1"/>
                      <a:pt x="11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26"/>
              <p:cNvSpPr/>
              <p:nvPr/>
            </p:nvSpPr>
            <p:spPr>
              <a:xfrm>
                <a:off x="2568572" y="2957710"/>
                <a:ext cx="106600" cy="150233"/>
              </a:xfrm>
              <a:custGeom>
                <a:avLst/>
                <a:gdLst/>
                <a:ahLst/>
                <a:cxnLst/>
                <a:rect l="l" t="t" r="r" b="b"/>
                <a:pathLst>
                  <a:path w="2106" h="2968" extrusionOk="0">
                    <a:moveTo>
                      <a:pt x="1099" y="1"/>
                    </a:moveTo>
                    <a:cubicBezTo>
                      <a:pt x="1052" y="1"/>
                      <a:pt x="991" y="57"/>
                      <a:pt x="965" y="142"/>
                    </a:cubicBezTo>
                    <a:lnTo>
                      <a:pt x="728" y="921"/>
                    </a:lnTo>
                    <a:cubicBezTo>
                      <a:pt x="714" y="968"/>
                      <a:pt x="684" y="1016"/>
                      <a:pt x="650" y="1040"/>
                    </a:cubicBezTo>
                    <a:lnTo>
                      <a:pt x="119" y="1451"/>
                    </a:lnTo>
                    <a:cubicBezTo>
                      <a:pt x="34" y="1515"/>
                      <a:pt x="0" y="1672"/>
                      <a:pt x="61" y="1716"/>
                    </a:cubicBezTo>
                    <a:lnTo>
                      <a:pt x="446" y="1995"/>
                    </a:lnTo>
                    <a:cubicBezTo>
                      <a:pt x="469" y="2012"/>
                      <a:pt x="483" y="2049"/>
                      <a:pt x="476" y="2097"/>
                    </a:cubicBezTo>
                    <a:lnTo>
                      <a:pt x="384" y="2855"/>
                    </a:lnTo>
                    <a:cubicBezTo>
                      <a:pt x="376" y="2927"/>
                      <a:pt x="405" y="2968"/>
                      <a:pt x="446" y="2968"/>
                    </a:cubicBezTo>
                    <a:cubicBezTo>
                      <a:pt x="473" y="2968"/>
                      <a:pt x="504" y="2951"/>
                      <a:pt x="534" y="2913"/>
                    </a:cubicBezTo>
                    <a:lnTo>
                      <a:pt x="1010" y="2308"/>
                    </a:lnTo>
                    <a:cubicBezTo>
                      <a:pt x="1038" y="2270"/>
                      <a:pt x="1070" y="2249"/>
                      <a:pt x="1099" y="2249"/>
                    </a:cubicBezTo>
                    <a:cubicBezTo>
                      <a:pt x="1101" y="2249"/>
                      <a:pt x="1103" y="2250"/>
                      <a:pt x="1105" y="2250"/>
                    </a:cubicBezTo>
                    <a:lnTo>
                      <a:pt x="1581" y="2311"/>
                    </a:lnTo>
                    <a:cubicBezTo>
                      <a:pt x="1583" y="2311"/>
                      <a:pt x="1585" y="2311"/>
                      <a:pt x="1587" y="2311"/>
                    </a:cubicBezTo>
                    <a:cubicBezTo>
                      <a:pt x="1660" y="2311"/>
                      <a:pt x="1744" y="2179"/>
                      <a:pt x="1727" y="2080"/>
                    </a:cubicBezTo>
                    <a:lnTo>
                      <a:pt x="1639" y="1427"/>
                    </a:lnTo>
                    <a:cubicBezTo>
                      <a:pt x="1632" y="1386"/>
                      <a:pt x="1643" y="1335"/>
                      <a:pt x="1666" y="1288"/>
                    </a:cubicBezTo>
                    <a:lnTo>
                      <a:pt x="2051" y="567"/>
                    </a:lnTo>
                    <a:cubicBezTo>
                      <a:pt x="2105" y="467"/>
                      <a:pt x="2084" y="362"/>
                      <a:pt x="2021" y="362"/>
                    </a:cubicBezTo>
                    <a:cubicBezTo>
                      <a:pt x="2013" y="362"/>
                      <a:pt x="2005" y="363"/>
                      <a:pt x="1996" y="367"/>
                    </a:cubicBezTo>
                    <a:lnTo>
                      <a:pt x="1466" y="571"/>
                    </a:lnTo>
                    <a:cubicBezTo>
                      <a:pt x="1457" y="574"/>
                      <a:pt x="1448" y="576"/>
                      <a:pt x="1440" y="576"/>
                    </a:cubicBezTo>
                    <a:cubicBezTo>
                      <a:pt x="1417" y="576"/>
                      <a:pt x="1397" y="562"/>
                      <a:pt x="1387" y="540"/>
                    </a:cubicBezTo>
                    <a:lnTo>
                      <a:pt x="1149" y="37"/>
                    </a:lnTo>
                    <a:cubicBezTo>
                      <a:pt x="1138" y="12"/>
                      <a:pt x="1119" y="1"/>
                      <a:pt x="109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2" name="Google Shape;572;p26"/>
            <p:cNvSpPr/>
            <p:nvPr/>
          </p:nvSpPr>
          <p:spPr>
            <a:xfrm>
              <a:off x="3530215" y="3891600"/>
              <a:ext cx="96923" cy="136641"/>
            </a:xfrm>
            <a:custGeom>
              <a:avLst/>
              <a:gdLst/>
              <a:ahLst/>
              <a:cxnLst/>
              <a:rect l="l" t="t" r="r" b="b"/>
              <a:pathLst>
                <a:path w="2106" h="2969" extrusionOk="0">
                  <a:moveTo>
                    <a:pt x="1100" y="1"/>
                  </a:moveTo>
                  <a:cubicBezTo>
                    <a:pt x="1053" y="1"/>
                    <a:pt x="993" y="58"/>
                    <a:pt x="967" y="143"/>
                  </a:cubicBezTo>
                  <a:lnTo>
                    <a:pt x="729" y="922"/>
                  </a:lnTo>
                  <a:cubicBezTo>
                    <a:pt x="711" y="969"/>
                    <a:pt x="685" y="1016"/>
                    <a:pt x="650" y="1041"/>
                  </a:cubicBezTo>
                  <a:lnTo>
                    <a:pt x="120" y="1452"/>
                  </a:lnTo>
                  <a:cubicBezTo>
                    <a:pt x="35" y="1517"/>
                    <a:pt x="1" y="1673"/>
                    <a:pt x="62" y="1717"/>
                  </a:cubicBezTo>
                  <a:lnTo>
                    <a:pt x="446" y="1995"/>
                  </a:lnTo>
                  <a:cubicBezTo>
                    <a:pt x="470" y="2013"/>
                    <a:pt x="484" y="2050"/>
                    <a:pt x="477" y="2097"/>
                  </a:cubicBezTo>
                  <a:lnTo>
                    <a:pt x="385" y="2856"/>
                  </a:lnTo>
                  <a:cubicBezTo>
                    <a:pt x="377" y="2928"/>
                    <a:pt x="406" y="2969"/>
                    <a:pt x="447" y="2969"/>
                  </a:cubicBezTo>
                  <a:cubicBezTo>
                    <a:pt x="474" y="2969"/>
                    <a:pt x="506" y="2951"/>
                    <a:pt x="535" y="2913"/>
                  </a:cubicBezTo>
                  <a:lnTo>
                    <a:pt x="1011" y="2309"/>
                  </a:lnTo>
                  <a:cubicBezTo>
                    <a:pt x="1036" y="2271"/>
                    <a:pt x="1070" y="2251"/>
                    <a:pt x="1100" y="2251"/>
                  </a:cubicBezTo>
                  <a:cubicBezTo>
                    <a:pt x="1102" y="2251"/>
                    <a:pt x="1104" y="2251"/>
                    <a:pt x="1106" y="2251"/>
                  </a:cubicBezTo>
                  <a:lnTo>
                    <a:pt x="1579" y="2312"/>
                  </a:lnTo>
                  <a:cubicBezTo>
                    <a:pt x="1581" y="2312"/>
                    <a:pt x="1582" y="2312"/>
                    <a:pt x="1584" y="2312"/>
                  </a:cubicBezTo>
                  <a:cubicBezTo>
                    <a:pt x="1661" y="2312"/>
                    <a:pt x="1745" y="2181"/>
                    <a:pt x="1728" y="2081"/>
                  </a:cubicBezTo>
                  <a:lnTo>
                    <a:pt x="1640" y="1428"/>
                  </a:lnTo>
                  <a:cubicBezTo>
                    <a:pt x="1633" y="1388"/>
                    <a:pt x="1643" y="1336"/>
                    <a:pt x="1667" y="1289"/>
                  </a:cubicBezTo>
                  <a:lnTo>
                    <a:pt x="2051" y="568"/>
                  </a:lnTo>
                  <a:cubicBezTo>
                    <a:pt x="2106" y="468"/>
                    <a:pt x="2085" y="363"/>
                    <a:pt x="2022" y="363"/>
                  </a:cubicBezTo>
                  <a:cubicBezTo>
                    <a:pt x="2014" y="363"/>
                    <a:pt x="2006" y="364"/>
                    <a:pt x="1997" y="368"/>
                  </a:cubicBezTo>
                  <a:lnTo>
                    <a:pt x="1463" y="572"/>
                  </a:lnTo>
                  <a:cubicBezTo>
                    <a:pt x="1455" y="575"/>
                    <a:pt x="1447" y="577"/>
                    <a:pt x="1440" y="577"/>
                  </a:cubicBezTo>
                  <a:cubicBezTo>
                    <a:pt x="1418" y="577"/>
                    <a:pt x="1398" y="564"/>
                    <a:pt x="1388" y="541"/>
                  </a:cubicBezTo>
                  <a:lnTo>
                    <a:pt x="1150" y="37"/>
                  </a:lnTo>
                  <a:cubicBezTo>
                    <a:pt x="1139" y="12"/>
                    <a:pt x="1121" y="1"/>
                    <a:pt x="11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3" name="Google Shape;573;p26"/>
          <p:cNvSpPr/>
          <p:nvPr/>
        </p:nvSpPr>
        <p:spPr>
          <a:xfrm>
            <a:off x="1844609" y="2010751"/>
            <a:ext cx="996914" cy="575532"/>
          </a:xfrm>
          <a:custGeom>
            <a:avLst/>
            <a:gdLst/>
            <a:ahLst/>
            <a:cxnLst/>
            <a:rect l="l" t="t" r="r" b="b"/>
            <a:pathLst>
              <a:path w="23327" h="13467" extrusionOk="0">
                <a:moveTo>
                  <a:pt x="23319" y="1557"/>
                </a:moveTo>
                <a:cubicBezTo>
                  <a:pt x="23323" y="1586"/>
                  <a:pt x="23325" y="1615"/>
                  <a:pt x="23327" y="1642"/>
                </a:cubicBezTo>
                <a:cubicBezTo>
                  <a:pt x="23326" y="1612"/>
                  <a:pt x="23323" y="1584"/>
                  <a:pt x="23319" y="1557"/>
                </a:cubicBezTo>
                <a:close/>
                <a:moveTo>
                  <a:pt x="21128" y="0"/>
                </a:moveTo>
                <a:cubicBezTo>
                  <a:pt x="20985" y="0"/>
                  <a:pt x="20842" y="27"/>
                  <a:pt x="20726" y="79"/>
                </a:cubicBezTo>
                <a:lnTo>
                  <a:pt x="20723" y="79"/>
                </a:lnTo>
                <a:cubicBezTo>
                  <a:pt x="20699" y="88"/>
                  <a:pt x="20679" y="102"/>
                  <a:pt x="20658" y="112"/>
                </a:cubicBezTo>
                <a:lnTo>
                  <a:pt x="331" y="11849"/>
                </a:lnTo>
                <a:cubicBezTo>
                  <a:pt x="249" y="11896"/>
                  <a:pt x="171" y="11964"/>
                  <a:pt x="103" y="12045"/>
                </a:cubicBezTo>
                <a:cubicBezTo>
                  <a:pt x="65" y="12094"/>
                  <a:pt x="31" y="12144"/>
                  <a:pt x="1" y="12199"/>
                </a:cubicBezTo>
                <a:lnTo>
                  <a:pt x="2198" y="13467"/>
                </a:lnTo>
                <a:cubicBezTo>
                  <a:pt x="2282" y="13321"/>
                  <a:pt x="2402" y="13195"/>
                  <a:pt x="2530" y="13117"/>
                </a:cubicBezTo>
                <a:lnTo>
                  <a:pt x="22857" y="1384"/>
                </a:lnTo>
                <a:cubicBezTo>
                  <a:pt x="22932" y="1340"/>
                  <a:pt x="23004" y="1320"/>
                  <a:pt x="23069" y="1320"/>
                </a:cubicBezTo>
                <a:cubicBezTo>
                  <a:pt x="23196" y="1320"/>
                  <a:pt x="23291" y="1406"/>
                  <a:pt x="23319" y="1557"/>
                </a:cubicBezTo>
                <a:lnTo>
                  <a:pt x="23319" y="1557"/>
                </a:lnTo>
                <a:cubicBezTo>
                  <a:pt x="23313" y="1518"/>
                  <a:pt x="23305" y="1476"/>
                  <a:pt x="23293" y="1435"/>
                </a:cubicBezTo>
                <a:cubicBezTo>
                  <a:pt x="23259" y="1312"/>
                  <a:pt x="23198" y="1190"/>
                  <a:pt x="23116" y="1085"/>
                </a:cubicBezTo>
                <a:cubicBezTo>
                  <a:pt x="23045" y="983"/>
                  <a:pt x="22953" y="898"/>
                  <a:pt x="22857" y="840"/>
                </a:cubicBezTo>
                <a:lnTo>
                  <a:pt x="22300" y="520"/>
                </a:lnTo>
                <a:lnTo>
                  <a:pt x="21597" y="112"/>
                </a:lnTo>
                <a:cubicBezTo>
                  <a:pt x="21549" y="85"/>
                  <a:pt x="21498" y="65"/>
                  <a:pt x="21443" y="48"/>
                </a:cubicBezTo>
                <a:cubicBezTo>
                  <a:pt x="21345" y="17"/>
                  <a:pt x="21236" y="0"/>
                  <a:pt x="2112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26"/>
          <p:cNvSpPr/>
          <p:nvPr/>
        </p:nvSpPr>
        <p:spPr>
          <a:xfrm>
            <a:off x="1995295" y="2219601"/>
            <a:ext cx="767505" cy="1405390"/>
          </a:xfrm>
          <a:custGeom>
            <a:avLst/>
            <a:gdLst/>
            <a:ahLst/>
            <a:cxnLst/>
            <a:rect l="l" t="t" r="r" b="b"/>
            <a:pathLst>
              <a:path w="17959" h="32885" extrusionOk="0">
                <a:moveTo>
                  <a:pt x="17743" y="1"/>
                </a:moveTo>
                <a:cubicBezTo>
                  <a:pt x="17691" y="1"/>
                  <a:pt x="17633" y="18"/>
                  <a:pt x="17571" y="53"/>
                </a:cubicBezTo>
                <a:lnTo>
                  <a:pt x="392" y="9973"/>
                </a:lnTo>
                <a:cubicBezTo>
                  <a:pt x="177" y="10096"/>
                  <a:pt x="1" y="10399"/>
                  <a:pt x="1" y="10651"/>
                </a:cubicBezTo>
                <a:lnTo>
                  <a:pt x="1" y="32606"/>
                </a:lnTo>
                <a:cubicBezTo>
                  <a:pt x="1" y="32782"/>
                  <a:pt x="89" y="32885"/>
                  <a:pt x="217" y="32885"/>
                </a:cubicBezTo>
                <a:cubicBezTo>
                  <a:pt x="270" y="32885"/>
                  <a:pt x="329" y="32867"/>
                  <a:pt x="392" y="32831"/>
                </a:cubicBezTo>
                <a:lnTo>
                  <a:pt x="17571" y="22914"/>
                </a:lnTo>
                <a:cubicBezTo>
                  <a:pt x="17785" y="22788"/>
                  <a:pt x="17958" y="22485"/>
                  <a:pt x="17958" y="22237"/>
                </a:cubicBezTo>
                <a:lnTo>
                  <a:pt x="17958" y="281"/>
                </a:lnTo>
                <a:cubicBezTo>
                  <a:pt x="17958" y="102"/>
                  <a:pt x="17871" y="1"/>
                  <a:pt x="17743"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26"/>
          <p:cNvSpPr/>
          <p:nvPr/>
        </p:nvSpPr>
        <p:spPr>
          <a:xfrm>
            <a:off x="2445857" y="2804395"/>
            <a:ext cx="206674" cy="387620"/>
          </a:xfrm>
          <a:custGeom>
            <a:avLst/>
            <a:gdLst/>
            <a:ahLst/>
            <a:cxnLst/>
            <a:rect l="l" t="t" r="r" b="b"/>
            <a:pathLst>
              <a:path w="4836" h="9070" extrusionOk="0">
                <a:moveTo>
                  <a:pt x="783" y="0"/>
                </a:moveTo>
                <a:cubicBezTo>
                  <a:pt x="558" y="0"/>
                  <a:pt x="304" y="24"/>
                  <a:pt x="1" y="57"/>
                </a:cubicBezTo>
                <a:lnTo>
                  <a:pt x="568" y="2583"/>
                </a:lnTo>
                <a:lnTo>
                  <a:pt x="2775" y="4252"/>
                </a:lnTo>
                <a:lnTo>
                  <a:pt x="1429" y="7676"/>
                </a:lnTo>
                <a:lnTo>
                  <a:pt x="1992" y="9070"/>
                </a:lnTo>
                <a:cubicBezTo>
                  <a:pt x="1992" y="9070"/>
                  <a:pt x="4835" y="3603"/>
                  <a:pt x="4638" y="3266"/>
                </a:cubicBezTo>
                <a:cubicBezTo>
                  <a:pt x="4440" y="2933"/>
                  <a:pt x="2788" y="1148"/>
                  <a:pt x="2179" y="584"/>
                </a:cubicBezTo>
                <a:cubicBezTo>
                  <a:pt x="1693" y="133"/>
                  <a:pt x="1321" y="0"/>
                  <a:pt x="783" y="0"/>
                </a:cubicBez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26"/>
          <p:cNvSpPr/>
          <p:nvPr/>
        </p:nvSpPr>
        <p:spPr>
          <a:xfrm>
            <a:off x="2230384" y="2577341"/>
            <a:ext cx="36967" cy="24915"/>
          </a:xfrm>
          <a:custGeom>
            <a:avLst/>
            <a:gdLst/>
            <a:ahLst/>
            <a:cxnLst/>
            <a:rect l="l" t="t" r="r" b="b"/>
            <a:pathLst>
              <a:path w="865" h="583" extrusionOk="0">
                <a:moveTo>
                  <a:pt x="448" y="1"/>
                </a:moveTo>
                <a:cubicBezTo>
                  <a:pt x="271" y="1"/>
                  <a:pt x="88" y="122"/>
                  <a:pt x="0" y="311"/>
                </a:cubicBezTo>
                <a:lnTo>
                  <a:pt x="755" y="582"/>
                </a:lnTo>
                <a:cubicBezTo>
                  <a:pt x="864" y="348"/>
                  <a:pt x="779" y="97"/>
                  <a:pt x="571" y="22"/>
                </a:cubicBezTo>
                <a:cubicBezTo>
                  <a:pt x="531" y="7"/>
                  <a:pt x="490" y="1"/>
                  <a:pt x="448"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26"/>
          <p:cNvSpPr/>
          <p:nvPr/>
        </p:nvSpPr>
        <p:spPr>
          <a:xfrm>
            <a:off x="2252905" y="2557127"/>
            <a:ext cx="25770" cy="35557"/>
          </a:xfrm>
          <a:custGeom>
            <a:avLst/>
            <a:gdLst/>
            <a:ahLst/>
            <a:cxnLst/>
            <a:rect l="l" t="t" r="r" b="b"/>
            <a:pathLst>
              <a:path w="603" h="832" extrusionOk="0">
                <a:moveTo>
                  <a:pt x="209" y="0"/>
                </a:moveTo>
                <a:cubicBezTo>
                  <a:pt x="142" y="0"/>
                  <a:pt x="70" y="17"/>
                  <a:pt x="0" y="53"/>
                </a:cubicBezTo>
                <a:lnTo>
                  <a:pt x="242" y="831"/>
                </a:lnTo>
                <a:cubicBezTo>
                  <a:pt x="469" y="716"/>
                  <a:pt x="602" y="448"/>
                  <a:pt x="534" y="233"/>
                </a:cubicBezTo>
                <a:cubicBezTo>
                  <a:pt x="489" y="85"/>
                  <a:pt x="360" y="0"/>
                  <a:pt x="209"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26"/>
          <p:cNvSpPr/>
          <p:nvPr/>
        </p:nvSpPr>
        <p:spPr>
          <a:xfrm>
            <a:off x="2235469" y="2511699"/>
            <a:ext cx="284839" cy="301207"/>
          </a:xfrm>
          <a:custGeom>
            <a:avLst/>
            <a:gdLst/>
            <a:ahLst/>
            <a:cxnLst/>
            <a:rect l="l" t="t" r="r" b="b"/>
            <a:pathLst>
              <a:path w="6665" h="7048" extrusionOk="0">
                <a:moveTo>
                  <a:pt x="3937" y="0"/>
                </a:moveTo>
                <a:cubicBezTo>
                  <a:pt x="3721" y="0"/>
                  <a:pt x="3499" y="23"/>
                  <a:pt x="3271" y="69"/>
                </a:cubicBezTo>
                <a:cubicBezTo>
                  <a:pt x="1445" y="439"/>
                  <a:pt x="0" y="2214"/>
                  <a:pt x="48" y="4029"/>
                </a:cubicBezTo>
                <a:lnTo>
                  <a:pt x="48" y="4706"/>
                </a:lnTo>
                <a:cubicBezTo>
                  <a:pt x="48" y="6080"/>
                  <a:pt x="1041" y="7048"/>
                  <a:pt x="2348" y="7048"/>
                </a:cubicBezTo>
                <a:cubicBezTo>
                  <a:pt x="2507" y="7048"/>
                  <a:pt x="2669" y="7034"/>
                  <a:pt x="2836" y="7004"/>
                </a:cubicBezTo>
                <a:lnTo>
                  <a:pt x="6653" y="6331"/>
                </a:lnTo>
                <a:lnTo>
                  <a:pt x="6664" y="2683"/>
                </a:lnTo>
                <a:cubicBezTo>
                  <a:pt x="6619" y="1094"/>
                  <a:pt x="5450" y="0"/>
                  <a:pt x="3937"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26"/>
          <p:cNvSpPr/>
          <p:nvPr/>
        </p:nvSpPr>
        <p:spPr>
          <a:xfrm>
            <a:off x="2317992" y="2543964"/>
            <a:ext cx="145902" cy="156245"/>
          </a:xfrm>
          <a:custGeom>
            <a:avLst/>
            <a:gdLst/>
            <a:ahLst/>
            <a:cxnLst/>
            <a:rect l="l" t="t" r="r" b="b"/>
            <a:pathLst>
              <a:path w="3414" h="3656" extrusionOk="0">
                <a:moveTo>
                  <a:pt x="2762" y="0"/>
                </a:moveTo>
                <a:cubicBezTo>
                  <a:pt x="2242" y="0"/>
                  <a:pt x="1421" y="354"/>
                  <a:pt x="718" y="1541"/>
                </a:cubicBezTo>
                <a:cubicBezTo>
                  <a:pt x="1" y="2755"/>
                  <a:pt x="252" y="3655"/>
                  <a:pt x="252" y="3655"/>
                </a:cubicBezTo>
                <a:cubicBezTo>
                  <a:pt x="252" y="3655"/>
                  <a:pt x="1010" y="3526"/>
                  <a:pt x="2006" y="2771"/>
                </a:cubicBezTo>
                <a:cubicBezTo>
                  <a:pt x="3002" y="2013"/>
                  <a:pt x="3363" y="986"/>
                  <a:pt x="3414" y="371"/>
                </a:cubicBezTo>
                <a:cubicBezTo>
                  <a:pt x="3414" y="371"/>
                  <a:pt x="3305" y="14"/>
                  <a:pt x="2792" y="1"/>
                </a:cubicBezTo>
                <a:cubicBezTo>
                  <a:pt x="2782" y="1"/>
                  <a:pt x="2772" y="0"/>
                  <a:pt x="27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26"/>
          <p:cNvSpPr/>
          <p:nvPr/>
        </p:nvSpPr>
        <p:spPr>
          <a:xfrm>
            <a:off x="2357949" y="3976122"/>
            <a:ext cx="139235" cy="148424"/>
          </a:xfrm>
          <a:custGeom>
            <a:avLst/>
            <a:gdLst/>
            <a:ahLst/>
            <a:cxnLst/>
            <a:rect l="l" t="t" r="r" b="b"/>
            <a:pathLst>
              <a:path w="3258" h="3473" extrusionOk="0">
                <a:moveTo>
                  <a:pt x="500" y="0"/>
                </a:moveTo>
                <a:cubicBezTo>
                  <a:pt x="296" y="171"/>
                  <a:pt x="85" y="449"/>
                  <a:pt x="45" y="728"/>
                </a:cubicBezTo>
                <a:cubicBezTo>
                  <a:pt x="1" y="1013"/>
                  <a:pt x="187" y="1241"/>
                  <a:pt x="289" y="1500"/>
                </a:cubicBezTo>
                <a:cubicBezTo>
                  <a:pt x="487" y="1983"/>
                  <a:pt x="497" y="2027"/>
                  <a:pt x="650" y="2754"/>
                </a:cubicBezTo>
                <a:cubicBezTo>
                  <a:pt x="756" y="3260"/>
                  <a:pt x="1370" y="3472"/>
                  <a:pt x="1963" y="3472"/>
                </a:cubicBezTo>
                <a:cubicBezTo>
                  <a:pt x="1976" y="3472"/>
                  <a:pt x="1990" y="3472"/>
                  <a:pt x="2003" y="3472"/>
                </a:cubicBezTo>
                <a:cubicBezTo>
                  <a:pt x="2540" y="3465"/>
                  <a:pt x="3043" y="3281"/>
                  <a:pt x="3152" y="3077"/>
                </a:cubicBezTo>
                <a:cubicBezTo>
                  <a:pt x="3257" y="2873"/>
                  <a:pt x="3227" y="2561"/>
                  <a:pt x="2971" y="2411"/>
                </a:cubicBezTo>
                <a:cubicBezTo>
                  <a:pt x="2686" y="2248"/>
                  <a:pt x="2292" y="2132"/>
                  <a:pt x="2210" y="1911"/>
                </a:cubicBezTo>
                <a:cubicBezTo>
                  <a:pt x="2210" y="1911"/>
                  <a:pt x="2170" y="2135"/>
                  <a:pt x="1893" y="2135"/>
                </a:cubicBezTo>
                <a:cubicBezTo>
                  <a:pt x="1891" y="2135"/>
                  <a:pt x="1889" y="2135"/>
                  <a:pt x="1887" y="2135"/>
                </a:cubicBezTo>
                <a:cubicBezTo>
                  <a:pt x="1609" y="2132"/>
                  <a:pt x="500" y="0"/>
                  <a:pt x="5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26"/>
          <p:cNvSpPr/>
          <p:nvPr/>
        </p:nvSpPr>
        <p:spPr>
          <a:xfrm>
            <a:off x="2373804" y="3912659"/>
            <a:ext cx="106798" cy="178040"/>
          </a:xfrm>
          <a:custGeom>
            <a:avLst/>
            <a:gdLst/>
            <a:ahLst/>
            <a:cxnLst/>
            <a:rect l="l" t="t" r="r" b="b"/>
            <a:pathLst>
              <a:path w="2499" h="4166" extrusionOk="0">
                <a:moveTo>
                  <a:pt x="486" y="0"/>
                </a:moveTo>
                <a:cubicBezTo>
                  <a:pt x="486" y="0"/>
                  <a:pt x="388" y="771"/>
                  <a:pt x="259" y="1169"/>
                </a:cubicBezTo>
                <a:cubicBezTo>
                  <a:pt x="129" y="1571"/>
                  <a:pt x="0" y="1638"/>
                  <a:pt x="38" y="1720"/>
                </a:cubicBezTo>
                <a:cubicBezTo>
                  <a:pt x="71" y="1802"/>
                  <a:pt x="170" y="1951"/>
                  <a:pt x="303" y="2192"/>
                </a:cubicBezTo>
                <a:cubicBezTo>
                  <a:pt x="510" y="2570"/>
                  <a:pt x="548" y="3580"/>
                  <a:pt x="857" y="3879"/>
                </a:cubicBezTo>
                <a:cubicBezTo>
                  <a:pt x="1070" y="4084"/>
                  <a:pt x="1340" y="4166"/>
                  <a:pt x="1604" y="4166"/>
                </a:cubicBezTo>
                <a:cubicBezTo>
                  <a:pt x="1751" y="4166"/>
                  <a:pt x="1897" y="4140"/>
                  <a:pt x="2029" y="4096"/>
                </a:cubicBezTo>
                <a:cubicBezTo>
                  <a:pt x="2499" y="3947"/>
                  <a:pt x="2095" y="3664"/>
                  <a:pt x="2095" y="3664"/>
                </a:cubicBezTo>
                <a:cubicBezTo>
                  <a:pt x="1927" y="3542"/>
                  <a:pt x="1883" y="3529"/>
                  <a:pt x="1761" y="3223"/>
                </a:cubicBezTo>
                <a:cubicBezTo>
                  <a:pt x="1632" y="2900"/>
                  <a:pt x="1533" y="1673"/>
                  <a:pt x="1605" y="1414"/>
                </a:cubicBezTo>
                <a:cubicBezTo>
                  <a:pt x="1673" y="1155"/>
                  <a:pt x="1883" y="370"/>
                  <a:pt x="1883" y="370"/>
                </a:cubicBezTo>
                <a:lnTo>
                  <a:pt x="486" y="0"/>
                </a:ln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26"/>
          <p:cNvSpPr/>
          <p:nvPr/>
        </p:nvSpPr>
        <p:spPr>
          <a:xfrm>
            <a:off x="2223973" y="3183247"/>
            <a:ext cx="354713" cy="866354"/>
          </a:xfrm>
          <a:custGeom>
            <a:avLst/>
            <a:gdLst/>
            <a:ahLst/>
            <a:cxnLst/>
            <a:rect l="l" t="t" r="r" b="b"/>
            <a:pathLst>
              <a:path w="8300" h="20272" extrusionOk="0">
                <a:moveTo>
                  <a:pt x="7371" y="1"/>
                </a:moveTo>
                <a:lnTo>
                  <a:pt x="640" y="980"/>
                </a:lnTo>
                <a:cubicBezTo>
                  <a:pt x="1" y="2830"/>
                  <a:pt x="501" y="5777"/>
                  <a:pt x="715" y="8075"/>
                </a:cubicBezTo>
                <a:cubicBezTo>
                  <a:pt x="902" y="10078"/>
                  <a:pt x="1143" y="11764"/>
                  <a:pt x="1143" y="11764"/>
                </a:cubicBezTo>
                <a:cubicBezTo>
                  <a:pt x="1143" y="11764"/>
                  <a:pt x="766" y="12777"/>
                  <a:pt x="793" y="14263"/>
                </a:cubicBezTo>
                <a:cubicBezTo>
                  <a:pt x="823" y="15844"/>
                  <a:pt x="1374" y="20172"/>
                  <a:pt x="1374" y="20172"/>
                </a:cubicBezTo>
                <a:cubicBezTo>
                  <a:pt x="1374" y="20172"/>
                  <a:pt x="1603" y="20271"/>
                  <a:pt x="1933" y="20271"/>
                </a:cubicBezTo>
                <a:cubicBezTo>
                  <a:pt x="2212" y="20271"/>
                  <a:pt x="2564" y="20200"/>
                  <a:pt x="2911" y="19937"/>
                </a:cubicBezTo>
                <a:cubicBezTo>
                  <a:pt x="2911" y="19937"/>
                  <a:pt x="3128" y="17265"/>
                  <a:pt x="3343" y="15408"/>
                </a:cubicBezTo>
                <a:cubicBezTo>
                  <a:pt x="3567" y="13470"/>
                  <a:pt x="3642" y="12074"/>
                  <a:pt x="3839" y="10928"/>
                </a:cubicBezTo>
                <a:cubicBezTo>
                  <a:pt x="4084" y="9503"/>
                  <a:pt x="4230" y="5073"/>
                  <a:pt x="4230" y="5073"/>
                </a:cubicBezTo>
                <a:lnTo>
                  <a:pt x="5335" y="9574"/>
                </a:lnTo>
                <a:cubicBezTo>
                  <a:pt x="5335" y="9574"/>
                  <a:pt x="4842" y="10659"/>
                  <a:pt x="4550" y="11835"/>
                </a:cubicBezTo>
                <a:cubicBezTo>
                  <a:pt x="4261" y="13009"/>
                  <a:pt x="3839" y="17713"/>
                  <a:pt x="3839" y="17713"/>
                </a:cubicBezTo>
                <a:cubicBezTo>
                  <a:pt x="3839" y="17713"/>
                  <a:pt x="4188" y="18094"/>
                  <a:pt x="4813" y="18094"/>
                </a:cubicBezTo>
                <a:cubicBezTo>
                  <a:pt x="4954" y="18094"/>
                  <a:pt x="5109" y="18074"/>
                  <a:pt x="5277" y="18027"/>
                </a:cubicBezTo>
                <a:cubicBezTo>
                  <a:pt x="5277" y="18027"/>
                  <a:pt x="7674" y="10557"/>
                  <a:pt x="7939" y="9786"/>
                </a:cubicBezTo>
                <a:cubicBezTo>
                  <a:pt x="8300" y="8725"/>
                  <a:pt x="7572" y="2156"/>
                  <a:pt x="73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26"/>
          <p:cNvSpPr/>
          <p:nvPr/>
        </p:nvSpPr>
        <p:spPr>
          <a:xfrm>
            <a:off x="2404702" y="3316924"/>
            <a:ext cx="78080" cy="234666"/>
          </a:xfrm>
          <a:custGeom>
            <a:avLst/>
            <a:gdLst/>
            <a:ahLst/>
            <a:cxnLst/>
            <a:rect l="l" t="t" r="r" b="b"/>
            <a:pathLst>
              <a:path w="1827" h="5491" extrusionOk="0">
                <a:moveTo>
                  <a:pt x="1827" y="0"/>
                </a:moveTo>
                <a:lnTo>
                  <a:pt x="1827" y="0"/>
                </a:lnTo>
                <a:cubicBezTo>
                  <a:pt x="1055" y="691"/>
                  <a:pt x="90" y="803"/>
                  <a:pt x="90" y="803"/>
                </a:cubicBezTo>
                <a:lnTo>
                  <a:pt x="1" y="1945"/>
                </a:lnTo>
                <a:lnTo>
                  <a:pt x="871" y="5491"/>
                </a:lnTo>
                <a:lnTo>
                  <a:pt x="388" y="2092"/>
                </a:lnTo>
                <a:lnTo>
                  <a:pt x="498" y="1048"/>
                </a:lnTo>
                <a:cubicBezTo>
                  <a:pt x="1334" y="718"/>
                  <a:pt x="1827" y="0"/>
                  <a:pt x="182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26"/>
          <p:cNvSpPr/>
          <p:nvPr/>
        </p:nvSpPr>
        <p:spPr>
          <a:xfrm>
            <a:off x="2251281" y="2806788"/>
            <a:ext cx="290523" cy="441212"/>
          </a:xfrm>
          <a:custGeom>
            <a:avLst/>
            <a:gdLst/>
            <a:ahLst/>
            <a:cxnLst/>
            <a:rect l="l" t="t" r="r" b="b"/>
            <a:pathLst>
              <a:path w="6798" h="10324" extrusionOk="0">
                <a:moveTo>
                  <a:pt x="4554" y="1"/>
                </a:moveTo>
                <a:lnTo>
                  <a:pt x="3840" y="130"/>
                </a:lnTo>
                <a:lnTo>
                  <a:pt x="1800" y="840"/>
                </a:lnTo>
                <a:cubicBezTo>
                  <a:pt x="1800" y="840"/>
                  <a:pt x="1127" y="1048"/>
                  <a:pt x="719" y="1248"/>
                </a:cubicBezTo>
                <a:cubicBezTo>
                  <a:pt x="1290" y="2496"/>
                  <a:pt x="518" y="4369"/>
                  <a:pt x="518" y="4369"/>
                </a:cubicBezTo>
                <a:lnTo>
                  <a:pt x="1300" y="7011"/>
                </a:lnTo>
                <a:cubicBezTo>
                  <a:pt x="576" y="7953"/>
                  <a:pt x="294" y="8541"/>
                  <a:pt x="1" y="9782"/>
                </a:cubicBezTo>
                <a:cubicBezTo>
                  <a:pt x="238" y="10014"/>
                  <a:pt x="1064" y="10323"/>
                  <a:pt x="2222" y="10323"/>
                </a:cubicBezTo>
                <a:cubicBezTo>
                  <a:pt x="3453" y="10323"/>
                  <a:pt x="5060" y="9974"/>
                  <a:pt x="6732" y="8810"/>
                </a:cubicBezTo>
                <a:cubicBezTo>
                  <a:pt x="6732" y="8810"/>
                  <a:pt x="6437" y="6732"/>
                  <a:pt x="6311" y="5494"/>
                </a:cubicBezTo>
                <a:cubicBezTo>
                  <a:pt x="6797" y="3377"/>
                  <a:pt x="6675" y="2962"/>
                  <a:pt x="6536" y="2449"/>
                </a:cubicBezTo>
                <a:cubicBezTo>
                  <a:pt x="6145" y="1007"/>
                  <a:pt x="5729" y="827"/>
                  <a:pt x="455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26"/>
          <p:cNvSpPr/>
          <p:nvPr/>
        </p:nvSpPr>
        <p:spPr>
          <a:xfrm>
            <a:off x="2287607" y="3041450"/>
            <a:ext cx="3804" cy="13120"/>
          </a:xfrm>
          <a:custGeom>
            <a:avLst/>
            <a:gdLst/>
            <a:ahLst/>
            <a:cxnLst/>
            <a:rect l="l" t="t" r="r" b="b"/>
            <a:pathLst>
              <a:path w="89" h="307" extrusionOk="0">
                <a:moveTo>
                  <a:pt x="1" y="0"/>
                </a:moveTo>
                <a:lnTo>
                  <a:pt x="89" y="306"/>
                </a:lnTo>
                <a:close/>
              </a:path>
            </a:pathLst>
          </a:custGeom>
          <a:solidFill>
            <a:srgbClr val="E1E1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26"/>
          <p:cNvSpPr/>
          <p:nvPr/>
        </p:nvSpPr>
        <p:spPr>
          <a:xfrm>
            <a:off x="2287607" y="3041450"/>
            <a:ext cx="67908" cy="78507"/>
          </a:xfrm>
          <a:custGeom>
            <a:avLst/>
            <a:gdLst/>
            <a:ahLst/>
            <a:cxnLst/>
            <a:rect l="l" t="t" r="r" b="b"/>
            <a:pathLst>
              <a:path w="1589" h="1837" extrusionOk="0">
                <a:moveTo>
                  <a:pt x="1" y="0"/>
                </a:moveTo>
                <a:lnTo>
                  <a:pt x="89" y="306"/>
                </a:lnTo>
                <a:lnTo>
                  <a:pt x="450" y="1520"/>
                </a:lnTo>
                <a:lnTo>
                  <a:pt x="1589" y="1836"/>
                </a:lnTo>
                <a:lnTo>
                  <a:pt x="1589" y="1836"/>
                </a:lnTo>
                <a:lnTo>
                  <a:pt x="1" y="0"/>
                </a:lnTo>
                <a:close/>
              </a:path>
            </a:pathLst>
          </a:custGeom>
          <a:solidFill>
            <a:srgbClr val="23C7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26"/>
          <p:cNvSpPr/>
          <p:nvPr/>
        </p:nvSpPr>
        <p:spPr>
          <a:xfrm>
            <a:off x="2269444" y="2559819"/>
            <a:ext cx="229623" cy="329114"/>
          </a:xfrm>
          <a:custGeom>
            <a:avLst/>
            <a:gdLst/>
            <a:ahLst/>
            <a:cxnLst/>
            <a:rect l="l" t="t" r="r" b="b"/>
            <a:pathLst>
              <a:path w="5373" h="7701" extrusionOk="0">
                <a:moveTo>
                  <a:pt x="4550" y="0"/>
                </a:moveTo>
                <a:cubicBezTo>
                  <a:pt x="4499" y="615"/>
                  <a:pt x="4138" y="1642"/>
                  <a:pt x="3142" y="2400"/>
                </a:cubicBezTo>
                <a:cubicBezTo>
                  <a:pt x="2146" y="3159"/>
                  <a:pt x="1388" y="3284"/>
                  <a:pt x="1388" y="3284"/>
                </a:cubicBezTo>
                <a:cubicBezTo>
                  <a:pt x="1277" y="3092"/>
                  <a:pt x="1085" y="3001"/>
                  <a:pt x="883" y="3001"/>
                </a:cubicBezTo>
                <a:cubicBezTo>
                  <a:pt x="671" y="3001"/>
                  <a:pt x="448" y="3101"/>
                  <a:pt x="297" y="3291"/>
                </a:cubicBezTo>
                <a:cubicBezTo>
                  <a:pt x="1" y="3661"/>
                  <a:pt x="147" y="4209"/>
                  <a:pt x="548" y="4471"/>
                </a:cubicBezTo>
                <a:cubicBezTo>
                  <a:pt x="706" y="4573"/>
                  <a:pt x="841" y="4608"/>
                  <a:pt x="951" y="4608"/>
                </a:cubicBezTo>
                <a:cubicBezTo>
                  <a:pt x="1182" y="4608"/>
                  <a:pt x="1306" y="4457"/>
                  <a:pt x="1306" y="4457"/>
                </a:cubicBezTo>
                <a:lnTo>
                  <a:pt x="1378" y="6680"/>
                </a:lnTo>
                <a:cubicBezTo>
                  <a:pt x="1378" y="6680"/>
                  <a:pt x="1895" y="7310"/>
                  <a:pt x="2520" y="7602"/>
                </a:cubicBezTo>
                <a:cubicBezTo>
                  <a:pt x="2668" y="7670"/>
                  <a:pt x="2839" y="7700"/>
                  <a:pt x="3016" y="7700"/>
                </a:cubicBezTo>
                <a:cubicBezTo>
                  <a:pt x="3593" y="7700"/>
                  <a:pt x="4223" y="7380"/>
                  <a:pt x="4244" y="7044"/>
                </a:cubicBezTo>
                <a:cubicBezTo>
                  <a:pt x="4275" y="6609"/>
                  <a:pt x="3415" y="5909"/>
                  <a:pt x="3415" y="5909"/>
                </a:cubicBezTo>
                <a:lnTo>
                  <a:pt x="3407" y="5178"/>
                </a:lnTo>
                <a:cubicBezTo>
                  <a:pt x="3887" y="5161"/>
                  <a:pt x="4377" y="5130"/>
                  <a:pt x="4628" y="4967"/>
                </a:cubicBezTo>
                <a:cubicBezTo>
                  <a:pt x="4879" y="4804"/>
                  <a:pt x="5373" y="4317"/>
                  <a:pt x="5369" y="2761"/>
                </a:cubicBezTo>
                <a:cubicBezTo>
                  <a:pt x="5359" y="921"/>
                  <a:pt x="4907" y="136"/>
                  <a:pt x="4550" y="0"/>
                </a:cubicBez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26"/>
          <p:cNvSpPr/>
          <p:nvPr/>
        </p:nvSpPr>
        <p:spPr>
          <a:xfrm>
            <a:off x="2398634" y="2673154"/>
            <a:ext cx="17650" cy="17693"/>
          </a:xfrm>
          <a:custGeom>
            <a:avLst/>
            <a:gdLst/>
            <a:ahLst/>
            <a:cxnLst/>
            <a:rect l="l" t="t" r="r" b="b"/>
            <a:pathLst>
              <a:path w="413" h="414" extrusionOk="0">
                <a:moveTo>
                  <a:pt x="238" y="1"/>
                </a:moveTo>
                <a:cubicBezTo>
                  <a:pt x="223" y="1"/>
                  <a:pt x="207" y="3"/>
                  <a:pt x="191" y="7"/>
                </a:cubicBezTo>
                <a:cubicBezTo>
                  <a:pt x="82" y="34"/>
                  <a:pt x="0" y="146"/>
                  <a:pt x="11" y="258"/>
                </a:cubicBezTo>
                <a:cubicBezTo>
                  <a:pt x="19" y="351"/>
                  <a:pt x="87" y="414"/>
                  <a:pt x="174" y="414"/>
                </a:cubicBezTo>
                <a:cubicBezTo>
                  <a:pt x="189" y="414"/>
                  <a:pt x="205" y="412"/>
                  <a:pt x="221" y="408"/>
                </a:cubicBezTo>
                <a:cubicBezTo>
                  <a:pt x="330" y="380"/>
                  <a:pt x="412" y="269"/>
                  <a:pt x="401" y="160"/>
                </a:cubicBezTo>
                <a:cubicBezTo>
                  <a:pt x="393" y="64"/>
                  <a:pt x="325" y="1"/>
                  <a:pt x="238"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26"/>
          <p:cNvSpPr/>
          <p:nvPr/>
        </p:nvSpPr>
        <p:spPr>
          <a:xfrm>
            <a:off x="2418121" y="2735591"/>
            <a:ext cx="21069" cy="11881"/>
          </a:xfrm>
          <a:custGeom>
            <a:avLst/>
            <a:gdLst/>
            <a:ahLst/>
            <a:cxnLst/>
            <a:rect l="l" t="t" r="r" b="b"/>
            <a:pathLst>
              <a:path w="493" h="278" extrusionOk="0">
                <a:moveTo>
                  <a:pt x="34" y="0"/>
                </a:moveTo>
                <a:lnTo>
                  <a:pt x="34" y="0"/>
                </a:lnTo>
                <a:cubicBezTo>
                  <a:pt x="0" y="140"/>
                  <a:pt x="74" y="262"/>
                  <a:pt x="201" y="276"/>
                </a:cubicBezTo>
                <a:cubicBezTo>
                  <a:pt x="209" y="277"/>
                  <a:pt x="217" y="278"/>
                  <a:pt x="225" y="278"/>
                </a:cubicBezTo>
                <a:cubicBezTo>
                  <a:pt x="346" y="278"/>
                  <a:pt x="461" y="183"/>
                  <a:pt x="493" y="55"/>
                </a:cubicBezTo>
                <a:lnTo>
                  <a:pt x="34" y="0"/>
                </a:lnTo>
                <a:close/>
              </a:path>
            </a:pathLst>
          </a:custGeom>
          <a:solidFill>
            <a:srgbClr val="F28F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26"/>
          <p:cNvSpPr/>
          <p:nvPr/>
        </p:nvSpPr>
        <p:spPr>
          <a:xfrm>
            <a:off x="2466455" y="2625504"/>
            <a:ext cx="20257" cy="14830"/>
          </a:xfrm>
          <a:custGeom>
            <a:avLst/>
            <a:gdLst/>
            <a:ahLst/>
            <a:cxnLst/>
            <a:rect l="l" t="t" r="r" b="b"/>
            <a:pathLst>
              <a:path w="474" h="347" extrusionOk="0">
                <a:moveTo>
                  <a:pt x="241" y="0"/>
                </a:moveTo>
                <a:cubicBezTo>
                  <a:pt x="149" y="0"/>
                  <a:pt x="52" y="59"/>
                  <a:pt x="1" y="156"/>
                </a:cubicBezTo>
                <a:lnTo>
                  <a:pt x="406" y="346"/>
                </a:lnTo>
                <a:cubicBezTo>
                  <a:pt x="473" y="221"/>
                  <a:pt x="440" y="75"/>
                  <a:pt x="327" y="20"/>
                </a:cubicBezTo>
                <a:cubicBezTo>
                  <a:pt x="300" y="7"/>
                  <a:pt x="271" y="0"/>
                  <a:pt x="24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26"/>
          <p:cNvSpPr/>
          <p:nvPr/>
        </p:nvSpPr>
        <p:spPr>
          <a:xfrm>
            <a:off x="2382223" y="2644308"/>
            <a:ext cx="17907" cy="17821"/>
          </a:xfrm>
          <a:custGeom>
            <a:avLst/>
            <a:gdLst/>
            <a:ahLst/>
            <a:cxnLst/>
            <a:rect l="l" t="t" r="r" b="b"/>
            <a:pathLst>
              <a:path w="419" h="417" extrusionOk="0">
                <a:moveTo>
                  <a:pt x="228" y="0"/>
                </a:moveTo>
                <a:cubicBezTo>
                  <a:pt x="172" y="0"/>
                  <a:pt x="120" y="21"/>
                  <a:pt x="82" y="63"/>
                </a:cubicBezTo>
                <a:cubicBezTo>
                  <a:pt x="1" y="155"/>
                  <a:pt x="14" y="314"/>
                  <a:pt x="116" y="416"/>
                </a:cubicBezTo>
                <a:lnTo>
                  <a:pt x="418" y="84"/>
                </a:lnTo>
                <a:cubicBezTo>
                  <a:pt x="363" y="28"/>
                  <a:pt x="293" y="0"/>
                  <a:pt x="228"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26"/>
          <p:cNvSpPr/>
          <p:nvPr/>
        </p:nvSpPr>
        <p:spPr>
          <a:xfrm>
            <a:off x="2463293" y="2653966"/>
            <a:ext cx="17479" cy="17736"/>
          </a:xfrm>
          <a:custGeom>
            <a:avLst/>
            <a:gdLst/>
            <a:ahLst/>
            <a:cxnLst/>
            <a:rect l="l" t="t" r="r" b="b"/>
            <a:pathLst>
              <a:path w="409" h="415" extrusionOk="0">
                <a:moveTo>
                  <a:pt x="237" y="1"/>
                </a:moveTo>
                <a:cubicBezTo>
                  <a:pt x="222" y="1"/>
                  <a:pt x="206" y="3"/>
                  <a:pt x="191" y="7"/>
                </a:cubicBezTo>
                <a:cubicBezTo>
                  <a:pt x="82" y="34"/>
                  <a:pt x="1" y="146"/>
                  <a:pt x="10" y="255"/>
                </a:cubicBezTo>
                <a:cubicBezTo>
                  <a:pt x="16" y="351"/>
                  <a:pt x="86" y="414"/>
                  <a:pt x="174" y="414"/>
                </a:cubicBezTo>
                <a:cubicBezTo>
                  <a:pt x="189" y="414"/>
                  <a:pt x="205" y="412"/>
                  <a:pt x="221" y="408"/>
                </a:cubicBezTo>
                <a:cubicBezTo>
                  <a:pt x="330" y="381"/>
                  <a:pt x="409" y="269"/>
                  <a:pt x="401" y="160"/>
                </a:cubicBezTo>
                <a:cubicBezTo>
                  <a:pt x="393" y="64"/>
                  <a:pt x="322" y="1"/>
                  <a:pt x="237"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26"/>
          <p:cNvSpPr/>
          <p:nvPr/>
        </p:nvSpPr>
        <p:spPr>
          <a:xfrm>
            <a:off x="2442523" y="2659479"/>
            <a:ext cx="27351" cy="54532"/>
          </a:xfrm>
          <a:custGeom>
            <a:avLst/>
            <a:gdLst/>
            <a:ahLst/>
            <a:cxnLst/>
            <a:rect l="l" t="t" r="r" b="b"/>
            <a:pathLst>
              <a:path w="640" h="1276" extrusionOk="0">
                <a:moveTo>
                  <a:pt x="0" y="0"/>
                </a:moveTo>
                <a:lnTo>
                  <a:pt x="21" y="1276"/>
                </a:lnTo>
                <a:lnTo>
                  <a:pt x="639" y="956"/>
                </a:lnTo>
                <a:lnTo>
                  <a:pt x="0" y="0"/>
                </a:lnTo>
                <a:close/>
              </a:path>
            </a:pathLst>
          </a:custGeom>
          <a:solidFill>
            <a:srgbClr val="F28F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26"/>
          <p:cNvSpPr/>
          <p:nvPr/>
        </p:nvSpPr>
        <p:spPr>
          <a:xfrm>
            <a:off x="2341795" y="2763070"/>
            <a:ext cx="73592" cy="31582"/>
          </a:xfrm>
          <a:custGeom>
            <a:avLst/>
            <a:gdLst/>
            <a:ahLst/>
            <a:cxnLst/>
            <a:rect l="l" t="t" r="r" b="b"/>
            <a:pathLst>
              <a:path w="1722" h="739" extrusionOk="0">
                <a:moveTo>
                  <a:pt x="1" y="0"/>
                </a:moveTo>
                <a:cubicBezTo>
                  <a:pt x="1" y="1"/>
                  <a:pt x="62" y="245"/>
                  <a:pt x="379" y="446"/>
                </a:cubicBezTo>
                <a:cubicBezTo>
                  <a:pt x="691" y="647"/>
                  <a:pt x="1722" y="738"/>
                  <a:pt x="1722" y="738"/>
                </a:cubicBezTo>
                <a:lnTo>
                  <a:pt x="1714" y="422"/>
                </a:lnTo>
                <a:cubicBezTo>
                  <a:pt x="1645" y="427"/>
                  <a:pt x="1566" y="430"/>
                  <a:pt x="1480" y="430"/>
                </a:cubicBezTo>
                <a:cubicBezTo>
                  <a:pt x="942" y="430"/>
                  <a:pt x="151" y="323"/>
                  <a:pt x="1" y="0"/>
                </a:cubicBezTo>
                <a:close/>
              </a:path>
            </a:pathLst>
          </a:custGeom>
          <a:solidFill>
            <a:srgbClr val="F28F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26"/>
          <p:cNvSpPr/>
          <p:nvPr/>
        </p:nvSpPr>
        <p:spPr>
          <a:xfrm>
            <a:off x="2080894" y="2860123"/>
            <a:ext cx="290053" cy="440271"/>
          </a:xfrm>
          <a:custGeom>
            <a:avLst/>
            <a:gdLst/>
            <a:ahLst/>
            <a:cxnLst/>
            <a:rect l="l" t="t" r="r" b="b"/>
            <a:pathLst>
              <a:path w="6787" h="10302" extrusionOk="0">
                <a:moveTo>
                  <a:pt x="4706" y="0"/>
                </a:moveTo>
                <a:lnTo>
                  <a:pt x="4706" y="0"/>
                </a:lnTo>
                <a:cubicBezTo>
                  <a:pt x="4706" y="0"/>
                  <a:pt x="3777" y="239"/>
                  <a:pt x="3084" y="1258"/>
                </a:cubicBezTo>
                <a:cubicBezTo>
                  <a:pt x="2417" y="2234"/>
                  <a:pt x="347" y="5919"/>
                  <a:pt x="173" y="6202"/>
                </a:cubicBezTo>
                <a:cubicBezTo>
                  <a:pt x="0" y="6484"/>
                  <a:pt x="51" y="6817"/>
                  <a:pt x="361" y="7082"/>
                </a:cubicBezTo>
                <a:cubicBezTo>
                  <a:pt x="667" y="7344"/>
                  <a:pt x="3366" y="9476"/>
                  <a:pt x="3366" y="9476"/>
                </a:cubicBezTo>
                <a:cubicBezTo>
                  <a:pt x="3518" y="9578"/>
                  <a:pt x="3634" y="9721"/>
                  <a:pt x="3923" y="9952"/>
                </a:cubicBezTo>
                <a:cubicBezTo>
                  <a:pt x="4056" y="10057"/>
                  <a:pt x="4199" y="10183"/>
                  <a:pt x="4372" y="10227"/>
                </a:cubicBezTo>
                <a:cubicBezTo>
                  <a:pt x="4544" y="10275"/>
                  <a:pt x="4726" y="10302"/>
                  <a:pt x="4917" y="10302"/>
                </a:cubicBezTo>
                <a:cubicBezTo>
                  <a:pt x="4972" y="10302"/>
                  <a:pt x="5027" y="10300"/>
                  <a:pt x="5083" y="10295"/>
                </a:cubicBezTo>
                <a:cubicBezTo>
                  <a:pt x="5399" y="10268"/>
                  <a:pt x="5739" y="10162"/>
                  <a:pt x="6055" y="9962"/>
                </a:cubicBezTo>
                <a:cubicBezTo>
                  <a:pt x="6228" y="9853"/>
                  <a:pt x="6395" y="9713"/>
                  <a:pt x="6528" y="9544"/>
                </a:cubicBezTo>
                <a:cubicBezTo>
                  <a:pt x="6660" y="9377"/>
                  <a:pt x="6759" y="9176"/>
                  <a:pt x="6779" y="8990"/>
                </a:cubicBezTo>
                <a:cubicBezTo>
                  <a:pt x="6782" y="8952"/>
                  <a:pt x="6786" y="8911"/>
                  <a:pt x="6769" y="8884"/>
                </a:cubicBezTo>
                <a:cubicBezTo>
                  <a:pt x="6746" y="8833"/>
                  <a:pt x="6677" y="8826"/>
                  <a:pt x="6616" y="8823"/>
                </a:cubicBezTo>
                <a:cubicBezTo>
                  <a:pt x="6546" y="8820"/>
                  <a:pt x="6473" y="8819"/>
                  <a:pt x="6400" y="8819"/>
                </a:cubicBezTo>
                <a:cubicBezTo>
                  <a:pt x="6282" y="8819"/>
                  <a:pt x="6161" y="8821"/>
                  <a:pt x="6041" y="8821"/>
                </a:cubicBezTo>
                <a:cubicBezTo>
                  <a:pt x="5873" y="8821"/>
                  <a:pt x="5709" y="8816"/>
                  <a:pt x="5558" y="8789"/>
                </a:cubicBezTo>
                <a:cubicBezTo>
                  <a:pt x="5283" y="8738"/>
                  <a:pt x="5110" y="8660"/>
                  <a:pt x="5167" y="8619"/>
                </a:cubicBezTo>
                <a:cubicBezTo>
                  <a:pt x="5225" y="8575"/>
                  <a:pt x="5382" y="8616"/>
                  <a:pt x="5654" y="8524"/>
                </a:cubicBezTo>
                <a:cubicBezTo>
                  <a:pt x="5912" y="8436"/>
                  <a:pt x="6167" y="8194"/>
                  <a:pt x="6157" y="8051"/>
                </a:cubicBezTo>
                <a:cubicBezTo>
                  <a:pt x="6151" y="7973"/>
                  <a:pt x="6149" y="7947"/>
                  <a:pt x="6104" y="7947"/>
                </a:cubicBezTo>
                <a:cubicBezTo>
                  <a:pt x="6067" y="7947"/>
                  <a:pt x="6002" y="7965"/>
                  <a:pt x="5881" y="7987"/>
                </a:cubicBezTo>
                <a:cubicBezTo>
                  <a:pt x="5616" y="8037"/>
                  <a:pt x="5392" y="7993"/>
                  <a:pt x="5015" y="8095"/>
                </a:cubicBezTo>
                <a:cubicBezTo>
                  <a:pt x="4769" y="8160"/>
                  <a:pt x="4638" y="8175"/>
                  <a:pt x="4473" y="8175"/>
                </a:cubicBezTo>
                <a:cubicBezTo>
                  <a:pt x="4411" y="8175"/>
                  <a:pt x="4345" y="8173"/>
                  <a:pt x="4267" y="8170"/>
                </a:cubicBezTo>
                <a:cubicBezTo>
                  <a:pt x="3719" y="8147"/>
                  <a:pt x="2285" y="6290"/>
                  <a:pt x="2285" y="6290"/>
                </a:cubicBezTo>
                <a:lnTo>
                  <a:pt x="4505" y="3121"/>
                </a:lnTo>
                <a:cubicBezTo>
                  <a:pt x="4505" y="3121"/>
                  <a:pt x="5467" y="1028"/>
                  <a:pt x="4706" y="0"/>
                </a:cubicBez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26"/>
          <p:cNvSpPr txBox="1">
            <a:spLocks noGrp="1"/>
          </p:cNvSpPr>
          <p:nvPr>
            <p:ph type="title"/>
          </p:nvPr>
        </p:nvSpPr>
        <p:spPr>
          <a:xfrm flipH="1">
            <a:off x="4321203" y="1666525"/>
            <a:ext cx="3966600" cy="8967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s-MX" dirty="0"/>
              <a:t>RESULTS</a:t>
            </a:r>
            <a:endParaRPr dirty="0"/>
          </a:p>
        </p:txBody>
      </p:sp>
      <p:sp>
        <p:nvSpPr>
          <p:cNvPr id="597" name="Google Shape;597;p26"/>
          <p:cNvSpPr txBox="1">
            <a:spLocks noGrp="1"/>
          </p:cNvSpPr>
          <p:nvPr>
            <p:ph type="subTitle" idx="1"/>
          </p:nvPr>
        </p:nvSpPr>
        <p:spPr>
          <a:xfrm>
            <a:off x="5219097" y="2760775"/>
            <a:ext cx="3068700" cy="1170000"/>
          </a:xfrm>
          <a:prstGeom prst="rect">
            <a:avLst/>
          </a:prstGeom>
        </p:spPr>
        <p:txBody>
          <a:bodyPr spcFirstLastPara="1" wrap="square" lIns="91425" tIns="91425" rIns="91425" bIns="91425" anchor="t" anchorCtr="0">
            <a:noAutofit/>
          </a:bodyPr>
          <a:lstStyle/>
          <a:p>
            <a:pPr marL="0" lvl="0" indent="0"/>
            <a:r>
              <a:rPr lang="en-US" dirty="0"/>
              <a:t>The results obtained showed high reliability, with a Cronbach's Alpha of 0.92, which is considered convenient and approximates that obtained by the original instrument, which was 0.89 for the section on questions related to entrepreneurship activities </a:t>
            </a:r>
            <a:endParaRPr dirty="0"/>
          </a:p>
        </p:txBody>
      </p:sp>
      <p:sp>
        <p:nvSpPr>
          <p:cNvPr id="598" name="Google Shape;598;p26"/>
          <p:cNvSpPr/>
          <p:nvPr/>
        </p:nvSpPr>
        <p:spPr>
          <a:xfrm rot="-1288312">
            <a:off x="3524517" y="3134498"/>
            <a:ext cx="583235" cy="286447"/>
          </a:xfrm>
          <a:custGeom>
            <a:avLst/>
            <a:gdLst/>
            <a:ahLst/>
            <a:cxnLst/>
            <a:rect l="l" t="t" r="r" b="b"/>
            <a:pathLst>
              <a:path w="109482" h="54763" extrusionOk="0">
                <a:moveTo>
                  <a:pt x="54738" y="1"/>
                </a:moveTo>
                <a:cubicBezTo>
                  <a:pt x="41976" y="1"/>
                  <a:pt x="29213" y="2674"/>
                  <a:pt x="19475" y="8019"/>
                </a:cubicBezTo>
                <a:cubicBezTo>
                  <a:pt x="1" y="18715"/>
                  <a:pt x="1" y="36051"/>
                  <a:pt x="19475" y="46743"/>
                </a:cubicBezTo>
                <a:cubicBezTo>
                  <a:pt x="29214" y="52089"/>
                  <a:pt x="41978" y="54762"/>
                  <a:pt x="54741" y="54762"/>
                </a:cubicBezTo>
                <a:cubicBezTo>
                  <a:pt x="67504" y="54762"/>
                  <a:pt x="80267" y="52089"/>
                  <a:pt x="90004" y="46743"/>
                </a:cubicBezTo>
                <a:cubicBezTo>
                  <a:pt x="109481" y="36051"/>
                  <a:pt x="109481" y="18715"/>
                  <a:pt x="90004" y="8023"/>
                </a:cubicBezTo>
                <a:cubicBezTo>
                  <a:pt x="80266" y="2675"/>
                  <a:pt x="67502" y="1"/>
                  <a:pt x="54738" y="1"/>
                </a:cubicBezTo>
                <a:close/>
              </a:path>
            </a:pathLst>
          </a:custGeom>
          <a:solidFill>
            <a:srgbClr val="000000">
              <a:alpha val="321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26"/>
          <p:cNvSpPr/>
          <p:nvPr/>
        </p:nvSpPr>
        <p:spPr>
          <a:xfrm rot="-1288312">
            <a:off x="1180479" y="3191118"/>
            <a:ext cx="583235" cy="286447"/>
          </a:xfrm>
          <a:custGeom>
            <a:avLst/>
            <a:gdLst/>
            <a:ahLst/>
            <a:cxnLst/>
            <a:rect l="l" t="t" r="r" b="b"/>
            <a:pathLst>
              <a:path w="109482" h="54763" extrusionOk="0">
                <a:moveTo>
                  <a:pt x="54738" y="1"/>
                </a:moveTo>
                <a:cubicBezTo>
                  <a:pt x="41976" y="1"/>
                  <a:pt x="29213" y="2674"/>
                  <a:pt x="19475" y="8019"/>
                </a:cubicBezTo>
                <a:cubicBezTo>
                  <a:pt x="1" y="18715"/>
                  <a:pt x="1" y="36051"/>
                  <a:pt x="19475" y="46743"/>
                </a:cubicBezTo>
                <a:cubicBezTo>
                  <a:pt x="29214" y="52089"/>
                  <a:pt x="41978" y="54762"/>
                  <a:pt x="54741" y="54762"/>
                </a:cubicBezTo>
                <a:cubicBezTo>
                  <a:pt x="67504" y="54762"/>
                  <a:pt x="80267" y="52089"/>
                  <a:pt x="90004" y="46743"/>
                </a:cubicBezTo>
                <a:cubicBezTo>
                  <a:pt x="109481" y="36051"/>
                  <a:pt x="109481" y="18715"/>
                  <a:pt x="90004" y="8023"/>
                </a:cubicBezTo>
                <a:cubicBezTo>
                  <a:pt x="80266" y="2675"/>
                  <a:pt x="67502" y="1"/>
                  <a:pt x="54738" y="1"/>
                </a:cubicBezTo>
                <a:close/>
              </a:path>
            </a:pathLst>
          </a:custGeom>
          <a:solidFill>
            <a:srgbClr val="000000">
              <a:alpha val="321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00" name="Google Shape;600;p26"/>
          <p:cNvGrpSpPr/>
          <p:nvPr/>
        </p:nvGrpSpPr>
        <p:grpSpPr>
          <a:xfrm>
            <a:off x="3187740" y="1084518"/>
            <a:ext cx="1358251" cy="2260932"/>
            <a:chOff x="1653252" y="1249313"/>
            <a:chExt cx="1608730" cy="2677877"/>
          </a:xfrm>
        </p:grpSpPr>
        <p:sp>
          <p:nvSpPr>
            <p:cNvPr id="601" name="Google Shape;601;p26"/>
            <p:cNvSpPr/>
            <p:nvPr/>
          </p:nvSpPr>
          <p:spPr>
            <a:xfrm>
              <a:off x="1653252" y="3010960"/>
              <a:ext cx="1287405" cy="739572"/>
            </a:xfrm>
            <a:custGeom>
              <a:avLst/>
              <a:gdLst/>
              <a:ahLst/>
              <a:cxnLst/>
              <a:rect l="l" t="t" r="r" b="b"/>
              <a:pathLst>
                <a:path w="25434" h="14611" extrusionOk="0">
                  <a:moveTo>
                    <a:pt x="22128" y="1"/>
                  </a:moveTo>
                  <a:cubicBezTo>
                    <a:pt x="21958" y="1"/>
                    <a:pt x="21789" y="37"/>
                    <a:pt x="21659" y="110"/>
                  </a:cubicBezTo>
                  <a:lnTo>
                    <a:pt x="258" y="12469"/>
                  </a:lnTo>
                  <a:cubicBezTo>
                    <a:pt x="0" y="12618"/>
                    <a:pt x="0" y="12859"/>
                    <a:pt x="258" y="13009"/>
                  </a:cubicBezTo>
                  <a:lnTo>
                    <a:pt x="2835" y="14498"/>
                  </a:lnTo>
                  <a:cubicBezTo>
                    <a:pt x="2964" y="14573"/>
                    <a:pt x="3134" y="14610"/>
                    <a:pt x="3304" y="14610"/>
                  </a:cubicBezTo>
                  <a:cubicBezTo>
                    <a:pt x="3474" y="14610"/>
                    <a:pt x="3644" y="14573"/>
                    <a:pt x="3774" y="14498"/>
                  </a:cubicBezTo>
                  <a:lnTo>
                    <a:pt x="25175" y="2139"/>
                  </a:lnTo>
                  <a:cubicBezTo>
                    <a:pt x="25433" y="1990"/>
                    <a:pt x="25433" y="1749"/>
                    <a:pt x="25175" y="1599"/>
                  </a:cubicBezTo>
                  <a:lnTo>
                    <a:pt x="22598" y="110"/>
                  </a:lnTo>
                  <a:cubicBezTo>
                    <a:pt x="22467" y="37"/>
                    <a:pt x="22297" y="1"/>
                    <a:pt x="22128" y="1"/>
                  </a:cubicBezTo>
                  <a:close/>
                </a:path>
              </a:pathLst>
            </a:custGeom>
            <a:solidFill>
              <a:srgbClr val="000000">
                <a:alpha val="321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26"/>
            <p:cNvSpPr/>
            <p:nvPr/>
          </p:nvSpPr>
          <p:spPr>
            <a:xfrm>
              <a:off x="2958632" y="1659063"/>
              <a:ext cx="303351" cy="394614"/>
            </a:xfrm>
            <a:custGeom>
              <a:avLst/>
              <a:gdLst/>
              <a:ahLst/>
              <a:cxnLst/>
              <a:rect l="l" t="t" r="r" b="b"/>
              <a:pathLst>
                <a:path w="5993" h="7796" extrusionOk="0">
                  <a:moveTo>
                    <a:pt x="5786" y="0"/>
                  </a:moveTo>
                  <a:cubicBezTo>
                    <a:pt x="5735" y="0"/>
                    <a:pt x="5678" y="17"/>
                    <a:pt x="5618" y="52"/>
                  </a:cubicBezTo>
                  <a:lnTo>
                    <a:pt x="1674" y="2329"/>
                  </a:lnTo>
                  <a:cubicBezTo>
                    <a:pt x="1467" y="2448"/>
                    <a:pt x="1301" y="2737"/>
                    <a:pt x="1301" y="2978"/>
                  </a:cubicBezTo>
                  <a:lnTo>
                    <a:pt x="1301" y="4597"/>
                  </a:lnTo>
                  <a:lnTo>
                    <a:pt x="151" y="5790"/>
                  </a:lnTo>
                  <a:cubicBezTo>
                    <a:pt x="1" y="5947"/>
                    <a:pt x="33" y="6056"/>
                    <a:pt x="216" y="6056"/>
                  </a:cubicBezTo>
                  <a:cubicBezTo>
                    <a:pt x="236" y="6056"/>
                    <a:pt x="257" y="6055"/>
                    <a:pt x="281" y="6052"/>
                  </a:cubicBezTo>
                  <a:lnTo>
                    <a:pt x="1301" y="5933"/>
                  </a:lnTo>
                  <a:lnTo>
                    <a:pt x="1301" y="7527"/>
                  </a:lnTo>
                  <a:cubicBezTo>
                    <a:pt x="1301" y="7697"/>
                    <a:pt x="1385" y="7796"/>
                    <a:pt x="1508" y="7796"/>
                  </a:cubicBezTo>
                  <a:cubicBezTo>
                    <a:pt x="1558" y="7796"/>
                    <a:pt x="1615" y="7780"/>
                    <a:pt x="1674" y="7745"/>
                  </a:cubicBezTo>
                  <a:lnTo>
                    <a:pt x="5618" y="5467"/>
                  </a:lnTo>
                  <a:cubicBezTo>
                    <a:pt x="5825" y="5348"/>
                    <a:pt x="5992" y="5056"/>
                    <a:pt x="5992" y="4818"/>
                  </a:cubicBezTo>
                  <a:lnTo>
                    <a:pt x="5992" y="265"/>
                  </a:lnTo>
                  <a:cubicBezTo>
                    <a:pt x="5992" y="97"/>
                    <a:pt x="5908" y="0"/>
                    <a:pt x="578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26"/>
            <p:cNvSpPr/>
            <p:nvPr/>
          </p:nvSpPr>
          <p:spPr>
            <a:xfrm>
              <a:off x="3072117" y="1756451"/>
              <a:ext cx="153523" cy="210518"/>
            </a:xfrm>
            <a:custGeom>
              <a:avLst/>
              <a:gdLst/>
              <a:ahLst/>
              <a:cxnLst/>
              <a:rect l="l" t="t" r="r" b="b"/>
              <a:pathLst>
                <a:path w="3033" h="4159" extrusionOk="0">
                  <a:moveTo>
                    <a:pt x="3032" y="1"/>
                  </a:moveTo>
                  <a:lnTo>
                    <a:pt x="1595" y="2499"/>
                  </a:lnTo>
                  <a:cubicBezTo>
                    <a:pt x="1560" y="2560"/>
                    <a:pt x="1514" y="2597"/>
                    <a:pt x="1472" y="2597"/>
                  </a:cubicBezTo>
                  <a:cubicBezTo>
                    <a:pt x="1460" y="2597"/>
                    <a:pt x="1449" y="2594"/>
                    <a:pt x="1438" y="2588"/>
                  </a:cubicBezTo>
                  <a:lnTo>
                    <a:pt x="0" y="1751"/>
                  </a:lnTo>
                  <a:lnTo>
                    <a:pt x="0" y="4020"/>
                  </a:lnTo>
                  <a:cubicBezTo>
                    <a:pt x="0" y="4106"/>
                    <a:pt x="35" y="4159"/>
                    <a:pt x="84" y="4159"/>
                  </a:cubicBezTo>
                  <a:cubicBezTo>
                    <a:pt x="98" y="4159"/>
                    <a:pt x="113" y="4154"/>
                    <a:pt x="129" y="4145"/>
                  </a:cubicBezTo>
                  <a:lnTo>
                    <a:pt x="2903" y="2540"/>
                  </a:lnTo>
                  <a:cubicBezTo>
                    <a:pt x="2975" y="2499"/>
                    <a:pt x="3032" y="2377"/>
                    <a:pt x="3032" y="2269"/>
                  </a:cubicBezTo>
                  <a:lnTo>
                    <a:pt x="303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26"/>
            <p:cNvSpPr/>
            <p:nvPr/>
          </p:nvSpPr>
          <p:spPr>
            <a:xfrm>
              <a:off x="3072117" y="1741823"/>
              <a:ext cx="153523" cy="128973"/>
            </a:xfrm>
            <a:custGeom>
              <a:avLst/>
              <a:gdLst/>
              <a:ahLst/>
              <a:cxnLst/>
              <a:rect l="l" t="t" r="r" b="b"/>
              <a:pathLst>
                <a:path w="3033" h="2548" extrusionOk="0">
                  <a:moveTo>
                    <a:pt x="3032" y="0"/>
                  </a:moveTo>
                  <a:lnTo>
                    <a:pt x="0" y="1751"/>
                  </a:lnTo>
                  <a:lnTo>
                    <a:pt x="1441" y="2540"/>
                  </a:lnTo>
                  <a:cubicBezTo>
                    <a:pt x="1451" y="2545"/>
                    <a:pt x="1461" y="2548"/>
                    <a:pt x="1471" y="2548"/>
                  </a:cubicBezTo>
                  <a:cubicBezTo>
                    <a:pt x="1511" y="2548"/>
                    <a:pt x="1557" y="2514"/>
                    <a:pt x="1595" y="2452"/>
                  </a:cubicBezTo>
                  <a:lnTo>
                    <a:pt x="303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26"/>
            <p:cNvSpPr/>
            <p:nvPr/>
          </p:nvSpPr>
          <p:spPr>
            <a:xfrm>
              <a:off x="2958632" y="2068712"/>
              <a:ext cx="303351" cy="394715"/>
            </a:xfrm>
            <a:custGeom>
              <a:avLst/>
              <a:gdLst/>
              <a:ahLst/>
              <a:cxnLst/>
              <a:rect l="l" t="t" r="r" b="b"/>
              <a:pathLst>
                <a:path w="5993" h="7798" extrusionOk="0">
                  <a:moveTo>
                    <a:pt x="5787" y="1"/>
                  </a:moveTo>
                  <a:cubicBezTo>
                    <a:pt x="5736" y="1"/>
                    <a:pt x="5679" y="18"/>
                    <a:pt x="5618" y="54"/>
                  </a:cubicBezTo>
                  <a:lnTo>
                    <a:pt x="1674" y="2328"/>
                  </a:lnTo>
                  <a:cubicBezTo>
                    <a:pt x="1467" y="2450"/>
                    <a:pt x="1301" y="2739"/>
                    <a:pt x="1301" y="2980"/>
                  </a:cubicBezTo>
                  <a:lnTo>
                    <a:pt x="1301" y="4599"/>
                  </a:lnTo>
                  <a:lnTo>
                    <a:pt x="151" y="5792"/>
                  </a:lnTo>
                  <a:cubicBezTo>
                    <a:pt x="1" y="5948"/>
                    <a:pt x="33" y="6058"/>
                    <a:pt x="216" y="6058"/>
                  </a:cubicBezTo>
                  <a:cubicBezTo>
                    <a:pt x="236" y="6058"/>
                    <a:pt x="258" y="6057"/>
                    <a:pt x="281" y="6054"/>
                  </a:cubicBezTo>
                  <a:lnTo>
                    <a:pt x="1301" y="5935"/>
                  </a:lnTo>
                  <a:lnTo>
                    <a:pt x="1301" y="7529"/>
                  </a:lnTo>
                  <a:cubicBezTo>
                    <a:pt x="1301" y="7699"/>
                    <a:pt x="1385" y="7798"/>
                    <a:pt x="1508" y="7798"/>
                  </a:cubicBezTo>
                  <a:cubicBezTo>
                    <a:pt x="1558" y="7798"/>
                    <a:pt x="1615" y="7782"/>
                    <a:pt x="1674" y="7747"/>
                  </a:cubicBezTo>
                  <a:lnTo>
                    <a:pt x="5618" y="5469"/>
                  </a:lnTo>
                  <a:cubicBezTo>
                    <a:pt x="5825" y="5350"/>
                    <a:pt x="5992" y="5058"/>
                    <a:pt x="5992" y="4820"/>
                  </a:cubicBezTo>
                  <a:lnTo>
                    <a:pt x="5992" y="267"/>
                  </a:lnTo>
                  <a:cubicBezTo>
                    <a:pt x="5992" y="99"/>
                    <a:pt x="5909" y="1"/>
                    <a:pt x="578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26"/>
            <p:cNvSpPr/>
            <p:nvPr/>
          </p:nvSpPr>
          <p:spPr>
            <a:xfrm>
              <a:off x="3059361" y="2184424"/>
              <a:ext cx="172656" cy="193156"/>
            </a:xfrm>
            <a:custGeom>
              <a:avLst/>
              <a:gdLst/>
              <a:ahLst/>
              <a:cxnLst/>
              <a:rect l="l" t="t" r="r" b="b"/>
              <a:pathLst>
                <a:path w="3411" h="3816" extrusionOk="0">
                  <a:moveTo>
                    <a:pt x="1704" y="953"/>
                  </a:moveTo>
                  <a:lnTo>
                    <a:pt x="2258" y="1466"/>
                  </a:lnTo>
                  <a:lnTo>
                    <a:pt x="1976" y="1626"/>
                  </a:lnTo>
                  <a:lnTo>
                    <a:pt x="1976" y="2500"/>
                  </a:lnTo>
                  <a:lnTo>
                    <a:pt x="1432" y="2816"/>
                  </a:lnTo>
                  <a:lnTo>
                    <a:pt x="1432" y="1942"/>
                  </a:lnTo>
                  <a:lnTo>
                    <a:pt x="1150" y="2105"/>
                  </a:lnTo>
                  <a:lnTo>
                    <a:pt x="1704" y="953"/>
                  </a:lnTo>
                  <a:close/>
                  <a:moveTo>
                    <a:pt x="2503" y="1"/>
                  </a:moveTo>
                  <a:cubicBezTo>
                    <a:pt x="2435" y="1"/>
                    <a:pt x="2362" y="21"/>
                    <a:pt x="2285" y="65"/>
                  </a:cubicBezTo>
                  <a:cubicBezTo>
                    <a:pt x="2126" y="158"/>
                    <a:pt x="1983" y="365"/>
                    <a:pt x="1897" y="603"/>
                  </a:cubicBezTo>
                  <a:cubicBezTo>
                    <a:pt x="1852" y="265"/>
                    <a:pt x="1687" y="64"/>
                    <a:pt x="1467" y="64"/>
                  </a:cubicBezTo>
                  <a:cubicBezTo>
                    <a:pt x="1391" y="64"/>
                    <a:pt x="1310" y="88"/>
                    <a:pt x="1224" y="137"/>
                  </a:cubicBezTo>
                  <a:cubicBezTo>
                    <a:pt x="813" y="375"/>
                    <a:pt x="480" y="1082"/>
                    <a:pt x="480" y="1718"/>
                  </a:cubicBezTo>
                  <a:lnTo>
                    <a:pt x="480" y="2303"/>
                  </a:lnTo>
                  <a:lnTo>
                    <a:pt x="477" y="2306"/>
                  </a:lnTo>
                  <a:cubicBezTo>
                    <a:pt x="215" y="2455"/>
                    <a:pt x="0" y="2904"/>
                    <a:pt x="0" y="3309"/>
                  </a:cubicBezTo>
                  <a:cubicBezTo>
                    <a:pt x="0" y="3622"/>
                    <a:pt x="129" y="3816"/>
                    <a:pt x="309" y="3816"/>
                  </a:cubicBezTo>
                  <a:cubicBezTo>
                    <a:pt x="361" y="3816"/>
                    <a:pt x="418" y="3799"/>
                    <a:pt x="477" y="3765"/>
                  </a:cubicBezTo>
                  <a:lnTo>
                    <a:pt x="2934" y="2347"/>
                  </a:lnTo>
                  <a:cubicBezTo>
                    <a:pt x="3196" y="2194"/>
                    <a:pt x="3411" y="1745"/>
                    <a:pt x="3411" y="1341"/>
                  </a:cubicBezTo>
                  <a:cubicBezTo>
                    <a:pt x="3411" y="1029"/>
                    <a:pt x="3281" y="834"/>
                    <a:pt x="3101" y="834"/>
                  </a:cubicBezTo>
                  <a:cubicBezTo>
                    <a:pt x="3049" y="834"/>
                    <a:pt x="2993" y="850"/>
                    <a:pt x="2934" y="885"/>
                  </a:cubicBezTo>
                  <a:lnTo>
                    <a:pt x="2907" y="898"/>
                  </a:lnTo>
                  <a:lnTo>
                    <a:pt x="2907" y="664"/>
                  </a:lnTo>
                  <a:cubicBezTo>
                    <a:pt x="2907" y="252"/>
                    <a:pt x="2739" y="1"/>
                    <a:pt x="250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26"/>
            <p:cNvSpPr/>
            <p:nvPr/>
          </p:nvSpPr>
          <p:spPr>
            <a:xfrm>
              <a:off x="2958632" y="1249313"/>
              <a:ext cx="303351" cy="394665"/>
            </a:xfrm>
            <a:custGeom>
              <a:avLst/>
              <a:gdLst/>
              <a:ahLst/>
              <a:cxnLst/>
              <a:rect l="l" t="t" r="r" b="b"/>
              <a:pathLst>
                <a:path w="5993" h="7797" extrusionOk="0">
                  <a:moveTo>
                    <a:pt x="5785" y="0"/>
                  </a:moveTo>
                  <a:cubicBezTo>
                    <a:pt x="5735" y="0"/>
                    <a:pt x="5678" y="17"/>
                    <a:pt x="5618" y="51"/>
                  </a:cubicBezTo>
                  <a:lnTo>
                    <a:pt x="1674" y="2330"/>
                  </a:lnTo>
                  <a:cubicBezTo>
                    <a:pt x="1467" y="2448"/>
                    <a:pt x="1301" y="2738"/>
                    <a:pt x="1301" y="2978"/>
                  </a:cubicBezTo>
                  <a:lnTo>
                    <a:pt x="1301" y="4597"/>
                  </a:lnTo>
                  <a:lnTo>
                    <a:pt x="151" y="5790"/>
                  </a:lnTo>
                  <a:cubicBezTo>
                    <a:pt x="1" y="5947"/>
                    <a:pt x="33" y="6056"/>
                    <a:pt x="216" y="6056"/>
                  </a:cubicBezTo>
                  <a:cubicBezTo>
                    <a:pt x="236" y="6056"/>
                    <a:pt x="257" y="6055"/>
                    <a:pt x="281" y="6052"/>
                  </a:cubicBezTo>
                  <a:lnTo>
                    <a:pt x="1301" y="5933"/>
                  </a:lnTo>
                  <a:lnTo>
                    <a:pt x="1301" y="7527"/>
                  </a:lnTo>
                  <a:cubicBezTo>
                    <a:pt x="1301" y="7698"/>
                    <a:pt x="1384" y="7796"/>
                    <a:pt x="1507" y="7796"/>
                  </a:cubicBezTo>
                  <a:cubicBezTo>
                    <a:pt x="1557" y="7796"/>
                    <a:pt x="1614" y="7780"/>
                    <a:pt x="1674" y="7745"/>
                  </a:cubicBezTo>
                  <a:lnTo>
                    <a:pt x="5618" y="5467"/>
                  </a:lnTo>
                  <a:cubicBezTo>
                    <a:pt x="5825" y="5349"/>
                    <a:pt x="5992" y="5056"/>
                    <a:pt x="5992" y="4818"/>
                  </a:cubicBezTo>
                  <a:lnTo>
                    <a:pt x="5992" y="269"/>
                  </a:lnTo>
                  <a:cubicBezTo>
                    <a:pt x="5992" y="98"/>
                    <a:pt x="5908" y="0"/>
                    <a:pt x="578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26"/>
            <p:cNvSpPr/>
            <p:nvPr/>
          </p:nvSpPr>
          <p:spPr>
            <a:xfrm>
              <a:off x="3063866" y="1343968"/>
              <a:ext cx="162128" cy="215226"/>
            </a:xfrm>
            <a:custGeom>
              <a:avLst/>
              <a:gdLst/>
              <a:ahLst/>
              <a:cxnLst/>
              <a:rect l="l" t="t" r="r" b="b"/>
              <a:pathLst>
                <a:path w="3203" h="4252" extrusionOk="0">
                  <a:moveTo>
                    <a:pt x="1915" y="1214"/>
                  </a:moveTo>
                  <a:cubicBezTo>
                    <a:pt x="1923" y="1214"/>
                    <a:pt x="1930" y="1214"/>
                    <a:pt x="1938" y="1214"/>
                  </a:cubicBezTo>
                  <a:lnTo>
                    <a:pt x="1965" y="1214"/>
                  </a:lnTo>
                  <a:cubicBezTo>
                    <a:pt x="1968" y="1218"/>
                    <a:pt x="1975" y="1218"/>
                    <a:pt x="1979" y="1218"/>
                  </a:cubicBezTo>
                  <a:cubicBezTo>
                    <a:pt x="2098" y="1235"/>
                    <a:pt x="2196" y="1306"/>
                    <a:pt x="2254" y="1435"/>
                  </a:cubicBezTo>
                  <a:cubicBezTo>
                    <a:pt x="2404" y="1765"/>
                    <a:pt x="2233" y="2343"/>
                    <a:pt x="1873" y="2724"/>
                  </a:cubicBezTo>
                  <a:cubicBezTo>
                    <a:pt x="1720" y="2883"/>
                    <a:pt x="1560" y="2982"/>
                    <a:pt x="1414" y="3019"/>
                  </a:cubicBezTo>
                  <a:cubicBezTo>
                    <a:pt x="1408" y="3023"/>
                    <a:pt x="1400" y="3023"/>
                    <a:pt x="1394" y="3026"/>
                  </a:cubicBezTo>
                  <a:cubicBezTo>
                    <a:pt x="1390" y="3026"/>
                    <a:pt x="1387" y="3026"/>
                    <a:pt x="1380" y="3030"/>
                  </a:cubicBezTo>
                  <a:cubicBezTo>
                    <a:pt x="1370" y="3030"/>
                    <a:pt x="1359" y="3033"/>
                    <a:pt x="1350" y="3033"/>
                  </a:cubicBezTo>
                  <a:cubicBezTo>
                    <a:pt x="1339" y="3036"/>
                    <a:pt x="1326" y="3036"/>
                    <a:pt x="1312" y="3036"/>
                  </a:cubicBezTo>
                  <a:lnTo>
                    <a:pt x="1292" y="3036"/>
                  </a:lnTo>
                  <a:cubicBezTo>
                    <a:pt x="1290" y="3038"/>
                    <a:pt x="1288" y="3039"/>
                    <a:pt x="1287" y="3039"/>
                  </a:cubicBezTo>
                  <a:cubicBezTo>
                    <a:pt x="1285" y="3039"/>
                    <a:pt x="1284" y="3038"/>
                    <a:pt x="1282" y="3036"/>
                  </a:cubicBezTo>
                  <a:cubicBezTo>
                    <a:pt x="1135" y="3036"/>
                    <a:pt x="1017" y="2961"/>
                    <a:pt x="948" y="2815"/>
                  </a:cubicBezTo>
                  <a:cubicBezTo>
                    <a:pt x="924" y="2761"/>
                    <a:pt x="907" y="2696"/>
                    <a:pt x="901" y="2632"/>
                  </a:cubicBezTo>
                  <a:cubicBezTo>
                    <a:pt x="898" y="2597"/>
                    <a:pt x="894" y="2564"/>
                    <a:pt x="894" y="2530"/>
                  </a:cubicBezTo>
                  <a:cubicBezTo>
                    <a:pt x="898" y="2210"/>
                    <a:pt x="1061" y="1812"/>
                    <a:pt x="1332" y="1527"/>
                  </a:cubicBezTo>
                  <a:cubicBezTo>
                    <a:pt x="1417" y="1435"/>
                    <a:pt x="1510" y="1364"/>
                    <a:pt x="1598" y="1312"/>
                  </a:cubicBezTo>
                  <a:cubicBezTo>
                    <a:pt x="1629" y="1292"/>
                    <a:pt x="1659" y="1279"/>
                    <a:pt x="1686" y="1265"/>
                  </a:cubicBezTo>
                  <a:cubicBezTo>
                    <a:pt x="1766" y="1231"/>
                    <a:pt x="1843" y="1214"/>
                    <a:pt x="1915" y="1214"/>
                  </a:cubicBezTo>
                  <a:close/>
                  <a:moveTo>
                    <a:pt x="2404" y="0"/>
                  </a:moveTo>
                  <a:lnTo>
                    <a:pt x="2053" y="35"/>
                  </a:lnTo>
                  <a:cubicBezTo>
                    <a:pt x="2020" y="38"/>
                    <a:pt x="1985" y="61"/>
                    <a:pt x="1975" y="88"/>
                  </a:cubicBezTo>
                  <a:lnTo>
                    <a:pt x="1785" y="602"/>
                  </a:lnTo>
                  <a:cubicBezTo>
                    <a:pt x="1775" y="626"/>
                    <a:pt x="1740" y="660"/>
                    <a:pt x="1706" y="673"/>
                  </a:cubicBezTo>
                  <a:cubicBezTo>
                    <a:pt x="1635" y="711"/>
                    <a:pt x="1563" y="752"/>
                    <a:pt x="1489" y="802"/>
                  </a:cubicBezTo>
                  <a:cubicBezTo>
                    <a:pt x="1475" y="811"/>
                    <a:pt x="1459" y="816"/>
                    <a:pt x="1445" y="816"/>
                  </a:cubicBezTo>
                  <a:cubicBezTo>
                    <a:pt x="1432" y="816"/>
                    <a:pt x="1421" y="812"/>
                    <a:pt x="1414" y="802"/>
                  </a:cubicBezTo>
                  <a:lnTo>
                    <a:pt x="1234" y="527"/>
                  </a:lnTo>
                  <a:cubicBezTo>
                    <a:pt x="1228" y="520"/>
                    <a:pt x="1220" y="517"/>
                    <a:pt x="1211" y="517"/>
                  </a:cubicBezTo>
                  <a:cubicBezTo>
                    <a:pt x="1198" y="517"/>
                    <a:pt x="1183" y="523"/>
                    <a:pt x="1169" y="537"/>
                  </a:cubicBezTo>
                  <a:lnTo>
                    <a:pt x="782" y="945"/>
                  </a:lnTo>
                  <a:cubicBezTo>
                    <a:pt x="758" y="970"/>
                    <a:pt x="744" y="1006"/>
                    <a:pt x="752" y="1031"/>
                  </a:cubicBezTo>
                  <a:lnTo>
                    <a:pt x="860" y="1394"/>
                  </a:lnTo>
                  <a:cubicBezTo>
                    <a:pt x="867" y="1418"/>
                    <a:pt x="857" y="1455"/>
                    <a:pt x="840" y="1483"/>
                  </a:cubicBezTo>
                  <a:cubicBezTo>
                    <a:pt x="775" y="1582"/>
                    <a:pt x="714" y="1687"/>
                    <a:pt x="663" y="1792"/>
                  </a:cubicBezTo>
                  <a:cubicBezTo>
                    <a:pt x="650" y="1816"/>
                    <a:pt x="612" y="1847"/>
                    <a:pt x="578" y="1853"/>
                  </a:cubicBezTo>
                  <a:lnTo>
                    <a:pt x="248" y="1932"/>
                  </a:lnTo>
                  <a:cubicBezTo>
                    <a:pt x="214" y="1941"/>
                    <a:pt x="180" y="1969"/>
                    <a:pt x="173" y="1996"/>
                  </a:cubicBezTo>
                  <a:lnTo>
                    <a:pt x="7" y="2557"/>
                  </a:lnTo>
                  <a:cubicBezTo>
                    <a:pt x="0" y="2581"/>
                    <a:pt x="17" y="2605"/>
                    <a:pt x="47" y="2605"/>
                  </a:cubicBezTo>
                  <a:lnTo>
                    <a:pt x="350" y="2622"/>
                  </a:lnTo>
                  <a:cubicBezTo>
                    <a:pt x="380" y="2625"/>
                    <a:pt x="405" y="2646"/>
                    <a:pt x="401" y="2672"/>
                  </a:cubicBezTo>
                  <a:cubicBezTo>
                    <a:pt x="391" y="2774"/>
                    <a:pt x="391" y="2870"/>
                    <a:pt x="401" y="2965"/>
                  </a:cubicBezTo>
                  <a:cubicBezTo>
                    <a:pt x="405" y="2989"/>
                    <a:pt x="388" y="3026"/>
                    <a:pt x="367" y="3054"/>
                  </a:cubicBezTo>
                  <a:lnTo>
                    <a:pt x="30" y="3462"/>
                  </a:lnTo>
                  <a:cubicBezTo>
                    <a:pt x="10" y="3485"/>
                    <a:pt x="0" y="3523"/>
                    <a:pt x="10" y="3546"/>
                  </a:cubicBezTo>
                  <a:lnTo>
                    <a:pt x="170" y="3900"/>
                  </a:lnTo>
                  <a:cubicBezTo>
                    <a:pt x="173" y="3903"/>
                    <a:pt x="176" y="3907"/>
                    <a:pt x="180" y="3910"/>
                  </a:cubicBezTo>
                  <a:cubicBezTo>
                    <a:pt x="184" y="3914"/>
                    <a:pt x="190" y="3914"/>
                    <a:pt x="193" y="3914"/>
                  </a:cubicBezTo>
                  <a:cubicBezTo>
                    <a:pt x="207" y="3914"/>
                    <a:pt x="221" y="3907"/>
                    <a:pt x="234" y="3896"/>
                  </a:cubicBezTo>
                  <a:lnTo>
                    <a:pt x="595" y="3567"/>
                  </a:lnTo>
                  <a:cubicBezTo>
                    <a:pt x="610" y="3552"/>
                    <a:pt x="629" y="3544"/>
                    <a:pt x="646" y="3544"/>
                  </a:cubicBezTo>
                  <a:cubicBezTo>
                    <a:pt x="656" y="3544"/>
                    <a:pt x="666" y="3547"/>
                    <a:pt x="673" y="3553"/>
                  </a:cubicBezTo>
                  <a:cubicBezTo>
                    <a:pt x="717" y="3590"/>
                    <a:pt x="772" y="3621"/>
                    <a:pt x="826" y="3642"/>
                  </a:cubicBezTo>
                  <a:cubicBezTo>
                    <a:pt x="849" y="3652"/>
                    <a:pt x="867" y="3679"/>
                    <a:pt x="863" y="3706"/>
                  </a:cubicBezTo>
                  <a:lnTo>
                    <a:pt x="752" y="4209"/>
                  </a:lnTo>
                  <a:cubicBezTo>
                    <a:pt x="747" y="4223"/>
                    <a:pt x="755" y="4237"/>
                    <a:pt x="765" y="4243"/>
                  </a:cubicBezTo>
                  <a:lnTo>
                    <a:pt x="768" y="4243"/>
                  </a:lnTo>
                  <a:cubicBezTo>
                    <a:pt x="773" y="4248"/>
                    <a:pt x="780" y="4251"/>
                    <a:pt x="788" y="4251"/>
                  </a:cubicBezTo>
                  <a:cubicBezTo>
                    <a:pt x="791" y="4251"/>
                    <a:pt x="795" y="4251"/>
                    <a:pt x="799" y="4250"/>
                  </a:cubicBezTo>
                  <a:lnTo>
                    <a:pt x="1152" y="4216"/>
                  </a:lnTo>
                  <a:cubicBezTo>
                    <a:pt x="1183" y="4213"/>
                    <a:pt x="1221" y="4189"/>
                    <a:pt x="1227" y="4162"/>
                  </a:cubicBezTo>
                  <a:lnTo>
                    <a:pt x="1421" y="3652"/>
                  </a:lnTo>
                  <a:cubicBezTo>
                    <a:pt x="1431" y="3625"/>
                    <a:pt x="1465" y="3590"/>
                    <a:pt x="1496" y="3577"/>
                  </a:cubicBezTo>
                  <a:cubicBezTo>
                    <a:pt x="1533" y="3560"/>
                    <a:pt x="1571" y="3540"/>
                    <a:pt x="1608" y="3515"/>
                  </a:cubicBezTo>
                  <a:cubicBezTo>
                    <a:pt x="1645" y="3495"/>
                    <a:pt x="1679" y="3475"/>
                    <a:pt x="1714" y="3451"/>
                  </a:cubicBezTo>
                  <a:cubicBezTo>
                    <a:pt x="1730" y="3440"/>
                    <a:pt x="1747" y="3434"/>
                    <a:pt x="1762" y="3434"/>
                  </a:cubicBezTo>
                  <a:cubicBezTo>
                    <a:pt x="1775" y="3434"/>
                    <a:pt x="1785" y="3438"/>
                    <a:pt x="1792" y="3448"/>
                  </a:cubicBezTo>
                  <a:lnTo>
                    <a:pt x="1971" y="3723"/>
                  </a:lnTo>
                  <a:cubicBezTo>
                    <a:pt x="1971" y="3727"/>
                    <a:pt x="1975" y="3730"/>
                    <a:pt x="1979" y="3730"/>
                  </a:cubicBezTo>
                  <a:cubicBezTo>
                    <a:pt x="1983" y="3733"/>
                    <a:pt x="1988" y="3734"/>
                    <a:pt x="1994" y="3734"/>
                  </a:cubicBezTo>
                  <a:cubicBezTo>
                    <a:pt x="2006" y="3734"/>
                    <a:pt x="2023" y="3727"/>
                    <a:pt x="2037" y="3713"/>
                  </a:cubicBezTo>
                  <a:lnTo>
                    <a:pt x="2420" y="3305"/>
                  </a:lnTo>
                  <a:cubicBezTo>
                    <a:pt x="2445" y="3281"/>
                    <a:pt x="2458" y="3244"/>
                    <a:pt x="2451" y="3220"/>
                  </a:cubicBezTo>
                  <a:lnTo>
                    <a:pt x="2343" y="2856"/>
                  </a:lnTo>
                  <a:cubicBezTo>
                    <a:pt x="2339" y="2836"/>
                    <a:pt x="2346" y="2795"/>
                    <a:pt x="2363" y="2768"/>
                  </a:cubicBezTo>
                  <a:cubicBezTo>
                    <a:pt x="2431" y="2669"/>
                    <a:pt x="2489" y="2564"/>
                    <a:pt x="2543" y="2462"/>
                  </a:cubicBezTo>
                  <a:cubicBezTo>
                    <a:pt x="2553" y="2434"/>
                    <a:pt x="2591" y="2407"/>
                    <a:pt x="2624" y="2398"/>
                  </a:cubicBezTo>
                  <a:lnTo>
                    <a:pt x="2958" y="2319"/>
                  </a:lnTo>
                  <a:cubicBezTo>
                    <a:pt x="2988" y="2309"/>
                    <a:pt x="3022" y="2282"/>
                    <a:pt x="3032" y="2255"/>
                  </a:cubicBezTo>
                  <a:lnTo>
                    <a:pt x="3199" y="1697"/>
                  </a:lnTo>
                  <a:cubicBezTo>
                    <a:pt x="3203" y="1676"/>
                    <a:pt x="3195" y="1659"/>
                    <a:pt x="3179" y="1653"/>
                  </a:cubicBezTo>
                  <a:lnTo>
                    <a:pt x="3179" y="1649"/>
                  </a:lnTo>
                  <a:cubicBezTo>
                    <a:pt x="3172" y="1646"/>
                    <a:pt x="3165" y="1646"/>
                    <a:pt x="3154" y="1646"/>
                  </a:cubicBezTo>
                  <a:lnTo>
                    <a:pt x="2856" y="1629"/>
                  </a:lnTo>
                  <a:cubicBezTo>
                    <a:pt x="2825" y="1626"/>
                    <a:pt x="2801" y="1605"/>
                    <a:pt x="2804" y="1577"/>
                  </a:cubicBezTo>
                  <a:cubicBezTo>
                    <a:pt x="2808" y="1530"/>
                    <a:pt x="2812" y="1483"/>
                    <a:pt x="2812" y="1439"/>
                  </a:cubicBezTo>
                  <a:cubicBezTo>
                    <a:pt x="2812" y="1387"/>
                    <a:pt x="2808" y="1337"/>
                    <a:pt x="2804" y="1289"/>
                  </a:cubicBezTo>
                  <a:cubicBezTo>
                    <a:pt x="2801" y="1265"/>
                    <a:pt x="2815" y="1224"/>
                    <a:pt x="2835" y="1197"/>
                  </a:cubicBezTo>
                  <a:lnTo>
                    <a:pt x="3175" y="789"/>
                  </a:lnTo>
                  <a:cubicBezTo>
                    <a:pt x="3195" y="766"/>
                    <a:pt x="3203" y="728"/>
                    <a:pt x="3195" y="708"/>
                  </a:cubicBezTo>
                  <a:lnTo>
                    <a:pt x="3036" y="354"/>
                  </a:lnTo>
                  <a:cubicBezTo>
                    <a:pt x="3032" y="347"/>
                    <a:pt x="3029" y="344"/>
                    <a:pt x="3026" y="340"/>
                  </a:cubicBezTo>
                  <a:lnTo>
                    <a:pt x="3022" y="340"/>
                  </a:lnTo>
                  <a:cubicBezTo>
                    <a:pt x="3019" y="339"/>
                    <a:pt x="3015" y="338"/>
                    <a:pt x="3010" y="338"/>
                  </a:cubicBezTo>
                  <a:cubicBezTo>
                    <a:pt x="2998" y="338"/>
                    <a:pt x="2984" y="345"/>
                    <a:pt x="2971" y="358"/>
                  </a:cubicBezTo>
                  <a:lnTo>
                    <a:pt x="2611" y="684"/>
                  </a:lnTo>
                  <a:cubicBezTo>
                    <a:pt x="2596" y="699"/>
                    <a:pt x="2577" y="707"/>
                    <a:pt x="2559" y="707"/>
                  </a:cubicBezTo>
                  <a:cubicBezTo>
                    <a:pt x="2549" y="707"/>
                    <a:pt x="2539" y="704"/>
                    <a:pt x="2533" y="697"/>
                  </a:cubicBezTo>
                  <a:cubicBezTo>
                    <a:pt x="2485" y="660"/>
                    <a:pt x="2434" y="629"/>
                    <a:pt x="2379" y="609"/>
                  </a:cubicBezTo>
                  <a:cubicBezTo>
                    <a:pt x="2352" y="598"/>
                    <a:pt x="2335" y="571"/>
                    <a:pt x="2343" y="544"/>
                  </a:cubicBezTo>
                  <a:lnTo>
                    <a:pt x="2454" y="41"/>
                  </a:lnTo>
                  <a:cubicBezTo>
                    <a:pt x="2458" y="27"/>
                    <a:pt x="2451" y="14"/>
                    <a:pt x="2437" y="7"/>
                  </a:cubicBezTo>
                  <a:cubicBezTo>
                    <a:pt x="2431" y="0"/>
                    <a:pt x="2417" y="0"/>
                    <a:pt x="24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26"/>
            <p:cNvSpPr/>
            <p:nvPr/>
          </p:nvSpPr>
          <p:spPr>
            <a:xfrm>
              <a:off x="1701238" y="1311775"/>
              <a:ext cx="1187790" cy="2384034"/>
            </a:xfrm>
            <a:custGeom>
              <a:avLst/>
              <a:gdLst/>
              <a:ahLst/>
              <a:cxnLst/>
              <a:rect l="l" t="t" r="r" b="b"/>
              <a:pathLst>
                <a:path w="23466" h="47099" extrusionOk="0">
                  <a:moveTo>
                    <a:pt x="21266" y="0"/>
                  </a:moveTo>
                  <a:cubicBezTo>
                    <a:pt x="21096" y="0"/>
                    <a:pt x="20926" y="38"/>
                    <a:pt x="20797" y="112"/>
                  </a:cubicBezTo>
                  <a:lnTo>
                    <a:pt x="469" y="11849"/>
                  </a:lnTo>
                  <a:cubicBezTo>
                    <a:pt x="211" y="11998"/>
                    <a:pt x="0" y="12362"/>
                    <a:pt x="0" y="12658"/>
                  </a:cubicBezTo>
                  <a:lnTo>
                    <a:pt x="0" y="45446"/>
                  </a:lnTo>
                  <a:cubicBezTo>
                    <a:pt x="0" y="45741"/>
                    <a:pt x="211" y="46105"/>
                    <a:pt x="469" y="46255"/>
                  </a:cubicBezTo>
                  <a:lnTo>
                    <a:pt x="1731" y="46986"/>
                  </a:lnTo>
                  <a:cubicBezTo>
                    <a:pt x="1862" y="47061"/>
                    <a:pt x="2032" y="47098"/>
                    <a:pt x="2201" y="47098"/>
                  </a:cubicBezTo>
                  <a:cubicBezTo>
                    <a:pt x="2371" y="47098"/>
                    <a:pt x="2540" y="47061"/>
                    <a:pt x="2669" y="46986"/>
                  </a:cubicBezTo>
                  <a:lnTo>
                    <a:pt x="22996" y="35250"/>
                  </a:lnTo>
                  <a:cubicBezTo>
                    <a:pt x="23255" y="35101"/>
                    <a:pt x="23465" y="34737"/>
                    <a:pt x="23465" y="34437"/>
                  </a:cubicBezTo>
                  <a:lnTo>
                    <a:pt x="23465" y="1653"/>
                  </a:lnTo>
                  <a:cubicBezTo>
                    <a:pt x="23465" y="1353"/>
                    <a:pt x="23255" y="990"/>
                    <a:pt x="22996" y="840"/>
                  </a:cubicBezTo>
                  <a:lnTo>
                    <a:pt x="21735" y="112"/>
                  </a:lnTo>
                  <a:cubicBezTo>
                    <a:pt x="21606" y="38"/>
                    <a:pt x="21436" y="0"/>
                    <a:pt x="212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26"/>
            <p:cNvSpPr/>
            <p:nvPr/>
          </p:nvSpPr>
          <p:spPr>
            <a:xfrm>
              <a:off x="1704629" y="1935942"/>
              <a:ext cx="456" cy="759"/>
            </a:xfrm>
            <a:custGeom>
              <a:avLst/>
              <a:gdLst/>
              <a:ahLst/>
              <a:cxnLst/>
              <a:rect l="l" t="t" r="r" b="b"/>
              <a:pathLst>
                <a:path w="9" h="15" extrusionOk="0">
                  <a:moveTo>
                    <a:pt x="1" y="14"/>
                  </a:moveTo>
                  <a:cubicBezTo>
                    <a:pt x="1" y="11"/>
                    <a:pt x="5" y="8"/>
                    <a:pt x="8" y="0"/>
                  </a:cubicBezTo>
                  <a:cubicBezTo>
                    <a:pt x="5" y="8"/>
                    <a:pt x="1" y="11"/>
                    <a:pt x="1" y="14"/>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26"/>
            <p:cNvSpPr/>
            <p:nvPr/>
          </p:nvSpPr>
          <p:spPr>
            <a:xfrm>
              <a:off x="1702402" y="1936650"/>
              <a:ext cx="2278" cy="7238"/>
            </a:xfrm>
            <a:custGeom>
              <a:avLst/>
              <a:gdLst/>
              <a:ahLst/>
              <a:cxnLst/>
              <a:rect l="l" t="t" r="r" b="b"/>
              <a:pathLst>
                <a:path w="45" h="143" extrusionOk="0">
                  <a:moveTo>
                    <a:pt x="1" y="143"/>
                  </a:moveTo>
                  <a:cubicBezTo>
                    <a:pt x="11" y="96"/>
                    <a:pt x="24" y="48"/>
                    <a:pt x="45" y="0"/>
                  </a:cubicBezTo>
                  <a:cubicBezTo>
                    <a:pt x="24" y="48"/>
                    <a:pt x="11" y="96"/>
                    <a:pt x="1" y="143"/>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26"/>
            <p:cNvSpPr/>
            <p:nvPr/>
          </p:nvSpPr>
          <p:spPr>
            <a:xfrm>
              <a:off x="1705034" y="1311775"/>
              <a:ext cx="1183994" cy="681716"/>
            </a:xfrm>
            <a:custGeom>
              <a:avLst/>
              <a:gdLst/>
              <a:ahLst/>
              <a:cxnLst/>
              <a:rect l="l" t="t" r="r" b="b"/>
              <a:pathLst>
                <a:path w="23391" h="13468" extrusionOk="0">
                  <a:moveTo>
                    <a:pt x="65" y="12196"/>
                  </a:moveTo>
                  <a:cubicBezTo>
                    <a:pt x="41" y="12240"/>
                    <a:pt x="17" y="12287"/>
                    <a:pt x="0" y="12331"/>
                  </a:cubicBezTo>
                  <a:cubicBezTo>
                    <a:pt x="19" y="12285"/>
                    <a:pt x="41" y="12240"/>
                    <a:pt x="66" y="12197"/>
                  </a:cubicBezTo>
                  <a:lnTo>
                    <a:pt x="66" y="12197"/>
                  </a:lnTo>
                  <a:lnTo>
                    <a:pt x="65" y="12196"/>
                  </a:lnTo>
                  <a:close/>
                  <a:moveTo>
                    <a:pt x="21191" y="0"/>
                  </a:moveTo>
                  <a:cubicBezTo>
                    <a:pt x="21021" y="0"/>
                    <a:pt x="20851" y="38"/>
                    <a:pt x="20722" y="112"/>
                  </a:cubicBezTo>
                  <a:lnTo>
                    <a:pt x="394" y="11846"/>
                  </a:lnTo>
                  <a:cubicBezTo>
                    <a:pt x="266" y="11921"/>
                    <a:pt x="150" y="12050"/>
                    <a:pt x="66" y="12197"/>
                  </a:cubicBezTo>
                  <a:lnTo>
                    <a:pt x="66" y="12197"/>
                  </a:lnTo>
                  <a:lnTo>
                    <a:pt x="2264" y="13467"/>
                  </a:lnTo>
                  <a:cubicBezTo>
                    <a:pt x="2349" y="13321"/>
                    <a:pt x="2465" y="13192"/>
                    <a:pt x="2594" y="13117"/>
                  </a:cubicBezTo>
                  <a:lnTo>
                    <a:pt x="22921" y="1381"/>
                  </a:lnTo>
                  <a:cubicBezTo>
                    <a:pt x="22996" y="1338"/>
                    <a:pt x="23067" y="1317"/>
                    <a:pt x="23130" y="1317"/>
                  </a:cubicBezTo>
                  <a:cubicBezTo>
                    <a:pt x="23284" y="1317"/>
                    <a:pt x="23390" y="1440"/>
                    <a:pt x="23390" y="1652"/>
                  </a:cubicBezTo>
                  <a:lnTo>
                    <a:pt x="23390" y="1652"/>
                  </a:lnTo>
                  <a:cubicBezTo>
                    <a:pt x="23390" y="1353"/>
                    <a:pt x="23180" y="989"/>
                    <a:pt x="22921" y="840"/>
                  </a:cubicBezTo>
                  <a:lnTo>
                    <a:pt x="21660" y="112"/>
                  </a:lnTo>
                  <a:cubicBezTo>
                    <a:pt x="21531" y="38"/>
                    <a:pt x="21361" y="0"/>
                    <a:pt x="2119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26"/>
            <p:cNvSpPr/>
            <p:nvPr/>
          </p:nvSpPr>
          <p:spPr>
            <a:xfrm>
              <a:off x="1886904" y="1559093"/>
              <a:ext cx="909040" cy="1664556"/>
            </a:xfrm>
            <a:custGeom>
              <a:avLst/>
              <a:gdLst/>
              <a:ahLst/>
              <a:cxnLst/>
              <a:rect l="l" t="t" r="r" b="b"/>
              <a:pathLst>
                <a:path w="17959" h="32885" extrusionOk="0">
                  <a:moveTo>
                    <a:pt x="17742" y="1"/>
                  </a:moveTo>
                  <a:cubicBezTo>
                    <a:pt x="17689" y="1"/>
                    <a:pt x="17630" y="18"/>
                    <a:pt x="17567" y="54"/>
                  </a:cubicBezTo>
                  <a:lnTo>
                    <a:pt x="392" y="9972"/>
                  </a:lnTo>
                  <a:cubicBezTo>
                    <a:pt x="174" y="10097"/>
                    <a:pt x="1" y="10400"/>
                    <a:pt x="1" y="10648"/>
                  </a:cubicBezTo>
                  <a:lnTo>
                    <a:pt x="1" y="32604"/>
                  </a:lnTo>
                  <a:cubicBezTo>
                    <a:pt x="1" y="32783"/>
                    <a:pt x="88" y="32884"/>
                    <a:pt x="217" y="32884"/>
                  </a:cubicBezTo>
                  <a:cubicBezTo>
                    <a:pt x="269" y="32884"/>
                    <a:pt x="328" y="32868"/>
                    <a:pt x="392" y="32832"/>
                  </a:cubicBezTo>
                  <a:lnTo>
                    <a:pt x="17567" y="22915"/>
                  </a:lnTo>
                  <a:cubicBezTo>
                    <a:pt x="17782" y="22789"/>
                    <a:pt x="17958" y="22487"/>
                    <a:pt x="17958" y="22234"/>
                  </a:cubicBezTo>
                  <a:lnTo>
                    <a:pt x="17958" y="279"/>
                  </a:lnTo>
                  <a:cubicBezTo>
                    <a:pt x="17958" y="103"/>
                    <a:pt x="17870" y="1"/>
                    <a:pt x="1774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26"/>
            <p:cNvSpPr/>
            <p:nvPr/>
          </p:nvSpPr>
          <p:spPr>
            <a:xfrm>
              <a:off x="1701238" y="1929058"/>
              <a:ext cx="129631" cy="1766652"/>
            </a:xfrm>
            <a:custGeom>
              <a:avLst/>
              <a:gdLst/>
              <a:ahLst/>
              <a:cxnLst/>
              <a:rect l="l" t="t" r="r" b="b"/>
              <a:pathLst>
                <a:path w="2561" h="34902" extrusionOk="0">
                  <a:moveTo>
                    <a:pt x="140" y="1"/>
                  </a:moveTo>
                  <a:cubicBezTo>
                    <a:pt x="88" y="92"/>
                    <a:pt x="44" y="194"/>
                    <a:pt x="24" y="293"/>
                  </a:cubicBezTo>
                  <a:cubicBezTo>
                    <a:pt x="7" y="351"/>
                    <a:pt x="0" y="409"/>
                    <a:pt x="0" y="463"/>
                  </a:cubicBezTo>
                  <a:lnTo>
                    <a:pt x="3" y="33248"/>
                  </a:lnTo>
                  <a:cubicBezTo>
                    <a:pt x="3" y="33550"/>
                    <a:pt x="211" y="33910"/>
                    <a:pt x="469" y="34060"/>
                  </a:cubicBezTo>
                  <a:lnTo>
                    <a:pt x="1731" y="34791"/>
                  </a:lnTo>
                  <a:cubicBezTo>
                    <a:pt x="1765" y="34808"/>
                    <a:pt x="1798" y="34825"/>
                    <a:pt x="1836" y="34839"/>
                  </a:cubicBezTo>
                  <a:cubicBezTo>
                    <a:pt x="1853" y="34845"/>
                    <a:pt x="1874" y="34852"/>
                    <a:pt x="1894" y="34859"/>
                  </a:cubicBezTo>
                  <a:cubicBezTo>
                    <a:pt x="1931" y="34869"/>
                    <a:pt x="1972" y="34880"/>
                    <a:pt x="2013" y="34886"/>
                  </a:cubicBezTo>
                  <a:cubicBezTo>
                    <a:pt x="2074" y="34896"/>
                    <a:pt x="2138" y="34901"/>
                    <a:pt x="2202" y="34901"/>
                  </a:cubicBezTo>
                  <a:cubicBezTo>
                    <a:pt x="2265" y="34901"/>
                    <a:pt x="2329" y="34896"/>
                    <a:pt x="2390" y="34886"/>
                  </a:cubicBezTo>
                  <a:cubicBezTo>
                    <a:pt x="2421" y="34880"/>
                    <a:pt x="2451" y="34872"/>
                    <a:pt x="2482" y="34866"/>
                  </a:cubicBezTo>
                  <a:cubicBezTo>
                    <a:pt x="2509" y="34859"/>
                    <a:pt x="2536" y="34849"/>
                    <a:pt x="2561" y="34839"/>
                  </a:cubicBezTo>
                  <a:lnTo>
                    <a:pt x="2561" y="34839"/>
                  </a:lnTo>
                  <a:cubicBezTo>
                    <a:pt x="2524" y="34850"/>
                    <a:pt x="2490" y="34856"/>
                    <a:pt x="2457" y="34856"/>
                  </a:cubicBezTo>
                  <a:cubicBezTo>
                    <a:pt x="2304" y="34856"/>
                    <a:pt x="2200" y="34733"/>
                    <a:pt x="2200" y="34519"/>
                  </a:cubicBezTo>
                  <a:lnTo>
                    <a:pt x="2200" y="1735"/>
                  </a:lnTo>
                  <a:cubicBezTo>
                    <a:pt x="2200" y="1585"/>
                    <a:pt x="2255" y="1418"/>
                    <a:pt x="2339" y="1272"/>
                  </a:cubicBezTo>
                  <a:lnTo>
                    <a:pt x="14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26"/>
            <p:cNvSpPr/>
            <p:nvPr/>
          </p:nvSpPr>
          <p:spPr>
            <a:xfrm>
              <a:off x="2026153" y="3270882"/>
              <a:ext cx="106550" cy="150283"/>
            </a:xfrm>
            <a:custGeom>
              <a:avLst/>
              <a:gdLst/>
              <a:ahLst/>
              <a:cxnLst/>
              <a:rect l="l" t="t" r="r" b="b"/>
              <a:pathLst>
                <a:path w="2105" h="2969" extrusionOk="0">
                  <a:moveTo>
                    <a:pt x="1098" y="1"/>
                  </a:moveTo>
                  <a:cubicBezTo>
                    <a:pt x="1051" y="1"/>
                    <a:pt x="990" y="58"/>
                    <a:pt x="962" y="143"/>
                  </a:cubicBezTo>
                  <a:lnTo>
                    <a:pt x="727" y="921"/>
                  </a:lnTo>
                  <a:cubicBezTo>
                    <a:pt x="711" y="969"/>
                    <a:pt x="683" y="1016"/>
                    <a:pt x="650" y="1040"/>
                  </a:cubicBezTo>
                  <a:lnTo>
                    <a:pt x="119" y="1451"/>
                  </a:lnTo>
                  <a:cubicBezTo>
                    <a:pt x="34" y="1517"/>
                    <a:pt x="0" y="1672"/>
                    <a:pt x="61" y="1717"/>
                  </a:cubicBezTo>
                  <a:lnTo>
                    <a:pt x="446" y="1996"/>
                  </a:lnTo>
                  <a:cubicBezTo>
                    <a:pt x="469" y="2013"/>
                    <a:pt x="479" y="2050"/>
                    <a:pt x="476" y="2098"/>
                  </a:cubicBezTo>
                  <a:lnTo>
                    <a:pt x="385" y="2856"/>
                  </a:lnTo>
                  <a:cubicBezTo>
                    <a:pt x="376" y="2928"/>
                    <a:pt x="405" y="2969"/>
                    <a:pt x="446" y="2969"/>
                  </a:cubicBezTo>
                  <a:cubicBezTo>
                    <a:pt x="473" y="2969"/>
                    <a:pt x="504" y="2951"/>
                    <a:pt x="534" y="2914"/>
                  </a:cubicBezTo>
                  <a:lnTo>
                    <a:pt x="1010" y="2308"/>
                  </a:lnTo>
                  <a:cubicBezTo>
                    <a:pt x="1035" y="2271"/>
                    <a:pt x="1068" y="2250"/>
                    <a:pt x="1097" y="2250"/>
                  </a:cubicBezTo>
                  <a:cubicBezTo>
                    <a:pt x="1100" y="2250"/>
                    <a:pt x="1102" y="2251"/>
                    <a:pt x="1105" y="2251"/>
                  </a:cubicBezTo>
                  <a:lnTo>
                    <a:pt x="1577" y="2312"/>
                  </a:lnTo>
                  <a:cubicBezTo>
                    <a:pt x="1579" y="2312"/>
                    <a:pt x="1581" y="2312"/>
                    <a:pt x="1583" y="2312"/>
                  </a:cubicBezTo>
                  <a:cubicBezTo>
                    <a:pt x="1657" y="2312"/>
                    <a:pt x="1740" y="2180"/>
                    <a:pt x="1727" y="2080"/>
                  </a:cubicBezTo>
                  <a:lnTo>
                    <a:pt x="1635" y="1428"/>
                  </a:lnTo>
                  <a:cubicBezTo>
                    <a:pt x="1632" y="1387"/>
                    <a:pt x="1642" y="1336"/>
                    <a:pt x="1666" y="1288"/>
                  </a:cubicBezTo>
                  <a:lnTo>
                    <a:pt x="2050" y="568"/>
                  </a:lnTo>
                  <a:cubicBezTo>
                    <a:pt x="2105" y="468"/>
                    <a:pt x="2084" y="362"/>
                    <a:pt x="2018" y="362"/>
                  </a:cubicBezTo>
                  <a:cubicBezTo>
                    <a:pt x="2010" y="362"/>
                    <a:pt x="2001" y="364"/>
                    <a:pt x="1992" y="367"/>
                  </a:cubicBezTo>
                  <a:lnTo>
                    <a:pt x="1462" y="571"/>
                  </a:lnTo>
                  <a:cubicBezTo>
                    <a:pt x="1453" y="575"/>
                    <a:pt x="1444" y="576"/>
                    <a:pt x="1436" y="576"/>
                  </a:cubicBezTo>
                  <a:cubicBezTo>
                    <a:pt x="1415" y="576"/>
                    <a:pt x="1397" y="563"/>
                    <a:pt x="1387" y="541"/>
                  </a:cubicBezTo>
                  <a:lnTo>
                    <a:pt x="1149" y="37"/>
                  </a:lnTo>
                  <a:cubicBezTo>
                    <a:pt x="1138" y="12"/>
                    <a:pt x="1119" y="1"/>
                    <a:pt x="10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26"/>
            <p:cNvSpPr/>
            <p:nvPr/>
          </p:nvSpPr>
          <p:spPr>
            <a:xfrm>
              <a:off x="2161758" y="3192576"/>
              <a:ext cx="106600" cy="150283"/>
            </a:xfrm>
            <a:custGeom>
              <a:avLst/>
              <a:gdLst/>
              <a:ahLst/>
              <a:cxnLst/>
              <a:rect l="l" t="t" r="r" b="b"/>
              <a:pathLst>
                <a:path w="2106" h="2969" extrusionOk="0">
                  <a:moveTo>
                    <a:pt x="1099" y="1"/>
                  </a:moveTo>
                  <a:cubicBezTo>
                    <a:pt x="1052" y="1"/>
                    <a:pt x="991" y="58"/>
                    <a:pt x="965" y="142"/>
                  </a:cubicBezTo>
                  <a:lnTo>
                    <a:pt x="728" y="922"/>
                  </a:lnTo>
                  <a:cubicBezTo>
                    <a:pt x="711" y="969"/>
                    <a:pt x="684" y="1016"/>
                    <a:pt x="649" y="1040"/>
                  </a:cubicBezTo>
                  <a:lnTo>
                    <a:pt x="119" y="1452"/>
                  </a:lnTo>
                  <a:cubicBezTo>
                    <a:pt x="34" y="1517"/>
                    <a:pt x="0" y="1672"/>
                    <a:pt x="61" y="1717"/>
                  </a:cubicBezTo>
                  <a:lnTo>
                    <a:pt x="446" y="1996"/>
                  </a:lnTo>
                  <a:cubicBezTo>
                    <a:pt x="469" y="2013"/>
                    <a:pt x="480" y="2050"/>
                    <a:pt x="476" y="2098"/>
                  </a:cubicBezTo>
                  <a:lnTo>
                    <a:pt x="384" y="2856"/>
                  </a:lnTo>
                  <a:cubicBezTo>
                    <a:pt x="376" y="2928"/>
                    <a:pt x="405" y="2969"/>
                    <a:pt x="446" y="2969"/>
                  </a:cubicBezTo>
                  <a:cubicBezTo>
                    <a:pt x="473" y="2969"/>
                    <a:pt x="504" y="2951"/>
                    <a:pt x="534" y="2913"/>
                  </a:cubicBezTo>
                  <a:lnTo>
                    <a:pt x="1010" y="2309"/>
                  </a:lnTo>
                  <a:cubicBezTo>
                    <a:pt x="1035" y="2271"/>
                    <a:pt x="1069" y="2251"/>
                    <a:pt x="1098" y="2251"/>
                  </a:cubicBezTo>
                  <a:cubicBezTo>
                    <a:pt x="1101" y="2251"/>
                    <a:pt x="1103" y="2251"/>
                    <a:pt x="1105" y="2251"/>
                  </a:cubicBezTo>
                  <a:lnTo>
                    <a:pt x="1577" y="2312"/>
                  </a:lnTo>
                  <a:cubicBezTo>
                    <a:pt x="1579" y="2312"/>
                    <a:pt x="1581" y="2312"/>
                    <a:pt x="1583" y="2312"/>
                  </a:cubicBezTo>
                  <a:cubicBezTo>
                    <a:pt x="1659" y="2312"/>
                    <a:pt x="1740" y="2180"/>
                    <a:pt x="1727" y="2080"/>
                  </a:cubicBezTo>
                  <a:lnTo>
                    <a:pt x="1638" y="1428"/>
                  </a:lnTo>
                  <a:cubicBezTo>
                    <a:pt x="1632" y="1387"/>
                    <a:pt x="1643" y="1336"/>
                    <a:pt x="1666" y="1289"/>
                  </a:cubicBezTo>
                  <a:lnTo>
                    <a:pt x="2050" y="568"/>
                  </a:lnTo>
                  <a:cubicBezTo>
                    <a:pt x="2105" y="468"/>
                    <a:pt x="2084" y="362"/>
                    <a:pt x="2018" y="362"/>
                  </a:cubicBezTo>
                  <a:cubicBezTo>
                    <a:pt x="2010" y="362"/>
                    <a:pt x="2002" y="364"/>
                    <a:pt x="1993" y="367"/>
                  </a:cubicBezTo>
                  <a:lnTo>
                    <a:pt x="1462" y="571"/>
                  </a:lnTo>
                  <a:cubicBezTo>
                    <a:pt x="1453" y="575"/>
                    <a:pt x="1445" y="576"/>
                    <a:pt x="1437" y="576"/>
                  </a:cubicBezTo>
                  <a:cubicBezTo>
                    <a:pt x="1415" y="576"/>
                    <a:pt x="1397" y="563"/>
                    <a:pt x="1387" y="541"/>
                  </a:cubicBezTo>
                  <a:lnTo>
                    <a:pt x="1149" y="37"/>
                  </a:lnTo>
                  <a:cubicBezTo>
                    <a:pt x="1138" y="12"/>
                    <a:pt x="1119" y="1"/>
                    <a:pt x="109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26"/>
            <p:cNvSpPr/>
            <p:nvPr/>
          </p:nvSpPr>
          <p:spPr>
            <a:xfrm>
              <a:off x="2297312" y="3114271"/>
              <a:ext cx="106600" cy="150283"/>
            </a:xfrm>
            <a:custGeom>
              <a:avLst/>
              <a:gdLst/>
              <a:ahLst/>
              <a:cxnLst/>
              <a:rect l="l" t="t" r="r" b="b"/>
              <a:pathLst>
                <a:path w="2106" h="2969" extrusionOk="0">
                  <a:moveTo>
                    <a:pt x="1100" y="1"/>
                  </a:moveTo>
                  <a:cubicBezTo>
                    <a:pt x="1053" y="1"/>
                    <a:pt x="993" y="58"/>
                    <a:pt x="967" y="143"/>
                  </a:cubicBezTo>
                  <a:lnTo>
                    <a:pt x="729" y="922"/>
                  </a:lnTo>
                  <a:cubicBezTo>
                    <a:pt x="711" y="969"/>
                    <a:pt x="685" y="1016"/>
                    <a:pt x="650" y="1041"/>
                  </a:cubicBezTo>
                  <a:lnTo>
                    <a:pt x="120" y="1452"/>
                  </a:lnTo>
                  <a:cubicBezTo>
                    <a:pt x="35" y="1517"/>
                    <a:pt x="1" y="1673"/>
                    <a:pt x="62" y="1717"/>
                  </a:cubicBezTo>
                  <a:lnTo>
                    <a:pt x="446" y="1995"/>
                  </a:lnTo>
                  <a:cubicBezTo>
                    <a:pt x="470" y="2013"/>
                    <a:pt x="484" y="2050"/>
                    <a:pt x="477" y="2097"/>
                  </a:cubicBezTo>
                  <a:lnTo>
                    <a:pt x="385" y="2856"/>
                  </a:lnTo>
                  <a:cubicBezTo>
                    <a:pt x="377" y="2928"/>
                    <a:pt x="406" y="2969"/>
                    <a:pt x="447" y="2969"/>
                  </a:cubicBezTo>
                  <a:cubicBezTo>
                    <a:pt x="474" y="2969"/>
                    <a:pt x="506" y="2951"/>
                    <a:pt x="535" y="2913"/>
                  </a:cubicBezTo>
                  <a:lnTo>
                    <a:pt x="1011" y="2309"/>
                  </a:lnTo>
                  <a:cubicBezTo>
                    <a:pt x="1036" y="2271"/>
                    <a:pt x="1070" y="2251"/>
                    <a:pt x="1100" y="2251"/>
                  </a:cubicBezTo>
                  <a:cubicBezTo>
                    <a:pt x="1102" y="2251"/>
                    <a:pt x="1104" y="2251"/>
                    <a:pt x="1106" y="2251"/>
                  </a:cubicBezTo>
                  <a:lnTo>
                    <a:pt x="1579" y="2312"/>
                  </a:lnTo>
                  <a:cubicBezTo>
                    <a:pt x="1581" y="2312"/>
                    <a:pt x="1582" y="2312"/>
                    <a:pt x="1584" y="2312"/>
                  </a:cubicBezTo>
                  <a:cubicBezTo>
                    <a:pt x="1661" y="2312"/>
                    <a:pt x="1745" y="2181"/>
                    <a:pt x="1728" y="2081"/>
                  </a:cubicBezTo>
                  <a:lnTo>
                    <a:pt x="1640" y="1428"/>
                  </a:lnTo>
                  <a:cubicBezTo>
                    <a:pt x="1633" y="1388"/>
                    <a:pt x="1643" y="1336"/>
                    <a:pt x="1667" y="1289"/>
                  </a:cubicBezTo>
                  <a:lnTo>
                    <a:pt x="2051" y="568"/>
                  </a:lnTo>
                  <a:cubicBezTo>
                    <a:pt x="2106" y="468"/>
                    <a:pt x="2085" y="363"/>
                    <a:pt x="2022" y="363"/>
                  </a:cubicBezTo>
                  <a:cubicBezTo>
                    <a:pt x="2014" y="363"/>
                    <a:pt x="2006" y="364"/>
                    <a:pt x="1997" y="368"/>
                  </a:cubicBezTo>
                  <a:lnTo>
                    <a:pt x="1463" y="572"/>
                  </a:lnTo>
                  <a:cubicBezTo>
                    <a:pt x="1455" y="575"/>
                    <a:pt x="1447" y="577"/>
                    <a:pt x="1440" y="577"/>
                  </a:cubicBezTo>
                  <a:cubicBezTo>
                    <a:pt x="1418" y="577"/>
                    <a:pt x="1398" y="564"/>
                    <a:pt x="1388" y="541"/>
                  </a:cubicBezTo>
                  <a:lnTo>
                    <a:pt x="1150" y="37"/>
                  </a:lnTo>
                  <a:cubicBezTo>
                    <a:pt x="1139" y="12"/>
                    <a:pt x="1121" y="1"/>
                    <a:pt x="11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26"/>
            <p:cNvSpPr/>
            <p:nvPr/>
          </p:nvSpPr>
          <p:spPr>
            <a:xfrm>
              <a:off x="2432967" y="3036016"/>
              <a:ext cx="106550" cy="150283"/>
            </a:xfrm>
            <a:custGeom>
              <a:avLst/>
              <a:gdLst/>
              <a:ahLst/>
              <a:cxnLst/>
              <a:rect l="l" t="t" r="r" b="b"/>
              <a:pathLst>
                <a:path w="2105" h="2969" extrusionOk="0">
                  <a:moveTo>
                    <a:pt x="1098" y="1"/>
                  </a:moveTo>
                  <a:cubicBezTo>
                    <a:pt x="1052" y="1"/>
                    <a:pt x="992" y="58"/>
                    <a:pt x="966" y="142"/>
                  </a:cubicBezTo>
                  <a:lnTo>
                    <a:pt x="727" y="921"/>
                  </a:lnTo>
                  <a:cubicBezTo>
                    <a:pt x="711" y="968"/>
                    <a:pt x="683" y="1016"/>
                    <a:pt x="650" y="1040"/>
                  </a:cubicBezTo>
                  <a:lnTo>
                    <a:pt x="119" y="1451"/>
                  </a:lnTo>
                  <a:cubicBezTo>
                    <a:pt x="34" y="1515"/>
                    <a:pt x="0" y="1672"/>
                    <a:pt x="62" y="1716"/>
                  </a:cubicBezTo>
                  <a:lnTo>
                    <a:pt x="446" y="1995"/>
                  </a:lnTo>
                  <a:cubicBezTo>
                    <a:pt x="470" y="2012"/>
                    <a:pt x="483" y="2049"/>
                    <a:pt x="476" y="2097"/>
                  </a:cubicBezTo>
                  <a:lnTo>
                    <a:pt x="385" y="2855"/>
                  </a:lnTo>
                  <a:cubicBezTo>
                    <a:pt x="376" y="2927"/>
                    <a:pt x="405" y="2968"/>
                    <a:pt x="446" y="2968"/>
                  </a:cubicBezTo>
                  <a:cubicBezTo>
                    <a:pt x="473" y="2968"/>
                    <a:pt x="504" y="2951"/>
                    <a:pt x="534" y="2913"/>
                  </a:cubicBezTo>
                  <a:lnTo>
                    <a:pt x="1010" y="2308"/>
                  </a:lnTo>
                  <a:cubicBezTo>
                    <a:pt x="1039" y="2270"/>
                    <a:pt x="1070" y="2249"/>
                    <a:pt x="1099" y="2249"/>
                  </a:cubicBezTo>
                  <a:cubicBezTo>
                    <a:pt x="1101" y="2249"/>
                    <a:pt x="1103" y="2250"/>
                    <a:pt x="1105" y="2250"/>
                  </a:cubicBezTo>
                  <a:lnTo>
                    <a:pt x="1578" y="2311"/>
                  </a:lnTo>
                  <a:cubicBezTo>
                    <a:pt x="1579" y="2311"/>
                    <a:pt x="1581" y="2311"/>
                    <a:pt x="1583" y="2311"/>
                  </a:cubicBezTo>
                  <a:cubicBezTo>
                    <a:pt x="1660" y="2311"/>
                    <a:pt x="1744" y="2180"/>
                    <a:pt x="1727" y="2080"/>
                  </a:cubicBezTo>
                  <a:lnTo>
                    <a:pt x="1639" y="1427"/>
                  </a:lnTo>
                  <a:cubicBezTo>
                    <a:pt x="1632" y="1387"/>
                    <a:pt x="1642" y="1335"/>
                    <a:pt x="1666" y="1288"/>
                  </a:cubicBezTo>
                  <a:lnTo>
                    <a:pt x="2050" y="567"/>
                  </a:lnTo>
                  <a:cubicBezTo>
                    <a:pt x="2105" y="467"/>
                    <a:pt x="2084" y="362"/>
                    <a:pt x="2021" y="362"/>
                  </a:cubicBezTo>
                  <a:cubicBezTo>
                    <a:pt x="2013" y="362"/>
                    <a:pt x="2005" y="363"/>
                    <a:pt x="1996" y="367"/>
                  </a:cubicBezTo>
                  <a:lnTo>
                    <a:pt x="1462" y="571"/>
                  </a:lnTo>
                  <a:cubicBezTo>
                    <a:pt x="1454" y="574"/>
                    <a:pt x="1446" y="576"/>
                    <a:pt x="1438" y="576"/>
                  </a:cubicBezTo>
                  <a:cubicBezTo>
                    <a:pt x="1417" y="576"/>
                    <a:pt x="1397" y="563"/>
                    <a:pt x="1387" y="540"/>
                  </a:cubicBezTo>
                  <a:lnTo>
                    <a:pt x="1149" y="37"/>
                  </a:lnTo>
                  <a:cubicBezTo>
                    <a:pt x="1138" y="12"/>
                    <a:pt x="1119" y="1"/>
                    <a:pt x="1098" y="1"/>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26"/>
            <p:cNvSpPr/>
            <p:nvPr/>
          </p:nvSpPr>
          <p:spPr>
            <a:xfrm>
              <a:off x="2568572" y="2957710"/>
              <a:ext cx="106600" cy="150233"/>
            </a:xfrm>
            <a:custGeom>
              <a:avLst/>
              <a:gdLst/>
              <a:ahLst/>
              <a:cxnLst/>
              <a:rect l="l" t="t" r="r" b="b"/>
              <a:pathLst>
                <a:path w="2106" h="2968" extrusionOk="0">
                  <a:moveTo>
                    <a:pt x="1099" y="1"/>
                  </a:moveTo>
                  <a:cubicBezTo>
                    <a:pt x="1052" y="1"/>
                    <a:pt x="991" y="57"/>
                    <a:pt x="965" y="142"/>
                  </a:cubicBezTo>
                  <a:lnTo>
                    <a:pt x="728" y="921"/>
                  </a:lnTo>
                  <a:cubicBezTo>
                    <a:pt x="714" y="968"/>
                    <a:pt x="684" y="1016"/>
                    <a:pt x="650" y="1040"/>
                  </a:cubicBezTo>
                  <a:lnTo>
                    <a:pt x="119" y="1451"/>
                  </a:lnTo>
                  <a:cubicBezTo>
                    <a:pt x="34" y="1515"/>
                    <a:pt x="0" y="1672"/>
                    <a:pt x="61" y="1716"/>
                  </a:cubicBezTo>
                  <a:lnTo>
                    <a:pt x="446" y="1995"/>
                  </a:lnTo>
                  <a:cubicBezTo>
                    <a:pt x="469" y="2012"/>
                    <a:pt x="483" y="2049"/>
                    <a:pt x="476" y="2097"/>
                  </a:cubicBezTo>
                  <a:lnTo>
                    <a:pt x="384" y="2855"/>
                  </a:lnTo>
                  <a:cubicBezTo>
                    <a:pt x="376" y="2927"/>
                    <a:pt x="405" y="2968"/>
                    <a:pt x="446" y="2968"/>
                  </a:cubicBezTo>
                  <a:cubicBezTo>
                    <a:pt x="473" y="2968"/>
                    <a:pt x="504" y="2951"/>
                    <a:pt x="534" y="2913"/>
                  </a:cubicBezTo>
                  <a:lnTo>
                    <a:pt x="1010" y="2308"/>
                  </a:lnTo>
                  <a:cubicBezTo>
                    <a:pt x="1038" y="2270"/>
                    <a:pt x="1070" y="2249"/>
                    <a:pt x="1099" y="2249"/>
                  </a:cubicBezTo>
                  <a:cubicBezTo>
                    <a:pt x="1101" y="2249"/>
                    <a:pt x="1103" y="2250"/>
                    <a:pt x="1105" y="2250"/>
                  </a:cubicBezTo>
                  <a:lnTo>
                    <a:pt x="1581" y="2311"/>
                  </a:lnTo>
                  <a:cubicBezTo>
                    <a:pt x="1583" y="2311"/>
                    <a:pt x="1585" y="2311"/>
                    <a:pt x="1587" y="2311"/>
                  </a:cubicBezTo>
                  <a:cubicBezTo>
                    <a:pt x="1660" y="2311"/>
                    <a:pt x="1744" y="2179"/>
                    <a:pt x="1727" y="2080"/>
                  </a:cubicBezTo>
                  <a:lnTo>
                    <a:pt x="1639" y="1427"/>
                  </a:lnTo>
                  <a:cubicBezTo>
                    <a:pt x="1632" y="1386"/>
                    <a:pt x="1643" y="1335"/>
                    <a:pt x="1666" y="1288"/>
                  </a:cubicBezTo>
                  <a:lnTo>
                    <a:pt x="2051" y="567"/>
                  </a:lnTo>
                  <a:cubicBezTo>
                    <a:pt x="2105" y="467"/>
                    <a:pt x="2084" y="362"/>
                    <a:pt x="2021" y="362"/>
                  </a:cubicBezTo>
                  <a:cubicBezTo>
                    <a:pt x="2013" y="362"/>
                    <a:pt x="2005" y="363"/>
                    <a:pt x="1996" y="367"/>
                  </a:cubicBezTo>
                  <a:lnTo>
                    <a:pt x="1466" y="571"/>
                  </a:lnTo>
                  <a:cubicBezTo>
                    <a:pt x="1457" y="574"/>
                    <a:pt x="1448" y="576"/>
                    <a:pt x="1440" y="576"/>
                  </a:cubicBezTo>
                  <a:cubicBezTo>
                    <a:pt x="1417" y="576"/>
                    <a:pt x="1397" y="562"/>
                    <a:pt x="1387" y="540"/>
                  </a:cubicBezTo>
                  <a:lnTo>
                    <a:pt x="1149" y="37"/>
                  </a:lnTo>
                  <a:cubicBezTo>
                    <a:pt x="1138" y="12"/>
                    <a:pt x="1119" y="1"/>
                    <a:pt x="109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26"/>
            <p:cNvSpPr/>
            <p:nvPr/>
          </p:nvSpPr>
          <p:spPr>
            <a:xfrm>
              <a:off x="2503174" y="2200925"/>
              <a:ext cx="210164" cy="494685"/>
            </a:xfrm>
            <a:custGeom>
              <a:avLst/>
              <a:gdLst/>
              <a:ahLst/>
              <a:cxnLst/>
              <a:rect l="l" t="t" r="r" b="b"/>
              <a:pathLst>
                <a:path w="4152" h="9773" extrusionOk="0">
                  <a:moveTo>
                    <a:pt x="240" y="1"/>
                  </a:moveTo>
                  <a:cubicBezTo>
                    <a:pt x="156" y="1"/>
                    <a:pt x="76" y="8"/>
                    <a:pt x="0" y="22"/>
                  </a:cubicBezTo>
                  <a:lnTo>
                    <a:pt x="510" y="2629"/>
                  </a:lnTo>
                  <a:lnTo>
                    <a:pt x="2071" y="4326"/>
                  </a:lnTo>
                  <a:lnTo>
                    <a:pt x="426" y="8253"/>
                  </a:lnTo>
                  <a:lnTo>
                    <a:pt x="1003" y="9772"/>
                  </a:lnTo>
                  <a:cubicBezTo>
                    <a:pt x="1003" y="9772"/>
                    <a:pt x="4151" y="4292"/>
                    <a:pt x="3950" y="3915"/>
                  </a:cubicBezTo>
                  <a:cubicBezTo>
                    <a:pt x="3751" y="3541"/>
                    <a:pt x="2489" y="1419"/>
                    <a:pt x="1819" y="790"/>
                  </a:cubicBezTo>
                  <a:cubicBezTo>
                    <a:pt x="1178" y="185"/>
                    <a:pt x="656" y="1"/>
                    <a:pt x="240" y="1"/>
                  </a:cubicBezTo>
                  <a:close/>
                </a:path>
              </a:pathLst>
            </a:custGeom>
            <a:solidFill>
              <a:srgbClr val="9A4A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26"/>
            <p:cNvSpPr/>
            <p:nvPr/>
          </p:nvSpPr>
          <p:spPr>
            <a:xfrm>
              <a:off x="2464603" y="2194193"/>
              <a:ext cx="260427" cy="429844"/>
            </a:xfrm>
            <a:custGeom>
              <a:avLst/>
              <a:gdLst/>
              <a:ahLst/>
              <a:cxnLst/>
              <a:rect l="l" t="t" r="r" b="b"/>
              <a:pathLst>
                <a:path w="5145" h="8492" extrusionOk="0">
                  <a:moveTo>
                    <a:pt x="651" y="1"/>
                  </a:moveTo>
                  <a:cubicBezTo>
                    <a:pt x="274" y="1"/>
                    <a:pt x="0" y="49"/>
                    <a:pt x="0" y="49"/>
                  </a:cubicBezTo>
                  <a:lnTo>
                    <a:pt x="1272" y="2762"/>
                  </a:lnTo>
                  <a:lnTo>
                    <a:pt x="2744" y="4520"/>
                  </a:lnTo>
                  <a:lnTo>
                    <a:pt x="1582" y="7553"/>
                  </a:lnTo>
                  <a:lnTo>
                    <a:pt x="2564" y="8491"/>
                  </a:lnTo>
                  <a:cubicBezTo>
                    <a:pt x="2564" y="8491"/>
                    <a:pt x="3485" y="6907"/>
                    <a:pt x="3931" y="6030"/>
                  </a:cubicBezTo>
                  <a:cubicBezTo>
                    <a:pt x="4624" y="4666"/>
                    <a:pt x="4788" y="4388"/>
                    <a:pt x="4893" y="4098"/>
                  </a:cubicBezTo>
                  <a:cubicBezTo>
                    <a:pt x="5039" y="3684"/>
                    <a:pt x="5145" y="3538"/>
                    <a:pt x="4808" y="3062"/>
                  </a:cubicBezTo>
                  <a:cubicBezTo>
                    <a:pt x="4472" y="2582"/>
                    <a:pt x="2428" y="475"/>
                    <a:pt x="1888" y="230"/>
                  </a:cubicBezTo>
                  <a:cubicBezTo>
                    <a:pt x="1483" y="47"/>
                    <a:pt x="1019" y="1"/>
                    <a:pt x="651" y="1"/>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26"/>
            <p:cNvSpPr/>
            <p:nvPr/>
          </p:nvSpPr>
          <p:spPr>
            <a:xfrm>
              <a:off x="2464603" y="2194294"/>
              <a:ext cx="254758" cy="429743"/>
            </a:xfrm>
            <a:custGeom>
              <a:avLst/>
              <a:gdLst/>
              <a:ahLst/>
              <a:cxnLst/>
              <a:rect l="l" t="t" r="r" b="b"/>
              <a:pathLst>
                <a:path w="5033" h="8490" extrusionOk="0">
                  <a:moveTo>
                    <a:pt x="647" y="0"/>
                  </a:moveTo>
                  <a:cubicBezTo>
                    <a:pt x="283" y="0"/>
                    <a:pt x="14" y="44"/>
                    <a:pt x="0" y="47"/>
                  </a:cubicBezTo>
                  <a:cubicBezTo>
                    <a:pt x="72" y="44"/>
                    <a:pt x="140" y="44"/>
                    <a:pt x="208" y="44"/>
                  </a:cubicBezTo>
                  <a:cubicBezTo>
                    <a:pt x="1711" y="44"/>
                    <a:pt x="1718" y="663"/>
                    <a:pt x="1844" y="2254"/>
                  </a:cubicBezTo>
                  <a:cubicBezTo>
                    <a:pt x="1861" y="2481"/>
                    <a:pt x="1877" y="2927"/>
                    <a:pt x="1891" y="3501"/>
                  </a:cubicBezTo>
                  <a:lnTo>
                    <a:pt x="2744" y="4518"/>
                  </a:lnTo>
                  <a:lnTo>
                    <a:pt x="1949" y="6592"/>
                  </a:lnTo>
                  <a:cubicBezTo>
                    <a:pt x="1955" y="7041"/>
                    <a:pt x="1963" y="7490"/>
                    <a:pt x="1966" y="7918"/>
                  </a:cubicBezTo>
                  <a:lnTo>
                    <a:pt x="2564" y="8489"/>
                  </a:lnTo>
                  <a:cubicBezTo>
                    <a:pt x="2564" y="8489"/>
                    <a:pt x="3485" y="6905"/>
                    <a:pt x="3931" y="6028"/>
                  </a:cubicBezTo>
                  <a:cubicBezTo>
                    <a:pt x="4624" y="4664"/>
                    <a:pt x="4788" y="4386"/>
                    <a:pt x="4893" y="4096"/>
                  </a:cubicBezTo>
                  <a:cubicBezTo>
                    <a:pt x="4968" y="3882"/>
                    <a:pt x="5032" y="3743"/>
                    <a:pt x="5032" y="3594"/>
                  </a:cubicBezTo>
                  <a:cubicBezTo>
                    <a:pt x="5032" y="3448"/>
                    <a:pt x="4971" y="3294"/>
                    <a:pt x="4808" y="3060"/>
                  </a:cubicBezTo>
                  <a:cubicBezTo>
                    <a:pt x="4472" y="2580"/>
                    <a:pt x="2428" y="473"/>
                    <a:pt x="1888" y="228"/>
                  </a:cubicBezTo>
                  <a:cubicBezTo>
                    <a:pt x="1480" y="44"/>
                    <a:pt x="1014" y="0"/>
                    <a:pt x="647" y="0"/>
                  </a:cubicBezTo>
                  <a:close/>
                </a:path>
              </a:pathLst>
            </a:custGeom>
            <a:solidFill>
              <a:srgbClr val="23C7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26"/>
            <p:cNvSpPr/>
            <p:nvPr/>
          </p:nvSpPr>
          <p:spPr>
            <a:xfrm>
              <a:off x="2195621" y="3644289"/>
              <a:ext cx="71624" cy="135503"/>
            </a:xfrm>
            <a:custGeom>
              <a:avLst/>
              <a:gdLst/>
              <a:ahLst/>
              <a:cxnLst/>
              <a:rect l="l" t="t" r="r" b="b"/>
              <a:pathLst>
                <a:path w="1415" h="2677" extrusionOk="0">
                  <a:moveTo>
                    <a:pt x="1415" y="1"/>
                  </a:moveTo>
                  <a:lnTo>
                    <a:pt x="1" y="252"/>
                  </a:lnTo>
                  <a:lnTo>
                    <a:pt x="1" y="2676"/>
                  </a:lnTo>
                  <a:lnTo>
                    <a:pt x="1415" y="2425"/>
                  </a:lnTo>
                  <a:lnTo>
                    <a:pt x="1415" y="1"/>
                  </a:lnTo>
                  <a:close/>
                </a:path>
              </a:pathLst>
            </a:custGeom>
            <a:solidFill>
              <a:srgbClr val="B166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26"/>
            <p:cNvSpPr/>
            <p:nvPr/>
          </p:nvSpPr>
          <p:spPr>
            <a:xfrm>
              <a:off x="2488697" y="3494410"/>
              <a:ext cx="75268" cy="140818"/>
            </a:xfrm>
            <a:custGeom>
              <a:avLst/>
              <a:gdLst/>
              <a:ahLst/>
              <a:cxnLst/>
              <a:rect l="l" t="t" r="r" b="b"/>
              <a:pathLst>
                <a:path w="1487" h="2782" extrusionOk="0">
                  <a:moveTo>
                    <a:pt x="1487" y="1"/>
                  </a:moveTo>
                  <a:lnTo>
                    <a:pt x="1" y="214"/>
                  </a:lnTo>
                  <a:lnTo>
                    <a:pt x="1" y="2781"/>
                  </a:lnTo>
                  <a:lnTo>
                    <a:pt x="1418" y="2577"/>
                  </a:lnTo>
                  <a:lnTo>
                    <a:pt x="1487" y="1"/>
                  </a:lnTo>
                  <a:close/>
                </a:path>
              </a:pathLst>
            </a:custGeom>
            <a:solidFill>
              <a:srgbClr val="B166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26"/>
            <p:cNvSpPr/>
            <p:nvPr/>
          </p:nvSpPr>
          <p:spPr>
            <a:xfrm>
              <a:off x="2176740" y="2703660"/>
              <a:ext cx="396335" cy="1019032"/>
            </a:xfrm>
            <a:custGeom>
              <a:avLst/>
              <a:gdLst/>
              <a:ahLst/>
              <a:cxnLst/>
              <a:rect l="l" t="t" r="r" b="b"/>
              <a:pathLst>
                <a:path w="7830" h="20132" extrusionOk="0">
                  <a:moveTo>
                    <a:pt x="7405" y="0"/>
                  </a:moveTo>
                  <a:lnTo>
                    <a:pt x="575" y="1496"/>
                  </a:lnTo>
                  <a:cubicBezTo>
                    <a:pt x="575" y="2850"/>
                    <a:pt x="479" y="10727"/>
                    <a:pt x="479" y="10727"/>
                  </a:cubicBezTo>
                  <a:cubicBezTo>
                    <a:pt x="445" y="11121"/>
                    <a:pt x="71" y="11879"/>
                    <a:pt x="44" y="13286"/>
                  </a:cubicBezTo>
                  <a:cubicBezTo>
                    <a:pt x="0" y="15326"/>
                    <a:pt x="313" y="20056"/>
                    <a:pt x="313" y="20056"/>
                  </a:cubicBezTo>
                  <a:cubicBezTo>
                    <a:pt x="313" y="20056"/>
                    <a:pt x="496" y="20131"/>
                    <a:pt x="797" y="20131"/>
                  </a:cubicBezTo>
                  <a:cubicBezTo>
                    <a:pt x="1078" y="20131"/>
                    <a:pt x="1460" y="20065"/>
                    <a:pt x="1890" y="19811"/>
                  </a:cubicBezTo>
                  <a:cubicBezTo>
                    <a:pt x="1890" y="19811"/>
                    <a:pt x="3002" y="12845"/>
                    <a:pt x="3257" y="10788"/>
                  </a:cubicBezTo>
                  <a:cubicBezTo>
                    <a:pt x="3478" y="8993"/>
                    <a:pt x="4348" y="4747"/>
                    <a:pt x="4348" y="4747"/>
                  </a:cubicBezTo>
                  <a:lnTo>
                    <a:pt x="5324" y="9914"/>
                  </a:lnTo>
                  <a:cubicBezTo>
                    <a:pt x="5324" y="9914"/>
                    <a:pt x="5062" y="11009"/>
                    <a:pt x="5147" y="12196"/>
                  </a:cubicBezTo>
                  <a:cubicBezTo>
                    <a:pt x="5215" y="13113"/>
                    <a:pt x="6075" y="17625"/>
                    <a:pt x="6075" y="17625"/>
                  </a:cubicBezTo>
                  <a:cubicBezTo>
                    <a:pt x="6075" y="17625"/>
                    <a:pt x="6294" y="17734"/>
                    <a:pt x="6663" y="17734"/>
                  </a:cubicBezTo>
                  <a:cubicBezTo>
                    <a:pt x="6938" y="17734"/>
                    <a:pt x="7297" y="17673"/>
                    <a:pt x="7711" y="17462"/>
                  </a:cubicBezTo>
                  <a:cubicBezTo>
                    <a:pt x="7711" y="17462"/>
                    <a:pt x="7796" y="10132"/>
                    <a:pt x="7809" y="9275"/>
                  </a:cubicBezTo>
                  <a:cubicBezTo>
                    <a:pt x="7829" y="8296"/>
                    <a:pt x="7405" y="0"/>
                    <a:pt x="740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26"/>
            <p:cNvSpPr/>
            <p:nvPr/>
          </p:nvSpPr>
          <p:spPr>
            <a:xfrm>
              <a:off x="2175677" y="3721329"/>
              <a:ext cx="186070" cy="205861"/>
            </a:xfrm>
            <a:custGeom>
              <a:avLst/>
              <a:gdLst/>
              <a:ahLst/>
              <a:cxnLst/>
              <a:rect l="l" t="t" r="r" b="b"/>
              <a:pathLst>
                <a:path w="3676" h="4067" extrusionOk="0">
                  <a:moveTo>
                    <a:pt x="1828" y="0"/>
                  </a:moveTo>
                  <a:cubicBezTo>
                    <a:pt x="1822" y="0"/>
                    <a:pt x="1816" y="1"/>
                    <a:pt x="1809" y="2"/>
                  </a:cubicBezTo>
                  <a:lnTo>
                    <a:pt x="1809" y="206"/>
                  </a:lnTo>
                  <a:cubicBezTo>
                    <a:pt x="1812" y="362"/>
                    <a:pt x="1310" y="492"/>
                    <a:pt x="1102" y="522"/>
                  </a:cubicBezTo>
                  <a:cubicBezTo>
                    <a:pt x="1032" y="531"/>
                    <a:pt x="963" y="536"/>
                    <a:pt x="897" y="536"/>
                  </a:cubicBezTo>
                  <a:cubicBezTo>
                    <a:pt x="666" y="536"/>
                    <a:pt x="474" y="480"/>
                    <a:pt x="395" y="406"/>
                  </a:cubicBezTo>
                  <a:lnTo>
                    <a:pt x="395" y="253"/>
                  </a:lnTo>
                  <a:cubicBezTo>
                    <a:pt x="393" y="253"/>
                    <a:pt x="392" y="253"/>
                    <a:pt x="390" y="253"/>
                  </a:cubicBezTo>
                  <a:cubicBezTo>
                    <a:pt x="307" y="253"/>
                    <a:pt x="237" y="537"/>
                    <a:pt x="174" y="793"/>
                  </a:cubicBezTo>
                  <a:cubicBezTo>
                    <a:pt x="95" y="1096"/>
                    <a:pt x="1" y="1440"/>
                    <a:pt x="119" y="1711"/>
                  </a:cubicBezTo>
                  <a:cubicBezTo>
                    <a:pt x="188" y="1862"/>
                    <a:pt x="293" y="1984"/>
                    <a:pt x="392" y="2110"/>
                  </a:cubicBezTo>
                  <a:cubicBezTo>
                    <a:pt x="561" y="2331"/>
                    <a:pt x="715" y="2576"/>
                    <a:pt x="748" y="2871"/>
                  </a:cubicBezTo>
                  <a:cubicBezTo>
                    <a:pt x="762" y="3001"/>
                    <a:pt x="756" y="3133"/>
                    <a:pt x="776" y="3262"/>
                  </a:cubicBezTo>
                  <a:cubicBezTo>
                    <a:pt x="847" y="3701"/>
                    <a:pt x="1167" y="4000"/>
                    <a:pt x="1608" y="4051"/>
                  </a:cubicBezTo>
                  <a:cubicBezTo>
                    <a:pt x="1694" y="4061"/>
                    <a:pt x="1786" y="4066"/>
                    <a:pt x="1881" y="4066"/>
                  </a:cubicBezTo>
                  <a:cubicBezTo>
                    <a:pt x="2420" y="4066"/>
                    <a:pt x="3075" y="3898"/>
                    <a:pt x="3530" y="3514"/>
                  </a:cubicBezTo>
                  <a:cubicBezTo>
                    <a:pt x="3676" y="3391"/>
                    <a:pt x="3645" y="2973"/>
                    <a:pt x="3560" y="2833"/>
                  </a:cubicBezTo>
                  <a:cubicBezTo>
                    <a:pt x="3475" y="2698"/>
                    <a:pt x="3227" y="2524"/>
                    <a:pt x="3118" y="2405"/>
                  </a:cubicBezTo>
                  <a:cubicBezTo>
                    <a:pt x="2662" y="1909"/>
                    <a:pt x="2493" y="1756"/>
                    <a:pt x="2292" y="1297"/>
                  </a:cubicBezTo>
                  <a:cubicBezTo>
                    <a:pt x="2170" y="1018"/>
                    <a:pt x="2112" y="869"/>
                    <a:pt x="2047" y="617"/>
                  </a:cubicBezTo>
                  <a:cubicBezTo>
                    <a:pt x="2003" y="454"/>
                    <a:pt x="1983" y="359"/>
                    <a:pt x="1962" y="233"/>
                  </a:cubicBezTo>
                  <a:cubicBezTo>
                    <a:pt x="1937" y="71"/>
                    <a:pt x="1895" y="0"/>
                    <a:pt x="18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26"/>
            <p:cNvSpPr/>
            <p:nvPr/>
          </p:nvSpPr>
          <p:spPr>
            <a:xfrm>
              <a:off x="2461870" y="3602630"/>
              <a:ext cx="273841" cy="120875"/>
            </a:xfrm>
            <a:custGeom>
              <a:avLst/>
              <a:gdLst/>
              <a:ahLst/>
              <a:cxnLst/>
              <a:rect l="l" t="t" r="r" b="b"/>
              <a:pathLst>
                <a:path w="5410" h="2388" extrusionOk="0">
                  <a:moveTo>
                    <a:pt x="1973" y="0"/>
                  </a:moveTo>
                  <a:cubicBezTo>
                    <a:pt x="1970" y="0"/>
                    <a:pt x="1966" y="1"/>
                    <a:pt x="1962" y="1"/>
                  </a:cubicBezTo>
                  <a:lnTo>
                    <a:pt x="1956" y="221"/>
                  </a:lnTo>
                  <a:cubicBezTo>
                    <a:pt x="1744" y="366"/>
                    <a:pt x="1369" y="445"/>
                    <a:pt x="1054" y="445"/>
                  </a:cubicBezTo>
                  <a:cubicBezTo>
                    <a:pt x="812" y="445"/>
                    <a:pt x="605" y="399"/>
                    <a:pt x="531" y="300"/>
                  </a:cubicBezTo>
                  <a:lnTo>
                    <a:pt x="531" y="160"/>
                  </a:lnTo>
                  <a:cubicBezTo>
                    <a:pt x="531" y="160"/>
                    <a:pt x="530" y="160"/>
                    <a:pt x="530" y="160"/>
                  </a:cubicBezTo>
                  <a:cubicBezTo>
                    <a:pt x="397" y="160"/>
                    <a:pt x="289" y="801"/>
                    <a:pt x="197" y="1214"/>
                  </a:cubicBezTo>
                  <a:cubicBezTo>
                    <a:pt x="116" y="1596"/>
                    <a:pt x="1" y="2041"/>
                    <a:pt x="289" y="2190"/>
                  </a:cubicBezTo>
                  <a:cubicBezTo>
                    <a:pt x="386" y="2240"/>
                    <a:pt x="532" y="2259"/>
                    <a:pt x="699" y="2259"/>
                  </a:cubicBezTo>
                  <a:cubicBezTo>
                    <a:pt x="1031" y="2259"/>
                    <a:pt x="1443" y="2183"/>
                    <a:pt x="1703" y="2123"/>
                  </a:cubicBezTo>
                  <a:cubicBezTo>
                    <a:pt x="1752" y="2111"/>
                    <a:pt x="1803" y="2106"/>
                    <a:pt x="1857" y="2106"/>
                  </a:cubicBezTo>
                  <a:cubicBezTo>
                    <a:pt x="2247" y="2106"/>
                    <a:pt x="2775" y="2363"/>
                    <a:pt x="3193" y="2384"/>
                  </a:cubicBezTo>
                  <a:cubicBezTo>
                    <a:pt x="3252" y="2386"/>
                    <a:pt x="3310" y="2388"/>
                    <a:pt x="3368" y="2388"/>
                  </a:cubicBezTo>
                  <a:cubicBezTo>
                    <a:pt x="4163" y="2388"/>
                    <a:pt x="4814" y="2136"/>
                    <a:pt x="5093" y="1898"/>
                  </a:cubicBezTo>
                  <a:cubicBezTo>
                    <a:pt x="5396" y="1643"/>
                    <a:pt x="5409" y="1290"/>
                    <a:pt x="5117" y="1211"/>
                  </a:cubicBezTo>
                  <a:cubicBezTo>
                    <a:pt x="4651" y="1082"/>
                    <a:pt x="3621" y="854"/>
                    <a:pt x="3091" y="684"/>
                  </a:cubicBezTo>
                  <a:cubicBezTo>
                    <a:pt x="2775" y="582"/>
                    <a:pt x="2455" y="409"/>
                    <a:pt x="2257" y="232"/>
                  </a:cubicBezTo>
                  <a:cubicBezTo>
                    <a:pt x="2103" y="93"/>
                    <a:pt x="2043" y="0"/>
                    <a:pt x="19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26"/>
            <p:cNvSpPr/>
            <p:nvPr/>
          </p:nvSpPr>
          <p:spPr>
            <a:xfrm>
              <a:off x="2391309" y="2839923"/>
              <a:ext cx="99868" cy="345414"/>
            </a:xfrm>
            <a:custGeom>
              <a:avLst/>
              <a:gdLst/>
              <a:ahLst/>
              <a:cxnLst/>
              <a:rect l="l" t="t" r="r" b="b"/>
              <a:pathLst>
                <a:path w="1973" h="6824" extrusionOk="0">
                  <a:moveTo>
                    <a:pt x="1972" y="1"/>
                  </a:moveTo>
                  <a:cubicBezTo>
                    <a:pt x="1133" y="963"/>
                    <a:pt x="0" y="1479"/>
                    <a:pt x="0" y="1479"/>
                  </a:cubicBezTo>
                  <a:lnTo>
                    <a:pt x="1010" y="6824"/>
                  </a:lnTo>
                  <a:lnTo>
                    <a:pt x="463" y="1643"/>
                  </a:lnTo>
                  <a:cubicBezTo>
                    <a:pt x="1591" y="783"/>
                    <a:pt x="1972" y="1"/>
                    <a:pt x="19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6"/>
            <p:cNvSpPr/>
            <p:nvPr/>
          </p:nvSpPr>
          <p:spPr>
            <a:xfrm>
              <a:off x="2223359" y="2209885"/>
              <a:ext cx="334582" cy="584683"/>
            </a:xfrm>
            <a:custGeom>
              <a:avLst/>
              <a:gdLst/>
              <a:ahLst/>
              <a:cxnLst/>
              <a:rect l="l" t="t" r="r" b="b"/>
              <a:pathLst>
                <a:path w="6610" h="11551" extrusionOk="0">
                  <a:moveTo>
                    <a:pt x="4514" y="1"/>
                  </a:moveTo>
                  <a:cubicBezTo>
                    <a:pt x="4406" y="1"/>
                    <a:pt x="4293" y="8"/>
                    <a:pt x="4175" y="22"/>
                  </a:cubicBezTo>
                  <a:lnTo>
                    <a:pt x="2108" y="447"/>
                  </a:lnTo>
                  <a:cubicBezTo>
                    <a:pt x="1625" y="647"/>
                    <a:pt x="653" y="977"/>
                    <a:pt x="435" y="1977"/>
                  </a:cubicBezTo>
                  <a:cubicBezTo>
                    <a:pt x="173" y="3176"/>
                    <a:pt x="89" y="5699"/>
                    <a:pt x="89" y="5699"/>
                  </a:cubicBezTo>
                  <a:lnTo>
                    <a:pt x="0" y="11299"/>
                  </a:lnTo>
                  <a:cubicBezTo>
                    <a:pt x="291" y="11460"/>
                    <a:pt x="811" y="11551"/>
                    <a:pt x="1453" y="11551"/>
                  </a:cubicBezTo>
                  <a:cubicBezTo>
                    <a:pt x="2970" y="11551"/>
                    <a:pt x="5167" y="11041"/>
                    <a:pt x="6610" y="9735"/>
                  </a:cubicBezTo>
                  <a:cubicBezTo>
                    <a:pt x="6610" y="9735"/>
                    <a:pt x="6357" y="3071"/>
                    <a:pt x="6357" y="2027"/>
                  </a:cubicBezTo>
                  <a:cubicBezTo>
                    <a:pt x="6357" y="1061"/>
                    <a:pt x="5859" y="1"/>
                    <a:pt x="451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26"/>
            <p:cNvSpPr/>
            <p:nvPr/>
          </p:nvSpPr>
          <p:spPr>
            <a:xfrm>
              <a:off x="2433625" y="2196471"/>
              <a:ext cx="132213" cy="590858"/>
            </a:xfrm>
            <a:custGeom>
              <a:avLst/>
              <a:gdLst/>
              <a:ahLst/>
              <a:cxnLst/>
              <a:rect l="l" t="t" r="r" b="b"/>
              <a:pathLst>
                <a:path w="2612" h="11673" extrusionOk="0">
                  <a:moveTo>
                    <a:pt x="823" y="1"/>
                  </a:moveTo>
                  <a:cubicBezTo>
                    <a:pt x="587" y="1"/>
                    <a:pt x="315" y="16"/>
                    <a:pt x="0" y="45"/>
                  </a:cubicBezTo>
                  <a:lnTo>
                    <a:pt x="0" y="181"/>
                  </a:lnTo>
                  <a:cubicBezTo>
                    <a:pt x="0" y="181"/>
                    <a:pt x="718" y="626"/>
                    <a:pt x="915" y="1436"/>
                  </a:cubicBezTo>
                  <a:cubicBezTo>
                    <a:pt x="1109" y="2248"/>
                    <a:pt x="1139" y="11673"/>
                    <a:pt x="1139" y="11673"/>
                  </a:cubicBezTo>
                  <a:cubicBezTo>
                    <a:pt x="1139" y="11673"/>
                    <a:pt x="2142" y="11312"/>
                    <a:pt x="2611" y="10860"/>
                  </a:cubicBezTo>
                  <a:cubicBezTo>
                    <a:pt x="2611" y="10860"/>
                    <a:pt x="2550" y="3425"/>
                    <a:pt x="2456" y="2211"/>
                  </a:cubicBezTo>
                  <a:cubicBezTo>
                    <a:pt x="2329" y="621"/>
                    <a:pt x="2324" y="1"/>
                    <a:pt x="82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26"/>
            <p:cNvSpPr/>
            <p:nvPr/>
          </p:nvSpPr>
          <p:spPr>
            <a:xfrm>
              <a:off x="2191166" y="2220767"/>
              <a:ext cx="191233" cy="603917"/>
            </a:xfrm>
            <a:custGeom>
              <a:avLst/>
              <a:gdLst/>
              <a:ahLst/>
              <a:cxnLst/>
              <a:rect l="l" t="t" r="r" b="b"/>
              <a:pathLst>
                <a:path w="3778" h="11931" extrusionOk="0">
                  <a:moveTo>
                    <a:pt x="2322" y="0"/>
                  </a:moveTo>
                  <a:cubicBezTo>
                    <a:pt x="2322" y="0"/>
                    <a:pt x="2322" y="0"/>
                    <a:pt x="2322" y="0"/>
                  </a:cubicBezTo>
                  <a:cubicBezTo>
                    <a:pt x="2322" y="0"/>
                    <a:pt x="1442" y="340"/>
                    <a:pt x="731" y="748"/>
                  </a:cubicBezTo>
                  <a:cubicBezTo>
                    <a:pt x="343" y="976"/>
                    <a:pt x="58" y="2594"/>
                    <a:pt x="28" y="3815"/>
                  </a:cubicBezTo>
                  <a:cubicBezTo>
                    <a:pt x="1" y="4879"/>
                    <a:pt x="167" y="11696"/>
                    <a:pt x="167" y="11696"/>
                  </a:cubicBezTo>
                  <a:cubicBezTo>
                    <a:pt x="577" y="11869"/>
                    <a:pt x="1057" y="11931"/>
                    <a:pt x="1530" y="11931"/>
                  </a:cubicBezTo>
                  <a:cubicBezTo>
                    <a:pt x="2673" y="11931"/>
                    <a:pt x="3778" y="11574"/>
                    <a:pt x="3778" y="11574"/>
                  </a:cubicBezTo>
                  <a:cubicBezTo>
                    <a:pt x="3778" y="11574"/>
                    <a:pt x="3682" y="6671"/>
                    <a:pt x="3668" y="3849"/>
                  </a:cubicBezTo>
                  <a:cubicBezTo>
                    <a:pt x="3655" y="594"/>
                    <a:pt x="2329" y="0"/>
                    <a:pt x="232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6"/>
            <p:cNvSpPr/>
            <p:nvPr/>
          </p:nvSpPr>
          <p:spPr>
            <a:xfrm>
              <a:off x="2301108" y="2312487"/>
              <a:ext cx="56135" cy="176098"/>
            </a:xfrm>
            <a:custGeom>
              <a:avLst/>
              <a:gdLst/>
              <a:ahLst/>
              <a:cxnLst/>
              <a:rect l="l" t="t" r="r" b="b"/>
              <a:pathLst>
                <a:path w="1109" h="3479" extrusionOk="0">
                  <a:moveTo>
                    <a:pt x="1" y="0"/>
                  </a:moveTo>
                  <a:lnTo>
                    <a:pt x="481" y="721"/>
                  </a:lnTo>
                  <a:lnTo>
                    <a:pt x="140" y="1591"/>
                  </a:lnTo>
                  <a:lnTo>
                    <a:pt x="1109" y="3479"/>
                  </a:lnTo>
                  <a:lnTo>
                    <a:pt x="1109" y="3479"/>
                  </a:lnTo>
                  <a:lnTo>
                    <a:pt x="304" y="1565"/>
                  </a:lnTo>
                  <a:lnTo>
                    <a:pt x="610" y="647"/>
                  </a:lnTo>
                  <a:lnTo>
                    <a:pt x="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26"/>
            <p:cNvSpPr/>
            <p:nvPr/>
          </p:nvSpPr>
          <p:spPr>
            <a:xfrm>
              <a:off x="2501959" y="2261717"/>
              <a:ext cx="37406" cy="194877"/>
            </a:xfrm>
            <a:custGeom>
              <a:avLst/>
              <a:gdLst/>
              <a:ahLst/>
              <a:cxnLst/>
              <a:rect l="l" t="t" r="r" b="b"/>
              <a:pathLst>
                <a:path w="739" h="3850" extrusionOk="0">
                  <a:moveTo>
                    <a:pt x="340" y="1"/>
                  </a:moveTo>
                  <a:lnTo>
                    <a:pt x="82" y="898"/>
                  </a:lnTo>
                  <a:lnTo>
                    <a:pt x="572" y="1455"/>
                  </a:lnTo>
                  <a:lnTo>
                    <a:pt x="1" y="3849"/>
                  </a:lnTo>
                  <a:lnTo>
                    <a:pt x="738" y="1402"/>
                  </a:lnTo>
                  <a:lnTo>
                    <a:pt x="208" y="806"/>
                  </a:lnTo>
                  <a:lnTo>
                    <a:pt x="34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26"/>
            <p:cNvSpPr/>
            <p:nvPr/>
          </p:nvSpPr>
          <p:spPr>
            <a:xfrm>
              <a:off x="2347423" y="1876466"/>
              <a:ext cx="197105" cy="200142"/>
            </a:xfrm>
            <a:custGeom>
              <a:avLst/>
              <a:gdLst/>
              <a:ahLst/>
              <a:cxnLst/>
              <a:rect l="l" t="t" r="r" b="b"/>
              <a:pathLst>
                <a:path w="3894" h="3954" extrusionOk="0">
                  <a:moveTo>
                    <a:pt x="2285" y="0"/>
                  </a:moveTo>
                  <a:cubicBezTo>
                    <a:pt x="2175" y="0"/>
                    <a:pt x="2063" y="10"/>
                    <a:pt x="1948" y="30"/>
                  </a:cubicBezTo>
                  <a:cubicBezTo>
                    <a:pt x="871" y="221"/>
                    <a:pt x="1" y="1247"/>
                    <a:pt x="1" y="2322"/>
                  </a:cubicBezTo>
                  <a:cubicBezTo>
                    <a:pt x="1" y="3279"/>
                    <a:pt x="693" y="3953"/>
                    <a:pt x="1606" y="3953"/>
                  </a:cubicBezTo>
                  <a:cubicBezTo>
                    <a:pt x="1717" y="3953"/>
                    <a:pt x="1832" y="3943"/>
                    <a:pt x="1948" y="3923"/>
                  </a:cubicBezTo>
                  <a:cubicBezTo>
                    <a:pt x="3023" y="3733"/>
                    <a:pt x="3893" y="2709"/>
                    <a:pt x="3893" y="1635"/>
                  </a:cubicBezTo>
                  <a:cubicBezTo>
                    <a:pt x="3893" y="675"/>
                    <a:pt x="3199" y="0"/>
                    <a:pt x="2285"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26"/>
            <p:cNvSpPr/>
            <p:nvPr/>
          </p:nvSpPr>
          <p:spPr>
            <a:xfrm>
              <a:off x="2275647" y="2076558"/>
              <a:ext cx="42063" cy="95718"/>
            </a:xfrm>
            <a:custGeom>
              <a:avLst/>
              <a:gdLst/>
              <a:ahLst/>
              <a:cxnLst/>
              <a:rect l="l" t="t" r="r" b="b"/>
              <a:pathLst>
                <a:path w="831" h="1891" extrusionOk="0">
                  <a:moveTo>
                    <a:pt x="0" y="1"/>
                  </a:moveTo>
                  <a:cubicBezTo>
                    <a:pt x="0" y="1"/>
                    <a:pt x="317" y="1424"/>
                    <a:pt x="443" y="1646"/>
                  </a:cubicBezTo>
                  <a:cubicBezTo>
                    <a:pt x="568" y="1867"/>
                    <a:pt x="830" y="1890"/>
                    <a:pt x="830" y="1890"/>
                  </a:cubicBezTo>
                  <a:lnTo>
                    <a:pt x="810" y="853"/>
                  </a:lnTo>
                  <a:lnTo>
                    <a:pt x="0"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26"/>
            <p:cNvSpPr/>
            <p:nvPr/>
          </p:nvSpPr>
          <p:spPr>
            <a:xfrm>
              <a:off x="2252110" y="1965553"/>
              <a:ext cx="53756" cy="111055"/>
            </a:xfrm>
            <a:custGeom>
              <a:avLst/>
              <a:gdLst/>
              <a:ahLst/>
              <a:cxnLst/>
              <a:rect l="l" t="t" r="r" b="b"/>
              <a:pathLst>
                <a:path w="1062" h="2194" extrusionOk="0">
                  <a:moveTo>
                    <a:pt x="864" y="0"/>
                  </a:moveTo>
                  <a:cubicBezTo>
                    <a:pt x="864" y="0"/>
                    <a:pt x="523" y="4"/>
                    <a:pt x="258" y="320"/>
                  </a:cubicBezTo>
                  <a:cubicBezTo>
                    <a:pt x="0" y="633"/>
                    <a:pt x="143" y="1439"/>
                    <a:pt x="465" y="2194"/>
                  </a:cubicBezTo>
                  <a:lnTo>
                    <a:pt x="1061" y="2156"/>
                  </a:lnTo>
                  <a:lnTo>
                    <a:pt x="864"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26"/>
            <p:cNvSpPr/>
            <p:nvPr/>
          </p:nvSpPr>
          <p:spPr>
            <a:xfrm>
              <a:off x="2236621" y="1893828"/>
              <a:ext cx="297023" cy="390767"/>
            </a:xfrm>
            <a:custGeom>
              <a:avLst/>
              <a:gdLst/>
              <a:ahLst/>
              <a:cxnLst/>
              <a:rect l="l" t="t" r="r" b="b"/>
              <a:pathLst>
                <a:path w="5868" h="7720" extrusionOk="0">
                  <a:moveTo>
                    <a:pt x="4237" y="1"/>
                  </a:moveTo>
                  <a:cubicBezTo>
                    <a:pt x="3561" y="1"/>
                    <a:pt x="2787" y="310"/>
                    <a:pt x="2240" y="751"/>
                  </a:cubicBezTo>
                  <a:cubicBezTo>
                    <a:pt x="1115" y="1659"/>
                    <a:pt x="1543" y="3542"/>
                    <a:pt x="1543" y="3542"/>
                  </a:cubicBezTo>
                  <a:cubicBezTo>
                    <a:pt x="1522" y="3559"/>
                    <a:pt x="1499" y="3566"/>
                    <a:pt x="1475" y="3566"/>
                  </a:cubicBezTo>
                  <a:cubicBezTo>
                    <a:pt x="1364" y="3566"/>
                    <a:pt x="1228" y="3414"/>
                    <a:pt x="1108" y="3308"/>
                  </a:cubicBezTo>
                  <a:cubicBezTo>
                    <a:pt x="1045" y="3253"/>
                    <a:pt x="919" y="3199"/>
                    <a:pt x="777" y="3199"/>
                  </a:cubicBezTo>
                  <a:cubicBezTo>
                    <a:pt x="592" y="3199"/>
                    <a:pt x="380" y="3292"/>
                    <a:pt x="245" y="3600"/>
                  </a:cubicBezTo>
                  <a:cubicBezTo>
                    <a:pt x="0" y="4157"/>
                    <a:pt x="456" y="4756"/>
                    <a:pt x="833" y="4807"/>
                  </a:cubicBezTo>
                  <a:cubicBezTo>
                    <a:pt x="895" y="4816"/>
                    <a:pt x="952" y="4820"/>
                    <a:pt x="1004" y="4820"/>
                  </a:cubicBezTo>
                  <a:cubicBezTo>
                    <a:pt x="1500" y="4820"/>
                    <a:pt x="1581" y="4463"/>
                    <a:pt x="1581" y="4463"/>
                  </a:cubicBezTo>
                  <a:lnTo>
                    <a:pt x="1628" y="6874"/>
                  </a:lnTo>
                  <a:cubicBezTo>
                    <a:pt x="2009" y="7296"/>
                    <a:pt x="2795" y="7719"/>
                    <a:pt x="3356" y="7719"/>
                  </a:cubicBezTo>
                  <a:cubicBezTo>
                    <a:pt x="3456" y="7719"/>
                    <a:pt x="3549" y="7706"/>
                    <a:pt x="3631" y="7677"/>
                  </a:cubicBezTo>
                  <a:cubicBezTo>
                    <a:pt x="4066" y="7523"/>
                    <a:pt x="4162" y="6772"/>
                    <a:pt x="3746" y="6364"/>
                  </a:cubicBezTo>
                  <a:lnTo>
                    <a:pt x="3743" y="5654"/>
                  </a:lnTo>
                  <a:cubicBezTo>
                    <a:pt x="3743" y="5654"/>
                    <a:pt x="4335" y="5637"/>
                    <a:pt x="4620" y="5541"/>
                  </a:cubicBezTo>
                  <a:cubicBezTo>
                    <a:pt x="5100" y="5385"/>
                    <a:pt x="5399" y="4953"/>
                    <a:pt x="5545" y="4409"/>
                  </a:cubicBezTo>
                  <a:cubicBezTo>
                    <a:pt x="5780" y="3539"/>
                    <a:pt x="5868" y="2849"/>
                    <a:pt x="5671" y="1251"/>
                  </a:cubicBezTo>
                  <a:cubicBezTo>
                    <a:pt x="5559" y="347"/>
                    <a:pt x="4953" y="1"/>
                    <a:pt x="4237" y="1"/>
                  </a:cubicBezTo>
                  <a:close/>
                </a:path>
              </a:pathLst>
            </a:custGeom>
            <a:solidFill>
              <a:srgbClr val="B166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26"/>
            <p:cNvSpPr/>
            <p:nvPr/>
          </p:nvSpPr>
          <p:spPr>
            <a:xfrm>
              <a:off x="2282380" y="1849385"/>
              <a:ext cx="262148" cy="233954"/>
            </a:xfrm>
            <a:custGeom>
              <a:avLst/>
              <a:gdLst/>
              <a:ahLst/>
              <a:cxnLst/>
              <a:rect l="l" t="t" r="r" b="b"/>
              <a:pathLst>
                <a:path w="5179" h="4622" extrusionOk="0">
                  <a:moveTo>
                    <a:pt x="5059" y="1"/>
                  </a:moveTo>
                  <a:lnTo>
                    <a:pt x="5059" y="1"/>
                  </a:lnTo>
                  <a:cubicBezTo>
                    <a:pt x="4257" y="535"/>
                    <a:pt x="3267" y="425"/>
                    <a:pt x="2356" y="477"/>
                  </a:cubicBezTo>
                  <a:cubicBezTo>
                    <a:pt x="1078" y="552"/>
                    <a:pt x="687" y="1000"/>
                    <a:pt x="405" y="1357"/>
                  </a:cubicBezTo>
                  <a:cubicBezTo>
                    <a:pt x="10" y="1864"/>
                    <a:pt x="266" y="2295"/>
                    <a:pt x="266" y="2295"/>
                  </a:cubicBezTo>
                  <a:cubicBezTo>
                    <a:pt x="266" y="2295"/>
                    <a:pt x="0" y="4036"/>
                    <a:pt x="204" y="4186"/>
                  </a:cubicBezTo>
                  <a:cubicBezTo>
                    <a:pt x="351" y="4292"/>
                    <a:pt x="572" y="4621"/>
                    <a:pt x="636" y="4621"/>
                  </a:cubicBezTo>
                  <a:cubicBezTo>
                    <a:pt x="637" y="4621"/>
                    <a:pt x="638" y="4621"/>
                    <a:pt x="639" y="4621"/>
                  </a:cubicBezTo>
                  <a:cubicBezTo>
                    <a:pt x="843" y="4583"/>
                    <a:pt x="928" y="3696"/>
                    <a:pt x="1034" y="3166"/>
                  </a:cubicBezTo>
                  <a:cubicBezTo>
                    <a:pt x="1153" y="2557"/>
                    <a:pt x="1201" y="2336"/>
                    <a:pt x="1422" y="2326"/>
                  </a:cubicBezTo>
                  <a:cubicBezTo>
                    <a:pt x="1581" y="2319"/>
                    <a:pt x="2771" y="2220"/>
                    <a:pt x="3533" y="1996"/>
                  </a:cubicBezTo>
                  <a:cubicBezTo>
                    <a:pt x="4294" y="1768"/>
                    <a:pt x="4584" y="1531"/>
                    <a:pt x="4584" y="1531"/>
                  </a:cubicBezTo>
                  <a:cubicBezTo>
                    <a:pt x="5080" y="1048"/>
                    <a:pt x="5178" y="477"/>
                    <a:pt x="5059"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6"/>
            <p:cNvSpPr/>
            <p:nvPr/>
          </p:nvSpPr>
          <p:spPr>
            <a:xfrm>
              <a:off x="2259348" y="1944041"/>
              <a:ext cx="41658" cy="28295"/>
            </a:xfrm>
            <a:custGeom>
              <a:avLst/>
              <a:gdLst/>
              <a:ahLst/>
              <a:cxnLst/>
              <a:rect l="l" t="t" r="r" b="b"/>
              <a:pathLst>
                <a:path w="823" h="559" extrusionOk="0">
                  <a:moveTo>
                    <a:pt x="428" y="1"/>
                  </a:moveTo>
                  <a:cubicBezTo>
                    <a:pt x="259" y="1"/>
                    <a:pt x="83" y="118"/>
                    <a:pt x="0" y="300"/>
                  </a:cubicBezTo>
                  <a:lnTo>
                    <a:pt x="721" y="558"/>
                  </a:lnTo>
                  <a:cubicBezTo>
                    <a:pt x="823" y="334"/>
                    <a:pt x="744" y="92"/>
                    <a:pt x="544" y="21"/>
                  </a:cubicBezTo>
                  <a:cubicBezTo>
                    <a:pt x="506" y="7"/>
                    <a:pt x="467" y="1"/>
                    <a:pt x="428"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26"/>
            <p:cNvSpPr/>
            <p:nvPr/>
          </p:nvSpPr>
          <p:spPr>
            <a:xfrm>
              <a:off x="2327126" y="2150561"/>
              <a:ext cx="99008" cy="43784"/>
            </a:xfrm>
            <a:custGeom>
              <a:avLst/>
              <a:gdLst/>
              <a:ahLst/>
              <a:cxnLst/>
              <a:rect l="l" t="t" r="r" b="b"/>
              <a:pathLst>
                <a:path w="1956" h="865" extrusionOk="0">
                  <a:moveTo>
                    <a:pt x="0" y="0"/>
                  </a:moveTo>
                  <a:lnTo>
                    <a:pt x="0" y="0"/>
                  </a:lnTo>
                  <a:cubicBezTo>
                    <a:pt x="0" y="0"/>
                    <a:pt x="69" y="306"/>
                    <a:pt x="293" y="551"/>
                  </a:cubicBezTo>
                  <a:cubicBezTo>
                    <a:pt x="565" y="853"/>
                    <a:pt x="1955" y="864"/>
                    <a:pt x="1955" y="864"/>
                  </a:cubicBezTo>
                  <a:lnTo>
                    <a:pt x="1955" y="582"/>
                  </a:lnTo>
                  <a:cubicBezTo>
                    <a:pt x="1955" y="582"/>
                    <a:pt x="888" y="554"/>
                    <a:pt x="513" y="422"/>
                  </a:cubicBezTo>
                  <a:cubicBezTo>
                    <a:pt x="265" y="334"/>
                    <a:pt x="58" y="136"/>
                    <a:pt x="0" y="0"/>
                  </a:cubicBezTo>
                  <a:close/>
                </a:path>
              </a:pathLst>
            </a:custGeom>
            <a:solidFill>
              <a:srgbClr val="9A4A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26"/>
            <p:cNvSpPr/>
            <p:nvPr/>
          </p:nvSpPr>
          <p:spPr>
            <a:xfrm>
              <a:off x="2391511" y="2032672"/>
              <a:ext cx="21715" cy="22930"/>
            </a:xfrm>
            <a:custGeom>
              <a:avLst/>
              <a:gdLst/>
              <a:ahLst/>
              <a:cxnLst/>
              <a:rect l="l" t="t" r="r" b="b"/>
              <a:pathLst>
                <a:path w="429" h="453" extrusionOk="0">
                  <a:moveTo>
                    <a:pt x="249" y="1"/>
                  </a:moveTo>
                  <a:cubicBezTo>
                    <a:pt x="238" y="1"/>
                    <a:pt x="226" y="1"/>
                    <a:pt x="214" y="4"/>
                  </a:cubicBezTo>
                  <a:cubicBezTo>
                    <a:pt x="95" y="24"/>
                    <a:pt x="0" y="143"/>
                    <a:pt x="0" y="265"/>
                  </a:cubicBezTo>
                  <a:cubicBezTo>
                    <a:pt x="0" y="375"/>
                    <a:pt x="76" y="452"/>
                    <a:pt x="178" y="452"/>
                  </a:cubicBezTo>
                  <a:cubicBezTo>
                    <a:pt x="190" y="452"/>
                    <a:pt x="202" y="451"/>
                    <a:pt x="214" y="449"/>
                  </a:cubicBezTo>
                  <a:cubicBezTo>
                    <a:pt x="333" y="429"/>
                    <a:pt x="429" y="313"/>
                    <a:pt x="429" y="190"/>
                  </a:cubicBezTo>
                  <a:cubicBezTo>
                    <a:pt x="429" y="80"/>
                    <a:pt x="351" y="1"/>
                    <a:pt x="249"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26"/>
            <p:cNvSpPr/>
            <p:nvPr/>
          </p:nvSpPr>
          <p:spPr>
            <a:xfrm>
              <a:off x="2375162" y="1997999"/>
              <a:ext cx="26524" cy="22322"/>
            </a:xfrm>
            <a:custGeom>
              <a:avLst/>
              <a:gdLst/>
              <a:ahLst/>
              <a:cxnLst/>
              <a:rect l="l" t="t" r="r" b="b"/>
              <a:pathLst>
                <a:path w="524" h="441" extrusionOk="0">
                  <a:moveTo>
                    <a:pt x="336" y="0"/>
                  </a:moveTo>
                  <a:cubicBezTo>
                    <a:pt x="282" y="0"/>
                    <a:pt x="225" y="19"/>
                    <a:pt x="173" y="56"/>
                  </a:cubicBezTo>
                  <a:cubicBezTo>
                    <a:pt x="47" y="148"/>
                    <a:pt x="0" y="321"/>
                    <a:pt x="64" y="440"/>
                  </a:cubicBezTo>
                  <a:lnTo>
                    <a:pt x="523" y="108"/>
                  </a:lnTo>
                  <a:cubicBezTo>
                    <a:pt x="483" y="37"/>
                    <a:pt x="413" y="0"/>
                    <a:pt x="336"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6"/>
            <p:cNvSpPr/>
            <p:nvPr/>
          </p:nvSpPr>
          <p:spPr>
            <a:xfrm>
              <a:off x="2418845" y="2115584"/>
              <a:ext cx="27232" cy="16501"/>
            </a:xfrm>
            <a:custGeom>
              <a:avLst/>
              <a:gdLst/>
              <a:ahLst/>
              <a:cxnLst/>
              <a:rect l="l" t="t" r="r" b="b"/>
              <a:pathLst>
                <a:path w="538" h="326" extrusionOk="0">
                  <a:moveTo>
                    <a:pt x="48" y="1"/>
                  </a:moveTo>
                  <a:lnTo>
                    <a:pt x="48" y="1"/>
                  </a:lnTo>
                  <a:cubicBezTo>
                    <a:pt x="0" y="151"/>
                    <a:pt x="68" y="294"/>
                    <a:pt x="204" y="321"/>
                  </a:cubicBezTo>
                  <a:cubicBezTo>
                    <a:pt x="219" y="324"/>
                    <a:pt x="235" y="325"/>
                    <a:pt x="250" y="325"/>
                  </a:cubicBezTo>
                  <a:cubicBezTo>
                    <a:pt x="372" y="325"/>
                    <a:pt x="492" y="233"/>
                    <a:pt x="537" y="99"/>
                  </a:cubicBezTo>
                  <a:lnTo>
                    <a:pt x="48" y="1"/>
                  </a:lnTo>
                  <a:close/>
                </a:path>
              </a:pathLst>
            </a:custGeom>
            <a:solidFill>
              <a:srgbClr val="9A4A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6"/>
            <p:cNvSpPr/>
            <p:nvPr/>
          </p:nvSpPr>
          <p:spPr>
            <a:xfrm>
              <a:off x="2488545" y="1973247"/>
              <a:ext cx="25511" cy="20247"/>
            </a:xfrm>
            <a:custGeom>
              <a:avLst/>
              <a:gdLst/>
              <a:ahLst/>
              <a:cxnLst/>
              <a:rect l="l" t="t" r="r" b="b"/>
              <a:pathLst>
                <a:path w="504" h="400" extrusionOk="0">
                  <a:moveTo>
                    <a:pt x="251" y="1"/>
                  </a:moveTo>
                  <a:cubicBezTo>
                    <a:pt x="158" y="1"/>
                    <a:pt x="60" y="56"/>
                    <a:pt x="1" y="151"/>
                  </a:cubicBezTo>
                  <a:lnTo>
                    <a:pt x="418" y="399"/>
                  </a:lnTo>
                  <a:cubicBezTo>
                    <a:pt x="503" y="263"/>
                    <a:pt x="480" y="100"/>
                    <a:pt x="364" y="32"/>
                  </a:cubicBezTo>
                  <a:cubicBezTo>
                    <a:pt x="329" y="11"/>
                    <a:pt x="290" y="1"/>
                    <a:pt x="251"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6"/>
            <p:cNvSpPr/>
            <p:nvPr/>
          </p:nvSpPr>
          <p:spPr>
            <a:xfrm>
              <a:off x="2481510" y="2013741"/>
              <a:ext cx="21715" cy="22930"/>
            </a:xfrm>
            <a:custGeom>
              <a:avLst/>
              <a:gdLst/>
              <a:ahLst/>
              <a:cxnLst/>
              <a:rect l="l" t="t" r="r" b="b"/>
              <a:pathLst>
                <a:path w="429" h="453" extrusionOk="0">
                  <a:moveTo>
                    <a:pt x="249" y="1"/>
                  </a:moveTo>
                  <a:cubicBezTo>
                    <a:pt x="237" y="1"/>
                    <a:pt x="226" y="2"/>
                    <a:pt x="214" y="4"/>
                  </a:cubicBezTo>
                  <a:cubicBezTo>
                    <a:pt x="99" y="24"/>
                    <a:pt x="0" y="140"/>
                    <a:pt x="0" y="266"/>
                  </a:cubicBezTo>
                  <a:cubicBezTo>
                    <a:pt x="0" y="376"/>
                    <a:pt x="80" y="452"/>
                    <a:pt x="179" y="452"/>
                  </a:cubicBezTo>
                  <a:cubicBezTo>
                    <a:pt x="190" y="452"/>
                    <a:pt x="202" y="451"/>
                    <a:pt x="214" y="449"/>
                  </a:cubicBezTo>
                  <a:cubicBezTo>
                    <a:pt x="333" y="429"/>
                    <a:pt x="428" y="313"/>
                    <a:pt x="428" y="191"/>
                  </a:cubicBezTo>
                  <a:cubicBezTo>
                    <a:pt x="428" y="81"/>
                    <a:pt x="351" y="1"/>
                    <a:pt x="249"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6"/>
            <p:cNvSpPr/>
            <p:nvPr/>
          </p:nvSpPr>
          <p:spPr>
            <a:xfrm>
              <a:off x="2448051" y="2022852"/>
              <a:ext cx="37609" cy="64436"/>
            </a:xfrm>
            <a:custGeom>
              <a:avLst/>
              <a:gdLst/>
              <a:ahLst/>
              <a:cxnLst/>
              <a:rect l="l" t="t" r="r" b="b"/>
              <a:pathLst>
                <a:path w="743" h="1273" extrusionOk="0">
                  <a:moveTo>
                    <a:pt x="1" y="1"/>
                  </a:moveTo>
                  <a:lnTo>
                    <a:pt x="70" y="1272"/>
                  </a:lnTo>
                  <a:lnTo>
                    <a:pt x="743" y="925"/>
                  </a:lnTo>
                  <a:lnTo>
                    <a:pt x="1" y="1"/>
                  </a:lnTo>
                  <a:close/>
                </a:path>
              </a:pathLst>
            </a:custGeom>
            <a:solidFill>
              <a:srgbClr val="9A4A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6"/>
            <p:cNvSpPr/>
            <p:nvPr/>
          </p:nvSpPr>
          <p:spPr>
            <a:xfrm>
              <a:off x="2357192" y="2247240"/>
              <a:ext cx="102652" cy="55325"/>
            </a:xfrm>
            <a:custGeom>
              <a:avLst/>
              <a:gdLst/>
              <a:ahLst/>
              <a:cxnLst/>
              <a:rect l="l" t="t" r="r" b="b"/>
              <a:pathLst>
                <a:path w="2028" h="1093" extrusionOk="0">
                  <a:moveTo>
                    <a:pt x="1297" y="1"/>
                  </a:moveTo>
                  <a:lnTo>
                    <a:pt x="1239" y="593"/>
                  </a:lnTo>
                  <a:lnTo>
                    <a:pt x="545" y="194"/>
                  </a:lnTo>
                  <a:lnTo>
                    <a:pt x="1" y="834"/>
                  </a:lnTo>
                  <a:cubicBezTo>
                    <a:pt x="175" y="986"/>
                    <a:pt x="502" y="1092"/>
                    <a:pt x="835" y="1092"/>
                  </a:cubicBezTo>
                  <a:cubicBezTo>
                    <a:pt x="963" y="1092"/>
                    <a:pt x="1093" y="1076"/>
                    <a:pt x="1215" y="1041"/>
                  </a:cubicBezTo>
                  <a:cubicBezTo>
                    <a:pt x="1653" y="916"/>
                    <a:pt x="1895" y="745"/>
                    <a:pt x="2028" y="409"/>
                  </a:cubicBezTo>
                  <a:lnTo>
                    <a:pt x="1297" y="1"/>
                  </a:ln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26"/>
            <p:cNvSpPr/>
            <p:nvPr/>
          </p:nvSpPr>
          <p:spPr>
            <a:xfrm>
              <a:off x="2357192" y="2247240"/>
              <a:ext cx="102652" cy="55122"/>
            </a:xfrm>
            <a:custGeom>
              <a:avLst/>
              <a:gdLst/>
              <a:ahLst/>
              <a:cxnLst/>
              <a:rect l="l" t="t" r="r" b="b"/>
              <a:pathLst>
                <a:path w="2028" h="1089" extrusionOk="0">
                  <a:moveTo>
                    <a:pt x="1297" y="1"/>
                  </a:moveTo>
                  <a:lnTo>
                    <a:pt x="1239" y="593"/>
                  </a:lnTo>
                  <a:lnTo>
                    <a:pt x="1684" y="300"/>
                  </a:lnTo>
                  <a:cubicBezTo>
                    <a:pt x="1684" y="300"/>
                    <a:pt x="1769" y="528"/>
                    <a:pt x="1763" y="783"/>
                  </a:cubicBezTo>
                  <a:cubicBezTo>
                    <a:pt x="1882" y="688"/>
                    <a:pt x="1967" y="566"/>
                    <a:pt x="2028" y="409"/>
                  </a:cubicBezTo>
                  <a:lnTo>
                    <a:pt x="1297" y="1"/>
                  </a:lnTo>
                  <a:close/>
                  <a:moveTo>
                    <a:pt x="545" y="194"/>
                  </a:moveTo>
                  <a:lnTo>
                    <a:pt x="12" y="820"/>
                  </a:lnTo>
                  <a:lnTo>
                    <a:pt x="1" y="834"/>
                  </a:lnTo>
                  <a:cubicBezTo>
                    <a:pt x="158" y="970"/>
                    <a:pt x="433" y="1068"/>
                    <a:pt x="729" y="1089"/>
                  </a:cubicBezTo>
                  <a:cubicBezTo>
                    <a:pt x="668" y="956"/>
                    <a:pt x="633" y="803"/>
                    <a:pt x="641" y="630"/>
                  </a:cubicBezTo>
                  <a:lnTo>
                    <a:pt x="1239" y="593"/>
                  </a:lnTo>
                  <a:lnTo>
                    <a:pt x="545" y="194"/>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26"/>
            <p:cNvSpPr/>
            <p:nvPr/>
          </p:nvSpPr>
          <p:spPr>
            <a:xfrm>
              <a:off x="2388575" y="2262426"/>
              <a:ext cx="59374" cy="62411"/>
            </a:xfrm>
            <a:custGeom>
              <a:avLst/>
              <a:gdLst/>
              <a:ahLst/>
              <a:cxnLst/>
              <a:rect l="l" t="t" r="r" b="b"/>
              <a:pathLst>
                <a:path w="1173" h="1233" extrusionOk="0">
                  <a:moveTo>
                    <a:pt x="1064" y="0"/>
                  </a:moveTo>
                  <a:lnTo>
                    <a:pt x="619" y="293"/>
                  </a:lnTo>
                  <a:lnTo>
                    <a:pt x="21" y="330"/>
                  </a:lnTo>
                  <a:cubicBezTo>
                    <a:pt x="0" y="751"/>
                    <a:pt x="234" y="1054"/>
                    <a:pt x="469" y="1228"/>
                  </a:cubicBezTo>
                  <a:cubicBezTo>
                    <a:pt x="496" y="1231"/>
                    <a:pt x="522" y="1232"/>
                    <a:pt x="547" y="1232"/>
                  </a:cubicBezTo>
                  <a:cubicBezTo>
                    <a:pt x="796" y="1232"/>
                    <a:pt x="942" y="1095"/>
                    <a:pt x="942" y="1095"/>
                  </a:cubicBezTo>
                  <a:cubicBezTo>
                    <a:pt x="942" y="1095"/>
                    <a:pt x="1098" y="884"/>
                    <a:pt x="1135" y="572"/>
                  </a:cubicBezTo>
                  <a:cubicBezTo>
                    <a:pt x="1173" y="282"/>
                    <a:pt x="1064" y="0"/>
                    <a:pt x="106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26"/>
            <p:cNvSpPr/>
            <p:nvPr/>
          </p:nvSpPr>
          <p:spPr>
            <a:xfrm>
              <a:off x="2397838" y="2317802"/>
              <a:ext cx="77344" cy="287609"/>
            </a:xfrm>
            <a:custGeom>
              <a:avLst/>
              <a:gdLst/>
              <a:ahLst/>
              <a:cxnLst/>
              <a:rect l="l" t="t" r="r" b="b"/>
              <a:pathLst>
                <a:path w="1528" h="5682" extrusionOk="0">
                  <a:moveTo>
                    <a:pt x="759" y="1"/>
                  </a:moveTo>
                  <a:lnTo>
                    <a:pt x="286" y="134"/>
                  </a:lnTo>
                  <a:cubicBezTo>
                    <a:pt x="286" y="134"/>
                    <a:pt x="1" y="4237"/>
                    <a:pt x="7" y="4526"/>
                  </a:cubicBezTo>
                  <a:cubicBezTo>
                    <a:pt x="14" y="4803"/>
                    <a:pt x="517" y="5681"/>
                    <a:pt x="792" y="5681"/>
                  </a:cubicBezTo>
                  <a:cubicBezTo>
                    <a:pt x="800" y="5681"/>
                    <a:pt x="809" y="5681"/>
                    <a:pt x="817" y="5679"/>
                  </a:cubicBezTo>
                  <a:cubicBezTo>
                    <a:pt x="1088" y="5621"/>
                    <a:pt x="1527" y="4421"/>
                    <a:pt x="1496" y="4108"/>
                  </a:cubicBezTo>
                  <a:cubicBezTo>
                    <a:pt x="1470" y="3795"/>
                    <a:pt x="759" y="1"/>
                    <a:pt x="75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26"/>
            <p:cNvSpPr/>
            <p:nvPr/>
          </p:nvSpPr>
          <p:spPr>
            <a:xfrm>
              <a:off x="2411961" y="2324534"/>
              <a:ext cx="405" cy="5568"/>
            </a:xfrm>
            <a:custGeom>
              <a:avLst/>
              <a:gdLst/>
              <a:ahLst/>
              <a:cxnLst/>
              <a:rect l="l" t="t" r="r" b="b"/>
              <a:pathLst>
                <a:path w="8" h="110" extrusionOk="0">
                  <a:moveTo>
                    <a:pt x="0" y="95"/>
                  </a:moveTo>
                  <a:lnTo>
                    <a:pt x="0" y="109"/>
                  </a:lnTo>
                  <a:lnTo>
                    <a:pt x="0" y="109"/>
                  </a:lnTo>
                  <a:lnTo>
                    <a:pt x="0" y="95"/>
                  </a:lnTo>
                  <a:close/>
                  <a:moveTo>
                    <a:pt x="7" y="4"/>
                  </a:moveTo>
                  <a:lnTo>
                    <a:pt x="7" y="4"/>
                  </a:lnTo>
                  <a:lnTo>
                    <a:pt x="7" y="4"/>
                  </a:lnTo>
                  <a:close/>
                  <a:moveTo>
                    <a:pt x="7" y="1"/>
                  </a:moveTo>
                  <a:lnTo>
                    <a:pt x="7" y="1"/>
                  </a:lnTo>
                  <a:lnTo>
                    <a:pt x="7" y="1"/>
                  </a:ln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26"/>
            <p:cNvSpPr/>
            <p:nvPr/>
          </p:nvSpPr>
          <p:spPr>
            <a:xfrm>
              <a:off x="2411961" y="2317802"/>
              <a:ext cx="24803" cy="12452"/>
            </a:xfrm>
            <a:custGeom>
              <a:avLst/>
              <a:gdLst/>
              <a:ahLst/>
              <a:cxnLst/>
              <a:rect l="l" t="t" r="r" b="b"/>
              <a:pathLst>
                <a:path w="490" h="246" extrusionOk="0">
                  <a:moveTo>
                    <a:pt x="480" y="1"/>
                  </a:moveTo>
                  <a:cubicBezTo>
                    <a:pt x="347" y="123"/>
                    <a:pt x="208" y="147"/>
                    <a:pt x="116" y="147"/>
                  </a:cubicBezTo>
                  <a:cubicBezTo>
                    <a:pt x="48" y="147"/>
                    <a:pt x="7" y="134"/>
                    <a:pt x="7" y="134"/>
                  </a:cubicBezTo>
                  <a:lnTo>
                    <a:pt x="7" y="137"/>
                  </a:lnTo>
                  <a:lnTo>
                    <a:pt x="0" y="228"/>
                  </a:lnTo>
                  <a:lnTo>
                    <a:pt x="0" y="242"/>
                  </a:lnTo>
                  <a:cubicBezTo>
                    <a:pt x="17" y="245"/>
                    <a:pt x="38" y="245"/>
                    <a:pt x="58" y="245"/>
                  </a:cubicBezTo>
                  <a:cubicBezTo>
                    <a:pt x="317" y="245"/>
                    <a:pt x="490" y="59"/>
                    <a:pt x="490" y="59"/>
                  </a:cubicBezTo>
                  <a:lnTo>
                    <a:pt x="48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26"/>
            <p:cNvSpPr/>
            <p:nvPr/>
          </p:nvSpPr>
          <p:spPr>
            <a:xfrm>
              <a:off x="2289264" y="2195104"/>
              <a:ext cx="130644" cy="125683"/>
            </a:xfrm>
            <a:custGeom>
              <a:avLst/>
              <a:gdLst/>
              <a:ahLst/>
              <a:cxnLst/>
              <a:rect l="l" t="t" r="r" b="b"/>
              <a:pathLst>
                <a:path w="2581" h="2483" extrusionOk="0">
                  <a:moveTo>
                    <a:pt x="568" y="0"/>
                  </a:moveTo>
                  <a:cubicBezTo>
                    <a:pt x="568" y="0"/>
                    <a:pt x="106" y="259"/>
                    <a:pt x="1" y="1099"/>
                  </a:cubicBezTo>
                  <a:cubicBezTo>
                    <a:pt x="286" y="1711"/>
                    <a:pt x="803" y="2187"/>
                    <a:pt x="1561" y="2483"/>
                  </a:cubicBezTo>
                  <a:lnTo>
                    <a:pt x="1983" y="1660"/>
                  </a:lnTo>
                  <a:lnTo>
                    <a:pt x="2581" y="1623"/>
                  </a:lnTo>
                  <a:lnTo>
                    <a:pt x="578" y="449"/>
                  </a:lnTo>
                  <a:lnTo>
                    <a:pt x="568"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26"/>
            <p:cNvSpPr/>
            <p:nvPr/>
          </p:nvSpPr>
          <p:spPr>
            <a:xfrm>
              <a:off x="2419857" y="2186499"/>
              <a:ext cx="49150" cy="93693"/>
            </a:xfrm>
            <a:custGeom>
              <a:avLst/>
              <a:gdLst/>
              <a:ahLst/>
              <a:cxnLst/>
              <a:rect l="l" t="t" r="r" b="b"/>
              <a:pathLst>
                <a:path w="971" h="1851" extrusionOk="0">
                  <a:moveTo>
                    <a:pt x="128" y="1"/>
                  </a:moveTo>
                  <a:cubicBezTo>
                    <a:pt x="125" y="1"/>
                    <a:pt x="123" y="1"/>
                    <a:pt x="123" y="1"/>
                  </a:cubicBezTo>
                  <a:lnTo>
                    <a:pt x="126" y="582"/>
                  </a:lnTo>
                  <a:cubicBezTo>
                    <a:pt x="126" y="582"/>
                    <a:pt x="45" y="1364"/>
                    <a:pt x="1" y="1793"/>
                  </a:cubicBezTo>
                  <a:lnTo>
                    <a:pt x="446" y="1500"/>
                  </a:lnTo>
                  <a:lnTo>
                    <a:pt x="925" y="1850"/>
                  </a:lnTo>
                  <a:cubicBezTo>
                    <a:pt x="925" y="1850"/>
                    <a:pt x="970" y="578"/>
                    <a:pt x="769" y="286"/>
                  </a:cubicBezTo>
                  <a:cubicBezTo>
                    <a:pt x="581" y="9"/>
                    <a:pt x="178" y="1"/>
                    <a:pt x="128"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26"/>
            <p:cNvSpPr/>
            <p:nvPr/>
          </p:nvSpPr>
          <p:spPr>
            <a:xfrm>
              <a:off x="1975181" y="2263641"/>
              <a:ext cx="364345" cy="572838"/>
            </a:xfrm>
            <a:custGeom>
              <a:avLst/>
              <a:gdLst/>
              <a:ahLst/>
              <a:cxnLst/>
              <a:rect l="l" t="t" r="r" b="b"/>
              <a:pathLst>
                <a:path w="7198" h="11317" extrusionOk="0">
                  <a:moveTo>
                    <a:pt x="4978" y="0"/>
                  </a:moveTo>
                  <a:cubicBezTo>
                    <a:pt x="4978" y="0"/>
                    <a:pt x="4610" y="99"/>
                    <a:pt x="3897" y="857"/>
                  </a:cubicBezTo>
                  <a:cubicBezTo>
                    <a:pt x="3179" y="1618"/>
                    <a:pt x="375" y="6422"/>
                    <a:pt x="188" y="6691"/>
                  </a:cubicBezTo>
                  <a:cubicBezTo>
                    <a:pt x="0" y="6963"/>
                    <a:pt x="55" y="7336"/>
                    <a:pt x="392" y="7680"/>
                  </a:cubicBezTo>
                  <a:cubicBezTo>
                    <a:pt x="725" y="8027"/>
                    <a:pt x="3493" y="10090"/>
                    <a:pt x="3493" y="10090"/>
                  </a:cubicBezTo>
                  <a:cubicBezTo>
                    <a:pt x="3659" y="10233"/>
                    <a:pt x="3781" y="10407"/>
                    <a:pt x="4094" y="10713"/>
                  </a:cubicBezTo>
                  <a:cubicBezTo>
                    <a:pt x="4240" y="10856"/>
                    <a:pt x="4393" y="11015"/>
                    <a:pt x="4584" y="11100"/>
                  </a:cubicBezTo>
                  <a:cubicBezTo>
                    <a:pt x="4822" y="11206"/>
                    <a:pt x="5080" y="11281"/>
                    <a:pt x="5352" y="11308"/>
                  </a:cubicBezTo>
                  <a:cubicBezTo>
                    <a:pt x="5417" y="11313"/>
                    <a:pt x="5483" y="11316"/>
                    <a:pt x="5550" y="11316"/>
                  </a:cubicBezTo>
                  <a:cubicBezTo>
                    <a:pt x="5835" y="11316"/>
                    <a:pt x="6130" y="11261"/>
                    <a:pt x="6406" y="11135"/>
                  </a:cubicBezTo>
                  <a:cubicBezTo>
                    <a:pt x="6597" y="11049"/>
                    <a:pt x="6777" y="10927"/>
                    <a:pt x="6920" y="10771"/>
                  </a:cubicBezTo>
                  <a:cubicBezTo>
                    <a:pt x="7062" y="10614"/>
                    <a:pt x="7168" y="10413"/>
                    <a:pt x="7191" y="10217"/>
                  </a:cubicBezTo>
                  <a:cubicBezTo>
                    <a:pt x="7195" y="10176"/>
                    <a:pt x="7198" y="10135"/>
                    <a:pt x="7181" y="10101"/>
                  </a:cubicBezTo>
                  <a:cubicBezTo>
                    <a:pt x="7154" y="10040"/>
                    <a:pt x="7079" y="10019"/>
                    <a:pt x="7014" y="10005"/>
                  </a:cubicBezTo>
                  <a:cubicBezTo>
                    <a:pt x="6644" y="9920"/>
                    <a:pt x="6219" y="9890"/>
                    <a:pt x="5869" y="9764"/>
                  </a:cubicBezTo>
                  <a:cubicBezTo>
                    <a:pt x="5569" y="9659"/>
                    <a:pt x="5382" y="9539"/>
                    <a:pt x="5444" y="9506"/>
                  </a:cubicBezTo>
                  <a:cubicBezTo>
                    <a:pt x="5456" y="9499"/>
                    <a:pt x="5473" y="9496"/>
                    <a:pt x="5493" y="9496"/>
                  </a:cubicBezTo>
                  <a:cubicBezTo>
                    <a:pt x="5523" y="9496"/>
                    <a:pt x="5561" y="9502"/>
                    <a:pt x="5607" y="9506"/>
                  </a:cubicBezTo>
                  <a:cubicBezTo>
                    <a:pt x="5651" y="9511"/>
                    <a:pt x="5703" y="9515"/>
                    <a:pt x="5763" y="9515"/>
                  </a:cubicBezTo>
                  <a:cubicBezTo>
                    <a:pt x="5824" y="9515"/>
                    <a:pt x="5892" y="9511"/>
                    <a:pt x="5971" y="9499"/>
                  </a:cubicBezTo>
                  <a:cubicBezTo>
                    <a:pt x="6250" y="9451"/>
                    <a:pt x="6528" y="9238"/>
                    <a:pt x="6518" y="9081"/>
                  </a:cubicBezTo>
                  <a:cubicBezTo>
                    <a:pt x="6511" y="8972"/>
                    <a:pt x="6507" y="8956"/>
                    <a:pt x="6402" y="8956"/>
                  </a:cubicBezTo>
                  <a:cubicBezTo>
                    <a:pt x="6360" y="8956"/>
                    <a:pt x="6301" y="8958"/>
                    <a:pt x="6219" y="8958"/>
                  </a:cubicBezTo>
                  <a:cubicBezTo>
                    <a:pt x="6208" y="8959"/>
                    <a:pt x="6198" y="8959"/>
                    <a:pt x="6188" y="8959"/>
                  </a:cubicBezTo>
                  <a:cubicBezTo>
                    <a:pt x="6077" y="8959"/>
                    <a:pt x="5974" y="8943"/>
                    <a:pt x="5862" y="8932"/>
                  </a:cubicBezTo>
                  <a:cubicBezTo>
                    <a:pt x="5744" y="8917"/>
                    <a:pt x="5620" y="8903"/>
                    <a:pt x="5473" y="8903"/>
                  </a:cubicBezTo>
                  <a:cubicBezTo>
                    <a:pt x="5412" y="8903"/>
                    <a:pt x="5347" y="8905"/>
                    <a:pt x="5277" y="8911"/>
                  </a:cubicBezTo>
                  <a:cubicBezTo>
                    <a:pt x="5172" y="8921"/>
                    <a:pt x="5086" y="8925"/>
                    <a:pt x="5010" y="8925"/>
                  </a:cubicBezTo>
                  <a:cubicBezTo>
                    <a:pt x="4823" y="8925"/>
                    <a:pt x="4690" y="8898"/>
                    <a:pt x="4468" y="8850"/>
                  </a:cubicBezTo>
                  <a:cubicBezTo>
                    <a:pt x="3876" y="8717"/>
                    <a:pt x="2224" y="6507"/>
                    <a:pt x="2224" y="6507"/>
                  </a:cubicBezTo>
                  <a:lnTo>
                    <a:pt x="5087" y="2778"/>
                  </a:lnTo>
                  <a:cubicBezTo>
                    <a:pt x="5087" y="2778"/>
                    <a:pt x="5804" y="1257"/>
                    <a:pt x="4978" y="0"/>
                  </a:cubicBezTo>
                  <a:close/>
                </a:path>
              </a:pathLst>
            </a:custGeom>
            <a:solidFill>
              <a:srgbClr val="9A4A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26"/>
            <p:cNvSpPr/>
            <p:nvPr/>
          </p:nvSpPr>
          <p:spPr>
            <a:xfrm>
              <a:off x="1966272" y="2254985"/>
              <a:ext cx="316309" cy="503745"/>
            </a:xfrm>
            <a:custGeom>
              <a:avLst/>
              <a:gdLst/>
              <a:ahLst/>
              <a:cxnLst/>
              <a:rect l="l" t="t" r="r" b="b"/>
              <a:pathLst>
                <a:path w="6249" h="9952" extrusionOk="0">
                  <a:moveTo>
                    <a:pt x="5304" y="1"/>
                  </a:moveTo>
                  <a:cubicBezTo>
                    <a:pt x="3669" y="361"/>
                    <a:pt x="517" y="6134"/>
                    <a:pt x="258" y="6760"/>
                  </a:cubicBezTo>
                  <a:cubicBezTo>
                    <a:pt x="0" y="7385"/>
                    <a:pt x="30" y="7521"/>
                    <a:pt x="258" y="7763"/>
                  </a:cubicBezTo>
                  <a:cubicBezTo>
                    <a:pt x="482" y="8001"/>
                    <a:pt x="3257" y="9952"/>
                    <a:pt x="3257" y="9952"/>
                  </a:cubicBezTo>
                  <a:lnTo>
                    <a:pt x="4138" y="8684"/>
                  </a:lnTo>
                  <a:lnTo>
                    <a:pt x="2570" y="6661"/>
                  </a:lnTo>
                  <a:cubicBezTo>
                    <a:pt x="2570" y="6661"/>
                    <a:pt x="4378" y="4516"/>
                    <a:pt x="5314" y="3033"/>
                  </a:cubicBezTo>
                  <a:cubicBezTo>
                    <a:pt x="6249" y="1551"/>
                    <a:pt x="5304" y="1"/>
                    <a:pt x="5304" y="1"/>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26"/>
            <p:cNvSpPr/>
            <p:nvPr/>
          </p:nvSpPr>
          <p:spPr>
            <a:xfrm>
              <a:off x="1970018" y="2254985"/>
              <a:ext cx="286242" cy="503745"/>
            </a:xfrm>
            <a:custGeom>
              <a:avLst/>
              <a:gdLst/>
              <a:ahLst/>
              <a:cxnLst/>
              <a:rect l="l" t="t" r="r" b="b"/>
              <a:pathLst>
                <a:path w="5655" h="9952" extrusionOk="0">
                  <a:moveTo>
                    <a:pt x="5230" y="1"/>
                  </a:moveTo>
                  <a:cubicBezTo>
                    <a:pt x="3595" y="361"/>
                    <a:pt x="443" y="6134"/>
                    <a:pt x="184" y="6760"/>
                  </a:cubicBezTo>
                  <a:cubicBezTo>
                    <a:pt x="58" y="7063"/>
                    <a:pt x="0" y="7253"/>
                    <a:pt x="0" y="7392"/>
                  </a:cubicBezTo>
                  <a:cubicBezTo>
                    <a:pt x="0" y="7542"/>
                    <a:pt x="66" y="7637"/>
                    <a:pt x="184" y="7763"/>
                  </a:cubicBezTo>
                  <a:cubicBezTo>
                    <a:pt x="408" y="8001"/>
                    <a:pt x="3183" y="9952"/>
                    <a:pt x="3183" y="9952"/>
                  </a:cubicBezTo>
                  <a:lnTo>
                    <a:pt x="4064" y="8684"/>
                  </a:lnTo>
                  <a:lnTo>
                    <a:pt x="2496" y="6661"/>
                  </a:lnTo>
                  <a:cubicBezTo>
                    <a:pt x="2496" y="6661"/>
                    <a:pt x="4304" y="4516"/>
                    <a:pt x="5240" y="3033"/>
                  </a:cubicBezTo>
                  <a:cubicBezTo>
                    <a:pt x="5549" y="2544"/>
                    <a:pt x="5655" y="2045"/>
                    <a:pt x="5655" y="1599"/>
                  </a:cubicBezTo>
                  <a:cubicBezTo>
                    <a:pt x="5655" y="694"/>
                    <a:pt x="5230" y="1"/>
                    <a:pt x="5230" y="1"/>
                  </a:cubicBezTo>
                  <a:close/>
                </a:path>
              </a:pathLst>
            </a:custGeom>
            <a:solidFill>
              <a:srgbClr val="23C7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8" name="Google Shape;658;p26"/>
          <p:cNvSpPr/>
          <p:nvPr/>
        </p:nvSpPr>
        <p:spPr>
          <a:xfrm>
            <a:off x="1838632" y="2531988"/>
            <a:ext cx="109444" cy="1491451"/>
          </a:xfrm>
          <a:custGeom>
            <a:avLst/>
            <a:gdLst/>
            <a:ahLst/>
            <a:cxnLst/>
            <a:rect l="l" t="t" r="r" b="b"/>
            <a:pathLst>
              <a:path w="2561" h="34900" extrusionOk="0">
                <a:moveTo>
                  <a:pt x="140" y="1"/>
                </a:moveTo>
                <a:cubicBezTo>
                  <a:pt x="137" y="6"/>
                  <a:pt x="133" y="12"/>
                  <a:pt x="130" y="17"/>
                </a:cubicBezTo>
                <a:lnTo>
                  <a:pt x="130" y="17"/>
                </a:lnTo>
                <a:cubicBezTo>
                  <a:pt x="132" y="13"/>
                  <a:pt x="134" y="8"/>
                  <a:pt x="137" y="4"/>
                </a:cubicBezTo>
                <a:lnTo>
                  <a:pt x="137" y="4"/>
                </a:lnTo>
                <a:cubicBezTo>
                  <a:pt x="89" y="86"/>
                  <a:pt x="52" y="174"/>
                  <a:pt x="27" y="266"/>
                </a:cubicBezTo>
                <a:cubicBezTo>
                  <a:pt x="31" y="252"/>
                  <a:pt x="35" y="239"/>
                  <a:pt x="41" y="225"/>
                </a:cubicBezTo>
                <a:lnTo>
                  <a:pt x="41" y="225"/>
                </a:lnTo>
                <a:cubicBezTo>
                  <a:pt x="35" y="246"/>
                  <a:pt x="27" y="269"/>
                  <a:pt x="21" y="290"/>
                </a:cubicBezTo>
                <a:cubicBezTo>
                  <a:pt x="7" y="348"/>
                  <a:pt x="0" y="405"/>
                  <a:pt x="0" y="463"/>
                </a:cubicBezTo>
                <a:lnTo>
                  <a:pt x="0" y="15990"/>
                </a:lnTo>
                <a:lnTo>
                  <a:pt x="0" y="33248"/>
                </a:lnTo>
                <a:cubicBezTo>
                  <a:pt x="0" y="33546"/>
                  <a:pt x="211" y="33910"/>
                  <a:pt x="470" y="34060"/>
                </a:cubicBezTo>
                <a:lnTo>
                  <a:pt x="643" y="34158"/>
                </a:lnTo>
                <a:lnTo>
                  <a:pt x="1731" y="34787"/>
                </a:lnTo>
                <a:cubicBezTo>
                  <a:pt x="1748" y="34798"/>
                  <a:pt x="1769" y="34808"/>
                  <a:pt x="1786" y="34815"/>
                </a:cubicBezTo>
                <a:cubicBezTo>
                  <a:pt x="1802" y="34822"/>
                  <a:pt x="1819" y="34831"/>
                  <a:pt x="1836" y="34839"/>
                </a:cubicBezTo>
                <a:lnTo>
                  <a:pt x="1840" y="34839"/>
                </a:lnTo>
                <a:cubicBezTo>
                  <a:pt x="1847" y="34842"/>
                  <a:pt x="1857" y="34845"/>
                  <a:pt x="1863" y="34845"/>
                </a:cubicBezTo>
                <a:lnTo>
                  <a:pt x="1863" y="34849"/>
                </a:lnTo>
                <a:cubicBezTo>
                  <a:pt x="1888" y="34856"/>
                  <a:pt x="1908" y="34862"/>
                  <a:pt x="1932" y="34869"/>
                </a:cubicBezTo>
                <a:cubicBezTo>
                  <a:pt x="1959" y="34872"/>
                  <a:pt x="1986" y="34880"/>
                  <a:pt x="2010" y="34883"/>
                </a:cubicBezTo>
                <a:cubicBezTo>
                  <a:pt x="2047" y="34889"/>
                  <a:pt x="2084" y="34897"/>
                  <a:pt x="2122" y="34897"/>
                </a:cubicBezTo>
                <a:cubicBezTo>
                  <a:pt x="2149" y="34900"/>
                  <a:pt x="2173" y="34900"/>
                  <a:pt x="2200" y="34900"/>
                </a:cubicBezTo>
                <a:cubicBezTo>
                  <a:pt x="2238" y="34900"/>
                  <a:pt x="2279" y="34900"/>
                  <a:pt x="2316" y="34893"/>
                </a:cubicBezTo>
                <a:cubicBezTo>
                  <a:pt x="2340" y="34893"/>
                  <a:pt x="2367" y="34889"/>
                  <a:pt x="2390" y="34883"/>
                </a:cubicBezTo>
                <a:cubicBezTo>
                  <a:pt x="2421" y="34880"/>
                  <a:pt x="2452" y="34872"/>
                  <a:pt x="2479" y="34866"/>
                </a:cubicBezTo>
                <a:cubicBezTo>
                  <a:pt x="2506" y="34856"/>
                  <a:pt x="2533" y="34849"/>
                  <a:pt x="2561" y="34839"/>
                </a:cubicBezTo>
                <a:lnTo>
                  <a:pt x="2561" y="34839"/>
                </a:lnTo>
                <a:cubicBezTo>
                  <a:pt x="2523" y="34849"/>
                  <a:pt x="2489" y="34852"/>
                  <a:pt x="2459" y="34852"/>
                </a:cubicBezTo>
                <a:cubicBezTo>
                  <a:pt x="2306" y="34852"/>
                  <a:pt x="2200" y="34729"/>
                  <a:pt x="2200" y="34519"/>
                </a:cubicBezTo>
                <a:lnTo>
                  <a:pt x="2200" y="1731"/>
                </a:lnTo>
                <a:cubicBezTo>
                  <a:pt x="2200" y="1581"/>
                  <a:pt x="2255" y="1415"/>
                  <a:pt x="2337" y="1269"/>
                </a:cubicBezTo>
                <a:lnTo>
                  <a:pt x="14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9" name="Google Shape;659;p26"/>
          <p:cNvGrpSpPr/>
          <p:nvPr/>
        </p:nvGrpSpPr>
        <p:grpSpPr>
          <a:xfrm>
            <a:off x="720006" y="1196359"/>
            <a:ext cx="1356670" cy="2211443"/>
            <a:chOff x="-1269564" y="1381779"/>
            <a:chExt cx="1606857" cy="2619262"/>
          </a:xfrm>
        </p:grpSpPr>
        <p:sp>
          <p:nvSpPr>
            <p:cNvPr id="660" name="Google Shape;660;p26"/>
            <p:cNvSpPr/>
            <p:nvPr/>
          </p:nvSpPr>
          <p:spPr>
            <a:xfrm>
              <a:off x="-1269564" y="3149551"/>
              <a:ext cx="1287456" cy="739674"/>
            </a:xfrm>
            <a:custGeom>
              <a:avLst/>
              <a:gdLst/>
              <a:ahLst/>
              <a:cxnLst/>
              <a:rect l="l" t="t" r="r" b="b"/>
              <a:pathLst>
                <a:path w="25435" h="14613" extrusionOk="0">
                  <a:moveTo>
                    <a:pt x="22131" y="0"/>
                  </a:moveTo>
                  <a:cubicBezTo>
                    <a:pt x="21962" y="0"/>
                    <a:pt x="21792" y="37"/>
                    <a:pt x="21661" y="112"/>
                  </a:cubicBezTo>
                  <a:lnTo>
                    <a:pt x="259" y="12471"/>
                  </a:lnTo>
                  <a:cubicBezTo>
                    <a:pt x="1" y="12620"/>
                    <a:pt x="1" y="12861"/>
                    <a:pt x="259" y="13011"/>
                  </a:cubicBezTo>
                  <a:lnTo>
                    <a:pt x="2839" y="14501"/>
                  </a:lnTo>
                  <a:cubicBezTo>
                    <a:pt x="2969" y="14575"/>
                    <a:pt x="3138" y="14613"/>
                    <a:pt x="3307" y="14613"/>
                  </a:cubicBezTo>
                  <a:cubicBezTo>
                    <a:pt x="3476" y="14613"/>
                    <a:pt x="3645" y="14575"/>
                    <a:pt x="3774" y="14501"/>
                  </a:cubicBezTo>
                  <a:lnTo>
                    <a:pt x="25176" y="2142"/>
                  </a:lnTo>
                  <a:cubicBezTo>
                    <a:pt x="25435" y="1992"/>
                    <a:pt x="25435" y="1751"/>
                    <a:pt x="25176" y="1601"/>
                  </a:cubicBezTo>
                  <a:lnTo>
                    <a:pt x="22599" y="112"/>
                  </a:lnTo>
                  <a:cubicBezTo>
                    <a:pt x="22470" y="37"/>
                    <a:pt x="22301" y="0"/>
                    <a:pt x="22131" y="0"/>
                  </a:cubicBezTo>
                  <a:close/>
                </a:path>
              </a:pathLst>
            </a:custGeom>
            <a:solidFill>
              <a:srgbClr val="000000">
                <a:alpha val="321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26"/>
            <p:cNvSpPr/>
            <p:nvPr/>
          </p:nvSpPr>
          <p:spPr>
            <a:xfrm>
              <a:off x="34043" y="1381779"/>
              <a:ext cx="303249" cy="394715"/>
            </a:xfrm>
            <a:custGeom>
              <a:avLst/>
              <a:gdLst/>
              <a:ahLst/>
              <a:cxnLst/>
              <a:rect l="l" t="t" r="r" b="b"/>
              <a:pathLst>
                <a:path w="5991" h="7798" extrusionOk="0">
                  <a:moveTo>
                    <a:pt x="5784" y="1"/>
                  </a:moveTo>
                  <a:cubicBezTo>
                    <a:pt x="5734" y="1"/>
                    <a:pt x="5677" y="17"/>
                    <a:pt x="5617" y="52"/>
                  </a:cubicBezTo>
                  <a:lnTo>
                    <a:pt x="1672" y="2330"/>
                  </a:lnTo>
                  <a:cubicBezTo>
                    <a:pt x="1465" y="2449"/>
                    <a:pt x="1299" y="2741"/>
                    <a:pt x="1299" y="2980"/>
                  </a:cubicBezTo>
                  <a:lnTo>
                    <a:pt x="1299" y="4601"/>
                  </a:lnTo>
                  <a:lnTo>
                    <a:pt x="146" y="5791"/>
                  </a:lnTo>
                  <a:cubicBezTo>
                    <a:pt x="1" y="5946"/>
                    <a:pt x="31" y="6058"/>
                    <a:pt x="209" y="6058"/>
                  </a:cubicBezTo>
                  <a:cubicBezTo>
                    <a:pt x="230" y="6058"/>
                    <a:pt x="253" y="6056"/>
                    <a:pt x="279" y="6053"/>
                  </a:cubicBezTo>
                  <a:lnTo>
                    <a:pt x="1299" y="5934"/>
                  </a:lnTo>
                  <a:lnTo>
                    <a:pt x="1299" y="7529"/>
                  </a:lnTo>
                  <a:cubicBezTo>
                    <a:pt x="1299" y="7700"/>
                    <a:pt x="1382" y="7797"/>
                    <a:pt x="1504" y="7797"/>
                  </a:cubicBezTo>
                  <a:cubicBezTo>
                    <a:pt x="1555" y="7797"/>
                    <a:pt x="1612" y="7780"/>
                    <a:pt x="1672" y="7746"/>
                  </a:cubicBezTo>
                  <a:lnTo>
                    <a:pt x="5617" y="5468"/>
                  </a:lnTo>
                  <a:cubicBezTo>
                    <a:pt x="5824" y="5349"/>
                    <a:pt x="5990" y="5060"/>
                    <a:pt x="5990" y="4819"/>
                  </a:cubicBezTo>
                  <a:lnTo>
                    <a:pt x="5990" y="270"/>
                  </a:lnTo>
                  <a:cubicBezTo>
                    <a:pt x="5990" y="99"/>
                    <a:pt x="5907" y="1"/>
                    <a:pt x="578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26"/>
            <p:cNvSpPr/>
            <p:nvPr/>
          </p:nvSpPr>
          <p:spPr>
            <a:xfrm>
              <a:off x="176684" y="1522496"/>
              <a:ext cx="41000" cy="67321"/>
            </a:xfrm>
            <a:custGeom>
              <a:avLst/>
              <a:gdLst/>
              <a:ahLst/>
              <a:cxnLst/>
              <a:rect l="l" t="t" r="r" b="b"/>
              <a:pathLst>
                <a:path w="810" h="1330" extrusionOk="0">
                  <a:moveTo>
                    <a:pt x="548" y="0"/>
                  </a:moveTo>
                  <a:cubicBezTo>
                    <a:pt x="503" y="0"/>
                    <a:pt x="455" y="14"/>
                    <a:pt x="405" y="43"/>
                  </a:cubicBezTo>
                  <a:cubicBezTo>
                    <a:pt x="180" y="172"/>
                    <a:pt x="1" y="553"/>
                    <a:pt x="1" y="897"/>
                  </a:cubicBezTo>
                  <a:cubicBezTo>
                    <a:pt x="1" y="1164"/>
                    <a:pt x="109" y="1330"/>
                    <a:pt x="263" y="1330"/>
                  </a:cubicBezTo>
                  <a:cubicBezTo>
                    <a:pt x="307" y="1330"/>
                    <a:pt x="355" y="1316"/>
                    <a:pt x="405" y="1287"/>
                  </a:cubicBezTo>
                  <a:cubicBezTo>
                    <a:pt x="629" y="1158"/>
                    <a:pt x="809" y="774"/>
                    <a:pt x="809" y="431"/>
                  </a:cubicBezTo>
                  <a:cubicBezTo>
                    <a:pt x="809" y="164"/>
                    <a:pt x="701" y="0"/>
                    <a:pt x="54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26"/>
            <p:cNvSpPr/>
            <p:nvPr/>
          </p:nvSpPr>
          <p:spPr>
            <a:xfrm>
              <a:off x="158259" y="1589717"/>
              <a:ext cx="75268" cy="112067"/>
            </a:xfrm>
            <a:custGeom>
              <a:avLst/>
              <a:gdLst/>
              <a:ahLst/>
              <a:cxnLst/>
              <a:rect l="l" t="t" r="r" b="b"/>
              <a:pathLst>
                <a:path w="1487" h="2214" extrusionOk="0">
                  <a:moveTo>
                    <a:pt x="1071" y="1"/>
                  </a:moveTo>
                  <a:cubicBezTo>
                    <a:pt x="1013" y="1"/>
                    <a:pt x="952" y="18"/>
                    <a:pt x="888" y="55"/>
                  </a:cubicBezTo>
                  <a:lnTo>
                    <a:pt x="599" y="221"/>
                  </a:lnTo>
                  <a:cubicBezTo>
                    <a:pt x="337" y="374"/>
                    <a:pt x="113" y="802"/>
                    <a:pt x="82" y="1224"/>
                  </a:cubicBezTo>
                  <a:lnTo>
                    <a:pt x="1" y="2214"/>
                  </a:lnTo>
                  <a:lnTo>
                    <a:pt x="1" y="2214"/>
                  </a:lnTo>
                  <a:lnTo>
                    <a:pt x="1487" y="1357"/>
                  </a:lnTo>
                  <a:lnTo>
                    <a:pt x="1408" y="460"/>
                  </a:lnTo>
                  <a:cubicBezTo>
                    <a:pt x="1382" y="169"/>
                    <a:pt x="1248" y="1"/>
                    <a:pt x="10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26"/>
            <p:cNvSpPr/>
            <p:nvPr/>
          </p:nvSpPr>
          <p:spPr>
            <a:xfrm>
              <a:off x="229681" y="1468791"/>
              <a:ext cx="40798" cy="67321"/>
            </a:xfrm>
            <a:custGeom>
              <a:avLst/>
              <a:gdLst/>
              <a:ahLst/>
              <a:cxnLst/>
              <a:rect l="l" t="t" r="r" b="b"/>
              <a:pathLst>
                <a:path w="806" h="1330" extrusionOk="0">
                  <a:moveTo>
                    <a:pt x="545" y="1"/>
                  </a:moveTo>
                  <a:cubicBezTo>
                    <a:pt x="501" y="1"/>
                    <a:pt x="452" y="14"/>
                    <a:pt x="402" y="43"/>
                  </a:cubicBezTo>
                  <a:cubicBezTo>
                    <a:pt x="181" y="169"/>
                    <a:pt x="1" y="553"/>
                    <a:pt x="1" y="897"/>
                  </a:cubicBezTo>
                  <a:cubicBezTo>
                    <a:pt x="1" y="1164"/>
                    <a:pt x="110" y="1330"/>
                    <a:pt x="262" y="1330"/>
                  </a:cubicBezTo>
                  <a:cubicBezTo>
                    <a:pt x="306" y="1330"/>
                    <a:pt x="353" y="1316"/>
                    <a:pt x="402" y="1288"/>
                  </a:cubicBezTo>
                  <a:cubicBezTo>
                    <a:pt x="626" y="1159"/>
                    <a:pt x="806" y="774"/>
                    <a:pt x="806" y="431"/>
                  </a:cubicBezTo>
                  <a:cubicBezTo>
                    <a:pt x="806" y="164"/>
                    <a:pt x="698" y="1"/>
                    <a:pt x="5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26"/>
            <p:cNvSpPr/>
            <p:nvPr/>
          </p:nvSpPr>
          <p:spPr>
            <a:xfrm>
              <a:off x="219051" y="1536011"/>
              <a:ext cx="67473" cy="95212"/>
            </a:xfrm>
            <a:custGeom>
              <a:avLst/>
              <a:gdLst/>
              <a:ahLst/>
              <a:cxnLst/>
              <a:rect l="l" t="t" r="r" b="b"/>
              <a:pathLst>
                <a:path w="1333" h="1881" extrusionOk="0">
                  <a:moveTo>
                    <a:pt x="915" y="1"/>
                  </a:moveTo>
                  <a:cubicBezTo>
                    <a:pt x="857" y="1"/>
                    <a:pt x="795" y="18"/>
                    <a:pt x="730" y="55"/>
                  </a:cubicBezTo>
                  <a:lnTo>
                    <a:pt x="445" y="222"/>
                  </a:lnTo>
                  <a:cubicBezTo>
                    <a:pt x="258" y="330"/>
                    <a:pt x="91" y="575"/>
                    <a:pt x="0" y="860"/>
                  </a:cubicBezTo>
                  <a:cubicBezTo>
                    <a:pt x="200" y="878"/>
                    <a:pt x="350" y="1078"/>
                    <a:pt x="377" y="1408"/>
                  </a:cubicBezTo>
                  <a:lnTo>
                    <a:pt x="421" y="1880"/>
                  </a:lnTo>
                  <a:lnTo>
                    <a:pt x="1333" y="1357"/>
                  </a:lnTo>
                  <a:lnTo>
                    <a:pt x="1251" y="460"/>
                  </a:lnTo>
                  <a:cubicBezTo>
                    <a:pt x="1225" y="169"/>
                    <a:pt x="1092" y="1"/>
                    <a:pt x="9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26"/>
            <p:cNvSpPr/>
            <p:nvPr/>
          </p:nvSpPr>
          <p:spPr>
            <a:xfrm>
              <a:off x="33993" y="2201330"/>
              <a:ext cx="303300" cy="394665"/>
            </a:xfrm>
            <a:custGeom>
              <a:avLst/>
              <a:gdLst/>
              <a:ahLst/>
              <a:cxnLst/>
              <a:rect l="l" t="t" r="r" b="b"/>
              <a:pathLst>
                <a:path w="5992" h="7797" extrusionOk="0">
                  <a:moveTo>
                    <a:pt x="5785" y="0"/>
                  </a:moveTo>
                  <a:cubicBezTo>
                    <a:pt x="5735" y="0"/>
                    <a:pt x="5678" y="17"/>
                    <a:pt x="5618" y="51"/>
                  </a:cubicBezTo>
                  <a:lnTo>
                    <a:pt x="1673" y="2329"/>
                  </a:lnTo>
                  <a:cubicBezTo>
                    <a:pt x="1466" y="2448"/>
                    <a:pt x="1300" y="2741"/>
                    <a:pt x="1300" y="2978"/>
                  </a:cubicBezTo>
                  <a:lnTo>
                    <a:pt x="1300" y="4597"/>
                  </a:lnTo>
                  <a:lnTo>
                    <a:pt x="147" y="5790"/>
                  </a:lnTo>
                  <a:cubicBezTo>
                    <a:pt x="0" y="5947"/>
                    <a:pt x="32" y="6056"/>
                    <a:pt x="215" y="6056"/>
                  </a:cubicBezTo>
                  <a:cubicBezTo>
                    <a:pt x="235" y="6056"/>
                    <a:pt x="256" y="6054"/>
                    <a:pt x="280" y="6052"/>
                  </a:cubicBezTo>
                  <a:lnTo>
                    <a:pt x="1300" y="5933"/>
                  </a:lnTo>
                  <a:lnTo>
                    <a:pt x="1300" y="7527"/>
                  </a:lnTo>
                  <a:cubicBezTo>
                    <a:pt x="1300" y="7698"/>
                    <a:pt x="1383" y="7796"/>
                    <a:pt x="1506" y="7796"/>
                  </a:cubicBezTo>
                  <a:cubicBezTo>
                    <a:pt x="1556" y="7796"/>
                    <a:pt x="1613" y="7780"/>
                    <a:pt x="1673" y="7745"/>
                  </a:cubicBezTo>
                  <a:lnTo>
                    <a:pt x="5618" y="5467"/>
                  </a:lnTo>
                  <a:cubicBezTo>
                    <a:pt x="5825" y="5348"/>
                    <a:pt x="5991" y="5055"/>
                    <a:pt x="5991" y="4818"/>
                  </a:cubicBezTo>
                  <a:lnTo>
                    <a:pt x="5991" y="269"/>
                  </a:lnTo>
                  <a:cubicBezTo>
                    <a:pt x="5991" y="98"/>
                    <a:pt x="5908" y="0"/>
                    <a:pt x="578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26"/>
            <p:cNvSpPr/>
            <p:nvPr/>
          </p:nvSpPr>
          <p:spPr>
            <a:xfrm>
              <a:off x="159474" y="2290519"/>
              <a:ext cx="129277" cy="192498"/>
            </a:xfrm>
            <a:custGeom>
              <a:avLst/>
              <a:gdLst/>
              <a:ahLst/>
              <a:cxnLst/>
              <a:rect l="l" t="t" r="r" b="b"/>
              <a:pathLst>
                <a:path w="2554" h="3803" extrusionOk="0">
                  <a:moveTo>
                    <a:pt x="2281" y="353"/>
                  </a:moveTo>
                  <a:cubicBezTo>
                    <a:pt x="2316" y="353"/>
                    <a:pt x="2340" y="391"/>
                    <a:pt x="2340" y="451"/>
                  </a:cubicBezTo>
                  <a:lnTo>
                    <a:pt x="2340" y="2124"/>
                  </a:lnTo>
                  <a:cubicBezTo>
                    <a:pt x="2340" y="2203"/>
                    <a:pt x="2299" y="2291"/>
                    <a:pt x="2248" y="2318"/>
                  </a:cubicBezTo>
                  <a:cubicBezTo>
                    <a:pt x="2190" y="2352"/>
                    <a:pt x="2142" y="2454"/>
                    <a:pt x="2142" y="2546"/>
                  </a:cubicBezTo>
                  <a:lnTo>
                    <a:pt x="2142" y="2791"/>
                  </a:lnTo>
                  <a:lnTo>
                    <a:pt x="1907" y="2566"/>
                  </a:lnTo>
                  <a:cubicBezTo>
                    <a:pt x="1896" y="2555"/>
                    <a:pt x="1882" y="2548"/>
                    <a:pt x="1866" y="2548"/>
                  </a:cubicBezTo>
                  <a:cubicBezTo>
                    <a:pt x="1855" y="2548"/>
                    <a:pt x="1843" y="2552"/>
                    <a:pt x="1830" y="2559"/>
                  </a:cubicBezTo>
                  <a:lnTo>
                    <a:pt x="303" y="3444"/>
                  </a:lnTo>
                  <a:cubicBezTo>
                    <a:pt x="293" y="3449"/>
                    <a:pt x="282" y="3452"/>
                    <a:pt x="273" y="3452"/>
                  </a:cubicBezTo>
                  <a:cubicBezTo>
                    <a:pt x="238" y="3452"/>
                    <a:pt x="211" y="3416"/>
                    <a:pt x="211" y="3355"/>
                  </a:cubicBezTo>
                  <a:lnTo>
                    <a:pt x="211" y="1679"/>
                  </a:lnTo>
                  <a:cubicBezTo>
                    <a:pt x="211" y="1600"/>
                    <a:pt x="255" y="1516"/>
                    <a:pt x="303" y="1485"/>
                  </a:cubicBezTo>
                  <a:lnTo>
                    <a:pt x="2248" y="363"/>
                  </a:lnTo>
                  <a:cubicBezTo>
                    <a:pt x="2259" y="356"/>
                    <a:pt x="2271" y="353"/>
                    <a:pt x="2281" y="353"/>
                  </a:cubicBezTo>
                  <a:close/>
                  <a:moveTo>
                    <a:pt x="2356" y="1"/>
                  </a:moveTo>
                  <a:cubicBezTo>
                    <a:pt x="2322" y="1"/>
                    <a:pt x="2286" y="11"/>
                    <a:pt x="2248" y="33"/>
                  </a:cubicBezTo>
                  <a:lnTo>
                    <a:pt x="303" y="1155"/>
                  </a:lnTo>
                  <a:cubicBezTo>
                    <a:pt x="137" y="1254"/>
                    <a:pt x="0" y="1542"/>
                    <a:pt x="0" y="1801"/>
                  </a:cubicBezTo>
                  <a:lnTo>
                    <a:pt x="0" y="3477"/>
                  </a:lnTo>
                  <a:cubicBezTo>
                    <a:pt x="0" y="3678"/>
                    <a:pt x="83" y="3802"/>
                    <a:pt x="197" y="3802"/>
                  </a:cubicBezTo>
                  <a:cubicBezTo>
                    <a:pt x="230" y="3802"/>
                    <a:pt x="266" y="3792"/>
                    <a:pt x="303" y="3770"/>
                  </a:cubicBezTo>
                  <a:lnTo>
                    <a:pt x="1785" y="2916"/>
                  </a:lnTo>
                  <a:lnTo>
                    <a:pt x="2173" y="3287"/>
                  </a:lnTo>
                  <a:cubicBezTo>
                    <a:pt x="2184" y="3298"/>
                    <a:pt x="2197" y="3303"/>
                    <a:pt x="2211" y="3303"/>
                  </a:cubicBezTo>
                  <a:cubicBezTo>
                    <a:pt x="2223" y="3303"/>
                    <a:pt x="2235" y="3300"/>
                    <a:pt x="2248" y="3293"/>
                  </a:cubicBezTo>
                  <a:cubicBezTo>
                    <a:pt x="2265" y="3284"/>
                    <a:pt x="2279" y="3273"/>
                    <a:pt x="2288" y="3256"/>
                  </a:cubicBezTo>
                  <a:cubicBezTo>
                    <a:pt x="2329" y="3209"/>
                    <a:pt x="2356" y="3134"/>
                    <a:pt x="2356" y="3066"/>
                  </a:cubicBezTo>
                  <a:lnTo>
                    <a:pt x="2356" y="2556"/>
                  </a:lnTo>
                  <a:cubicBezTo>
                    <a:pt x="2472" y="2420"/>
                    <a:pt x="2554" y="2199"/>
                    <a:pt x="2554" y="2002"/>
                  </a:cubicBezTo>
                  <a:lnTo>
                    <a:pt x="2554" y="326"/>
                  </a:lnTo>
                  <a:cubicBezTo>
                    <a:pt x="2554" y="125"/>
                    <a:pt x="2472" y="1"/>
                    <a:pt x="23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26"/>
            <p:cNvSpPr/>
            <p:nvPr/>
          </p:nvSpPr>
          <p:spPr>
            <a:xfrm>
              <a:off x="185998" y="2392665"/>
              <a:ext cx="15691" cy="25714"/>
            </a:xfrm>
            <a:custGeom>
              <a:avLst/>
              <a:gdLst/>
              <a:ahLst/>
              <a:cxnLst/>
              <a:rect l="l" t="t" r="r" b="b"/>
              <a:pathLst>
                <a:path w="310" h="508" extrusionOk="0">
                  <a:moveTo>
                    <a:pt x="208" y="1"/>
                  </a:moveTo>
                  <a:cubicBezTo>
                    <a:pt x="191" y="1"/>
                    <a:pt x="172" y="6"/>
                    <a:pt x="153" y="18"/>
                  </a:cubicBezTo>
                  <a:cubicBezTo>
                    <a:pt x="68" y="65"/>
                    <a:pt x="0" y="211"/>
                    <a:pt x="0" y="344"/>
                  </a:cubicBezTo>
                  <a:cubicBezTo>
                    <a:pt x="0" y="444"/>
                    <a:pt x="41" y="507"/>
                    <a:pt x="99" y="507"/>
                  </a:cubicBezTo>
                  <a:cubicBezTo>
                    <a:pt x="115" y="507"/>
                    <a:pt x="134" y="502"/>
                    <a:pt x="153" y="491"/>
                  </a:cubicBezTo>
                  <a:cubicBezTo>
                    <a:pt x="238" y="442"/>
                    <a:pt x="310" y="296"/>
                    <a:pt x="310" y="164"/>
                  </a:cubicBezTo>
                  <a:cubicBezTo>
                    <a:pt x="310" y="64"/>
                    <a:pt x="267" y="1"/>
                    <a:pt x="2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26"/>
            <p:cNvSpPr/>
            <p:nvPr/>
          </p:nvSpPr>
          <p:spPr>
            <a:xfrm>
              <a:off x="216267" y="2375202"/>
              <a:ext cx="15691" cy="25714"/>
            </a:xfrm>
            <a:custGeom>
              <a:avLst/>
              <a:gdLst/>
              <a:ahLst/>
              <a:cxnLst/>
              <a:rect l="l" t="t" r="r" b="b"/>
              <a:pathLst>
                <a:path w="310" h="508" extrusionOk="0">
                  <a:moveTo>
                    <a:pt x="208" y="0"/>
                  </a:moveTo>
                  <a:cubicBezTo>
                    <a:pt x="191" y="0"/>
                    <a:pt x="172" y="6"/>
                    <a:pt x="153" y="16"/>
                  </a:cubicBezTo>
                  <a:cubicBezTo>
                    <a:pt x="68" y="64"/>
                    <a:pt x="0" y="210"/>
                    <a:pt x="0" y="343"/>
                  </a:cubicBezTo>
                  <a:cubicBezTo>
                    <a:pt x="0" y="446"/>
                    <a:pt x="41" y="507"/>
                    <a:pt x="100" y="507"/>
                  </a:cubicBezTo>
                  <a:cubicBezTo>
                    <a:pt x="116" y="507"/>
                    <a:pt x="134" y="502"/>
                    <a:pt x="153" y="492"/>
                  </a:cubicBezTo>
                  <a:cubicBezTo>
                    <a:pt x="239" y="441"/>
                    <a:pt x="310" y="295"/>
                    <a:pt x="310" y="166"/>
                  </a:cubicBezTo>
                  <a:cubicBezTo>
                    <a:pt x="310" y="62"/>
                    <a:pt x="267" y="0"/>
                    <a:pt x="2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26"/>
            <p:cNvSpPr/>
            <p:nvPr/>
          </p:nvSpPr>
          <p:spPr>
            <a:xfrm>
              <a:off x="246536" y="2357638"/>
              <a:ext cx="15691" cy="25714"/>
            </a:xfrm>
            <a:custGeom>
              <a:avLst/>
              <a:gdLst/>
              <a:ahLst/>
              <a:cxnLst/>
              <a:rect l="l" t="t" r="r" b="b"/>
              <a:pathLst>
                <a:path w="310" h="508" extrusionOk="0">
                  <a:moveTo>
                    <a:pt x="211" y="1"/>
                  </a:moveTo>
                  <a:cubicBezTo>
                    <a:pt x="194" y="1"/>
                    <a:pt x="176" y="6"/>
                    <a:pt x="157" y="17"/>
                  </a:cubicBezTo>
                  <a:cubicBezTo>
                    <a:pt x="72" y="67"/>
                    <a:pt x="1" y="213"/>
                    <a:pt x="1" y="343"/>
                  </a:cubicBezTo>
                  <a:cubicBezTo>
                    <a:pt x="1" y="446"/>
                    <a:pt x="44" y="508"/>
                    <a:pt x="103" y="508"/>
                  </a:cubicBezTo>
                  <a:cubicBezTo>
                    <a:pt x="120" y="508"/>
                    <a:pt x="138" y="503"/>
                    <a:pt x="157" y="492"/>
                  </a:cubicBezTo>
                  <a:cubicBezTo>
                    <a:pt x="242" y="441"/>
                    <a:pt x="310" y="295"/>
                    <a:pt x="310" y="166"/>
                  </a:cubicBezTo>
                  <a:cubicBezTo>
                    <a:pt x="310" y="63"/>
                    <a:pt x="269" y="1"/>
                    <a:pt x="2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26"/>
            <p:cNvSpPr/>
            <p:nvPr/>
          </p:nvSpPr>
          <p:spPr>
            <a:xfrm>
              <a:off x="33993" y="1791529"/>
              <a:ext cx="303300" cy="394665"/>
            </a:xfrm>
            <a:custGeom>
              <a:avLst/>
              <a:gdLst/>
              <a:ahLst/>
              <a:cxnLst/>
              <a:rect l="l" t="t" r="r" b="b"/>
              <a:pathLst>
                <a:path w="5992" h="7797" extrusionOk="0">
                  <a:moveTo>
                    <a:pt x="5785" y="1"/>
                  </a:moveTo>
                  <a:cubicBezTo>
                    <a:pt x="5735" y="1"/>
                    <a:pt x="5678" y="17"/>
                    <a:pt x="5618" y="52"/>
                  </a:cubicBezTo>
                  <a:lnTo>
                    <a:pt x="1673" y="2330"/>
                  </a:lnTo>
                  <a:cubicBezTo>
                    <a:pt x="1466" y="2449"/>
                    <a:pt x="1300" y="2742"/>
                    <a:pt x="1300" y="2980"/>
                  </a:cubicBezTo>
                  <a:lnTo>
                    <a:pt x="1300" y="4601"/>
                  </a:lnTo>
                  <a:lnTo>
                    <a:pt x="147" y="5791"/>
                  </a:lnTo>
                  <a:cubicBezTo>
                    <a:pt x="1" y="5947"/>
                    <a:pt x="32" y="6057"/>
                    <a:pt x="214" y="6057"/>
                  </a:cubicBezTo>
                  <a:cubicBezTo>
                    <a:pt x="234" y="6057"/>
                    <a:pt x="256" y="6055"/>
                    <a:pt x="280" y="6053"/>
                  </a:cubicBezTo>
                  <a:lnTo>
                    <a:pt x="1300" y="5934"/>
                  </a:lnTo>
                  <a:lnTo>
                    <a:pt x="1300" y="7529"/>
                  </a:lnTo>
                  <a:cubicBezTo>
                    <a:pt x="1300" y="7699"/>
                    <a:pt x="1383" y="7797"/>
                    <a:pt x="1506" y="7797"/>
                  </a:cubicBezTo>
                  <a:cubicBezTo>
                    <a:pt x="1556" y="7797"/>
                    <a:pt x="1613" y="7780"/>
                    <a:pt x="1673" y="7746"/>
                  </a:cubicBezTo>
                  <a:lnTo>
                    <a:pt x="5618" y="5468"/>
                  </a:lnTo>
                  <a:cubicBezTo>
                    <a:pt x="5825" y="5349"/>
                    <a:pt x="5991" y="5056"/>
                    <a:pt x="5991" y="4819"/>
                  </a:cubicBezTo>
                  <a:lnTo>
                    <a:pt x="5991" y="270"/>
                  </a:lnTo>
                  <a:cubicBezTo>
                    <a:pt x="5991" y="99"/>
                    <a:pt x="5908" y="1"/>
                    <a:pt x="578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26"/>
            <p:cNvSpPr/>
            <p:nvPr/>
          </p:nvSpPr>
          <p:spPr>
            <a:xfrm>
              <a:off x="157247" y="1893170"/>
              <a:ext cx="116370" cy="191435"/>
            </a:xfrm>
            <a:custGeom>
              <a:avLst/>
              <a:gdLst/>
              <a:ahLst/>
              <a:cxnLst/>
              <a:rect l="l" t="t" r="r" b="b"/>
              <a:pathLst>
                <a:path w="2299" h="3782" extrusionOk="0">
                  <a:moveTo>
                    <a:pt x="1475" y="373"/>
                  </a:moveTo>
                  <a:cubicBezTo>
                    <a:pt x="1597" y="373"/>
                    <a:pt x="1706" y="419"/>
                    <a:pt x="1799" y="509"/>
                  </a:cubicBezTo>
                  <a:lnTo>
                    <a:pt x="1816" y="523"/>
                  </a:lnTo>
                  <a:cubicBezTo>
                    <a:pt x="1979" y="689"/>
                    <a:pt x="2070" y="982"/>
                    <a:pt x="2074" y="1349"/>
                  </a:cubicBezTo>
                  <a:lnTo>
                    <a:pt x="2128" y="1319"/>
                  </a:lnTo>
                  <a:lnTo>
                    <a:pt x="2074" y="1372"/>
                  </a:lnTo>
                  <a:cubicBezTo>
                    <a:pt x="2067" y="2069"/>
                    <a:pt x="1741" y="2841"/>
                    <a:pt x="1295" y="3208"/>
                  </a:cubicBezTo>
                  <a:cubicBezTo>
                    <a:pt x="1262" y="3239"/>
                    <a:pt x="1228" y="3263"/>
                    <a:pt x="1193" y="3287"/>
                  </a:cubicBezTo>
                  <a:cubicBezTo>
                    <a:pt x="1166" y="3304"/>
                    <a:pt x="1135" y="3321"/>
                    <a:pt x="1105" y="3338"/>
                  </a:cubicBezTo>
                  <a:cubicBezTo>
                    <a:pt x="1071" y="3354"/>
                    <a:pt x="1037" y="3368"/>
                    <a:pt x="1003" y="3379"/>
                  </a:cubicBezTo>
                  <a:cubicBezTo>
                    <a:pt x="940" y="3400"/>
                    <a:pt x="880" y="3410"/>
                    <a:pt x="822" y="3410"/>
                  </a:cubicBezTo>
                  <a:cubicBezTo>
                    <a:pt x="472" y="3410"/>
                    <a:pt x="230" y="3033"/>
                    <a:pt x="225" y="2441"/>
                  </a:cubicBezTo>
                  <a:lnTo>
                    <a:pt x="225" y="2409"/>
                  </a:lnTo>
                  <a:cubicBezTo>
                    <a:pt x="228" y="2028"/>
                    <a:pt x="327" y="1617"/>
                    <a:pt x="503" y="1247"/>
                  </a:cubicBezTo>
                  <a:lnTo>
                    <a:pt x="520" y="1217"/>
                  </a:lnTo>
                  <a:cubicBezTo>
                    <a:pt x="653" y="944"/>
                    <a:pt x="820" y="723"/>
                    <a:pt x="1003" y="574"/>
                  </a:cubicBezTo>
                  <a:cubicBezTo>
                    <a:pt x="1037" y="543"/>
                    <a:pt x="1071" y="519"/>
                    <a:pt x="1105" y="495"/>
                  </a:cubicBezTo>
                  <a:cubicBezTo>
                    <a:pt x="1119" y="485"/>
                    <a:pt x="1135" y="478"/>
                    <a:pt x="1149" y="468"/>
                  </a:cubicBezTo>
                  <a:cubicBezTo>
                    <a:pt x="1163" y="462"/>
                    <a:pt x="1180" y="454"/>
                    <a:pt x="1193" y="445"/>
                  </a:cubicBezTo>
                  <a:cubicBezTo>
                    <a:pt x="1228" y="428"/>
                    <a:pt x="1262" y="414"/>
                    <a:pt x="1295" y="404"/>
                  </a:cubicBezTo>
                  <a:cubicBezTo>
                    <a:pt x="1358" y="383"/>
                    <a:pt x="1418" y="373"/>
                    <a:pt x="1475" y="373"/>
                  </a:cubicBezTo>
                  <a:close/>
                  <a:moveTo>
                    <a:pt x="1554" y="0"/>
                  </a:moveTo>
                  <a:cubicBezTo>
                    <a:pt x="1426" y="0"/>
                    <a:pt x="1289" y="40"/>
                    <a:pt x="1149" y="122"/>
                  </a:cubicBezTo>
                  <a:cubicBezTo>
                    <a:pt x="857" y="291"/>
                    <a:pt x="578" y="621"/>
                    <a:pt x="364" y="1053"/>
                  </a:cubicBezTo>
                  <a:lnTo>
                    <a:pt x="344" y="1090"/>
                  </a:lnTo>
                  <a:lnTo>
                    <a:pt x="385" y="1128"/>
                  </a:lnTo>
                  <a:lnTo>
                    <a:pt x="337" y="1107"/>
                  </a:lnTo>
                  <a:cubicBezTo>
                    <a:pt x="120" y="1570"/>
                    <a:pt x="0" y="2083"/>
                    <a:pt x="0" y="2556"/>
                  </a:cubicBezTo>
                  <a:cubicBezTo>
                    <a:pt x="0" y="3028"/>
                    <a:pt x="120" y="3403"/>
                    <a:pt x="337" y="3613"/>
                  </a:cubicBezTo>
                  <a:cubicBezTo>
                    <a:pt x="455" y="3725"/>
                    <a:pt x="594" y="3782"/>
                    <a:pt x="745" y="3782"/>
                  </a:cubicBezTo>
                  <a:cubicBezTo>
                    <a:pt x="873" y="3782"/>
                    <a:pt x="1009" y="3741"/>
                    <a:pt x="1149" y="3660"/>
                  </a:cubicBezTo>
                  <a:cubicBezTo>
                    <a:pt x="1455" y="3484"/>
                    <a:pt x="1744" y="3134"/>
                    <a:pt x="1962" y="2675"/>
                  </a:cubicBezTo>
                  <a:cubicBezTo>
                    <a:pt x="2180" y="2212"/>
                    <a:pt x="2298" y="1699"/>
                    <a:pt x="2298" y="1226"/>
                  </a:cubicBezTo>
                  <a:cubicBezTo>
                    <a:pt x="2298" y="768"/>
                    <a:pt x="2186" y="397"/>
                    <a:pt x="1976" y="183"/>
                  </a:cubicBezTo>
                  <a:lnTo>
                    <a:pt x="1959" y="169"/>
                  </a:lnTo>
                  <a:cubicBezTo>
                    <a:pt x="1842" y="57"/>
                    <a:pt x="1704" y="0"/>
                    <a:pt x="15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26"/>
            <p:cNvSpPr/>
            <p:nvPr/>
          </p:nvSpPr>
          <p:spPr>
            <a:xfrm>
              <a:off x="176684" y="1906685"/>
              <a:ext cx="78710" cy="55882"/>
            </a:xfrm>
            <a:custGeom>
              <a:avLst/>
              <a:gdLst/>
              <a:ahLst/>
              <a:cxnLst/>
              <a:rect l="l" t="t" r="r" b="b"/>
              <a:pathLst>
                <a:path w="1555" h="1104" extrusionOk="0">
                  <a:moveTo>
                    <a:pt x="1503" y="1"/>
                  </a:moveTo>
                  <a:lnTo>
                    <a:pt x="1486" y="38"/>
                  </a:lnTo>
                  <a:cubicBezTo>
                    <a:pt x="1483" y="48"/>
                    <a:pt x="1476" y="59"/>
                    <a:pt x="1473" y="68"/>
                  </a:cubicBezTo>
                  <a:cubicBezTo>
                    <a:pt x="1415" y="187"/>
                    <a:pt x="1350" y="297"/>
                    <a:pt x="1279" y="399"/>
                  </a:cubicBezTo>
                  <a:cubicBezTo>
                    <a:pt x="1272" y="409"/>
                    <a:pt x="1269" y="415"/>
                    <a:pt x="1261" y="426"/>
                  </a:cubicBezTo>
                  <a:cubicBezTo>
                    <a:pt x="1167" y="558"/>
                    <a:pt x="1065" y="671"/>
                    <a:pt x="959" y="759"/>
                  </a:cubicBezTo>
                  <a:cubicBezTo>
                    <a:pt x="952" y="766"/>
                    <a:pt x="946" y="773"/>
                    <a:pt x="935" y="779"/>
                  </a:cubicBezTo>
                  <a:cubicBezTo>
                    <a:pt x="888" y="817"/>
                    <a:pt x="837" y="851"/>
                    <a:pt x="789" y="881"/>
                  </a:cubicBezTo>
                  <a:cubicBezTo>
                    <a:pt x="724" y="919"/>
                    <a:pt x="660" y="945"/>
                    <a:pt x="596" y="963"/>
                  </a:cubicBezTo>
                  <a:cubicBezTo>
                    <a:pt x="588" y="966"/>
                    <a:pt x="582" y="966"/>
                    <a:pt x="575" y="970"/>
                  </a:cubicBezTo>
                  <a:cubicBezTo>
                    <a:pt x="529" y="980"/>
                    <a:pt x="485" y="985"/>
                    <a:pt x="441" y="985"/>
                  </a:cubicBezTo>
                  <a:cubicBezTo>
                    <a:pt x="385" y="985"/>
                    <a:pt x="331" y="977"/>
                    <a:pt x="279" y="959"/>
                  </a:cubicBezTo>
                  <a:cubicBezTo>
                    <a:pt x="272" y="959"/>
                    <a:pt x="266" y="956"/>
                    <a:pt x="262" y="953"/>
                  </a:cubicBezTo>
                  <a:cubicBezTo>
                    <a:pt x="197" y="929"/>
                    <a:pt x="136" y="892"/>
                    <a:pt x="82" y="840"/>
                  </a:cubicBezTo>
                  <a:cubicBezTo>
                    <a:pt x="75" y="834"/>
                    <a:pt x="72" y="830"/>
                    <a:pt x="68" y="823"/>
                  </a:cubicBezTo>
                  <a:lnTo>
                    <a:pt x="51" y="807"/>
                  </a:lnTo>
                  <a:lnTo>
                    <a:pt x="34" y="843"/>
                  </a:lnTo>
                  <a:cubicBezTo>
                    <a:pt x="28" y="854"/>
                    <a:pt x="21" y="864"/>
                    <a:pt x="17" y="878"/>
                  </a:cubicBezTo>
                  <a:lnTo>
                    <a:pt x="1" y="912"/>
                  </a:lnTo>
                  <a:lnTo>
                    <a:pt x="14" y="929"/>
                  </a:lnTo>
                  <a:cubicBezTo>
                    <a:pt x="21" y="936"/>
                    <a:pt x="24" y="939"/>
                    <a:pt x="31" y="942"/>
                  </a:cubicBezTo>
                  <a:lnTo>
                    <a:pt x="31" y="945"/>
                  </a:lnTo>
                  <a:cubicBezTo>
                    <a:pt x="92" y="1003"/>
                    <a:pt x="157" y="1044"/>
                    <a:pt x="225" y="1072"/>
                  </a:cubicBezTo>
                  <a:cubicBezTo>
                    <a:pt x="232" y="1072"/>
                    <a:pt x="238" y="1075"/>
                    <a:pt x="246" y="1078"/>
                  </a:cubicBezTo>
                  <a:cubicBezTo>
                    <a:pt x="297" y="1094"/>
                    <a:pt x="352" y="1103"/>
                    <a:pt x="409" y="1103"/>
                  </a:cubicBezTo>
                  <a:cubicBezTo>
                    <a:pt x="459" y="1103"/>
                    <a:pt x="510" y="1096"/>
                    <a:pt x="561" y="1082"/>
                  </a:cubicBezTo>
                  <a:cubicBezTo>
                    <a:pt x="572" y="1082"/>
                    <a:pt x="578" y="1078"/>
                    <a:pt x="585" y="1078"/>
                  </a:cubicBezTo>
                  <a:cubicBezTo>
                    <a:pt x="649" y="1058"/>
                    <a:pt x="718" y="1031"/>
                    <a:pt x="789" y="990"/>
                  </a:cubicBezTo>
                  <a:cubicBezTo>
                    <a:pt x="840" y="959"/>
                    <a:pt x="894" y="922"/>
                    <a:pt x="946" y="881"/>
                  </a:cubicBezTo>
                  <a:cubicBezTo>
                    <a:pt x="955" y="875"/>
                    <a:pt x="963" y="868"/>
                    <a:pt x="969" y="861"/>
                  </a:cubicBezTo>
                  <a:cubicBezTo>
                    <a:pt x="1082" y="766"/>
                    <a:pt x="1190" y="647"/>
                    <a:pt x="1292" y="504"/>
                  </a:cubicBezTo>
                  <a:cubicBezTo>
                    <a:pt x="1299" y="493"/>
                    <a:pt x="1306" y="487"/>
                    <a:pt x="1313" y="476"/>
                  </a:cubicBezTo>
                  <a:cubicBezTo>
                    <a:pt x="1388" y="368"/>
                    <a:pt x="1456" y="249"/>
                    <a:pt x="1520" y="120"/>
                  </a:cubicBezTo>
                  <a:cubicBezTo>
                    <a:pt x="1527" y="109"/>
                    <a:pt x="1531" y="99"/>
                    <a:pt x="1537" y="85"/>
                  </a:cubicBezTo>
                  <a:lnTo>
                    <a:pt x="1554" y="52"/>
                  </a:lnTo>
                  <a:lnTo>
                    <a:pt x="1537" y="35"/>
                  </a:lnTo>
                  <a:cubicBezTo>
                    <a:pt x="1534" y="28"/>
                    <a:pt x="1527" y="24"/>
                    <a:pt x="1523" y="21"/>
                  </a:cubicBezTo>
                  <a:lnTo>
                    <a:pt x="1520" y="18"/>
                  </a:lnTo>
                  <a:lnTo>
                    <a:pt x="150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26"/>
            <p:cNvSpPr/>
            <p:nvPr/>
          </p:nvSpPr>
          <p:spPr>
            <a:xfrm>
              <a:off x="176684" y="2013994"/>
              <a:ext cx="78710" cy="58109"/>
            </a:xfrm>
            <a:custGeom>
              <a:avLst/>
              <a:gdLst/>
              <a:ahLst/>
              <a:cxnLst/>
              <a:rect l="l" t="t" r="r" b="b"/>
              <a:pathLst>
                <a:path w="1555" h="1148" extrusionOk="0">
                  <a:moveTo>
                    <a:pt x="1162" y="1"/>
                  </a:moveTo>
                  <a:cubicBezTo>
                    <a:pt x="1099" y="1"/>
                    <a:pt x="1035" y="11"/>
                    <a:pt x="969" y="33"/>
                  </a:cubicBezTo>
                  <a:cubicBezTo>
                    <a:pt x="963" y="33"/>
                    <a:pt x="955" y="36"/>
                    <a:pt x="946" y="40"/>
                  </a:cubicBezTo>
                  <a:cubicBezTo>
                    <a:pt x="894" y="57"/>
                    <a:pt x="840" y="84"/>
                    <a:pt x="789" y="115"/>
                  </a:cubicBezTo>
                  <a:cubicBezTo>
                    <a:pt x="718" y="151"/>
                    <a:pt x="649" y="203"/>
                    <a:pt x="585" y="261"/>
                  </a:cubicBezTo>
                  <a:cubicBezTo>
                    <a:pt x="578" y="264"/>
                    <a:pt x="572" y="271"/>
                    <a:pt x="561" y="281"/>
                  </a:cubicBezTo>
                  <a:cubicBezTo>
                    <a:pt x="453" y="380"/>
                    <a:pt x="343" y="506"/>
                    <a:pt x="246" y="652"/>
                  </a:cubicBezTo>
                  <a:cubicBezTo>
                    <a:pt x="238" y="661"/>
                    <a:pt x="232" y="672"/>
                    <a:pt x="225" y="682"/>
                  </a:cubicBezTo>
                  <a:cubicBezTo>
                    <a:pt x="157" y="788"/>
                    <a:pt x="92" y="906"/>
                    <a:pt x="31" y="1029"/>
                  </a:cubicBezTo>
                  <a:lnTo>
                    <a:pt x="31" y="1036"/>
                  </a:lnTo>
                  <a:cubicBezTo>
                    <a:pt x="24" y="1046"/>
                    <a:pt x="21" y="1053"/>
                    <a:pt x="14" y="1063"/>
                  </a:cubicBezTo>
                  <a:lnTo>
                    <a:pt x="1" y="1100"/>
                  </a:lnTo>
                  <a:lnTo>
                    <a:pt x="17" y="1118"/>
                  </a:lnTo>
                  <a:cubicBezTo>
                    <a:pt x="21" y="1121"/>
                    <a:pt x="28" y="1127"/>
                    <a:pt x="34" y="1131"/>
                  </a:cubicBezTo>
                  <a:lnTo>
                    <a:pt x="51" y="1148"/>
                  </a:lnTo>
                  <a:lnTo>
                    <a:pt x="68" y="1110"/>
                  </a:lnTo>
                  <a:cubicBezTo>
                    <a:pt x="72" y="1100"/>
                    <a:pt x="75" y="1090"/>
                    <a:pt x="82" y="1077"/>
                  </a:cubicBezTo>
                  <a:cubicBezTo>
                    <a:pt x="136" y="964"/>
                    <a:pt x="197" y="856"/>
                    <a:pt x="262" y="757"/>
                  </a:cubicBezTo>
                  <a:cubicBezTo>
                    <a:pt x="266" y="747"/>
                    <a:pt x="272" y="740"/>
                    <a:pt x="279" y="730"/>
                  </a:cubicBezTo>
                  <a:cubicBezTo>
                    <a:pt x="371" y="590"/>
                    <a:pt x="470" y="475"/>
                    <a:pt x="575" y="380"/>
                  </a:cubicBezTo>
                  <a:cubicBezTo>
                    <a:pt x="582" y="373"/>
                    <a:pt x="588" y="366"/>
                    <a:pt x="596" y="359"/>
                  </a:cubicBezTo>
                  <a:cubicBezTo>
                    <a:pt x="660" y="305"/>
                    <a:pt x="724" y="261"/>
                    <a:pt x="789" y="223"/>
                  </a:cubicBezTo>
                  <a:cubicBezTo>
                    <a:pt x="837" y="192"/>
                    <a:pt x="888" y="169"/>
                    <a:pt x="935" y="151"/>
                  </a:cubicBezTo>
                  <a:cubicBezTo>
                    <a:pt x="946" y="151"/>
                    <a:pt x="952" y="148"/>
                    <a:pt x="959" y="145"/>
                  </a:cubicBezTo>
                  <a:cubicBezTo>
                    <a:pt x="1022" y="127"/>
                    <a:pt x="1084" y="117"/>
                    <a:pt x="1144" y="117"/>
                  </a:cubicBezTo>
                  <a:cubicBezTo>
                    <a:pt x="1184" y="117"/>
                    <a:pt x="1223" y="121"/>
                    <a:pt x="1261" y="131"/>
                  </a:cubicBezTo>
                  <a:cubicBezTo>
                    <a:pt x="1269" y="135"/>
                    <a:pt x="1272" y="135"/>
                    <a:pt x="1279" y="138"/>
                  </a:cubicBezTo>
                  <a:cubicBezTo>
                    <a:pt x="1350" y="159"/>
                    <a:pt x="1415" y="192"/>
                    <a:pt x="1473" y="244"/>
                  </a:cubicBezTo>
                  <a:cubicBezTo>
                    <a:pt x="1476" y="247"/>
                    <a:pt x="1483" y="253"/>
                    <a:pt x="1486" y="257"/>
                  </a:cubicBezTo>
                  <a:lnTo>
                    <a:pt x="1503" y="274"/>
                  </a:lnTo>
                  <a:lnTo>
                    <a:pt x="1520" y="240"/>
                  </a:lnTo>
                  <a:cubicBezTo>
                    <a:pt x="1523" y="237"/>
                    <a:pt x="1523" y="237"/>
                    <a:pt x="1523" y="233"/>
                  </a:cubicBezTo>
                  <a:cubicBezTo>
                    <a:pt x="1527" y="223"/>
                    <a:pt x="1534" y="213"/>
                    <a:pt x="1537" y="203"/>
                  </a:cubicBezTo>
                  <a:lnTo>
                    <a:pt x="1554" y="169"/>
                  </a:lnTo>
                  <a:lnTo>
                    <a:pt x="1537" y="151"/>
                  </a:lnTo>
                  <a:lnTo>
                    <a:pt x="1520" y="135"/>
                  </a:lnTo>
                  <a:cubicBezTo>
                    <a:pt x="1456" y="80"/>
                    <a:pt x="1388" y="43"/>
                    <a:pt x="1313" y="19"/>
                  </a:cubicBezTo>
                  <a:cubicBezTo>
                    <a:pt x="1306" y="19"/>
                    <a:pt x="1299" y="16"/>
                    <a:pt x="1292" y="16"/>
                  </a:cubicBezTo>
                  <a:cubicBezTo>
                    <a:pt x="1250" y="6"/>
                    <a:pt x="1206" y="1"/>
                    <a:pt x="1162" y="1"/>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26"/>
            <p:cNvSpPr/>
            <p:nvPr/>
          </p:nvSpPr>
          <p:spPr>
            <a:xfrm>
              <a:off x="187364" y="1903698"/>
              <a:ext cx="56135" cy="170429"/>
            </a:xfrm>
            <a:custGeom>
              <a:avLst/>
              <a:gdLst/>
              <a:ahLst/>
              <a:cxnLst/>
              <a:rect l="l" t="t" r="r" b="b"/>
              <a:pathLst>
                <a:path w="1109" h="3367" extrusionOk="0">
                  <a:moveTo>
                    <a:pt x="643" y="115"/>
                  </a:moveTo>
                  <a:cubicBezTo>
                    <a:pt x="740" y="115"/>
                    <a:pt x="831" y="209"/>
                    <a:pt x="901" y="386"/>
                  </a:cubicBezTo>
                  <a:cubicBezTo>
                    <a:pt x="997" y="624"/>
                    <a:pt x="1050" y="984"/>
                    <a:pt x="1050" y="1396"/>
                  </a:cubicBezTo>
                  <a:cubicBezTo>
                    <a:pt x="1050" y="1811"/>
                    <a:pt x="997" y="2233"/>
                    <a:pt x="901" y="2579"/>
                  </a:cubicBezTo>
                  <a:cubicBezTo>
                    <a:pt x="810" y="2919"/>
                    <a:pt x="683" y="3150"/>
                    <a:pt x="554" y="3225"/>
                  </a:cubicBezTo>
                  <a:cubicBezTo>
                    <a:pt x="524" y="3242"/>
                    <a:pt x="494" y="3251"/>
                    <a:pt x="464" y="3251"/>
                  </a:cubicBezTo>
                  <a:cubicBezTo>
                    <a:pt x="369" y="3251"/>
                    <a:pt x="280" y="3159"/>
                    <a:pt x="207" y="2980"/>
                  </a:cubicBezTo>
                  <a:cubicBezTo>
                    <a:pt x="112" y="2742"/>
                    <a:pt x="58" y="2385"/>
                    <a:pt x="58" y="1971"/>
                  </a:cubicBezTo>
                  <a:cubicBezTo>
                    <a:pt x="58" y="1555"/>
                    <a:pt x="112" y="1134"/>
                    <a:pt x="207" y="787"/>
                  </a:cubicBezTo>
                  <a:cubicBezTo>
                    <a:pt x="303" y="447"/>
                    <a:pt x="425" y="216"/>
                    <a:pt x="554" y="141"/>
                  </a:cubicBezTo>
                  <a:cubicBezTo>
                    <a:pt x="584" y="124"/>
                    <a:pt x="614" y="115"/>
                    <a:pt x="643" y="115"/>
                  </a:cubicBezTo>
                  <a:close/>
                  <a:moveTo>
                    <a:pt x="664" y="0"/>
                  </a:moveTo>
                  <a:cubicBezTo>
                    <a:pt x="628" y="0"/>
                    <a:pt x="592" y="11"/>
                    <a:pt x="554" y="33"/>
                  </a:cubicBezTo>
                  <a:cubicBezTo>
                    <a:pt x="405" y="121"/>
                    <a:pt x="262" y="376"/>
                    <a:pt x="157" y="756"/>
                  </a:cubicBezTo>
                  <a:cubicBezTo>
                    <a:pt x="55" y="1124"/>
                    <a:pt x="0" y="1569"/>
                    <a:pt x="0" y="2004"/>
                  </a:cubicBezTo>
                  <a:cubicBezTo>
                    <a:pt x="0" y="2440"/>
                    <a:pt x="55" y="2817"/>
                    <a:pt x="157" y="3069"/>
                  </a:cubicBezTo>
                  <a:cubicBezTo>
                    <a:pt x="237" y="3264"/>
                    <a:pt x="338" y="3366"/>
                    <a:pt x="447" y="3366"/>
                  </a:cubicBezTo>
                  <a:cubicBezTo>
                    <a:pt x="482" y="3366"/>
                    <a:pt x="518" y="3355"/>
                    <a:pt x="554" y="3334"/>
                  </a:cubicBezTo>
                  <a:cubicBezTo>
                    <a:pt x="708" y="3245"/>
                    <a:pt x="846" y="2991"/>
                    <a:pt x="952" y="2609"/>
                  </a:cubicBezTo>
                  <a:cubicBezTo>
                    <a:pt x="1054" y="2242"/>
                    <a:pt x="1108" y="1800"/>
                    <a:pt x="1108" y="1362"/>
                  </a:cubicBezTo>
                  <a:cubicBezTo>
                    <a:pt x="1108" y="927"/>
                    <a:pt x="1054" y="549"/>
                    <a:pt x="952" y="298"/>
                  </a:cubicBezTo>
                  <a:cubicBezTo>
                    <a:pt x="872" y="102"/>
                    <a:pt x="774" y="0"/>
                    <a:pt x="664" y="0"/>
                  </a:cubicBezTo>
                  <a:close/>
                </a:path>
              </a:pathLst>
            </a:custGeom>
            <a:solidFill>
              <a:srgbClr val="3747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26"/>
            <p:cNvSpPr/>
            <p:nvPr/>
          </p:nvSpPr>
          <p:spPr>
            <a:xfrm>
              <a:off x="161195" y="1955632"/>
              <a:ext cx="108473" cy="66916"/>
            </a:xfrm>
            <a:custGeom>
              <a:avLst/>
              <a:gdLst/>
              <a:ahLst/>
              <a:cxnLst/>
              <a:rect l="l" t="t" r="r" b="b"/>
              <a:pathLst>
                <a:path w="2143" h="1322" extrusionOk="0">
                  <a:moveTo>
                    <a:pt x="2119" y="0"/>
                  </a:moveTo>
                  <a:cubicBezTo>
                    <a:pt x="2116" y="0"/>
                    <a:pt x="2112" y="1"/>
                    <a:pt x="2108" y="3"/>
                  </a:cubicBezTo>
                  <a:lnTo>
                    <a:pt x="34" y="1199"/>
                  </a:lnTo>
                  <a:cubicBezTo>
                    <a:pt x="14" y="1213"/>
                    <a:pt x="1" y="1251"/>
                    <a:pt x="1" y="1277"/>
                  </a:cubicBezTo>
                  <a:cubicBezTo>
                    <a:pt x="1" y="1303"/>
                    <a:pt x="9" y="1321"/>
                    <a:pt x="24" y="1321"/>
                  </a:cubicBezTo>
                  <a:cubicBezTo>
                    <a:pt x="27" y="1321"/>
                    <a:pt x="30" y="1320"/>
                    <a:pt x="34" y="1318"/>
                  </a:cubicBezTo>
                  <a:lnTo>
                    <a:pt x="2108" y="121"/>
                  </a:lnTo>
                  <a:cubicBezTo>
                    <a:pt x="2129" y="108"/>
                    <a:pt x="2143" y="71"/>
                    <a:pt x="2143" y="40"/>
                  </a:cubicBezTo>
                  <a:cubicBezTo>
                    <a:pt x="2143" y="18"/>
                    <a:pt x="2133" y="0"/>
                    <a:pt x="21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26"/>
            <p:cNvSpPr/>
            <p:nvPr/>
          </p:nvSpPr>
          <p:spPr>
            <a:xfrm>
              <a:off x="213483" y="1905318"/>
              <a:ext cx="3847" cy="167493"/>
            </a:xfrm>
            <a:custGeom>
              <a:avLst/>
              <a:gdLst/>
              <a:ahLst/>
              <a:cxnLst/>
              <a:rect l="l" t="t" r="r" b="b"/>
              <a:pathLst>
                <a:path w="76" h="3309" extrusionOk="0">
                  <a:moveTo>
                    <a:pt x="51" y="0"/>
                  </a:moveTo>
                  <a:cubicBezTo>
                    <a:pt x="47" y="0"/>
                    <a:pt x="43" y="2"/>
                    <a:pt x="38" y="4"/>
                  </a:cubicBezTo>
                  <a:cubicBezTo>
                    <a:pt x="18" y="14"/>
                    <a:pt x="1" y="51"/>
                    <a:pt x="1" y="79"/>
                  </a:cubicBezTo>
                  <a:lnTo>
                    <a:pt x="1" y="3271"/>
                  </a:lnTo>
                  <a:cubicBezTo>
                    <a:pt x="1" y="3295"/>
                    <a:pt x="11" y="3309"/>
                    <a:pt x="25" y="3309"/>
                  </a:cubicBezTo>
                  <a:cubicBezTo>
                    <a:pt x="29" y="3309"/>
                    <a:pt x="34" y="3307"/>
                    <a:pt x="38" y="3305"/>
                  </a:cubicBezTo>
                  <a:cubicBezTo>
                    <a:pt x="59" y="3295"/>
                    <a:pt x="76" y="3257"/>
                    <a:pt x="76" y="3227"/>
                  </a:cubicBezTo>
                  <a:lnTo>
                    <a:pt x="76" y="38"/>
                  </a:lnTo>
                  <a:cubicBezTo>
                    <a:pt x="76" y="14"/>
                    <a:pt x="66" y="0"/>
                    <a:pt x="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26"/>
            <p:cNvSpPr/>
            <p:nvPr/>
          </p:nvSpPr>
          <p:spPr>
            <a:xfrm>
              <a:off x="58795" y="2970770"/>
              <a:ext cx="253" cy="709"/>
            </a:xfrm>
            <a:custGeom>
              <a:avLst/>
              <a:gdLst/>
              <a:ahLst/>
              <a:cxnLst/>
              <a:rect l="l" t="t" r="r" b="b"/>
              <a:pathLst>
                <a:path w="5" h="14" extrusionOk="0">
                  <a:moveTo>
                    <a:pt x="0" y="13"/>
                  </a:moveTo>
                  <a:cubicBezTo>
                    <a:pt x="0" y="7"/>
                    <a:pt x="4" y="3"/>
                    <a:pt x="4" y="0"/>
                  </a:cubicBezTo>
                  <a:cubicBezTo>
                    <a:pt x="4" y="3"/>
                    <a:pt x="0" y="7"/>
                    <a:pt x="0" y="13"/>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26"/>
            <p:cNvSpPr/>
            <p:nvPr/>
          </p:nvSpPr>
          <p:spPr>
            <a:xfrm>
              <a:off x="56366" y="2971428"/>
              <a:ext cx="2480" cy="7086"/>
            </a:xfrm>
            <a:custGeom>
              <a:avLst/>
              <a:gdLst/>
              <a:ahLst/>
              <a:cxnLst/>
              <a:rect l="l" t="t" r="r" b="b"/>
              <a:pathLst>
                <a:path w="49" h="140" extrusionOk="0">
                  <a:moveTo>
                    <a:pt x="48" y="0"/>
                  </a:moveTo>
                  <a:cubicBezTo>
                    <a:pt x="42" y="14"/>
                    <a:pt x="36" y="29"/>
                    <a:pt x="30" y="44"/>
                  </a:cubicBezTo>
                  <a:lnTo>
                    <a:pt x="30" y="44"/>
                  </a:lnTo>
                  <a:cubicBezTo>
                    <a:pt x="36" y="30"/>
                    <a:pt x="42" y="15"/>
                    <a:pt x="48" y="0"/>
                  </a:cubicBezTo>
                  <a:close/>
                  <a:moveTo>
                    <a:pt x="30" y="44"/>
                  </a:moveTo>
                  <a:cubicBezTo>
                    <a:pt x="18" y="76"/>
                    <a:pt x="8" y="107"/>
                    <a:pt x="1" y="140"/>
                  </a:cubicBezTo>
                  <a:cubicBezTo>
                    <a:pt x="10" y="108"/>
                    <a:pt x="19" y="75"/>
                    <a:pt x="30" y="44"/>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26"/>
            <p:cNvSpPr/>
            <p:nvPr/>
          </p:nvSpPr>
          <p:spPr>
            <a:xfrm>
              <a:off x="58795" y="2970770"/>
              <a:ext cx="253" cy="709"/>
            </a:xfrm>
            <a:custGeom>
              <a:avLst/>
              <a:gdLst/>
              <a:ahLst/>
              <a:cxnLst/>
              <a:rect l="l" t="t" r="r" b="b"/>
              <a:pathLst>
                <a:path w="5" h="14" extrusionOk="0">
                  <a:moveTo>
                    <a:pt x="0" y="7"/>
                  </a:moveTo>
                  <a:lnTo>
                    <a:pt x="0" y="13"/>
                  </a:lnTo>
                  <a:lnTo>
                    <a:pt x="0" y="7"/>
                  </a:lnTo>
                  <a:close/>
                  <a:moveTo>
                    <a:pt x="4" y="0"/>
                  </a:moveTo>
                  <a:cubicBezTo>
                    <a:pt x="4" y="0"/>
                    <a:pt x="4" y="3"/>
                    <a:pt x="0" y="7"/>
                  </a:cubicBezTo>
                  <a:cubicBezTo>
                    <a:pt x="4" y="3"/>
                    <a:pt x="4" y="0"/>
                    <a:pt x="4" y="0"/>
                  </a:cubicBezTo>
                  <a:close/>
                </a:path>
              </a:pathLst>
            </a:custGeom>
            <a:solidFill>
              <a:srgbClr val="23C7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26"/>
            <p:cNvSpPr/>
            <p:nvPr/>
          </p:nvSpPr>
          <p:spPr>
            <a:xfrm>
              <a:off x="56366" y="2975224"/>
              <a:ext cx="1114" cy="3290"/>
            </a:xfrm>
            <a:custGeom>
              <a:avLst/>
              <a:gdLst/>
              <a:ahLst/>
              <a:cxnLst/>
              <a:rect l="l" t="t" r="r" b="b"/>
              <a:pathLst>
                <a:path w="22" h="65" extrusionOk="0">
                  <a:moveTo>
                    <a:pt x="21" y="0"/>
                  </a:moveTo>
                  <a:cubicBezTo>
                    <a:pt x="15" y="14"/>
                    <a:pt x="11" y="27"/>
                    <a:pt x="7" y="41"/>
                  </a:cubicBezTo>
                  <a:cubicBezTo>
                    <a:pt x="5" y="45"/>
                    <a:pt x="4" y="51"/>
                    <a:pt x="3" y="57"/>
                  </a:cubicBezTo>
                  <a:lnTo>
                    <a:pt x="3" y="57"/>
                  </a:lnTo>
                  <a:cubicBezTo>
                    <a:pt x="9" y="39"/>
                    <a:pt x="16" y="18"/>
                    <a:pt x="21" y="0"/>
                  </a:cubicBezTo>
                  <a:close/>
                  <a:moveTo>
                    <a:pt x="3" y="57"/>
                  </a:moveTo>
                  <a:cubicBezTo>
                    <a:pt x="2" y="60"/>
                    <a:pt x="2" y="62"/>
                    <a:pt x="1" y="65"/>
                  </a:cubicBezTo>
                  <a:cubicBezTo>
                    <a:pt x="2" y="62"/>
                    <a:pt x="3" y="60"/>
                    <a:pt x="3" y="57"/>
                  </a:cubicBezTo>
                  <a:close/>
                </a:path>
              </a:pathLst>
            </a:custGeom>
            <a:solidFill>
              <a:srgbClr val="23C7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26"/>
            <p:cNvSpPr/>
            <p:nvPr/>
          </p:nvSpPr>
          <p:spPr>
            <a:xfrm>
              <a:off x="60162" y="2963835"/>
              <a:ext cx="2278" cy="4353"/>
            </a:xfrm>
            <a:custGeom>
              <a:avLst/>
              <a:gdLst/>
              <a:ahLst/>
              <a:cxnLst/>
              <a:rect l="l" t="t" r="r" b="b"/>
              <a:pathLst>
                <a:path w="45" h="86" extrusionOk="0">
                  <a:moveTo>
                    <a:pt x="45" y="1"/>
                  </a:moveTo>
                  <a:lnTo>
                    <a:pt x="42" y="4"/>
                  </a:lnTo>
                  <a:cubicBezTo>
                    <a:pt x="39" y="8"/>
                    <a:pt x="37" y="13"/>
                    <a:pt x="35" y="17"/>
                  </a:cubicBezTo>
                  <a:lnTo>
                    <a:pt x="35" y="17"/>
                  </a:lnTo>
                  <a:cubicBezTo>
                    <a:pt x="38" y="12"/>
                    <a:pt x="42" y="6"/>
                    <a:pt x="45" y="1"/>
                  </a:cubicBezTo>
                  <a:close/>
                  <a:moveTo>
                    <a:pt x="35" y="17"/>
                  </a:moveTo>
                  <a:cubicBezTo>
                    <a:pt x="22" y="39"/>
                    <a:pt x="11" y="62"/>
                    <a:pt x="1" y="86"/>
                  </a:cubicBezTo>
                  <a:cubicBezTo>
                    <a:pt x="12" y="63"/>
                    <a:pt x="23" y="40"/>
                    <a:pt x="35" y="17"/>
                  </a:cubicBezTo>
                  <a:close/>
                </a:path>
              </a:pathLst>
            </a:custGeom>
            <a:solidFill>
              <a:srgbClr val="70D3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26"/>
            <p:cNvSpPr/>
            <p:nvPr/>
          </p:nvSpPr>
          <p:spPr>
            <a:xfrm>
              <a:off x="-1223452" y="1444292"/>
              <a:ext cx="1187841" cy="2384034"/>
            </a:xfrm>
            <a:custGeom>
              <a:avLst/>
              <a:gdLst/>
              <a:ahLst/>
              <a:cxnLst/>
              <a:rect l="l" t="t" r="r" b="b"/>
              <a:pathLst>
                <a:path w="23467" h="47099" extrusionOk="0">
                  <a:moveTo>
                    <a:pt x="21266" y="0"/>
                  </a:moveTo>
                  <a:cubicBezTo>
                    <a:pt x="21096" y="0"/>
                    <a:pt x="20926" y="38"/>
                    <a:pt x="20797" y="113"/>
                  </a:cubicBezTo>
                  <a:lnTo>
                    <a:pt x="470" y="11849"/>
                  </a:lnTo>
                  <a:cubicBezTo>
                    <a:pt x="211" y="11998"/>
                    <a:pt x="1" y="12362"/>
                    <a:pt x="1" y="12661"/>
                  </a:cubicBezTo>
                  <a:lnTo>
                    <a:pt x="1" y="45446"/>
                  </a:lnTo>
                  <a:cubicBezTo>
                    <a:pt x="1" y="45745"/>
                    <a:pt x="211" y="46109"/>
                    <a:pt x="470" y="46258"/>
                  </a:cubicBezTo>
                  <a:lnTo>
                    <a:pt x="1731" y="46986"/>
                  </a:lnTo>
                  <a:cubicBezTo>
                    <a:pt x="1860" y="47061"/>
                    <a:pt x="2030" y="47098"/>
                    <a:pt x="2200" y="47098"/>
                  </a:cubicBezTo>
                  <a:cubicBezTo>
                    <a:pt x="2370" y="47098"/>
                    <a:pt x="2540" y="47061"/>
                    <a:pt x="2669" y="46986"/>
                  </a:cubicBezTo>
                  <a:lnTo>
                    <a:pt x="22997" y="35249"/>
                  </a:lnTo>
                  <a:cubicBezTo>
                    <a:pt x="23256" y="35100"/>
                    <a:pt x="23466" y="34736"/>
                    <a:pt x="23466" y="34437"/>
                  </a:cubicBezTo>
                  <a:lnTo>
                    <a:pt x="23466" y="1653"/>
                  </a:lnTo>
                  <a:cubicBezTo>
                    <a:pt x="23466" y="1354"/>
                    <a:pt x="23256" y="990"/>
                    <a:pt x="22997" y="840"/>
                  </a:cubicBezTo>
                  <a:lnTo>
                    <a:pt x="21735" y="113"/>
                  </a:lnTo>
                  <a:cubicBezTo>
                    <a:pt x="21606" y="38"/>
                    <a:pt x="21436" y="0"/>
                    <a:pt x="2126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26"/>
            <p:cNvSpPr/>
            <p:nvPr/>
          </p:nvSpPr>
          <p:spPr>
            <a:xfrm>
              <a:off x="-1219858" y="1444292"/>
              <a:ext cx="1184247" cy="681666"/>
            </a:xfrm>
            <a:custGeom>
              <a:avLst/>
              <a:gdLst/>
              <a:ahLst/>
              <a:cxnLst/>
              <a:rect l="l" t="t" r="r" b="b"/>
              <a:pathLst>
                <a:path w="23396" h="13467" extrusionOk="0">
                  <a:moveTo>
                    <a:pt x="21195" y="0"/>
                  </a:moveTo>
                  <a:cubicBezTo>
                    <a:pt x="21025" y="0"/>
                    <a:pt x="20855" y="38"/>
                    <a:pt x="20726" y="113"/>
                  </a:cubicBezTo>
                  <a:lnTo>
                    <a:pt x="399" y="11849"/>
                  </a:lnTo>
                  <a:cubicBezTo>
                    <a:pt x="232" y="11944"/>
                    <a:pt x="86" y="12131"/>
                    <a:pt x="1" y="12335"/>
                  </a:cubicBezTo>
                  <a:cubicBezTo>
                    <a:pt x="21" y="12288"/>
                    <a:pt x="45" y="12243"/>
                    <a:pt x="69" y="12199"/>
                  </a:cubicBezTo>
                  <a:lnTo>
                    <a:pt x="2268" y="13467"/>
                  </a:lnTo>
                  <a:cubicBezTo>
                    <a:pt x="2353" y="13321"/>
                    <a:pt x="2469" y="13195"/>
                    <a:pt x="2598" y="13117"/>
                  </a:cubicBezTo>
                  <a:lnTo>
                    <a:pt x="22926" y="1384"/>
                  </a:lnTo>
                  <a:cubicBezTo>
                    <a:pt x="23002" y="1340"/>
                    <a:pt x="23073" y="1320"/>
                    <a:pt x="23136" y="1320"/>
                  </a:cubicBezTo>
                  <a:cubicBezTo>
                    <a:pt x="23290" y="1320"/>
                    <a:pt x="23395" y="1441"/>
                    <a:pt x="23395" y="1652"/>
                  </a:cubicBezTo>
                  <a:lnTo>
                    <a:pt x="23395" y="1652"/>
                  </a:lnTo>
                  <a:cubicBezTo>
                    <a:pt x="23395" y="1353"/>
                    <a:pt x="23184" y="990"/>
                    <a:pt x="22926" y="840"/>
                  </a:cubicBezTo>
                  <a:lnTo>
                    <a:pt x="21664" y="113"/>
                  </a:lnTo>
                  <a:cubicBezTo>
                    <a:pt x="21535" y="38"/>
                    <a:pt x="21365" y="0"/>
                    <a:pt x="2119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26"/>
            <p:cNvSpPr/>
            <p:nvPr/>
          </p:nvSpPr>
          <p:spPr>
            <a:xfrm>
              <a:off x="-1037786" y="1691661"/>
              <a:ext cx="909040" cy="1664556"/>
            </a:xfrm>
            <a:custGeom>
              <a:avLst/>
              <a:gdLst/>
              <a:ahLst/>
              <a:cxnLst/>
              <a:rect l="l" t="t" r="r" b="b"/>
              <a:pathLst>
                <a:path w="17959" h="32885" extrusionOk="0">
                  <a:moveTo>
                    <a:pt x="17741" y="1"/>
                  </a:moveTo>
                  <a:cubicBezTo>
                    <a:pt x="17689" y="1"/>
                    <a:pt x="17630" y="18"/>
                    <a:pt x="17568" y="53"/>
                  </a:cubicBezTo>
                  <a:lnTo>
                    <a:pt x="392" y="9971"/>
                  </a:lnTo>
                  <a:cubicBezTo>
                    <a:pt x="174" y="10097"/>
                    <a:pt x="1" y="10399"/>
                    <a:pt x="1" y="10651"/>
                  </a:cubicBezTo>
                  <a:lnTo>
                    <a:pt x="1" y="32606"/>
                  </a:lnTo>
                  <a:cubicBezTo>
                    <a:pt x="1" y="32782"/>
                    <a:pt x="88" y="32885"/>
                    <a:pt x="216" y="32885"/>
                  </a:cubicBezTo>
                  <a:cubicBezTo>
                    <a:pt x="269" y="32885"/>
                    <a:pt x="329" y="32867"/>
                    <a:pt x="392" y="32831"/>
                  </a:cubicBezTo>
                  <a:lnTo>
                    <a:pt x="17568" y="22914"/>
                  </a:lnTo>
                  <a:cubicBezTo>
                    <a:pt x="17782" y="22788"/>
                    <a:pt x="17959" y="22485"/>
                    <a:pt x="17959" y="22237"/>
                  </a:cubicBezTo>
                  <a:lnTo>
                    <a:pt x="17959" y="281"/>
                  </a:lnTo>
                  <a:cubicBezTo>
                    <a:pt x="17959" y="102"/>
                    <a:pt x="17870" y="1"/>
                    <a:pt x="17741"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26"/>
            <p:cNvSpPr/>
            <p:nvPr/>
          </p:nvSpPr>
          <p:spPr>
            <a:xfrm>
              <a:off x="-1222085" y="2066071"/>
              <a:ext cx="129631" cy="1766601"/>
            </a:xfrm>
            <a:custGeom>
              <a:avLst/>
              <a:gdLst/>
              <a:ahLst/>
              <a:cxnLst/>
              <a:rect l="l" t="t" r="r" b="b"/>
              <a:pathLst>
                <a:path w="2561" h="34901" extrusionOk="0">
                  <a:moveTo>
                    <a:pt x="140" y="0"/>
                  </a:moveTo>
                  <a:cubicBezTo>
                    <a:pt x="86" y="92"/>
                    <a:pt x="45" y="190"/>
                    <a:pt x="21" y="289"/>
                  </a:cubicBezTo>
                  <a:cubicBezTo>
                    <a:pt x="7" y="347"/>
                    <a:pt x="1" y="405"/>
                    <a:pt x="1" y="459"/>
                  </a:cubicBezTo>
                  <a:lnTo>
                    <a:pt x="4" y="33247"/>
                  </a:lnTo>
                  <a:cubicBezTo>
                    <a:pt x="4" y="33546"/>
                    <a:pt x="211" y="33910"/>
                    <a:pt x="470" y="34060"/>
                  </a:cubicBezTo>
                  <a:lnTo>
                    <a:pt x="1732" y="34787"/>
                  </a:lnTo>
                  <a:cubicBezTo>
                    <a:pt x="1765" y="34804"/>
                    <a:pt x="1799" y="34821"/>
                    <a:pt x="1837" y="34835"/>
                  </a:cubicBezTo>
                  <a:cubicBezTo>
                    <a:pt x="1854" y="34845"/>
                    <a:pt x="1874" y="34848"/>
                    <a:pt x="1891" y="34855"/>
                  </a:cubicBezTo>
                  <a:cubicBezTo>
                    <a:pt x="1932" y="34865"/>
                    <a:pt x="1973" y="34876"/>
                    <a:pt x="2010" y="34882"/>
                  </a:cubicBezTo>
                  <a:cubicBezTo>
                    <a:pt x="2073" y="34894"/>
                    <a:pt x="2138" y="34900"/>
                    <a:pt x="2202" y="34900"/>
                  </a:cubicBezTo>
                  <a:cubicBezTo>
                    <a:pt x="2266" y="34900"/>
                    <a:pt x="2330" y="34894"/>
                    <a:pt x="2391" y="34882"/>
                  </a:cubicBezTo>
                  <a:cubicBezTo>
                    <a:pt x="2422" y="34879"/>
                    <a:pt x="2452" y="34872"/>
                    <a:pt x="2483" y="34862"/>
                  </a:cubicBezTo>
                  <a:cubicBezTo>
                    <a:pt x="2507" y="34855"/>
                    <a:pt x="2534" y="34848"/>
                    <a:pt x="2561" y="34835"/>
                  </a:cubicBezTo>
                  <a:lnTo>
                    <a:pt x="2561" y="34835"/>
                  </a:lnTo>
                  <a:cubicBezTo>
                    <a:pt x="2524" y="34846"/>
                    <a:pt x="2490" y="34852"/>
                    <a:pt x="2458" y="34852"/>
                  </a:cubicBezTo>
                  <a:cubicBezTo>
                    <a:pt x="2305" y="34852"/>
                    <a:pt x="2201" y="34729"/>
                    <a:pt x="2201" y="34515"/>
                  </a:cubicBezTo>
                  <a:lnTo>
                    <a:pt x="2201" y="1731"/>
                  </a:lnTo>
                  <a:cubicBezTo>
                    <a:pt x="2201" y="1581"/>
                    <a:pt x="2255" y="1414"/>
                    <a:pt x="2340" y="1268"/>
                  </a:cubicBezTo>
                  <a:lnTo>
                    <a:pt x="14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26"/>
            <p:cNvSpPr/>
            <p:nvPr/>
          </p:nvSpPr>
          <p:spPr>
            <a:xfrm>
              <a:off x="-898537" y="3403500"/>
              <a:ext cx="106600" cy="150283"/>
            </a:xfrm>
            <a:custGeom>
              <a:avLst/>
              <a:gdLst/>
              <a:ahLst/>
              <a:cxnLst/>
              <a:rect l="l" t="t" r="r" b="b"/>
              <a:pathLst>
                <a:path w="2106" h="2969" extrusionOk="0">
                  <a:moveTo>
                    <a:pt x="1097" y="0"/>
                  </a:moveTo>
                  <a:cubicBezTo>
                    <a:pt x="1049" y="0"/>
                    <a:pt x="988" y="56"/>
                    <a:pt x="962" y="141"/>
                  </a:cubicBezTo>
                  <a:lnTo>
                    <a:pt x="725" y="919"/>
                  </a:lnTo>
                  <a:cubicBezTo>
                    <a:pt x="711" y="970"/>
                    <a:pt x="684" y="1014"/>
                    <a:pt x="650" y="1038"/>
                  </a:cubicBezTo>
                  <a:lnTo>
                    <a:pt x="119" y="1450"/>
                  </a:lnTo>
                  <a:cubicBezTo>
                    <a:pt x="35" y="1514"/>
                    <a:pt x="0" y="1671"/>
                    <a:pt x="61" y="1715"/>
                  </a:cubicBezTo>
                  <a:lnTo>
                    <a:pt x="446" y="1993"/>
                  </a:lnTo>
                  <a:cubicBezTo>
                    <a:pt x="469" y="2010"/>
                    <a:pt x="480" y="2048"/>
                    <a:pt x="477" y="2099"/>
                  </a:cubicBezTo>
                  <a:lnTo>
                    <a:pt x="385" y="2854"/>
                  </a:lnTo>
                  <a:cubicBezTo>
                    <a:pt x="376" y="2927"/>
                    <a:pt x="405" y="2969"/>
                    <a:pt x="445" y="2969"/>
                  </a:cubicBezTo>
                  <a:cubicBezTo>
                    <a:pt x="472" y="2969"/>
                    <a:pt x="504" y="2951"/>
                    <a:pt x="534" y="2911"/>
                  </a:cubicBezTo>
                  <a:lnTo>
                    <a:pt x="1007" y="2306"/>
                  </a:lnTo>
                  <a:cubicBezTo>
                    <a:pt x="1035" y="2272"/>
                    <a:pt x="1070" y="2251"/>
                    <a:pt x="1096" y="2251"/>
                  </a:cubicBezTo>
                  <a:cubicBezTo>
                    <a:pt x="1098" y="2251"/>
                    <a:pt x="1100" y="2252"/>
                    <a:pt x="1102" y="2252"/>
                  </a:cubicBezTo>
                  <a:lnTo>
                    <a:pt x="1578" y="2310"/>
                  </a:lnTo>
                  <a:cubicBezTo>
                    <a:pt x="1581" y="2310"/>
                    <a:pt x="1583" y="2310"/>
                    <a:pt x="1586" y="2310"/>
                  </a:cubicBezTo>
                  <a:cubicBezTo>
                    <a:pt x="1659" y="2310"/>
                    <a:pt x="1741" y="2180"/>
                    <a:pt x="1728" y="2079"/>
                  </a:cubicBezTo>
                  <a:lnTo>
                    <a:pt x="1635" y="1426"/>
                  </a:lnTo>
                  <a:cubicBezTo>
                    <a:pt x="1632" y="1385"/>
                    <a:pt x="1643" y="1334"/>
                    <a:pt x="1666" y="1290"/>
                  </a:cubicBezTo>
                  <a:lnTo>
                    <a:pt x="2051" y="565"/>
                  </a:lnTo>
                  <a:cubicBezTo>
                    <a:pt x="2105" y="466"/>
                    <a:pt x="2084" y="360"/>
                    <a:pt x="2019" y="360"/>
                  </a:cubicBezTo>
                  <a:cubicBezTo>
                    <a:pt x="2011" y="360"/>
                    <a:pt x="2002" y="362"/>
                    <a:pt x="1993" y="365"/>
                  </a:cubicBezTo>
                  <a:lnTo>
                    <a:pt x="1462" y="569"/>
                  </a:lnTo>
                  <a:cubicBezTo>
                    <a:pt x="1453" y="573"/>
                    <a:pt x="1444" y="575"/>
                    <a:pt x="1435" y="575"/>
                  </a:cubicBezTo>
                  <a:cubicBezTo>
                    <a:pt x="1414" y="575"/>
                    <a:pt x="1396" y="563"/>
                    <a:pt x="1384" y="538"/>
                  </a:cubicBezTo>
                  <a:lnTo>
                    <a:pt x="1150" y="35"/>
                  </a:lnTo>
                  <a:cubicBezTo>
                    <a:pt x="1137" y="11"/>
                    <a:pt x="1119" y="0"/>
                    <a:pt x="10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26"/>
            <p:cNvSpPr/>
            <p:nvPr/>
          </p:nvSpPr>
          <p:spPr>
            <a:xfrm>
              <a:off x="-762932" y="3325195"/>
              <a:ext cx="106550" cy="150334"/>
            </a:xfrm>
            <a:custGeom>
              <a:avLst/>
              <a:gdLst/>
              <a:ahLst/>
              <a:cxnLst/>
              <a:rect l="l" t="t" r="r" b="b"/>
              <a:pathLst>
                <a:path w="2105" h="2970" extrusionOk="0">
                  <a:moveTo>
                    <a:pt x="1098" y="1"/>
                  </a:moveTo>
                  <a:cubicBezTo>
                    <a:pt x="1050" y="1"/>
                    <a:pt x="989" y="56"/>
                    <a:pt x="963" y="141"/>
                  </a:cubicBezTo>
                  <a:lnTo>
                    <a:pt x="728" y="919"/>
                  </a:lnTo>
                  <a:cubicBezTo>
                    <a:pt x="711" y="970"/>
                    <a:pt x="684" y="1015"/>
                    <a:pt x="650" y="1038"/>
                  </a:cubicBezTo>
                  <a:lnTo>
                    <a:pt x="119" y="1450"/>
                  </a:lnTo>
                  <a:cubicBezTo>
                    <a:pt x="34" y="1514"/>
                    <a:pt x="1" y="1671"/>
                    <a:pt x="62" y="1715"/>
                  </a:cubicBezTo>
                  <a:lnTo>
                    <a:pt x="446" y="1994"/>
                  </a:lnTo>
                  <a:cubicBezTo>
                    <a:pt x="470" y="2010"/>
                    <a:pt x="480" y="2051"/>
                    <a:pt x="477" y="2099"/>
                  </a:cubicBezTo>
                  <a:lnTo>
                    <a:pt x="384" y="2854"/>
                  </a:lnTo>
                  <a:cubicBezTo>
                    <a:pt x="376" y="2928"/>
                    <a:pt x="405" y="2969"/>
                    <a:pt x="446" y="2969"/>
                  </a:cubicBezTo>
                  <a:cubicBezTo>
                    <a:pt x="473" y="2969"/>
                    <a:pt x="505" y="2951"/>
                    <a:pt x="534" y="2912"/>
                  </a:cubicBezTo>
                  <a:lnTo>
                    <a:pt x="1007" y="2306"/>
                  </a:lnTo>
                  <a:cubicBezTo>
                    <a:pt x="1035" y="2272"/>
                    <a:pt x="1069" y="2251"/>
                    <a:pt x="1099" y="2251"/>
                  </a:cubicBezTo>
                  <a:cubicBezTo>
                    <a:pt x="1101" y="2251"/>
                    <a:pt x="1103" y="2252"/>
                    <a:pt x="1106" y="2252"/>
                  </a:cubicBezTo>
                  <a:lnTo>
                    <a:pt x="1578" y="2310"/>
                  </a:lnTo>
                  <a:cubicBezTo>
                    <a:pt x="1581" y="2310"/>
                    <a:pt x="1584" y="2310"/>
                    <a:pt x="1586" y="2310"/>
                  </a:cubicBezTo>
                  <a:cubicBezTo>
                    <a:pt x="1660" y="2310"/>
                    <a:pt x="1741" y="2180"/>
                    <a:pt x="1727" y="2079"/>
                  </a:cubicBezTo>
                  <a:lnTo>
                    <a:pt x="1636" y="1426"/>
                  </a:lnTo>
                  <a:cubicBezTo>
                    <a:pt x="1633" y="1385"/>
                    <a:pt x="1643" y="1334"/>
                    <a:pt x="1666" y="1290"/>
                  </a:cubicBezTo>
                  <a:lnTo>
                    <a:pt x="2051" y="569"/>
                  </a:lnTo>
                  <a:cubicBezTo>
                    <a:pt x="2105" y="466"/>
                    <a:pt x="2084" y="360"/>
                    <a:pt x="2019" y="360"/>
                  </a:cubicBezTo>
                  <a:cubicBezTo>
                    <a:pt x="2011" y="360"/>
                    <a:pt x="2002" y="362"/>
                    <a:pt x="1993" y="365"/>
                  </a:cubicBezTo>
                  <a:lnTo>
                    <a:pt x="1462" y="569"/>
                  </a:lnTo>
                  <a:cubicBezTo>
                    <a:pt x="1453" y="573"/>
                    <a:pt x="1444" y="575"/>
                    <a:pt x="1435" y="575"/>
                  </a:cubicBezTo>
                  <a:cubicBezTo>
                    <a:pt x="1414" y="575"/>
                    <a:pt x="1396" y="563"/>
                    <a:pt x="1384" y="538"/>
                  </a:cubicBezTo>
                  <a:lnTo>
                    <a:pt x="1150" y="36"/>
                  </a:lnTo>
                  <a:cubicBezTo>
                    <a:pt x="1138" y="12"/>
                    <a:pt x="1120" y="1"/>
                    <a:pt x="109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26"/>
            <p:cNvSpPr/>
            <p:nvPr/>
          </p:nvSpPr>
          <p:spPr>
            <a:xfrm>
              <a:off x="-627327" y="3246889"/>
              <a:ext cx="106550" cy="150334"/>
            </a:xfrm>
            <a:custGeom>
              <a:avLst/>
              <a:gdLst/>
              <a:ahLst/>
              <a:cxnLst/>
              <a:rect l="l" t="t" r="r" b="b"/>
              <a:pathLst>
                <a:path w="2105" h="2970" extrusionOk="0">
                  <a:moveTo>
                    <a:pt x="1099" y="1"/>
                  </a:moveTo>
                  <a:cubicBezTo>
                    <a:pt x="1052" y="1"/>
                    <a:pt x="991" y="56"/>
                    <a:pt x="963" y="141"/>
                  </a:cubicBezTo>
                  <a:lnTo>
                    <a:pt x="728" y="919"/>
                  </a:lnTo>
                  <a:cubicBezTo>
                    <a:pt x="711" y="971"/>
                    <a:pt x="684" y="1015"/>
                    <a:pt x="650" y="1042"/>
                  </a:cubicBezTo>
                  <a:lnTo>
                    <a:pt x="120" y="1450"/>
                  </a:lnTo>
                  <a:cubicBezTo>
                    <a:pt x="35" y="1514"/>
                    <a:pt x="1" y="1671"/>
                    <a:pt x="62" y="1715"/>
                  </a:cubicBezTo>
                  <a:lnTo>
                    <a:pt x="446" y="1994"/>
                  </a:lnTo>
                  <a:cubicBezTo>
                    <a:pt x="470" y="2011"/>
                    <a:pt x="480" y="2052"/>
                    <a:pt x="476" y="2099"/>
                  </a:cubicBezTo>
                  <a:lnTo>
                    <a:pt x="385" y="2854"/>
                  </a:lnTo>
                  <a:cubicBezTo>
                    <a:pt x="377" y="2928"/>
                    <a:pt x="405" y="2969"/>
                    <a:pt x="446" y="2969"/>
                  </a:cubicBezTo>
                  <a:cubicBezTo>
                    <a:pt x="472" y="2969"/>
                    <a:pt x="504" y="2951"/>
                    <a:pt x="534" y="2912"/>
                  </a:cubicBezTo>
                  <a:lnTo>
                    <a:pt x="1007" y="2306"/>
                  </a:lnTo>
                  <a:cubicBezTo>
                    <a:pt x="1036" y="2271"/>
                    <a:pt x="1070" y="2251"/>
                    <a:pt x="1099" y="2251"/>
                  </a:cubicBezTo>
                  <a:cubicBezTo>
                    <a:pt x="1101" y="2251"/>
                    <a:pt x="1103" y="2251"/>
                    <a:pt x="1105" y="2252"/>
                  </a:cubicBezTo>
                  <a:lnTo>
                    <a:pt x="1578" y="2310"/>
                  </a:lnTo>
                  <a:cubicBezTo>
                    <a:pt x="1581" y="2310"/>
                    <a:pt x="1583" y="2310"/>
                    <a:pt x="1586" y="2310"/>
                  </a:cubicBezTo>
                  <a:cubicBezTo>
                    <a:pt x="1659" y="2310"/>
                    <a:pt x="1741" y="2180"/>
                    <a:pt x="1728" y="2079"/>
                  </a:cubicBezTo>
                  <a:lnTo>
                    <a:pt x="1636" y="1426"/>
                  </a:lnTo>
                  <a:cubicBezTo>
                    <a:pt x="1633" y="1385"/>
                    <a:pt x="1642" y="1334"/>
                    <a:pt x="1667" y="1290"/>
                  </a:cubicBezTo>
                  <a:lnTo>
                    <a:pt x="2050" y="569"/>
                  </a:lnTo>
                  <a:cubicBezTo>
                    <a:pt x="2105" y="466"/>
                    <a:pt x="2084" y="360"/>
                    <a:pt x="2019" y="360"/>
                  </a:cubicBezTo>
                  <a:cubicBezTo>
                    <a:pt x="2011" y="360"/>
                    <a:pt x="2002" y="362"/>
                    <a:pt x="1993" y="365"/>
                  </a:cubicBezTo>
                  <a:lnTo>
                    <a:pt x="1463" y="569"/>
                  </a:lnTo>
                  <a:cubicBezTo>
                    <a:pt x="1453" y="573"/>
                    <a:pt x="1444" y="575"/>
                    <a:pt x="1435" y="575"/>
                  </a:cubicBezTo>
                  <a:cubicBezTo>
                    <a:pt x="1414" y="575"/>
                    <a:pt x="1397" y="563"/>
                    <a:pt x="1384" y="538"/>
                  </a:cubicBezTo>
                  <a:lnTo>
                    <a:pt x="1149" y="36"/>
                  </a:lnTo>
                  <a:cubicBezTo>
                    <a:pt x="1138" y="12"/>
                    <a:pt x="1120" y="1"/>
                    <a:pt x="109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26"/>
            <p:cNvSpPr/>
            <p:nvPr/>
          </p:nvSpPr>
          <p:spPr>
            <a:xfrm>
              <a:off x="-491722" y="3168584"/>
              <a:ext cx="106600" cy="150334"/>
            </a:xfrm>
            <a:custGeom>
              <a:avLst/>
              <a:gdLst/>
              <a:ahLst/>
              <a:cxnLst/>
              <a:rect l="l" t="t" r="r" b="b"/>
              <a:pathLst>
                <a:path w="2106" h="2970" extrusionOk="0">
                  <a:moveTo>
                    <a:pt x="1099" y="1"/>
                  </a:moveTo>
                  <a:cubicBezTo>
                    <a:pt x="1052" y="1"/>
                    <a:pt x="992" y="56"/>
                    <a:pt x="966" y="141"/>
                  </a:cubicBezTo>
                  <a:lnTo>
                    <a:pt x="728" y="919"/>
                  </a:lnTo>
                  <a:cubicBezTo>
                    <a:pt x="711" y="971"/>
                    <a:pt x="684" y="1015"/>
                    <a:pt x="650" y="1042"/>
                  </a:cubicBezTo>
                  <a:lnTo>
                    <a:pt x="119" y="1450"/>
                  </a:lnTo>
                  <a:cubicBezTo>
                    <a:pt x="35" y="1514"/>
                    <a:pt x="0" y="1671"/>
                    <a:pt x="62" y="1715"/>
                  </a:cubicBezTo>
                  <a:lnTo>
                    <a:pt x="446" y="1994"/>
                  </a:lnTo>
                  <a:cubicBezTo>
                    <a:pt x="470" y="2011"/>
                    <a:pt x="480" y="2052"/>
                    <a:pt x="477" y="2099"/>
                  </a:cubicBezTo>
                  <a:lnTo>
                    <a:pt x="385" y="2854"/>
                  </a:lnTo>
                  <a:cubicBezTo>
                    <a:pt x="376" y="2928"/>
                    <a:pt x="405" y="2969"/>
                    <a:pt x="446" y="2969"/>
                  </a:cubicBezTo>
                  <a:cubicBezTo>
                    <a:pt x="473" y="2969"/>
                    <a:pt x="504" y="2951"/>
                    <a:pt x="534" y="2912"/>
                  </a:cubicBezTo>
                  <a:lnTo>
                    <a:pt x="1011" y="2306"/>
                  </a:lnTo>
                  <a:cubicBezTo>
                    <a:pt x="1035" y="2272"/>
                    <a:pt x="1069" y="2252"/>
                    <a:pt x="1097" y="2252"/>
                  </a:cubicBezTo>
                  <a:cubicBezTo>
                    <a:pt x="1100" y="2252"/>
                    <a:pt x="1103" y="2252"/>
                    <a:pt x="1105" y="2252"/>
                  </a:cubicBezTo>
                  <a:lnTo>
                    <a:pt x="1578" y="2310"/>
                  </a:lnTo>
                  <a:cubicBezTo>
                    <a:pt x="1581" y="2310"/>
                    <a:pt x="1584" y="2310"/>
                    <a:pt x="1587" y="2310"/>
                  </a:cubicBezTo>
                  <a:cubicBezTo>
                    <a:pt x="1659" y="2310"/>
                    <a:pt x="1741" y="2180"/>
                    <a:pt x="1728" y="2079"/>
                  </a:cubicBezTo>
                  <a:lnTo>
                    <a:pt x="1640" y="1426"/>
                  </a:lnTo>
                  <a:cubicBezTo>
                    <a:pt x="1632" y="1385"/>
                    <a:pt x="1643" y="1335"/>
                    <a:pt x="1667" y="1290"/>
                  </a:cubicBezTo>
                  <a:lnTo>
                    <a:pt x="2051" y="569"/>
                  </a:lnTo>
                  <a:cubicBezTo>
                    <a:pt x="2105" y="466"/>
                    <a:pt x="2084" y="360"/>
                    <a:pt x="2018" y="360"/>
                  </a:cubicBezTo>
                  <a:cubicBezTo>
                    <a:pt x="2011" y="360"/>
                    <a:pt x="2002" y="362"/>
                    <a:pt x="1993" y="365"/>
                  </a:cubicBezTo>
                  <a:lnTo>
                    <a:pt x="1463" y="569"/>
                  </a:lnTo>
                  <a:cubicBezTo>
                    <a:pt x="1453" y="573"/>
                    <a:pt x="1444" y="575"/>
                    <a:pt x="1435" y="575"/>
                  </a:cubicBezTo>
                  <a:cubicBezTo>
                    <a:pt x="1414" y="575"/>
                    <a:pt x="1397" y="563"/>
                    <a:pt x="1387" y="539"/>
                  </a:cubicBezTo>
                  <a:lnTo>
                    <a:pt x="1150" y="36"/>
                  </a:lnTo>
                  <a:cubicBezTo>
                    <a:pt x="1139" y="11"/>
                    <a:pt x="1120" y="1"/>
                    <a:pt x="1099" y="1"/>
                  </a:cubicBezTo>
                  <a:close/>
                </a:path>
              </a:pathLst>
            </a:custGeom>
            <a:solidFill>
              <a:srgbClr val="27DE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26"/>
            <p:cNvSpPr/>
            <p:nvPr/>
          </p:nvSpPr>
          <p:spPr>
            <a:xfrm>
              <a:off x="-356118" y="3090278"/>
              <a:ext cx="106600" cy="150334"/>
            </a:xfrm>
            <a:custGeom>
              <a:avLst/>
              <a:gdLst/>
              <a:ahLst/>
              <a:cxnLst/>
              <a:rect l="l" t="t" r="r" b="b"/>
              <a:pathLst>
                <a:path w="2106" h="2970" extrusionOk="0">
                  <a:moveTo>
                    <a:pt x="1099" y="1"/>
                  </a:moveTo>
                  <a:cubicBezTo>
                    <a:pt x="1052" y="1"/>
                    <a:pt x="992" y="56"/>
                    <a:pt x="966" y="141"/>
                  </a:cubicBezTo>
                  <a:lnTo>
                    <a:pt x="728" y="919"/>
                  </a:lnTo>
                  <a:cubicBezTo>
                    <a:pt x="711" y="971"/>
                    <a:pt x="684" y="1015"/>
                    <a:pt x="650" y="1042"/>
                  </a:cubicBezTo>
                  <a:lnTo>
                    <a:pt x="119" y="1450"/>
                  </a:lnTo>
                  <a:cubicBezTo>
                    <a:pt x="34" y="1515"/>
                    <a:pt x="1" y="1671"/>
                    <a:pt x="62" y="1715"/>
                  </a:cubicBezTo>
                  <a:lnTo>
                    <a:pt x="446" y="1994"/>
                  </a:lnTo>
                  <a:cubicBezTo>
                    <a:pt x="470" y="2011"/>
                    <a:pt x="480" y="2052"/>
                    <a:pt x="477" y="2099"/>
                  </a:cubicBezTo>
                  <a:lnTo>
                    <a:pt x="384" y="2854"/>
                  </a:lnTo>
                  <a:cubicBezTo>
                    <a:pt x="377" y="2927"/>
                    <a:pt x="405" y="2969"/>
                    <a:pt x="446" y="2969"/>
                  </a:cubicBezTo>
                  <a:cubicBezTo>
                    <a:pt x="473" y="2969"/>
                    <a:pt x="505" y="2951"/>
                    <a:pt x="535" y="2912"/>
                  </a:cubicBezTo>
                  <a:lnTo>
                    <a:pt x="1010" y="2306"/>
                  </a:lnTo>
                  <a:cubicBezTo>
                    <a:pt x="1035" y="2272"/>
                    <a:pt x="1070" y="2252"/>
                    <a:pt x="1099" y="2252"/>
                  </a:cubicBezTo>
                  <a:cubicBezTo>
                    <a:pt x="1101" y="2252"/>
                    <a:pt x="1104" y="2252"/>
                    <a:pt x="1106" y="2252"/>
                  </a:cubicBezTo>
                  <a:lnTo>
                    <a:pt x="1578" y="2310"/>
                  </a:lnTo>
                  <a:cubicBezTo>
                    <a:pt x="1581" y="2311"/>
                    <a:pt x="1584" y="2311"/>
                    <a:pt x="1586" y="2311"/>
                  </a:cubicBezTo>
                  <a:cubicBezTo>
                    <a:pt x="1662" y="2311"/>
                    <a:pt x="1741" y="2180"/>
                    <a:pt x="1728" y="2079"/>
                  </a:cubicBezTo>
                  <a:lnTo>
                    <a:pt x="1639" y="1426"/>
                  </a:lnTo>
                  <a:cubicBezTo>
                    <a:pt x="1633" y="1385"/>
                    <a:pt x="1643" y="1334"/>
                    <a:pt x="1666" y="1290"/>
                  </a:cubicBezTo>
                  <a:lnTo>
                    <a:pt x="2051" y="569"/>
                  </a:lnTo>
                  <a:cubicBezTo>
                    <a:pt x="2105" y="466"/>
                    <a:pt x="2084" y="360"/>
                    <a:pt x="2018" y="360"/>
                  </a:cubicBezTo>
                  <a:cubicBezTo>
                    <a:pt x="2010" y="360"/>
                    <a:pt x="2002" y="362"/>
                    <a:pt x="1993" y="365"/>
                  </a:cubicBezTo>
                  <a:lnTo>
                    <a:pt x="1462" y="569"/>
                  </a:lnTo>
                  <a:cubicBezTo>
                    <a:pt x="1454" y="573"/>
                    <a:pt x="1445" y="575"/>
                    <a:pt x="1437" y="575"/>
                  </a:cubicBezTo>
                  <a:cubicBezTo>
                    <a:pt x="1416" y="575"/>
                    <a:pt x="1397" y="563"/>
                    <a:pt x="1388" y="539"/>
                  </a:cubicBezTo>
                  <a:lnTo>
                    <a:pt x="1150" y="35"/>
                  </a:lnTo>
                  <a:cubicBezTo>
                    <a:pt x="1138" y="11"/>
                    <a:pt x="1120" y="1"/>
                    <a:pt x="109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26"/>
            <p:cNvSpPr/>
            <p:nvPr/>
          </p:nvSpPr>
          <p:spPr>
            <a:xfrm>
              <a:off x="-309853" y="2184525"/>
              <a:ext cx="249595" cy="502834"/>
            </a:xfrm>
            <a:custGeom>
              <a:avLst/>
              <a:gdLst/>
              <a:ahLst/>
              <a:cxnLst/>
              <a:rect l="l" t="t" r="r" b="b"/>
              <a:pathLst>
                <a:path w="4931" h="9934" extrusionOk="0">
                  <a:moveTo>
                    <a:pt x="706" y="0"/>
                  </a:moveTo>
                  <a:cubicBezTo>
                    <a:pt x="488" y="0"/>
                    <a:pt x="255" y="36"/>
                    <a:pt x="1" y="67"/>
                  </a:cubicBezTo>
                  <a:lnTo>
                    <a:pt x="531" y="2784"/>
                  </a:lnTo>
                  <a:lnTo>
                    <a:pt x="2915" y="4562"/>
                  </a:lnTo>
                  <a:lnTo>
                    <a:pt x="1443" y="8349"/>
                  </a:lnTo>
                  <a:lnTo>
                    <a:pt x="2045" y="9933"/>
                  </a:lnTo>
                  <a:cubicBezTo>
                    <a:pt x="2045" y="9933"/>
                    <a:pt x="4931" y="4354"/>
                    <a:pt x="4724" y="3963"/>
                  </a:cubicBezTo>
                  <a:cubicBezTo>
                    <a:pt x="4513" y="3572"/>
                    <a:pt x="2395" y="1417"/>
                    <a:pt x="1833" y="635"/>
                  </a:cubicBezTo>
                  <a:cubicBezTo>
                    <a:pt x="1471" y="124"/>
                    <a:pt x="1113" y="0"/>
                    <a:pt x="706" y="0"/>
                  </a:cubicBezTo>
                  <a:close/>
                </a:path>
              </a:pathLst>
            </a:custGeom>
            <a:solidFill>
              <a:srgbClr val="9A4A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26"/>
            <p:cNvSpPr/>
            <p:nvPr/>
          </p:nvSpPr>
          <p:spPr>
            <a:xfrm>
              <a:off x="-309853" y="2180678"/>
              <a:ext cx="243723" cy="446953"/>
            </a:xfrm>
            <a:custGeom>
              <a:avLst/>
              <a:gdLst/>
              <a:ahLst/>
              <a:cxnLst/>
              <a:rect l="l" t="t" r="r" b="b"/>
              <a:pathLst>
                <a:path w="4815" h="8830" extrusionOk="0">
                  <a:moveTo>
                    <a:pt x="755" y="1"/>
                  </a:moveTo>
                  <a:cubicBezTo>
                    <a:pt x="340" y="1"/>
                    <a:pt x="1" y="143"/>
                    <a:pt x="1" y="143"/>
                  </a:cubicBezTo>
                  <a:lnTo>
                    <a:pt x="531" y="2860"/>
                  </a:lnTo>
                  <a:lnTo>
                    <a:pt x="2820" y="4699"/>
                  </a:lnTo>
                  <a:lnTo>
                    <a:pt x="1918" y="7272"/>
                  </a:lnTo>
                  <a:lnTo>
                    <a:pt x="2677" y="8829"/>
                  </a:lnTo>
                  <a:cubicBezTo>
                    <a:pt x="2677" y="8829"/>
                    <a:pt x="3473" y="7293"/>
                    <a:pt x="3901" y="6364"/>
                  </a:cubicBezTo>
                  <a:cubicBezTo>
                    <a:pt x="4455" y="5157"/>
                    <a:pt x="4768" y="4478"/>
                    <a:pt x="4791" y="4169"/>
                  </a:cubicBezTo>
                  <a:cubicBezTo>
                    <a:pt x="4815" y="3863"/>
                    <a:pt x="4564" y="3668"/>
                    <a:pt x="4214" y="3169"/>
                  </a:cubicBezTo>
                  <a:cubicBezTo>
                    <a:pt x="3864" y="2672"/>
                    <a:pt x="1820" y="269"/>
                    <a:pt x="1229" y="72"/>
                  </a:cubicBezTo>
                  <a:cubicBezTo>
                    <a:pt x="1069" y="20"/>
                    <a:pt x="907" y="1"/>
                    <a:pt x="755" y="1"/>
                  </a:cubicBezTo>
                  <a:close/>
                </a:path>
              </a:pathLst>
            </a:custGeom>
            <a:solidFill>
              <a:srgbClr val="E6E6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26"/>
            <p:cNvSpPr/>
            <p:nvPr/>
          </p:nvSpPr>
          <p:spPr>
            <a:xfrm>
              <a:off x="-270220" y="3584256"/>
              <a:ext cx="78356" cy="146285"/>
            </a:xfrm>
            <a:custGeom>
              <a:avLst/>
              <a:gdLst/>
              <a:ahLst/>
              <a:cxnLst/>
              <a:rect l="l" t="t" r="r" b="b"/>
              <a:pathLst>
                <a:path w="1548" h="2890" extrusionOk="0">
                  <a:moveTo>
                    <a:pt x="1547" y="0"/>
                  </a:moveTo>
                  <a:lnTo>
                    <a:pt x="75" y="211"/>
                  </a:lnTo>
                  <a:lnTo>
                    <a:pt x="0" y="2890"/>
                  </a:lnTo>
                  <a:lnTo>
                    <a:pt x="1472" y="2682"/>
                  </a:lnTo>
                  <a:lnTo>
                    <a:pt x="1547" y="0"/>
                  </a:lnTo>
                  <a:close/>
                </a:path>
              </a:pathLst>
            </a:custGeom>
            <a:solidFill>
              <a:srgbClr val="9A4A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26"/>
            <p:cNvSpPr/>
            <p:nvPr/>
          </p:nvSpPr>
          <p:spPr>
            <a:xfrm>
              <a:off x="-548870" y="3731705"/>
              <a:ext cx="74560" cy="140666"/>
            </a:xfrm>
            <a:custGeom>
              <a:avLst/>
              <a:gdLst/>
              <a:ahLst/>
              <a:cxnLst/>
              <a:rect l="l" t="t" r="r" b="b"/>
              <a:pathLst>
                <a:path w="1473" h="2779" extrusionOk="0">
                  <a:moveTo>
                    <a:pt x="1473" y="1"/>
                  </a:moveTo>
                  <a:lnTo>
                    <a:pt x="1" y="259"/>
                  </a:lnTo>
                  <a:lnTo>
                    <a:pt x="1" y="2778"/>
                  </a:lnTo>
                  <a:lnTo>
                    <a:pt x="1473" y="2520"/>
                  </a:lnTo>
                  <a:lnTo>
                    <a:pt x="1473" y="1"/>
                  </a:lnTo>
                  <a:close/>
                </a:path>
              </a:pathLst>
            </a:custGeom>
            <a:solidFill>
              <a:srgbClr val="9A4A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26"/>
            <p:cNvSpPr/>
            <p:nvPr/>
          </p:nvSpPr>
          <p:spPr>
            <a:xfrm>
              <a:off x="-567598" y="3811732"/>
              <a:ext cx="218769" cy="189309"/>
            </a:xfrm>
            <a:custGeom>
              <a:avLst/>
              <a:gdLst/>
              <a:ahLst/>
              <a:cxnLst/>
              <a:rect l="l" t="t" r="r" b="b"/>
              <a:pathLst>
                <a:path w="4322" h="3740" extrusionOk="0">
                  <a:moveTo>
                    <a:pt x="1843" y="0"/>
                  </a:moveTo>
                  <a:lnTo>
                    <a:pt x="1843" y="211"/>
                  </a:lnTo>
                  <a:cubicBezTo>
                    <a:pt x="1843" y="374"/>
                    <a:pt x="1319" y="510"/>
                    <a:pt x="1105" y="541"/>
                  </a:cubicBezTo>
                  <a:cubicBezTo>
                    <a:pt x="1032" y="551"/>
                    <a:pt x="961" y="556"/>
                    <a:pt x="893" y="556"/>
                  </a:cubicBezTo>
                  <a:cubicBezTo>
                    <a:pt x="652" y="556"/>
                    <a:pt x="453" y="499"/>
                    <a:pt x="371" y="422"/>
                  </a:cubicBezTo>
                  <a:lnTo>
                    <a:pt x="371" y="262"/>
                  </a:lnTo>
                  <a:cubicBezTo>
                    <a:pt x="369" y="262"/>
                    <a:pt x="368" y="262"/>
                    <a:pt x="366" y="262"/>
                  </a:cubicBezTo>
                  <a:cubicBezTo>
                    <a:pt x="276" y="262"/>
                    <a:pt x="207" y="556"/>
                    <a:pt x="140" y="823"/>
                  </a:cubicBezTo>
                  <a:cubicBezTo>
                    <a:pt x="65" y="1119"/>
                    <a:pt x="0" y="1469"/>
                    <a:pt x="54" y="1612"/>
                  </a:cubicBezTo>
                  <a:cubicBezTo>
                    <a:pt x="150" y="1874"/>
                    <a:pt x="561" y="2071"/>
                    <a:pt x="738" y="2282"/>
                  </a:cubicBezTo>
                  <a:cubicBezTo>
                    <a:pt x="918" y="2489"/>
                    <a:pt x="1020" y="2958"/>
                    <a:pt x="1242" y="3247"/>
                  </a:cubicBezTo>
                  <a:cubicBezTo>
                    <a:pt x="1459" y="3540"/>
                    <a:pt x="2332" y="3740"/>
                    <a:pt x="2836" y="3740"/>
                  </a:cubicBezTo>
                  <a:cubicBezTo>
                    <a:pt x="3271" y="3740"/>
                    <a:pt x="4322" y="3285"/>
                    <a:pt x="4154" y="2822"/>
                  </a:cubicBezTo>
                  <a:cubicBezTo>
                    <a:pt x="3991" y="2377"/>
                    <a:pt x="3359" y="2000"/>
                    <a:pt x="2894" y="1659"/>
                  </a:cubicBezTo>
                  <a:cubicBezTo>
                    <a:pt x="2309" y="1228"/>
                    <a:pt x="1982" y="38"/>
                    <a:pt x="18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26"/>
            <p:cNvSpPr/>
            <p:nvPr/>
          </p:nvSpPr>
          <p:spPr>
            <a:xfrm>
              <a:off x="-298110" y="3696729"/>
              <a:ext cx="284673" cy="125734"/>
            </a:xfrm>
            <a:custGeom>
              <a:avLst/>
              <a:gdLst/>
              <a:ahLst/>
              <a:cxnLst/>
              <a:rect l="l" t="t" r="r" b="b"/>
              <a:pathLst>
                <a:path w="5624" h="2484" extrusionOk="0">
                  <a:moveTo>
                    <a:pt x="2051" y="1"/>
                  </a:moveTo>
                  <a:cubicBezTo>
                    <a:pt x="2048" y="1"/>
                    <a:pt x="2044" y="1"/>
                    <a:pt x="2040" y="2"/>
                  </a:cubicBezTo>
                  <a:lnTo>
                    <a:pt x="2030" y="233"/>
                  </a:lnTo>
                  <a:cubicBezTo>
                    <a:pt x="1812" y="382"/>
                    <a:pt x="1432" y="462"/>
                    <a:pt x="1109" y="462"/>
                  </a:cubicBezTo>
                  <a:cubicBezTo>
                    <a:pt x="858" y="462"/>
                    <a:pt x="642" y="413"/>
                    <a:pt x="564" y="311"/>
                  </a:cubicBezTo>
                  <a:lnTo>
                    <a:pt x="568" y="178"/>
                  </a:lnTo>
                  <a:cubicBezTo>
                    <a:pt x="568" y="178"/>
                    <a:pt x="568" y="178"/>
                    <a:pt x="567" y="178"/>
                  </a:cubicBezTo>
                  <a:cubicBezTo>
                    <a:pt x="432" y="178"/>
                    <a:pt x="296" y="836"/>
                    <a:pt x="205" y="1266"/>
                  </a:cubicBezTo>
                  <a:cubicBezTo>
                    <a:pt x="120" y="1661"/>
                    <a:pt x="1" y="2126"/>
                    <a:pt x="299" y="2279"/>
                  </a:cubicBezTo>
                  <a:cubicBezTo>
                    <a:pt x="400" y="2330"/>
                    <a:pt x="553" y="2350"/>
                    <a:pt x="726" y="2350"/>
                  </a:cubicBezTo>
                  <a:cubicBezTo>
                    <a:pt x="1072" y="2350"/>
                    <a:pt x="1500" y="2272"/>
                    <a:pt x="1772" y="2208"/>
                  </a:cubicBezTo>
                  <a:cubicBezTo>
                    <a:pt x="1822" y="2196"/>
                    <a:pt x="1875" y="2191"/>
                    <a:pt x="1930" y="2191"/>
                  </a:cubicBezTo>
                  <a:cubicBezTo>
                    <a:pt x="2334" y="2191"/>
                    <a:pt x="2882" y="2459"/>
                    <a:pt x="3318" y="2480"/>
                  </a:cubicBezTo>
                  <a:cubicBezTo>
                    <a:pt x="3378" y="2482"/>
                    <a:pt x="3436" y="2484"/>
                    <a:pt x="3494" y="2484"/>
                  </a:cubicBezTo>
                  <a:cubicBezTo>
                    <a:pt x="4324" y="2484"/>
                    <a:pt x="5005" y="2221"/>
                    <a:pt x="5297" y="1973"/>
                  </a:cubicBezTo>
                  <a:cubicBezTo>
                    <a:pt x="5610" y="1712"/>
                    <a:pt x="5623" y="1341"/>
                    <a:pt x="5321" y="1259"/>
                  </a:cubicBezTo>
                  <a:cubicBezTo>
                    <a:pt x="4835" y="1127"/>
                    <a:pt x="3764" y="892"/>
                    <a:pt x="3213" y="712"/>
                  </a:cubicBezTo>
                  <a:cubicBezTo>
                    <a:pt x="2883" y="606"/>
                    <a:pt x="2550" y="427"/>
                    <a:pt x="2346" y="243"/>
                  </a:cubicBezTo>
                  <a:cubicBezTo>
                    <a:pt x="2184" y="97"/>
                    <a:pt x="2121"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26"/>
            <p:cNvSpPr/>
            <p:nvPr/>
          </p:nvSpPr>
          <p:spPr>
            <a:xfrm>
              <a:off x="-575343" y="2632239"/>
              <a:ext cx="429540" cy="1140615"/>
            </a:xfrm>
            <a:custGeom>
              <a:avLst/>
              <a:gdLst/>
              <a:ahLst/>
              <a:cxnLst/>
              <a:rect l="l" t="t" r="r" b="b"/>
              <a:pathLst>
                <a:path w="8486" h="22534" extrusionOk="0">
                  <a:moveTo>
                    <a:pt x="7551" y="0"/>
                  </a:moveTo>
                  <a:lnTo>
                    <a:pt x="1153" y="986"/>
                  </a:lnTo>
                  <a:cubicBezTo>
                    <a:pt x="0" y="3560"/>
                    <a:pt x="1136" y="12290"/>
                    <a:pt x="1136" y="12290"/>
                  </a:cubicBezTo>
                  <a:cubicBezTo>
                    <a:pt x="1095" y="12689"/>
                    <a:pt x="632" y="13522"/>
                    <a:pt x="428" y="15265"/>
                  </a:cubicBezTo>
                  <a:cubicBezTo>
                    <a:pt x="184" y="17322"/>
                    <a:pt x="395" y="22466"/>
                    <a:pt x="395" y="22466"/>
                  </a:cubicBezTo>
                  <a:cubicBezTo>
                    <a:pt x="395" y="22466"/>
                    <a:pt x="647" y="22534"/>
                    <a:pt x="998" y="22534"/>
                  </a:cubicBezTo>
                  <a:cubicBezTo>
                    <a:pt x="1333" y="22534"/>
                    <a:pt x="1757" y="22472"/>
                    <a:pt x="2139" y="22232"/>
                  </a:cubicBezTo>
                  <a:cubicBezTo>
                    <a:pt x="2139" y="22232"/>
                    <a:pt x="3523" y="14300"/>
                    <a:pt x="3822" y="12243"/>
                  </a:cubicBezTo>
                  <a:cubicBezTo>
                    <a:pt x="4083" y="10451"/>
                    <a:pt x="4597" y="6514"/>
                    <a:pt x="4597" y="6514"/>
                  </a:cubicBezTo>
                  <a:lnTo>
                    <a:pt x="5674" y="11951"/>
                  </a:lnTo>
                  <a:cubicBezTo>
                    <a:pt x="5674" y="11951"/>
                    <a:pt x="5341" y="12984"/>
                    <a:pt x="5253" y="13746"/>
                  </a:cubicBezTo>
                  <a:cubicBezTo>
                    <a:pt x="5110" y="14950"/>
                    <a:pt x="5953" y="20301"/>
                    <a:pt x="5953" y="20301"/>
                  </a:cubicBezTo>
                  <a:cubicBezTo>
                    <a:pt x="5953" y="20301"/>
                    <a:pt x="6152" y="20363"/>
                    <a:pt x="6477" y="20363"/>
                  </a:cubicBezTo>
                  <a:cubicBezTo>
                    <a:pt x="6771" y="20363"/>
                    <a:pt x="7167" y="20312"/>
                    <a:pt x="7612" y="20117"/>
                  </a:cubicBezTo>
                  <a:cubicBezTo>
                    <a:pt x="7612" y="20117"/>
                    <a:pt x="8112" y="12733"/>
                    <a:pt x="8252" y="11288"/>
                  </a:cubicBezTo>
                  <a:cubicBezTo>
                    <a:pt x="8486" y="8860"/>
                    <a:pt x="7796" y="1520"/>
                    <a:pt x="75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26"/>
            <p:cNvSpPr/>
            <p:nvPr/>
          </p:nvSpPr>
          <p:spPr>
            <a:xfrm>
              <a:off x="-544871" y="2187815"/>
              <a:ext cx="370723" cy="523436"/>
            </a:xfrm>
            <a:custGeom>
              <a:avLst/>
              <a:gdLst/>
              <a:ahLst/>
              <a:cxnLst/>
              <a:rect l="l" t="t" r="r" b="b"/>
              <a:pathLst>
                <a:path w="7324" h="10341" extrusionOk="0">
                  <a:moveTo>
                    <a:pt x="4643" y="1"/>
                  </a:moveTo>
                  <a:cubicBezTo>
                    <a:pt x="4588" y="1"/>
                    <a:pt x="4536" y="7"/>
                    <a:pt x="4488" y="19"/>
                  </a:cubicBezTo>
                  <a:lnTo>
                    <a:pt x="2087" y="495"/>
                  </a:lnTo>
                  <a:cubicBezTo>
                    <a:pt x="1717" y="604"/>
                    <a:pt x="857" y="907"/>
                    <a:pt x="857" y="907"/>
                  </a:cubicBezTo>
                  <a:cubicBezTo>
                    <a:pt x="289" y="1216"/>
                    <a:pt x="350" y="1556"/>
                    <a:pt x="194" y="2130"/>
                  </a:cubicBezTo>
                  <a:cubicBezTo>
                    <a:pt x="0" y="2841"/>
                    <a:pt x="126" y="4028"/>
                    <a:pt x="357" y="4653"/>
                  </a:cubicBezTo>
                  <a:lnTo>
                    <a:pt x="1458" y="7648"/>
                  </a:lnTo>
                  <a:cubicBezTo>
                    <a:pt x="1047" y="8716"/>
                    <a:pt x="650" y="9076"/>
                    <a:pt x="452" y="9868"/>
                  </a:cubicBezTo>
                  <a:cubicBezTo>
                    <a:pt x="1034" y="10198"/>
                    <a:pt x="1833" y="10341"/>
                    <a:pt x="2675" y="10341"/>
                  </a:cubicBezTo>
                  <a:cubicBezTo>
                    <a:pt x="4439" y="10341"/>
                    <a:pt x="6396" y="9712"/>
                    <a:pt x="6959" y="8851"/>
                  </a:cubicBezTo>
                  <a:cubicBezTo>
                    <a:pt x="6997" y="8607"/>
                    <a:pt x="6677" y="5917"/>
                    <a:pt x="6545" y="4721"/>
                  </a:cubicBezTo>
                  <a:cubicBezTo>
                    <a:pt x="7109" y="3602"/>
                    <a:pt x="7323" y="2834"/>
                    <a:pt x="7027" y="2107"/>
                  </a:cubicBezTo>
                  <a:cubicBezTo>
                    <a:pt x="6561" y="950"/>
                    <a:pt x="5341" y="1"/>
                    <a:pt x="4643" y="1"/>
                  </a:cubicBez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26"/>
            <p:cNvSpPr/>
            <p:nvPr/>
          </p:nvSpPr>
          <p:spPr>
            <a:xfrm>
              <a:off x="-555045" y="1851714"/>
              <a:ext cx="317726" cy="300263"/>
            </a:xfrm>
            <a:custGeom>
              <a:avLst/>
              <a:gdLst/>
              <a:ahLst/>
              <a:cxnLst/>
              <a:rect l="l" t="t" r="r" b="b"/>
              <a:pathLst>
                <a:path w="6277" h="5932" extrusionOk="0">
                  <a:moveTo>
                    <a:pt x="3899" y="1"/>
                  </a:moveTo>
                  <a:cubicBezTo>
                    <a:pt x="3735" y="1"/>
                    <a:pt x="3566" y="16"/>
                    <a:pt x="3393" y="46"/>
                  </a:cubicBezTo>
                  <a:lnTo>
                    <a:pt x="2880" y="134"/>
                  </a:lnTo>
                  <a:cubicBezTo>
                    <a:pt x="1289" y="417"/>
                    <a:pt x="1" y="1934"/>
                    <a:pt x="1" y="3525"/>
                  </a:cubicBezTo>
                  <a:cubicBezTo>
                    <a:pt x="1" y="4938"/>
                    <a:pt x="1021" y="5932"/>
                    <a:pt x="2365" y="5932"/>
                  </a:cubicBezTo>
                  <a:cubicBezTo>
                    <a:pt x="2528" y="5932"/>
                    <a:pt x="2695" y="5917"/>
                    <a:pt x="2866" y="5887"/>
                  </a:cubicBezTo>
                  <a:lnTo>
                    <a:pt x="3410" y="5789"/>
                  </a:lnTo>
                  <a:cubicBezTo>
                    <a:pt x="4992" y="5510"/>
                    <a:pt x="6277" y="4000"/>
                    <a:pt x="6277" y="2419"/>
                  </a:cubicBezTo>
                  <a:cubicBezTo>
                    <a:pt x="6277" y="1000"/>
                    <a:pt x="5249" y="1"/>
                    <a:pt x="3899"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26"/>
            <p:cNvSpPr/>
            <p:nvPr/>
          </p:nvSpPr>
          <p:spPr>
            <a:xfrm>
              <a:off x="-437005" y="1853637"/>
              <a:ext cx="221553" cy="225045"/>
            </a:xfrm>
            <a:custGeom>
              <a:avLst/>
              <a:gdLst/>
              <a:ahLst/>
              <a:cxnLst/>
              <a:rect l="l" t="t" r="r" b="b"/>
              <a:pathLst>
                <a:path w="4377" h="4446" extrusionOk="0">
                  <a:moveTo>
                    <a:pt x="2573" y="1"/>
                  </a:moveTo>
                  <a:cubicBezTo>
                    <a:pt x="2449" y="1"/>
                    <a:pt x="2321" y="12"/>
                    <a:pt x="2191" y="35"/>
                  </a:cubicBezTo>
                  <a:cubicBezTo>
                    <a:pt x="980" y="250"/>
                    <a:pt x="1" y="1402"/>
                    <a:pt x="1" y="2610"/>
                  </a:cubicBezTo>
                  <a:cubicBezTo>
                    <a:pt x="1" y="3686"/>
                    <a:pt x="779" y="4445"/>
                    <a:pt x="1807" y="4445"/>
                  </a:cubicBezTo>
                  <a:cubicBezTo>
                    <a:pt x="1931" y="4445"/>
                    <a:pt x="2060" y="4434"/>
                    <a:pt x="2191" y="4411"/>
                  </a:cubicBezTo>
                  <a:cubicBezTo>
                    <a:pt x="3397" y="4197"/>
                    <a:pt x="4376" y="3048"/>
                    <a:pt x="4376" y="1838"/>
                  </a:cubicBezTo>
                  <a:cubicBezTo>
                    <a:pt x="4376" y="761"/>
                    <a:pt x="3597" y="1"/>
                    <a:pt x="2573"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26"/>
            <p:cNvSpPr/>
            <p:nvPr/>
          </p:nvSpPr>
          <p:spPr>
            <a:xfrm>
              <a:off x="-629403" y="1958315"/>
              <a:ext cx="89542" cy="296720"/>
            </a:xfrm>
            <a:custGeom>
              <a:avLst/>
              <a:gdLst/>
              <a:ahLst/>
              <a:cxnLst/>
              <a:rect l="l" t="t" r="r" b="b"/>
              <a:pathLst>
                <a:path w="1769" h="5862" extrusionOk="0">
                  <a:moveTo>
                    <a:pt x="1769" y="1"/>
                  </a:moveTo>
                  <a:cubicBezTo>
                    <a:pt x="793" y="174"/>
                    <a:pt x="1" y="1102"/>
                    <a:pt x="1" y="2078"/>
                  </a:cubicBezTo>
                  <a:lnTo>
                    <a:pt x="1" y="5862"/>
                  </a:lnTo>
                  <a:cubicBezTo>
                    <a:pt x="977" y="5692"/>
                    <a:pt x="1769" y="4760"/>
                    <a:pt x="1769" y="3785"/>
                  </a:cubicBezTo>
                  <a:lnTo>
                    <a:pt x="1769"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26"/>
            <p:cNvSpPr/>
            <p:nvPr/>
          </p:nvSpPr>
          <p:spPr>
            <a:xfrm>
              <a:off x="-517183" y="1889677"/>
              <a:ext cx="271411" cy="417341"/>
            </a:xfrm>
            <a:custGeom>
              <a:avLst/>
              <a:gdLst/>
              <a:ahLst/>
              <a:cxnLst/>
              <a:rect l="l" t="t" r="r" b="b"/>
              <a:pathLst>
                <a:path w="5362" h="8245" extrusionOk="0">
                  <a:moveTo>
                    <a:pt x="4590" y="0"/>
                  </a:moveTo>
                  <a:cubicBezTo>
                    <a:pt x="4536" y="727"/>
                    <a:pt x="4165" y="1217"/>
                    <a:pt x="2802" y="2285"/>
                  </a:cubicBezTo>
                  <a:cubicBezTo>
                    <a:pt x="1823" y="3050"/>
                    <a:pt x="1381" y="3179"/>
                    <a:pt x="1381" y="3179"/>
                  </a:cubicBezTo>
                  <a:cubicBezTo>
                    <a:pt x="1321" y="2977"/>
                    <a:pt x="1126" y="2882"/>
                    <a:pt x="909" y="2882"/>
                  </a:cubicBezTo>
                  <a:cubicBezTo>
                    <a:pt x="693" y="2882"/>
                    <a:pt x="455" y="2976"/>
                    <a:pt x="303" y="3155"/>
                  </a:cubicBezTo>
                  <a:cubicBezTo>
                    <a:pt x="1" y="3516"/>
                    <a:pt x="21" y="4369"/>
                    <a:pt x="541" y="4624"/>
                  </a:cubicBezTo>
                  <a:cubicBezTo>
                    <a:pt x="650" y="4676"/>
                    <a:pt x="750" y="4697"/>
                    <a:pt x="840" y="4697"/>
                  </a:cubicBezTo>
                  <a:cubicBezTo>
                    <a:pt x="1182" y="4697"/>
                    <a:pt x="1381" y="4396"/>
                    <a:pt x="1381" y="4396"/>
                  </a:cubicBezTo>
                  <a:lnTo>
                    <a:pt x="1381" y="6637"/>
                  </a:lnTo>
                  <a:lnTo>
                    <a:pt x="4097" y="8245"/>
                  </a:lnTo>
                  <a:lnTo>
                    <a:pt x="3322" y="6052"/>
                  </a:lnTo>
                  <a:lnTo>
                    <a:pt x="3322" y="5124"/>
                  </a:lnTo>
                  <a:cubicBezTo>
                    <a:pt x="3795" y="5116"/>
                    <a:pt x="4280" y="5100"/>
                    <a:pt x="4533" y="4943"/>
                  </a:cubicBezTo>
                  <a:cubicBezTo>
                    <a:pt x="4784" y="4790"/>
                    <a:pt x="5284" y="4321"/>
                    <a:pt x="5321" y="2767"/>
                  </a:cubicBezTo>
                  <a:cubicBezTo>
                    <a:pt x="5362" y="939"/>
                    <a:pt x="4933" y="143"/>
                    <a:pt x="4590" y="0"/>
                  </a:cubicBezTo>
                  <a:close/>
                </a:path>
              </a:pathLst>
            </a:custGeom>
            <a:solidFill>
              <a:srgbClr val="B166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26"/>
            <p:cNvSpPr/>
            <p:nvPr/>
          </p:nvSpPr>
          <p:spPr>
            <a:xfrm>
              <a:off x="-364014" y="2018853"/>
              <a:ext cx="20348" cy="20804"/>
            </a:xfrm>
            <a:custGeom>
              <a:avLst/>
              <a:gdLst/>
              <a:ahLst/>
              <a:cxnLst/>
              <a:rect l="l" t="t" r="r" b="b"/>
              <a:pathLst>
                <a:path w="402" h="411" extrusionOk="0">
                  <a:moveTo>
                    <a:pt x="232" y="0"/>
                  </a:moveTo>
                  <a:cubicBezTo>
                    <a:pt x="218" y="0"/>
                    <a:pt x="205" y="2"/>
                    <a:pt x="190" y="5"/>
                  </a:cubicBezTo>
                  <a:cubicBezTo>
                    <a:pt x="85" y="32"/>
                    <a:pt x="0" y="141"/>
                    <a:pt x="7" y="250"/>
                  </a:cubicBezTo>
                  <a:cubicBezTo>
                    <a:pt x="13" y="347"/>
                    <a:pt x="83" y="411"/>
                    <a:pt x="170" y="411"/>
                  </a:cubicBezTo>
                  <a:cubicBezTo>
                    <a:pt x="183" y="411"/>
                    <a:pt x="197" y="409"/>
                    <a:pt x="211" y="406"/>
                  </a:cubicBezTo>
                  <a:cubicBezTo>
                    <a:pt x="320" y="382"/>
                    <a:pt x="402" y="273"/>
                    <a:pt x="394" y="165"/>
                  </a:cubicBezTo>
                  <a:cubicBezTo>
                    <a:pt x="392" y="67"/>
                    <a:pt x="322" y="0"/>
                    <a:pt x="232"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26"/>
            <p:cNvSpPr/>
            <p:nvPr/>
          </p:nvSpPr>
          <p:spPr>
            <a:xfrm>
              <a:off x="-334605" y="2091338"/>
              <a:ext cx="24803" cy="14274"/>
            </a:xfrm>
            <a:custGeom>
              <a:avLst/>
              <a:gdLst/>
              <a:ahLst/>
              <a:cxnLst/>
              <a:rect l="l" t="t" r="r" b="b"/>
              <a:pathLst>
                <a:path w="490" h="282" extrusionOk="0">
                  <a:moveTo>
                    <a:pt x="38" y="1"/>
                  </a:moveTo>
                  <a:cubicBezTo>
                    <a:pt x="0" y="137"/>
                    <a:pt x="72" y="263"/>
                    <a:pt x="198" y="280"/>
                  </a:cubicBezTo>
                  <a:cubicBezTo>
                    <a:pt x="207" y="281"/>
                    <a:pt x="216" y="282"/>
                    <a:pt x="225" y="282"/>
                  </a:cubicBezTo>
                  <a:cubicBezTo>
                    <a:pt x="340" y="282"/>
                    <a:pt x="456" y="191"/>
                    <a:pt x="490" y="65"/>
                  </a:cubicBezTo>
                  <a:lnTo>
                    <a:pt x="38" y="1"/>
                  </a:lnTo>
                  <a:close/>
                </a:path>
              </a:pathLst>
            </a:custGeom>
            <a:solidFill>
              <a:srgbClr val="9A4A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26"/>
            <p:cNvSpPr/>
            <p:nvPr/>
          </p:nvSpPr>
          <p:spPr>
            <a:xfrm>
              <a:off x="-283329" y="1964946"/>
              <a:ext cx="23638" cy="17716"/>
            </a:xfrm>
            <a:custGeom>
              <a:avLst/>
              <a:gdLst/>
              <a:ahLst/>
              <a:cxnLst/>
              <a:rect l="l" t="t" r="r" b="b"/>
              <a:pathLst>
                <a:path w="467" h="350" extrusionOk="0">
                  <a:moveTo>
                    <a:pt x="235" y="0"/>
                  </a:moveTo>
                  <a:cubicBezTo>
                    <a:pt x="146" y="0"/>
                    <a:pt x="53" y="56"/>
                    <a:pt x="1" y="149"/>
                  </a:cubicBezTo>
                  <a:lnTo>
                    <a:pt x="395" y="349"/>
                  </a:lnTo>
                  <a:cubicBezTo>
                    <a:pt x="467" y="227"/>
                    <a:pt x="436" y="77"/>
                    <a:pt x="327" y="23"/>
                  </a:cubicBezTo>
                  <a:cubicBezTo>
                    <a:pt x="298" y="8"/>
                    <a:pt x="267" y="0"/>
                    <a:pt x="235"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26"/>
            <p:cNvSpPr/>
            <p:nvPr/>
          </p:nvSpPr>
          <p:spPr>
            <a:xfrm>
              <a:off x="-287936" y="1998353"/>
              <a:ext cx="20298" cy="20854"/>
            </a:xfrm>
            <a:custGeom>
              <a:avLst/>
              <a:gdLst/>
              <a:ahLst/>
              <a:cxnLst/>
              <a:rect l="l" t="t" r="r" b="b"/>
              <a:pathLst>
                <a:path w="401" h="412" extrusionOk="0">
                  <a:moveTo>
                    <a:pt x="232" y="1"/>
                  </a:moveTo>
                  <a:cubicBezTo>
                    <a:pt x="218" y="1"/>
                    <a:pt x="205" y="2"/>
                    <a:pt x="190" y="5"/>
                  </a:cubicBezTo>
                  <a:cubicBezTo>
                    <a:pt x="85" y="29"/>
                    <a:pt x="0" y="138"/>
                    <a:pt x="7" y="250"/>
                  </a:cubicBezTo>
                  <a:cubicBezTo>
                    <a:pt x="12" y="344"/>
                    <a:pt x="83" y="411"/>
                    <a:pt x="171" y="411"/>
                  </a:cubicBezTo>
                  <a:cubicBezTo>
                    <a:pt x="184" y="411"/>
                    <a:pt x="197" y="410"/>
                    <a:pt x="211" y="407"/>
                  </a:cubicBezTo>
                  <a:cubicBezTo>
                    <a:pt x="319" y="383"/>
                    <a:pt x="401" y="274"/>
                    <a:pt x="394" y="162"/>
                  </a:cubicBezTo>
                  <a:cubicBezTo>
                    <a:pt x="392" y="67"/>
                    <a:pt x="321" y="1"/>
                    <a:pt x="232"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26"/>
            <p:cNvSpPr/>
            <p:nvPr/>
          </p:nvSpPr>
          <p:spPr>
            <a:xfrm>
              <a:off x="-316029" y="2009439"/>
              <a:ext cx="32750" cy="58919"/>
            </a:xfrm>
            <a:custGeom>
              <a:avLst/>
              <a:gdLst/>
              <a:ahLst/>
              <a:cxnLst/>
              <a:rect l="l" t="t" r="r" b="b"/>
              <a:pathLst>
                <a:path w="647" h="1164" extrusionOk="0">
                  <a:moveTo>
                    <a:pt x="0" y="1"/>
                  </a:moveTo>
                  <a:lnTo>
                    <a:pt x="31" y="1163"/>
                  </a:lnTo>
                  <a:lnTo>
                    <a:pt x="647" y="864"/>
                  </a:lnTo>
                  <a:lnTo>
                    <a:pt x="0" y="1"/>
                  </a:lnTo>
                  <a:close/>
                </a:path>
              </a:pathLst>
            </a:custGeom>
            <a:solidFill>
              <a:srgbClr val="9A4A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26"/>
            <p:cNvSpPr/>
            <p:nvPr/>
          </p:nvSpPr>
          <p:spPr>
            <a:xfrm>
              <a:off x="-434069" y="2125252"/>
              <a:ext cx="85037" cy="39482"/>
            </a:xfrm>
            <a:custGeom>
              <a:avLst/>
              <a:gdLst/>
              <a:ahLst/>
              <a:cxnLst/>
              <a:rect l="l" t="t" r="r" b="b"/>
              <a:pathLst>
                <a:path w="1680" h="780" extrusionOk="0">
                  <a:moveTo>
                    <a:pt x="0" y="1"/>
                  </a:moveTo>
                  <a:cubicBezTo>
                    <a:pt x="0" y="1"/>
                    <a:pt x="55" y="245"/>
                    <a:pt x="361" y="453"/>
                  </a:cubicBezTo>
                  <a:cubicBezTo>
                    <a:pt x="667" y="663"/>
                    <a:pt x="1680" y="779"/>
                    <a:pt x="1680" y="779"/>
                  </a:cubicBezTo>
                  <a:lnTo>
                    <a:pt x="1680" y="470"/>
                  </a:lnTo>
                  <a:cubicBezTo>
                    <a:pt x="1643" y="471"/>
                    <a:pt x="1603" y="472"/>
                    <a:pt x="1561" y="472"/>
                  </a:cubicBezTo>
                  <a:cubicBezTo>
                    <a:pt x="1037" y="472"/>
                    <a:pt x="149" y="350"/>
                    <a:pt x="0" y="1"/>
                  </a:cubicBezTo>
                  <a:close/>
                </a:path>
              </a:pathLst>
            </a:custGeom>
            <a:solidFill>
              <a:srgbClr val="9A4A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26"/>
            <p:cNvSpPr/>
            <p:nvPr/>
          </p:nvSpPr>
          <p:spPr>
            <a:xfrm>
              <a:off x="-342653" y="2770425"/>
              <a:ext cx="119255" cy="330634"/>
            </a:xfrm>
            <a:custGeom>
              <a:avLst/>
              <a:gdLst/>
              <a:ahLst/>
              <a:cxnLst/>
              <a:rect l="l" t="t" r="r" b="b"/>
              <a:pathLst>
                <a:path w="2356" h="6532" extrusionOk="0">
                  <a:moveTo>
                    <a:pt x="2356" y="1"/>
                  </a:moveTo>
                  <a:cubicBezTo>
                    <a:pt x="1734" y="555"/>
                    <a:pt x="561" y="959"/>
                    <a:pt x="561" y="959"/>
                  </a:cubicBezTo>
                  <a:lnTo>
                    <a:pt x="0" y="3784"/>
                  </a:lnTo>
                  <a:lnTo>
                    <a:pt x="544" y="6532"/>
                  </a:lnTo>
                  <a:lnTo>
                    <a:pt x="384" y="3883"/>
                  </a:lnTo>
                  <a:lnTo>
                    <a:pt x="1027" y="1194"/>
                  </a:lnTo>
                  <a:cubicBezTo>
                    <a:pt x="1869" y="731"/>
                    <a:pt x="2356" y="1"/>
                    <a:pt x="235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26"/>
            <p:cNvSpPr/>
            <p:nvPr/>
          </p:nvSpPr>
          <p:spPr>
            <a:xfrm>
              <a:off x="-447331" y="2023358"/>
              <a:ext cx="17463" cy="47580"/>
            </a:xfrm>
            <a:custGeom>
              <a:avLst/>
              <a:gdLst/>
              <a:ahLst/>
              <a:cxnLst/>
              <a:rect l="l" t="t" r="r" b="b"/>
              <a:pathLst>
                <a:path w="345" h="940" extrusionOk="0">
                  <a:moveTo>
                    <a:pt x="344" y="1"/>
                  </a:moveTo>
                  <a:lnTo>
                    <a:pt x="1" y="59"/>
                  </a:lnTo>
                  <a:lnTo>
                    <a:pt x="1" y="939"/>
                  </a:lnTo>
                  <a:cubicBezTo>
                    <a:pt x="191" y="905"/>
                    <a:pt x="344" y="725"/>
                    <a:pt x="344" y="538"/>
                  </a:cubicBezTo>
                  <a:lnTo>
                    <a:pt x="344"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26"/>
            <p:cNvSpPr/>
            <p:nvPr/>
          </p:nvSpPr>
          <p:spPr>
            <a:xfrm>
              <a:off x="-558842" y="1931943"/>
              <a:ext cx="28093" cy="33812"/>
            </a:xfrm>
            <a:custGeom>
              <a:avLst/>
              <a:gdLst/>
              <a:ahLst/>
              <a:cxnLst/>
              <a:rect l="l" t="t" r="r" b="b"/>
              <a:pathLst>
                <a:path w="555" h="668" extrusionOk="0">
                  <a:moveTo>
                    <a:pt x="204" y="0"/>
                  </a:moveTo>
                  <a:cubicBezTo>
                    <a:pt x="137" y="0"/>
                    <a:pt x="66" y="21"/>
                    <a:pt x="0" y="63"/>
                  </a:cubicBezTo>
                  <a:lnTo>
                    <a:pt x="310" y="668"/>
                  </a:lnTo>
                  <a:cubicBezTo>
                    <a:pt x="480" y="559"/>
                    <a:pt x="554" y="341"/>
                    <a:pt x="473" y="185"/>
                  </a:cubicBezTo>
                  <a:lnTo>
                    <a:pt x="452" y="148"/>
                  </a:lnTo>
                  <a:cubicBezTo>
                    <a:pt x="405" y="52"/>
                    <a:pt x="310" y="0"/>
                    <a:pt x="204"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26"/>
            <p:cNvSpPr/>
            <p:nvPr/>
          </p:nvSpPr>
          <p:spPr>
            <a:xfrm>
              <a:off x="-471729" y="2183260"/>
              <a:ext cx="161925" cy="123760"/>
            </a:xfrm>
            <a:custGeom>
              <a:avLst/>
              <a:gdLst/>
              <a:ahLst/>
              <a:cxnLst/>
              <a:rect l="l" t="t" r="r" b="b"/>
              <a:pathLst>
                <a:path w="3199" h="2445" extrusionOk="0">
                  <a:moveTo>
                    <a:pt x="483" y="0"/>
                  </a:moveTo>
                  <a:cubicBezTo>
                    <a:pt x="483" y="0"/>
                    <a:pt x="95" y="132"/>
                    <a:pt x="0" y="891"/>
                  </a:cubicBezTo>
                  <a:cubicBezTo>
                    <a:pt x="258" y="1445"/>
                    <a:pt x="718" y="1863"/>
                    <a:pt x="1408" y="2132"/>
                  </a:cubicBezTo>
                  <a:lnTo>
                    <a:pt x="1724" y="1778"/>
                  </a:lnTo>
                  <a:lnTo>
                    <a:pt x="3199" y="2445"/>
                  </a:lnTo>
                  <a:lnTo>
                    <a:pt x="3199" y="2445"/>
                  </a:lnTo>
                  <a:lnTo>
                    <a:pt x="483" y="336"/>
                  </a:lnTo>
                  <a:lnTo>
                    <a:pt x="483"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26"/>
            <p:cNvSpPr/>
            <p:nvPr/>
          </p:nvSpPr>
          <p:spPr>
            <a:xfrm>
              <a:off x="-349082" y="2169998"/>
              <a:ext cx="60792" cy="137022"/>
            </a:xfrm>
            <a:custGeom>
              <a:avLst/>
              <a:gdLst/>
              <a:ahLst/>
              <a:cxnLst/>
              <a:rect l="l" t="t" r="r" b="b"/>
              <a:pathLst>
                <a:path w="1201" h="2707" extrusionOk="0">
                  <a:moveTo>
                    <a:pt x="1" y="0"/>
                  </a:moveTo>
                  <a:lnTo>
                    <a:pt x="1" y="514"/>
                  </a:lnTo>
                  <a:lnTo>
                    <a:pt x="776" y="2707"/>
                  </a:lnTo>
                  <a:lnTo>
                    <a:pt x="906" y="1758"/>
                  </a:lnTo>
                  <a:lnTo>
                    <a:pt x="1201" y="1605"/>
                  </a:lnTo>
                  <a:cubicBezTo>
                    <a:pt x="1201" y="1605"/>
                    <a:pt x="776" y="558"/>
                    <a:pt x="548" y="330"/>
                  </a:cubicBezTo>
                  <a:cubicBezTo>
                    <a:pt x="283" y="62"/>
                    <a:pt x="1" y="0"/>
                    <a:pt x="1"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26"/>
            <p:cNvSpPr/>
            <p:nvPr/>
          </p:nvSpPr>
          <p:spPr>
            <a:xfrm>
              <a:off x="-750531" y="2235598"/>
              <a:ext cx="356600" cy="560690"/>
            </a:xfrm>
            <a:custGeom>
              <a:avLst/>
              <a:gdLst/>
              <a:ahLst/>
              <a:cxnLst/>
              <a:rect l="l" t="t" r="r" b="b"/>
              <a:pathLst>
                <a:path w="7045" h="11077" extrusionOk="0">
                  <a:moveTo>
                    <a:pt x="4872" y="0"/>
                  </a:moveTo>
                  <a:cubicBezTo>
                    <a:pt x="4872" y="0"/>
                    <a:pt x="4512" y="95"/>
                    <a:pt x="3811" y="840"/>
                  </a:cubicBezTo>
                  <a:cubicBezTo>
                    <a:pt x="3111" y="1584"/>
                    <a:pt x="368" y="6283"/>
                    <a:pt x="184" y="6548"/>
                  </a:cubicBezTo>
                  <a:cubicBezTo>
                    <a:pt x="1" y="6817"/>
                    <a:pt x="54" y="7180"/>
                    <a:pt x="381" y="7517"/>
                  </a:cubicBezTo>
                  <a:cubicBezTo>
                    <a:pt x="707" y="7857"/>
                    <a:pt x="3417" y="9876"/>
                    <a:pt x="3417" y="9876"/>
                  </a:cubicBezTo>
                  <a:cubicBezTo>
                    <a:pt x="3580" y="10016"/>
                    <a:pt x="3703" y="10186"/>
                    <a:pt x="4009" y="10485"/>
                  </a:cubicBezTo>
                  <a:cubicBezTo>
                    <a:pt x="4151" y="10624"/>
                    <a:pt x="4301" y="10784"/>
                    <a:pt x="4484" y="10865"/>
                  </a:cubicBezTo>
                  <a:cubicBezTo>
                    <a:pt x="4719" y="10967"/>
                    <a:pt x="4974" y="11042"/>
                    <a:pt x="5239" y="11066"/>
                  </a:cubicBezTo>
                  <a:cubicBezTo>
                    <a:pt x="5307" y="11073"/>
                    <a:pt x="5376" y="11077"/>
                    <a:pt x="5446" y="11077"/>
                  </a:cubicBezTo>
                  <a:cubicBezTo>
                    <a:pt x="5721" y="11077"/>
                    <a:pt x="6004" y="11021"/>
                    <a:pt x="6270" y="10900"/>
                  </a:cubicBezTo>
                  <a:cubicBezTo>
                    <a:pt x="6453" y="10815"/>
                    <a:pt x="6633" y="10696"/>
                    <a:pt x="6773" y="10542"/>
                  </a:cubicBezTo>
                  <a:cubicBezTo>
                    <a:pt x="6912" y="10390"/>
                    <a:pt x="7018" y="10195"/>
                    <a:pt x="7038" y="9999"/>
                  </a:cubicBezTo>
                  <a:cubicBezTo>
                    <a:pt x="7041" y="9961"/>
                    <a:pt x="7045" y="9920"/>
                    <a:pt x="7028" y="9886"/>
                  </a:cubicBezTo>
                  <a:cubicBezTo>
                    <a:pt x="7001" y="9828"/>
                    <a:pt x="6929" y="9808"/>
                    <a:pt x="6864" y="9795"/>
                  </a:cubicBezTo>
                  <a:cubicBezTo>
                    <a:pt x="6500" y="9710"/>
                    <a:pt x="6089" y="9682"/>
                    <a:pt x="5742" y="9560"/>
                  </a:cubicBezTo>
                  <a:cubicBezTo>
                    <a:pt x="5454" y="9455"/>
                    <a:pt x="5267" y="9339"/>
                    <a:pt x="5331" y="9305"/>
                  </a:cubicBezTo>
                  <a:cubicBezTo>
                    <a:pt x="5344" y="9298"/>
                    <a:pt x="5361" y="9296"/>
                    <a:pt x="5383" y="9296"/>
                  </a:cubicBezTo>
                  <a:cubicBezTo>
                    <a:pt x="5437" y="9296"/>
                    <a:pt x="5522" y="9312"/>
                    <a:pt x="5638" y="9312"/>
                  </a:cubicBezTo>
                  <a:cubicBezTo>
                    <a:pt x="5698" y="9312"/>
                    <a:pt x="5767" y="9308"/>
                    <a:pt x="5844" y="9295"/>
                  </a:cubicBezTo>
                  <a:cubicBezTo>
                    <a:pt x="6116" y="9251"/>
                    <a:pt x="6389" y="9043"/>
                    <a:pt x="6378" y="8890"/>
                  </a:cubicBezTo>
                  <a:cubicBezTo>
                    <a:pt x="6371" y="8785"/>
                    <a:pt x="6369" y="8766"/>
                    <a:pt x="6277" y="8766"/>
                  </a:cubicBezTo>
                  <a:cubicBezTo>
                    <a:pt x="6235" y="8766"/>
                    <a:pt x="6174" y="8770"/>
                    <a:pt x="6086" y="8772"/>
                  </a:cubicBezTo>
                  <a:cubicBezTo>
                    <a:pt x="5851" y="8772"/>
                    <a:pt x="5649" y="8712"/>
                    <a:pt x="5354" y="8712"/>
                  </a:cubicBezTo>
                  <a:cubicBezTo>
                    <a:pt x="5295" y="8712"/>
                    <a:pt x="5232" y="8714"/>
                    <a:pt x="5165" y="8720"/>
                  </a:cubicBezTo>
                  <a:cubicBezTo>
                    <a:pt x="5062" y="8730"/>
                    <a:pt x="4977" y="8735"/>
                    <a:pt x="4902" y="8735"/>
                  </a:cubicBezTo>
                  <a:cubicBezTo>
                    <a:pt x="4719" y="8735"/>
                    <a:pt x="4589" y="8707"/>
                    <a:pt x="4372" y="8659"/>
                  </a:cubicBezTo>
                  <a:cubicBezTo>
                    <a:pt x="3791" y="8533"/>
                    <a:pt x="2179" y="6371"/>
                    <a:pt x="2179" y="6371"/>
                  </a:cubicBezTo>
                  <a:lnTo>
                    <a:pt x="4978" y="2720"/>
                  </a:lnTo>
                  <a:cubicBezTo>
                    <a:pt x="4978" y="2720"/>
                    <a:pt x="5681" y="1231"/>
                    <a:pt x="4872" y="0"/>
                  </a:cubicBezTo>
                  <a:close/>
                </a:path>
              </a:pathLst>
            </a:custGeom>
            <a:solidFill>
              <a:srgbClr val="9A4A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26"/>
            <p:cNvSpPr/>
            <p:nvPr/>
          </p:nvSpPr>
          <p:spPr>
            <a:xfrm>
              <a:off x="-759338" y="2233675"/>
              <a:ext cx="309678" cy="486535"/>
            </a:xfrm>
            <a:custGeom>
              <a:avLst/>
              <a:gdLst/>
              <a:ahLst/>
              <a:cxnLst/>
              <a:rect l="l" t="t" r="r" b="b"/>
              <a:pathLst>
                <a:path w="6118" h="9612" extrusionOk="0">
                  <a:moveTo>
                    <a:pt x="5094" y="1"/>
                  </a:moveTo>
                  <a:cubicBezTo>
                    <a:pt x="3673" y="41"/>
                    <a:pt x="504" y="5872"/>
                    <a:pt x="252" y="6487"/>
                  </a:cubicBezTo>
                  <a:cubicBezTo>
                    <a:pt x="1" y="7099"/>
                    <a:pt x="32" y="7232"/>
                    <a:pt x="252" y="7467"/>
                  </a:cubicBezTo>
                  <a:cubicBezTo>
                    <a:pt x="473" y="7701"/>
                    <a:pt x="3190" y="9612"/>
                    <a:pt x="3190" y="9612"/>
                  </a:cubicBezTo>
                  <a:lnTo>
                    <a:pt x="4050" y="8371"/>
                  </a:lnTo>
                  <a:lnTo>
                    <a:pt x="2516" y="6392"/>
                  </a:lnTo>
                  <a:cubicBezTo>
                    <a:pt x="2516" y="6392"/>
                    <a:pt x="4285" y="4291"/>
                    <a:pt x="5203" y="2839"/>
                  </a:cubicBezTo>
                  <a:cubicBezTo>
                    <a:pt x="6117" y="1391"/>
                    <a:pt x="5094" y="1"/>
                    <a:pt x="5094" y="1"/>
                  </a:cubicBezTo>
                  <a:close/>
                </a:path>
              </a:pathLst>
            </a:custGeom>
            <a:solidFill>
              <a:srgbClr val="E6E6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17" name="Google Shape;717;p26"/>
          <p:cNvSpPr/>
          <p:nvPr/>
        </p:nvSpPr>
        <p:spPr>
          <a:xfrm>
            <a:off x="2727442" y="2014085"/>
            <a:ext cx="2778" cy="1496"/>
          </a:xfrm>
          <a:custGeom>
            <a:avLst/>
            <a:gdLst/>
            <a:ahLst/>
            <a:cxnLst/>
            <a:rect l="l" t="t" r="r" b="b"/>
            <a:pathLst>
              <a:path w="65" h="35" extrusionOk="0">
                <a:moveTo>
                  <a:pt x="65" y="1"/>
                </a:moveTo>
                <a:lnTo>
                  <a:pt x="65" y="1"/>
                </a:lnTo>
                <a:cubicBezTo>
                  <a:pt x="57" y="4"/>
                  <a:pt x="50" y="7"/>
                  <a:pt x="43" y="11"/>
                </a:cubicBezTo>
                <a:lnTo>
                  <a:pt x="43" y="11"/>
                </a:lnTo>
                <a:cubicBezTo>
                  <a:pt x="50" y="7"/>
                  <a:pt x="58" y="4"/>
                  <a:pt x="65" y="1"/>
                </a:cubicBezTo>
                <a:close/>
                <a:moveTo>
                  <a:pt x="43" y="11"/>
                </a:moveTo>
                <a:lnTo>
                  <a:pt x="43" y="11"/>
                </a:lnTo>
                <a:cubicBezTo>
                  <a:pt x="28" y="18"/>
                  <a:pt x="14" y="26"/>
                  <a:pt x="0" y="34"/>
                </a:cubicBezTo>
                <a:cubicBezTo>
                  <a:pt x="14" y="27"/>
                  <a:pt x="28" y="19"/>
                  <a:pt x="43" y="1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26"/>
          <p:cNvSpPr/>
          <p:nvPr/>
        </p:nvSpPr>
        <p:spPr>
          <a:xfrm>
            <a:off x="2283418" y="4018558"/>
            <a:ext cx="64105" cy="91713"/>
          </a:xfrm>
          <a:custGeom>
            <a:avLst/>
            <a:gdLst/>
            <a:ahLst/>
            <a:cxnLst/>
            <a:rect l="l" t="t" r="r" b="b"/>
            <a:pathLst>
              <a:path w="1500" h="2146" extrusionOk="0">
                <a:moveTo>
                  <a:pt x="1500" y="0"/>
                </a:moveTo>
                <a:lnTo>
                  <a:pt x="0" y="228"/>
                </a:lnTo>
                <a:lnTo>
                  <a:pt x="0" y="2145"/>
                </a:lnTo>
                <a:lnTo>
                  <a:pt x="1500" y="1918"/>
                </a:lnTo>
                <a:lnTo>
                  <a:pt x="1500" y="0"/>
                </a:ln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26"/>
          <p:cNvSpPr/>
          <p:nvPr/>
        </p:nvSpPr>
        <p:spPr>
          <a:xfrm>
            <a:off x="2269316" y="4064584"/>
            <a:ext cx="173126" cy="141073"/>
          </a:xfrm>
          <a:custGeom>
            <a:avLst/>
            <a:gdLst/>
            <a:ahLst/>
            <a:cxnLst/>
            <a:rect l="l" t="t" r="r" b="b"/>
            <a:pathLst>
              <a:path w="4051" h="3301" extrusionOk="0">
                <a:moveTo>
                  <a:pt x="1830" y="1"/>
                </a:moveTo>
                <a:lnTo>
                  <a:pt x="1830" y="191"/>
                </a:lnTo>
                <a:cubicBezTo>
                  <a:pt x="1833" y="337"/>
                  <a:pt x="1180" y="453"/>
                  <a:pt x="986" y="480"/>
                </a:cubicBezTo>
                <a:cubicBezTo>
                  <a:pt x="920" y="489"/>
                  <a:pt x="854" y="493"/>
                  <a:pt x="793" y="493"/>
                </a:cubicBezTo>
                <a:cubicBezTo>
                  <a:pt x="580" y="493"/>
                  <a:pt x="404" y="444"/>
                  <a:pt x="330" y="375"/>
                </a:cubicBezTo>
                <a:lnTo>
                  <a:pt x="330" y="229"/>
                </a:lnTo>
                <a:cubicBezTo>
                  <a:pt x="329" y="229"/>
                  <a:pt x="328" y="228"/>
                  <a:pt x="327" y="228"/>
                </a:cubicBezTo>
                <a:cubicBezTo>
                  <a:pt x="247" y="228"/>
                  <a:pt x="183" y="493"/>
                  <a:pt x="123" y="732"/>
                </a:cubicBezTo>
                <a:cubicBezTo>
                  <a:pt x="55" y="997"/>
                  <a:pt x="0" y="1310"/>
                  <a:pt x="48" y="1439"/>
                </a:cubicBezTo>
                <a:cubicBezTo>
                  <a:pt x="133" y="1670"/>
                  <a:pt x="501" y="1847"/>
                  <a:pt x="660" y="2034"/>
                </a:cubicBezTo>
                <a:cubicBezTo>
                  <a:pt x="820" y="2224"/>
                  <a:pt x="1000" y="2496"/>
                  <a:pt x="1340" y="2826"/>
                </a:cubicBezTo>
                <a:cubicBezTo>
                  <a:pt x="1557" y="3037"/>
                  <a:pt x="1992" y="3300"/>
                  <a:pt x="2554" y="3300"/>
                </a:cubicBezTo>
                <a:cubicBezTo>
                  <a:pt x="2600" y="3300"/>
                  <a:pt x="2646" y="3299"/>
                  <a:pt x="2693" y="3295"/>
                </a:cubicBezTo>
                <a:cubicBezTo>
                  <a:pt x="3230" y="3254"/>
                  <a:pt x="4050" y="2938"/>
                  <a:pt x="3897" y="2524"/>
                </a:cubicBezTo>
                <a:cubicBezTo>
                  <a:pt x="3754" y="2126"/>
                  <a:pt x="3186" y="1790"/>
                  <a:pt x="2771" y="1484"/>
                </a:cubicBezTo>
                <a:cubicBezTo>
                  <a:pt x="2251" y="1099"/>
                  <a:pt x="1871" y="283"/>
                  <a:pt x="183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26"/>
          <p:cNvSpPr/>
          <p:nvPr/>
        </p:nvSpPr>
        <p:spPr>
          <a:xfrm>
            <a:off x="2283418" y="4064584"/>
            <a:ext cx="127312" cy="99063"/>
          </a:xfrm>
          <a:custGeom>
            <a:avLst/>
            <a:gdLst/>
            <a:ahLst/>
            <a:cxnLst/>
            <a:rect l="l" t="t" r="r" b="b"/>
            <a:pathLst>
              <a:path w="2979" h="2318" extrusionOk="0">
                <a:moveTo>
                  <a:pt x="1500" y="1"/>
                </a:moveTo>
                <a:lnTo>
                  <a:pt x="1500" y="191"/>
                </a:lnTo>
                <a:cubicBezTo>
                  <a:pt x="1503" y="337"/>
                  <a:pt x="850" y="453"/>
                  <a:pt x="656" y="480"/>
                </a:cubicBezTo>
                <a:cubicBezTo>
                  <a:pt x="590" y="489"/>
                  <a:pt x="524" y="493"/>
                  <a:pt x="463" y="493"/>
                </a:cubicBezTo>
                <a:cubicBezTo>
                  <a:pt x="250" y="493"/>
                  <a:pt x="74" y="444"/>
                  <a:pt x="0" y="375"/>
                </a:cubicBezTo>
                <a:lnTo>
                  <a:pt x="0" y="375"/>
                </a:lnTo>
                <a:cubicBezTo>
                  <a:pt x="0" y="375"/>
                  <a:pt x="449" y="1351"/>
                  <a:pt x="844" y="1765"/>
                </a:cubicBezTo>
                <a:cubicBezTo>
                  <a:pt x="1162" y="2098"/>
                  <a:pt x="1643" y="2317"/>
                  <a:pt x="2089" y="2317"/>
                </a:cubicBezTo>
                <a:cubicBezTo>
                  <a:pt x="2195" y="2317"/>
                  <a:pt x="2298" y="2305"/>
                  <a:pt x="2397" y="2279"/>
                </a:cubicBezTo>
                <a:cubicBezTo>
                  <a:pt x="2917" y="2143"/>
                  <a:pt x="2978" y="1915"/>
                  <a:pt x="2757" y="1711"/>
                </a:cubicBezTo>
                <a:cubicBezTo>
                  <a:pt x="2649" y="1633"/>
                  <a:pt x="2543" y="1558"/>
                  <a:pt x="2441" y="1484"/>
                </a:cubicBezTo>
                <a:cubicBezTo>
                  <a:pt x="1921" y="1099"/>
                  <a:pt x="1541" y="283"/>
                  <a:pt x="1500" y="1"/>
                </a:cubicBezTo>
                <a:close/>
              </a:path>
            </a:pathLst>
          </a:custGeom>
          <a:solidFill>
            <a:srgbClr val="FFA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Audio 1">
            <a:hlinkClick r:id="" action="ppaction://media"/>
            <a:extLst>
              <a:ext uri="{FF2B5EF4-FFF2-40B4-BE49-F238E27FC236}">
                <a16:creationId xmlns:a16="http://schemas.microsoft.com/office/drawing/2014/main" id="{F8C719E6-777A-4F77-A1F6-CF2625B2AD7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40738" y="4440238"/>
            <a:ext cx="487362" cy="487362"/>
          </a:xfrm>
          <a:prstGeom prst="rect">
            <a:avLst/>
          </a:prstGeom>
        </p:spPr>
      </p:pic>
    </p:spTree>
    <p:extLst>
      <p:ext uri="{BB962C8B-B14F-4D97-AF65-F5344CB8AC3E}">
        <p14:creationId xmlns:p14="http://schemas.microsoft.com/office/powerpoint/2010/main" val="1992729552"/>
      </p:ext>
    </p:extLst>
  </p:cSld>
  <p:clrMapOvr>
    <a:masterClrMapping/>
  </p:clrMapOvr>
  <mc:AlternateContent xmlns:mc="http://schemas.openxmlformats.org/markup-compatibility/2006" xmlns:p14="http://schemas.microsoft.com/office/powerpoint/2010/main">
    <mc:Choice Requires="p14">
      <p:transition spd="slow" p14:dur="2000" advTm="39529"/>
    </mc:Choice>
    <mc:Fallback xmlns="">
      <p:transition spd="slow" advTm="395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87AB493-F84A-46C2-B1C2-3499309E1B73}"/>
              </a:ext>
            </a:extLst>
          </p:cNvPr>
          <p:cNvSpPr>
            <a:spLocks noGrp="1"/>
          </p:cNvSpPr>
          <p:nvPr>
            <p:ph type="ctrTitle"/>
          </p:nvPr>
        </p:nvSpPr>
        <p:spPr/>
        <p:txBody>
          <a:bodyPr/>
          <a:lstStyle/>
          <a:p>
            <a:r>
              <a:rPr lang="en-US" b="1" dirty="0"/>
              <a:t>Participants</a:t>
            </a:r>
            <a:br>
              <a:rPr lang="es-MX" dirty="0"/>
            </a:br>
            <a:endParaRPr lang="es-MX" dirty="0"/>
          </a:p>
        </p:txBody>
      </p:sp>
      <p:graphicFrame>
        <p:nvGraphicFramePr>
          <p:cNvPr id="3" name="Gráfico 2" descr="Tipo de gráfico: Columnas agrupadas. &quot;Cantidad&quot; por &quot;Campus&quot;&#10;&#10;Descripción generada automáticamente">
            <a:extLst>
              <a:ext uri="{FF2B5EF4-FFF2-40B4-BE49-F238E27FC236}">
                <a16:creationId xmlns:a16="http://schemas.microsoft.com/office/drawing/2014/main" id="{D336B89F-1E20-47FF-A0E9-5D7A95D85818}"/>
              </a:ext>
            </a:extLst>
          </p:cNvPr>
          <p:cNvGraphicFramePr/>
          <p:nvPr>
            <p:extLst>
              <p:ext uri="{D42A27DB-BD31-4B8C-83A1-F6EECF244321}">
                <p14:modId xmlns:p14="http://schemas.microsoft.com/office/powerpoint/2010/main" val="3480220062"/>
              </p:ext>
            </p:extLst>
          </p:nvPr>
        </p:nvGraphicFramePr>
        <p:xfrm>
          <a:off x="1109027" y="1627981"/>
          <a:ext cx="5941854" cy="3094038"/>
        </p:xfrm>
        <a:graphic>
          <a:graphicData uri="http://schemas.openxmlformats.org/drawingml/2006/chart">
            <c:chart xmlns:c="http://schemas.openxmlformats.org/drawingml/2006/chart" xmlns:r="http://schemas.openxmlformats.org/officeDocument/2006/relationships" r:id="rId4"/>
          </a:graphicData>
        </a:graphic>
      </p:graphicFrame>
      <p:pic>
        <p:nvPicPr>
          <p:cNvPr id="4" name="Audio 3">
            <a:hlinkClick r:id="" action="ppaction://media"/>
            <a:extLst>
              <a:ext uri="{FF2B5EF4-FFF2-40B4-BE49-F238E27FC236}">
                <a16:creationId xmlns:a16="http://schemas.microsoft.com/office/drawing/2014/main" id="{0A43EAAD-F705-4640-BF7E-E029B50A8D5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40738" y="4440238"/>
            <a:ext cx="487362" cy="487362"/>
          </a:xfrm>
          <a:prstGeom prst="rect">
            <a:avLst/>
          </a:prstGeom>
        </p:spPr>
      </p:pic>
    </p:spTree>
    <p:extLst>
      <p:ext uri="{BB962C8B-B14F-4D97-AF65-F5344CB8AC3E}">
        <p14:creationId xmlns:p14="http://schemas.microsoft.com/office/powerpoint/2010/main" val="1720288216"/>
      </p:ext>
    </p:extLst>
  </p:cSld>
  <p:clrMapOvr>
    <a:masterClrMapping/>
  </p:clrMapOvr>
  <mc:AlternateContent xmlns:mc="http://schemas.openxmlformats.org/markup-compatibility/2006" xmlns:p14="http://schemas.microsoft.com/office/powerpoint/2010/main">
    <mc:Choice Requires="p14">
      <p:transition spd="slow" p14:dur="2000" advTm="16241"/>
    </mc:Choice>
    <mc:Fallback xmlns="">
      <p:transition spd="slow" advTm="162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8B3A48-0249-413C-8808-0F3E38C858B3}"/>
              </a:ext>
            </a:extLst>
          </p:cNvPr>
          <p:cNvSpPr>
            <a:spLocks noGrp="1"/>
          </p:cNvSpPr>
          <p:nvPr>
            <p:ph type="ctrTitle"/>
          </p:nvPr>
        </p:nvSpPr>
        <p:spPr/>
        <p:txBody>
          <a:bodyPr/>
          <a:lstStyle/>
          <a:p>
            <a:r>
              <a:rPr lang="es-MX" dirty="0"/>
              <a:t>SCHOOLS</a:t>
            </a:r>
          </a:p>
        </p:txBody>
      </p:sp>
      <p:graphicFrame>
        <p:nvGraphicFramePr>
          <p:cNvPr id="7" name="Gráfico 6">
            <a:extLst>
              <a:ext uri="{FF2B5EF4-FFF2-40B4-BE49-F238E27FC236}">
                <a16:creationId xmlns:a16="http://schemas.microsoft.com/office/drawing/2014/main" id="{127E49FF-33CD-4DD2-982F-FA69AF803B92}"/>
              </a:ext>
            </a:extLst>
          </p:cNvPr>
          <p:cNvGraphicFramePr/>
          <p:nvPr>
            <p:extLst>
              <p:ext uri="{D42A27DB-BD31-4B8C-83A1-F6EECF244321}">
                <p14:modId xmlns:p14="http://schemas.microsoft.com/office/powerpoint/2010/main" val="2186775626"/>
              </p:ext>
            </p:extLst>
          </p:nvPr>
        </p:nvGraphicFramePr>
        <p:xfrm>
          <a:off x="861218" y="1317624"/>
          <a:ext cx="5303838" cy="3590131"/>
        </p:xfrm>
        <a:graphic>
          <a:graphicData uri="http://schemas.openxmlformats.org/drawingml/2006/chart">
            <c:chart xmlns:c="http://schemas.openxmlformats.org/drawingml/2006/chart" xmlns:r="http://schemas.openxmlformats.org/officeDocument/2006/relationships" r:id="rId4"/>
          </a:graphicData>
        </a:graphic>
      </p:graphicFrame>
      <p:pic>
        <p:nvPicPr>
          <p:cNvPr id="3" name="Audio 2">
            <a:hlinkClick r:id="" action="ppaction://media"/>
            <a:extLst>
              <a:ext uri="{FF2B5EF4-FFF2-40B4-BE49-F238E27FC236}">
                <a16:creationId xmlns:a16="http://schemas.microsoft.com/office/drawing/2014/main" id="{780EAE2A-658A-4842-8E80-C81F0AE93DB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40738" y="4440238"/>
            <a:ext cx="487362" cy="487362"/>
          </a:xfrm>
          <a:prstGeom prst="rect">
            <a:avLst/>
          </a:prstGeom>
        </p:spPr>
      </p:pic>
    </p:spTree>
    <p:extLst>
      <p:ext uri="{BB962C8B-B14F-4D97-AF65-F5344CB8AC3E}">
        <p14:creationId xmlns:p14="http://schemas.microsoft.com/office/powerpoint/2010/main" val="3632319224"/>
      </p:ext>
    </p:extLst>
  </p:cSld>
  <p:clrMapOvr>
    <a:masterClrMapping/>
  </p:clrMapOvr>
  <mc:AlternateContent xmlns:mc="http://schemas.openxmlformats.org/markup-compatibility/2006" xmlns:p14="http://schemas.microsoft.com/office/powerpoint/2010/main">
    <mc:Choice Requires="p14">
      <p:transition spd="slow" p14:dur="2000" advTm="28732"/>
    </mc:Choice>
    <mc:Fallback xmlns="">
      <p:transition spd="slow" advTm="287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Isometric Proposal by Slidesgo">
  <a:themeElements>
    <a:clrScheme name="Simple Light">
      <a:dk1>
        <a:srgbClr val="263238"/>
      </a:dk1>
      <a:lt1>
        <a:srgbClr val="37474F"/>
      </a:lt1>
      <a:dk2>
        <a:srgbClr val="455A64"/>
      </a:dk2>
      <a:lt2>
        <a:srgbClr val="999999"/>
      </a:lt2>
      <a:accent1>
        <a:srgbClr val="E0E0E0"/>
      </a:accent1>
      <a:accent2>
        <a:srgbClr val="EBEBEB"/>
      </a:accent2>
      <a:accent3>
        <a:srgbClr val="FAFAFA"/>
      </a:accent3>
      <a:accent4>
        <a:srgbClr val="1FB299"/>
      </a:accent4>
      <a:accent5>
        <a:srgbClr val="23C7AC"/>
      </a:accent5>
      <a:accent6>
        <a:srgbClr val="7DEBD9"/>
      </a:accent6>
      <a:hlink>
        <a:srgbClr val="7DEBD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TotalTime>
  <Words>1624</Words>
  <Application>Microsoft Office PowerPoint</Application>
  <PresentationFormat>Presentación en pantalla (16:9)</PresentationFormat>
  <Paragraphs>165</Paragraphs>
  <Slides>15</Slides>
  <Notes>9</Notes>
  <HiddenSlides>0</HiddenSlides>
  <MMClips>12</MMClips>
  <ScaleCrop>false</ScaleCrop>
  <HeadingPairs>
    <vt:vector size="6" baseType="variant">
      <vt:variant>
        <vt:lpstr>Fuentes usadas</vt:lpstr>
      </vt:variant>
      <vt:variant>
        <vt:i4>11</vt:i4>
      </vt:variant>
      <vt:variant>
        <vt:lpstr>Tema</vt:lpstr>
      </vt:variant>
      <vt:variant>
        <vt:i4>1</vt:i4>
      </vt:variant>
      <vt:variant>
        <vt:lpstr>Títulos de diapositiva</vt:lpstr>
      </vt:variant>
      <vt:variant>
        <vt:i4>15</vt:i4>
      </vt:variant>
    </vt:vector>
  </HeadingPairs>
  <TitlesOfParts>
    <vt:vector size="27" baseType="lpstr">
      <vt:lpstr>Dosis ExtraLight</vt:lpstr>
      <vt:lpstr>Staatliches</vt:lpstr>
      <vt:lpstr>Calibri</vt:lpstr>
      <vt:lpstr>Abel</vt:lpstr>
      <vt:lpstr>Wingdings</vt:lpstr>
      <vt:lpstr>Squada One</vt:lpstr>
      <vt:lpstr>Dosis</vt:lpstr>
      <vt:lpstr>Fira Sans Condensed ExtraLight</vt:lpstr>
      <vt:lpstr>Josefin Sans</vt:lpstr>
      <vt:lpstr>Fira Sans Extra Condensed Medium</vt:lpstr>
      <vt:lpstr>Arial</vt:lpstr>
      <vt:lpstr>Isometric Proposal by Slidesgo</vt:lpstr>
      <vt:lpstr>Analysis of Teachers' Opinions about Student Participation in Entrepreneurial Activities in an Institution of Higher Education</vt:lpstr>
      <vt:lpstr>OUTLINE</vt:lpstr>
      <vt:lpstr>INTRODUCTION</vt:lpstr>
      <vt:lpstr>Entrepreneurial Skills</vt:lpstr>
      <vt:lpstr>Entrepreneurial education programs</vt:lpstr>
      <vt:lpstr>01</vt:lpstr>
      <vt:lpstr>RESULTS</vt:lpstr>
      <vt:lpstr>Participants </vt:lpstr>
      <vt:lpstr>SCHOOLS</vt:lpstr>
      <vt:lpstr>QUESTIONNAIRE ANSWERS</vt:lpstr>
      <vt:lpstr>Results by school</vt:lpstr>
      <vt:lpstr>discussion</vt:lpstr>
      <vt:lpstr>conclusions</vt:lpstr>
      <vt:lpstr>THANKS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Analysis of Teachers' Opinions about Student Participation in Entrepreneurial Activities in an Institution of Higher Education</dc:title>
  <dc:creator>Marcela Gómez</dc:creator>
  <cp:lastModifiedBy>May Portuguez Castro</cp:lastModifiedBy>
  <cp:revision>20</cp:revision>
  <dcterms:modified xsi:type="dcterms:W3CDTF">2020-06-11T17:08:33Z</dcterms:modified>
</cp:coreProperties>
</file>