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5"/>
  </p:notesMasterIdLst>
  <p:sldIdLst>
    <p:sldId id="256" r:id="rId3"/>
    <p:sldId id="257" r:id="rId4"/>
    <p:sldId id="263" r:id="rId5"/>
    <p:sldId id="264" r:id="rId6"/>
    <p:sldId id="260" r:id="rId7"/>
    <p:sldId id="259" r:id="rId8"/>
    <p:sldId id="262" r:id="rId9"/>
    <p:sldId id="267" r:id="rId10"/>
    <p:sldId id="265" r:id="rId11"/>
    <p:sldId id="266" r:id="rId12"/>
    <p:sldId id="261" r:id="rId13"/>
    <p:sldId id="258" r:id="rId14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742950" indent="-285750" algn="l" defTabSz="449263" rtl="0" eaLnBrk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1143000" indent="-228600" algn="l" defTabSz="449263" rtl="0" eaLnBrk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600200" indent="-228600" algn="l" defTabSz="449263" rtl="0" eaLnBrk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2057400" indent="-228600" algn="l" defTabSz="449263" rtl="0" eaLnBrk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" y="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27262E-A0CF-4197-A4F7-E6CD4A76E1D4}" type="doc">
      <dgm:prSet loTypeId="urn:microsoft.com/office/officeart/2005/8/layout/radial5" loCatId="relationship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8ACF89B9-541B-4EFB-BF45-9184C4B880CF}">
      <dgm:prSet phldrT="[Tekst]"/>
      <dgm:spPr/>
      <dgm:t>
        <a:bodyPr/>
        <a:lstStyle/>
        <a:p>
          <a:r>
            <a:rPr lang="nl-NL"/>
            <a:t>Police-ordinances</a:t>
          </a:r>
        </a:p>
      </dgm:t>
    </dgm:pt>
    <dgm:pt modelId="{AF6F4561-DA67-46C9-906E-4B13F0679054}" type="parTrans" cxnId="{AB0CA750-61D3-446D-BA6D-2E6ABFA5D136}">
      <dgm:prSet/>
      <dgm:spPr/>
      <dgm:t>
        <a:bodyPr/>
        <a:lstStyle/>
        <a:p>
          <a:endParaRPr lang="nl-NL"/>
        </a:p>
      </dgm:t>
    </dgm:pt>
    <dgm:pt modelId="{92F97585-C0EC-4011-BF05-F9BB0A0B4ECC}" type="sibTrans" cxnId="{AB0CA750-61D3-446D-BA6D-2E6ABFA5D136}">
      <dgm:prSet/>
      <dgm:spPr/>
      <dgm:t>
        <a:bodyPr/>
        <a:lstStyle/>
        <a:p>
          <a:endParaRPr lang="nl-NL"/>
        </a:p>
      </dgm:t>
    </dgm:pt>
    <dgm:pt modelId="{D4E3DFF6-C7A8-4B93-9EE1-129B74E6B133}">
      <dgm:prSet phldrT="[Tekst]"/>
      <dgm:spPr/>
      <dgm:t>
        <a:bodyPr/>
        <a:lstStyle/>
        <a:p>
          <a:r>
            <a:rPr lang="nl-NL"/>
            <a:t>Jurisdictions</a:t>
          </a:r>
        </a:p>
      </dgm:t>
    </dgm:pt>
    <dgm:pt modelId="{3E63668B-FBCC-4453-A3C3-7BF5178F0F4C}" type="parTrans" cxnId="{1E3C1639-CB11-4EE3-A50F-7BA2577FB260}">
      <dgm:prSet/>
      <dgm:spPr/>
      <dgm:t>
        <a:bodyPr/>
        <a:lstStyle/>
        <a:p>
          <a:endParaRPr lang="nl-NL"/>
        </a:p>
      </dgm:t>
    </dgm:pt>
    <dgm:pt modelId="{A031C6AE-A400-47C4-965F-3D8040F4AE98}" type="sibTrans" cxnId="{1E3C1639-CB11-4EE3-A50F-7BA2577FB260}">
      <dgm:prSet/>
      <dgm:spPr/>
      <dgm:t>
        <a:bodyPr/>
        <a:lstStyle/>
        <a:p>
          <a:endParaRPr lang="nl-NL"/>
        </a:p>
      </dgm:t>
    </dgm:pt>
    <dgm:pt modelId="{7F3259C9-D414-48D2-82D7-20F4669C873F}">
      <dgm:prSet phldrT="[Tekst]"/>
      <dgm:spPr/>
      <dgm:t>
        <a:bodyPr/>
        <a:lstStyle/>
        <a:p>
          <a:r>
            <a:rPr lang="nl-NL"/>
            <a:t>Dates</a:t>
          </a:r>
        </a:p>
      </dgm:t>
    </dgm:pt>
    <dgm:pt modelId="{C9765D41-74E8-41FD-8E5D-F5DB98BCC147}" type="parTrans" cxnId="{D816A32F-AC6B-48CE-8E56-15A0D1D36D6D}">
      <dgm:prSet/>
      <dgm:spPr/>
      <dgm:t>
        <a:bodyPr/>
        <a:lstStyle/>
        <a:p>
          <a:endParaRPr lang="nl-NL"/>
        </a:p>
      </dgm:t>
    </dgm:pt>
    <dgm:pt modelId="{01B37D7A-2592-4582-85B7-368193D1DBC9}" type="sibTrans" cxnId="{D816A32F-AC6B-48CE-8E56-15A0D1D36D6D}">
      <dgm:prSet/>
      <dgm:spPr/>
      <dgm:t>
        <a:bodyPr/>
        <a:lstStyle/>
        <a:p>
          <a:endParaRPr lang="nl-NL"/>
        </a:p>
      </dgm:t>
    </dgm:pt>
    <dgm:pt modelId="{FF32FA9F-4CC3-45F8-8238-0CA450E29955}">
      <dgm:prSet phldrT="[Tekst]"/>
      <dgm:spPr/>
      <dgm:t>
        <a:bodyPr/>
        <a:lstStyle/>
        <a:p>
          <a:r>
            <a:rPr lang="nl-NL"/>
            <a:t>Institutions</a:t>
          </a:r>
        </a:p>
      </dgm:t>
    </dgm:pt>
    <dgm:pt modelId="{DAD487BD-6D24-48F7-BDFC-281960B39387}" type="parTrans" cxnId="{5FD0FFAF-7A75-47A8-AF24-5BC3CCDFC7F0}">
      <dgm:prSet/>
      <dgm:spPr/>
      <dgm:t>
        <a:bodyPr/>
        <a:lstStyle/>
        <a:p>
          <a:endParaRPr lang="nl-NL"/>
        </a:p>
      </dgm:t>
    </dgm:pt>
    <dgm:pt modelId="{AE526F9B-B525-4999-80DB-D417E13EE8B5}" type="sibTrans" cxnId="{5FD0FFAF-7A75-47A8-AF24-5BC3CCDFC7F0}">
      <dgm:prSet/>
      <dgm:spPr/>
      <dgm:t>
        <a:bodyPr/>
        <a:lstStyle/>
        <a:p>
          <a:endParaRPr lang="nl-NL"/>
        </a:p>
      </dgm:t>
    </dgm:pt>
    <dgm:pt modelId="{ADDB9543-79C0-4F83-888D-0E59EC7BFC89}">
      <dgm:prSet phldrT="[Tekst]"/>
      <dgm:spPr/>
      <dgm:t>
        <a:bodyPr/>
        <a:lstStyle/>
        <a:p>
          <a:r>
            <a:rPr lang="nl-NL"/>
            <a:t>Promulgation/ publication place</a:t>
          </a:r>
        </a:p>
      </dgm:t>
    </dgm:pt>
    <dgm:pt modelId="{B361CA72-7486-4F08-8C36-E52FDD619F9E}" type="parTrans" cxnId="{4A5638A8-1257-4AD3-AA0F-B7B2000884E6}">
      <dgm:prSet/>
      <dgm:spPr/>
      <dgm:t>
        <a:bodyPr/>
        <a:lstStyle/>
        <a:p>
          <a:endParaRPr lang="nl-NL"/>
        </a:p>
      </dgm:t>
    </dgm:pt>
    <dgm:pt modelId="{FB12E580-AA8A-4660-9667-EC6EAB3C3A72}" type="sibTrans" cxnId="{4A5638A8-1257-4AD3-AA0F-B7B2000884E6}">
      <dgm:prSet/>
      <dgm:spPr/>
      <dgm:t>
        <a:bodyPr/>
        <a:lstStyle/>
        <a:p>
          <a:endParaRPr lang="nl-NL"/>
        </a:p>
      </dgm:t>
    </dgm:pt>
    <dgm:pt modelId="{4029AE16-D02F-4139-8DF1-67B2CB4DCE96}">
      <dgm:prSet phldrT="[Tekst]"/>
      <dgm:spPr/>
      <dgm:t>
        <a:bodyPr/>
        <a:lstStyle/>
        <a:p>
          <a:r>
            <a:rPr lang="nl-NL"/>
            <a:t>Topics</a:t>
          </a:r>
        </a:p>
      </dgm:t>
    </dgm:pt>
    <dgm:pt modelId="{B4617B80-9368-4145-A325-34CA956520A3}" type="parTrans" cxnId="{77274BD7-3451-4950-9D14-5AC81BDFC361}">
      <dgm:prSet/>
      <dgm:spPr/>
      <dgm:t>
        <a:bodyPr/>
        <a:lstStyle/>
        <a:p>
          <a:endParaRPr lang="nl-NL"/>
        </a:p>
      </dgm:t>
    </dgm:pt>
    <dgm:pt modelId="{F2B18A86-C504-4638-8111-8DD2EAF03F95}" type="sibTrans" cxnId="{77274BD7-3451-4950-9D14-5AC81BDFC361}">
      <dgm:prSet/>
      <dgm:spPr/>
      <dgm:t>
        <a:bodyPr/>
        <a:lstStyle/>
        <a:p>
          <a:endParaRPr lang="nl-NL"/>
        </a:p>
      </dgm:t>
    </dgm:pt>
    <dgm:pt modelId="{6F04F0E8-585D-48F3-8E31-FEC191B85A40}">
      <dgm:prSet phldrT="[Tekst]"/>
      <dgm:spPr/>
      <dgm:t>
        <a:bodyPr/>
        <a:lstStyle/>
        <a:p>
          <a:r>
            <a:rPr lang="nl-NL"/>
            <a:t>Penalties</a:t>
          </a:r>
        </a:p>
      </dgm:t>
    </dgm:pt>
    <dgm:pt modelId="{F630AA46-6A13-45E0-A7D0-EFDEA5B711D8}" type="parTrans" cxnId="{9C661AAF-B363-4A4A-9477-D08A97C7A1E9}">
      <dgm:prSet/>
      <dgm:spPr/>
      <dgm:t>
        <a:bodyPr/>
        <a:lstStyle/>
        <a:p>
          <a:endParaRPr lang="nl-NL"/>
        </a:p>
      </dgm:t>
    </dgm:pt>
    <dgm:pt modelId="{8F0D6A18-48AC-4F2E-A715-781A527ACDD6}" type="sibTrans" cxnId="{9C661AAF-B363-4A4A-9477-D08A97C7A1E9}">
      <dgm:prSet/>
      <dgm:spPr/>
      <dgm:t>
        <a:bodyPr/>
        <a:lstStyle/>
        <a:p>
          <a:endParaRPr lang="nl-NL"/>
        </a:p>
      </dgm:t>
    </dgm:pt>
    <dgm:pt modelId="{B2E06F2E-4E7E-4E17-8000-E44A93B613E2}">
      <dgm:prSet phldrT="[Tekst]"/>
      <dgm:spPr/>
      <dgm:t>
        <a:bodyPr/>
        <a:lstStyle/>
        <a:p>
          <a:r>
            <a:rPr lang="nl-NL"/>
            <a:t>Assemblies</a:t>
          </a:r>
        </a:p>
      </dgm:t>
    </dgm:pt>
    <dgm:pt modelId="{D03B9347-7AA2-4CCA-85D7-40E6E09DF32B}" type="parTrans" cxnId="{AC3EF81F-E58E-455E-A23E-D264120873CC}">
      <dgm:prSet/>
      <dgm:spPr/>
      <dgm:t>
        <a:bodyPr/>
        <a:lstStyle/>
        <a:p>
          <a:endParaRPr lang="nl-NL"/>
        </a:p>
      </dgm:t>
    </dgm:pt>
    <dgm:pt modelId="{D3401630-2D99-448D-BD9E-CC4B7451D065}" type="sibTrans" cxnId="{AC3EF81F-E58E-455E-A23E-D264120873CC}">
      <dgm:prSet/>
      <dgm:spPr/>
      <dgm:t>
        <a:bodyPr/>
        <a:lstStyle/>
        <a:p>
          <a:endParaRPr lang="nl-NL"/>
        </a:p>
      </dgm:t>
    </dgm:pt>
    <dgm:pt modelId="{614ED8AB-36A8-4B45-B32A-DAED9646996C}" type="pres">
      <dgm:prSet presAssocID="{4027262E-A0CF-4197-A4F7-E6CD4A76E1D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39D6C2B-B991-4F6C-B18E-2DA275E6EFA0}" type="pres">
      <dgm:prSet presAssocID="{8ACF89B9-541B-4EFB-BF45-9184C4B880CF}" presName="centerShape" presStyleLbl="node0" presStyleIdx="0" presStyleCnt="1"/>
      <dgm:spPr/>
      <dgm:t>
        <a:bodyPr/>
        <a:lstStyle/>
        <a:p>
          <a:endParaRPr lang="nl-NL"/>
        </a:p>
      </dgm:t>
    </dgm:pt>
    <dgm:pt modelId="{1AAB3DA7-35A2-43DC-A689-842F0A205397}" type="pres">
      <dgm:prSet presAssocID="{3E63668B-FBCC-4453-A3C3-7BF5178F0F4C}" presName="parTrans" presStyleLbl="sibTrans2D1" presStyleIdx="0" presStyleCnt="7"/>
      <dgm:spPr/>
      <dgm:t>
        <a:bodyPr/>
        <a:lstStyle/>
        <a:p>
          <a:endParaRPr lang="nl-NL"/>
        </a:p>
      </dgm:t>
    </dgm:pt>
    <dgm:pt modelId="{046ADE8F-73D6-459B-A27A-F21F80DBA2E1}" type="pres">
      <dgm:prSet presAssocID="{3E63668B-FBCC-4453-A3C3-7BF5178F0F4C}" presName="connectorText" presStyleLbl="sibTrans2D1" presStyleIdx="0" presStyleCnt="7"/>
      <dgm:spPr/>
      <dgm:t>
        <a:bodyPr/>
        <a:lstStyle/>
        <a:p>
          <a:endParaRPr lang="nl-NL"/>
        </a:p>
      </dgm:t>
    </dgm:pt>
    <dgm:pt modelId="{1D2EBE35-5AD1-4FEC-8F87-ECC30747084D}" type="pres">
      <dgm:prSet presAssocID="{D4E3DFF6-C7A8-4B93-9EE1-129B74E6B13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558D094-0C5D-4DAF-B50A-BE060E3223F7}" type="pres">
      <dgm:prSet presAssocID="{C9765D41-74E8-41FD-8E5D-F5DB98BCC147}" presName="parTrans" presStyleLbl="sibTrans2D1" presStyleIdx="1" presStyleCnt="7"/>
      <dgm:spPr/>
      <dgm:t>
        <a:bodyPr/>
        <a:lstStyle/>
        <a:p>
          <a:endParaRPr lang="nl-NL"/>
        </a:p>
      </dgm:t>
    </dgm:pt>
    <dgm:pt modelId="{CC2499AE-5F89-4933-932E-B8BCCB57E7D9}" type="pres">
      <dgm:prSet presAssocID="{C9765D41-74E8-41FD-8E5D-F5DB98BCC147}" presName="connectorText" presStyleLbl="sibTrans2D1" presStyleIdx="1" presStyleCnt="7"/>
      <dgm:spPr/>
      <dgm:t>
        <a:bodyPr/>
        <a:lstStyle/>
        <a:p>
          <a:endParaRPr lang="nl-NL"/>
        </a:p>
      </dgm:t>
    </dgm:pt>
    <dgm:pt modelId="{FD2110B5-8EAE-49F3-B152-958A94C79EC1}" type="pres">
      <dgm:prSet presAssocID="{7F3259C9-D414-48D2-82D7-20F4669C873F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CA5A8BE-A7C3-476C-94A3-A4908685CBC7}" type="pres">
      <dgm:prSet presAssocID="{B361CA72-7486-4F08-8C36-E52FDD619F9E}" presName="parTrans" presStyleLbl="sibTrans2D1" presStyleIdx="2" presStyleCnt="7"/>
      <dgm:spPr/>
      <dgm:t>
        <a:bodyPr/>
        <a:lstStyle/>
        <a:p>
          <a:endParaRPr lang="nl-NL"/>
        </a:p>
      </dgm:t>
    </dgm:pt>
    <dgm:pt modelId="{0252941F-F434-4172-A03C-74D8AADBEC0F}" type="pres">
      <dgm:prSet presAssocID="{B361CA72-7486-4F08-8C36-E52FDD619F9E}" presName="connectorText" presStyleLbl="sibTrans2D1" presStyleIdx="2" presStyleCnt="7"/>
      <dgm:spPr/>
      <dgm:t>
        <a:bodyPr/>
        <a:lstStyle/>
        <a:p>
          <a:endParaRPr lang="nl-NL"/>
        </a:p>
      </dgm:t>
    </dgm:pt>
    <dgm:pt modelId="{E5FEC77E-F6B4-408B-ABD0-6F47D5CC6A14}" type="pres">
      <dgm:prSet presAssocID="{ADDB9543-79C0-4F83-888D-0E59EC7BFC8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E0EDCB7-CC68-49B3-9923-BDFD3428880D}" type="pres">
      <dgm:prSet presAssocID="{DAD487BD-6D24-48F7-BDFC-281960B39387}" presName="parTrans" presStyleLbl="sibTrans2D1" presStyleIdx="3" presStyleCnt="7"/>
      <dgm:spPr/>
      <dgm:t>
        <a:bodyPr/>
        <a:lstStyle/>
        <a:p>
          <a:endParaRPr lang="nl-NL"/>
        </a:p>
      </dgm:t>
    </dgm:pt>
    <dgm:pt modelId="{E978FCA8-32B3-41DD-B0DA-51C3B8F0A14B}" type="pres">
      <dgm:prSet presAssocID="{DAD487BD-6D24-48F7-BDFC-281960B39387}" presName="connectorText" presStyleLbl="sibTrans2D1" presStyleIdx="3" presStyleCnt="7"/>
      <dgm:spPr/>
      <dgm:t>
        <a:bodyPr/>
        <a:lstStyle/>
        <a:p>
          <a:endParaRPr lang="nl-NL"/>
        </a:p>
      </dgm:t>
    </dgm:pt>
    <dgm:pt modelId="{6DDED62E-E3E4-4402-8CE8-D11987F3FC00}" type="pres">
      <dgm:prSet presAssocID="{FF32FA9F-4CC3-45F8-8238-0CA450E29955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FEFCEED-2D88-4891-94CE-0F797481F4D9}" type="pres">
      <dgm:prSet presAssocID="{B4617B80-9368-4145-A325-34CA956520A3}" presName="parTrans" presStyleLbl="sibTrans2D1" presStyleIdx="4" presStyleCnt="7"/>
      <dgm:spPr/>
      <dgm:t>
        <a:bodyPr/>
        <a:lstStyle/>
        <a:p>
          <a:endParaRPr lang="nl-NL"/>
        </a:p>
      </dgm:t>
    </dgm:pt>
    <dgm:pt modelId="{CED31AE7-F30E-455F-BCE1-5B5C4E5D30B1}" type="pres">
      <dgm:prSet presAssocID="{B4617B80-9368-4145-A325-34CA956520A3}" presName="connectorText" presStyleLbl="sibTrans2D1" presStyleIdx="4" presStyleCnt="7"/>
      <dgm:spPr/>
      <dgm:t>
        <a:bodyPr/>
        <a:lstStyle/>
        <a:p>
          <a:endParaRPr lang="nl-NL"/>
        </a:p>
      </dgm:t>
    </dgm:pt>
    <dgm:pt modelId="{328EFF88-9EDD-48EF-A7FC-2FFCF8418787}" type="pres">
      <dgm:prSet presAssocID="{4029AE16-D02F-4139-8DF1-67B2CB4DCE9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88DEFA1-231F-44FE-BC26-2C3B3340DADD}" type="pres">
      <dgm:prSet presAssocID="{F630AA46-6A13-45E0-A7D0-EFDEA5B711D8}" presName="parTrans" presStyleLbl="sibTrans2D1" presStyleIdx="5" presStyleCnt="7"/>
      <dgm:spPr/>
      <dgm:t>
        <a:bodyPr/>
        <a:lstStyle/>
        <a:p>
          <a:endParaRPr lang="nl-NL"/>
        </a:p>
      </dgm:t>
    </dgm:pt>
    <dgm:pt modelId="{ABAEA9EB-C907-42C6-98C3-35EA5870A678}" type="pres">
      <dgm:prSet presAssocID="{F630AA46-6A13-45E0-A7D0-EFDEA5B711D8}" presName="connectorText" presStyleLbl="sibTrans2D1" presStyleIdx="5" presStyleCnt="7"/>
      <dgm:spPr/>
      <dgm:t>
        <a:bodyPr/>
        <a:lstStyle/>
        <a:p>
          <a:endParaRPr lang="nl-NL"/>
        </a:p>
      </dgm:t>
    </dgm:pt>
    <dgm:pt modelId="{F680D8A1-7E2D-458A-9931-19C1628DCCAB}" type="pres">
      <dgm:prSet presAssocID="{6F04F0E8-585D-48F3-8E31-FEC191B85A40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1FE99DB-A41E-4555-B7A8-3F4B9BE7EF83}" type="pres">
      <dgm:prSet presAssocID="{D03B9347-7AA2-4CCA-85D7-40E6E09DF32B}" presName="parTrans" presStyleLbl="sibTrans2D1" presStyleIdx="6" presStyleCnt="7"/>
      <dgm:spPr/>
      <dgm:t>
        <a:bodyPr/>
        <a:lstStyle/>
        <a:p>
          <a:endParaRPr lang="nl-NL"/>
        </a:p>
      </dgm:t>
    </dgm:pt>
    <dgm:pt modelId="{989BF2E7-9F9E-4EC7-8159-688AD8CF29DF}" type="pres">
      <dgm:prSet presAssocID="{D03B9347-7AA2-4CCA-85D7-40E6E09DF32B}" presName="connectorText" presStyleLbl="sibTrans2D1" presStyleIdx="6" presStyleCnt="7"/>
      <dgm:spPr/>
      <dgm:t>
        <a:bodyPr/>
        <a:lstStyle/>
        <a:p>
          <a:endParaRPr lang="nl-NL"/>
        </a:p>
      </dgm:t>
    </dgm:pt>
    <dgm:pt modelId="{C095CCA6-0848-4981-9BF7-E2874434E9B9}" type="pres">
      <dgm:prSet presAssocID="{B2E06F2E-4E7E-4E17-8000-E44A93B613E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B6D2984-F5E8-4D59-BC91-F9F06AC7B56D}" type="presOf" srcId="{6F04F0E8-585D-48F3-8E31-FEC191B85A40}" destId="{F680D8A1-7E2D-458A-9931-19C1628DCCAB}" srcOrd="0" destOrd="0" presId="urn:microsoft.com/office/officeart/2005/8/layout/radial5"/>
    <dgm:cxn modelId="{D43A29D3-EAF9-42F5-8B76-99983279983B}" type="presOf" srcId="{D4E3DFF6-C7A8-4B93-9EE1-129B74E6B133}" destId="{1D2EBE35-5AD1-4FEC-8F87-ECC30747084D}" srcOrd="0" destOrd="0" presId="urn:microsoft.com/office/officeart/2005/8/layout/radial5"/>
    <dgm:cxn modelId="{231F6C2F-2530-47EE-9C99-C8EE45E2D96C}" type="presOf" srcId="{F630AA46-6A13-45E0-A7D0-EFDEA5B711D8}" destId="{ABAEA9EB-C907-42C6-98C3-35EA5870A678}" srcOrd="1" destOrd="0" presId="urn:microsoft.com/office/officeart/2005/8/layout/radial5"/>
    <dgm:cxn modelId="{A63D87FF-145B-46BB-AAC3-3503BE0AB91E}" type="presOf" srcId="{7F3259C9-D414-48D2-82D7-20F4669C873F}" destId="{FD2110B5-8EAE-49F3-B152-958A94C79EC1}" srcOrd="0" destOrd="0" presId="urn:microsoft.com/office/officeart/2005/8/layout/radial5"/>
    <dgm:cxn modelId="{D816A32F-AC6B-48CE-8E56-15A0D1D36D6D}" srcId="{8ACF89B9-541B-4EFB-BF45-9184C4B880CF}" destId="{7F3259C9-D414-48D2-82D7-20F4669C873F}" srcOrd="1" destOrd="0" parTransId="{C9765D41-74E8-41FD-8E5D-F5DB98BCC147}" sibTransId="{01B37D7A-2592-4582-85B7-368193D1DBC9}"/>
    <dgm:cxn modelId="{F0E73112-CE84-4E69-925D-8C944D14535C}" type="presOf" srcId="{B2E06F2E-4E7E-4E17-8000-E44A93B613E2}" destId="{C095CCA6-0848-4981-9BF7-E2874434E9B9}" srcOrd="0" destOrd="0" presId="urn:microsoft.com/office/officeart/2005/8/layout/radial5"/>
    <dgm:cxn modelId="{CFBCEDD3-B103-44D3-A806-5996F42382CD}" type="presOf" srcId="{ADDB9543-79C0-4F83-888D-0E59EC7BFC89}" destId="{E5FEC77E-F6B4-408B-ABD0-6F47D5CC6A14}" srcOrd="0" destOrd="0" presId="urn:microsoft.com/office/officeart/2005/8/layout/radial5"/>
    <dgm:cxn modelId="{84D4E536-0192-40F9-8C7A-9ED97527C8E8}" type="presOf" srcId="{C9765D41-74E8-41FD-8E5D-F5DB98BCC147}" destId="{CC2499AE-5F89-4933-932E-B8BCCB57E7D9}" srcOrd="1" destOrd="0" presId="urn:microsoft.com/office/officeart/2005/8/layout/radial5"/>
    <dgm:cxn modelId="{3EB56F6D-3C0B-4B33-B7F4-083FDFA14A84}" type="presOf" srcId="{3E63668B-FBCC-4453-A3C3-7BF5178F0F4C}" destId="{046ADE8F-73D6-459B-A27A-F21F80DBA2E1}" srcOrd="1" destOrd="0" presId="urn:microsoft.com/office/officeart/2005/8/layout/radial5"/>
    <dgm:cxn modelId="{5FD0FFAF-7A75-47A8-AF24-5BC3CCDFC7F0}" srcId="{8ACF89B9-541B-4EFB-BF45-9184C4B880CF}" destId="{FF32FA9F-4CC3-45F8-8238-0CA450E29955}" srcOrd="3" destOrd="0" parTransId="{DAD487BD-6D24-48F7-BDFC-281960B39387}" sibTransId="{AE526F9B-B525-4999-80DB-D417E13EE8B5}"/>
    <dgm:cxn modelId="{46812B42-5EE4-43BD-97B8-899567DBC33D}" type="presOf" srcId="{F630AA46-6A13-45E0-A7D0-EFDEA5B711D8}" destId="{488DEFA1-231F-44FE-BC26-2C3B3340DADD}" srcOrd="0" destOrd="0" presId="urn:microsoft.com/office/officeart/2005/8/layout/radial5"/>
    <dgm:cxn modelId="{A34CB349-E162-4726-968E-A8DEB8BB7A24}" type="presOf" srcId="{B361CA72-7486-4F08-8C36-E52FDD619F9E}" destId="{0CA5A8BE-A7C3-476C-94A3-A4908685CBC7}" srcOrd="0" destOrd="0" presId="urn:microsoft.com/office/officeart/2005/8/layout/radial5"/>
    <dgm:cxn modelId="{5C2CB291-0C09-4050-8AC6-F5D06E4DC50D}" type="presOf" srcId="{3E63668B-FBCC-4453-A3C3-7BF5178F0F4C}" destId="{1AAB3DA7-35A2-43DC-A689-842F0A205397}" srcOrd="0" destOrd="0" presId="urn:microsoft.com/office/officeart/2005/8/layout/radial5"/>
    <dgm:cxn modelId="{09FEF6FA-47E2-4585-BB4F-379819F0FC19}" type="presOf" srcId="{D03B9347-7AA2-4CCA-85D7-40E6E09DF32B}" destId="{989BF2E7-9F9E-4EC7-8159-688AD8CF29DF}" srcOrd="1" destOrd="0" presId="urn:microsoft.com/office/officeart/2005/8/layout/radial5"/>
    <dgm:cxn modelId="{F85F2256-3DBE-494E-A709-EDDE4FCCE0C3}" type="presOf" srcId="{D03B9347-7AA2-4CCA-85D7-40E6E09DF32B}" destId="{F1FE99DB-A41E-4555-B7A8-3F4B9BE7EF83}" srcOrd="0" destOrd="0" presId="urn:microsoft.com/office/officeart/2005/8/layout/radial5"/>
    <dgm:cxn modelId="{4A5638A8-1257-4AD3-AA0F-B7B2000884E6}" srcId="{8ACF89B9-541B-4EFB-BF45-9184C4B880CF}" destId="{ADDB9543-79C0-4F83-888D-0E59EC7BFC89}" srcOrd="2" destOrd="0" parTransId="{B361CA72-7486-4F08-8C36-E52FDD619F9E}" sibTransId="{FB12E580-AA8A-4660-9667-EC6EAB3C3A72}"/>
    <dgm:cxn modelId="{A73A08FA-D326-4E50-970E-7BEF462335C1}" type="presOf" srcId="{B361CA72-7486-4F08-8C36-E52FDD619F9E}" destId="{0252941F-F434-4172-A03C-74D8AADBEC0F}" srcOrd="1" destOrd="0" presId="urn:microsoft.com/office/officeart/2005/8/layout/radial5"/>
    <dgm:cxn modelId="{84724972-892A-4884-BBD3-4C4FA0203517}" type="presOf" srcId="{FF32FA9F-4CC3-45F8-8238-0CA450E29955}" destId="{6DDED62E-E3E4-4402-8CE8-D11987F3FC00}" srcOrd="0" destOrd="0" presId="urn:microsoft.com/office/officeart/2005/8/layout/radial5"/>
    <dgm:cxn modelId="{43F9AF2D-7386-4514-AF61-1A87EDA3E7BC}" type="presOf" srcId="{DAD487BD-6D24-48F7-BDFC-281960B39387}" destId="{E978FCA8-32B3-41DD-B0DA-51C3B8F0A14B}" srcOrd="1" destOrd="0" presId="urn:microsoft.com/office/officeart/2005/8/layout/radial5"/>
    <dgm:cxn modelId="{632DF935-B6A5-4549-AD96-120109F087A1}" type="presOf" srcId="{DAD487BD-6D24-48F7-BDFC-281960B39387}" destId="{8E0EDCB7-CC68-49B3-9923-BDFD3428880D}" srcOrd="0" destOrd="0" presId="urn:microsoft.com/office/officeart/2005/8/layout/radial5"/>
    <dgm:cxn modelId="{AB0CA750-61D3-446D-BA6D-2E6ABFA5D136}" srcId="{4027262E-A0CF-4197-A4F7-E6CD4A76E1D4}" destId="{8ACF89B9-541B-4EFB-BF45-9184C4B880CF}" srcOrd="0" destOrd="0" parTransId="{AF6F4561-DA67-46C9-906E-4B13F0679054}" sibTransId="{92F97585-C0EC-4011-BF05-F9BB0A0B4ECC}"/>
    <dgm:cxn modelId="{21249B41-0357-4680-8219-F4DBBD0DBBA3}" type="presOf" srcId="{B4617B80-9368-4145-A325-34CA956520A3}" destId="{FFEFCEED-2D88-4891-94CE-0F797481F4D9}" srcOrd="0" destOrd="0" presId="urn:microsoft.com/office/officeart/2005/8/layout/radial5"/>
    <dgm:cxn modelId="{8D648993-7DD6-4D21-A475-8D669FE0B0CC}" type="presOf" srcId="{8ACF89B9-541B-4EFB-BF45-9184C4B880CF}" destId="{839D6C2B-B991-4F6C-B18E-2DA275E6EFA0}" srcOrd="0" destOrd="0" presId="urn:microsoft.com/office/officeart/2005/8/layout/radial5"/>
    <dgm:cxn modelId="{387D7FEB-83ED-45A2-8E89-555A88468533}" type="presOf" srcId="{B4617B80-9368-4145-A325-34CA956520A3}" destId="{CED31AE7-F30E-455F-BCE1-5B5C4E5D30B1}" srcOrd="1" destOrd="0" presId="urn:microsoft.com/office/officeart/2005/8/layout/radial5"/>
    <dgm:cxn modelId="{77BBC5EE-3DA4-4D69-B212-0F3D3F7CB8FA}" type="presOf" srcId="{4027262E-A0CF-4197-A4F7-E6CD4A76E1D4}" destId="{614ED8AB-36A8-4B45-B32A-DAED9646996C}" srcOrd="0" destOrd="0" presId="urn:microsoft.com/office/officeart/2005/8/layout/radial5"/>
    <dgm:cxn modelId="{C2716757-3ED0-477E-973E-BB5C2932D47B}" type="presOf" srcId="{C9765D41-74E8-41FD-8E5D-F5DB98BCC147}" destId="{A558D094-0C5D-4DAF-B50A-BE060E3223F7}" srcOrd="0" destOrd="0" presId="urn:microsoft.com/office/officeart/2005/8/layout/radial5"/>
    <dgm:cxn modelId="{1E3C1639-CB11-4EE3-A50F-7BA2577FB260}" srcId="{8ACF89B9-541B-4EFB-BF45-9184C4B880CF}" destId="{D4E3DFF6-C7A8-4B93-9EE1-129B74E6B133}" srcOrd="0" destOrd="0" parTransId="{3E63668B-FBCC-4453-A3C3-7BF5178F0F4C}" sibTransId="{A031C6AE-A400-47C4-965F-3D8040F4AE98}"/>
    <dgm:cxn modelId="{AC3EF81F-E58E-455E-A23E-D264120873CC}" srcId="{8ACF89B9-541B-4EFB-BF45-9184C4B880CF}" destId="{B2E06F2E-4E7E-4E17-8000-E44A93B613E2}" srcOrd="6" destOrd="0" parTransId="{D03B9347-7AA2-4CCA-85D7-40E6E09DF32B}" sibTransId="{D3401630-2D99-448D-BD9E-CC4B7451D065}"/>
    <dgm:cxn modelId="{77274BD7-3451-4950-9D14-5AC81BDFC361}" srcId="{8ACF89B9-541B-4EFB-BF45-9184C4B880CF}" destId="{4029AE16-D02F-4139-8DF1-67B2CB4DCE96}" srcOrd="4" destOrd="0" parTransId="{B4617B80-9368-4145-A325-34CA956520A3}" sibTransId="{F2B18A86-C504-4638-8111-8DD2EAF03F95}"/>
    <dgm:cxn modelId="{9C661AAF-B363-4A4A-9477-D08A97C7A1E9}" srcId="{8ACF89B9-541B-4EFB-BF45-9184C4B880CF}" destId="{6F04F0E8-585D-48F3-8E31-FEC191B85A40}" srcOrd="5" destOrd="0" parTransId="{F630AA46-6A13-45E0-A7D0-EFDEA5B711D8}" sibTransId="{8F0D6A18-48AC-4F2E-A715-781A527ACDD6}"/>
    <dgm:cxn modelId="{1C76EBAB-5D8C-46A2-9654-66CA4E267FC7}" type="presOf" srcId="{4029AE16-D02F-4139-8DF1-67B2CB4DCE96}" destId="{328EFF88-9EDD-48EF-A7FC-2FFCF8418787}" srcOrd="0" destOrd="0" presId="urn:microsoft.com/office/officeart/2005/8/layout/radial5"/>
    <dgm:cxn modelId="{FB71261C-0DF0-4F40-8432-FC5868FAF56F}" type="presParOf" srcId="{614ED8AB-36A8-4B45-B32A-DAED9646996C}" destId="{839D6C2B-B991-4F6C-B18E-2DA275E6EFA0}" srcOrd="0" destOrd="0" presId="urn:microsoft.com/office/officeart/2005/8/layout/radial5"/>
    <dgm:cxn modelId="{B9F00992-1E04-42A5-BAC7-CB786A9E0FEC}" type="presParOf" srcId="{614ED8AB-36A8-4B45-B32A-DAED9646996C}" destId="{1AAB3DA7-35A2-43DC-A689-842F0A205397}" srcOrd="1" destOrd="0" presId="urn:microsoft.com/office/officeart/2005/8/layout/radial5"/>
    <dgm:cxn modelId="{540600B3-6332-4F5D-9693-52C4E56B2F3B}" type="presParOf" srcId="{1AAB3DA7-35A2-43DC-A689-842F0A205397}" destId="{046ADE8F-73D6-459B-A27A-F21F80DBA2E1}" srcOrd="0" destOrd="0" presId="urn:microsoft.com/office/officeart/2005/8/layout/radial5"/>
    <dgm:cxn modelId="{41D5DF96-01F3-4DE9-871D-DFA3B0601A86}" type="presParOf" srcId="{614ED8AB-36A8-4B45-B32A-DAED9646996C}" destId="{1D2EBE35-5AD1-4FEC-8F87-ECC30747084D}" srcOrd="2" destOrd="0" presId="urn:microsoft.com/office/officeart/2005/8/layout/radial5"/>
    <dgm:cxn modelId="{63324A4F-CB08-45A1-83D1-DC81AF7E06B8}" type="presParOf" srcId="{614ED8AB-36A8-4B45-B32A-DAED9646996C}" destId="{A558D094-0C5D-4DAF-B50A-BE060E3223F7}" srcOrd="3" destOrd="0" presId="urn:microsoft.com/office/officeart/2005/8/layout/radial5"/>
    <dgm:cxn modelId="{D61FA22A-CC46-47D6-9EB4-34C3B6AAF697}" type="presParOf" srcId="{A558D094-0C5D-4DAF-B50A-BE060E3223F7}" destId="{CC2499AE-5F89-4933-932E-B8BCCB57E7D9}" srcOrd="0" destOrd="0" presId="urn:microsoft.com/office/officeart/2005/8/layout/radial5"/>
    <dgm:cxn modelId="{23587367-030A-4F6F-B84C-094CC9AC5E63}" type="presParOf" srcId="{614ED8AB-36A8-4B45-B32A-DAED9646996C}" destId="{FD2110B5-8EAE-49F3-B152-958A94C79EC1}" srcOrd="4" destOrd="0" presId="urn:microsoft.com/office/officeart/2005/8/layout/radial5"/>
    <dgm:cxn modelId="{4DDE412B-2E6A-4AC5-ABDD-E867AC52AA1F}" type="presParOf" srcId="{614ED8AB-36A8-4B45-B32A-DAED9646996C}" destId="{0CA5A8BE-A7C3-476C-94A3-A4908685CBC7}" srcOrd="5" destOrd="0" presId="urn:microsoft.com/office/officeart/2005/8/layout/radial5"/>
    <dgm:cxn modelId="{26387611-612D-4E9B-9127-F6B88A6BB8B9}" type="presParOf" srcId="{0CA5A8BE-A7C3-476C-94A3-A4908685CBC7}" destId="{0252941F-F434-4172-A03C-74D8AADBEC0F}" srcOrd="0" destOrd="0" presId="urn:microsoft.com/office/officeart/2005/8/layout/radial5"/>
    <dgm:cxn modelId="{2FD65F60-27C0-4E3D-BC18-5CA534B3F24D}" type="presParOf" srcId="{614ED8AB-36A8-4B45-B32A-DAED9646996C}" destId="{E5FEC77E-F6B4-408B-ABD0-6F47D5CC6A14}" srcOrd="6" destOrd="0" presId="urn:microsoft.com/office/officeart/2005/8/layout/radial5"/>
    <dgm:cxn modelId="{618E37FD-00F5-4222-87A9-A2E023F59BE4}" type="presParOf" srcId="{614ED8AB-36A8-4B45-B32A-DAED9646996C}" destId="{8E0EDCB7-CC68-49B3-9923-BDFD3428880D}" srcOrd="7" destOrd="0" presId="urn:microsoft.com/office/officeart/2005/8/layout/radial5"/>
    <dgm:cxn modelId="{1BE4CE27-5CBF-485B-8AE3-D149AED29359}" type="presParOf" srcId="{8E0EDCB7-CC68-49B3-9923-BDFD3428880D}" destId="{E978FCA8-32B3-41DD-B0DA-51C3B8F0A14B}" srcOrd="0" destOrd="0" presId="urn:microsoft.com/office/officeart/2005/8/layout/radial5"/>
    <dgm:cxn modelId="{2989C87F-0140-480F-B8F1-C0478A208C25}" type="presParOf" srcId="{614ED8AB-36A8-4B45-B32A-DAED9646996C}" destId="{6DDED62E-E3E4-4402-8CE8-D11987F3FC00}" srcOrd="8" destOrd="0" presId="urn:microsoft.com/office/officeart/2005/8/layout/radial5"/>
    <dgm:cxn modelId="{00CA0696-7C0F-4706-96DE-80DBBE921B33}" type="presParOf" srcId="{614ED8AB-36A8-4B45-B32A-DAED9646996C}" destId="{FFEFCEED-2D88-4891-94CE-0F797481F4D9}" srcOrd="9" destOrd="0" presId="urn:microsoft.com/office/officeart/2005/8/layout/radial5"/>
    <dgm:cxn modelId="{9E18EBF0-D358-44D0-B99D-F1FF38296DF4}" type="presParOf" srcId="{FFEFCEED-2D88-4891-94CE-0F797481F4D9}" destId="{CED31AE7-F30E-455F-BCE1-5B5C4E5D30B1}" srcOrd="0" destOrd="0" presId="urn:microsoft.com/office/officeart/2005/8/layout/radial5"/>
    <dgm:cxn modelId="{AFE71D08-724F-4A8B-B58A-52069191835E}" type="presParOf" srcId="{614ED8AB-36A8-4B45-B32A-DAED9646996C}" destId="{328EFF88-9EDD-48EF-A7FC-2FFCF8418787}" srcOrd="10" destOrd="0" presId="urn:microsoft.com/office/officeart/2005/8/layout/radial5"/>
    <dgm:cxn modelId="{05DE3B9D-71DB-42DC-BABA-ADAA34E21166}" type="presParOf" srcId="{614ED8AB-36A8-4B45-B32A-DAED9646996C}" destId="{488DEFA1-231F-44FE-BC26-2C3B3340DADD}" srcOrd="11" destOrd="0" presId="urn:microsoft.com/office/officeart/2005/8/layout/radial5"/>
    <dgm:cxn modelId="{E6A101EC-F4D2-4B8F-80E7-4FEDDEE0B8F5}" type="presParOf" srcId="{488DEFA1-231F-44FE-BC26-2C3B3340DADD}" destId="{ABAEA9EB-C907-42C6-98C3-35EA5870A678}" srcOrd="0" destOrd="0" presId="urn:microsoft.com/office/officeart/2005/8/layout/radial5"/>
    <dgm:cxn modelId="{205464F7-9E86-4ADB-8590-CAC55A9C7F6F}" type="presParOf" srcId="{614ED8AB-36A8-4B45-B32A-DAED9646996C}" destId="{F680D8A1-7E2D-458A-9931-19C1628DCCAB}" srcOrd="12" destOrd="0" presId="urn:microsoft.com/office/officeart/2005/8/layout/radial5"/>
    <dgm:cxn modelId="{B2F5A1E4-DE3D-485F-AD11-42D9646B6677}" type="presParOf" srcId="{614ED8AB-36A8-4B45-B32A-DAED9646996C}" destId="{F1FE99DB-A41E-4555-B7A8-3F4B9BE7EF83}" srcOrd="13" destOrd="0" presId="urn:microsoft.com/office/officeart/2005/8/layout/radial5"/>
    <dgm:cxn modelId="{950643A4-C302-4A9A-A7D4-1C201524440C}" type="presParOf" srcId="{F1FE99DB-A41E-4555-B7A8-3F4B9BE7EF83}" destId="{989BF2E7-9F9E-4EC7-8159-688AD8CF29DF}" srcOrd="0" destOrd="0" presId="urn:microsoft.com/office/officeart/2005/8/layout/radial5"/>
    <dgm:cxn modelId="{9D12CB3E-FFBF-491A-A6F2-6B06ACD7FDFE}" type="presParOf" srcId="{614ED8AB-36A8-4B45-B32A-DAED9646996C}" destId="{C095CCA6-0848-4981-9BF7-E2874434E9B9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9D6C2B-B991-4F6C-B18E-2DA275E6EFA0}">
      <dsp:nvSpPr>
        <dsp:cNvPr id="0" name=""/>
        <dsp:cNvSpPr/>
      </dsp:nvSpPr>
      <dsp:spPr>
        <a:xfrm>
          <a:off x="3777257" y="2070138"/>
          <a:ext cx="1589484" cy="158948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/>
            <a:t>Police-ordinances</a:t>
          </a:r>
        </a:p>
      </dsp:txBody>
      <dsp:txXfrm>
        <a:off x="4010032" y="2302913"/>
        <a:ext cx="1123934" cy="1123934"/>
      </dsp:txXfrm>
    </dsp:sp>
    <dsp:sp modelId="{1AAB3DA7-35A2-43DC-A689-842F0A205397}">
      <dsp:nvSpPr>
        <dsp:cNvPr id="0" name=""/>
        <dsp:cNvSpPr/>
      </dsp:nvSpPr>
      <dsp:spPr>
        <a:xfrm rot="16200000">
          <a:off x="4403438" y="1491427"/>
          <a:ext cx="337122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>
        <a:off x="4454007" y="1650081"/>
        <a:ext cx="235985" cy="324254"/>
      </dsp:txXfrm>
    </dsp:sp>
    <dsp:sp modelId="{1D2EBE35-5AD1-4FEC-8F87-ECC30747084D}">
      <dsp:nvSpPr>
        <dsp:cNvPr id="0" name=""/>
        <dsp:cNvSpPr/>
      </dsp:nvSpPr>
      <dsp:spPr>
        <a:xfrm>
          <a:off x="3856732" y="3522"/>
          <a:ext cx="1430535" cy="143053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Jurisdictions</a:t>
          </a:r>
        </a:p>
      </dsp:txBody>
      <dsp:txXfrm>
        <a:off x="4066229" y="213019"/>
        <a:ext cx="1011541" cy="1011541"/>
      </dsp:txXfrm>
    </dsp:sp>
    <dsp:sp modelId="{A558D094-0C5D-4DAF-B50A-BE060E3223F7}">
      <dsp:nvSpPr>
        <dsp:cNvPr id="0" name=""/>
        <dsp:cNvSpPr/>
      </dsp:nvSpPr>
      <dsp:spPr>
        <a:xfrm rot="19285714">
          <a:off x="5265987" y="1906809"/>
          <a:ext cx="337122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857139"/>
            <a:satOff val="1958"/>
            <a:lumOff val="-542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>
        <a:off x="5277019" y="2046423"/>
        <a:ext cx="235985" cy="324254"/>
      </dsp:txXfrm>
    </dsp:sp>
    <dsp:sp modelId="{FD2110B5-8EAE-49F3-B152-958A94C79EC1}">
      <dsp:nvSpPr>
        <dsp:cNvPr id="0" name=""/>
        <dsp:cNvSpPr/>
      </dsp:nvSpPr>
      <dsp:spPr>
        <a:xfrm>
          <a:off x="5534612" y="811547"/>
          <a:ext cx="1430535" cy="1430535"/>
        </a:xfrm>
        <a:prstGeom prst="ellipse">
          <a:avLst/>
        </a:prstGeom>
        <a:solidFill>
          <a:schemeClr val="accent5">
            <a:hueOff val="857139"/>
            <a:satOff val="1958"/>
            <a:lumOff val="-542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Dates</a:t>
          </a:r>
        </a:p>
      </dsp:txBody>
      <dsp:txXfrm>
        <a:off x="5744109" y="1021044"/>
        <a:ext cx="1011541" cy="1011541"/>
      </dsp:txXfrm>
    </dsp:sp>
    <dsp:sp modelId="{0CA5A8BE-A7C3-476C-94A3-A4908685CBC7}">
      <dsp:nvSpPr>
        <dsp:cNvPr id="0" name=""/>
        <dsp:cNvSpPr/>
      </dsp:nvSpPr>
      <dsp:spPr>
        <a:xfrm rot="771429">
          <a:off x="5479019" y="2840162"/>
          <a:ext cx="337122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714279"/>
            <a:satOff val="3916"/>
            <a:lumOff val="-1085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>
        <a:off x="5480287" y="2936994"/>
        <a:ext cx="235985" cy="324254"/>
      </dsp:txXfrm>
    </dsp:sp>
    <dsp:sp modelId="{E5FEC77E-F6B4-408B-ABD0-6F47D5CC6A14}">
      <dsp:nvSpPr>
        <dsp:cNvPr id="0" name=""/>
        <dsp:cNvSpPr/>
      </dsp:nvSpPr>
      <dsp:spPr>
        <a:xfrm>
          <a:off x="5949015" y="2627162"/>
          <a:ext cx="1430535" cy="1430535"/>
        </a:xfrm>
        <a:prstGeom prst="ellipse">
          <a:avLst/>
        </a:prstGeom>
        <a:solidFill>
          <a:schemeClr val="accent5">
            <a:hueOff val="1714279"/>
            <a:satOff val="3916"/>
            <a:lumOff val="-1085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Promulgation/ publication place</a:t>
          </a:r>
        </a:p>
      </dsp:txBody>
      <dsp:txXfrm>
        <a:off x="6158512" y="2836659"/>
        <a:ext cx="1011541" cy="1011541"/>
      </dsp:txXfrm>
    </dsp:sp>
    <dsp:sp modelId="{8E0EDCB7-CC68-49B3-9923-BDFD3428880D}">
      <dsp:nvSpPr>
        <dsp:cNvPr id="0" name=""/>
        <dsp:cNvSpPr/>
      </dsp:nvSpPr>
      <dsp:spPr>
        <a:xfrm rot="3857143">
          <a:off x="4882117" y="3588654"/>
          <a:ext cx="337122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571418"/>
            <a:satOff val="5874"/>
            <a:lumOff val="-1627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>
        <a:off x="4910745" y="3651178"/>
        <a:ext cx="235985" cy="324254"/>
      </dsp:txXfrm>
    </dsp:sp>
    <dsp:sp modelId="{6DDED62E-E3E4-4402-8CE8-D11987F3FC00}">
      <dsp:nvSpPr>
        <dsp:cNvPr id="0" name=""/>
        <dsp:cNvSpPr/>
      </dsp:nvSpPr>
      <dsp:spPr>
        <a:xfrm>
          <a:off x="4787885" y="4083173"/>
          <a:ext cx="1430535" cy="1430535"/>
        </a:xfrm>
        <a:prstGeom prst="ellipse">
          <a:avLst/>
        </a:prstGeom>
        <a:solidFill>
          <a:schemeClr val="accent5">
            <a:hueOff val="2571418"/>
            <a:satOff val="5874"/>
            <a:lumOff val="-1627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Institutions</a:t>
          </a:r>
        </a:p>
      </dsp:txBody>
      <dsp:txXfrm>
        <a:off x="4997382" y="4292670"/>
        <a:ext cx="1011541" cy="1011541"/>
      </dsp:txXfrm>
    </dsp:sp>
    <dsp:sp modelId="{FFEFCEED-2D88-4891-94CE-0F797481F4D9}">
      <dsp:nvSpPr>
        <dsp:cNvPr id="0" name=""/>
        <dsp:cNvSpPr/>
      </dsp:nvSpPr>
      <dsp:spPr>
        <a:xfrm rot="6942857">
          <a:off x="3924760" y="3588654"/>
          <a:ext cx="337122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428557"/>
            <a:satOff val="7832"/>
            <a:lumOff val="-2169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10800000">
        <a:off x="3997269" y="3651178"/>
        <a:ext cx="235985" cy="324254"/>
      </dsp:txXfrm>
    </dsp:sp>
    <dsp:sp modelId="{328EFF88-9EDD-48EF-A7FC-2FFCF8418787}">
      <dsp:nvSpPr>
        <dsp:cNvPr id="0" name=""/>
        <dsp:cNvSpPr/>
      </dsp:nvSpPr>
      <dsp:spPr>
        <a:xfrm>
          <a:off x="2925578" y="4083173"/>
          <a:ext cx="1430535" cy="1430535"/>
        </a:xfrm>
        <a:prstGeom prst="ellipse">
          <a:avLst/>
        </a:prstGeom>
        <a:solidFill>
          <a:schemeClr val="accent5">
            <a:hueOff val="3428557"/>
            <a:satOff val="7832"/>
            <a:lumOff val="-21699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Topics</a:t>
          </a:r>
        </a:p>
      </dsp:txBody>
      <dsp:txXfrm>
        <a:off x="3135075" y="4292670"/>
        <a:ext cx="1011541" cy="1011541"/>
      </dsp:txXfrm>
    </dsp:sp>
    <dsp:sp modelId="{488DEFA1-231F-44FE-BC26-2C3B3340DADD}">
      <dsp:nvSpPr>
        <dsp:cNvPr id="0" name=""/>
        <dsp:cNvSpPr/>
      </dsp:nvSpPr>
      <dsp:spPr>
        <a:xfrm rot="10028571">
          <a:off x="3327858" y="2840162"/>
          <a:ext cx="337122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285696"/>
            <a:satOff val="9790"/>
            <a:lumOff val="-2712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10800000">
        <a:off x="3427727" y="2936994"/>
        <a:ext cx="235985" cy="324254"/>
      </dsp:txXfrm>
    </dsp:sp>
    <dsp:sp modelId="{F680D8A1-7E2D-458A-9931-19C1628DCCAB}">
      <dsp:nvSpPr>
        <dsp:cNvPr id="0" name=""/>
        <dsp:cNvSpPr/>
      </dsp:nvSpPr>
      <dsp:spPr>
        <a:xfrm>
          <a:off x="1764448" y="2627162"/>
          <a:ext cx="1430535" cy="1430535"/>
        </a:xfrm>
        <a:prstGeom prst="ellipse">
          <a:avLst/>
        </a:prstGeom>
        <a:solidFill>
          <a:schemeClr val="accent5">
            <a:hueOff val="4285696"/>
            <a:satOff val="9790"/>
            <a:lumOff val="-2712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Penalties</a:t>
          </a:r>
        </a:p>
      </dsp:txBody>
      <dsp:txXfrm>
        <a:off x="1973945" y="2836659"/>
        <a:ext cx="1011541" cy="1011541"/>
      </dsp:txXfrm>
    </dsp:sp>
    <dsp:sp modelId="{F1FE99DB-A41E-4555-B7A8-3F4B9BE7EF83}">
      <dsp:nvSpPr>
        <dsp:cNvPr id="0" name=""/>
        <dsp:cNvSpPr/>
      </dsp:nvSpPr>
      <dsp:spPr>
        <a:xfrm rot="13114286">
          <a:off x="3540890" y="1906809"/>
          <a:ext cx="337122" cy="540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5142836"/>
            <a:satOff val="11748"/>
            <a:lumOff val="-325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10800000">
        <a:off x="3630995" y="2046423"/>
        <a:ext cx="235985" cy="324254"/>
      </dsp:txXfrm>
    </dsp:sp>
    <dsp:sp modelId="{C095CCA6-0848-4981-9BF7-E2874434E9B9}">
      <dsp:nvSpPr>
        <dsp:cNvPr id="0" name=""/>
        <dsp:cNvSpPr/>
      </dsp:nvSpPr>
      <dsp:spPr>
        <a:xfrm>
          <a:off x="2178851" y="811547"/>
          <a:ext cx="1430535" cy="1430535"/>
        </a:xfrm>
        <a:prstGeom prst="ellipse">
          <a:avLst/>
        </a:prstGeom>
        <a:solidFill>
          <a:schemeClr val="accent5">
            <a:hueOff val="5142836"/>
            <a:satOff val="11748"/>
            <a:lumOff val="-32549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Assemblies</a:t>
          </a:r>
        </a:p>
      </dsp:txBody>
      <dsp:txXfrm>
        <a:off x="2388348" y="1021044"/>
        <a:ext cx="1011541" cy="1011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cs typeface="Arial" charset="0"/>
            </a:endParaRP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cs typeface="Arial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0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60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cs typeface="Tahoma" panose="020B0604030504040204" pitchFamily="34" charset="0"/>
              </a:defRPr>
            </a:lvl1pPr>
          </a:lstStyle>
          <a:p>
            <a:fld id="{4E8C8F84-7F21-48BE-845D-21CCCFDAE3B3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2289202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5BEA6140-E2FA-4F46-86BD-0E27179D6DE1}" type="slidenum">
              <a:rPr lang="en-GB" altLang="nl-NL" sz="1200">
                <a:solidFill>
                  <a:srgbClr val="000000"/>
                </a:solidFill>
                <a:cs typeface="Tahoma" panose="020B0604030504040204" pitchFamily="34" charset="0"/>
              </a:rPr>
              <a:pPr/>
              <a:t>1</a:t>
            </a:fld>
            <a:endParaRPr lang="en-GB" altLang="nl-NL" sz="1200">
              <a:solidFill>
                <a:srgbClr val="000000"/>
              </a:solidFill>
              <a:cs typeface="Tahoma" panose="020B0604030504040204" pitchFamily="34" charset="0"/>
            </a:endParaRPr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nl-NL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403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6DAA7ABE-4849-44E6-BD33-1846423ABBA0}" type="slidenum">
              <a:rPr lang="en-GB" altLang="nl-NL" sz="1200">
                <a:solidFill>
                  <a:srgbClr val="000000"/>
                </a:solidFill>
                <a:cs typeface="Tahoma" panose="020B0604030504040204" pitchFamily="34" charset="0"/>
              </a:rPr>
              <a:pPr/>
              <a:t>2</a:t>
            </a:fld>
            <a:endParaRPr lang="en-GB" altLang="nl-NL" sz="1200">
              <a:solidFill>
                <a:srgbClr val="000000"/>
              </a:solidFill>
              <a:cs typeface="Tahoma" panose="020B0604030504040204" pitchFamily="34" charset="0"/>
            </a:endParaRPr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2084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nl-NL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137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https://drive.google.com/file/d/1pxNk_ZK7NBgtfbZrjoZIt6DgYYjhOQbJ/view?usp=sharing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E8C8F84-7F21-48BE-845D-21CCCFDAE3B3}" type="slidenum">
              <a:rPr lang="en-GB" altLang="nl-NL" smtClean="0"/>
              <a:pPr/>
              <a:t>11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665706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AA22A7AF-0C88-494C-A577-6CCEF771261E}" type="slidenum">
              <a:rPr lang="en-GB" altLang="nl-NL" sz="1200">
                <a:solidFill>
                  <a:srgbClr val="000000"/>
                </a:solidFill>
                <a:cs typeface="Tahoma" panose="020B0604030504040204" pitchFamily="34" charset="0"/>
              </a:rPr>
              <a:pPr/>
              <a:t>12</a:t>
            </a:fld>
            <a:endParaRPr lang="en-GB" altLang="nl-NL" sz="1200">
              <a:solidFill>
                <a:srgbClr val="000000"/>
              </a:solidFill>
              <a:cs typeface="Tahoma" panose="020B0604030504040204" pitchFamily="34" charset="0"/>
            </a:endParaRPr>
          </a:p>
        </p:txBody>
      </p:sp>
      <p:sp>
        <p:nvSpPr>
          <p:cNvPr id="92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nl-NL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310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B80A30-A0FC-481C-92D5-3F13713A245D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4066757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1AE6FE-04B6-4C29-8CF9-79EA9CD69E4D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5032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8588" y="1217613"/>
            <a:ext cx="1979612" cy="5259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1217613"/>
            <a:ext cx="5786438" cy="5259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D775D4-377B-4F84-B7EA-EA107D20792C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3212806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en afbeel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="" xmlns:a16="http://schemas.microsoft.com/office/drawing/2014/main" id="{51926A24-1AF9-4115-8A05-8F582842F81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191" y="1588"/>
          <a:ext cx="1191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8" name="think-cell Slide" r:id="rId5" imgW="338" imgH="337" progId="TCLayout.ActiveDocument.1">
                  <p:embed/>
                </p:oleObj>
              </mc:Choice>
              <mc:Fallback>
                <p:oleObj name="think-cell Slide" r:id="rId5" imgW="338" imgH="337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1" y="1588"/>
                        <a:ext cx="1191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hoek 7" hidden="1">
            <a:extLst>
              <a:ext uri="{FF2B5EF4-FFF2-40B4-BE49-F238E27FC236}">
                <a16:creationId xmlns="" xmlns:a16="http://schemas.microsoft.com/office/drawing/2014/main" id="{5AE742C6-4EAA-4586-A6B4-8682314DD16D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nl-NL" sz="3000" b="0" i="0" baseline="0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13" name="Tijdelijke aanduiding voor afbeelding 16">
            <a:extLst>
              <a:ext uri="{FF2B5EF4-FFF2-40B4-BE49-F238E27FC236}">
                <a16:creationId xmlns="" xmlns:a16="http://schemas.microsoft.com/office/drawing/2014/main" id="{F8697454-B9F8-4F8B-AA3D-9892C54FA15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90951" y="1710814"/>
            <a:ext cx="5353049" cy="3451122"/>
          </a:xfrm>
          <a:solidFill>
            <a:schemeClr val="accent1">
              <a:lumMod val="20000"/>
              <a:lumOff val="80000"/>
            </a:schemeClr>
          </a:solidFill>
        </p:spPr>
        <p:txBody>
          <a:bodyPr bIns="648000" anchor="ctr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500"/>
            </a:lvl1pPr>
          </a:lstStyle>
          <a:p>
            <a:r>
              <a:rPr lang="nl-NL" dirty="0"/>
              <a:t>Klik op icoon om afbeelding in te voegen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D751A05C-7832-4FD4-B351-073B56A71D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6998" y="2060576"/>
            <a:ext cx="2647757" cy="367347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nl-NL" dirty="0"/>
              <a:t>Backspace om </a:t>
            </a:r>
            <a:r>
              <a:rPr lang="nl-NL" dirty="0" err="1"/>
              <a:t>bullet</a:t>
            </a:r>
            <a:r>
              <a:rPr lang="nl-NL" dirty="0"/>
              <a:t> weg te halen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="" xmlns:a16="http://schemas.microsoft.com/office/drawing/2014/main" id="{21580487-F90E-47D3-97CA-DB74F2019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6996" y="6328035"/>
            <a:ext cx="5130000" cy="261610"/>
          </a:xfrm>
          <a:prstGeom prst="rect">
            <a:avLst/>
          </a:prstGeom>
        </p:spPr>
        <p:txBody>
          <a:bodyPr/>
          <a:lstStyle/>
          <a:p>
            <a:r>
              <a:rPr lang="nl-NL" dirty="0"/>
              <a:t>Voettekst invullen via Invoegen - Koptekst en voettekst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="" xmlns:a16="http://schemas.microsoft.com/office/drawing/2014/main" id="{9A5EAF1B-6806-4BFC-A9A6-B83DAAFDA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EF90-EEA4-4DC0-ADC4-2316CACBDB4E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="" xmlns:a16="http://schemas.microsoft.com/office/drawing/2014/main" id="{6AA7E260-1607-4A45-B644-31108D08BB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11" name="Tijdelijke aanduiding voor afbeelding 16">
            <a:extLst>
              <a:ext uri="{FF2B5EF4-FFF2-40B4-BE49-F238E27FC236}">
                <a16:creationId xmlns="" xmlns:a16="http://schemas.microsoft.com/office/drawing/2014/main" id="{12817FAF-C8BA-4C38-994B-F6309296BF2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95693" y="6178322"/>
            <a:ext cx="855900" cy="456654"/>
          </a:xfrm>
          <a:solidFill>
            <a:schemeClr val="bg1"/>
          </a:solidFill>
        </p:spPr>
        <p:txBody>
          <a:bodyPr wrap="square" bIns="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75"/>
            </a:lvl1pPr>
          </a:lstStyle>
          <a:p>
            <a:r>
              <a:rPr lang="nl-NL" dirty="0"/>
              <a:t>Eventueel programmalogo</a:t>
            </a:r>
          </a:p>
        </p:txBody>
      </p:sp>
    </p:spTree>
    <p:extLst>
      <p:ext uri="{BB962C8B-B14F-4D97-AF65-F5344CB8AC3E}">
        <p14:creationId xmlns:p14="http://schemas.microsoft.com/office/powerpoint/2010/main" val="1397380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861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260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3939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6919913"/>
            <a:ext cx="3881438" cy="819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5788" y="6919913"/>
            <a:ext cx="3883025" cy="819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989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88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701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210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3A1025-5E85-4AC8-89C9-9DAD06394B33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2843019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0535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192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1277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9075" y="4319588"/>
            <a:ext cx="2068513" cy="3419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950" y="4319588"/>
            <a:ext cx="6054725" cy="3419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8106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163" y="4319588"/>
            <a:ext cx="8226425" cy="6778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438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9BD5A-DD5D-4522-9E2B-AC7732B64040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194933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2160588"/>
            <a:ext cx="3308350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0" y="2160588"/>
            <a:ext cx="3308350" cy="431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5FE18D-BDBF-47CC-AAB4-3B59A87BD139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4223465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09777E-C35B-4241-BD86-94BCD6DCB009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159759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4D7810-30F1-44C6-820A-179271A98CEA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944899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68B1EC-E369-496E-AB16-0440911AA411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362010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80EA86-CE9D-4D49-999C-2AE0337B3F26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256155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A071AE-74E3-4060-9E6A-CC124F2ECCEA}" type="slidenum">
              <a:rPr lang="en-GB" altLang="nl-NL"/>
              <a:pPr/>
              <a:t>‹nr.›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3607735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5" y="79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217613"/>
            <a:ext cx="78486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Click to edit the title text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2160588"/>
            <a:ext cx="6769100" cy="431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Click to edit the outline text format</a:t>
            </a:r>
          </a:p>
          <a:p>
            <a:pPr lvl="1"/>
            <a:r>
              <a:rPr lang="en-GB" altLang="nl-NL" smtClean="0"/>
              <a:t>Second Outline Level</a:t>
            </a:r>
          </a:p>
          <a:p>
            <a:pPr lvl="2"/>
            <a:r>
              <a:rPr lang="en-GB" altLang="nl-NL" smtClean="0"/>
              <a:t>Third Outline Level</a:t>
            </a:r>
          </a:p>
          <a:p>
            <a:pPr lvl="3"/>
            <a:r>
              <a:rPr lang="en-GB" altLang="nl-NL" smtClean="0"/>
              <a:t>Fourth Outline Level</a:t>
            </a:r>
          </a:p>
          <a:p>
            <a:pPr lvl="4"/>
            <a:r>
              <a:rPr lang="en-GB" altLang="nl-NL" smtClean="0"/>
              <a:t>Fifth Outline Level</a:t>
            </a:r>
          </a:p>
          <a:p>
            <a:pPr lvl="4"/>
            <a:r>
              <a:rPr lang="en-GB" altLang="nl-NL" smtClean="0"/>
              <a:t>Sixth Outline Level</a:t>
            </a:r>
          </a:p>
          <a:p>
            <a:pPr lvl="4"/>
            <a:r>
              <a:rPr lang="en-GB" altLang="nl-NL" smtClean="0"/>
              <a:t>Seventh Outline Level</a:t>
            </a:r>
          </a:p>
          <a:p>
            <a:pPr lvl="4"/>
            <a:r>
              <a:rPr lang="en-GB" altLang="nl-NL" smtClean="0"/>
              <a:t>Eighth Outline Level</a:t>
            </a:r>
          </a:p>
          <a:p>
            <a:pPr lvl="4"/>
            <a:r>
              <a:rPr lang="en-GB" altLang="nl-NL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077200" y="6477000"/>
            <a:ext cx="911225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i="1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fld id="{B46C4E96-9F69-471D-9D72-835E9D14741D}" type="slidenum">
              <a:rPr lang="en-GB" altLang="nl-NL"/>
              <a:pPr/>
              <a:t>‹nr.›</a:t>
            </a:fld>
            <a:endParaRPr lang="en-GB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3" r:id="rId12"/>
  </p:sldLayoutIdLst>
  <p:txStyles>
    <p:titleStyle>
      <a:lvl1pPr algn="l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Arial" charset="0"/>
          <a:cs typeface="Arial" charset="0"/>
        </a:defRPr>
      </a:lvl2pPr>
      <a:lvl3pPr algn="l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Arial" charset="0"/>
          <a:cs typeface="Arial" charset="0"/>
        </a:defRPr>
      </a:lvl3pPr>
      <a:lvl4pPr algn="l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Arial" charset="0"/>
          <a:cs typeface="Arial" charset="0"/>
        </a:defRPr>
      </a:lvl4pPr>
      <a:lvl5pPr algn="l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l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l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l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l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96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96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1163" y="4319588"/>
            <a:ext cx="822642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Click to edit the title text format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6919913"/>
            <a:ext cx="7916863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smtClean="0"/>
              <a:t>Click to edit the outline text format</a:t>
            </a:r>
          </a:p>
          <a:p>
            <a:pPr lvl="1"/>
            <a:r>
              <a:rPr lang="en-GB" altLang="nl-NL" smtClean="0"/>
              <a:t>Second Outline Level</a:t>
            </a:r>
          </a:p>
          <a:p>
            <a:pPr lvl="2"/>
            <a:r>
              <a:rPr lang="en-GB" altLang="nl-NL" smtClean="0"/>
              <a:t>Third Outline Level</a:t>
            </a:r>
          </a:p>
          <a:p>
            <a:pPr lvl="3"/>
            <a:r>
              <a:rPr lang="en-GB" altLang="nl-NL" smtClean="0"/>
              <a:t>Fourth Outline Level</a:t>
            </a:r>
          </a:p>
          <a:p>
            <a:pPr lvl="4"/>
            <a:r>
              <a:rPr lang="en-GB" altLang="nl-NL" smtClean="0"/>
              <a:t>Fifth Outline Level</a:t>
            </a:r>
          </a:p>
          <a:p>
            <a:pPr lvl="4"/>
            <a:r>
              <a:rPr lang="en-GB" altLang="nl-NL" smtClean="0"/>
              <a:t>Sixth Outline Level</a:t>
            </a:r>
          </a:p>
          <a:p>
            <a:pPr lvl="4"/>
            <a:r>
              <a:rPr lang="en-GB" altLang="nl-NL" smtClean="0"/>
              <a:t>Seventh Outline Level</a:t>
            </a:r>
          </a:p>
          <a:p>
            <a:pPr lvl="4"/>
            <a:r>
              <a:rPr lang="en-GB" altLang="nl-NL" smtClean="0"/>
              <a:t>Eighth Outline Level</a:t>
            </a:r>
          </a:p>
          <a:p>
            <a:pPr lvl="4"/>
            <a:r>
              <a:rPr lang="en-GB" altLang="nl-NL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>
          <a:solidFill>
            <a:srgbClr val="000000"/>
          </a:solidFill>
          <a:latin typeface="Arial" charset="0"/>
          <a:cs typeface="Arial" charset="0"/>
        </a:defRPr>
      </a:lvl2pPr>
      <a:lvl3pPr algn="ctr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>
          <a:solidFill>
            <a:srgbClr val="000000"/>
          </a:solidFill>
          <a:latin typeface="Arial" charset="0"/>
          <a:cs typeface="Arial" charset="0"/>
        </a:defRPr>
      </a:lvl3pPr>
      <a:lvl4pPr algn="ctr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>
          <a:solidFill>
            <a:srgbClr val="000000"/>
          </a:solidFill>
          <a:latin typeface="Arial" charset="0"/>
          <a:cs typeface="Arial" charset="0"/>
        </a:defRPr>
      </a:lvl4pPr>
      <a:lvl5pPr algn="ctr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ctr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ctr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ctr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ctr" defTabSz="449263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96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96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lnSpc>
          <a:spcPct val="96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library.maastrichtuniversity.nl/collections/databases/digitale-plakkaatzoeker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pp.rawgraphs.i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6477000" y="6096000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endParaRPr lang="en-US" altLang="nl-NL" sz="1200" i="1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539750" y="6175375"/>
            <a:ext cx="2984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GB" altLang="nl-NL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Date: 05 June 2020</a:t>
            </a:r>
            <a:endParaRPr lang="en-GB" altLang="nl-NL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539750" y="5743575"/>
            <a:ext cx="2984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GB" altLang="nl-NL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C. Annemieke Romein</a:t>
            </a:r>
            <a:endParaRPr lang="en-GB" altLang="nl-NL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447675" y="4029075"/>
            <a:ext cx="8229600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nl-NL" sz="4000" dirty="0">
                <a:solidFill>
                  <a:schemeClr val="tx1"/>
                </a:solidFill>
              </a:rPr>
              <a:t>LOD </a:t>
            </a:r>
            <a:r>
              <a:rPr lang="nl-NL" sz="4000" dirty="0" err="1">
                <a:solidFill>
                  <a:schemeClr val="tx1"/>
                </a:solidFill>
              </a:rPr>
              <a:t>for</a:t>
            </a:r>
            <a:r>
              <a:rPr lang="nl-NL" sz="4000" dirty="0">
                <a:solidFill>
                  <a:schemeClr val="tx1"/>
                </a:solidFill>
              </a:rPr>
              <a:t> </a:t>
            </a:r>
            <a:r>
              <a:rPr lang="nl-NL" sz="4000" dirty="0" err="1">
                <a:solidFill>
                  <a:schemeClr val="tx1"/>
                </a:solidFill>
              </a:rPr>
              <a:t>early</a:t>
            </a:r>
            <a:r>
              <a:rPr lang="nl-NL" sz="4000" dirty="0">
                <a:solidFill>
                  <a:schemeClr val="tx1"/>
                </a:solidFill>
              </a:rPr>
              <a:t> modern </a:t>
            </a:r>
            <a:r>
              <a:rPr lang="nl-NL" sz="4000" dirty="0" err="1">
                <a:solidFill>
                  <a:schemeClr val="tx1"/>
                </a:solidFill>
              </a:rPr>
              <a:t>normative</a:t>
            </a:r>
            <a:r>
              <a:rPr lang="nl-NL" sz="4000" dirty="0">
                <a:solidFill>
                  <a:schemeClr val="tx1"/>
                </a:solidFill>
              </a:rPr>
              <a:t> </a:t>
            </a:r>
            <a:r>
              <a:rPr lang="nl-NL" sz="4000" dirty="0" err="1">
                <a:solidFill>
                  <a:schemeClr val="tx1"/>
                </a:solidFill>
              </a:rPr>
              <a:t>texts</a:t>
            </a:r>
            <a:r>
              <a:rPr lang="en-GB" altLang="nl-NL" sz="4000" b="1" dirty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en-GB" altLang="nl-NL" sz="4000" b="1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GB" sz="2000" dirty="0">
                <a:solidFill>
                  <a:schemeClr val="tx1"/>
                </a:solidFill>
              </a:rPr>
              <a:t>Cooperation between law, history and DH</a:t>
            </a:r>
            <a:endParaRPr lang="nl-NL" sz="2000" dirty="0">
              <a:solidFill>
                <a:schemeClr val="tx1"/>
              </a:solidFill>
            </a:endParaRPr>
          </a:p>
          <a:p>
            <a:pPr algn="ctr">
              <a:lnSpc>
                <a:spcPct val="100000"/>
              </a:lnSpc>
            </a:pPr>
            <a:endParaRPr lang="en-GB" altLang="nl-NL" sz="22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6588224" y="4916364"/>
            <a:ext cx="2272283" cy="43204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</a:bodyPr>
          <a:lstStyle/>
          <a:p>
            <a:pPr algn="ctr"/>
            <a:r>
              <a:rPr lang="nl-NL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and </a:t>
            </a:r>
            <a:r>
              <a:rPr lang="nl-NL" sz="54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other</a:t>
            </a:r>
            <a:r>
              <a:rPr lang="nl-NL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fields of </a:t>
            </a:r>
            <a:r>
              <a:rPr lang="nl-NL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research(?)</a:t>
            </a:r>
            <a:endParaRPr lang="nl-NL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Rechthoek 6"/>
          <p:cNvSpPr/>
          <p:nvPr/>
        </p:nvSpPr>
        <p:spPr>
          <a:xfrm rot="20146425">
            <a:off x="6995189" y="3687195"/>
            <a:ext cx="1458351" cy="2969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</a:bodyPr>
          <a:lstStyle/>
          <a:p>
            <a:pPr algn="ctr"/>
            <a:r>
              <a:rPr lang="nl-NL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(legislation)</a:t>
            </a:r>
            <a:endParaRPr lang="nl-NL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How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create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smtClean="0"/>
              <a:t>LOD(?)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GB" dirty="0" smtClean="0"/>
              <a:t>Protégé</a:t>
            </a:r>
            <a:r>
              <a:rPr lang="en-GB" dirty="0"/>
              <a:t>*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Web-Karma* 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err="1" smtClean="0"/>
              <a:t>Blazegraph</a:t>
            </a:r>
            <a:r>
              <a:rPr lang="en-GB" dirty="0" smtClean="0"/>
              <a:t>*</a:t>
            </a:r>
          </a:p>
          <a:p>
            <a:pPr marL="0" indent="0"/>
            <a:r>
              <a:rPr lang="en-GB" dirty="0" smtClean="0"/>
              <a:t>(*were included in the Oxford LD4DH-course).</a:t>
            </a:r>
            <a:endParaRPr lang="en-GB" dirty="0" smtClean="0"/>
          </a:p>
          <a:p>
            <a:pPr>
              <a:buFontTx/>
              <a:buChar char="-"/>
            </a:pPr>
            <a:endParaRPr lang="en-GB" dirty="0"/>
          </a:p>
          <a:p>
            <a:pPr marL="0" indent="0"/>
            <a:r>
              <a:rPr lang="en-GB" dirty="0" smtClean="0"/>
              <a:t>(Other suggestions???)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569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18318"/>
            <a:ext cx="9217790" cy="580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8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555625" y="4029075"/>
            <a:ext cx="8229600" cy="1103313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nl-NL" sz="4000" dirty="0" smtClean="0">
                <a:latin typeface="Calibri" panose="020F0502020204030204" pitchFamily="34" charset="0"/>
              </a:rPr>
              <a:t>Thank you!</a:t>
            </a:r>
            <a:br>
              <a:rPr lang="en-GB" altLang="nl-NL" sz="4000" dirty="0" smtClean="0">
                <a:latin typeface="Calibri" panose="020F0502020204030204" pitchFamily="34" charset="0"/>
              </a:rPr>
            </a:br>
            <a:r>
              <a:rPr lang="en-GB" altLang="nl-NL" sz="4000" dirty="0" smtClean="0">
                <a:latin typeface="Calibri" panose="020F0502020204030204" pitchFamily="34" charset="0"/>
              </a:rPr>
              <a:t/>
            </a:r>
            <a:br>
              <a:rPr lang="en-GB" altLang="nl-NL" sz="4000" dirty="0" smtClean="0">
                <a:latin typeface="Calibri" panose="020F0502020204030204" pitchFamily="34" charset="0"/>
              </a:rPr>
            </a:br>
            <a:r>
              <a:rPr lang="en-GB" altLang="nl-NL" sz="2400" dirty="0" smtClean="0">
                <a:latin typeface="Calibri" panose="020F0502020204030204" pitchFamily="34" charset="0"/>
              </a:rPr>
              <a:t>Contact: 	</a:t>
            </a:r>
            <a:r>
              <a:rPr lang="en-GB" altLang="nl-NL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Annemieke.Romein@Huygens.knaw.nl</a:t>
            </a:r>
            <a:r>
              <a:rPr lang="en-GB" altLang="nl-NL" sz="2400" dirty="0" smtClean="0">
                <a:latin typeface="Calibri" panose="020F0502020204030204" pitchFamily="34" charset="0"/>
              </a:rPr>
              <a:t> </a:t>
            </a:r>
            <a:r>
              <a:rPr lang="en-GB" altLang="nl-NL" sz="4000" b="1" dirty="0" smtClean="0">
                <a:latin typeface="Calibri" panose="020F0502020204030204" pitchFamily="34" charset="0"/>
              </a:rPr>
              <a:t/>
            </a:r>
            <a:br>
              <a:rPr lang="en-GB" altLang="nl-NL" sz="4000" b="1" dirty="0" smtClean="0">
                <a:latin typeface="Calibri" panose="020F0502020204030204" pitchFamily="34" charset="0"/>
              </a:rPr>
            </a:br>
            <a:endParaRPr lang="en-GB" altLang="nl-NL" i="1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fld id="{966BAE55-637B-4AAA-8330-46D054CD9190}" type="slidenum">
              <a:rPr lang="en-GB" altLang="nl-NL" sz="1200">
                <a:solidFill>
                  <a:srgbClr val="000000"/>
                </a:solidFill>
                <a:latin typeface="Arial" panose="020B0604020202020204" pitchFamily="34" charset="0"/>
              </a:rPr>
              <a:pPr/>
              <a:t>2</a:t>
            </a:fld>
            <a:endParaRPr lang="en-GB" altLang="nl-NL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09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1169988"/>
            <a:ext cx="7772400" cy="763587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nl-NL" dirty="0" smtClean="0">
                <a:latin typeface="Calibri" panose="020F0502020204030204" pitchFamily="34" charset="0"/>
              </a:rPr>
              <a:t>Content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0225" y="1905000"/>
            <a:ext cx="6840538" cy="4268788"/>
          </a:xfrm>
        </p:spPr>
        <p:txBody>
          <a:bodyPr/>
          <a:lstStyle/>
          <a:p>
            <a:pPr marL="339725" indent="-339725">
              <a:lnSpc>
                <a:spcPct val="100000"/>
              </a:lnSpc>
              <a:buClr>
                <a:srgbClr val="D14F51"/>
              </a:buClr>
              <a:buFont typeface="Times New Roman" panose="02020603050405020304" pitchFamily="18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nl-NL" sz="2200" dirty="0" smtClean="0">
                <a:latin typeface="Calibri" panose="020F0502020204030204" pitchFamily="34" charset="0"/>
              </a:rPr>
              <a:t>Sources: norms/legislation</a:t>
            </a:r>
          </a:p>
          <a:p>
            <a:pPr marL="339725" indent="-339725">
              <a:lnSpc>
                <a:spcPct val="100000"/>
              </a:lnSpc>
              <a:buClr>
                <a:srgbClr val="D14F51"/>
              </a:buClr>
              <a:buFont typeface="Times New Roman" panose="02020603050405020304" pitchFamily="18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nl-NL" sz="2200" dirty="0" smtClean="0">
                <a:latin typeface="Calibri" panose="020F0502020204030204" pitchFamily="34" charset="0"/>
              </a:rPr>
              <a:t>Content of the Sources</a:t>
            </a:r>
          </a:p>
          <a:p>
            <a:pPr marL="339725" indent="-339725">
              <a:lnSpc>
                <a:spcPct val="100000"/>
              </a:lnSpc>
              <a:buClr>
                <a:srgbClr val="D14F51"/>
              </a:buClr>
              <a:buFont typeface="Times New Roman" panose="02020603050405020304" pitchFamily="18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nl-NL" sz="2200" dirty="0" smtClean="0">
                <a:latin typeface="Calibri" panose="020F0502020204030204" pitchFamily="34" charset="0"/>
              </a:rPr>
              <a:t>Where is research being done/ Available Data</a:t>
            </a:r>
          </a:p>
          <a:p>
            <a:pPr marL="339725" indent="-339725">
              <a:lnSpc>
                <a:spcPct val="100000"/>
              </a:lnSpc>
              <a:buClr>
                <a:srgbClr val="D14F51"/>
              </a:buClr>
              <a:buFont typeface="Times New Roman" panose="02020603050405020304" pitchFamily="18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nl-NL" sz="2200" dirty="0" smtClean="0">
                <a:latin typeface="Calibri" panose="020F0502020204030204" pitchFamily="34" charset="0"/>
              </a:rPr>
              <a:t>Sketching an Ontology</a:t>
            </a:r>
          </a:p>
          <a:p>
            <a:pPr marL="0" indent="0">
              <a:lnSpc>
                <a:spcPct val="100000"/>
              </a:lnSpc>
              <a:buClr>
                <a:srgbClr val="D14F51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nl-NL" sz="2200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80" y="1196752"/>
            <a:ext cx="6204347" cy="5132647"/>
          </a:xfrm>
        </p:spPr>
      </p:pic>
      <p:sp>
        <p:nvSpPr>
          <p:cNvPr id="7" name="Gelijkbenige driehoek 6"/>
          <p:cNvSpPr/>
          <p:nvPr/>
        </p:nvSpPr>
        <p:spPr>
          <a:xfrm rot="14460692">
            <a:off x="4300911" y="1883324"/>
            <a:ext cx="2086085" cy="3627385"/>
          </a:xfrm>
          <a:prstGeom prst="triangle">
            <a:avLst>
              <a:gd name="adj" fmla="val 41320"/>
            </a:avLst>
          </a:prstGeom>
          <a:solidFill>
            <a:srgbClr val="1E64C8"/>
          </a:solidFill>
          <a:ln w="31750">
            <a:solidFill>
              <a:srgbClr val="1E64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949">
              <a:solidFill>
                <a:schemeClr val="tx1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9683" y="1785106"/>
            <a:ext cx="3256813" cy="195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3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752278" y="5373216"/>
            <a:ext cx="4332362" cy="713603"/>
          </a:xfrm>
        </p:spPr>
        <p:txBody>
          <a:bodyPr>
            <a:normAutofit fontScale="70000" lnSpcReduction="20000"/>
          </a:bodyPr>
          <a:lstStyle/>
          <a:p>
            <a:r>
              <a:rPr lang="nl-NL" dirty="0" err="1" smtClean="0">
                <a:solidFill>
                  <a:schemeClr val="tx1"/>
                </a:solidFill>
              </a:rPr>
              <a:t>Left</a:t>
            </a:r>
            <a:r>
              <a:rPr lang="nl-NL" dirty="0" smtClean="0">
                <a:solidFill>
                  <a:schemeClr val="tx1"/>
                </a:solidFill>
              </a:rPr>
              <a:t>: </a:t>
            </a:r>
            <a:r>
              <a:rPr lang="nl-NL" dirty="0">
                <a:solidFill>
                  <a:schemeClr val="tx1"/>
                </a:solidFill>
                <a:hlinkClick r:id="rId2"/>
              </a:rPr>
              <a:t>https://library.maastrichtuniversity.nl/collections/databases/digitale-plakkaatzoeker</a:t>
            </a:r>
            <a:r>
              <a:rPr lang="nl-NL" dirty="0" smtClean="0">
                <a:solidFill>
                  <a:schemeClr val="tx1"/>
                </a:solidFill>
                <a:hlinkClick r:id="rId2"/>
              </a:rPr>
              <a:t>/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Right: </a:t>
            </a:r>
            <a:r>
              <a:rPr lang="nl-NL" dirty="0">
                <a:solidFill>
                  <a:schemeClr val="tx1"/>
                </a:solidFill>
              </a:rPr>
              <a:t>Plakkaat van </a:t>
            </a:r>
            <a:r>
              <a:rPr lang="nl-NL" dirty="0" err="1">
                <a:solidFill>
                  <a:schemeClr val="tx1"/>
                </a:solidFill>
              </a:rPr>
              <a:t>Verlatinghe</a:t>
            </a:r>
            <a:r>
              <a:rPr lang="nl-NL" dirty="0">
                <a:solidFill>
                  <a:schemeClr val="tx1"/>
                </a:solidFill>
              </a:rPr>
              <a:t>, pagina </a:t>
            </a:r>
            <a:r>
              <a:rPr lang="nl-NL" dirty="0" smtClean="0">
                <a:solidFill>
                  <a:schemeClr val="tx1"/>
                </a:solidFill>
              </a:rPr>
              <a:t>1 (NA)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752278" y="1136182"/>
            <a:ext cx="7131167" cy="419587"/>
          </a:xfrm>
        </p:spPr>
        <p:txBody>
          <a:bodyPr/>
          <a:lstStyle/>
          <a:p>
            <a:r>
              <a:rPr lang="nl-NL" dirty="0" smtClean="0"/>
              <a:t>Different </a:t>
            </a:r>
            <a:r>
              <a:rPr lang="nl-NL" dirty="0" err="1" smtClean="0"/>
              <a:t>appearances</a:t>
            </a:r>
            <a:endParaRPr lang="nl-NL" sz="1800" dirty="0"/>
          </a:p>
        </p:txBody>
      </p:sp>
      <p:pic>
        <p:nvPicPr>
          <p:cNvPr id="10" name="Picture 4" descr="https://images.nrc.nl/uNUX_X9Ns0mcKuccfI7dwbv5u8Q=/1280x/filters:no_upscale()/s3/static.nrc.nl/bvhw/files/2018/02/web_0102opiakte2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library.maastrichtuniversity.nl/wp-content/uploads/plakkaa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998" y="187120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94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3022" y="1124744"/>
            <a:ext cx="7848600" cy="760412"/>
          </a:xfrm>
        </p:spPr>
        <p:txBody>
          <a:bodyPr/>
          <a:lstStyle/>
          <a:p>
            <a:r>
              <a:rPr lang="nl-NL" dirty="0" err="1" smtClean="0"/>
              <a:t>Many</a:t>
            </a:r>
            <a:r>
              <a:rPr lang="nl-NL" dirty="0" smtClean="0"/>
              <a:t> topics (± 1800 in </a:t>
            </a:r>
            <a:r>
              <a:rPr lang="nl-NL" dirty="0" err="1" smtClean="0"/>
              <a:t>total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5816995"/>
            <a:ext cx="7918450" cy="1031776"/>
          </a:xfrm>
        </p:spPr>
        <p:txBody>
          <a:bodyPr/>
          <a:lstStyle/>
          <a:p>
            <a:r>
              <a:rPr lang="en-US" sz="1200" dirty="0">
                <a:solidFill>
                  <a:schemeClr val="tx1"/>
                </a:solidFill>
              </a:rPr>
              <a:t>The first three levels for the top category 'Police legislation'. Bar width indicates the number 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of </a:t>
            </a:r>
            <a:r>
              <a:rPr lang="en-US" sz="1200" dirty="0">
                <a:solidFill>
                  <a:schemeClr val="tx1"/>
                </a:solidFill>
              </a:rPr>
              <a:t>texts in </a:t>
            </a:r>
            <a:r>
              <a:rPr lang="en-US" sz="1200" dirty="0" smtClean="0">
                <a:solidFill>
                  <a:schemeClr val="tx1"/>
                </a:solidFill>
              </a:rPr>
              <a:t>each category</a:t>
            </a:r>
            <a:r>
              <a:rPr lang="en-US" sz="1200" dirty="0">
                <a:solidFill>
                  <a:schemeClr val="tx1"/>
                </a:solidFill>
              </a:rPr>
              <a:t>. Through: Alluvial Diagram -</a:t>
            </a:r>
            <a:r>
              <a:rPr lang="en-US" sz="1200" i="1" dirty="0">
                <a:solidFill>
                  <a:schemeClr val="tx1"/>
                </a:solidFill>
                <a:hlinkClick r:id="rId2"/>
              </a:rPr>
              <a:t> </a:t>
            </a:r>
            <a:r>
              <a:rPr lang="en-US" sz="1200" i="1" u="sng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sz="1200" i="1" u="sng" dirty="0" smtClean="0">
                <a:solidFill>
                  <a:schemeClr val="tx1"/>
                </a:solidFill>
                <a:hlinkClick r:id="rId2"/>
              </a:rPr>
              <a:t>app.rawgraphs.io/</a:t>
            </a:r>
            <a:endParaRPr lang="en-US" sz="1200" i="1" u="sng" dirty="0">
              <a:solidFill>
                <a:schemeClr val="tx1"/>
              </a:solidFill>
            </a:endParaRPr>
          </a:p>
          <a:p>
            <a:r>
              <a:rPr kumimoji="0" lang="en-US" altLang="nl-NL" sz="12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enlo"/>
                <a:cs typeface="Arial" panose="020B0604020202020204" pitchFamily="34" charset="0"/>
              </a:rPr>
              <a:t>SKOS:</a:t>
            </a:r>
            <a:r>
              <a:rPr kumimoji="0" lang="en-US" altLang="nl-NL" sz="1200" b="0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enlo"/>
                <a:cs typeface="Arial" panose="020B0604020202020204" pitchFamily="34" charset="0"/>
              </a:rPr>
              <a:t> </a:t>
            </a:r>
            <a:r>
              <a:rPr kumimoji="0" lang="en-GB" altLang="nl-NL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enlo"/>
                <a:cs typeface="Arial" panose="020B0604020202020204" pitchFamily="34" charset="0"/>
              </a:rPr>
              <a:t>https://doi.org/10.5281/zenodo.3564586</a:t>
            </a:r>
            <a:r>
              <a:rPr kumimoji="0" lang="en-GB" altLang="nl-NL" sz="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GB" altLang="nl-NL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i="1" u="sng" dirty="0" smtClean="0">
              <a:solidFill>
                <a:schemeClr val="tx1"/>
              </a:solidFill>
            </a:endParaRPr>
          </a:p>
          <a:p>
            <a:endParaRPr lang="en-US" sz="1200" b="0" dirty="0" smtClean="0">
              <a:solidFill>
                <a:schemeClr val="tx1"/>
              </a:solidFill>
              <a:effectLst/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34818" name="Picture 2" descr="https://lh6.googleusercontent.com/9db0YF3gGebrrWCHyAEX3jh7gdPDn2r8lrUUZ2kTrRckAEihvWBVEW8qZOIBwHAVxGeGsZlepirJentHDCmFPBeLkePl5Eyi8GSiuKVnxbzLCZ2GEyu3Prm-n5jxVCX2jlo4oNDBiKOvNspZg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82793"/>
            <a:ext cx="8064896" cy="495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9258"/>
            <a:ext cx="65" cy="418684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altLang="nl-N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95536" y="6728700"/>
            <a:ext cx="65" cy="418684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altLang="nl-N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3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892480" cy="760412"/>
          </a:xfrm>
        </p:spPr>
        <p:txBody>
          <a:bodyPr/>
          <a:lstStyle/>
          <a:p>
            <a:r>
              <a:rPr lang="en-GB" dirty="0"/>
              <a:t>Police-ordinances include much information</a:t>
            </a:r>
            <a:endParaRPr lang="nl-NL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04181852"/>
              </p:ext>
            </p:extLst>
          </p:nvPr>
        </p:nvGraphicFramePr>
        <p:xfrm>
          <a:off x="0" y="1340768"/>
          <a:ext cx="9144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851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4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1285389"/>
            <a:ext cx="7266813" cy="5572611"/>
          </a:xfrm>
          <a:prstGeom prst="rect">
            <a:avLst/>
          </a:prstGeom>
          <a:ln/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8892480" cy="760412"/>
          </a:xfrm>
        </p:spPr>
        <p:txBody>
          <a:bodyPr/>
          <a:lstStyle/>
          <a:p>
            <a:r>
              <a:rPr lang="en-GB" sz="1600" dirty="0" err="1"/>
              <a:t>MPIeR</a:t>
            </a:r>
            <a:r>
              <a:rPr lang="en-GB" sz="1600" dirty="0"/>
              <a:t> </a:t>
            </a:r>
            <a:r>
              <a:rPr lang="en-GB" sz="1600" i="1" dirty="0" err="1"/>
              <a:t>Repertorium</a:t>
            </a:r>
            <a:r>
              <a:rPr lang="en-GB" sz="1600" i="1" dirty="0"/>
              <a:t> and other initiatives (dark green), period 1500-1800</a:t>
            </a:r>
            <a:r>
              <a:rPr lang="en-GB" sz="1600" dirty="0" smtClean="0"/>
              <a:t>.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77978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Several</a:t>
            </a:r>
            <a:r>
              <a:rPr lang="nl-NL" dirty="0" smtClean="0"/>
              <a:t> </a:t>
            </a:r>
            <a:r>
              <a:rPr lang="nl-NL" dirty="0" err="1" smtClean="0"/>
              <a:t>projects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5229200"/>
            <a:ext cx="6769100" cy="1247800"/>
          </a:xfrm>
        </p:spPr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0487" y="3501008"/>
            <a:ext cx="5184576" cy="362920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170" y="1298464"/>
            <a:ext cx="5371805" cy="372355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1118" y="0"/>
            <a:ext cx="4509786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912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Linked</a:t>
            </a:r>
            <a:r>
              <a:rPr lang="nl-NL" dirty="0" smtClean="0"/>
              <a:t> Open Data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Aim</a:t>
            </a:r>
            <a:r>
              <a:rPr lang="nl-NL" dirty="0" smtClean="0"/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to connect to existing ontologies.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to connect the data from the different areas.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to connect despite of language differences.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being able to query data based on topic, time, space – and find out if rules were copied/adapted and/ or follow perceived problems.</a:t>
            </a:r>
          </a:p>
          <a:p>
            <a:pPr marL="457200" lvl="1" indent="0"/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Ideal</a:t>
            </a:r>
            <a:r>
              <a:rPr lang="nl-NL" dirty="0" smtClean="0"/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err="1" smtClean="0"/>
              <a:t>Interconnected</a:t>
            </a:r>
            <a:r>
              <a:rPr lang="nl-NL" dirty="0" smtClean="0"/>
              <a:t> dataset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whole</a:t>
            </a:r>
            <a:r>
              <a:rPr lang="nl-NL" dirty="0" smtClean="0"/>
              <a:t> of Europe.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Full-</a:t>
            </a:r>
            <a:r>
              <a:rPr lang="nl-NL" dirty="0" err="1" smtClean="0"/>
              <a:t>text</a:t>
            </a:r>
            <a:r>
              <a:rPr lang="nl-NL" dirty="0" smtClean="0"/>
              <a:t> search (</a:t>
            </a:r>
            <a:r>
              <a:rPr lang="nl-NL" dirty="0" err="1" smtClean="0"/>
              <a:t>not</a:t>
            </a:r>
            <a:r>
              <a:rPr lang="nl-NL" dirty="0" smtClean="0"/>
              <a:t> LOD) ánd query </a:t>
            </a:r>
            <a:r>
              <a:rPr lang="nl-NL" dirty="0" err="1" smtClean="0"/>
              <a:t>through</a:t>
            </a:r>
            <a:r>
              <a:rPr lang="nl-NL" dirty="0" smtClean="0"/>
              <a:t> </a:t>
            </a:r>
            <a:r>
              <a:rPr lang="nl-NL" dirty="0" err="1" smtClean="0"/>
              <a:t>certain</a:t>
            </a:r>
            <a:r>
              <a:rPr lang="nl-NL" dirty="0" smtClean="0"/>
              <a:t> </a:t>
            </a:r>
            <a:r>
              <a:rPr lang="nl-NL" dirty="0" err="1" smtClean="0"/>
              <a:t>keywords</a:t>
            </a:r>
            <a:r>
              <a:rPr lang="nl-NL" dirty="0" smtClean="0"/>
              <a:t> (</a:t>
            </a:r>
            <a:r>
              <a:rPr lang="nl-NL" dirty="0" err="1" smtClean="0"/>
              <a:t>to</a:t>
            </a:r>
            <a:r>
              <a:rPr lang="nl-NL" dirty="0" smtClean="0"/>
              <a:t> filter</a:t>
            </a:r>
            <a:r>
              <a:rPr lang="nl-NL" dirty="0" smtClean="0"/>
              <a:t>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Set a </a:t>
            </a:r>
            <a:r>
              <a:rPr lang="nl-NL" dirty="0" err="1" smtClean="0"/>
              <a:t>framework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link </a:t>
            </a:r>
            <a:r>
              <a:rPr lang="nl-NL" dirty="0" err="1" smtClean="0"/>
              <a:t>requests</a:t>
            </a:r>
            <a:r>
              <a:rPr lang="nl-NL" dirty="0" smtClean="0"/>
              <a:t> and </a:t>
            </a:r>
            <a:r>
              <a:rPr lang="nl-NL" dirty="0" err="1" smtClean="0"/>
              <a:t>lawsuits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.</a:t>
            </a: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17178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E9_Md4KS7Oa9dvfHyAl5g"/>
</p:tagLst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258</Words>
  <Application>Microsoft Office PowerPoint</Application>
  <PresentationFormat>Diavoorstelling (4:3)</PresentationFormat>
  <Paragraphs>61</Paragraphs>
  <Slides>12</Slides>
  <Notes>4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21" baseType="lpstr">
      <vt:lpstr>Arial</vt:lpstr>
      <vt:lpstr>Calibri</vt:lpstr>
      <vt:lpstr>Menlo</vt:lpstr>
      <vt:lpstr>Tahoma</vt:lpstr>
      <vt:lpstr>Times New Roman</vt:lpstr>
      <vt:lpstr>Verdana</vt:lpstr>
      <vt:lpstr>Office Theme</vt:lpstr>
      <vt:lpstr>1_Office Theme</vt:lpstr>
      <vt:lpstr>think-cell Slide</vt:lpstr>
      <vt:lpstr>PowerPoint-presentatie</vt:lpstr>
      <vt:lpstr>Content</vt:lpstr>
      <vt:lpstr>PowerPoint-presentatie</vt:lpstr>
      <vt:lpstr>Different appearances</vt:lpstr>
      <vt:lpstr>Many topics (± 1800 in total)</vt:lpstr>
      <vt:lpstr>Police-ordinances include much information</vt:lpstr>
      <vt:lpstr>MPIeR Repertorium and other initiatives (dark green), period 1500-1800.</vt:lpstr>
      <vt:lpstr>Several projects</vt:lpstr>
      <vt:lpstr>Linked Open Data</vt:lpstr>
      <vt:lpstr>How to create the LOD(?)</vt:lpstr>
      <vt:lpstr>PowerPoint-presentatie</vt:lpstr>
      <vt:lpstr>Thank you!  Contact:  Annemieke.Romein@Huygens.knaw.nl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Annemieke werk</dc:creator>
  <cp:lastModifiedBy>Annemieke werk</cp:lastModifiedBy>
  <cp:revision>12</cp:revision>
  <cp:lastPrinted>1601-01-01T00:00:00Z</cp:lastPrinted>
  <dcterms:created xsi:type="dcterms:W3CDTF">1601-01-01T00:00:00Z</dcterms:created>
  <dcterms:modified xsi:type="dcterms:W3CDTF">2020-06-05T17:39:13Z</dcterms:modified>
</cp:coreProperties>
</file>