
<file path=[Content_Types].xml><?xml version="1.0" encoding="utf-8"?>
<Types xmlns="http://schemas.openxmlformats.org/package/2006/content-types">
  <Default Extension="emf" ContentType="image/x-emf"/>
  <Default Extension="gif" ContentType="image/gif"/>
  <Default Extension="glb" ContentType="model/gltf.binary"/>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4"/>
  </p:notesMasterIdLst>
  <p:handoutMasterIdLst>
    <p:handoutMasterId r:id="rId15"/>
  </p:handoutMasterIdLst>
  <p:sldIdLst>
    <p:sldId id="779" r:id="rId2"/>
    <p:sldId id="767" r:id="rId3"/>
    <p:sldId id="768" r:id="rId4"/>
    <p:sldId id="776" r:id="rId5"/>
    <p:sldId id="777" r:id="rId6"/>
    <p:sldId id="778" r:id="rId7"/>
    <p:sldId id="775" r:id="rId8"/>
    <p:sldId id="773" r:id="rId9"/>
    <p:sldId id="772" r:id="rId10"/>
    <p:sldId id="774" r:id="rId11"/>
    <p:sldId id="771" r:id="rId12"/>
    <p:sldId id="766" r:id="rId13"/>
  </p:sldIdLst>
  <p:sldSz cx="12192000" cy="6858000"/>
  <p:notesSz cx="6718300" cy="9855200"/>
  <p:defaultTextStyle>
    <a:defPPr>
      <a:defRPr lang="de-DE"/>
    </a:defPPr>
    <a:lvl1pPr algn="l" defTabSz="380770" rtl="0" fontAlgn="base">
      <a:spcBef>
        <a:spcPct val="0"/>
      </a:spcBef>
      <a:spcAft>
        <a:spcPct val="0"/>
      </a:spcAft>
      <a:defRPr kern="1200">
        <a:solidFill>
          <a:schemeClr val="tx1"/>
        </a:solidFill>
        <a:latin typeface="Arial" pitchFamily="34" charset="0"/>
        <a:ea typeface="ＭＳ Ｐゴシック" pitchFamily="34" charset="-128"/>
        <a:cs typeface="+mn-cs"/>
      </a:defRPr>
    </a:lvl1pPr>
    <a:lvl2pPr marL="380770" algn="l" defTabSz="380770" rtl="0" fontAlgn="base">
      <a:spcBef>
        <a:spcPct val="0"/>
      </a:spcBef>
      <a:spcAft>
        <a:spcPct val="0"/>
      </a:spcAft>
      <a:defRPr kern="1200">
        <a:solidFill>
          <a:schemeClr val="tx1"/>
        </a:solidFill>
        <a:latin typeface="Arial" pitchFamily="34" charset="0"/>
        <a:ea typeface="ＭＳ Ｐゴシック" pitchFamily="34" charset="-128"/>
        <a:cs typeface="+mn-cs"/>
      </a:defRPr>
    </a:lvl2pPr>
    <a:lvl3pPr marL="761541" algn="l" defTabSz="380770" rtl="0" fontAlgn="base">
      <a:spcBef>
        <a:spcPct val="0"/>
      </a:spcBef>
      <a:spcAft>
        <a:spcPct val="0"/>
      </a:spcAft>
      <a:defRPr kern="1200">
        <a:solidFill>
          <a:schemeClr val="tx1"/>
        </a:solidFill>
        <a:latin typeface="Arial" pitchFamily="34" charset="0"/>
        <a:ea typeface="ＭＳ Ｐゴシック" pitchFamily="34" charset="-128"/>
        <a:cs typeface="+mn-cs"/>
      </a:defRPr>
    </a:lvl3pPr>
    <a:lvl4pPr marL="1142309" algn="l" defTabSz="380770" rtl="0" fontAlgn="base">
      <a:spcBef>
        <a:spcPct val="0"/>
      </a:spcBef>
      <a:spcAft>
        <a:spcPct val="0"/>
      </a:spcAft>
      <a:defRPr kern="1200">
        <a:solidFill>
          <a:schemeClr val="tx1"/>
        </a:solidFill>
        <a:latin typeface="Arial" pitchFamily="34" charset="0"/>
        <a:ea typeface="ＭＳ Ｐゴシック" pitchFamily="34" charset="-128"/>
        <a:cs typeface="+mn-cs"/>
      </a:defRPr>
    </a:lvl4pPr>
    <a:lvl5pPr marL="1523078" algn="l" defTabSz="380770" rtl="0" fontAlgn="base">
      <a:spcBef>
        <a:spcPct val="0"/>
      </a:spcBef>
      <a:spcAft>
        <a:spcPct val="0"/>
      </a:spcAft>
      <a:defRPr kern="1200">
        <a:solidFill>
          <a:schemeClr val="tx1"/>
        </a:solidFill>
        <a:latin typeface="Arial" pitchFamily="34" charset="0"/>
        <a:ea typeface="ＭＳ Ｐゴシック" pitchFamily="34" charset="-128"/>
        <a:cs typeface="+mn-cs"/>
      </a:defRPr>
    </a:lvl5pPr>
    <a:lvl6pPr marL="1903849" algn="l" defTabSz="761541" rtl="0" eaLnBrk="1" latinLnBrk="0" hangingPunct="1">
      <a:defRPr kern="1200">
        <a:solidFill>
          <a:schemeClr val="tx1"/>
        </a:solidFill>
        <a:latin typeface="Arial" pitchFamily="34" charset="0"/>
        <a:ea typeface="ＭＳ Ｐゴシック" pitchFamily="34" charset="-128"/>
        <a:cs typeface="+mn-cs"/>
      </a:defRPr>
    </a:lvl6pPr>
    <a:lvl7pPr marL="2284619" algn="l" defTabSz="761541" rtl="0" eaLnBrk="1" latinLnBrk="0" hangingPunct="1">
      <a:defRPr kern="1200">
        <a:solidFill>
          <a:schemeClr val="tx1"/>
        </a:solidFill>
        <a:latin typeface="Arial" pitchFamily="34" charset="0"/>
        <a:ea typeface="ＭＳ Ｐゴシック" pitchFamily="34" charset="-128"/>
        <a:cs typeface="+mn-cs"/>
      </a:defRPr>
    </a:lvl7pPr>
    <a:lvl8pPr marL="2665387" algn="l" defTabSz="761541" rtl="0" eaLnBrk="1" latinLnBrk="0" hangingPunct="1">
      <a:defRPr kern="1200">
        <a:solidFill>
          <a:schemeClr val="tx1"/>
        </a:solidFill>
        <a:latin typeface="Arial" pitchFamily="34" charset="0"/>
        <a:ea typeface="ＭＳ Ｐゴシック" pitchFamily="34" charset="-128"/>
        <a:cs typeface="+mn-cs"/>
      </a:defRPr>
    </a:lvl8pPr>
    <a:lvl9pPr marL="3046157" algn="l" defTabSz="761541" rtl="0" eaLnBrk="1" latinLnBrk="0" hangingPunct="1">
      <a:defRPr kern="1200">
        <a:solidFill>
          <a:schemeClr val="tx1"/>
        </a:solidFill>
        <a:latin typeface="Arial" pitchFamily="34" charset="0"/>
        <a:ea typeface="ＭＳ Ｐゴシック" pitchFamily="34" charset="-128"/>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15:guide id="1" orient="horz" pos="3104">
          <p15:clr>
            <a:srgbClr val="A4A3A4"/>
          </p15:clr>
        </p15:guide>
        <p15:guide id="2" pos="2116">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lhuber" initials="l" lastIdx="7" clrIdx="0"/>
</p:cmAuthorLst>
</file>

<file path=ppt/presProps.xml><?xml version="1.0" encoding="utf-8"?>
<p:presentationPr xmlns:a="http://schemas.openxmlformats.org/drawingml/2006/main" xmlns:r="http://schemas.openxmlformats.org/officeDocument/2006/relationships" xmlns:p="http://schemas.openxmlformats.org/presentationml/2006/main">
  <p:prnPr hiddenSlides="1" scaleToFitPaper="1"/>
  <p:showPr showNarration="1">
    <p:browse/>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BAFFCB"/>
    <a:srgbClr val="00FA00"/>
    <a:srgbClr val="0433FF"/>
    <a:srgbClr val="00FDF5"/>
    <a:srgbClr val="00A701"/>
    <a:srgbClr val="D39E02"/>
    <a:srgbClr val="00D7D5"/>
    <a:srgbClr val="DB32C9"/>
    <a:srgbClr val="FEA5BD"/>
    <a:srgbClr val="FF2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4389" autoAdjust="0"/>
    <p:restoredTop sz="77143" autoAdjust="0"/>
  </p:normalViewPr>
  <p:slideViewPr>
    <p:cSldViewPr snapToGrid="0" snapToObjects="1">
      <p:cViewPr varScale="1">
        <p:scale>
          <a:sx n="91" d="100"/>
          <a:sy n="91" d="100"/>
        </p:scale>
        <p:origin x="544" y="176"/>
      </p:cViewPr>
      <p:guideLst>
        <p:guide orient="horz" pos="2160"/>
        <p:guide pos="3840"/>
      </p:guideLst>
    </p:cSldViewPr>
  </p:slideViewPr>
  <p:outlineViewPr>
    <p:cViewPr>
      <p:scale>
        <a:sx n="33" d="100"/>
        <a:sy n="33" d="100"/>
      </p:scale>
      <p:origin x="0" y="0"/>
    </p:cViewPr>
  </p:outlineViewPr>
  <p:notesTextViewPr>
    <p:cViewPr>
      <p:scale>
        <a:sx n="125" d="100"/>
        <a:sy n="125" d="100"/>
      </p:scale>
      <p:origin x="0" y="0"/>
    </p:cViewPr>
  </p:notesTextViewPr>
  <p:sorterViewPr>
    <p:cViewPr>
      <p:scale>
        <a:sx n="100" d="100"/>
        <a:sy n="100" d="100"/>
      </p:scale>
      <p:origin x="0" y="0"/>
    </p:cViewPr>
  </p:sorterViewPr>
  <p:notesViewPr>
    <p:cSldViewPr snapToGrid="0" snapToObjects="1">
      <p:cViewPr>
        <p:scale>
          <a:sx n="60" d="100"/>
          <a:sy n="60" d="100"/>
        </p:scale>
        <p:origin x="-4264" y="-928"/>
      </p:cViewPr>
      <p:guideLst>
        <p:guide orient="horz" pos="3104"/>
        <p:guide pos="2116"/>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commentAuthors" Target="commentAuthors.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11475" cy="492125"/>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05238" y="0"/>
            <a:ext cx="2911475" cy="492125"/>
          </a:xfrm>
          <a:prstGeom prst="rect">
            <a:avLst/>
          </a:prstGeom>
        </p:spPr>
        <p:txBody>
          <a:bodyPr vert="horz" lIns="91440" tIns="45720" rIns="91440" bIns="45720" rtlCol="0"/>
          <a:lstStyle>
            <a:lvl1pPr algn="r">
              <a:defRPr sz="1200"/>
            </a:lvl1pPr>
          </a:lstStyle>
          <a:p>
            <a:fld id="{01194443-93DC-468C-B062-F45ACA27FF4B}" type="datetimeFigureOut">
              <a:rPr lang="en-US" smtClean="0"/>
              <a:pPr/>
              <a:t>5/18/20</a:t>
            </a:fld>
            <a:endParaRPr lang="en-US"/>
          </a:p>
        </p:txBody>
      </p:sp>
      <p:sp>
        <p:nvSpPr>
          <p:cNvPr id="4" name="Footer Placeholder 3"/>
          <p:cNvSpPr>
            <a:spLocks noGrp="1"/>
          </p:cNvSpPr>
          <p:nvPr>
            <p:ph type="ftr" sz="quarter" idx="2"/>
          </p:nvPr>
        </p:nvSpPr>
        <p:spPr>
          <a:xfrm>
            <a:off x="0" y="9361488"/>
            <a:ext cx="2911475" cy="492125"/>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05238" y="9361488"/>
            <a:ext cx="2911475" cy="492125"/>
          </a:xfrm>
          <a:prstGeom prst="rect">
            <a:avLst/>
          </a:prstGeom>
        </p:spPr>
        <p:txBody>
          <a:bodyPr vert="horz" lIns="91440" tIns="45720" rIns="91440" bIns="45720" rtlCol="0" anchor="b"/>
          <a:lstStyle>
            <a:lvl1pPr algn="r">
              <a:defRPr sz="1200"/>
            </a:lvl1pPr>
          </a:lstStyle>
          <a:p>
            <a:fld id="{F783F144-0079-4EDA-A754-92EC903CC2F3}" type="slidenum">
              <a:rPr lang="en-US" smtClean="0"/>
              <a:pPr/>
              <a:t>‹#›</a:t>
            </a:fld>
            <a:endParaRPr lang="en-US"/>
          </a:p>
        </p:txBody>
      </p:sp>
    </p:spTree>
    <p:extLst>
      <p:ext uri="{BB962C8B-B14F-4D97-AF65-F5344CB8AC3E}">
        <p14:creationId xmlns:p14="http://schemas.microsoft.com/office/powerpoint/2010/main" val="3929622339"/>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11263" cy="492760"/>
          </a:xfrm>
          <a:prstGeom prst="rect">
            <a:avLst/>
          </a:prstGeom>
        </p:spPr>
        <p:txBody>
          <a:bodyPr vert="horz" lIns="91440" tIns="45720" rIns="91440" bIns="45720" rtlCol="0"/>
          <a:lstStyle>
            <a:lvl1pPr algn="l">
              <a:defRPr sz="1200">
                <a:latin typeface="Arial" charset="0"/>
                <a:ea typeface="ＭＳ Ｐゴシック" charset="0"/>
                <a:cs typeface="ＭＳ Ｐゴシック" charset="0"/>
              </a:defRPr>
            </a:lvl1pPr>
          </a:lstStyle>
          <a:p>
            <a:pPr>
              <a:defRPr/>
            </a:pPr>
            <a:endParaRPr lang="en-US"/>
          </a:p>
        </p:txBody>
      </p:sp>
      <p:sp>
        <p:nvSpPr>
          <p:cNvPr id="3" name="Date Placeholder 2"/>
          <p:cNvSpPr>
            <a:spLocks noGrp="1"/>
          </p:cNvSpPr>
          <p:nvPr>
            <p:ph type="dt" idx="1"/>
          </p:nvPr>
        </p:nvSpPr>
        <p:spPr>
          <a:xfrm>
            <a:off x="3805482" y="0"/>
            <a:ext cx="2911263" cy="492760"/>
          </a:xfrm>
          <a:prstGeom prst="rect">
            <a:avLst/>
          </a:prstGeom>
        </p:spPr>
        <p:txBody>
          <a:bodyPr vert="horz" lIns="91440" tIns="45720" rIns="91440" bIns="45720" rtlCol="0"/>
          <a:lstStyle>
            <a:lvl1pPr algn="r">
              <a:defRPr sz="1200" smtClean="0">
                <a:latin typeface="Arial" charset="0"/>
                <a:ea typeface="ＭＳ Ｐゴシック" charset="0"/>
                <a:cs typeface="ＭＳ Ｐゴシック" charset="0"/>
              </a:defRPr>
            </a:lvl1pPr>
          </a:lstStyle>
          <a:p>
            <a:pPr>
              <a:defRPr/>
            </a:pPr>
            <a:fld id="{50C33335-8857-4EE0-8859-3B1744308088}" type="datetimeFigureOut">
              <a:rPr lang="en-US"/>
              <a:pPr>
                <a:defRPr/>
              </a:pPr>
              <a:t>5/18/20</a:t>
            </a:fld>
            <a:endParaRPr lang="en-US"/>
          </a:p>
        </p:txBody>
      </p:sp>
      <p:sp>
        <p:nvSpPr>
          <p:cNvPr id="4" name="Slide Image Placeholder 3"/>
          <p:cNvSpPr>
            <a:spLocks noGrp="1" noRot="1" noChangeAspect="1"/>
          </p:cNvSpPr>
          <p:nvPr>
            <p:ph type="sldImg" idx="2"/>
          </p:nvPr>
        </p:nvSpPr>
        <p:spPr>
          <a:xfrm>
            <a:off x="74613" y="739775"/>
            <a:ext cx="6569075" cy="36957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71830" y="4681220"/>
            <a:ext cx="5374640" cy="4434840"/>
          </a:xfrm>
          <a:prstGeom prst="rect">
            <a:avLst/>
          </a:prstGeom>
        </p:spPr>
        <p:txBody>
          <a:bodyPr vert="horz" lIns="91440" tIns="45720" rIns="91440" bIns="45720"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9360730"/>
            <a:ext cx="2911263" cy="492760"/>
          </a:xfrm>
          <a:prstGeom prst="rect">
            <a:avLst/>
          </a:prstGeom>
        </p:spPr>
        <p:txBody>
          <a:bodyPr vert="horz" lIns="91440" tIns="45720" rIns="91440" bIns="45720" rtlCol="0" anchor="b"/>
          <a:lstStyle>
            <a:lvl1pPr algn="l">
              <a:defRPr sz="1200">
                <a:latin typeface="Arial" charset="0"/>
                <a:ea typeface="ＭＳ Ｐゴシック" charset="0"/>
                <a:cs typeface="ＭＳ Ｐゴシック" charset="0"/>
              </a:defRPr>
            </a:lvl1pPr>
          </a:lstStyle>
          <a:p>
            <a:pPr>
              <a:defRPr/>
            </a:pPr>
            <a:endParaRPr lang="en-US"/>
          </a:p>
        </p:txBody>
      </p:sp>
      <p:sp>
        <p:nvSpPr>
          <p:cNvPr id="7" name="Slide Number Placeholder 6"/>
          <p:cNvSpPr>
            <a:spLocks noGrp="1"/>
          </p:cNvSpPr>
          <p:nvPr>
            <p:ph type="sldNum" sz="quarter" idx="5"/>
          </p:nvPr>
        </p:nvSpPr>
        <p:spPr>
          <a:xfrm>
            <a:off x="3805482" y="9360730"/>
            <a:ext cx="2911263" cy="492760"/>
          </a:xfrm>
          <a:prstGeom prst="rect">
            <a:avLst/>
          </a:prstGeom>
        </p:spPr>
        <p:txBody>
          <a:bodyPr vert="horz" lIns="91440" tIns="45720" rIns="91440" bIns="45720" rtlCol="0" anchor="b"/>
          <a:lstStyle>
            <a:lvl1pPr algn="r">
              <a:defRPr sz="1200" smtClean="0">
                <a:latin typeface="Arial" charset="0"/>
                <a:ea typeface="ＭＳ Ｐゴシック" charset="0"/>
                <a:cs typeface="ＭＳ Ｐゴシック" charset="0"/>
              </a:defRPr>
            </a:lvl1pPr>
          </a:lstStyle>
          <a:p>
            <a:pPr>
              <a:defRPr/>
            </a:pPr>
            <a:fld id="{72B5F721-2DD6-4536-9A45-00E434E07FA0}" type="slidenum">
              <a:rPr lang="en-US"/>
              <a:pPr>
                <a:defRPr/>
              </a:pPr>
              <a:t>‹#›</a:t>
            </a:fld>
            <a:endParaRPr lang="en-US"/>
          </a:p>
        </p:txBody>
      </p:sp>
    </p:spTree>
    <p:extLst>
      <p:ext uri="{BB962C8B-B14F-4D97-AF65-F5344CB8AC3E}">
        <p14:creationId xmlns:p14="http://schemas.microsoft.com/office/powerpoint/2010/main" val="3990116118"/>
      </p:ext>
    </p:extLst>
  </p:cSld>
  <p:clrMap bg1="lt1" tx1="dk1" bg2="lt2" tx2="dk2" accent1="accent1" accent2="accent2" accent3="accent3" accent4="accent4" accent5="accent5" accent6="accent6" hlink="hlink" folHlink="folHlink"/>
  <p:hf hdr="0" ftr="0" dt="0"/>
  <p:notesStyle>
    <a:lvl1pPr algn="l" rtl="0" fontAlgn="base">
      <a:spcBef>
        <a:spcPct val="30000"/>
      </a:spcBef>
      <a:spcAft>
        <a:spcPct val="0"/>
      </a:spcAft>
      <a:defRPr sz="1000" kern="1200">
        <a:solidFill>
          <a:schemeClr val="tx1"/>
        </a:solidFill>
        <a:latin typeface="+mn-lt"/>
        <a:ea typeface="+mn-ea"/>
        <a:cs typeface="+mn-cs"/>
      </a:defRPr>
    </a:lvl1pPr>
    <a:lvl2pPr marL="380770" algn="l" rtl="0" fontAlgn="base">
      <a:spcBef>
        <a:spcPct val="30000"/>
      </a:spcBef>
      <a:spcAft>
        <a:spcPct val="0"/>
      </a:spcAft>
      <a:defRPr sz="1000" kern="1200">
        <a:solidFill>
          <a:schemeClr val="tx1"/>
        </a:solidFill>
        <a:latin typeface="+mn-lt"/>
        <a:ea typeface="+mn-ea"/>
        <a:cs typeface="+mn-cs"/>
      </a:defRPr>
    </a:lvl2pPr>
    <a:lvl3pPr marL="761541" algn="l" rtl="0" fontAlgn="base">
      <a:spcBef>
        <a:spcPct val="30000"/>
      </a:spcBef>
      <a:spcAft>
        <a:spcPct val="0"/>
      </a:spcAft>
      <a:defRPr sz="1000" kern="1200">
        <a:solidFill>
          <a:schemeClr val="tx1"/>
        </a:solidFill>
        <a:latin typeface="+mn-lt"/>
        <a:ea typeface="+mn-ea"/>
        <a:cs typeface="+mn-cs"/>
      </a:defRPr>
    </a:lvl3pPr>
    <a:lvl4pPr marL="1142309" algn="l" rtl="0" fontAlgn="base">
      <a:spcBef>
        <a:spcPct val="30000"/>
      </a:spcBef>
      <a:spcAft>
        <a:spcPct val="0"/>
      </a:spcAft>
      <a:defRPr sz="1000" kern="1200">
        <a:solidFill>
          <a:schemeClr val="tx1"/>
        </a:solidFill>
        <a:latin typeface="+mn-lt"/>
        <a:ea typeface="+mn-ea"/>
        <a:cs typeface="+mn-cs"/>
      </a:defRPr>
    </a:lvl4pPr>
    <a:lvl5pPr marL="1523078" algn="l" rtl="0" fontAlgn="base">
      <a:spcBef>
        <a:spcPct val="30000"/>
      </a:spcBef>
      <a:spcAft>
        <a:spcPct val="0"/>
      </a:spcAft>
      <a:defRPr sz="1000" kern="1200">
        <a:solidFill>
          <a:schemeClr val="tx1"/>
        </a:solidFill>
        <a:latin typeface="+mn-lt"/>
        <a:ea typeface="+mn-ea"/>
        <a:cs typeface="+mn-cs"/>
      </a:defRPr>
    </a:lvl5pPr>
    <a:lvl6pPr marL="1903849" algn="l" defTabSz="761541" rtl="0" eaLnBrk="1" latinLnBrk="0" hangingPunct="1">
      <a:defRPr sz="1000" kern="1200">
        <a:solidFill>
          <a:schemeClr val="tx1"/>
        </a:solidFill>
        <a:latin typeface="+mn-lt"/>
        <a:ea typeface="+mn-ea"/>
        <a:cs typeface="+mn-cs"/>
      </a:defRPr>
    </a:lvl6pPr>
    <a:lvl7pPr marL="2284619" algn="l" defTabSz="761541" rtl="0" eaLnBrk="1" latinLnBrk="0" hangingPunct="1">
      <a:defRPr sz="1000" kern="1200">
        <a:solidFill>
          <a:schemeClr val="tx1"/>
        </a:solidFill>
        <a:latin typeface="+mn-lt"/>
        <a:ea typeface="+mn-ea"/>
        <a:cs typeface="+mn-cs"/>
      </a:defRPr>
    </a:lvl7pPr>
    <a:lvl8pPr marL="2665387" algn="l" defTabSz="761541" rtl="0" eaLnBrk="1" latinLnBrk="0" hangingPunct="1">
      <a:defRPr sz="1000" kern="1200">
        <a:solidFill>
          <a:schemeClr val="tx1"/>
        </a:solidFill>
        <a:latin typeface="+mn-lt"/>
        <a:ea typeface="+mn-ea"/>
        <a:cs typeface="+mn-cs"/>
      </a:defRPr>
    </a:lvl8pPr>
    <a:lvl9pPr marL="3046157" algn="l" defTabSz="761541" rtl="0" eaLnBrk="1" latinLnBrk="0" hangingPunct="1">
      <a:defRPr sz="10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Thank you Luca. </a:t>
            </a:r>
          </a:p>
          <a:p>
            <a:r>
              <a:rPr lang="en-US" dirty="0"/>
              <a:t>Luca suggested we should make the first of these virtual events about an open and informal discussion of a controversial topics. Namely the question which functional contrast is the best.</a:t>
            </a:r>
          </a:p>
          <a:p>
            <a:r>
              <a:rPr lang="en-US" dirty="0"/>
              <a:t>This is a topic I have a strong opinion about, maybe like many other people in the field. I guess its not my favorite topic to talk about, but a very important one. </a:t>
            </a:r>
          </a:p>
          <a:p>
            <a:endParaRPr lang="en-US" dirty="0"/>
          </a:p>
          <a:p>
            <a:r>
              <a:rPr lang="en-US" dirty="0"/>
              <a:t>When I started with layer-fMRI 5-6 years ago, </a:t>
            </a:r>
          </a:p>
          <a:p>
            <a:r>
              <a:rPr lang="en-US" dirty="0"/>
              <a:t>There were all these different tools competing with each other. </a:t>
            </a:r>
          </a:p>
          <a:p>
            <a:r>
              <a:rPr lang="en-US" dirty="0"/>
              <a:t>Each method had their different advantages and disadvantages. </a:t>
            </a:r>
            <a:r>
              <a:rPr lang="en-US" strike="sngStrike" dirty="0"/>
              <a:t>Some of them where more established and some of them were like under dogs.</a:t>
            </a:r>
          </a:p>
          <a:p>
            <a:endParaRPr lang="en-US" dirty="0"/>
          </a:p>
          <a:p>
            <a:pPr marL="0" marR="0" lvl="0" indent="0" algn="l" defTabSz="914400" rtl="0" eaLnBrk="1" fontAlgn="base" latinLnBrk="0" hangingPunct="1">
              <a:lnSpc>
                <a:spcPct val="100000"/>
              </a:lnSpc>
              <a:spcBef>
                <a:spcPct val="30000"/>
              </a:spcBef>
              <a:spcAft>
                <a:spcPct val="0"/>
              </a:spcAft>
              <a:buClrTx/>
              <a:buSzTx/>
              <a:buFontTx/>
              <a:buNone/>
              <a:tabLst/>
              <a:defRPr/>
            </a:pPr>
            <a:r>
              <a:rPr lang="en-US" strike="sngStrike" dirty="0"/>
              <a:t>They have their acronyms that I am not </a:t>
            </a:r>
            <a:r>
              <a:rPr lang="en-US" strike="sngStrike" dirty="0" err="1"/>
              <a:t>gonna</a:t>
            </a:r>
            <a:r>
              <a:rPr lang="en-US" strike="sngStrike" dirty="0"/>
              <a:t> say out loud today because for the purpose of this presentation they don’t matter. </a:t>
            </a:r>
          </a:p>
          <a:p>
            <a:pPr marL="0" marR="0" lvl="0" indent="0" algn="l" defTabSz="914400" rtl="0" eaLnBrk="1" fontAlgn="base" latinLnBrk="0" hangingPunct="1">
              <a:lnSpc>
                <a:spcPct val="100000"/>
              </a:lnSpc>
              <a:spcBef>
                <a:spcPct val="30000"/>
              </a:spcBef>
              <a:spcAft>
                <a:spcPct val="0"/>
              </a:spcAft>
              <a:buClrTx/>
              <a:buSzTx/>
              <a:buFontTx/>
              <a:buNone/>
              <a:tabLst/>
              <a:defRPr/>
            </a:pPr>
            <a:r>
              <a:rPr lang="en-US" dirty="0"/>
              <a:t>So I felt that I was born into an epic battle with many forces at play.</a:t>
            </a:r>
          </a:p>
          <a:p>
            <a:pPr marL="0" marR="0" lvl="0" indent="0" algn="l" defTabSz="914400" rtl="0" eaLnBrk="1" fontAlgn="base" latinLnBrk="0" hangingPunct="1">
              <a:lnSpc>
                <a:spcPct val="100000"/>
              </a:lnSpc>
              <a:spcBef>
                <a:spcPct val="30000"/>
              </a:spcBef>
              <a:spcAft>
                <a:spcPct val="0"/>
              </a:spcAft>
              <a:buClrTx/>
              <a:buSzTx/>
              <a:buFontTx/>
              <a:buNone/>
              <a:tabLst/>
              <a:defRPr/>
            </a:pPr>
            <a:r>
              <a:rPr lang="en-US" dirty="0"/>
              <a:t>I understood many papers as saying that there would be this one single perfect method that I should use. </a:t>
            </a: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dirty="0"/>
          </a:p>
          <a:p>
            <a:pPr marL="0" marR="0" lvl="0" indent="0" algn="l" defTabSz="914400" rtl="0" eaLnBrk="1" fontAlgn="base" latinLnBrk="0" hangingPunct="1">
              <a:lnSpc>
                <a:spcPct val="100000"/>
              </a:lnSpc>
              <a:spcBef>
                <a:spcPct val="30000"/>
              </a:spcBef>
              <a:spcAft>
                <a:spcPct val="0"/>
              </a:spcAft>
              <a:buClrTx/>
              <a:buSzTx/>
              <a:buFontTx/>
              <a:buNone/>
              <a:tabLst/>
              <a:defRPr/>
            </a:pPr>
            <a:r>
              <a:rPr lang="en-US" dirty="0"/>
              <a:t>In this epic battle was politics, alliances, resentment, there were casualties, like endlessly rejected papers and unnecessary delayed PhD projects. </a:t>
            </a:r>
          </a:p>
          <a:p>
            <a:r>
              <a:rPr lang="en-US" dirty="0"/>
              <a:t>There were influential leaders that had masses of followers who more-or-less mindlessly repeated what their leader preached.</a:t>
            </a:r>
          </a:p>
          <a:p>
            <a:endParaRPr lang="en-US" dirty="0"/>
          </a:p>
          <a:p>
            <a:r>
              <a:rPr lang="en-US" dirty="0"/>
              <a:t>Even though this battle was heroic and maybe even thrilling sometimes. Today I want to make a motion and suggest that It might be time to to pause and evaluate it’s usefulness. </a:t>
            </a:r>
          </a:p>
          <a:p>
            <a:r>
              <a:rPr lang="en-US" dirty="0"/>
              <a:t>I counted more than 80 papers of high-resolution method comparison studies, not even including VASO here.</a:t>
            </a:r>
          </a:p>
          <a:p>
            <a:endParaRPr lang="en-US" dirty="0"/>
          </a:p>
          <a:p>
            <a:pPr marL="0" marR="0" lvl="0" indent="0" algn="l" defTabSz="914400" rtl="0" eaLnBrk="1" fontAlgn="base" latinLnBrk="0" hangingPunct="1">
              <a:lnSpc>
                <a:spcPct val="100000"/>
              </a:lnSpc>
              <a:spcBef>
                <a:spcPct val="30000"/>
              </a:spcBef>
              <a:spcAft>
                <a:spcPct val="0"/>
              </a:spcAft>
              <a:buClrTx/>
              <a:buSzTx/>
              <a:buFontTx/>
              <a:buNone/>
              <a:tabLst/>
              <a:defRPr/>
            </a:pPr>
            <a:r>
              <a:rPr lang="en-US" dirty="0"/>
              <a:t>Imagine the mental energy that went into this. Given the number of papers, and 9 moth work per paper for the lead author, I estimate a workload of almost two million hours. Corresponding to an estimated amount of up to a quarter billion US dollars worth of salary and scan time. This is more than the budget of all of the Lord of the Rings movies combined together. And the lord of the rings battles at least resulted in a winner at the end. </a:t>
            </a:r>
          </a:p>
          <a:p>
            <a:endParaRPr lang="en-US" dirty="0"/>
          </a:p>
          <a:p>
            <a:r>
              <a:rPr lang="en-US" dirty="0"/>
              <a:t>Our battel didn’t give us a winner. It seems endless and might get worse. As a newcomer I felt like this guy…. So the natural approach seemed to be: </a:t>
            </a:r>
          </a:p>
          <a:p>
            <a:endParaRPr lang="en-US" dirty="0"/>
          </a:p>
          <a:p>
            <a:pPr marL="0" marR="0" lvl="0" indent="0" algn="l" defTabSz="914400" rtl="0" eaLnBrk="1" fontAlgn="base" latinLnBrk="0" hangingPunct="1">
              <a:lnSpc>
                <a:spcPct val="100000"/>
              </a:lnSpc>
              <a:spcBef>
                <a:spcPct val="30000"/>
              </a:spcBef>
              <a:spcAft>
                <a:spcPct val="0"/>
              </a:spcAft>
              <a:buClrTx/>
              <a:buSzTx/>
              <a:buFontTx/>
              <a:buNone/>
              <a:tabLst/>
              <a:defRPr/>
            </a:pPr>
            <a:r>
              <a:rPr lang="en-US" dirty="0"/>
              <a:t>Just like the Lord of the rings battle, our methods battle is also fantasy battle, with limited impact on the actual real like choices from the researchers. </a:t>
            </a:r>
          </a:p>
          <a:p>
            <a:r>
              <a:rPr lang="en-US" dirty="0"/>
              <a:t>Almost none of studies convinced a researcher to change teams and use a different method instead.</a:t>
            </a:r>
          </a:p>
          <a:p>
            <a:pPr marL="0" marR="0" lvl="0" indent="0" algn="l" defTabSz="914400" rtl="0" eaLnBrk="1" fontAlgn="base" latinLnBrk="0" hangingPunct="1">
              <a:lnSpc>
                <a:spcPct val="100000"/>
              </a:lnSpc>
              <a:spcBef>
                <a:spcPct val="30000"/>
              </a:spcBef>
              <a:spcAft>
                <a:spcPct val="0"/>
              </a:spcAft>
              <a:buClrTx/>
              <a:buSzTx/>
              <a:buFontTx/>
              <a:buNone/>
              <a:tabLst/>
              <a:defRPr/>
            </a:pPr>
            <a:r>
              <a:rPr lang="en-US" dirty="0"/>
              <a:t>In fact, with few exceptions, all comparisons conclude that GE-BOLD is not the way to go. But still GE-BOLD is what the majority uses. </a:t>
            </a:r>
          </a:p>
          <a:p>
            <a:endParaRPr lang="en-US" dirty="0"/>
          </a:p>
          <a:p>
            <a:r>
              <a:rPr lang="en-US" strike="sngStrike" dirty="0"/>
              <a:t>I am not saying that we didn’t learn something from it or that this battle triggered great innovation. I am just saying that at some point we might need to stop finding the one best method. </a:t>
            </a:r>
          </a:p>
          <a:p>
            <a:r>
              <a:rPr lang="en-US" strike="sngStrike" dirty="0"/>
              <a:t>Times have changed. </a:t>
            </a:r>
          </a:p>
        </p:txBody>
      </p:sp>
      <p:sp>
        <p:nvSpPr>
          <p:cNvPr id="4" name="Slide Number Placeholder 3"/>
          <p:cNvSpPr>
            <a:spLocks noGrp="1"/>
          </p:cNvSpPr>
          <p:nvPr>
            <p:ph type="sldNum" sz="quarter" idx="5"/>
          </p:nvPr>
        </p:nvSpPr>
        <p:spPr/>
        <p:txBody>
          <a:bodyPr/>
          <a:lstStyle/>
          <a:p>
            <a:pPr>
              <a:defRPr/>
            </a:pPr>
            <a:fld id="{72B5F721-2DD6-4536-9A45-00E434E07FA0}" type="slidenum">
              <a:rPr lang="en-US" smtClean="0"/>
              <a:pPr>
                <a:defRPr/>
              </a:pPr>
              <a:t>2</a:t>
            </a:fld>
            <a:endParaRPr lang="en-US"/>
          </a:p>
        </p:txBody>
      </p:sp>
    </p:spTree>
    <p:extLst>
      <p:ext uri="{BB962C8B-B14F-4D97-AF65-F5344CB8AC3E}">
        <p14:creationId xmlns:p14="http://schemas.microsoft.com/office/powerpoint/2010/main" val="220075557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trike="sngStrike" dirty="0"/>
              <a:t>The field has changed. Long time ago I heard studies that fighting these kinds of battles was worth it. Times where times when you could become rich by inventing an fMRI method. These times have passed, clearly, already a long time ago. Nobody is getting rich anymore by inventing a new MRI method. And pushing others to use it. So we I think we lost the reason to continue with the battle. </a:t>
            </a:r>
          </a:p>
          <a:p>
            <a:endParaRPr lang="en-US" dirty="0"/>
          </a:p>
          <a:p>
            <a:r>
              <a:rPr lang="en-US" dirty="0"/>
              <a:t>I would like to replace the battle metaphor with a different one.</a:t>
            </a:r>
          </a:p>
          <a:p>
            <a:r>
              <a:rPr lang="en-US" dirty="0"/>
              <a:t>I propose that we think of it like this one that we are lucky enough to have access to an entire transport fleet. A Zoo of independent means of transport. </a:t>
            </a:r>
          </a:p>
          <a:p>
            <a:r>
              <a:rPr lang="en-US" dirty="0"/>
              <a:t>Each vehicle has its own domain, where it has its right to exist. When you are on a lake you use a ship, when you are on the highway you use a car. And so on </a:t>
            </a:r>
          </a:p>
          <a:p>
            <a:r>
              <a:rPr lang="en-US" strike="sngStrike" dirty="0"/>
              <a:t>For a work commute you use a bike and for long distance travel you use an airplane. There is no winner anymore, because there is no battle</a:t>
            </a:r>
            <a:r>
              <a:rPr lang="en-US" dirty="0"/>
              <a:t>. </a:t>
            </a:r>
          </a:p>
          <a:p>
            <a:r>
              <a:rPr lang="en-US" dirty="0"/>
              <a:t>The method of choice just depend on your research question, where you want to go. </a:t>
            </a:r>
          </a:p>
          <a:p>
            <a:r>
              <a:rPr lang="en-US" dirty="0"/>
              <a:t>And in many cases, there are more than one option.</a:t>
            </a:r>
          </a:p>
          <a:p>
            <a:r>
              <a:rPr lang="en-US" dirty="0"/>
              <a:t>And its often efficient to use a combination of methods. </a:t>
            </a:r>
          </a:p>
          <a:p>
            <a:endParaRPr lang="en-US" dirty="0"/>
          </a:p>
          <a:p>
            <a:r>
              <a:rPr lang="en-US" strike="sngStrike" dirty="0"/>
              <a:t>So how would this metaphor affect our actions as researchers? </a:t>
            </a:r>
          </a:p>
          <a:p>
            <a:r>
              <a:rPr lang="en-US" dirty="0"/>
              <a:t>Personally,  this metaphor helped me change my mindset and helped me to resist the temptation of inappropriate methods comparison studies. And this temptations his will be hard. Especially considering that there are all these nice benchmarking test cases. Like the MGH-M, or a corresponding double-M from ring stimuli, the famous ocular dominance columns, or a layer-dependent M-shape double peak. These are all nice examples, where one could calculate point spread functions or any other quality metric and compare them across methods. </a:t>
            </a:r>
          </a:p>
          <a:p>
            <a:r>
              <a:rPr lang="en-US" dirty="0"/>
              <a:t>In our current mindset it might feel absolutely natural use these cases to test which method is best. Because our mindset has been deeply impregnated growing up during war times and being brainwashed for decades. But actually, the method comparison question, in an absurd question and </a:t>
            </a:r>
            <a:r>
              <a:rPr lang="en-US" dirty="0" err="1"/>
              <a:t>innapropriate</a:t>
            </a:r>
            <a:r>
              <a:rPr lang="en-US" dirty="0"/>
              <a:t> question even in these clean cases.</a:t>
            </a:r>
          </a:p>
          <a:p>
            <a:endParaRPr lang="en-US" dirty="0"/>
          </a:p>
          <a:p>
            <a:pPr marL="0" marR="0" lvl="0" indent="0" algn="l" defTabSz="914400" rtl="0" eaLnBrk="1" fontAlgn="base" latinLnBrk="0" hangingPunct="1">
              <a:lnSpc>
                <a:spcPct val="100000"/>
              </a:lnSpc>
              <a:spcBef>
                <a:spcPct val="30000"/>
              </a:spcBef>
              <a:spcAft>
                <a:spcPct val="0"/>
              </a:spcAft>
              <a:buClrTx/>
              <a:buSzTx/>
              <a:buFontTx/>
              <a:buNone/>
              <a:tabLst/>
              <a:defRPr/>
            </a:pPr>
            <a:r>
              <a:rPr lang="en-US" dirty="0"/>
              <a:t>It’s like asking which vehicle brings me across the lake, a question doesn’t make sense. Everybody knows what brings you across a lake. Even my three-year-old Kinder-Gardner nephew, who showed me this image, wouldn’t compare the means of transport. He would ask the actual reasonable question namely he would asked me he if I </a:t>
            </a:r>
            <a:r>
              <a:rPr lang="en-US" dirty="0" err="1"/>
              <a:t>wonna</a:t>
            </a:r>
            <a:r>
              <a:rPr lang="en-US" dirty="0"/>
              <a:t>  play that we at the at the lake or we play that we are at an airport? And that nicely determined which method to use. </a:t>
            </a: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dirty="0"/>
          </a:p>
          <a:p>
            <a:r>
              <a:rPr lang="en-US" dirty="0"/>
              <a:t>The actual question we should ask it not which method is best but whether we are in an experimental setup where you can benefit from Method A, say </a:t>
            </a:r>
            <a:r>
              <a:rPr lang="en-US" dirty="0" err="1"/>
              <a:t>bSSFP</a:t>
            </a:r>
            <a:r>
              <a:rPr lang="en-US" dirty="0"/>
              <a:t> more than from method B, say VASO.</a:t>
            </a:r>
          </a:p>
          <a:p>
            <a:endParaRPr lang="en-US" dirty="0"/>
          </a:p>
          <a:p>
            <a:r>
              <a:rPr lang="en-US" dirty="0"/>
              <a:t>Ask not what a method can do for you, Ask what you can do the the paradigm that it most benefits from the method.</a:t>
            </a:r>
          </a:p>
          <a:p>
            <a:r>
              <a:rPr lang="en-US" dirty="0"/>
              <a:t>So just turn it around. </a:t>
            </a:r>
          </a:p>
          <a:p>
            <a:r>
              <a:rPr lang="en-US" dirty="0"/>
              <a:t>Maybe have a battle about the best experimental setups for a given method. </a:t>
            </a:r>
          </a:p>
          <a:p>
            <a:endParaRPr lang="en-US" dirty="0"/>
          </a:p>
          <a:p>
            <a:r>
              <a:rPr lang="en-US" dirty="0"/>
              <a:t>For example, if one is interested in the specific case of orthogonal functional tasks in columnar imaging. The diving veins can be removed simply </a:t>
            </a:r>
            <a:r>
              <a:rPr lang="en-US" dirty="0" err="1"/>
              <a:t>bysubtracting</a:t>
            </a:r>
            <a:r>
              <a:rPr lang="en-US" dirty="0"/>
              <a:t> task </a:t>
            </a:r>
            <a:r>
              <a:rPr lang="en-US" dirty="0" err="1"/>
              <a:t>consitions</a:t>
            </a:r>
            <a:r>
              <a:rPr lang="en-US" dirty="0"/>
              <a:t> and you might find that are in a domain where you you benefit from GE-BOLD. This doesn’t say anything about the usefulness of the method. The method is still the method.</a:t>
            </a:r>
          </a:p>
          <a:p>
            <a:r>
              <a:rPr lang="en-US" dirty="0"/>
              <a:t>And it it is absolutely not generalizable. If you have a slightly different experimental setup. Where one task is 10% stronger than the other that vein doesn’t cancel out and you benefit more from a different method. </a:t>
            </a:r>
          </a:p>
          <a:p>
            <a:endParaRPr lang="en-US" dirty="0"/>
          </a:p>
          <a:p>
            <a:r>
              <a:rPr lang="en-US" dirty="0"/>
              <a:t>For the next project, you might be interested in a spatial case where you can average one very strong contrast condition for 2 hours, just to get one single mechanistic question right, There, you benefit best from another method, e.g. single slice GRASE, or VASO or whatever. Which again doesn’t mean its a good not a bad method. It just means you happened to be in a different experimental domain. </a:t>
            </a:r>
          </a:p>
          <a:p>
            <a:endParaRPr lang="en-US" dirty="0"/>
          </a:p>
          <a:p>
            <a:r>
              <a:rPr lang="en-US" strike="sngStrike" dirty="0"/>
              <a:t>I would even go so far to suggest that we should be more open to subjective reasons for the methods choice. </a:t>
            </a:r>
          </a:p>
          <a:p>
            <a:r>
              <a:rPr lang="en-US" strike="sngStrike" dirty="0"/>
              <a:t>If a person wants to use multi-refocusing spin echo in a SAR limited regime, it might feel to some of us like driving a Porsche in a speed limit. But in fact most of the Porsche owners arrive at their destination despite speed and their use their vehicle of choice because they are more comfortable with this method. And that should be ok. Even then its not the most economically-efficient choice </a:t>
            </a:r>
          </a:p>
          <a:p>
            <a:endParaRPr lang="en-US" strike="sngStrike" dirty="0"/>
          </a:p>
          <a:p>
            <a:r>
              <a:rPr lang="en-US" strike="sngStrike" dirty="0"/>
              <a:t>Or if one wants to wants to use the noise-limited VASO version to investigate a columnar feature that is just as well visible with GE-BOLD. Simply because one knows the sequence very well and trusts it. That should be fine too</a:t>
            </a:r>
          </a:p>
          <a:p>
            <a:r>
              <a:rPr lang="en-US" strike="sngStrike" dirty="0"/>
              <a:t>It might feel to some people like trying to make a bike go faster than car even though you are on the highway. As long as he gets there it this should be ok. </a:t>
            </a:r>
          </a:p>
          <a:p>
            <a:endParaRPr lang="en-US" dirty="0"/>
          </a:p>
          <a:p>
            <a:endParaRPr lang="en-US" strike="noStrike" dirty="0"/>
          </a:p>
          <a:p>
            <a:r>
              <a:rPr lang="en-US" strike="noStrike" dirty="0"/>
              <a:t>So to move towards  a post-battle period of history, I will try to follow these guidelines:</a:t>
            </a:r>
          </a:p>
          <a:p>
            <a:endParaRPr lang="en-US" strike="noStrike" dirty="0"/>
          </a:p>
          <a:p>
            <a:r>
              <a:rPr lang="en-US" strike="noStrike" dirty="0"/>
              <a:t>As an author authors: I will not waste too much time on methods comparison studies to find the best contrast. The result will not be generalizable beyond the very specific setup anyway. And history thought us that other researchers will use whatever they like anyway. </a:t>
            </a:r>
          </a:p>
          <a:p>
            <a:endParaRPr lang="en-US" strike="noStrike" dirty="0"/>
          </a:p>
          <a:p>
            <a:pPr marL="0" marR="0" lvl="0" indent="0" algn="l" defTabSz="914400" rtl="0" eaLnBrk="1" fontAlgn="base" latinLnBrk="0" hangingPunct="1">
              <a:lnSpc>
                <a:spcPct val="100000"/>
              </a:lnSpc>
              <a:spcBef>
                <a:spcPct val="30000"/>
              </a:spcBef>
              <a:spcAft>
                <a:spcPct val="0"/>
              </a:spcAft>
              <a:buClrTx/>
              <a:buSzTx/>
              <a:buFontTx/>
              <a:buNone/>
              <a:tabLst/>
              <a:defRPr/>
            </a:pPr>
            <a:r>
              <a:rPr lang="en-US" strike="noStrike" dirty="0"/>
              <a:t>As reviewers: I will not </a:t>
            </a:r>
            <a:r>
              <a:rPr lang="en-US" dirty="0"/>
              <a:t>make the authors always include </a:t>
            </a:r>
            <a:r>
              <a:rPr lang="en-US" dirty="0" err="1"/>
              <a:t>addiotnal</a:t>
            </a:r>
            <a:r>
              <a:rPr lang="en-US" dirty="0"/>
              <a:t> paragraph in their manuscript saying that the same results might be better with another contrast. Or even more extreme that happened to me as an author a few times. I will not make the authors collect new data with yet another contrast, just so the manuscript is quote-unquote “less biased”. </a:t>
            </a: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dirty="0"/>
          </a:p>
          <a:p>
            <a:r>
              <a:rPr lang="en-US" strike="noStrike" dirty="0"/>
              <a:t>As grant reviewers: I will</a:t>
            </a:r>
            <a:r>
              <a:rPr lang="en-US" dirty="0"/>
              <a:t> not reject grants because a method wouldn’t be my choice. This only means that the funding will instead go to a competing research field. The methods battle did hold us back for too long. And there are bigger enemies out there. </a:t>
            </a:r>
          </a:p>
          <a:p>
            <a:r>
              <a:rPr lang="en-US" strike="noStrike" dirty="0"/>
              <a:t>For example when it comes to directional information flow across brain areas the field of layer-fMRI is in direct competition with Dynamic causal modeling researchers. Let’s not allow them to get all the funding just because we are stuck in an unnecessary battle of contrasts. </a:t>
            </a:r>
          </a:p>
          <a:p>
            <a:endParaRPr lang="en-US" strike="noStrike" dirty="0"/>
          </a:p>
          <a:p>
            <a:r>
              <a:rPr lang="en-US" strike="sngStrike" dirty="0"/>
              <a:t>As such, I am often incorrectly seen and introduced as Mr. VASO, While Cheryl might be wrongly classified as Dr. GRASE, or Kamil is the Modeling Guru. </a:t>
            </a:r>
          </a:p>
          <a:p>
            <a:r>
              <a:rPr lang="en-US" strike="sngStrike" dirty="0"/>
              <a:t>Which is deceptive, in 95% of our time we are dealing with the same issues of low SNR, fighting artifacts and stable analysis pipelines. Things that all of you might fight with too. Focusing on the methods inherently implies that we are members of competing teams in a battle that doesn’t exist. </a:t>
            </a: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dirty="0"/>
          </a:p>
          <a:p>
            <a:r>
              <a:rPr lang="en-US" dirty="0"/>
              <a:t>I am confident that we will happily move to a post-battle age. An area without endless methods comparisons. Because other fMRI sub-disciplines achieved this transition too. </a:t>
            </a:r>
          </a:p>
          <a:p>
            <a:r>
              <a:rPr lang="en-US" dirty="0"/>
              <a:t>E.g. block-designed stimuli or event related stimuli with their pros and cons are nowadays coexisting peacefully. If you use a block design, no reviewer accuses you of being </a:t>
            </a:r>
            <a:r>
              <a:rPr lang="en-US" dirty="0" err="1"/>
              <a:t>mthods</a:t>
            </a:r>
            <a:r>
              <a:rPr lang="en-US" dirty="0"/>
              <a:t> biased and makes you include a paragraph that the same result might be achievable with event-</a:t>
            </a:r>
            <a:r>
              <a:rPr lang="en-US" dirty="0" err="1"/>
              <a:t>designes</a:t>
            </a:r>
            <a:r>
              <a:rPr lang="en-US" dirty="0"/>
              <a:t> too. You can just choose what fits your paradigm, </a:t>
            </a:r>
            <a:r>
              <a:rPr lang="en-US" b="1" dirty="0"/>
              <a:t>whatever works.</a:t>
            </a:r>
          </a:p>
          <a:p>
            <a:endParaRPr lang="en-US" dirty="0"/>
          </a:p>
          <a:p>
            <a:r>
              <a:rPr lang="en-US" dirty="0"/>
              <a:t>And with that am curious to hear you comments. Thank you for your attention. </a:t>
            </a:r>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a:defRPr/>
            </a:pPr>
            <a:fld id="{72B5F721-2DD6-4536-9A45-00E434E07FA0}" type="slidenum">
              <a:rPr lang="en-US" smtClean="0"/>
              <a:pPr>
                <a:defRPr/>
              </a:pPr>
              <a:t>3</a:t>
            </a:fld>
            <a:endParaRPr lang="en-US"/>
          </a:p>
        </p:txBody>
      </p:sp>
    </p:spTree>
    <p:extLst>
      <p:ext uri="{BB962C8B-B14F-4D97-AF65-F5344CB8AC3E}">
        <p14:creationId xmlns:p14="http://schemas.microsoft.com/office/powerpoint/2010/main" val="272446191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trike="sngStrike" dirty="0"/>
              <a:t>The field has changed. Long time ago I heard studies that fighting these kinds of battles was worth it. Times where times when you could become rich by inventing an fMRI method. These times have passed, clearly, already a long time ago. Nobody is getting rich anymore by inventing a new MRI method. And pushing others to use it. So we I think we lost the reason to continue with the battle. </a:t>
            </a:r>
          </a:p>
          <a:p>
            <a:endParaRPr lang="en-US" dirty="0"/>
          </a:p>
          <a:p>
            <a:r>
              <a:rPr lang="en-US" dirty="0"/>
              <a:t>I would like to replace the battle metaphor with a different one.</a:t>
            </a:r>
          </a:p>
          <a:p>
            <a:r>
              <a:rPr lang="en-US" dirty="0"/>
              <a:t>I propose that we think of it like this one that we are lucky enough to have access to an entire transport fleet. A Zoo of independent means of transport. </a:t>
            </a:r>
          </a:p>
          <a:p>
            <a:r>
              <a:rPr lang="en-US" dirty="0"/>
              <a:t>Each vehicle has its own domain, where it has its right to exist. When you are on a lake you use a ship, when you are on the highway you use a car. And so on </a:t>
            </a:r>
          </a:p>
          <a:p>
            <a:r>
              <a:rPr lang="en-US" strike="sngStrike" dirty="0"/>
              <a:t>For a work commute you use a bike and for long distance travel you use an airplane. There is no winner anymore, because there is no battle</a:t>
            </a:r>
            <a:r>
              <a:rPr lang="en-US" dirty="0"/>
              <a:t>. </a:t>
            </a:r>
          </a:p>
          <a:p>
            <a:r>
              <a:rPr lang="en-US" dirty="0"/>
              <a:t>The method of choice just depend on your research question, where you want to go. </a:t>
            </a:r>
          </a:p>
          <a:p>
            <a:r>
              <a:rPr lang="en-US" dirty="0"/>
              <a:t>And in many cases, there are more than one option.</a:t>
            </a:r>
          </a:p>
          <a:p>
            <a:r>
              <a:rPr lang="en-US" dirty="0"/>
              <a:t>And its often efficient to use a combination of methods. </a:t>
            </a:r>
          </a:p>
          <a:p>
            <a:endParaRPr lang="en-US" dirty="0"/>
          </a:p>
          <a:p>
            <a:r>
              <a:rPr lang="en-US" strike="sngStrike" dirty="0"/>
              <a:t>So how would this metaphor affect our actions as researchers? </a:t>
            </a:r>
          </a:p>
          <a:p>
            <a:r>
              <a:rPr lang="en-US" dirty="0"/>
              <a:t>Personally,  this metaphor helped me change my mindset and helped me to resist the temptation of inappropriate methods comparison studies. And this temptations his will be hard. Especially considering that there are all these nice benchmarking test cases. Like the MGH-M, or a corresponding double-M from ring stimuli, the famous ocular dominance columns, or a layer-dependent M-shape double peak. These are all nice examples, where one could calculate point spread functions or any other quality metric and compare them across methods. </a:t>
            </a:r>
          </a:p>
          <a:p>
            <a:r>
              <a:rPr lang="en-US" dirty="0"/>
              <a:t>In our current mindset it might feel absolutely natural use these cases to test which method is best. Because our mindset has been deeply impregnated growing up during war times and being brainwashed for decades. But actually, the method comparison question, in an absurd question and </a:t>
            </a:r>
            <a:r>
              <a:rPr lang="en-US" dirty="0" err="1"/>
              <a:t>innapropriate</a:t>
            </a:r>
            <a:r>
              <a:rPr lang="en-US" dirty="0"/>
              <a:t> question even in these clean cases.</a:t>
            </a:r>
          </a:p>
          <a:p>
            <a:endParaRPr lang="en-US" dirty="0"/>
          </a:p>
          <a:p>
            <a:pPr marL="0" marR="0" lvl="0" indent="0" algn="l" defTabSz="914400" rtl="0" eaLnBrk="1" fontAlgn="base" latinLnBrk="0" hangingPunct="1">
              <a:lnSpc>
                <a:spcPct val="100000"/>
              </a:lnSpc>
              <a:spcBef>
                <a:spcPct val="30000"/>
              </a:spcBef>
              <a:spcAft>
                <a:spcPct val="0"/>
              </a:spcAft>
              <a:buClrTx/>
              <a:buSzTx/>
              <a:buFontTx/>
              <a:buNone/>
              <a:tabLst/>
              <a:defRPr/>
            </a:pPr>
            <a:r>
              <a:rPr lang="en-US" dirty="0"/>
              <a:t>It’s like asking which vehicle brings me across the lake, a question doesn’t make sense. Everybody knows what brings you across a lake. Even my three-year-old Kinder-Gardner nephew, who showed me this image, wouldn’t compare the means of transport. He would ask the actual reasonable question namely he would asked me he if I </a:t>
            </a:r>
            <a:r>
              <a:rPr lang="en-US" dirty="0" err="1"/>
              <a:t>wonna</a:t>
            </a:r>
            <a:r>
              <a:rPr lang="en-US" dirty="0"/>
              <a:t>  play that we at the at the lake or we play that we are at an airport? And that nicely determined which method to use. </a:t>
            </a: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dirty="0"/>
          </a:p>
          <a:p>
            <a:r>
              <a:rPr lang="en-US" dirty="0"/>
              <a:t>The actual question we should ask it not which method is best but whether we are in an experimental setup where you can benefit from Method A, say </a:t>
            </a:r>
            <a:r>
              <a:rPr lang="en-US" dirty="0" err="1"/>
              <a:t>bSSFP</a:t>
            </a:r>
            <a:r>
              <a:rPr lang="en-US" dirty="0"/>
              <a:t> more than from method B, say VASO.</a:t>
            </a:r>
          </a:p>
          <a:p>
            <a:endParaRPr lang="en-US" dirty="0"/>
          </a:p>
          <a:p>
            <a:r>
              <a:rPr lang="en-US" dirty="0"/>
              <a:t>Ask not what a method can do for you, Ask what you can do the the paradigm that it most benefits from the method.</a:t>
            </a:r>
          </a:p>
          <a:p>
            <a:r>
              <a:rPr lang="en-US" dirty="0"/>
              <a:t>So just turn it around. </a:t>
            </a:r>
          </a:p>
          <a:p>
            <a:r>
              <a:rPr lang="en-US" dirty="0"/>
              <a:t>Maybe have a battle about the best experimental setups for a given method. </a:t>
            </a:r>
          </a:p>
          <a:p>
            <a:endParaRPr lang="en-US" dirty="0"/>
          </a:p>
          <a:p>
            <a:r>
              <a:rPr lang="en-US" dirty="0"/>
              <a:t>For example, if one is interested in the specific case of orthogonal functional tasks in columnar imaging. The diving veins can be removed simply </a:t>
            </a:r>
            <a:r>
              <a:rPr lang="en-US" dirty="0" err="1"/>
              <a:t>bysubtracting</a:t>
            </a:r>
            <a:r>
              <a:rPr lang="en-US" dirty="0"/>
              <a:t> task </a:t>
            </a:r>
            <a:r>
              <a:rPr lang="en-US" dirty="0" err="1"/>
              <a:t>consitions</a:t>
            </a:r>
            <a:r>
              <a:rPr lang="en-US" dirty="0"/>
              <a:t> and you might find that are in a domain where you you benefit from GE-BOLD. This doesn’t say anything about the usefulness of the method. The method is still the method.</a:t>
            </a:r>
          </a:p>
          <a:p>
            <a:r>
              <a:rPr lang="en-US" dirty="0"/>
              <a:t>And it it is absolutely not generalizable. If you have a slightly different experimental setup. Where one task is 10% stronger than the other that vein doesn’t cancel out and you benefit more from a different method. </a:t>
            </a:r>
          </a:p>
          <a:p>
            <a:endParaRPr lang="en-US" dirty="0"/>
          </a:p>
          <a:p>
            <a:r>
              <a:rPr lang="en-US" dirty="0"/>
              <a:t>For the next project, you might be interested in a spatial case where you can average one very strong contrast condition for 2 hours, just to get one single mechanistic question right, There, you benefit best from another method, e.g. single slice GRASE, or VASO or whatever. Which again doesn’t mean its a good not a bad method. It just means you happened to be in a different experimental domain. </a:t>
            </a:r>
          </a:p>
          <a:p>
            <a:endParaRPr lang="en-US" dirty="0"/>
          </a:p>
          <a:p>
            <a:r>
              <a:rPr lang="en-US" strike="sngStrike" dirty="0"/>
              <a:t>I would even go so far to suggest that we should be more open to subjective reasons for the methods choice. </a:t>
            </a:r>
          </a:p>
          <a:p>
            <a:r>
              <a:rPr lang="en-US" strike="sngStrike" dirty="0"/>
              <a:t>If a person wants to use multi-refocusing spin echo in a SAR limited regime, it might feel to some of us like driving a Porsche in a speed limit. But in fact most of the Porsche owners arrive at their destination despite speed and their use their vehicle of choice because they are more comfortable with this method. And that should be ok. Even then its not the most economically-efficient choice </a:t>
            </a:r>
          </a:p>
          <a:p>
            <a:endParaRPr lang="en-US" strike="sngStrike" dirty="0"/>
          </a:p>
          <a:p>
            <a:r>
              <a:rPr lang="en-US" strike="sngStrike" dirty="0"/>
              <a:t>Or if one wants to wants to use the noise-limited VASO version to investigate a columnar feature that is just as well visible with GE-BOLD. Simply because one knows the sequence very well and trusts it. That should be fine too</a:t>
            </a:r>
          </a:p>
          <a:p>
            <a:r>
              <a:rPr lang="en-US" strike="sngStrike" dirty="0"/>
              <a:t>It might feel to some people like trying to make a bike go faster than car even though you are on the highway. As long as he gets there it this should be ok. </a:t>
            </a:r>
          </a:p>
          <a:p>
            <a:endParaRPr lang="en-US" dirty="0"/>
          </a:p>
          <a:p>
            <a:endParaRPr lang="en-US" strike="noStrike" dirty="0"/>
          </a:p>
          <a:p>
            <a:r>
              <a:rPr lang="en-US" strike="noStrike" dirty="0"/>
              <a:t>So to move towards  a post-battle period of history, I will try to follow these guidelines:</a:t>
            </a:r>
          </a:p>
          <a:p>
            <a:endParaRPr lang="en-US" strike="noStrike" dirty="0"/>
          </a:p>
          <a:p>
            <a:r>
              <a:rPr lang="en-US" strike="noStrike" dirty="0"/>
              <a:t>As an author authors: I will not waste too much time on methods comparison studies to find the best contrast. The result will not be generalizable beyond the very specific setup anyway. And history thought us that other researchers will use whatever they like anyway. </a:t>
            </a:r>
          </a:p>
          <a:p>
            <a:endParaRPr lang="en-US" strike="noStrike" dirty="0"/>
          </a:p>
          <a:p>
            <a:pPr marL="0" marR="0" lvl="0" indent="0" algn="l" defTabSz="914400" rtl="0" eaLnBrk="1" fontAlgn="base" latinLnBrk="0" hangingPunct="1">
              <a:lnSpc>
                <a:spcPct val="100000"/>
              </a:lnSpc>
              <a:spcBef>
                <a:spcPct val="30000"/>
              </a:spcBef>
              <a:spcAft>
                <a:spcPct val="0"/>
              </a:spcAft>
              <a:buClrTx/>
              <a:buSzTx/>
              <a:buFontTx/>
              <a:buNone/>
              <a:tabLst/>
              <a:defRPr/>
            </a:pPr>
            <a:r>
              <a:rPr lang="en-US" strike="noStrike" dirty="0"/>
              <a:t>As reviewers: I will not </a:t>
            </a:r>
            <a:r>
              <a:rPr lang="en-US" dirty="0"/>
              <a:t>make the authors always include </a:t>
            </a:r>
            <a:r>
              <a:rPr lang="en-US" dirty="0" err="1"/>
              <a:t>addiotnal</a:t>
            </a:r>
            <a:r>
              <a:rPr lang="en-US" dirty="0"/>
              <a:t> paragraph in their manuscript saying that the same results might be better with another contrast. Or even more extreme that happened to me as an author a few times. I will not make the authors collect new data with yet another contrast, just so the manuscript is quote-unquote “less biased”. </a:t>
            </a: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dirty="0"/>
          </a:p>
          <a:p>
            <a:r>
              <a:rPr lang="en-US" strike="noStrike" dirty="0"/>
              <a:t>As grant reviewers: I will</a:t>
            </a:r>
            <a:r>
              <a:rPr lang="en-US" dirty="0"/>
              <a:t> not reject grants because a method wouldn’t be my choice. This only means that the funding will instead go to a competing research field. The methods battle did hold us back for too long. And there are bigger enemies out there. </a:t>
            </a:r>
          </a:p>
          <a:p>
            <a:r>
              <a:rPr lang="en-US" strike="noStrike" dirty="0"/>
              <a:t>For example when it comes to directional information flow across brain areas the field of layer-fMRI is in direct competition with Dynamic causal modeling researchers. Let’s not allow them to get all the funding just because we are stuck in an unnecessary battle of contrasts. </a:t>
            </a:r>
          </a:p>
          <a:p>
            <a:endParaRPr lang="en-US" strike="noStrike" dirty="0"/>
          </a:p>
          <a:p>
            <a:r>
              <a:rPr lang="en-US" strike="sngStrike" dirty="0"/>
              <a:t>As such, I am often incorrectly seen and introduced as Mr. VASO, While Cheryl might be wrongly classified as Dr. GRASE, or Kamil is the Modeling Guru. </a:t>
            </a:r>
          </a:p>
          <a:p>
            <a:r>
              <a:rPr lang="en-US" strike="sngStrike" dirty="0"/>
              <a:t>Which is deceptive, in 95% of our time we are dealing with the same issues of low SNR, fighting artifacts and stable analysis pipelines. Things that all of you might fight with too. Focusing on the methods inherently implies that we are members of competing teams in a battle that doesn’t exist. </a:t>
            </a: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dirty="0"/>
          </a:p>
          <a:p>
            <a:r>
              <a:rPr lang="en-US" dirty="0"/>
              <a:t>I am confident that we will happily move to a post-battle age. An area without endless methods comparisons. Because other fMRI sub-disciplines achieved this transition too. </a:t>
            </a:r>
          </a:p>
          <a:p>
            <a:r>
              <a:rPr lang="en-US" dirty="0"/>
              <a:t>E.g. block-designed stimuli or event related stimuli with their pros and cons are nowadays coexisting peacefully. If you use a block design, no reviewer accuses you of being </a:t>
            </a:r>
            <a:r>
              <a:rPr lang="en-US" dirty="0" err="1"/>
              <a:t>mthods</a:t>
            </a:r>
            <a:r>
              <a:rPr lang="en-US" dirty="0"/>
              <a:t> biased and makes you include a paragraph that the same result might be achievable with event-</a:t>
            </a:r>
            <a:r>
              <a:rPr lang="en-US" dirty="0" err="1"/>
              <a:t>designes</a:t>
            </a:r>
            <a:r>
              <a:rPr lang="en-US" dirty="0"/>
              <a:t> too. You can just choose what fits your paradigm, </a:t>
            </a:r>
            <a:r>
              <a:rPr lang="en-US" b="1" dirty="0"/>
              <a:t>whatever works.</a:t>
            </a:r>
          </a:p>
          <a:p>
            <a:endParaRPr lang="en-US" dirty="0"/>
          </a:p>
          <a:p>
            <a:r>
              <a:rPr lang="en-US" dirty="0"/>
              <a:t>And with that am curious to hear you comments. Thank you for your attention. </a:t>
            </a:r>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a:defRPr/>
            </a:pPr>
            <a:fld id="{72B5F721-2DD6-4536-9A45-00E434E07FA0}" type="slidenum">
              <a:rPr lang="en-US" smtClean="0"/>
              <a:pPr>
                <a:defRPr/>
              </a:pPr>
              <a:t>4</a:t>
            </a:fld>
            <a:endParaRPr lang="en-US"/>
          </a:p>
        </p:txBody>
      </p:sp>
    </p:spTree>
    <p:extLst>
      <p:ext uri="{BB962C8B-B14F-4D97-AF65-F5344CB8AC3E}">
        <p14:creationId xmlns:p14="http://schemas.microsoft.com/office/powerpoint/2010/main" val="260891274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trike="sngStrike" dirty="0"/>
              <a:t>The field has changed. Long time ago I heard studies that fighting these kinds of battles was worth it. Times where times when you could become rich by inventing an fMRI method. These times have passed, clearly, already a long time ago. Nobody is getting rich anymore by inventing a new MRI method. And pushing others to use it. So we I think we lost the reason to continue with the battle. </a:t>
            </a:r>
          </a:p>
          <a:p>
            <a:endParaRPr lang="en-US" dirty="0"/>
          </a:p>
          <a:p>
            <a:r>
              <a:rPr lang="en-US" dirty="0"/>
              <a:t>I would like to replace the battle metaphor with a different one.</a:t>
            </a:r>
          </a:p>
          <a:p>
            <a:r>
              <a:rPr lang="en-US" dirty="0"/>
              <a:t>I propose that we think of it like this one that we are lucky enough to have access to an entire transport fleet. A Zoo of independent means of transport. </a:t>
            </a:r>
          </a:p>
          <a:p>
            <a:r>
              <a:rPr lang="en-US" dirty="0"/>
              <a:t>Each vehicle has its own domain, where it has its right to exist. When you are on a lake you use a ship, when you are on the highway you use a car. And so on </a:t>
            </a:r>
          </a:p>
          <a:p>
            <a:r>
              <a:rPr lang="en-US" strike="sngStrike" dirty="0"/>
              <a:t>For a work commute you use a bike and for long distance travel you use an airplane. There is no winner anymore, because there is no battle</a:t>
            </a:r>
            <a:r>
              <a:rPr lang="en-US" dirty="0"/>
              <a:t>. </a:t>
            </a:r>
          </a:p>
          <a:p>
            <a:r>
              <a:rPr lang="en-US" dirty="0"/>
              <a:t>The method of choice just depend on your research question, where you want to go. </a:t>
            </a:r>
          </a:p>
          <a:p>
            <a:r>
              <a:rPr lang="en-US" dirty="0"/>
              <a:t>And in many cases, there are more than one option.</a:t>
            </a:r>
          </a:p>
          <a:p>
            <a:r>
              <a:rPr lang="en-US" dirty="0"/>
              <a:t>And its often efficient to use a combination of methods. </a:t>
            </a:r>
          </a:p>
          <a:p>
            <a:endParaRPr lang="en-US" dirty="0"/>
          </a:p>
          <a:p>
            <a:r>
              <a:rPr lang="en-US" strike="sngStrike" dirty="0"/>
              <a:t>So how would this metaphor affect our actions as researchers? </a:t>
            </a:r>
          </a:p>
          <a:p>
            <a:r>
              <a:rPr lang="en-US" dirty="0"/>
              <a:t>Personally,  this metaphor helped me change my mindset and helped me to resist the temptation of inappropriate methods comparison studies. And this temptations his will be hard. Especially considering that there are all these nice benchmarking test cases. Like the MGH-M, or a corresponding double-M from ring stimuli, the famous ocular dominance columns, or a layer-dependent M-shape double peak. These are all nice examples, where one could calculate point spread functions or any other quality metric and compare them across methods. </a:t>
            </a:r>
          </a:p>
          <a:p>
            <a:r>
              <a:rPr lang="en-US" dirty="0"/>
              <a:t>In our current mindset it might feel absolutely natural use these cases to test which method is best. Because our mindset has been deeply impregnated growing up during war times and being brainwashed for decades. But actually, the method comparison question, in an absurd question and </a:t>
            </a:r>
            <a:r>
              <a:rPr lang="en-US" dirty="0" err="1"/>
              <a:t>innapropriate</a:t>
            </a:r>
            <a:r>
              <a:rPr lang="en-US" dirty="0"/>
              <a:t> question even in these clean cases.</a:t>
            </a:r>
          </a:p>
          <a:p>
            <a:endParaRPr lang="en-US" dirty="0"/>
          </a:p>
          <a:p>
            <a:pPr marL="0" marR="0" lvl="0" indent="0" algn="l" defTabSz="914400" rtl="0" eaLnBrk="1" fontAlgn="base" latinLnBrk="0" hangingPunct="1">
              <a:lnSpc>
                <a:spcPct val="100000"/>
              </a:lnSpc>
              <a:spcBef>
                <a:spcPct val="30000"/>
              </a:spcBef>
              <a:spcAft>
                <a:spcPct val="0"/>
              </a:spcAft>
              <a:buClrTx/>
              <a:buSzTx/>
              <a:buFontTx/>
              <a:buNone/>
              <a:tabLst/>
              <a:defRPr/>
            </a:pPr>
            <a:r>
              <a:rPr lang="en-US" dirty="0"/>
              <a:t>It’s like asking which vehicle brings me across the lake, a question doesn’t make sense. Everybody knows what brings you across a lake. Even my three-year-old Kinder-Gardner nephew, who showed me this image, wouldn’t compare the means of transport. He would ask the actual reasonable question namely he would asked me he if I </a:t>
            </a:r>
            <a:r>
              <a:rPr lang="en-US" dirty="0" err="1"/>
              <a:t>wonna</a:t>
            </a:r>
            <a:r>
              <a:rPr lang="en-US" dirty="0"/>
              <a:t>  play that we at the at the lake or we play that we are at an airport? And that nicely determined which method to use. </a:t>
            </a: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dirty="0"/>
          </a:p>
          <a:p>
            <a:r>
              <a:rPr lang="en-US" dirty="0"/>
              <a:t>The actual question we should ask it not which method is best but whether we are in an experimental setup where you can benefit from Method A, say </a:t>
            </a:r>
            <a:r>
              <a:rPr lang="en-US" dirty="0" err="1"/>
              <a:t>bSSFP</a:t>
            </a:r>
            <a:r>
              <a:rPr lang="en-US" dirty="0"/>
              <a:t> more than from method B, say VASO.</a:t>
            </a:r>
          </a:p>
          <a:p>
            <a:endParaRPr lang="en-US" dirty="0"/>
          </a:p>
          <a:p>
            <a:r>
              <a:rPr lang="en-US" dirty="0"/>
              <a:t>Ask not what a method can do for you, Ask what you can do the the paradigm that it most benefits from the method.</a:t>
            </a:r>
          </a:p>
          <a:p>
            <a:r>
              <a:rPr lang="en-US" dirty="0"/>
              <a:t>So just turn it around. </a:t>
            </a:r>
          </a:p>
          <a:p>
            <a:r>
              <a:rPr lang="en-US" dirty="0"/>
              <a:t>Maybe have a battle about the best experimental setups for a given method. </a:t>
            </a:r>
          </a:p>
          <a:p>
            <a:endParaRPr lang="en-US" dirty="0"/>
          </a:p>
          <a:p>
            <a:r>
              <a:rPr lang="en-US" dirty="0"/>
              <a:t>For example, if one is interested in the specific case of orthogonal functional tasks in columnar imaging. The diving veins can be removed simply </a:t>
            </a:r>
            <a:r>
              <a:rPr lang="en-US" dirty="0" err="1"/>
              <a:t>bysubtracting</a:t>
            </a:r>
            <a:r>
              <a:rPr lang="en-US" dirty="0"/>
              <a:t> task </a:t>
            </a:r>
            <a:r>
              <a:rPr lang="en-US" dirty="0" err="1"/>
              <a:t>consitions</a:t>
            </a:r>
            <a:r>
              <a:rPr lang="en-US" dirty="0"/>
              <a:t> and you might find that are in a domain where you you benefit from GE-BOLD. This doesn’t say anything about the usefulness of the method. The method is still the method.</a:t>
            </a:r>
          </a:p>
          <a:p>
            <a:r>
              <a:rPr lang="en-US" dirty="0"/>
              <a:t>And it it is absolutely not generalizable. If you have a slightly different experimental setup. Where one task is 10% stronger than the other that vein doesn’t cancel out and you benefit more from a different method. </a:t>
            </a:r>
          </a:p>
          <a:p>
            <a:endParaRPr lang="en-US" dirty="0"/>
          </a:p>
          <a:p>
            <a:r>
              <a:rPr lang="en-US" dirty="0"/>
              <a:t>For the next project, you might be interested in a spatial case where you can average one very strong contrast condition for 2 hours, just to get one single mechanistic question right, There, you benefit best from another method, e.g. single slice GRASE, or VASO or whatever. Which again doesn’t mean its a good not a bad method. It just means you happened to be in a different experimental domain. </a:t>
            </a:r>
          </a:p>
          <a:p>
            <a:endParaRPr lang="en-US" dirty="0"/>
          </a:p>
          <a:p>
            <a:r>
              <a:rPr lang="en-US" strike="sngStrike" dirty="0"/>
              <a:t>I would even go so far to suggest that we should be more open to subjective reasons for the methods choice. </a:t>
            </a:r>
          </a:p>
          <a:p>
            <a:r>
              <a:rPr lang="en-US" strike="sngStrike" dirty="0"/>
              <a:t>If a person wants to use multi-refocusing spin echo in a SAR limited regime, it might feel to some of us like driving a Porsche in a speed limit. But in fact most of the Porsche owners arrive at their destination despite speed and their use their vehicle of choice because they are more comfortable with this method. And that should be ok. Even then its not the most economically-efficient choice </a:t>
            </a:r>
          </a:p>
          <a:p>
            <a:endParaRPr lang="en-US" strike="sngStrike" dirty="0"/>
          </a:p>
          <a:p>
            <a:r>
              <a:rPr lang="en-US" strike="sngStrike" dirty="0"/>
              <a:t>Or if one wants to wants to use the noise-limited VASO version to investigate a columnar feature that is just as well visible with GE-BOLD. Simply because one knows the sequence very well and trusts it. That should be fine too</a:t>
            </a:r>
          </a:p>
          <a:p>
            <a:r>
              <a:rPr lang="en-US" strike="sngStrike" dirty="0"/>
              <a:t>It might feel to some people like trying to make a bike go faster than car even though you are on the highway. As long as he gets there it this should be ok. </a:t>
            </a:r>
          </a:p>
          <a:p>
            <a:endParaRPr lang="en-US" dirty="0"/>
          </a:p>
          <a:p>
            <a:endParaRPr lang="en-US" strike="noStrike" dirty="0"/>
          </a:p>
          <a:p>
            <a:r>
              <a:rPr lang="en-US" strike="noStrike" dirty="0"/>
              <a:t>So to move towards  a post-battle period of history, I will try to follow these guidelines:</a:t>
            </a:r>
          </a:p>
          <a:p>
            <a:endParaRPr lang="en-US" strike="noStrike" dirty="0"/>
          </a:p>
          <a:p>
            <a:r>
              <a:rPr lang="en-US" strike="noStrike" dirty="0"/>
              <a:t>As an author authors: I will not waste too much time on methods comparison studies to find the best contrast. The result will not be generalizable beyond the very specific setup anyway. And history thought us that other researchers will use whatever they like anyway. </a:t>
            </a:r>
          </a:p>
          <a:p>
            <a:endParaRPr lang="en-US" strike="noStrike" dirty="0"/>
          </a:p>
          <a:p>
            <a:pPr marL="0" marR="0" lvl="0" indent="0" algn="l" defTabSz="914400" rtl="0" eaLnBrk="1" fontAlgn="base" latinLnBrk="0" hangingPunct="1">
              <a:lnSpc>
                <a:spcPct val="100000"/>
              </a:lnSpc>
              <a:spcBef>
                <a:spcPct val="30000"/>
              </a:spcBef>
              <a:spcAft>
                <a:spcPct val="0"/>
              </a:spcAft>
              <a:buClrTx/>
              <a:buSzTx/>
              <a:buFontTx/>
              <a:buNone/>
              <a:tabLst/>
              <a:defRPr/>
            </a:pPr>
            <a:r>
              <a:rPr lang="en-US" strike="noStrike" dirty="0"/>
              <a:t>As reviewers: I will not </a:t>
            </a:r>
            <a:r>
              <a:rPr lang="en-US" dirty="0"/>
              <a:t>make the authors always include </a:t>
            </a:r>
            <a:r>
              <a:rPr lang="en-US" dirty="0" err="1"/>
              <a:t>addiotnal</a:t>
            </a:r>
            <a:r>
              <a:rPr lang="en-US" dirty="0"/>
              <a:t> paragraph in their manuscript saying that the same results might be better with another contrast. Or even more extreme that happened to me as an author a few times. I will not make the authors collect new data with yet another contrast, just so the manuscript is quote-unquote “less biased”. </a:t>
            </a: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dirty="0"/>
          </a:p>
          <a:p>
            <a:r>
              <a:rPr lang="en-US" strike="noStrike" dirty="0"/>
              <a:t>As grant reviewers: I will</a:t>
            </a:r>
            <a:r>
              <a:rPr lang="en-US" dirty="0"/>
              <a:t> not reject grants because a method wouldn’t be my choice. This only means that the funding will instead go to a competing research field. The methods battle did hold us back for too long. And there are bigger enemies out there. </a:t>
            </a:r>
          </a:p>
          <a:p>
            <a:r>
              <a:rPr lang="en-US" strike="noStrike" dirty="0"/>
              <a:t>For example when it comes to directional information flow across brain areas the field of layer-fMRI is in direct competition with Dynamic causal modeling researchers. Let’s not allow them to get all the funding just because we are stuck in an unnecessary battle of contrasts. </a:t>
            </a:r>
          </a:p>
          <a:p>
            <a:endParaRPr lang="en-US" strike="noStrike" dirty="0"/>
          </a:p>
          <a:p>
            <a:r>
              <a:rPr lang="en-US" strike="sngStrike" dirty="0"/>
              <a:t>As such, I am often incorrectly seen and introduced as Mr. VASO, While Cheryl might be wrongly classified as Dr. GRASE, or Kamil is the Modeling Guru. </a:t>
            </a:r>
          </a:p>
          <a:p>
            <a:r>
              <a:rPr lang="en-US" strike="sngStrike" dirty="0"/>
              <a:t>Which is deceptive, in 95% of our time we are dealing with the same issues of low SNR, fighting artifacts and stable analysis pipelines. Things that all of you might fight with too. Focusing on the methods inherently implies that we are members of competing teams in a battle that doesn’t exist. </a:t>
            </a: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dirty="0"/>
          </a:p>
          <a:p>
            <a:r>
              <a:rPr lang="en-US" dirty="0"/>
              <a:t>I am confident that we will happily move to a post-battle age. An area without endless methods comparisons. Because other fMRI sub-disciplines achieved this transition too. </a:t>
            </a:r>
          </a:p>
          <a:p>
            <a:r>
              <a:rPr lang="en-US" dirty="0"/>
              <a:t>E.g. block-designed stimuli or event related stimuli with their pros and cons are nowadays coexisting peacefully. If you use a block design, no reviewer accuses you of being </a:t>
            </a:r>
            <a:r>
              <a:rPr lang="en-US" dirty="0" err="1"/>
              <a:t>mthods</a:t>
            </a:r>
            <a:r>
              <a:rPr lang="en-US" dirty="0"/>
              <a:t> biased and makes you include a paragraph that the same result might be achievable with event-</a:t>
            </a:r>
            <a:r>
              <a:rPr lang="en-US" dirty="0" err="1"/>
              <a:t>designes</a:t>
            </a:r>
            <a:r>
              <a:rPr lang="en-US" dirty="0"/>
              <a:t> too. You can just choose what fits your paradigm, </a:t>
            </a:r>
            <a:r>
              <a:rPr lang="en-US" b="1" dirty="0"/>
              <a:t>whatever works.</a:t>
            </a:r>
          </a:p>
          <a:p>
            <a:endParaRPr lang="en-US" dirty="0"/>
          </a:p>
          <a:p>
            <a:r>
              <a:rPr lang="en-US" dirty="0"/>
              <a:t>And with that am curious to hear you comments. Thank you for your attention. </a:t>
            </a:r>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a:defRPr/>
            </a:pPr>
            <a:fld id="{72B5F721-2DD6-4536-9A45-00E434E07FA0}" type="slidenum">
              <a:rPr lang="en-US" smtClean="0"/>
              <a:pPr>
                <a:defRPr/>
              </a:pPr>
              <a:t>5</a:t>
            </a:fld>
            <a:endParaRPr lang="en-US"/>
          </a:p>
        </p:txBody>
      </p:sp>
    </p:spTree>
    <p:extLst>
      <p:ext uri="{BB962C8B-B14F-4D97-AF65-F5344CB8AC3E}">
        <p14:creationId xmlns:p14="http://schemas.microsoft.com/office/powerpoint/2010/main" val="423210763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72B5F721-2DD6-4536-9A45-00E434E07FA0}" type="slidenum">
              <a:rPr lang="en-US" smtClean="0"/>
              <a:pPr>
                <a:defRPr/>
              </a:pPr>
              <a:t>6</a:t>
            </a:fld>
            <a:endParaRPr lang="en-US"/>
          </a:p>
        </p:txBody>
      </p:sp>
    </p:spTree>
    <p:extLst>
      <p:ext uri="{BB962C8B-B14F-4D97-AF65-F5344CB8AC3E}">
        <p14:creationId xmlns:p14="http://schemas.microsoft.com/office/powerpoint/2010/main" val="47121670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endParaRPr lang="en-US" dirty="0"/>
          </a:p>
        </p:txBody>
      </p:sp>
      <p:sp>
        <p:nvSpPr>
          <p:cNvPr id="4" name="Slide Number Placeholder 3"/>
          <p:cNvSpPr>
            <a:spLocks noGrp="1"/>
          </p:cNvSpPr>
          <p:nvPr>
            <p:ph type="sldNum" sz="quarter" idx="5"/>
          </p:nvPr>
        </p:nvSpPr>
        <p:spPr/>
        <p:txBody>
          <a:bodyPr/>
          <a:lstStyle/>
          <a:p>
            <a:pPr>
              <a:defRPr/>
            </a:pPr>
            <a:fld id="{72B5F721-2DD6-4536-9A45-00E434E07FA0}" type="slidenum">
              <a:rPr lang="en-US" smtClean="0"/>
              <a:pPr>
                <a:defRPr/>
              </a:pPr>
              <a:t>8</a:t>
            </a:fld>
            <a:endParaRPr lang="en-US"/>
          </a:p>
        </p:txBody>
      </p:sp>
    </p:spTree>
    <p:extLst>
      <p:ext uri="{BB962C8B-B14F-4D97-AF65-F5344CB8AC3E}">
        <p14:creationId xmlns:p14="http://schemas.microsoft.com/office/powerpoint/2010/main" val="391915234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72B5F721-2DD6-4536-9A45-00E434E07FA0}" type="slidenum">
              <a:rPr lang="en-US" smtClean="0"/>
              <a:pPr>
                <a:defRPr/>
              </a:pPr>
              <a:t>11</a:t>
            </a:fld>
            <a:endParaRPr lang="en-US"/>
          </a:p>
        </p:txBody>
      </p:sp>
    </p:spTree>
    <p:extLst>
      <p:ext uri="{BB962C8B-B14F-4D97-AF65-F5344CB8AC3E}">
        <p14:creationId xmlns:p14="http://schemas.microsoft.com/office/powerpoint/2010/main" val="184514369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72B5F721-2DD6-4536-9A45-00E434E07FA0}" type="slidenum">
              <a:rPr lang="en-US" smtClean="0"/>
              <a:pPr>
                <a:defRPr/>
              </a:pPr>
              <a:t>12</a:t>
            </a:fld>
            <a:endParaRPr lang="en-US"/>
          </a:p>
        </p:txBody>
      </p:sp>
    </p:spTree>
    <p:extLst>
      <p:ext uri="{BB962C8B-B14F-4D97-AF65-F5344CB8AC3E}">
        <p14:creationId xmlns:p14="http://schemas.microsoft.com/office/powerpoint/2010/main" val="338375324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elfolie 1">
    <p:spTree>
      <p:nvGrpSpPr>
        <p:cNvPr id="1" name=""/>
        <p:cNvGrpSpPr/>
        <p:nvPr/>
      </p:nvGrpSpPr>
      <p:grpSpPr>
        <a:xfrm>
          <a:off x="0" y="0"/>
          <a:ext cx="0" cy="0"/>
          <a:chOff x="0" y="0"/>
          <a:chExt cx="0" cy="0"/>
        </a:xfrm>
      </p:grpSpPr>
      <p:sp>
        <p:nvSpPr>
          <p:cNvPr id="2" name="Titel 1"/>
          <p:cNvSpPr>
            <a:spLocks noGrp="1"/>
          </p:cNvSpPr>
          <p:nvPr>
            <p:ph type="ctrTitle"/>
          </p:nvPr>
        </p:nvSpPr>
        <p:spPr>
          <a:xfrm>
            <a:off x="5695264" y="1462948"/>
            <a:ext cx="6375889" cy="1470025"/>
          </a:xfrm>
        </p:spPr>
        <p:txBody>
          <a:bodyPr>
            <a:normAutofit/>
          </a:bodyPr>
          <a:lstStyle>
            <a:lvl1pPr algn="l">
              <a:defRPr sz="3000"/>
            </a:lvl1pPr>
          </a:lstStyle>
          <a:p>
            <a:r>
              <a:rPr lang="en-US" dirty="0"/>
              <a:t>Click to edit Master title style</a:t>
            </a:r>
            <a:endParaRPr lang="de-DE" dirty="0"/>
          </a:p>
        </p:txBody>
      </p:sp>
      <p:sp>
        <p:nvSpPr>
          <p:cNvPr id="3" name="Untertitel 2"/>
          <p:cNvSpPr>
            <a:spLocks noGrp="1"/>
          </p:cNvSpPr>
          <p:nvPr>
            <p:ph type="subTitle" idx="1"/>
          </p:nvPr>
        </p:nvSpPr>
        <p:spPr>
          <a:xfrm>
            <a:off x="5695245" y="3669771"/>
            <a:ext cx="6375891" cy="1752600"/>
          </a:xfrm>
          <a:prstGeom prst="rect">
            <a:avLst/>
          </a:prstGeom>
        </p:spPr>
        <p:txBody>
          <a:bodyPr lIns="76154" tIns="38076" rIns="76154" bIns="38076">
            <a:normAutofit/>
          </a:bodyPr>
          <a:lstStyle>
            <a:lvl1pPr marL="0" indent="0" algn="l">
              <a:buNone/>
              <a:defRPr sz="1800">
                <a:solidFill>
                  <a:srgbClr val="000000"/>
                </a:solidFill>
                <a:latin typeface="Verdana (Textkörper)"/>
                <a:cs typeface="Verdana (Textkörper)"/>
              </a:defRPr>
            </a:lvl1pPr>
            <a:lvl2pPr marL="380775" indent="0" algn="ctr">
              <a:buNone/>
              <a:defRPr>
                <a:solidFill>
                  <a:schemeClr val="tx1">
                    <a:tint val="75000"/>
                  </a:schemeClr>
                </a:solidFill>
              </a:defRPr>
            </a:lvl2pPr>
            <a:lvl3pPr marL="761551" indent="0" algn="ctr">
              <a:buNone/>
              <a:defRPr>
                <a:solidFill>
                  <a:schemeClr val="tx1">
                    <a:tint val="75000"/>
                  </a:schemeClr>
                </a:solidFill>
              </a:defRPr>
            </a:lvl3pPr>
            <a:lvl4pPr marL="1142324" indent="0" algn="ctr">
              <a:buNone/>
              <a:defRPr>
                <a:solidFill>
                  <a:schemeClr val="tx1">
                    <a:tint val="75000"/>
                  </a:schemeClr>
                </a:solidFill>
              </a:defRPr>
            </a:lvl4pPr>
            <a:lvl5pPr marL="1523097" indent="0" algn="ctr">
              <a:buNone/>
              <a:defRPr>
                <a:solidFill>
                  <a:schemeClr val="tx1">
                    <a:tint val="75000"/>
                  </a:schemeClr>
                </a:solidFill>
              </a:defRPr>
            </a:lvl5pPr>
            <a:lvl6pPr marL="1903873" indent="0" algn="ctr">
              <a:buNone/>
              <a:defRPr>
                <a:solidFill>
                  <a:schemeClr val="tx1">
                    <a:tint val="75000"/>
                  </a:schemeClr>
                </a:solidFill>
              </a:defRPr>
            </a:lvl6pPr>
            <a:lvl7pPr marL="2284647" indent="0" algn="ctr">
              <a:buNone/>
              <a:defRPr>
                <a:solidFill>
                  <a:schemeClr val="tx1">
                    <a:tint val="75000"/>
                  </a:schemeClr>
                </a:solidFill>
              </a:defRPr>
            </a:lvl7pPr>
            <a:lvl8pPr marL="2665420" indent="0" algn="ctr">
              <a:buNone/>
              <a:defRPr>
                <a:solidFill>
                  <a:schemeClr val="tx1">
                    <a:tint val="75000"/>
                  </a:schemeClr>
                </a:solidFill>
              </a:defRPr>
            </a:lvl8pPr>
            <a:lvl9pPr marL="3046195" indent="0" algn="ctr">
              <a:buNone/>
              <a:defRPr>
                <a:solidFill>
                  <a:schemeClr val="tx1">
                    <a:tint val="75000"/>
                  </a:schemeClr>
                </a:solidFill>
              </a:defRPr>
            </a:lvl9pPr>
          </a:lstStyle>
          <a:p>
            <a:r>
              <a:rPr lang="en-US" dirty="0"/>
              <a:t>Click to edit Master subtitle style</a:t>
            </a:r>
            <a:endParaRPr lang="de-DE" dirty="0"/>
          </a:p>
        </p:txBody>
      </p:sp>
    </p:spTree>
    <p:extLst>
      <p:ext uri="{BB962C8B-B14F-4D97-AF65-F5344CB8AC3E}">
        <p14:creationId xmlns:p14="http://schemas.microsoft.com/office/powerpoint/2010/main" val="114488460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Ende 2">
    <p:spTree>
      <p:nvGrpSpPr>
        <p:cNvPr id="1" name=""/>
        <p:cNvGrpSpPr/>
        <p:nvPr/>
      </p:nvGrpSpPr>
      <p:grpSpPr>
        <a:xfrm>
          <a:off x="0" y="0"/>
          <a:ext cx="0" cy="0"/>
          <a:chOff x="0" y="0"/>
          <a:chExt cx="0" cy="0"/>
        </a:xfrm>
      </p:grpSpPr>
      <p:pic>
        <p:nvPicPr>
          <p:cNvPr id="2" name="Bild 5" descr="780_.jpg"/>
          <p:cNvPicPr>
            <a:picLocks noChangeAspect="1"/>
          </p:cNvPicPr>
          <p:nvPr userDrawn="1"/>
        </p:nvPicPr>
        <p:blipFill>
          <a:blip r:embed="rId2">
            <a:extLst>
              <a:ext uri="{28A0092B-C50C-407E-A947-70E740481C1C}">
                <a14:useLocalDpi xmlns:a14="http://schemas.microsoft.com/office/drawing/2010/main" val="0"/>
              </a:ext>
            </a:extLst>
          </a:blip>
          <a:srcRect t="5997"/>
          <a:stretch>
            <a:fillRect/>
          </a:stretch>
        </p:blipFill>
        <p:spPr bwMode="auto">
          <a:xfrm>
            <a:off x="0" y="69869"/>
            <a:ext cx="12192000" cy="64436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 name="Bild 6" descr="Wortmarke_dt.pn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7262539" y="790588"/>
            <a:ext cx="4688652" cy="75882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4" name="Rectangle 4"/>
          <p:cNvSpPr>
            <a:spLocks noChangeArrowheads="1"/>
          </p:cNvSpPr>
          <p:nvPr userDrawn="1"/>
        </p:nvSpPr>
        <p:spPr bwMode="auto">
          <a:xfrm>
            <a:off x="0" y="18"/>
            <a:ext cx="12192000" cy="155575"/>
          </a:xfrm>
          <a:prstGeom prst="rect">
            <a:avLst/>
          </a:prstGeom>
          <a:solidFill>
            <a:schemeClr val="accent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lIns="76154" tIns="38076" rIns="76154" bIns="38076" anchor="ctr"/>
          <a:lstStyle/>
          <a:p>
            <a:endParaRPr lang="en-US">
              <a:latin typeface="Verdana" pitchFamily="34" charset="0"/>
            </a:endParaRPr>
          </a:p>
        </p:txBody>
      </p:sp>
      <p:sp>
        <p:nvSpPr>
          <p:cNvPr id="5" name="Rectangle 5"/>
          <p:cNvSpPr>
            <a:spLocks noChangeArrowheads="1"/>
          </p:cNvSpPr>
          <p:nvPr userDrawn="1"/>
        </p:nvSpPr>
        <p:spPr bwMode="auto">
          <a:xfrm>
            <a:off x="0" y="6504008"/>
            <a:ext cx="12192000" cy="42863"/>
          </a:xfrm>
          <a:prstGeom prst="rect">
            <a:avLst/>
          </a:prstGeom>
          <a:solidFill>
            <a:schemeClr val="accent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lIns="76154" tIns="38076" rIns="76154" bIns="38076" anchor="ctr"/>
          <a:lstStyle/>
          <a:p>
            <a:endParaRPr lang="en-US">
              <a:latin typeface="Verdana" pitchFamily="34" charset="0"/>
            </a:endParaRPr>
          </a:p>
        </p:txBody>
      </p:sp>
    </p:spTree>
    <p:extLst>
      <p:ext uri="{BB962C8B-B14F-4D97-AF65-F5344CB8AC3E}">
        <p14:creationId xmlns:p14="http://schemas.microsoft.com/office/powerpoint/2010/main" val="256814984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_Benutzerdefiniertes Layout">
    <p:spTree>
      <p:nvGrpSpPr>
        <p:cNvPr id="1" name=""/>
        <p:cNvGrpSpPr/>
        <p:nvPr/>
      </p:nvGrpSpPr>
      <p:grpSpPr>
        <a:xfrm>
          <a:off x="0" y="0"/>
          <a:ext cx="0" cy="0"/>
          <a:chOff x="0" y="0"/>
          <a:chExt cx="0" cy="0"/>
        </a:xfrm>
      </p:grpSpPr>
      <p:sp>
        <p:nvSpPr>
          <p:cNvPr id="2" name="Rectangle 8"/>
          <p:cNvSpPr>
            <a:spLocks noChangeArrowheads="1"/>
          </p:cNvSpPr>
          <p:nvPr userDrawn="1"/>
        </p:nvSpPr>
        <p:spPr bwMode="auto">
          <a:xfrm>
            <a:off x="603957" y="588967"/>
            <a:ext cx="4829763" cy="2284412"/>
          </a:xfrm>
          <a:prstGeom prst="rect">
            <a:avLst/>
          </a:prstGeom>
          <a:solidFill>
            <a:schemeClr val="bg1"/>
          </a:solidFill>
          <a:ln w="22225">
            <a:solidFill>
              <a:schemeClr val="folHlink"/>
            </a:solidFill>
            <a:miter lim="800000"/>
            <a:headEnd/>
            <a:tailEnd/>
          </a:ln>
        </p:spPr>
        <p:txBody>
          <a:bodyPr wrap="none" lIns="76154" tIns="38076" rIns="76154" bIns="38076" anchor="ctr"/>
          <a:lstStyle/>
          <a:p>
            <a:endParaRPr lang="en-US" b="1"/>
          </a:p>
        </p:txBody>
      </p:sp>
      <p:grpSp>
        <p:nvGrpSpPr>
          <p:cNvPr id="3" name="Group 117"/>
          <p:cNvGrpSpPr>
            <a:grpSpLocks/>
          </p:cNvGrpSpPr>
          <p:nvPr userDrawn="1"/>
        </p:nvGrpSpPr>
        <p:grpSpPr bwMode="auto">
          <a:xfrm>
            <a:off x="10356141" y="5085517"/>
            <a:ext cx="1542223" cy="1301632"/>
            <a:chOff x="1346" y="1940"/>
            <a:chExt cx="797" cy="796"/>
          </a:xfrm>
          <a:solidFill>
            <a:schemeClr val="tx1"/>
          </a:solidFill>
        </p:grpSpPr>
        <p:sp>
          <p:nvSpPr>
            <p:cNvPr id="4" name="Freeform 118"/>
            <p:cNvSpPr>
              <a:spLocks/>
            </p:cNvSpPr>
            <p:nvPr/>
          </p:nvSpPr>
          <p:spPr bwMode="auto">
            <a:xfrm>
              <a:off x="1346" y="1940"/>
              <a:ext cx="797" cy="796"/>
            </a:xfrm>
            <a:custGeom>
              <a:avLst/>
              <a:gdLst/>
              <a:ahLst/>
              <a:cxnLst>
                <a:cxn ang="0">
                  <a:pos x="19" y="321"/>
                </a:cxn>
                <a:cxn ang="0">
                  <a:pos x="58" y="214"/>
                </a:cxn>
                <a:cxn ang="0">
                  <a:pos x="125" y="125"/>
                </a:cxn>
                <a:cxn ang="0">
                  <a:pos x="214" y="59"/>
                </a:cxn>
                <a:cxn ang="0">
                  <a:pos x="320" y="20"/>
                </a:cxn>
                <a:cxn ang="0">
                  <a:pos x="437" y="14"/>
                </a:cxn>
                <a:cxn ang="0">
                  <a:pos x="549" y="43"/>
                </a:cxn>
                <a:cxn ang="0">
                  <a:pos x="644" y="101"/>
                </a:cxn>
                <a:cxn ang="0">
                  <a:pos x="719" y="182"/>
                </a:cxn>
                <a:cxn ang="0">
                  <a:pos x="768" y="284"/>
                </a:cxn>
                <a:cxn ang="0">
                  <a:pos x="785" y="399"/>
                </a:cxn>
                <a:cxn ang="0">
                  <a:pos x="768" y="514"/>
                </a:cxn>
                <a:cxn ang="0">
                  <a:pos x="719" y="614"/>
                </a:cxn>
                <a:cxn ang="0">
                  <a:pos x="644" y="696"/>
                </a:cxn>
                <a:cxn ang="0">
                  <a:pos x="549" y="755"/>
                </a:cxn>
                <a:cxn ang="0">
                  <a:pos x="437" y="783"/>
                </a:cxn>
                <a:cxn ang="0">
                  <a:pos x="320" y="777"/>
                </a:cxn>
                <a:cxn ang="0">
                  <a:pos x="214" y="738"/>
                </a:cxn>
                <a:cxn ang="0">
                  <a:pos x="125" y="672"/>
                </a:cxn>
                <a:cxn ang="0">
                  <a:pos x="58" y="583"/>
                </a:cxn>
                <a:cxn ang="0">
                  <a:pos x="19" y="477"/>
                </a:cxn>
                <a:cxn ang="0">
                  <a:pos x="12" y="399"/>
                </a:cxn>
                <a:cxn ang="0">
                  <a:pos x="8" y="479"/>
                </a:cxn>
                <a:cxn ang="0">
                  <a:pos x="48" y="588"/>
                </a:cxn>
                <a:cxn ang="0">
                  <a:pos x="117" y="679"/>
                </a:cxn>
                <a:cxn ang="0">
                  <a:pos x="209" y="747"/>
                </a:cxn>
                <a:cxn ang="0">
                  <a:pos x="318" y="787"/>
                </a:cxn>
                <a:cxn ang="0">
                  <a:pos x="439" y="794"/>
                </a:cxn>
                <a:cxn ang="0">
                  <a:pos x="553" y="764"/>
                </a:cxn>
                <a:cxn ang="0">
                  <a:pos x="651" y="705"/>
                </a:cxn>
                <a:cxn ang="0">
                  <a:pos x="728" y="621"/>
                </a:cxn>
                <a:cxn ang="0">
                  <a:pos x="779" y="517"/>
                </a:cxn>
                <a:cxn ang="0">
                  <a:pos x="797" y="399"/>
                </a:cxn>
                <a:cxn ang="0">
                  <a:pos x="779" y="280"/>
                </a:cxn>
                <a:cxn ang="0">
                  <a:pos x="728" y="176"/>
                </a:cxn>
                <a:cxn ang="0">
                  <a:pos x="651" y="91"/>
                </a:cxn>
                <a:cxn ang="0">
                  <a:pos x="553" y="32"/>
                </a:cxn>
                <a:cxn ang="0">
                  <a:pos x="439" y="2"/>
                </a:cxn>
                <a:cxn ang="0">
                  <a:pos x="318" y="9"/>
                </a:cxn>
                <a:cxn ang="0">
                  <a:pos x="209" y="49"/>
                </a:cxn>
                <a:cxn ang="0">
                  <a:pos x="117" y="117"/>
                </a:cxn>
                <a:cxn ang="0">
                  <a:pos x="48" y="208"/>
                </a:cxn>
                <a:cxn ang="0">
                  <a:pos x="8" y="319"/>
                </a:cxn>
                <a:cxn ang="0">
                  <a:pos x="12" y="399"/>
                </a:cxn>
              </a:cxnLst>
              <a:rect l="0" t="0" r="r" b="b"/>
              <a:pathLst>
                <a:path w="797" h="796">
                  <a:moveTo>
                    <a:pt x="12" y="399"/>
                  </a:moveTo>
                  <a:lnTo>
                    <a:pt x="13" y="359"/>
                  </a:lnTo>
                  <a:lnTo>
                    <a:pt x="19" y="321"/>
                  </a:lnTo>
                  <a:lnTo>
                    <a:pt x="29" y="284"/>
                  </a:lnTo>
                  <a:lnTo>
                    <a:pt x="42" y="248"/>
                  </a:lnTo>
                  <a:lnTo>
                    <a:pt x="58" y="214"/>
                  </a:lnTo>
                  <a:lnTo>
                    <a:pt x="78" y="182"/>
                  </a:lnTo>
                  <a:lnTo>
                    <a:pt x="100" y="153"/>
                  </a:lnTo>
                  <a:lnTo>
                    <a:pt x="125" y="125"/>
                  </a:lnTo>
                  <a:lnTo>
                    <a:pt x="153" y="101"/>
                  </a:lnTo>
                  <a:lnTo>
                    <a:pt x="183" y="78"/>
                  </a:lnTo>
                  <a:lnTo>
                    <a:pt x="214" y="59"/>
                  </a:lnTo>
                  <a:lnTo>
                    <a:pt x="248" y="43"/>
                  </a:lnTo>
                  <a:lnTo>
                    <a:pt x="284" y="30"/>
                  </a:lnTo>
                  <a:lnTo>
                    <a:pt x="320" y="20"/>
                  </a:lnTo>
                  <a:lnTo>
                    <a:pt x="359" y="14"/>
                  </a:lnTo>
                  <a:lnTo>
                    <a:pt x="398" y="12"/>
                  </a:lnTo>
                  <a:lnTo>
                    <a:pt x="437" y="14"/>
                  </a:lnTo>
                  <a:lnTo>
                    <a:pt x="476" y="20"/>
                  </a:lnTo>
                  <a:lnTo>
                    <a:pt x="513" y="30"/>
                  </a:lnTo>
                  <a:lnTo>
                    <a:pt x="549" y="43"/>
                  </a:lnTo>
                  <a:lnTo>
                    <a:pt x="582" y="59"/>
                  </a:lnTo>
                  <a:lnTo>
                    <a:pt x="614" y="78"/>
                  </a:lnTo>
                  <a:lnTo>
                    <a:pt x="644" y="101"/>
                  </a:lnTo>
                  <a:lnTo>
                    <a:pt x="671" y="125"/>
                  </a:lnTo>
                  <a:lnTo>
                    <a:pt x="696" y="153"/>
                  </a:lnTo>
                  <a:lnTo>
                    <a:pt x="719" y="182"/>
                  </a:lnTo>
                  <a:lnTo>
                    <a:pt x="738" y="214"/>
                  </a:lnTo>
                  <a:lnTo>
                    <a:pt x="755" y="248"/>
                  </a:lnTo>
                  <a:lnTo>
                    <a:pt x="768" y="284"/>
                  </a:lnTo>
                  <a:lnTo>
                    <a:pt x="777" y="321"/>
                  </a:lnTo>
                  <a:lnTo>
                    <a:pt x="784" y="359"/>
                  </a:lnTo>
                  <a:lnTo>
                    <a:pt x="785" y="399"/>
                  </a:lnTo>
                  <a:lnTo>
                    <a:pt x="784" y="439"/>
                  </a:lnTo>
                  <a:lnTo>
                    <a:pt x="777" y="477"/>
                  </a:lnTo>
                  <a:lnTo>
                    <a:pt x="768" y="514"/>
                  </a:lnTo>
                  <a:lnTo>
                    <a:pt x="755" y="549"/>
                  </a:lnTo>
                  <a:lnTo>
                    <a:pt x="738" y="583"/>
                  </a:lnTo>
                  <a:lnTo>
                    <a:pt x="719" y="614"/>
                  </a:lnTo>
                  <a:lnTo>
                    <a:pt x="696" y="644"/>
                  </a:lnTo>
                  <a:lnTo>
                    <a:pt x="671" y="672"/>
                  </a:lnTo>
                  <a:lnTo>
                    <a:pt x="644" y="696"/>
                  </a:lnTo>
                  <a:lnTo>
                    <a:pt x="614" y="718"/>
                  </a:lnTo>
                  <a:lnTo>
                    <a:pt x="582" y="738"/>
                  </a:lnTo>
                  <a:lnTo>
                    <a:pt x="549" y="755"/>
                  </a:lnTo>
                  <a:lnTo>
                    <a:pt x="513" y="767"/>
                  </a:lnTo>
                  <a:lnTo>
                    <a:pt x="476" y="777"/>
                  </a:lnTo>
                  <a:lnTo>
                    <a:pt x="437" y="783"/>
                  </a:lnTo>
                  <a:lnTo>
                    <a:pt x="398" y="784"/>
                  </a:lnTo>
                  <a:lnTo>
                    <a:pt x="359" y="783"/>
                  </a:lnTo>
                  <a:lnTo>
                    <a:pt x="320" y="777"/>
                  </a:lnTo>
                  <a:lnTo>
                    <a:pt x="284" y="767"/>
                  </a:lnTo>
                  <a:lnTo>
                    <a:pt x="248" y="755"/>
                  </a:lnTo>
                  <a:lnTo>
                    <a:pt x="214" y="738"/>
                  </a:lnTo>
                  <a:lnTo>
                    <a:pt x="183" y="718"/>
                  </a:lnTo>
                  <a:lnTo>
                    <a:pt x="153" y="696"/>
                  </a:lnTo>
                  <a:lnTo>
                    <a:pt x="125" y="672"/>
                  </a:lnTo>
                  <a:lnTo>
                    <a:pt x="100" y="644"/>
                  </a:lnTo>
                  <a:lnTo>
                    <a:pt x="78" y="614"/>
                  </a:lnTo>
                  <a:lnTo>
                    <a:pt x="58" y="583"/>
                  </a:lnTo>
                  <a:lnTo>
                    <a:pt x="42" y="549"/>
                  </a:lnTo>
                  <a:lnTo>
                    <a:pt x="29" y="514"/>
                  </a:lnTo>
                  <a:lnTo>
                    <a:pt x="19" y="477"/>
                  </a:lnTo>
                  <a:lnTo>
                    <a:pt x="13" y="439"/>
                  </a:lnTo>
                  <a:lnTo>
                    <a:pt x="12" y="399"/>
                  </a:lnTo>
                  <a:lnTo>
                    <a:pt x="12" y="399"/>
                  </a:lnTo>
                  <a:lnTo>
                    <a:pt x="0" y="399"/>
                  </a:lnTo>
                  <a:lnTo>
                    <a:pt x="1" y="440"/>
                  </a:lnTo>
                  <a:lnTo>
                    <a:pt x="8" y="479"/>
                  </a:lnTo>
                  <a:lnTo>
                    <a:pt x="17" y="517"/>
                  </a:lnTo>
                  <a:lnTo>
                    <a:pt x="31" y="553"/>
                  </a:lnTo>
                  <a:lnTo>
                    <a:pt x="48" y="588"/>
                  </a:lnTo>
                  <a:lnTo>
                    <a:pt x="68" y="621"/>
                  </a:lnTo>
                  <a:lnTo>
                    <a:pt x="91" y="652"/>
                  </a:lnTo>
                  <a:lnTo>
                    <a:pt x="117" y="679"/>
                  </a:lnTo>
                  <a:lnTo>
                    <a:pt x="145" y="705"/>
                  </a:lnTo>
                  <a:lnTo>
                    <a:pt x="176" y="728"/>
                  </a:lnTo>
                  <a:lnTo>
                    <a:pt x="209" y="747"/>
                  </a:lnTo>
                  <a:lnTo>
                    <a:pt x="244" y="764"/>
                  </a:lnTo>
                  <a:lnTo>
                    <a:pt x="280" y="778"/>
                  </a:lnTo>
                  <a:lnTo>
                    <a:pt x="318" y="787"/>
                  </a:lnTo>
                  <a:lnTo>
                    <a:pt x="357" y="794"/>
                  </a:lnTo>
                  <a:lnTo>
                    <a:pt x="398" y="796"/>
                  </a:lnTo>
                  <a:lnTo>
                    <a:pt x="439" y="794"/>
                  </a:lnTo>
                  <a:lnTo>
                    <a:pt x="478" y="787"/>
                  </a:lnTo>
                  <a:lnTo>
                    <a:pt x="516" y="778"/>
                  </a:lnTo>
                  <a:lnTo>
                    <a:pt x="553" y="764"/>
                  </a:lnTo>
                  <a:lnTo>
                    <a:pt x="588" y="747"/>
                  </a:lnTo>
                  <a:lnTo>
                    <a:pt x="620" y="728"/>
                  </a:lnTo>
                  <a:lnTo>
                    <a:pt x="651" y="705"/>
                  </a:lnTo>
                  <a:lnTo>
                    <a:pt x="680" y="679"/>
                  </a:lnTo>
                  <a:lnTo>
                    <a:pt x="706" y="652"/>
                  </a:lnTo>
                  <a:lnTo>
                    <a:pt x="728" y="621"/>
                  </a:lnTo>
                  <a:lnTo>
                    <a:pt x="748" y="588"/>
                  </a:lnTo>
                  <a:lnTo>
                    <a:pt x="765" y="553"/>
                  </a:lnTo>
                  <a:lnTo>
                    <a:pt x="779" y="517"/>
                  </a:lnTo>
                  <a:lnTo>
                    <a:pt x="788" y="479"/>
                  </a:lnTo>
                  <a:lnTo>
                    <a:pt x="795" y="440"/>
                  </a:lnTo>
                  <a:lnTo>
                    <a:pt x="797" y="399"/>
                  </a:lnTo>
                  <a:lnTo>
                    <a:pt x="795" y="358"/>
                  </a:lnTo>
                  <a:lnTo>
                    <a:pt x="788" y="319"/>
                  </a:lnTo>
                  <a:lnTo>
                    <a:pt x="779" y="280"/>
                  </a:lnTo>
                  <a:lnTo>
                    <a:pt x="765" y="244"/>
                  </a:lnTo>
                  <a:lnTo>
                    <a:pt x="748" y="208"/>
                  </a:lnTo>
                  <a:lnTo>
                    <a:pt x="728" y="176"/>
                  </a:lnTo>
                  <a:lnTo>
                    <a:pt x="706" y="145"/>
                  </a:lnTo>
                  <a:lnTo>
                    <a:pt x="680" y="117"/>
                  </a:lnTo>
                  <a:lnTo>
                    <a:pt x="651" y="91"/>
                  </a:lnTo>
                  <a:lnTo>
                    <a:pt x="620" y="68"/>
                  </a:lnTo>
                  <a:lnTo>
                    <a:pt x="588" y="49"/>
                  </a:lnTo>
                  <a:lnTo>
                    <a:pt x="553" y="32"/>
                  </a:lnTo>
                  <a:lnTo>
                    <a:pt x="516" y="18"/>
                  </a:lnTo>
                  <a:lnTo>
                    <a:pt x="478" y="9"/>
                  </a:lnTo>
                  <a:lnTo>
                    <a:pt x="439" y="2"/>
                  </a:lnTo>
                  <a:lnTo>
                    <a:pt x="398" y="0"/>
                  </a:lnTo>
                  <a:lnTo>
                    <a:pt x="357" y="2"/>
                  </a:lnTo>
                  <a:lnTo>
                    <a:pt x="318" y="9"/>
                  </a:lnTo>
                  <a:lnTo>
                    <a:pt x="280" y="18"/>
                  </a:lnTo>
                  <a:lnTo>
                    <a:pt x="244" y="32"/>
                  </a:lnTo>
                  <a:lnTo>
                    <a:pt x="209" y="49"/>
                  </a:lnTo>
                  <a:lnTo>
                    <a:pt x="176" y="68"/>
                  </a:lnTo>
                  <a:lnTo>
                    <a:pt x="145" y="91"/>
                  </a:lnTo>
                  <a:lnTo>
                    <a:pt x="117" y="117"/>
                  </a:lnTo>
                  <a:lnTo>
                    <a:pt x="91" y="145"/>
                  </a:lnTo>
                  <a:lnTo>
                    <a:pt x="68" y="176"/>
                  </a:lnTo>
                  <a:lnTo>
                    <a:pt x="48" y="208"/>
                  </a:lnTo>
                  <a:lnTo>
                    <a:pt x="31" y="244"/>
                  </a:lnTo>
                  <a:lnTo>
                    <a:pt x="17" y="280"/>
                  </a:lnTo>
                  <a:lnTo>
                    <a:pt x="8" y="319"/>
                  </a:lnTo>
                  <a:lnTo>
                    <a:pt x="1" y="358"/>
                  </a:lnTo>
                  <a:lnTo>
                    <a:pt x="0" y="399"/>
                  </a:lnTo>
                  <a:lnTo>
                    <a:pt x="12" y="399"/>
                  </a:lnTo>
                  <a:close/>
                </a:path>
              </a:pathLst>
            </a:custGeom>
            <a:grpFill/>
            <a:ln w="9525">
              <a:noFill/>
              <a:round/>
              <a:headEnd/>
              <a:tailEnd/>
            </a:ln>
          </p:spPr>
          <p:txBody>
            <a:bodyPr/>
            <a:lstStyle/>
            <a:p>
              <a:pPr fontAlgn="auto">
                <a:spcBef>
                  <a:spcPts val="0"/>
                </a:spcBef>
                <a:spcAft>
                  <a:spcPts val="0"/>
                </a:spcAft>
                <a:defRPr/>
              </a:pPr>
              <a:endParaRPr lang="de-DE">
                <a:latin typeface="+mn-lt"/>
                <a:ea typeface="+mn-ea"/>
              </a:endParaRPr>
            </a:p>
          </p:txBody>
        </p:sp>
        <p:sp>
          <p:nvSpPr>
            <p:cNvPr id="5" name="Freeform 119"/>
            <p:cNvSpPr>
              <a:spLocks/>
            </p:cNvSpPr>
            <p:nvPr/>
          </p:nvSpPr>
          <p:spPr bwMode="auto">
            <a:xfrm>
              <a:off x="1545" y="2127"/>
              <a:ext cx="468" cy="552"/>
            </a:xfrm>
            <a:custGeom>
              <a:avLst/>
              <a:gdLst/>
              <a:ahLst/>
              <a:cxnLst>
                <a:cxn ang="0">
                  <a:pos x="408" y="329"/>
                </a:cxn>
                <a:cxn ang="0">
                  <a:pos x="401" y="340"/>
                </a:cxn>
                <a:cxn ang="0">
                  <a:pos x="424" y="349"/>
                </a:cxn>
                <a:cxn ang="0">
                  <a:pos x="410" y="369"/>
                </a:cxn>
                <a:cxn ang="0">
                  <a:pos x="337" y="441"/>
                </a:cxn>
                <a:cxn ang="0">
                  <a:pos x="195" y="342"/>
                </a:cxn>
                <a:cxn ang="0">
                  <a:pos x="147" y="314"/>
                </a:cxn>
                <a:cxn ang="0">
                  <a:pos x="187" y="260"/>
                </a:cxn>
                <a:cxn ang="0">
                  <a:pos x="247" y="300"/>
                </a:cxn>
                <a:cxn ang="0">
                  <a:pos x="288" y="176"/>
                </a:cxn>
                <a:cxn ang="0">
                  <a:pos x="374" y="121"/>
                </a:cxn>
                <a:cxn ang="0">
                  <a:pos x="437" y="204"/>
                </a:cxn>
                <a:cxn ang="0">
                  <a:pos x="433" y="181"/>
                </a:cxn>
                <a:cxn ang="0">
                  <a:pos x="417" y="78"/>
                </a:cxn>
                <a:cxn ang="0">
                  <a:pos x="395" y="10"/>
                </a:cxn>
                <a:cxn ang="0">
                  <a:pos x="352" y="22"/>
                </a:cxn>
                <a:cxn ang="0">
                  <a:pos x="163" y="235"/>
                </a:cxn>
                <a:cxn ang="0">
                  <a:pos x="136" y="309"/>
                </a:cxn>
                <a:cxn ang="0">
                  <a:pos x="143" y="322"/>
                </a:cxn>
                <a:cxn ang="0">
                  <a:pos x="154" y="335"/>
                </a:cxn>
                <a:cxn ang="0">
                  <a:pos x="148" y="444"/>
                </a:cxn>
                <a:cxn ang="0">
                  <a:pos x="81" y="458"/>
                </a:cxn>
                <a:cxn ang="0">
                  <a:pos x="174" y="419"/>
                </a:cxn>
                <a:cxn ang="0">
                  <a:pos x="178" y="361"/>
                </a:cxn>
                <a:cxn ang="0">
                  <a:pos x="140" y="469"/>
                </a:cxn>
                <a:cxn ang="0">
                  <a:pos x="32" y="393"/>
                </a:cxn>
                <a:cxn ang="0">
                  <a:pos x="50" y="430"/>
                </a:cxn>
                <a:cxn ang="0">
                  <a:pos x="47" y="516"/>
                </a:cxn>
                <a:cxn ang="0">
                  <a:pos x="134" y="546"/>
                </a:cxn>
                <a:cxn ang="0">
                  <a:pos x="328" y="546"/>
                </a:cxn>
                <a:cxn ang="0">
                  <a:pos x="399" y="433"/>
                </a:cxn>
                <a:cxn ang="0">
                  <a:pos x="428" y="344"/>
                </a:cxn>
                <a:cxn ang="0">
                  <a:pos x="435" y="291"/>
                </a:cxn>
                <a:cxn ang="0">
                  <a:pos x="38" y="497"/>
                </a:cxn>
                <a:cxn ang="0">
                  <a:pos x="66" y="523"/>
                </a:cxn>
                <a:cxn ang="0">
                  <a:pos x="75" y="515"/>
                </a:cxn>
                <a:cxn ang="0">
                  <a:pos x="178" y="239"/>
                </a:cxn>
                <a:cxn ang="0">
                  <a:pos x="387" y="28"/>
                </a:cxn>
                <a:cxn ang="0">
                  <a:pos x="404" y="83"/>
                </a:cxn>
                <a:cxn ang="0">
                  <a:pos x="203" y="237"/>
                </a:cxn>
                <a:cxn ang="0">
                  <a:pos x="460" y="276"/>
                </a:cxn>
                <a:cxn ang="0">
                  <a:pos x="460" y="276"/>
                </a:cxn>
                <a:cxn ang="0">
                  <a:pos x="338" y="133"/>
                </a:cxn>
                <a:cxn ang="0">
                  <a:pos x="229" y="280"/>
                </a:cxn>
                <a:cxn ang="0">
                  <a:pos x="231" y="215"/>
                </a:cxn>
                <a:cxn ang="0">
                  <a:pos x="244" y="230"/>
                </a:cxn>
                <a:cxn ang="0">
                  <a:pos x="269" y="197"/>
                </a:cxn>
                <a:cxn ang="0">
                  <a:pos x="258" y="284"/>
                </a:cxn>
                <a:cxn ang="0">
                  <a:pos x="272" y="158"/>
                </a:cxn>
                <a:cxn ang="0">
                  <a:pos x="288" y="166"/>
                </a:cxn>
                <a:cxn ang="0">
                  <a:pos x="198" y="273"/>
                </a:cxn>
                <a:cxn ang="0">
                  <a:pos x="90" y="530"/>
                </a:cxn>
                <a:cxn ang="0">
                  <a:pos x="104" y="505"/>
                </a:cxn>
                <a:cxn ang="0">
                  <a:pos x="162" y="538"/>
                </a:cxn>
                <a:cxn ang="0">
                  <a:pos x="122" y="479"/>
                </a:cxn>
                <a:cxn ang="0">
                  <a:pos x="460" y="276"/>
                </a:cxn>
                <a:cxn ang="0">
                  <a:pos x="190" y="506"/>
                </a:cxn>
                <a:cxn ang="0">
                  <a:pos x="305" y="523"/>
                </a:cxn>
                <a:cxn ang="0">
                  <a:pos x="178" y="537"/>
                </a:cxn>
                <a:cxn ang="0">
                  <a:pos x="206" y="479"/>
                </a:cxn>
                <a:cxn ang="0">
                  <a:pos x="245" y="413"/>
                </a:cxn>
              </a:cxnLst>
              <a:rect l="0" t="0" r="r" b="b"/>
              <a:pathLst>
                <a:path w="468" h="552">
                  <a:moveTo>
                    <a:pt x="460" y="276"/>
                  </a:moveTo>
                  <a:lnTo>
                    <a:pt x="452" y="282"/>
                  </a:lnTo>
                  <a:lnTo>
                    <a:pt x="442" y="285"/>
                  </a:lnTo>
                  <a:lnTo>
                    <a:pt x="432" y="289"/>
                  </a:lnTo>
                  <a:lnTo>
                    <a:pt x="422" y="294"/>
                  </a:lnTo>
                  <a:lnTo>
                    <a:pt x="419" y="298"/>
                  </a:lnTo>
                  <a:lnTo>
                    <a:pt x="418" y="303"/>
                  </a:lnTo>
                  <a:lnTo>
                    <a:pt x="420" y="313"/>
                  </a:lnTo>
                  <a:lnTo>
                    <a:pt x="423" y="319"/>
                  </a:lnTo>
                  <a:lnTo>
                    <a:pt x="423" y="322"/>
                  </a:lnTo>
                  <a:lnTo>
                    <a:pt x="421" y="323"/>
                  </a:lnTo>
                  <a:lnTo>
                    <a:pt x="416" y="324"/>
                  </a:lnTo>
                  <a:lnTo>
                    <a:pt x="408" y="329"/>
                  </a:lnTo>
                  <a:lnTo>
                    <a:pt x="405" y="333"/>
                  </a:lnTo>
                  <a:lnTo>
                    <a:pt x="402" y="336"/>
                  </a:lnTo>
                  <a:lnTo>
                    <a:pt x="394" y="341"/>
                  </a:lnTo>
                  <a:lnTo>
                    <a:pt x="389" y="342"/>
                  </a:lnTo>
                  <a:lnTo>
                    <a:pt x="383" y="342"/>
                  </a:lnTo>
                  <a:lnTo>
                    <a:pt x="381" y="343"/>
                  </a:lnTo>
                  <a:lnTo>
                    <a:pt x="380" y="343"/>
                  </a:lnTo>
                  <a:lnTo>
                    <a:pt x="381" y="344"/>
                  </a:lnTo>
                  <a:lnTo>
                    <a:pt x="383" y="346"/>
                  </a:lnTo>
                  <a:lnTo>
                    <a:pt x="387" y="346"/>
                  </a:lnTo>
                  <a:lnTo>
                    <a:pt x="392" y="346"/>
                  </a:lnTo>
                  <a:lnTo>
                    <a:pt x="395" y="345"/>
                  </a:lnTo>
                  <a:lnTo>
                    <a:pt x="401" y="340"/>
                  </a:lnTo>
                  <a:lnTo>
                    <a:pt x="404" y="336"/>
                  </a:lnTo>
                  <a:lnTo>
                    <a:pt x="410" y="331"/>
                  </a:lnTo>
                  <a:lnTo>
                    <a:pt x="414" y="328"/>
                  </a:lnTo>
                  <a:lnTo>
                    <a:pt x="419" y="327"/>
                  </a:lnTo>
                  <a:lnTo>
                    <a:pt x="424" y="328"/>
                  </a:lnTo>
                  <a:lnTo>
                    <a:pt x="426" y="330"/>
                  </a:lnTo>
                  <a:lnTo>
                    <a:pt x="425" y="334"/>
                  </a:lnTo>
                  <a:lnTo>
                    <a:pt x="422" y="336"/>
                  </a:lnTo>
                  <a:lnTo>
                    <a:pt x="418" y="338"/>
                  </a:lnTo>
                  <a:lnTo>
                    <a:pt x="416" y="340"/>
                  </a:lnTo>
                  <a:lnTo>
                    <a:pt x="422" y="346"/>
                  </a:lnTo>
                  <a:lnTo>
                    <a:pt x="424" y="348"/>
                  </a:lnTo>
                  <a:lnTo>
                    <a:pt x="424" y="349"/>
                  </a:lnTo>
                  <a:lnTo>
                    <a:pt x="424" y="353"/>
                  </a:lnTo>
                  <a:lnTo>
                    <a:pt x="420" y="355"/>
                  </a:lnTo>
                  <a:lnTo>
                    <a:pt x="414" y="355"/>
                  </a:lnTo>
                  <a:lnTo>
                    <a:pt x="402" y="351"/>
                  </a:lnTo>
                  <a:lnTo>
                    <a:pt x="402" y="350"/>
                  </a:lnTo>
                  <a:lnTo>
                    <a:pt x="399" y="351"/>
                  </a:lnTo>
                  <a:lnTo>
                    <a:pt x="403" y="356"/>
                  </a:lnTo>
                  <a:lnTo>
                    <a:pt x="409" y="358"/>
                  </a:lnTo>
                  <a:lnTo>
                    <a:pt x="416" y="358"/>
                  </a:lnTo>
                  <a:lnTo>
                    <a:pt x="415" y="360"/>
                  </a:lnTo>
                  <a:lnTo>
                    <a:pt x="414" y="363"/>
                  </a:lnTo>
                  <a:lnTo>
                    <a:pt x="411" y="367"/>
                  </a:lnTo>
                  <a:lnTo>
                    <a:pt x="410" y="369"/>
                  </a:lnTo>
                  <a:lnTo>
                    <a:pt x="408" y="378"/>
                  </a:lnTo>
                  <a:lnTo>
                    <a:pt x="408" y="387"/>
                  </a:lnTo>
                  <a:lnTo>
                    <a:pt x="409" y="395"/>
                  </a:lnTo>
                  <a:lnTo>
                    <a:pt x="408" y="404"/>
                  </a:lnTo>
                  <a:lnTo>
                    <a:pt x="406" y="411"/>
                  </a:lnTo>
                  <a:lnTo>
                    <a:pt x="404" y="415"/>
                  </a:lnTo>
                  <a:lnTo>
                    <a:pt x="402" y="420"/>
                  </a:lnTo>
                  <a:lnTo>
                    <a:pt x="397" y="425"/>
                  </a:lnTo>
                  <a:lnTo>
                    <a:pt x="386" y="431"/>
                  </a:lnTo>
                  <a:lnTo>
                    <a:pt x="376" y="436"/>
                  </a:lnTo>
                  <a:lnTo>
                    <a:pt x="364" y="439"/>
                  </a:lnTo>
                  <a:lnTo>
                    <a:pt x="352" y="440"/>
                  </a:lnTo>
                  <a:lnTo>
                    <a:pt x="337" y="441"/>
                  </a:lnTo>
                  <a:lnTo>
                    <a:pt x="322" y="439"/>
                  </a:lnTo>
                  <a:lnTo>
                    <a:pt x="309" y="438"/>
                  </a:lnTo>
                  <a:lnTo>
                    <a:pt x="296" y="433"/>
                  </a:lnTo>
                  <a:lnTo>
                    <a:pt x="271" y="421"/>
                  </a:lnTo>
                  <a:lnTo>
                    <a:pt x="247" y="404"/>
                  </a:lnTo>
                  <a:lnTo>
                    <a:pt x="236" y="396"/>
                  </a:lnTo>
                  <a:lnTo>
                    <a:pt x="227" y="388"/>
                  </a:lnTo>
                  <a:lnTo>
                    <a:pt x="219" y="382"/>
                  </a:lnTo>
                  <a:lnTo>
                    <a:pt x="212" y="375"/>
                  </a:lnTo>
                  <a:lnTo>
                    <a:pt x="201" y="363"/>
                  </a:lnTo>
                  <a:lnTo>
                    <a:pt x="193" y="353"/>
                  </a:lnTo>
                  <a:lnTo>
                    <a:pt x="195" y="346"/>
                  </a:lnTo>
                  <a:lnTo>
                    <a:pt x="195" y="342"/>
                  </a:lnTo>
                  <a:lnTo>
                    <a:pt x="193" y="338"/>
                  </a:lnTo>
                  <a:lnTo>
                    <a:pt x="192" y="339"/>
                  </a:lnTo>
                  <a:lnTo>
                    <a:pt x="191" y="340"/>
                  </a:lnTo>
                  <a:lnTo>
                    <a:pt x="190" y="344"/>
                  </a:lnTo>
                  <a:lnTo>
                    <a:pt x="183" y="348"/>
                  </a:lnTo>
                  <a:lnTo>
                    <a:pt x="179" y="349"/>
                  </a:lnTo>
                  <a:lnTo>
                    <a:pt x="176" y="349"/>
                  </a:lnTo>
                  <a:lnTo>
                    <a:pt x="168" y="345"/>
                  </a:lnTo>
                  <a:lnTo>
                    <a:pt x="163" y="337"/>
                  </a:lnTo>
                  <a:lnTo>
                    <a:pt x="161" y="333"/>
                  </a:lnTo>
                  <a:lnTo>
                    <a:pt x="159" y="329"/>
                  </a:lnTo>
                  <a:lnTo>
                    <a:pt x="153" y="321"/>
                  </a:lnTo>
                  <a:lnTo>
                    <a:pt x="147" y="314"/>
                  </a:lnTo>
                  <a:lnTo>
                    <a:pt x="142" y="306"/>
                  </a:lnTo>
                  <a:lnTo>
                    <a:pt x="139" y="298"/>
                  </a:lnTo>
                  <a:lnTo>
                    <a:pt x="137" y="290"/>
                  </a:lnTo>
                  <a:lnTo>
                    <a:pt x="137" y="273"/>
                  </a:lnTo>
                  <a:lnTo>
                    <a:pt x="139" y="265"/>
                  </a:lnTo>
                  <a:lnTo>
                    <a:pt x="141" y="256"/>
                  </a:lnTo>
                  <a:lnTo>
                    <a:pt x="147" y="248"/>
                  </a:lnTo>
                  <a:lnTo>
                    <a:pt x="156" y="242"/>
                  </a:lnTo>
                  <a:lnTo>
                    <a:pt x="169" y="243"/>
                  </a:lnTo>
                  <a:lnTo>
                    <a:pt x="175" y="244"/>
                  </a:lnTo>
                  <a:lnTo>
                    <a:pt x="180" y="249"/>
                  </a:lnTo>
                  <a:lnTo>
                    <a:pt x="184" y="254"/>
                  </a:lnTo>
                  <a:lnTo>
                    <a:pt x="187" y="260"/>
                  </a:lnTo>
                  <a:lnTo>
                    <a:pt x="192" y="274"/>
                  </a:lnTo>
                  <a:lnTo>
                    <a:pt x="195" y="285"/>
                  </a:lnTo>
                  <a:lnTo>
                    <a:pt x="206" y="288"/>
                  </a:lnTo>
                  <a:lnTo>
                    <a:pt x="212" y="287"/>
                  </a:lnTo>
                  <a:lnTo>
                    <a:pt x="217" y="283"/>
                  </a:lnTo>
                  <a:lnTo>
                    <a:pt x="220" y="285"/>
                  </a:lnTo>
                  <a:lnTo>
                    <a:pt x="222" y="289"/>
                  </a:lnTo>
                  <a:lnTo>
                    <a:pt x="224" y="292"/>
                  </a:lnTo>
                  <a:lnTo>
                    <a:pt x="228" y="294"/>
                  </a:lnTo>
                  <a:lnTo>
                    <a:pt x="229" y="294"/>
                  </a:lnTo>
                  <a:lnTo>
                    <a:pt x="234" y="297"/>
                  </a:lnTo>
                  <a:lnTo>
                    <a:pt x="241" y="299"/>
                  </a:lnTo>
                  <a:lnTo>
                    <a:pt x="247" y="300"/>
                  </a:lnTo>
                  <a:lnTo>
                    <a:pt x="254" y="298"/>
                  </a:lnTo>
                  <a:lnTo>
                    <a:pt x="259" y="296"/>
                  </a:lnTo>
                  <a:lnTo>
                    <a:pt x="266" y="286"/>
                  </a:lnTo>
                  <a:lnTo>
                    <a:pt x="269" y="277"/>
                  </a:lnTo>
                  <a:lnTo>
                    <a:pt x="272" y="256"/>
                  </a:lnTo>
                  <a:lnTo>
                    <a:pt x="281" y="247"/>
                  </a:lnTo>
                  <a:lnTo>
                    <a:pt x="286" y="238"/>
                  </a:lnTo>
                  <a:lnTo>
                    <a:pt x="291" y="227"/>
                  </a:lnTo>
                  <a:lnTo>
                    <a:pt x="292" y="216"/>
                  </a:lnTo>
                  <a:lnTo>
                    <a:pt x="291" y="210"/>
                  </a:lnTo>
                  <a:lnTo>
                    <a:pt x="289" y="204"/>
                  </a:lnTo>
                  <a:lnTo>
                    <a:pt x="283" y="189"/>
                  </a:lnTo>
                  <a:lnTo>
                    <a:pt x="288" y="176"/>
                  </a:lnTo>
                  <a:lnTo>
                    <a:pt x="294" y="174"/>
                  </a:lnTo>
                  <a:lnTo>
                    <a:pt x="303" y="171"/>
                  </a:lnTo>
                  <a:lnTo>
                    <a:pt x="311" y="165"/>
                  </a:lnTo>
                  <a:lnTo>
                    <a:pt x="319" y="156"/>
                  </a:lnTo>
                  <a:lnTo>
                    <a:pt x="324" y="146"/>
                  </a:lnTo>
                  <a:lnTo>
                    <a:pt x="325" y="146"/>
                  </a:lnTo>
                  <a:lnTo>
                    <a:pt x="337" y="144"/>
                  </a:lnTo>
                  <a:lnTo>
                    <a:pt x="349" y="140"/>
                  </a:lnTo>
                  <a:lnTo>
                    <a:pt x="359" y="134"/>
                  </a:lnTo>
                  <a:lnTo>
                    <a:pt x="364" y="128"/>
                  </a:lnTo>
                  <a:lnTo>
                    <a:pt x="368" y="123"/>
                  </a:lnTo>
                  <a:lnTo>
                    <a:pt x="370" y="120"/>
                  </a:lnTo>
                  <a:lnTo>
                    <a:pt x="374" y="121"/>
                  </a:lnTo>
                  <a:lnTo>
                    <a:pt x="381" y="121"/>
                  </a:lnTo>
                  <a:lnTo>
                    <a:pt x="392" y="117"/>
                  </a:lnTo>
                  <a:lnTo>
                    <a:pt x="402" y="112"/>
                  </a:lnTo>
                  <a:lnTo>
                    <a:pt x="405" y="112"/>
                  </a:lnTo>
                  <a:lnTo>
                    <a:pt x="406" y="113"/>
                  </a:lnTo>
                  <a:lnTo>
                    <a:pt x="414" y="131"/>
                  </a:lnTo>
                  <a:lnTo>
                    <a:pt x="420" y="149"/>
                  </a:lnTo>
                  <a:lnTo>
                    <a:pt x="423" y="154"/>
                  </a:lnTo>
                  <a:lnTo>
                    <a:pt x="425" y="161"/>
                  </a:lnTo>
                  <a:lnTo>
                    <a:pt x="426" y="174"/>
                  </a:lnTo>
                  <a:lnTo>
                    <a:pt x="428" y="185"/>
                  </a:lnTo>
                  <a:lnTo>
                    <a:pt x="432" y="195"/>
                  </a:lnTo>
                  <a:lnTo>
                    <a:pt x="437" y="204"/>
                  </a:lnTo>
                  <a:lnTo>
                    <a:pt x="441" y="216"/>
                  </a:lnTo>
                  <a:lnTo>
                    <a:pt x="445" y="227"/>
                  </a:lnTo>
                  <a:lnTo>
                    <a:pt x="450" y="238"/>
                  </a:lnTo>
                  <a:lnTo>
                    <a:pt x="461" y="260"/>
                  </a:lnTo>
                  <a:lnTo>
                    <a:pt x="462" y="265"/>
                  </a:lnTo>
                  <a:lnTo>
                    <a:pt x="463" y="269"/>
                  </a:lnTo>
                  <a:lnTo>
                    <a:pt x="463" y="272"/>
                  </a:lnTo>
                  <a:lnTo>
                    <a:pt x="461" y="276"/>
                  </a:lnTo>
                  <a:lnTo>
                    <a:pt x="460" y="276"/>
                  </a:lnTo>
                  <a:lnTo>
                    <a:pt x="460" y="276"/>
                  </a:lnTo>
                  <a:lnTo>
                    <a:pt x="465" y="251"/>
                  </a:lnTo>
                  <a:lnTo>
                    <a:pt x="448" y="216"/>
                  </a:lnTo>
                  <a:lnTo>
                    <a:pt x="433" y="181"/>
                  </a:lnTo>
                  <a:lnTo>
                    <a:pt x="430" y="174"/>
                  </a:lnTo>
                  <a:lnTo>
                    <a:pt x="429" y="167"/>
                  </a:lnTo>
                  <a:lnTo>
                    <a:pt x="429" y="154"/>
                  </a:lnTo>
                  <a:lnTo>
                    <a:pt x="423" y="133"/>
                  </a:lnTo>
                  <a:lnTo>
                    <a:pt x="415" y="113"/>
                  </a:lnTo>
                  <a:lnTo>
                    <a:pt x="414" y="111"/>
                  </a:lnTo>
                  <a:lnTo>
                    <a:pt x="415" y="109"/>
                  </a:lnTo>
                  <a:lnTo>
                    <a:pt x="416" y="108"/>
                  </a:lnTo>
                  <a:lnTo>
                    <a:pt x="418" y="106"/>
                  </a:lnTo>
                  <a:lnTo>
                    <a:pt x="419" y="94"/>
                  </a:lnTo>
                  <a:lnTo>
                    <a:pt x="416" y="83"/>
                  </a:lnTo>
                  <a:lnTo>
                    <a:pt x="416" y="80"/>
                  </a:lnTo>
                  <a:lnTo>
                    <a:pt x="417" y="78"/>
                  </a:lnTo>
                  <a:lnTo>
                    <a:pt x="418" y="75"/>
                  </a:lnTo>
                  <a:lnTo>
                    <a:pt x="418" y="73"/>
                  </a:lnTo>
                  <a:lnTo>
                    <a:pt x="417" y="68"/>
                  </a:lnTo>
                  <a:lnTo>
                    <a:pt x="415" y="64"/>
                  </a:lnTo>
                  <a:lnTo>
                    <a:pt x="411" y="60"/>
                  </a:lnTo>
                  <a:lnTo>
                    <a:pt x="408" y="58"/>
                  </a:lnTo>
                  <a:lnTo>
                    <a:pt x="400" y="47"/>
                  </a:lnTo>
                  <a:lnTo>
                    <a:pt x="391" y="36"/>
                  </a:lnTo>
                  <a:lnTo>
                    <a:pt x="391" y="34"/>
                  </a:lnTo>
                  <a:lnTo>
                    <a:pt x="390" y="34"/>
                  </a:lnTo>
                  <a:lnTo>
                    <a:pt x="395" y="27"/>
                  </a:lnTo>
                  <a:lnTo>
                    <a:pt x="397" y="19"/>
                  </a:lnTo>
                  <a:lnTo>
                    <a:pt x="395" y="10"/>
                  </a:lnTo>
                  <a:lnTo>
                    <a:pt x="392" y="6"/>
                  </a:lnTo>
                  <a:lnTo>
                    <a:pt x="389" y="1"/>
                  </a:lnTo>
                  <a:lnTo>
                    <a:pt x="382" y="0"/>
                  </a:lnTo>
                  <a:lnTo>
                    <a:pt x="375" y="2"/>
                  </a:lnTo>
                  <a:lnTo>
                    <a:pt x="362" y="9"/>
                  </a:lnTo>
                  <a:lnTo>
                    <a:pt x="361" y="10"/>
                  </a:lnTo>
                  <a:lnTo>
                    <a:pt x="360" y="12"/>
                  </a:lnTo>
                  <a:lnTo>
                    <a:pt x="356" y="13"/>
                  </a:lnTo>
                  <a:lnTo>
                    <a:pt x="350" y="9"/>
                  </a:lnTo>
                  <a:lnTo>
                    <a:pt x="348" y="14"/>
                  </a:lnTo>
                  <a:lnTo>
                    <a:pt x="342" y="17"/>
                  </a:lnTo>
                  <a:lnTo>
                    <a:pt x="352" y="21"/>
                  </a:lnTo>
                  <a:lnTo>
                    <a:pt x="352" y="22"/>
                  </a:lnTo>
                  <a:lnTo>
                    <a:pt x="331" y="40"/>
                  </a:lnTo>
                  <a:lnTo>
                    <a:pt x="294" y="76"/>
                  </a:lnTo>
                  <a:lnTo>
                    <a:pt x="285" y="86"/>
                  </a:lnTo>
                  <a:lnTo>
                    <a:pt x="252" y="125"/>
                  </a:lnTo>
                  <a:lnTo>
                    <a:pt x="238" y="142"/>
                  </a:lnTo>
                  <a:lnTo>
                    <a:pt x="222" y="162"/>
                  </a:lnTo>
                  <a:lnTo>
                    <a:pt x="206" y="182"/>
                  </a:lnTo>
                  <a:lnTo>
                    <a:pt x="193" y="201"/>
                  </a:lnTo>
                  <a:lnTo>
                    <a:pt x="182" y="218"/>
                  </a:lnTo>
                  <a:lnTo>
                    <a:pt x="172" y="235"/>
                  </a:lnTo>
                  <a:lnTo>
                    <a:pt x="169" y="237"/>
                  </a:lnTo>
                  <a:lnTo>
                    <a:pt x="167" y="235"/>
                  </a:lnTo>
                  <a:lnTo>
                    <a:pt x="163" y="235"/>
                  </a:lnTo>
                  <a:lnTo>
                    <a:pt x="161" y="235"/>
                  </a:lnTo>
                  <a:lnTo>
                    <a:pt x="163" y="235"/>
                  </a:lnTo>
                  <a:lnTo>
                    <a:pt x="156" y="237"/>
                  </a:lnTo>
                  <a:lnTo>
                    <a:pt x="151" y="239"/>
                  </a:lnTo>
                  <a:lnTo>
                    <a:pt x="146" y="242"/>
                  </a:lnTo>
                  <a:lnTo>
                    <a:pt x="141" y="245"/>
                  </a:lnTo>
                  <a:lnTo>
                    <a:pt x="136" y="253"/>
                  </a:lnTo>
                  <a:lnTo>
                    <a:pt x="131" y="262"/>
                  </a:lnTo>
                  <a:lnTo>
                    <a:pt x="128" y="271"/>
                  </a:lnTo>
                  <a:lnTo>
                    <a:pt x="128" y="280"/>
                  </a:lnTo>
                  <a:lnTo>
                    <a:pt x="129" y="295"/>
                  </a:lnTo>
                  <a:lnTo>
                    <a:pt x="132" y="301"/>
                  </a:lnTo>
                  <a:lnTo>
                    <a:pt x="136" y="309"/>
                  </a:lnTo>
                  <a:lnTo>
                    <a:pt x="126" y="321"/>
                  </a:lnTo>
                  <a:lnTo>
                    <a:pt x="124" y="324"/>
                  </a:lnTo>
                  <a:lnTo>
                    <a:pt x="120" y="326"/>
                  </a:lnTo>
                  <a:lnTo>
                    <a:pt x="116" y="332"/>
                  </a:lnTo>
                  <a:lnTo>
                    <a:pt x="116" y="333"/>
                  </a:lnTo>
                  <a:lnTo>
                    <a:pt x="118" y="335"/>
                  </a:lnTo>
                  <a:lnTo>
                    <a:pt x="128" y="329"/>
                  </a:lnTo>
                  <a:lnTo>
                    <a:pt x="136" y="321"/>
                  </a:lnTo>
                  <a:lnTo>
                    <a:pt x="140" y="317"/>
                  </a:lnTo>
                  <a:lnTo>
                    <a:pt x="141" y="319"/>
                  </a:lnTo>
                  <a:lnTo>
                    <a:pt x="143" y="319"/>
                  </a:lnTo>
                  <a:lnTo>
                    <a:pt x="143" y="321"/>
                  </a:lnTo>
                  <a:lnTo>
                    <a:pt x="143" y="322"/>
                  </a:lnTo>
                  <a:lnTo>
                    <a:pt x="129" y="335"/>
                  </a:lnTo>
                  <a:lnTo>
                    <a:pt x="117" y="345"/>
                  </a:lnTo>
                  <a:lnTo>
                    <a:pt x="91" y="363"/>
                  </a:lnTo>
                  <a:lnTo>
                    <a:pt x="87" y="365"/>
                  </a:lnTo>
                  <a:lnTo>
                    <a:pt x="91" y="365"/>
                  </a:lnTo>
                  <a:lnTo>
                    <a:pt x="101" y="363"/>
                  </a:lnTo>
                  <a:lnTo>
                    <a:pt x="113" y="358"/>
                  </a:lnTo>
                  <a:lnTo>
                    <a:pt x="120" y="351"/>
                  </a:lnTo>
                  <a:lnTo>
                    <a:pt x="143" y="336"/>
                  </a:lnTo>
                  <a:lnTo>
                    <a:pt x="149" y="330"/>
                  </a:lnTo>
                  <a:lnTo>
                    <a:pt x="151" y="332"/>
                  </a:lnTo>
                  <a:lnTo>
                    <a:pt x="153" y="332"/>
                  </a:lnTo>
                  <a:lnTo>
                    <a:pt x="154" y="335"/>
                  </a:lnTo>
                  <a:lnTo>
                    <a:pt x="156" y="339"/>
                  </a:lnTo>
                  <a:lnTo>
                    <a:pt x="158" y="343"/>
                  </a:lnTo>
                  <a:lnTo>
                    <a:pt x="159" y="346"/>
                  </a:lnTo>
                  <a:lnTo>
                    <a:pt x="156" y="353"/>
                  </a:lnTo>
                  <a:lnTo>
                    <a:pt x="156" y="361"/>
                  </a:lnTo>
                  <a:lnTo>
                    <a:pt x="158" y="379"/>
                  </a:lnTo>
                  <a:lnTo>
                    <a:pt x="161" y="396"/>
                  </a:lnTo>
                  <a:lnTo>
                    <a:pt x="166" y="413"/>
                  </a:lnTo>
                  <a:lnTo>
                    <a:pt x="167" y="431"/>
                  </a:lnTo>
                  <a:lnTo>
                    <a:pt x="167" y="433"/>
                  </a:lnTo>
                  <a:lnTo>
                    <a:pt x="165" y="439"/>
                  </a:lnTo>
                  <a:lnTo>
                    <a:pt x="159" y="442"/>
                  </a:lnTo>
                  <a:lnTo>
                    <a:pt x="148" y="444"/>
                  </a:lnTo>
                  <a:lnTo>
                    <a:pt x="133" y="444"/>
                  </a:lnTo>
                  <a:lnTo>
                    <a:pt x="116" y="444"/>
                  </a:lnTo>
                  <a:lnTo>
                    <a:pt x="101" y="446"/>
                  </a:lnTo>
                  <a:lnTo>
                    <a:pt x="99" y="446"/>
                  </a:lnTo>
                  <a:lnTo>
                    <a:pt x="97" y="447"/>
                  </a:lnTo>
                  <a:lnTo>
                    <a:pt x="91" y="448"/>
                  </a:lnTo>
                  <a:lnTo>
                    <a:pt x="87" y="451"/>
                  </a:lnTo>
                  <a:lnTo>
                    <a:pt x="81" y="451"/>
                  </a:lnTo>
                  <a:lnTo>
                    <a:pt x="81" y="452"/>
                  </a:lnTo>
                  <a:lnTo>
                    <a:pt x="77" y="454"/>
                  </a:lnTo>
                  <a:lnTo>
                    <a:pt x="77" y="456"/>
                  </a:lnTo>
                  <a:lnTo>
                    <a:pt x="79" y="458"/>
                  </a:lnTo>
                  <a:lnTo>
                    <a:pt x="81" y="458"/>
                  </a:lnTo>
                  <a:lnTo>
                    <a:pt x="85" y="458"/>
                  </a:lnTo>
                  <a:lnTo>
                    <a:pt x="89" y="456"/>
                  </a:lnTo>
                  <a:lnTo>
                    <a:pt x="94" y="455"/>
                  </a:lnTo>
                  <a:lnTo>
                    <a:pt x="97" y="454"/>
                  </a:lnTo>
                  <a:lnTo>
                    <a:pt x="126" y="453"/>
                  </a:lnTo>
                  <a:lnTo>
                    <a:pt x="139" y="453"/>
                  </a:lnTo>
                  <a:lnTo>
                    <a:pt x="151" y="454"/>
                  </a:lnTo>
                  <a:lnTo>
                    <a:pt x="156" y="454"/>
                  </a:lnTo>
                  <a:lnTo>
                    <a:pt x="162" y="452"/>
                  </a:lnTo>
                  <a:lnTo>
                    <a:pt x="168" y="449"/>
                  </a:lnTo>
                  <a:lnTo>
                    <a:pt x="172" y="442"/>
                  </a:lnTo>
                  <a:lnTo>
                    <a:pt x="174" y="431"/>
                  </a:lnTo>
                  <a:lnTo>
                    <a:pt x="174" y="419"/>
                  </a:lnTo>
                  <a:lnTo>
                    <a:pt x="172" y="410"/>
                  </a:lnTo>
                  <a:lnTo>
                    <a:pt x="168" y="392"/>
                  </a:lnTo>
                  <a:lnTo>
                    <a:pt x="166" y="377"/>
                  </a:lnTo>
                  <a:lnTo>
                    <a:pt x="165" y="361"/>
                  </a:lnTo>
                  <a:lnTo>
                    <a:pt x="165" y="356"/>
                  </a:lnTo>
                  <a:lnTo>
                    <a:pt x="167" y="356"/>
                  </a:lnTo>
                  <a:lnTo>
                    <a:pt x="168" y="356"/>
                  </a:lnTo>
                  <a:lnTo>
                    <a:pt x="169" y="358"/>
                  </a:lnTo>
                  <a:lnTo>
                    <a:pt x="172" y="358"/>
                  </a:lnTo>
                  <a:lnTo>
                    <a:pt x="173" y="360"/>
                  </a:lnTo>
                  <a:lnTo>
                    <a:pt x="176" y="360"/>
                  </a:lnTo>
                  <a:lnTo>
                    <a:pt x="178" y="360"/>
                  </a:lnTo>
                  <a:lnTo>
                    <a:pt x="178" y="361"/>
                  </a:lnTo>
                  <a:lnTo>
                    <a:pt x="186" y="390"/>
                  </a:lnTo>
                  <a:lnTo>
                    <a:pt x="192" y="410"/>
                  </a:lnTo>
                  <a:lnTo>
                    <a:pt x="193" y="417"/>
                  </a:lnTo>
                  <a:lnTo>
                    <a:pt x="195" y="426"/>
                  </a:lnTo>
                  <a:lnTo>
                    <a:pt x="197" y="442"/>
                  </a:lnTo>
                  <a:lnTo>
                    <a:pt x="196" y="453"/>
                  </a:lnTo>
                  <a:lnTo>
                    <a:pt x="193" y="462"/>
                  </a:lnTo>
                  <a:lnTo>
                    <a:pt x="189" y="467"/>
                  </a:lnTo>
                  <a:lnTo>
                    <a:pt x="182" y="471"/>
                  </a:lnTo>
                  <a:lnTo>
                    <a:pt x="168" y="472"/>
                  </a:lnTo>
                  <a:lnTo>
                    <a:pt x="168" y="471"/>
                  </a:lnTo>
                  <a:lnTo>
                    <a:pt x="165" y="471"/>
                  </a:lnTo>
                  <a:lnTo>
                    <a:pt x="140" y="469"/>
                  </a:lnTo>
                  <a:lnTo>
                    <a:pt x="106" y="468"/>
                  </a:lnTo>
                  <a:lnTo>
                    <a:pt x="72" y="469"/>
                  </a:lnTo>
                  <a:lnTo>
                    <a:pt x="66" y="471"/>
                  </a:lnTo>
                  <a:lnTo>
                    <a:pt x="58" y="471"/>
                  </a:lnTo>
                  <a:lnTo>
                    <a:pt x="56" y="467"/>
                  </a:lnTo>
                  <a:lnTo>
                    <a:pt x="56" y="466"/>
                  </a:lnTo>
                  <a:lnTo>
                    <a:pt x="62" y="452"/>
                  </a:lnTo>
                  <a:lnTo>
                    <a:pt x="63" y="440"/>
                  </a:lnTo>
                  <a:lnTo>
                    <a:pt x="62" y="433"/>
                  </a:lnTo>
                  <a:lnTo>
                    <a:pt x="58" y="425"/>
                  </a:lnTo>
                  <a:lnTo>
                    <a:pt x="49" y="411"/>
                  </a:lnTo>
                  <a:lnTo>
                    <a:pt x="38" y="400"/>
                  </a:lnTo>
                  <a:lnTo>
                    <a:pt x="32" y="393"/>
                  </a:lnTo>
                  <a:lnTo>
                    <a:pt x="24" y="387"/>
                  </a:lnTo>
                  <a:lnTo>
                    <a:pt x="11" y="373"/>
                  </a:lnTo>
                  <a:lnTo>
                    <a:pt x="8" y="373"/>
                  </a:lnTo>
                  <a:lnTo>
                    <a:pt x="6" y="371"/>
                  </a:lnTo>
                  <a:lnTo>
                    <a:pt x="4" y="371"/>
                  </a:lnTo>
                  <a:lnTo>
                    <a:pt x="0" y="376"/>
                  </a:lnTo>
                  <a:lnTo>
                    <a:pt x="17" y="394"/>
                  </a:lnTo>
                  <a:lnTo>
                    <a:pt x="24" y="398"/>
                  </a:lnTo>
                  <a:lnTo>
                    <a:pt x="31" y="403"/>
                  </a:lnTo>
                  <a:lnTo>
                    <a:pt x="36" y="410"/>
                  </a:lnTo>
                  <a:lnTo>
                    <a:pt x="43" y="415"/>
                  </a:lnTo>
                  <a:lnTo>
                    <a:pt x="48" y="423"/>
                  </a:lnTo>
                  <a:lnTo>
                    <a:pt x="50" y="430"/>
                  </a:lnTo>
                  <a:lnTo>
                    <a:pt x="51" y="438"/>
                  </a:lnTo>
                  <a:lnTo>
                    <a:pt x="50" y="446"/>
                  </a:lnTo>
                  <a:lnTo>
                    <a:pt x="49" y="455"/>
                  </a:lnTo>
                  <a:lnTo>
                    <a:pt x="43" y="463"/>
                  </a:lnTo>
                  <a:lnTo>
                    <a:pt x="36" y="469"/>
                  </a:lnTo>
                  <a:lnTo>
                    <a:pt x="29" y="476"/>
                  </a:lnTo>
                  <a:lnTo>
                    <a:pt x="25" y="487"/>
                  </a:lnTo>
                  <a:lnTo>
                    <a:pt x="25" y="492"/>
                  </a:lnTo>
                  <a:lnTo>
                    <a:pt x="27" y="497"/>
                  </a:lnTo>
                  <a:lnTo>
                    <a:pt x="31" y="501"/>
                  </a:lnTo>
                  <a:lnTo>
                    <a:pt x="42" y="506"/>
                  </a:lnTo>
                  <a:lnTo>
                    <a:pt x="45" y="510"/>
                  </a:lnTo>
                  <a:lnTo>
                    <a:pt x="47" y="516"/>
                  </a:lnTo>
                  <a:lnTo>
                    <a:pt x="51" y="520"/>
                  </a:lnTo>
                  <a:lnTo>
                    <a:pt x="62" y="528"/>
                  </a:lnTo>
                  <a:lnTo>
                    <a:pt x="72" y="531"/>
                  </a:lnTo>
                  <a:lnTo>
                    <a:pt x="76" y="533"/>
                  </a:lnTo>
                  <a:lnTo>
                    <a:pt x="79" y="533"/>
                  </a:lnTo>
                  <a:lnTo>
                    <a:pt x="87" y="536"/>
                  </a:lnTo>
                  <a:lnTo>
                    <a:pt x="88" y="538"/>
                  </a:lnTo>
                  <a:lnTo>
                    <a:pt x="89" y="539"/>
                  </a:lnTo>
                  <a:lnTo>
                    <a:pt x="98" y="544"/>
                  </a:lnTo>
                  <a:lnTo>
                    <a:pt x="107" y="545"/>
                  </a:lnTo>
                  <a:lnTo>
                    <a:pt x="120" y="545"/>
                  </a:lnTo>
                  <a:lnTo>
                    <a:pt x="127" y="545"/>
                  </a:lnTo>
                  <a:lnTo>
                    <a:pt x="134" y="546"/>
                  </a:lnTo>
                  <a:lnTo>
                    <a:pt x="141" y="547"/>
                  </a:lnTo>
                  <a:lnTo>
                    <a:pt x="147" y="547"/>
                  </a:lnTo>
                  <a:lnTo>
                    <a:pt x="156" y="545"/>
                  </a:lnTo>
                  <a:lnTo>
                    <a:pt x="182" y="545"/>
                  </a:lnTo>
                  <a:lnTo>
                    <a:pt x="212" y="545"/>
                  </a:lnTo>
                  <a:lnTo>
                    <a:pt x="243" y="546"/>
                  </a:lnTo>
                  <a:lnTo>
                    <a:pt x="274" y="547"/>
                  </a:lnTo>
                  <a:lnTo>
                    <a:pt x="304" y="549"/>
                  </a:lnTo>
                  <a:lnTo>
                    <a:pt x="310" y="550"/>
                  </a:lnTo>
                  <a:lnTo>
                    <a:pt x="315" y="552"/>
                  </a:lnTo>
                  <a:lnTo>
                    <a:pt x="321" y="552"/>
                  </a:lnTo>
                  <a:lnTo>
                    <a:pt x="327" y="551"/>
                  </a:lnTo>
                  <a:lnTo>
                    <a:pt x="328" y="546"/>
                  </a:lnTo>
                  <a:lnTo>
                    <a:pt x="327" y="544"/>
                  </a:lnTo>
                  <a:lnTo>
                    <a:pt x="321" y="531"/>
                  </a:lnTo>
                  <a:lnTo>
                    <a:pt x="316" y="519"/>
                  </a:lnTo>
                  <a:lnTo>
                    <a:pt x="312" y="507"/>
                  </a:lnTo>
                  <a:lnTo>
                    <a:pt x="311" y="495"/>
                  </a:lnTo>
                  <a:lnTo>
                    <a:pt x="311" y="471"/>
                  </a:lnTo>
                  <a:lnTo>
                    <a:pt x="315" y="446"/>
                  </a:lnTo>
                  <a:lnTo>
                    <a:pt x="324" y="448"/>
                  </a:lnTo>
                  <a:lnTo>
                    <a:pt x="324" y="449"/>
                  </a:lnTo>
                  <a:lnTo>
                    <a:pt x="342" y="449"/>
                  </a:lnTo>
                  <a:lnTo>
                    <a:pt x="361" y="447"/>
                  </a:lnTo>
                  <a:lnTo>
                    <a:pt x="379" y="441"/>
                  </a:lnTo>
                  <a:lnTo>
                    <a:pt x="399" y="433"/>
                  </a:lnTo>
                  <a:lnTo>
                    <a:pt x="406" y="426"/>
                  </a:lnTo>
                  <a:lnTo>
                    <a:pt x="413" y="416"/>
                  </a:lnTo>
                  <a:lnTo>
                    <a:pt x="416" y="406"/>
                  </a:lnTo>
                  <a:lnTo>
                    <a:pt x="416" y="396"/>
                  </a:lnTo>
                  <a:lnTo>
                    <a:pt x="415" y="384"/>
                  </a:lnTo>
                  <a:lnTo>
                    <a:pt x="416" y="371"/>
                  </a:lnTo>
                  <a:lnTo>
                    <a:pt x="418" y="364"/>
                  </a:lnTo>
                  <a:lnTo>
                    <a:pt x="422" y="360"/>
                  </a:lnTo>
                  <a:lnTo>
                    <a:pt x="423" y="359"/>
                  </a:lnTo>
                  <a:lnTo>
                    <a:pt x="425" y="357"/>
                  </a:lnTo>
                  <a:lnTo>
                    <a:pt x="429" y="351"/>
                  </a:lnTo>
                  <a:lnTo>
                    <a:pt x="429" y="347"/>
                  </a:lnTo>
                  <a:lnTo>
                    <a:pt x="428" y="344"/>
                  </a:lnTo>
                  <a:lnTo>
                    <a:pt x="426" y="342"/>
                  </a:lnTo>
                  <a:lnTo>
                    <a:pt x="424" y="340"/>
                  </a:lnTo>
                  <a:lnTo>
                    <a:pt x="428" y="337"/>
                  </a:lnTo>
                  <a:lnTo>
                    <a:pt x="430" y="334"/>
                  </a:lnTo>
                  <a:lnTo>
                    <a:pt x="431" y="328"/>
                  </a:lnTo>
                  <a:lnTo>
                    <a:pt x="429" y="322"/>
                  </a:lnTo>
                  <a:lnTo>
                    <a:pt x="427" y="320"/>
                  </a:lnTo>
                  <a:lnTo>
                    <a:pt x="426" y="316"/>
                  </a:lnTo>
                  <a:lnTo>
                    <a:pt x="424" y="307"/>
                  </a:lnTo>
                  <a:lnTo>
                    <a:pt x="423" y="300"/>
                  </a:lnTo>
                  <a:lnTo>
                    <a:pt x="425" y="296"/>
                  </a:lnTo>
                  <a:lnTo>
                    <a:pt x="428" y="294"/>
                  </a:lnTo>
                  <a:lnTo>
                    <a:pt x="435" y="291"/>
                  </a:lnTo>
                  <a:lnTo>
                    <a:pt x="442" y="289"/>
                  </a:lnTo>
                  <a:lnTo>
                    <a:pt x="456" y="283"/>
                  </a:lnTo>
                  <a:lnTo>
                    <a:pt x="462" y="280"/>
                  </a:lnTo>
                  <a:lnTo>
                    <a:pt x="466" y="276"/>
                  </a:lnTo>
                  <a:lnTo>
                    <a:pt x="468" y="270"/>
                  </a:lnTo>
                  <a:lnTo>
                    <a:pt x="468" y="265"/>
                  </a:lnTo>
                  <a:lnTo>
                    <a:pt x="465" y="251"/>
                  </a:lnTo>
                  <a:lnTo>
                    <a:pt x="460" y="276"/>
                  </a:lnTo>
                  <a:lnTo>
                    <a:pt x="47" y="491"/>
                  </a:lnTo>
                  <a:lnTo>
                    <a:pt x="45" y="494"/>
                  </a:lnTo>
                  <a:lnTo>
                    <a:pt x="45" y="499"/>
                  </a:lnTo>
                  <a:lnTo>
                    <a:pt x="42" y="500"/>
                  </a:lnTo>
                  <a:lnTo>
                    <a:pt x="38" y="497"/>
                  </a:lnTo>
                  <a:lnTo>
                    <a:pt x="35" y="495"/>
                  </a:lnTo>
                  <a:lnTo>
                    <a:pt x="34" y="494"/>
                  </a:lnTo>
                  <a:lnTo>
                    <a:pt x="33" y="491"/>
                  </a:lnTo>
                  <a:lnTo>
                    <a:pt x="34" y="487"/>
                  </a:lnTo>
                  <a:lnTo>
                    <a:pt x="36" y="483"/>
                  </a:lnTo>
                  <a:lnTo>
                    <a:pt x="43" y="481"/>
                  </a:lnTo>
                  <a:lnTo>
                    <a:pt x="47" y="481"/>
                  </a:lnTo>
                  <a:lnTo>
                    <a:pt x="49" y="483"/>
                  </a:lnTo>
                  <a:lnTo>
                    <a:pt x="47" y="487"/>
                  </a:lnTo>
                  <a:lnTo>
                    <a:pt x="47" y="491"/>
                  </a:lnTo>
                  <a:lnTo>
                    <a:pt x="460" y="276"/>
                  </a:lnTo>
                  <a:lnTo>
                    <a:pt x="72" y="524"/>
                  </a:lnTo>
                  <a:lnTo>
                    <a:pt x="66" y="523"/>
                  </a:lnTo>
                  <a:lnTo>
                    <a:pt x="62" y="521"/>
                  </a:lnTo>
                  <a:lnTo>
                    <a:pt x="60" y="518"/>
                  </a:lnTo>
                  <a:lnTo>
                    <a:pt x="58" y="512"/>
                  </a:lnTo>
                  <a:lnTo>
                    <a:pt x="55" y="501"/>
                  </a:lnTo>
                  <a:lnTo>
                    <a:pt x="56" y="487"/>
                  </a:lnTo>
                  <a:lnTo>
                    <a:pt x="58" y="485"/>
                  </a:lnTo>
                  <a:lnTo>
                    <a:pt x="68" y="483"/>
                  </a:lnTo>
                  <a:lnTo>
                    <a:pt x="71" y="481"/>
                  </a:lnTo>
                  <a:lnTo>
                    <a:pt x="75" y="481"/>
                  </a:lnTo>
                  <a:lnTo>
                    <a:pt x="77" y="483"/>
                  </a:lnTo>
                  <a:lnTo>
                    <a:pt x="76" y="490"/>
                  </a:lnTo>
                  <a:lnTo>
                    <a:pt x="75" y="497"/>
                  </a:lnTo>
                  <a:lnTo>
                    <a:pt x="75" y="515"/>
                  </a:lnTo>
                  <a:lnTo>
                    <a:pt x="77" y="522"/>
                  </a:lnTo>
                  <a:lnTo>
                    <a:pt x="72" y="524"/>
                  </a:lnTo>
                  <a:lnTo>
                    <a:pt x="460" y="276"/>
                  </a:lnTo>
                  <a:lnTo>
                    <a:pt x="414" y="102"/>
                  </a:lnTo>
                  <a:lnTo>
                    <a:pt x="413" y="104"/>
                  </a:lnTo>
                  <a:lnTo>
                    <a:pt x="410" y="104"/>
                  </a:lnTo>
                  <a:lnTo>
                    <a:pt x="409" y="100"/>
                  </a:lnTo>
                  <a:lnTo>
                    <a:pt x="410" y="96"/>
                  </a:lnTo>
                  <a:lnTo>
                    <a:pt x="413" y="96"/>
                  </a:lnTo>
                  <a:lnTo>
                    <a:pt x="414" y="98"/>
                  </a:lnTo>
                  <a:lnTo>
                    <a:pt x="414" y="102"/>
                  </a:lnTo>
                  <a:lnTo>
                    <a:pt x="460" y="276"/>
                  </a:lnTo>
                  <a:lnTo>
                    <a:pt x="178" y="239"/>
                  </a:lnTo>
                  <a:lnTo>
                    <a:pt x="193" y="213"/>
                  </a:lnTo>
                  <a:lnTo>
                    <a:pt x="211" y="188"/>
                  </a:lnTo>
                  <a:lnTo>
                    <a:pt x="249" y="139"/>
                  </a:lnTo>
                  <a:lnTo>
                    <a:pt x="286" y="96"/>
                  </a:lnTo>
                  <a:lnTo>
                    <a:pt x="328" y="54"/>
                  </a:lnTo>
                  <a:lnTo>
                    <a:pt x="351" y="34"/>
                  </a:lnTo>
                  <a:lnTo>
                    <a:pt x="376" y="17"/>
                  </a:lnTo>
                  <a:lnTo>
                    <a:pt x="380" y="12"/>
                  </a:lnTo>
                  <a:lnTo>
                    <a:pt x="382" y="11"/>
                  </a:lnTo>
                  <a:lnTo>
                    <a:pt x="385" y="13"/>
                  </a:lnTo>
                  <a:lnTo>
                    <a:pt x="389" y="15"/>
                  </a:lnTo>
                  <a:lnTo>
                    <a:pt x="389" y="22"/>
                  </a:lnTo>
                  <a:lnTo>
                    <a:pt x="387" y="28"/>
                  </a:lnTo>
                  <a:lnTo>
                    <a:pt x="384" y="32"/>
                  </a:lnTo>
                  <a:lnTo>
                    <a:pt x="381" y="34"/>
                  </a:lnTo>
                  <a:lnTo>
                    <a:pt x="386" y="39"/>
                  </a:lnTo>
                  <a:lnTo>
                    <a:pt x="392" y="46"/>
                  </a:lnTo>
                  <a:lnTo>
                    <a:pt x="404" y="60"/>
                  </a:lnTo>
                  <a:lnTo>
                    <a:pt x="407" y="65"/>
                  </a:lnTo>
                  <a:lnTo>
                    <a:pt x="409" y="67"/>
                  </a:lnTo>
                  <a:lnTo>
                    <a:pt x="412" y="69"/>
                  </a:lnTo>
                  <a:lnTo>
                    <a:pt x="415" y="73"/>
                  </a:lnTo>
                  <a:lnTo>
                    <a:pt x="415" y="74"/>
                  </a:lnTo>
                  <a:lnTo>
                    <a:pt x="414" y="76"/>
                  </a:lnTo>
                  <a:lnTo>
                    <a:pt x="409" y="81"/>
                  </a:lnTo>
                  <a:lnTo>
                    <a:pt x="404" y="83"/>
                  </a:lnTo>
                  <a:lnTo>
                    <a:pt x="393" y="85"/>
                  </a:lnTo>
                  <a:lnTo>
                    <a:pt x="375" y="89"/>
                  </a:lnTo>
                  <a:lnTo>
                    <a:pt x="357" y="95"/>
                  </a:lnTo>
                  <a:lnTo>
                    <a:pt x="337" y="102"/>
                  </a:lnTo>
                  <a:lnTo>
                    <a:pt x="317" y="112"/>
                  </a:lnTo>
                  <a:lnTo>
                    <a:pt x="301" y="121"/>
                  </a:lnTo>
                  <a:lnTo>
                    <a:pt x="287" y="131"/>
                  </a:lnTo>
                  <a:lnTo>
                    <a:pt x="273" y="143"/>
                  </a:lnTo>
                  <a:lnTo>
                    <a:pt x="261" y="158"/>
                  </a:lnTo>
                  <a:lnTo>
                    <a:pt x="252" y="169"/>
                  </a:lnTo>
                  <a:lnTo>
                    <a:pt x="242" y="181"/>
                  </a:lnTo>
                  <a:lnTo>
                    <a:pt x="221" y="209"/>
                  </a:lnTo>
                  <a:lnTo>
                    <a:pt x="203" y="237"/>
                  </a:lnTo>
                  <a:lnTo>
                    <a:pt x="200" y="242"/>
                  </a:lnTo>
                  <a:lnTo>
                    <a:pt x="198" y="245"/>
                  </a:lnTo>
                  <a:lnTo>
                    <a:pt x="192" y="253"/>
                  </a:lnTo>
                  <a:lnTo>
                    <a:pt x="191" y="253"/>
                  </a:lnTo>
                  <a:lnTo>
                    <a:pt x="189" y="252"/>
                  </a:lnTo>
                  <a:lnTo>
                    <a:pt x="188" y="249"/>
                  </a:lnTo>
                  <a:lnTo>
                    <a:pt x="186" y="247"/>
                  </a:lnTo>
                  <a:lnTo>
                    <a:pt x="184" y="247"/>
                  </a:lnTo>
                  <a:lnTo>
                    <a:pt x="181" y="247"/>
                  </a:lnTo>
                  <a:lnTo>
                    <a:pt x="179" y="243"/>
                  </a:lnTo>
                  <a:lnTo>
                    <a:pt x="178" y="242"/>
                  </a:lnTo>
                  <a:lnTo>
                    <a:pt x="178" y="239"/>
                  </a:lnTo>
                  <a:lnTo>
                    <a:pt x="460" y="276"/>
                  </a:lnTo>
                  <a:lnTo>
                    <a:pt x="402" y="98"/>
                  </a:lnTo>
                  <a:lnTo>
                    <a:pt x="401" y="102"/>
                  </a:lnTo>
                  <a:lnTo>
                    <a:pt x="397" y="107"/>
                  </a:lnTo>
                  <a:lnTo>
                    <a:pt x="391" y="111"/>
                  </a:lnTo>
                  <a:lnTo>
                    <a:pt x="385" y="113"/>
                  </a:lnTo>
                  <a:lnTo>
                    <a:pt x="376" y="113"/>
                  </a:lnTo>
                  <a:lnTo>
                    <a:pt x="374" y="112"/>
                  </a:lnTo>
                  <a:lnTo>
                    <a:pt x="376" y="102"/>
                  </a:lnTo>
                  <a:lnTo>
                    <a:pt x="377" y="102"/>
                  </a:lnTo>
                  <a:lnTo>
                    <a:pt x="389" y="99"/>
                  </a:lnTo>
                  <a:lnTo>
                    <a:pt x="401" y="96"/>
                  </a:lnTo>
                  <a:lnTo>
                    <a:pt x="402" y="98"/>
                  </a:lnTo>
                  <a:lnTo>
                    <a:pt x="460" y="276"/>
                  </a:lnTo>
                  <a:lnTo>
                    <a:pt x="329" y="115"/>
                  </a:lnTo>
                  <a:lnTo>
                    <a:pt x="331" y="115"/>
                  </a:lnTo>
                  <a:lnTo>
                    <a:pt x="338" y="111"/>
                  </a:lnTo>
                  <a:lnTo>
                    <a:pt x="349" y="108"/>
                  </a:lnTo>
                  <a:lnTo>
                    <a:pt x="356" y="106"/>
                  </a:lnTo>
                  <a:lnTo>
                    <a:pt x="360" y="104"/>
                  </a:lnTo>
                  <a:lnTo>
                    <a:pt x="362" y="104"/>
                  </a:lnTo>
                  <a:lnTo>
                    <a:pt x="363" y="106"/>
                  </a:lnTo>
                  <a:lnTo>
                    <a:pt x="363" y="113"/>
                  </a:lnTo>
                  <a:lnTo>
                    <a:pt x="359" y="121"/>
                  </a:lnTo>
                  <a:lnTo>
                    <a:pt x="352" y="127"/>
                  </a:lnTo>
                  <a:lnTo>
                    <a:pt x="345" y="131"/>
                  </a:lnTo>
                  <a:lnTo>
                    <a:pt x="338" y="133"/>
                  </a:lnTo>
                  <a:lnTo>
                    <a:pt x="333" y="135"/>
                  </a:lnTo>
                  <a:lnTo>
                    <a:pt x="327" y="133"/>
                  </a:lnTo>
                  <a:lnTo>
                    <a:pt x="330" y="125"/>
                  </a:lnTo>
                  <a:lnTo>
                    <a:pt x="329" y="115"/>
                  </a:lnTo>
                  <a:lnTo>
                    <a:pt x="460" y="276"/>
                  </a:lnTo>
                  <a:lnTo>
                    <a:pt x="252" y="292"/>
                  </a:lnTo>
                  <a:lnTo>
                    <a:pt x="247" y="291"/>
                  </a:lnTo>
                  <a:lnTo>
                    <a:pt x="236" y="287"/>
                  </a:lnTo>
                  <a:lnTo>
                    <a:pt x="234" y="287"/>
                  </a:lnTo>
                  <a:lnTo>
                    <a:pt x="234" y="288"/>
                  </a:lnTo>
                  <a:lnTo>
                    <a:pt x="232" y="285"/>
                  </a:lnTo>
                  <a:lnTo>
                    <a:pt x="232" y="282"/>
                  </a:lnTo>
                  <a:lnTo>
                    <a:pt x="229" y="280"/>
                  </a:lnTo>
                  <a:lnTo>
                    <a:pt x="225" y="278"/>
                  </a:lnTo>
                  <a:lnTo>
                    <a:pt x="220" y="276"/>
                  </a:lnTo>
                  <a:lnTo>
                    <a:pt x="217" y="276"/>
                  </a:lnTo>
                  <a:lnTo>
                    <a:pt x="216" y="277"/>
                  </a:lnTo>
                  <a:lnTo>
                    <a:pt x="213" y="276"/>
                  </a:lnTo>
                  <a:lnTo>
                    <a:pt x="215" y="272"/>
                  </a:lnTo>
                  <a:lnTo>
                    <a:pt x="217" y="270"/>
                  </a:lnTo>
                  <a:lnTo>
                    <a:pt x="219" y="261"/>
                  </a:lnTo>
                  <a:lnTo>
                    <a:pt x="220" y="252"/>
                  </a:lnTo>
                  <a:lnTo>
                    <a:pt x="219" y="235"/>
                  </a:lnTo>
                  <a:lnTo>
                    <a:pt x="222" y="224"/>
                  </a:lnTo>
                  <a:lnTo>
                    <a:pt x="228" y="218"/>
                  </a:lnTo>
                  <a:lnTo>
                    <a:pt x="231" y="215"/>
                  </a:lnTo>
                  <a:lnTo>
                    <a:pt x="236" y="208"/>
                  </a:lnTo>
                  <a:lnTo>
                    <a:pt x="240" y="204"/>
                  </a:lnTo>
                  <a:lnTo>
                    <a:pt x="243" y="201"/>
                  </a:lnTo>
                  <a:lnTo>
                    <a:pt x="245" y="199"/>
                  </a:lnTo>
                  <a:lnTo>
                    <a:pt x="249" y="195"/>
                  </a:lnTo>
                  <a:lnTo>
                    <a:pt x="253" y="192"/>
                  </a:lnTo>
                  <a:lnTo>
                    <a:pt x="256" y="192"/>
                  </a:lnTo>
                  <a:lnTo>
                    <a:pt x="258" y="198"/>
                  </a:lnTo>
                  <a:lnTo>
                    <a:pt x="259" y="201"/>
                  </a:lnTo>
                  <a:lnTo>
                    <a:pt x="259" y="210"/>
                  </a:lnTo>
                  <a:lnTo>
                    <a:pt x="256" y="217"/>
                  </a:lnTo>
                  <a:lnTo>
                    <a:pt x="251" y="224"/>
                  </a:lnTo>
                  <a:lnTo>
                    <a:pt x="244" y="230"/>
                  </a:lnTo>
                  <a:lnTo>
                    <a:pt x="236" y="240"/>
                  </a:lnTo>
                  <a:lnTo>
                    <a:pt x="234" y="245"/>
                  </a:lnTo>
                  <a:lnTo>
                    <a:pt x="234" y="251"/>
                  </a:lnTo>
                  <a:lnTo>
                    <a:pt x="234" y="253"/>
                  </a:lnTo>
                  <a:lnTo>
                    <a:pt x="242" y="245"/>
                  </a:lnTo>
                  <a:lnTo>
                    <a:pt x="246" y="238"/>
                  </a:lnTo>
                  <a:lnTo>
                    <a:pt x="253" y="231"/>
                  </a:lnTo>
                  <a:lnTo>
                    <a:pt x="260" y="227"/>
                  </a:lnTo>
                  <a:lnTo>
                    <a:pt x="267" y="220"/>
                  </a:lnTo>
                  <a:lnTo>
                    <a:pt x="269" y="215"/>
                  </a:lnTo>
                  <a:lnTo>
                    <a:pt x="269" y="209"/>
                  </a:lnTo>
                  <a:lnTo>
                    <a:pt x="267" y="197"/>
                  </a:lnTo>
                  <a:lnTo>
                    <a:pt x="269" y="197"/>
                  </a:lnTo>
                  <a:lnTo>
                    <a:pt x="271" y="196"/>
                  </a:lnTo>
                  <a:lnTo>
                    <a:pt x="274" y="194"/>
                  </a:lnTo>
                  <a:lnTo>
                    <a:pt x="275" y="195"/>
                  </a:lnTo>
                  <a:lnTo>
                    <a:pt x="279" y="199"/>
                  </a:lnTo>
                  <a:lnTo>
                    <a:pt x="281" y="204"/>
                  </a:lnTo>
                  <a:lnTo>
                    <a:pt x="283" y="212"/>
                  </a:lnTo>
                  <a:lnTo>
                    <a:pt x="284" y="220"/>
                  </a:lnTo>
                  <a:lnTo>
                    <a:pt x="282" y="228"/>
                  </a:lnTo>
                  <a:lnTo>
                    <a:pt x="279" y="235"/>
                  </a:lnTo>
                  <a:lnTo>
                    <a:pt x="259" y="256"/>
                  </a:lnTo>
                  <a:lnTo>
                    <a:pt x="259" y="266"/>
                  </a:lnTo>
                  <a:lnTo>
                    <a:pt x="260" y="276"/>
                  </a:lnTo>
                  <a:lnTo>
                    <a:pt x="258" y="284"/>
                  </a:lnTo>
                  <a:lnTo>
                    <a:pt x="256" y="288"/>
                  </a:lnTo>
                  <a:lnTo>
                    <a:pt x="252" y="292"/>
                  </a:lnTo>
                  <a:lnTo>
                    <a:pt x="460" y="276"/>
                  </a:lnTo>
                  <a:lnTo>
                    <a:pt x="275" y="179"/>
                  </a:lnTo>
                  <a:lnTo>
                    <a:pt x="269" y="181"/>
                  </a:lnTo>
                  <a:lnTo>
                    <a:pt x="265" y="181"/>
                  </a:lnTo>
                  <a:lnTo>
                    <a:pt x="261" y="179"/>
                  </a:lnTo>
                  <a:lnTo>
                    <a:pt x="258" y="178"/>
                  </a:lnTo>
                  <a:lnTo>
                    <a:pt x="258" y="177"/>
                  </a:lnTo>
                  <a:lnTo>
                    <a:pt x="258" y="176"/>
                  </a:lnTo>
                  <a:lnTo>
                    <a:pt x="264" y="166"/>
                  </a:lnTo>
                  <a:lnTo>
                    <a:pt x="271" y="158"/>
                  </a:lnTo>
                  <a:lnTo>
                    <a:pt x="272" y="158"/>
                  </a:lnTo>
                  <a:lnTo>
                    <a:pt x="287" y="145"/>
                  </a:lnTo>
                  <a:lnTo>
                    <a:pt x="304" y="135"/>
                  </a:lnTo>
                  <a:lnTo>
                    <a:pt x="310" y="131"/>
                  </a:lnTo>
                  <a:lnTo>
                    <a:pt x="313" y="129"/>
                  </a:lnTo>
                  <a:lnTo>
                    <a:pt x="314" y="128"/>
                  </a:lnTo>
                  <a:lnTo>
                    <a:pt x="315" y="129"/>
                  </a:lnTo>
                  <a:lnTo>
                    <a:pt x="315" y="138"/>
                  </a:lnTo>
                  <a:lnTo>
                    <a:pt x="312" y="147"/>
                  </a:lnTo>
                  <a:lnTo>
                    <a:pt x="308" y="155"/>
                  </a:lnTo>
                  <a:lnTo>
                    <a:pt x="300" y="162"/>
                  </a:lnTo>
                  <a:lnTo>
                    <a:pt x="296" y="165"/>
                  </a:lnTo>
                  <a:lnTo>
                    <a:pt x="292" y="166"/>
                  </a:lnTo>
                  <a:lnTo>
                    <a:pt x="288" y="166"/>
                  </a:lnTo>
                  <a:lnTo>
                    <a:pt x="285" y="167"/>
                  </a:lnTo>
                  <a:lnTo>
                    <a:pt x="281" y="172"/>
                  </a:lnTo>
                  <a:lnTo>
                    <a:pt x="280" y="177"/>
                  </a:lnTo>
                  <a:lnTo>
                    <a:pt x="275" y="179"/>
                  </a:lnTo>
                  <a:lnTo>
                    <a:pt x="460" y="276"/>
                  </a:lnTo>
                  <a:lnTo>
                    <a:pt x="213" y="247"/>
                  </a:lnTo>
                  <a:lnTo>
                    <a:pt x="213" y="255"/>
                  </a:lnTo>
                  <a:lnTo>
                    <a:pt x="212" y="260"/>
                  </a:lnTo>
                  <a:lnTo>
                    <a:pt x="210" y="267"/>
                  </a:lnTo>
                  <a:lnTo>
                    <a:pt x="206" y="272"/>
                  </a:lnTo>
                  <a:lnTo>
                    <a:pt x="201" y="276"/>
                  </a:lnTo>
                  <a:lnTo>
                    <a:pt x="199" y="275"/>
                  </a:lnTo>
                  <a:lnTo>
                    <a:pt x="198" y="273"/>
                  </a:lnTo>
                  <a:lnTo>
                    <a:pt x="197" y="267"/>
                  </a:lnTo>
                  <a:lnTo>
                    <a:pt x="204" y="256"/>
                  </a:lnTo>
                  <a:lnTo>
                    <a:pt x="207" y="251"/>
                  </a:lnTo>
                  <a:lnTo>
                    <a:pt x="211" y="245"/>
                  </a:lnTo>
                  <a:lnTo>
                    <a:pt x="213" y="245"/>
                  </a:lnTo>
                  <a:lnTo>
                    <a:pt x="213" y="247"/>
                  </a:lnTo>
                  <a:lnTo>
                    <a:pt x="460" y="276"/>
                  </a:lnTo>
                  <a:lnTo>
                    <a:pt x="112" y="537"/>
                  </a:lnTo>
                  <a:lnTo>
                    <a:pt x="107" y="539"/>
                  </a:lnTo>
                  <a:lnTo>
                    <a:pt x="104" y="539"/>
                  </a:lnTo>
                  <a:lnTo>
                    <a:pt x="99" y="537"/>
                  </a:lnTo>
                  <a:lnTo>
                    <a:pt x="94" y="534"/>
                  </a:lnTo>
                  <a:lnTo>
                    <a:pt x="90" y="530"/>
                  </a:lnTo>
                  <a:lnTo>
                    <a:pt x="87" y="524"/>
                  </a:lnTo>
                  <a:lnTo>
                    <a:pt x="86" y="503"/>
                  </a:lnTo>
                  <a:lnTo>
                    <a:pt x="87" y="481"/>
                  </a:lnTo>
                  <a:lnTo>
                    <a:pt x="88" y="479"/>
                  </a:lnTo>
                  <a:lnTo>
                    <a:pt x="89" y="479"/>
                  </a:lnTo>
                  <a:lnTo>
                    <a:pt x="100" y="479"/>
                  </a:lnTo>
                  <a:lnTo>
                    <a:pt x="103" y="479"/>
                  </a:lnTo>
                  <a:lnTo>
                    <a:pt x="106" y="479"/>
                  </a:lnTo>
                  <a:lnTo>
                    <a:pt x="106" y="481"/>
                  </a:lnTo>
                  <a:lnTo>
                    <a:pt x="107" y="484"/>
                  </a:lnTo>
                  <a:lnTo>
                    <a:pt x="105" y="501"/>
                  </a:lnTo>
                  <a:lnTo>
                    <a:pt x="104" y="504"/>
                  </a:lnTo>
                  <a:lnTo>
                    <a:pt x="104" y="505"/>
                  </a:lnTo>
                  <a:lnTo>
                    <a:pt x="104" y="510"/>
                  </a:lnTo>
                  <a:lnTo>
                    <a:pt x="105" y="517"/>
                  </a:lnTo>
                  <a:lnTo>
                    <a:pt x="108" y="530"/>
                  </a:lnTo>
                  <a:lnTo>
                    <a:pt x="109" y="531"/>
                  </a:lnTo>
                  <a:lnTo>
                    <a:pt x="111" y="532"/>
                  </a:lnTo>
                  <a:lnTo>
                    <a:pt x="113" y="535"/>
                  </a:lnTo>
                  <a:lnTo>
                    <a:pt x="113" y="537"/>
                  </a:lnTo>
                  <a:lnTo>
                    <a:pt x="112" y="537"/>
                  </a:lnTo>
                  <a:lnTo>
                    <a:pt x="460" y="276"/>
                  </a:lnTo>
                  <a:lnTo>
                    <a:pt x="174" y="522"/>
                  </a:lnTo>
                  <a:lnTo>
                    <a:pt x="171" y="529"/>
                  </a:lnTo>
                  <a:lnTo>
                    <a:pt x="167" y="534"/>
                  </a:lnTo>
                  <a:lnTo>
                    <a:pt x="162" y="538"/>
                  </a:lnTo>
                  <a:lnTo>
                    <a:pt x="156" y="539"/>
                  </a:lnTo>
                  <a:lnTo>
                    <a:pt x="151" y="540"/>
                  </a:lnTo>
                  <a:lnTo>
                    <a:pt x="143" y="541"/>
                  </a:lnTo>
                  <a:lnTo>
                    <a:pt x="136" y="540"/>
                  </a:lnTo>
                  <a:lnTo>
                    <a:pt x="131" y="539"/>
                  </a:lnTo>
                  <a:lnTo>
                    <a:pt x="129" y="537"/>
                  </a:lnTo>
                  <a:lnTo>
                    <a:pt x="127" y="534"/>
                  </a:lnTo>
                  <a:lnTo>
                    <a:pt x="121" y="525"/>
                  </a:lnTo>
                  <a:lnTo>
                    <a:pt x="117" y="515"/>
                  </a:lnTo>
                  <a:lnTo>
                    <a:pt x="116" y="505"/>
                  </a:lnTo>
                  <a:lnTo>
                    <a:pt x="118" y="488"/>
                  </a:lnTo>
                  <a:lnTo>
                    <a:pt x="119" y="482"/>
                  </a:lnTo>
                  <a:lnTo>
                    <a:pt x="122" y="479"/>
                  </a:lnTo>
                  <a:lnTo>
                    <a:pt x="130" y="478"/>
                  </a:lnTo>
                  <a:lnTo>
                    <a:pt x="136" y="478"/>
                  </a:lnTo>
                  <a:lnTo>
                    <a:pt x="142" y="479"/>
                  </a:lnTo>
                  <a:lnTo>
                    <a:pt x="147" y="479"/>
                  </a:lnTo>
                  <a:lnTo>
                    <a:pt x="149" y="481"/>
                  </a:lnTo>
                  <a:lnTo>
                    <a:pt x="149" y="485"/>
                  </a:lnTo>
                  <a:lnTo>
                    <a:pt x="151" y="492"/>
                  </a:lnTo>
                  <a:lnTo>
                    <a:pt x="153" y="501"/>
                  </a:lnTo>
                  <a:lnTo>
                    <a:pt x="156" y="506"/>
                  </a:lnTo>
                  <a:lnTo>
                    <a:pt x="167" y="514"/>
                  </a:lnTo>
                  <a:lnTo>
                    <a:pt x="172" y="516"/>
                  </a:lnTo>
                  <a:lnTo>
                    <a:pt x="174" y="522"/>
                  </a:lnTo>
                  <a:lnTo>
                    <a:pt x="460" y="276"/>
                  </a:lnTo>
                  <a:lnTo>
                    <a:pt x="163" y="485"/>
                  </a:lnTo>
                  <a:lnTo>
                    <a:pt x="163" y="481"/>
                  </a:lnTo>
                  <a:lnTo>
                    <a:pt x="170" y="481"/>
                  </a:lnTo>
                  <a:lnTo>
                    <a:pt x="181" y="483"/>
                  </a:lnTo>
                  <a:lnTo>
                    <a:pt x="187" y="481"/>
                  </a:lnTo>
                  <a:lnTo>
                    <a:pt x="192" y="478"/>
                  </a:lnTo>
                  <a:lnTo>
                    <a:pt x="193" y="479"/>
                  </a:lnTo>
                  <a:lnTo>
                    <a:pt x="195" y="480"/>
                  </a:lnTo>
                  <a:lnTo>
                    <a:pt x="195" y="485"/>
                  </a:lnTo>
                  <a:lnTo>
                    <a:pt x="196" y="492"/>
                  </a:lnTo>
                  <a:lnTo>
                    <a:pt x="195" y="497"/>
                  </a:lnTo>
                  <a:lnTo>
                    <a:pt x="194" y="503"/>
                  </a:lnTo>
                  <a:lnTo>
                    <a:pt x="190" y="506"/>
                  </a:lnTo>
                  <a:lnTo>
                    <a:pt x="182" y="508"/>
                  </a:lnTo>
                  <a:lnTo>
                    <a:pt x="174" y="506"/>
                  </a:lnTo>
                  <a:lnTo>
                    <a:pt x="169" y="503"/>
                  </a:lnTo>
                  <a:lnTo>
                    <a:pt x="166" y="498"/>
                  </a:lnTo>
                  <a:lnTo>
                    <a:pt x="164" y="492"/>
                  </a:lnTo>
                  <a:lnTo>
                    <a:pt x="163" y="485"/>
                  </a:lnTo>
                  <a:lnTo>
                    <a:pt x="460" y="276"/>
                  </a:lnTo>
                  <a:lnTo>
                    <a:pt x="310" y="451"/>
                  </a:lnTo>
                  <a:lnTo>
                    <a:pt x="304" y="473"/>
                  </a:lnTo>
                  <a:lnTo>
                    <a:pt x="301" y="492"/>
                  </a:lnTo>
                  <a:lnTo>
                    <a:pt x="301" y="502"/>
                  </a:lnTo>
                  <a:lnTo>
                    <a:pt x="302" y="512"/>
                  </a:lnTo>
                  <a:lnTo>
                    <a:pt x="305" y="523"/>
                  </a:lnTo>
                  <a:lnTo>
                    <a:pt x="310" y="535"/>
                  </a:lnTo>
                  <a:lnTo>
                    <a:pt x="311" y="539"/>
                  </a:lnTo>
                  <a:lnTo>
                    <a:pt x="310" y="541"/>
                  </a:lnTo>
                  <a:lnTo>
                    <a:pt x="299" y="540"/>
                  </a:lnTo>
                  <a:lnTo>
                    <a:pt x="292" y="538"/>
                  </a:lnTo>
                  <a:lnTo>
                    <a:pt x="284" y="537"/>
                  </a:lnTo>
                  <a:lnTo>
                    <a:pt x="272" y="535"/>
                  </a:lnTo>
                  <a:lnTo>
                    <a:pt x="261" y="534"/>
                  </a:lnTo>
                  <a:lnTo>
                    <a:pt x="247" y="535"/>
                  </a:lnTo>
                  <a:lnTo>
                    <a:pt x="219" y="537"/>
                  </a:lnTo>
                  <a:lnTo>
                    <a:pt x="200" y="538"/>
                  </a:lnTo>
                  <a:lnTo>
                    <a:pt x="180" y="539"/>
                  </a:lnTo>
                  <a:lnTo>
                    <a:pt x="178" y="537"/>
                  </a:lnTo>
                  <a:lnTo>
                    <a:pt x="179" y="535"/>
                  </a:lnTo>
                  <a:lnTo>
                    <a:pt x="180" y="531"/>
                  </a:lnTo>
                  <a:lnTo>
                    <a:pt x="181" y="525"/>
                  </a:lnTo>
                  <a:lnTo>
                    <a:pt x="181" y="518"/>
                  </a:lnTo>
                  <a:lnTo>
                    <a:pt x="186" y="517"/>
                  </a:lnTo>
                  <a:lnTo>
                    <a:pt x="190" y="516"/>
                  </a:lnTo>
                  <a:lnTo>
                    <a:pt x="195" y="515"/>
                  </a:lnTo>
                  <a:lnTo>
                    <a:pt x="200" y="511"/>
                  </a:lnTo>
                  <a:lnTo>
                    <a:pt x="205" y="506"/>
                  </a:lnTo>
                  <a:lnTo>
                    <a:pt x="207" y="501"/>
                  </a:lnTo>
                  <a:lnTo>
                    <a:pt x="208" y="493"/>
                  </a:lnTo>
                  <a:lnTo>
                    <a:pt x="207" y="486"/>
                  </a:lnTo>
                  <a:lnTo>
                    <a:pt x="206" y="479"/>
                  </a:lnTo>
                  <a:lnTo>
                    <a:pt x="203" y="474"/>
                  </a:lnTo>
                  <a:lnTo>
                    <a:pt x="200" y="470"/>
                  </a:lnTo>
                  <a:lnTo>
                    <a:pt x="199" y="467"/>
                  </a:lnTo>
                  <a:lnTo>
                    <a:pt x="203" y="460"/>
                  </a:lnTo>
                  <a:lnTo>
                    <a:pt x="205" y="452"/>
                  </a:lnTo>
                  <a:lnTo>
                    <a:pt x="205" y="439"/>
                  </a:lnTo>
                  <a:lnTo>
                    <a:pt x="203" y="425"/>
                  </a:lnTo>
                  <a:lnTo>
                    <a:pt x="199" y="410"/>
                  </a:lnTo>
                  <a:lnTo>
                    <a:pt x="193" y="388"/>
                  </a:lnTo>
                  <a:lnTo>
                    <a:pt x="188" y="367"/>
                  </a:lnTo>
                  <a:lnTo>
                    <a:pt x="190" y="361"/>
                  </a:lnTo>
                  <a:lnTo>
                    <a:pt x="192" y="363"/>
                  </a:lnTo>
                  <a:lnTo>
                    <a:pt x="245" y="413"/>
                  </a:lnTo>
                  <a:lnTo>
                    <a:pt x="251" y="417"/>
                  </a:lnTo>
                  <a:lnTo>
                    <a:pt x="258" y="422"/>
                  </a:lnTo>
                  <a:lnTo>
                    <a:pt x="274" y="431"/>
                  </a:lnTo>
                  <a:lnTo>
                    <a:pt x="292" y="439"/>
                  </a:lnTo>
                  <a:lnTo>
                    <a:pt x="310" y="446"/>
                  </a:lnTo>
                  <a:lnTo>
                    <a:pt x="311" y="447"/>
                  </a:lnTo>
                  <a:lnTo>
                    <a:pt x="310" y="451"/>
                  </a:lnTo>
                  <a:lnTo>
                    <a:pt x="460" y="276"/>
                  </a:lnTo>
                  <a:close/>
                </a:path>
              </a:pathLst>
            </a:custGeom>
            <a:grpFill/>
            <a:ln w="9525">
              <a:noFill/>
              <a:round/>
              <a:headEnd/>
              <a:tailEnd/>
            </a:ln>
          </p:spPr>
          <p:txBody>
            <a:bodyPr/>
            <a:lstStyle/>
            <a:p>
              <a:pPr fontAlgn="auto">
                <a:spcBef>
                  <a:spcPts val="0"/>
                </a:spcBef>
                <a:spcAft>
                  <a:spcPts val="0"/>
                </a:spcAft>
                <a:defRPr/>
              </a:pPr>
              <a:endParaRPr lang="de-DE">
                <a:latin typeface="+mn-lt"/>
                <a:ea typeface="+mn-ea"/>
              </a:endParaRPr>
            </a:p>
          </p:txBody>
        </p:sp>
        <p:sp>
          <p:nvSpPr>
            <p:cNvPr id="6" name="Freeform 120"/>
            <p:cNvSpPr>
              <a:spLocks/>
            </p:cNvSpPr>
            <p:nvPr/>
          </p:nvSpPr>
          <p:spPr bwMode="auto">
            <a:xfrm>
              <a:off x="1876" y="2281"/>
              <a:ext cx="65" cy="31"/>
            </a:xfrm>
            <a:custGeom>
              <a:avLst/>
              <a:gdLst/>
              <a:ahLst/>
              <a:cxnLst>
                <a:cxn ang="0">
                  <a:pos x="64" y="6"/>
                </a:cxn>
                <a:cxn ang="0">
                  <a:pos x="66" y="9"/>
                </a:cxn>
                <a:cxn ang="0">
                  <a:pos x="66" y="13"/>
                </a:cxn>
                <a:cxn ang="0">
                  <a:pos x="63" y="12"/>
                </a:cxn>
                <a:cxn ang="0">
                  <a:pos x="61" y="11"/>
                </a:cxn>
                <a:cxn ang="0">
                  <a:pos x="58" y="6"/>
                </a:cxn>
                <a:cxn ang="0">
                  <a:pos x="50" y="6"/>
                </a:cxn>
                <a:cxn ang="0">
                  <a:pos x="43" y="8"/>
                </a:cxn>
                <a:cxn ang="0">
                  <a:pos x="32" y="13"/>
                </a:cxn>
                <a:cxn ang="0">
                  <a:pos x="23" y="20"/>
                </a:cxn>
                <a:cxn ang="0">
                  <a:pos x="6" y="31"/>
                </a:cxn>
                <a:cxn ang="0">
                  <a:pos x="0" y="29"/>
                </a:cxn>
                <a:cxn ang="0">
                  <a:pos x="9" y="25"/>
                </a:cxn>
                <a:cxn ang="0">
                  <a:pos x="19" y="19"/>
                </a:cxn>
                <a:cxn ang="0">
                  <a:pos x="30" y="11"/>
                </a:cxn>
                <a:cxn ang="0">
                  <a:pos x="40" y="5"/>
                </a:cxn>
                <a:cxn ang="0">
                  <a:pos x="52" y="0"/>
                </a:cxn>
                <a:cxn ang="0">
                  <a:pos x="58" y="2"/>
                </a:cxn>
                <a:cxn ang="0">
                  <a:pos x="64" y="6"/>
                </a:cxn>
              </a:cxnLst>
              <a:rect l="0" t="0" r="r" b="b"/>
              <a:pathLst>
                <a:path w="66" h="31">
                  <a:moveTo>
                    <a:pt x="64" y="6"/>
                  </a:moveTo>
                  <a:lnTo>
                    <a:pt x="66" y="9"/>
                  </a:lnTo>
                  <a:lnTo>
                    <a:pt x="66" y="13"/>
                  </a:lnTo>
                  <a:lnTo>
                    <a:pt x="63" y="12"/>
                  </a:lnTo>
                  <a:lnTo>
                    <a:pt x="61" y="11"/>
                  </a:lnTo>
                  <a:lnTo>
                    <a:pt x="58" y="6"/>
                  </a:lnTo>
                  <a:lnTo>
                    <a:pt x="50" y="6"/>
                  </a:lnTo>
                  <a:lnTo>
                    <a:pt x="43" y="8"/>
                  </a:lnTo>
                  <a:lnTo>
                    <a:pt x="32" y="13"/>
                  </a:lnTo>
                  <a:lnTo>
                    <a:pt x="23" y="20"/>
                  </a:lnTo>
                  <a:lnTo>
                    <a:pt x="6" y="31"/>
                  </a:lnTo>
                  <a:lnTo>
                    <a:pt x="0" y="29"/>
                  </a:lnTo>
                  <a:lnTo>
                    <a:pt x="9" y="25"/>
                  </a:lnTo>
                  <a:lnTo>
                    <a:pt x="19" y="19"/>
                  </a:lnTo>
                  <a:lnTo>
                    <a:pt x="30" y="11"/>
                  </a:lnTo>
                  <a:lnTo>
                    <a:pt x="40" y="5"/>
                  </a:lnTo>
                  <a:lnTo>
                    <a:pt x="52" y="0"/>
                  </a:lnTo>
                  <a:lnTo>
                    <a:pt x="58" y="2"/>
                  </a:lnTo>
                  <a:lnTo>
                    <a:pt x="64" y="6"/>
                  </a:lnTo>
                  <a:close/>
                </a:path>
              </a:pathLst>
            </a:custGeom>
            <a:grpFill/>
            <a:ln w="9525">
              <a:noFill/>
              <a:round/>
              <a:headEnd/>
              <a:tailEnd/>
            </a:ln>
          </p:spPr>
          <p:txBody>
            <a:bodyPr/>
            <a:lstStyle/>
            <a:p>
              <a:pPr fontAlgn="auto">
                <a:spcBef>
                  <a:spcPts val="0"/>
                </a:spcBef>
                <a:spcAft>
                  <a:spcPts val="0"/>
                </a:spcAft>
                <a:defRPr/>
              </a:pPr>
              <a:endParaRPr lang="de-DE">
                <a:latin typeface="+mn-lt"/>
                <a:ea typeface="+mn-ea"/>
              </a:endParaRPr>
            </a:p>
          </p:txBody>
        </p:sp>
        <p:sp>
          <p:nvSpPr>
            <p:cNvPr id="7" name="Freeform 121"/>
            <p:cNvSpPr>
              <a:spLocks/>
            </p:cNvSpPr>
            <p:nvPr/>
          </p:nvSpPr>
          <p:spPr bwMode="auto">
            <a:xfrm>
              <a:off x="1870" y="2301"/>
              <a:ext cx="68" cy="42"/>
            </a:xfrm>
            <a:custGeom>
              <a:avLst/>
              <a:gdLst/>
              <a:ahLst/>
              <a:cxnLst>
                <a:cxn ang="0">
                  <a:pos x="68" y="7"/>
                </a:cxn>
                <a:cxn ang="0">
                  <a:pos x="67" y="3"/>
                </a:cxn>
                <a:cxn ang="0">
                  <a:pos x="66" y="1"/>
                </a:cxn>
                <a:cxn ang="0">
                  <a:pos x="64" y="0"/>
                </a:cxn>
                <a:cxn ang="0">
                  <a:pos x="62" y="5"/>
                </a:cxn>
                <a:cxn ang="0">
                  <a:pos x="61" y="7"/>
                </a:cxn>
                <a:cxn ang="0">
                  <a:pos x="56" y="7"/>
                </a:cxn>
                <a:cxn ang="0">
                  <a:pos x="45" y="11"/>
                </a:cxn>
                <a:cxn ang="0">
                  <a:pos x="35" y="17"/>
                </a:cxn>
                <a:cxn ang="0">
                  <a:pos x="25" y="24"/>
                </a:cxn>
                <a:cxn ang="0">
                  <a:pos x="15" y="30"/>
                </a:cxn>
                <a:cxn ang="0">
                  <a:pos x="0" y="36"/>
                </a:cxn>
                <a:cxn ang="0">
                  <a:pos x="0" y="38"/>
                </a:cxn>
                <a:cxn ang="0">
                  <a:pos x="47" y="42"/>
                </a:cxn>
                <a:cxn ang="0">
                  <a:pos x="62" y="40"/>
                </a:cxn>
                <a:cxn ang="0">
                  <a:pos x="62" y="37"/>
                </a:cxn>
                <a:cxn ang="0">
                  <a:pos x="60" y="34"/>
                </a:cxn>
                <a:cxn ang="0">
                  <a:pos x="63" y="23"/>
                </a:cxn>
                <a:cxn ang="0">
                  <a:pos x="62" y="13"/>
                </a:cxn>
                <a:cxn ang="0">
                  <a:pos x="63" y="11"/>
                </a:cxn>
                <a:cxn ang="0">
                  <a:pos x="65" y="11"/>
                </a:cxn>
                <a:cxn ang="0">
                  <a:pos x="67" y="10"/>
                </a:cxn>
                <a:cxn ang="0">
                  <a:pos x="68" y="7"/>
                </a:cxn>
                <a:cxn ang="0">
                  <a:pos x="68" y="7"/>
                </a:cxn>
                <a:cxn ang="0">
                  <a:pos x="56" y="34"/>
                </a:cxn>
                <a:cxn ang="0">
                  <a:pos x="52" y="35"/>
                </a:cxn>
                <a:cxn ang="0">
                  <a:pos x="49" y="34"/>
                </a:cxn>
                <a:cxn ang="0">
                  <a:pos x="42" y="34"/>
                </a:cxn>
                <a:cxn ang="0">
                  <a:pos x="36" y="35"/>
                </a:cxn>
                <a:cxn ang="0">
                  <a:pos x="24" y="34"/>
                </a:cxn>
                <a:cxn ang="0">
                  <a:pos x="22" y="32"/>
                </a:cxn>
                <a:cxn ang="0">
                  <a:pos x="27" y="29"/>
                </a:cxn>
                <a:cxn ang="0">
                  <a:pos x="41" y="21"/>
                </a:cxn>
                <a:cxn ang="0">
                  <a:pos x="54" y="17"/>
                </a:cxn>
                <a:cxn ang="0">
                  <a:pos x="56" y="18"/>
                </a:cxn>
                <a:cxn ang="0">
                  <a:pos x="57" y="27"/>
                </a:cxn>
                <a:cxn ang="0">
                  <a:pos x="56" y="34"/>
                </a:cxn>
                <a:cxn ang="0">
                  <a:pos x="68" y="7"/>
                </a:cxn>
              </a:cxnLst>
              <a:rect l="0" t="0" r="r" b="b"/>
              <a:pathLst>
                <a:path w="68" h="42">
                  <a:moveTo>
                    <a:pt x="68" y="7"/>
                  </a:moveTo>
                  <a:lnTo>
                    <a:pt x="67" y="3"/>
                  </a:lnTo>
                  <a:lnTo>
                    <a:pt x="66" y="1"/>
                  </a:lnTo>
                  <a:lnTo>
                    <a:pt x="64" y="0"/>
                  </a:lnTo>
                  <a:lnTo>
                    <a:pt x="62" y="5"/>
                  </a:lnTo>
                  <a:lnTo>
                    <a:pt x="61" y="7"/>
                  </a:lnTo>
                  <a:lnTo>
                    <a:pt x="56" y="7"/>
                  </a:lnTo>
                  <a:lnTo>
                    <a:pt x="45" y="11"/>
                  </a:lnTo>
                  <a:lnTo>
                    <a:pt x="35" y="17"/>
                  </a:lnTo>
                  <a:lnTo>
                    <a:pt x="25" y="24"/>
                  </a:lnTo>
                  <a:lnTo>
                    <a:pt x="15" y="30"/>
                  </a:lnTo>
                  <a:lnTo>
                    <a:pt x="0" y="36"/>
                  </a:lnTo>
                  <a:lnTo>
                    <a:pt x="0" y="38"/>
                  </a:lnTo>
                  <a:lnTo>
                    <a:pt x="47" y="42"/>
                  </a:lnTo>
                  <a:lnTo>
                    <a:pt x="62" y="40"/>
                  </a:lnTo>
                  <a:lnTo>
                    <a:pt x="62" y="37"/>
                  </a:lnTo>
                  <a:lnTo>
                    <a:pt x="60" y="34"/>
                  </a:lnTo>
                  <a:lnTo>
                    <a:pt x="63" y="23"/>
                  </a:lnTo>
                  <a:lnTo>
                    <a:pt x="62" y="13"/>
                  </a:lnTo>
                  <a:lnTo>
                    <a:pt x="63" y="11"/>
                  </a:lnTo>
                  <a:lnTo>
                    <a:pt x="65" y="11"/>
                  </a:lnTo>
                  <a:lnTo>
                    <a:pt x="67" y="10"/>
                  </a:lnTo>
                  <a:lnTo>
                    <a:pt x="68" y="7"/>
                  </a:lnTo>
                  <a:lnTo>
                    <a:pt x="68" y="7"/>
                  </a:lnTo>
                  <a:lnTo>
                    <a:pt x="56" y="34"/>
                  </a:lnTo>
                  <a:lnTo>
                    <a:pt x="52" y="35"/>
                  </a:lnTo>
                  <a:lnTo>
                    <a:pt x="49" y="34"/>
                  </a:lnTo>
                  <a:lnTo>
                    <a:pt x="42" y="34"/>
                  </a:lnTo>
                  <a:lnTo>
                    <a:pt x="36" y="35"/>
                  </a:lnTo>
                  <a:lnTo>
                    <a:pt x="24" y="34"/>
                  </a:lnTo>
                  <a:lnTo>
                    <a:pt x="22" y="32"/>
                  </a:lnTo>
                  <a:lnTo>
                    <a:pt x="27" y="29"/>
                  </a:lnTo>
                  <a:lnTo>
                    <a:pt x="41" y="21"/>
                  </a:lnTo>
                  <a:lnTo>
                    <a:pt x="54" y="17"/>
                  </a:lnTo>
                  <a:lnTo>
                    <a:pt x="56" y="18"/>
                  </a:lnTo>
                  <a:lnTo>
                    <a:pt x="57" y="27"/>
                  </a:lnTo>
                  <a:lnTo>
                    <a:pt x="56" y="34"/>
                  </a:lnTo>
                  <a:lnTo>
                    <a:pt x="68" y="7"/>
                  </a:lnTo>
                  <a:close/>
                </a:path>
              </a:pathLst>
            </a:custGeom>
            <a:grpFill/>
            <a:ln w="9525">
              <a:noFill/>
              <a:round/>
              <a:headEnd/>
              <a:tailEnd/>
            </a:ln>
          </p:spPr>
          <p:txBody>
            <a:bodyPr/>
            <a:lstStyle/>
            <a:p>
              <a:pPr fontAlgn="auto">
                <a:spcBef>
                  <a:spcPts val="0"/>
                </a:spcBef>
                <a:spcAft>
                  <a:spcPts val="0"/>
                </a:spcAft>
                <a:defRPr/>
              </a:pPr>
              <a:endParaRPr lang="de-DE">
                <a:latin typeface="+mn-lt"/>
                <a:ea typeface="+mn-ea"/>
              </a:endParaRPr>
            </a:p>
          </p:txBody>
        </p:sp>
        <p:sp>
          <p:nvSpPr>
            <p:cNvPr id="8" name="Freeform 122"/>
            <p:cNvSpPr>
              <a:spLocks/>
            </p:cNvSpPr>
            <p:nvPr/>
          </p:nvSpPr>
          <p:spPr bwMode="auto">
            <a:xfrm>
              <a:off x="1944" y="2382"/>
              <a:ext cx="41" cy="36"/>
            </a:xfrm>
            <a:custGeom>
              <a:avLst/>
              <a:gdLst/>
              <a:ahLst/>
              <a:cxnLst>
                <a:cxn ang="0">
                  <a:pos x="3" y="1"/>
                </a:cxn>
                <a:cxn ang="0">
                  <a:pos x="5" y="0"/>
                </a:cxn>
                <a:cxn ang="0">
                  <a:pos x="5" y="3"/>
                </a:cxn>
                <a:cxn ang="0">
                  <a:pos x="5" y="12"/>
                </a:cxn>
                <a:cxn ang="0">
                  <a:pos x="3" y="23"/>
                </a:cxn>
                <a:cxn ang="0">
                  <a:pos x="3" y="27"/>
                </a:cxn>
                <a:cxn ang="0">
                  <a:pos x="5" y="28"/>
                </a:cxn>
                <a:cxn ang="0">
                  <a:pos x="7" y="29"/>
                </a:cxn>
                <a:cxn ang="0">
                  <a:pos x="13" y="28"/>
                </a:cxn>
                <a:cxn ang="0">
                  <a:pos x="19" y="25"/>
                </a:cxn>
                <a:cxn ang="0">
                  <a:pos x="29" y="21"/>
                </a:cxn>
                <a:cxn ang="0">
                  <a:pos x="34" y="19"/>
                </a:cxn>
                <a:cxn ang="0">
                  <a:pos x="41" y="17"/>
                </a:cxn>
                <a:cxn ang="0">
                  <a:pos x="41" y="21"/>
                </a:cxn>
                <a:cxn ang="0">
                  <a:pos x="30" y="25"/>
                </a:cxn>
                <a:cxn ang="0">
                  <a:pos x="19" y="29"/>
                </a:cxn>
                <a:cxn ang="0">
                  <a:pos x="9" y="35"/>
                </a:cxn>
                <a:cxn ang="0">
                  <a:pos x="6" y="36"/>
                </a:cxn>
                <a:cxn ang="0">
                  <a:pos x="3" y="35"/>
                </a:cxn>
                <a:cxn ang="0">
                  <a:pos x="2" y="33"/>
                </a:cxn>
                <a:cxn ang="0">
                  <a:pos x="0" y="27"/>
                </a:cxn>
                <a:cxn ang="0">
                  <a:pos x="0" y="23"/>
                </a:cxn>
                <a:cxn ang="0">
                  <a:pos x="0" y="14"/>
                </a:cxn>
                <a:cxn ang="0">
                  <a:pos x="2" y="3"/>
                </a:cxn>
                <a:cxn ang="0">
                  <a:pos x="3" y="1"/>
                </a:cxn>
              </a:cxnLst>
              <a:rect l="0" t="0" r="r" b="b"/>
              <a:pathLst>
                <a:path w="41" h="36">
                  <a:moveTo>
                    <a:pt x="3" y="1"/>
                  </a:moveTo>
                  <a:lnTo>
                    <a:pt x="5" y="0"/>
                  </a:lnTo>
                  <a:lnTo>
                    <a:pt x="5" y="3"/>
                  </a:lnTo>
                  <a:lnTo>
                    <a:pt x="5" y="12"/>
                  </a:lnTo>
                  <a:lnTo>
                    <a:pt x="3" y="23"/>
                  </a:lnTo>
                  <a:lnTo>
                    <a:pt x="3" y="27"/>
                  </a:lnTo>
                  <a:lnTo>
                    <a:pt x="5" y="28"/>
                  </a:lnTo>
                  <a:lnTo>
                    <a:pt x="7" y="29"/>
                  </a:lnTo>
                  <a:lnTo>
                    <a:pt x="13" y="28"/>
                  </a:lnTo>
                  <a:lnTo>
                    <a:pt x="19" y="25"/>
                  </a:lnTo>
                  <a:lnTo>
                    <a:pt x="29" y="21"/>
                  </a:lnTo>
                  <a:lnTo>
                    <a:pt x="34" y="19"/>
                  </a:lnTo>
                  <a:lnTo>
                    <a:pt x="41" y="17"/>
                  </a:lnTo>
                  <a:lnTo>
                    <a:pt x="41" y="21"/>
                  </a:lnTo>
                  <a:lnTo>
                    <a:pt x="30" y="25"/>
                  </a:lnTo>
                  <a:lnTo>
                    <a:pt x="19" y="29"/>
                  </a:lnTo>
                  <a:lnTo>
                    <a:pt x="9" y="35"/>
                  </a:lnTo>
                  <a:lnTo>
                    <a:pt x="6" y="36"/>
                  </a:lnTo>
                  <a:lnTo>
                    <a:pt x="3" y="35"/>
                  </a:lnTo>
                  <a:lnTo>
                    <a:pt x="2" y="33"/>
                  </a:lnTo>
                  <a:lnTo>
                    <a:pt x="0" y="27"/>
                  </a:lnTo>
                  <a:lnTo>
                    <a:pt x="0" y="23"/>
                  </a:lnTo>
                  <a:lnTo>
                    <a:pt x="0" y="14"/>
                  </a:lnTo>
                  <a:lnTo>
                    <a:pt x="2" y="3"/>
                  </a:lnTo>
                  <a:lnTo>
                    <a:pt x="3" y="1"/>
                  </a:lnTo>
                  <a:close/>
                </a:path>
              </a:pathLst>
            </a:custGeom>
            <a:grpFill/>
            <a:ln w="9525">
              <a:noFill/>
              <a:round/>
              <a:headEnd/>
              <a:tailEnd/>
            </a:ln>
          </p:spPr>
          <p:txBody>
            <a:bodyPr/>
            <a:lstStyle/>
            <a:p>
              <a:pPr fontAlgn="auto">
                <a:spcBef>
                  <a:spcPts val="0"/>
                </a:spcBef>
                <a:spcAft>
                  <a:spcPts val="0"/>
                </a:spcAft>
                <a:defRPr/>
              </a:pPr>
              <a:endParaRPr lang="de-DE">
                <a:latin typeface="+mn-lt"/>
                <a:ea typeface="+mn-ea"/>
              </a:endParaRPr>
            </a:p>
          </p:txBody>
        </p:sp>
        <p:sp>
          <p:nvSpPr>
            <p:cNvPr id="9" name="Freeform 123"/>
            <p:cNvSpPr>
              <a:spLocks/>
            </p:cNvSpPr>
            <p:nvPr/>
          </p:nvSpPr>
          <p:spPr bwMode="auto">
            <a:xfrm>
              <a:off x="1689" y="2376"/>
              <a:ext cx="40" cy="78"/>
            </a:xfrm>
            <a:custGeom>
              <a:avLst/>
              <a:gdLst/>
              <a:ahLst/>
              <a:cxnLst>
                <a:cxn ang="0">
                  <a:pos x="30" y="6"/>
                </a:cxn>
                <a:cxn ang="0">
                  <a:pos x="33" y="13"/>
                </a:cxn>
                <a:cxn ang="0">
                  <a:pos x="32" y="21"/>
                </a:cxn>
                <a:cxn ang="0">
                  <a:pos x="30" y="36"/>
                </a:cxn>
                <a:cxn ang="0">
                  <a:pos x="31" y="39"/>
                </a:cxn>
                <a:cxn ang="0">
                  <a:pos x="34" y="41"/>
                </a:cxn>
                <a:cxn ang="0">
                  <a:pos x="36" y="43"/>
                </a:cxn>
                <a:cxn ang="0">
                  <a:pos x="36" y="45"/>
                </a:cxn>
                <a:cxn ang="0">
                  <a:pos x="33" y="47"/>
                </a:cxn>
                <a:cxn ang="0">
                  <a:pos x="30" y="45"/>
                </a:cxn>
                <a:cxn ang="0">
                  <a:pos x="27" y="43"/>
                </a:cxn>
                <a:cxn ang="0">
                  <a:pos x="26" y="39"/>
                </a:cxn>
                <a:cxn ang="0">
                  <a:pos x="26" y="32"/>
                </a:cxn>
                <a:cxn ang="0">
                  <a:pos x="28" y="23"/>
                </a:cxn>
                <a:cxn ang="0">
                  <a:pos x="28" y="15"/>
                </a:cxn>
                <a:cxn ang="0">
                  <a:pos x="26" y="7"/>
                </a:cxn>
                <a:cxn ang="0">
                  <a:pos x="19" y="4"/>
                </a:cxn>
                <a:cxn ang="0">
                  <a:pos x="13" y="5"/>
                </a:cxn>
                <a:cxn ang="0">
                  <a:pos x="8" y="12"/>
                </a:cxn>
                <a:cxn ang="0">
                  <a:pos x="5" y="16"/>
                </a:cxn>
                <a:cxn ang="0">
                  <a:pos x="4" y="35"/>
                </a:cxn>
                <a:cxn ang="0">
                  <a:pos x="6" y="46"/>
                </a:cxn>
                <a:cxn ang="0">
                  <a:pos x="12" y="54"/>
                </a:cxn>
                <a:cxn ang="0">
                  <a:pos x="23" y="60"/>
                </a:cxn>
                <a:cxn ang="0">
                  <a:pos x="27" y="65"/>
                </a:cxn>
                <a:cxn ang="0">
                  <a:pos x="28" y="70"/>
                </a:cxn>
                <a:cxn ang="0">
                  <a:pos x="34" y="73"/>
                </a:cxn>
                <a:cxn ang="0">
                  <a:pos x="36" y="70"/>
                </a:cxn>
                <a:cxn ang="0">
                  <a:pos x="36" y="69"/>
                </a:cxn>
                <a:cxn ang="0">
                  <a:pos x="38" y="70"/>
                </a:cxn>
                <a:cxn ang="0">
                  <a:pos x="40" y="72"/>
                </a:cxn>
                <a:cxn ang="0">
                  <a:pos x="38" y="75"/>
                </a:cxn>
                <a:cxn ang="0">
                  <a:pos x="36" y="76"/>
                </a:cxn>
                <a:cxn ang="0">
                  <a:pos x="34" y="77"/>
                </a:cxn>
                <a:cxn ang="0">
                  <a:pos x="31" y="78"/>
                </a:cxn>
                <a:cxn ang="0">
                  <a:pos x="28" y="75"/>
                </a:cxn>
                <a:cxn ang="0">
                  <a:pos x="26" y="69"/>
                </a:cxn>
                <a:cxn ang="0">
                  <a:pos x="24" y="65"/>
                </a:cxn>
                <a:cxn ang="0">
                  <a:pos x="21" y="62"/>
                </a:cxn>
                <a:cxn ang="0">
                  <a:pos x="12" y="59"/>
                </a:cxn>
                <a:cxn ang="0">
                  <a:pos x="7" y="52"/>
                </a:cxn>
                <a:cxn ang="0">
                  <a:pos x="2" y="45"/>
                </a:cxn>
                <a:cxn ang="0">
                  <a:pos x="1" y="36"/>
                </a:cxn>
                <a:cxn ang="0">
                  <a:pos x="0" y="28"/>
                </a:cxn>
                <a:cxn ang="0">
                  <a:pos x="2" y="20"/>
                </a:cxn>
                <a:cxn ang="0">
                  <a:pos x="5" y="11"/>
                </a:cxn>
                <a:cxn ang="0">
                  <a:pos x="10" y="4"/>
                </a:cxn>
                <a:cxn ang="0">
                  <a:pos x="16" y="1"/>
                </a:cxn>
                <a:cxn ang="0">
                  <a:pos x="23" y="0"/>
                </a:cxn>
                <a:cxn ang="0">
                  <a:pos x="30" y="6"/>
                </a:cxn>
              </a:cxnLst>
              <a:rect l="0" t="0" r="r" b="b"/>
              <a:pathLst>
                <a:path w="40" h="78">
                  <a:moveTo>
                    <a:pt x="30" y="6"/>
                  </a:moveTo>
                  <a:lnTo>
                    <a:pt x="33" y="13"/>
                  </a:lnTo>
                  <a:lnTo>
                    <a:pt x="32" y="21"/>
                  </a:lnTo>
                  <a:lnTo>
                    <a:pt x="30" y="36"/>
                  </a:lnTo>
                  <a:lnTo>
                    <a:pt x="31" y="39"/>
                  </a:lnTo>
                  <a:lnTo>
                    <a:pt x="34" y="41"/>
                  </a:lnTo>
                  <a:lnTo>
                    <a:pt x="36" y="43"/>
                  </a:lnTo>
                  <a:lnTo>
                    <a:pt x="36" y="45"/>
                  </a:lnTo>
                  <a:lnTo>
                    <a:pt x="33" y="47"/>
                  </a:lnTo>
                  <a:lnTo>
                    <a:pt x="30" y="45"/>
                  </a:lnTo>
                  <a:lnTo>
                    <a:pt x="27" y="43"/>
                  </a:lnTo>
                  <a:lnTo>
                    <a:pt x="26" y="39"/>
                  </a:lnTo>
                  <a:lnTo>
                    <a:pt x="26" y="32"/>
                  </a:lnTo>
                  <a:lnTo>
                    <a:pt x="28" y="23"/>
                  </a:lnTo>
                  <a:lnTo>
                    <a:pt x="28" y="15"/>
                  </a:lnTo>
                  <a:lnTo>
                    <a:pt x="26" y="7"/>
                  </a:lnTo>
                  <a:lnTo>
                    <a:pt x="19" y="4"/>
                  </a:lnTo>
                  <a:lnTo>
                    <a:pt x="13" y="5"/>
                  </a:lnTo>
                  <a:lnTo>
                    <a:pt x="8" y="12"/>
                  </a:lnTo>
                  <a:lnTo>
                    <a:pt x="5" y="16"/>
                  </a:lnTo>
                  <a:lnTo>
                    <a:pt x="4" y="35"/>
                  </a:lnTo>
                  <a:lnTo>
                    <a:pt x="6" y="46"/>
                  </a:lnTo>
                  <a:lnTo>
                    <a:pt x="12" y="54"/>
                  </a:lnTo>
                  <a:lnTo>
                    <a:pt x="23" y="60"/>
                  </a:lnTo>
                  <a:lnTo>
                    <a:pt x="27" y="65"/>
                  </a:lnTo>
                  <a:lnTo>
                    <a:pt x="28" y="70"/>
                  </a:lnTo>
                  <a:lnTo>
                    <a:pt x="34" y="73"/>
                  </a:lnTo>
                  <a:lnTo>
                    <a:pt x="36" y="70"/>
                  </a:lnTo>
                  <a:lnTo>
                    <a:pt x="36" y="69"/>
                  </a:lnTo>
                  <a:lnTo>
                    <a:pt x="38" y="70"/>
                  </a:lnTo>
                  <a:lnTo>
                    <a:pt x="40" y="72"/>
                  </a:lnTo>
                  <a:lnTo>
                    <a:pt x="38" y="75"/>
                  </a:lnTo>
                  <a:lnTo>
                    <a:pt x="36" y="76"/>
                  </a:lnTo>
                  <a:lnTo>
                    <a:pt x="34" y="77"/>
                  </a:lnTo>
                  <a:lnTo>
                    <a:pt x="31" y="78"/>
                  </a:lnTo>
                  <a:lnTo>
                    <a:pt x="28" y="75"/>
                  </a:lnTo>
                  <a:lnTo>
                    <a:pt x="26" y="69"/>
                  </a:lnTo>
                  <a:lnTo>
                    <a:pt x="24" y="65"/>
                  </a:lnTo>
                  <a:lnTo>
                    <a:pt x="21" y="62"/>
                  </a:lnTo>
                  <a:lnTo>
                    <a:pt x="12" y="59"/>
                  </a:lnTo>
                  <a:lnTo>
                    <a:pt x="7" y="52"/>
                  </a:lnTo>
                  <a:lnTo>
                    <a:pt x="2" y="45"/>
                  </a:lnTo>
                  <a:lnTo>
                    <a:pt x="1" y="36"/>
                  </a:lnTo>
                  <a:lnTo>
                    <a:pt x="0" y="28"/>
                  </a:lnTo>
                  <a:lnTo>
                    <a:pt x="2" y="20"/>
                  </a:lnTo>
                  <a:lnTo>
                    <a:pt x="5" y="11"/>
                  </a:lnTo>
                  <a:lnTo>
                    <a:pt x="10" y="4"/>
                  </a:lnTo>
                  <a:lnTo>
                    <a:pt x="16" y="1"/>
                  </a:lnTo>
                  <a:lnTo>
                    <a:pt x="23" y="0"/>
                  </a:lnTo>
                  <a:lnTo>
                    <a:pt x="30" y="6"/>
                  </a:lnTo>
                  <a:close/>
                </a:path>
              </a:pathLst>
            </a:custGeom>
            <a:grpFill/>
            <a:ln w="9525">
              <a:noFill/>
              <a:round/>
              <a:headEnd/>
              <a:tailEnd/>
            </a:ln>
          </p:spPr>
          <p:txBody>
            <a:bodyPr/>
            <a:lstStyle/>
            <a:p>
              <a:pPr fontAlgn="auto">
                <a:spcBef>
                  <a:spcPts val="0"/>
                </a:spcBef>
                <a:spcAft>
                  <a:spcPts val="0"/>
                </a:spcAft>
                <a:defRPr/>
              </a:pPr>
              <a:endParaRPr lang="de-DE">
                <a:latin typeface="+mn-lt"/>
                <a:ea typeface="+mn-ea"/>
              </a:endParaRPr>
            </a:p>
          </p:txBody>
        </p:sp>
        <p:sp>
          <p:nvSpPr>
            <p:cNvPr id="10" name="Freeform 124"/>
            <p:cNvSpPr>
              <a:spLocks/>
            </p:cNvSpPr>
            <p:nvPr/>
          </p:nvSpPr>
          <p:spPr bwMode="auto">
            <a:xfrm>
              <a:off x="1549" y="2454"/>
              <a:ext cx="73" cy="47"/>
            </a:xfrm>
            <a:custGeom>
              <a:avLst/>
              <a:gdLst/>
              <a:ahLst/>
              <a:cxnLst>
                <a:cxn ang="0">
                  <a:pos x="27" y="8"/>
                </a:cxn>
                <a:cxn ang="0">
                  <a:pos x="19" y="11"/>
                </a:cxn>
                <a:cxn ang="0">
                  <a:pos x="14" y="17"/>
                </a:cxn>
                <a:cxn ang="0">
                  <a:pos x="6" y="28"/>
                </a:cxn>
                <a:cxn ang="0">
                  <a:pos x="1" y="37"/>
                </a:cxn>
                <a:cxn ang="0">
                  <a:pos x="0" y="40"/>
                </a:cxn>
                <a:cxn ang="0">
                  <a:pos x="0" y="42"/>
                </a:cxn>
                <a:cxn ang="0">
                  <a:pos x="0" y="44"/>
                </a:cxn>
                <a:cxn ang="0">
                  <a:pos x="2" y="44"/>
                </a:cxn>
                <a:cxn ang="0">
                  <a:pos x="3" y="45"/>
                </a:cxn>
                <a:cxn ang="0">
                  <a:pos x="6" y="46"/>
                </a:cxn>
                <a:cxn ang="0">
                  <a:pos x="9" y="47"/>
                </a:cxn>
                <a:cxn ang="0">
                  <a:pos x="15" y="47"/>
                </a:cxn>
                <a:cxn ang="0">
                  <a:pos x="28" y="46"/>
                </a:cxn>
                <a:cxn ang="0">
                  <a:pos x="36" y="44"/>
                </a:cxn>
                <a:cxn ang="0">
                  <a:pos x="45" y="40"/>
                </a:cxn>
                <a:cxn ang="0">
                  <a:pos x="53" y="35"/>
                </a:cxn>
                <a:cxn ang="0">
                  <a:pos x="59" y="30"/>
                </a:cxn>
                <a:cxn ang="0">
                  <a:pos x="65" y="23"/>
                </a:cxn>
                <a:cxn ang="0">
                  <a:pos x="69" y="18"/>
                </a:cxn>
                <a:cxn ang="0">
                  <a:pos x="72" y="8"/>
                </a:cxn>
                <a:cxn ang="0">
                  <a:pos x="73" y="5"/>
                </a:cxn>
                <a:cxn ang="0">
                  <a:pos x="73" y="3"/>
                </a:cxn>
                <a:cxn ang="0">
                  <a:pos x="73" y="1"/>
                </a:cxn>
                <a:cxn ang="0">
                  <a:pos x="71" y="1"/>
                </a:cxn>
                <a:cxn ang="0">
                  <a:pos x="68" y="1"/>
                </a:cxn>
                <a:cxn ang="0">
                  <a:pos x="63" y="0"/>
                </a:cxn>
                <a:cxn ang="0">
                  <a:pos x="58" y="0"/>
                </a:cxn>
                <a:cxn ang="0">
                  <a:pos x="43" y="2"/>
                </a:cxn>
                <a:cxn ang="0">
                  <a:pos x="27" y="8"/>
                </a:cxn>
                <a:cxn ang="0">
                  <a:pos x="27" y="8"/>
                </a:cxn>
                <a:cxn ang="0">
                  <a:pos x="29" y="11"/>
                </a:cxn>
                <a:cxn ang="0">
                  <a:pos x="41" y="7"/>
                </a:cxn>
                <a:cxn ang="0">
                  <a:pos x="52" y="5"/>
                </a:cxn>
                <a:cxn ang="0">
                  <a:pos x="68" y="5"/>
                </a:cxn>
                <a:cxn ang="0">
                  <a:pos x="65" y="11"/>
                </a:cxn>
                <a:cxn ang="0">
                  <a:pos x="61" y="20"/>
                </a:cxn>
                <a:cxn ang="0">
                  <a:pos x="54" y="28"/>
                </a:cxn>
                <a:cxn ang="0">
                  <a:pos x="43" y="36"/>
                </a:cxn>
                <a:cxn ang="0">
                  <a:pos x="30" y="40"/>
                </a:cxn>
                <a:cxn ang="0">
                  <a:pos x="19" y="42"/>
                </a:cxn>
                <a:cxn ang="0">
                  <a:pos x="10" y="41"/>
                </a:cxn>
                <a:cxn ang="0">
                  <a:pos x="6" y="40"/>
                </a:cxn>
                <a:cxn ang="0">
                  <a:pos x="7" y="34"/>
                </a:cxn>
                <a:cxn ang="0">
                  <a:pos x="12" y="26"/>
                </a:cxn>
                <a:cxn ang="0">
                  <a:pos x="19" y="18"/>
                </a:cxn>
                <a:cxn ang="0">
                  <a:pos x="29" y="11"/>
                </a:cxn>
                <a:cxn ang="0">
                  <a:pos x="27" y="8"/>
                </a:cxn>
              </a:cxnLst>
              <a:rect l="0" t="0" r="r" b="b"/>
              <a:pathLst>
                <a:path w="73" h="47">
                  <a:moveTo>
                    <a:pt x="27" y="8"/>
                  </a:moveTo>
                  <a:lnTo>
                    <a:pt x="19" y="11"/>
                  </a:lnTo>
                  <a:lnTo>
                    <a:pt x="14" y="17"/>
                  </a:lnTo>
                  <a:lnTo>
                    <a:pt x="6" y="28"/>
                  </a:lnTo>
                  <a:lnTo>
                    <a:pt x="1" y="37"/>
                  </a:lnTo>
                  <a:lnTo>
                    <a:pt x="0" y="40"/>
                  </a:lnTo>
                  <a:lnTo>
                    <a:pt x="0" y="42"/>
                  </a:lnTo>
                  <a:lnTo>
                    <a:pt x="0" y="44"/>
                  </a:lnTo>
                  <a:lnTo>
                    <a:pt x="2" y="44"/>
                  </a:lnTo>
                  <a:lnTo>
                    <a:pt x="3" y="45"/>
                  </a:lnTo>
                  <a:lnTo>
                    <a:pt x="6" y="46"/>
                  </a:lnTo>
                  <a:lnTo>
                    <a:pt x="9" y="47"/>
                  </a:lnTo>
                  <a:lnTo>
                    <a:pt x="15" y="47"/>
                  </a:lnTo>
                  <a:lnTo>
                    <a:pt x="28" y="46"/>
                  </a:lnTo>
                  <a:lnTo>
                    <a:pt x="36" y="44"/>
                  </a:lnTo>
                  <a:lnTo>
                    <a:pt x="45" y="40"/>
                  </a:lnTo>
                  <a:lnTo>
                    <a:pt x="53" y="35"/>
                  </a:lnTo>
                  <a:lnTo>
                    <a:pt x="59" y="30"/>
                  </a:lnTo>
                  <a:lnTo>
                    <a:pt x="65" y="23"/>
                  </a:lnTo>
                  <a:lnTo>
                    <a:pt x="69" y="18"/>
                  </a:lnTo>
                  <a:lnTo>
                    <a:pt x="72" y="8"/>
                  </a:lnTo>
                  <a:lnTo>
                    <a:pt x="73" y="5"/>
                  </a:lnTo>
                  <a:lnTo>
                    <a:pt x="73" y="3"/>
                  </a:lnTo>
                  <a:lnTo>
                    <a:pt x="73" y="1"/>
                  </a:lnTo>
                  <a:lnTo>
                    <a:pt x="71" y="1"/>
                  </a:lnTo>
                  <a:lnTo>
                    <a:pt x="68" y="1"/>
                  </a:lnTo>
                  <a:lnTo>
                    <a:pt x="63" y="0"/>
                  </a:lnTo>
                  <a:lnTo>
                    <a:pt x="58" y="0"/>
                  </a:lnTo>
                  <a:lnTo>
                    <a:pt x="43" y="2"/>
                  </a:lnTo>
                  <a:lnTo>
                    <a:pt x="27" y="8"/>
                  </a:lnTo>
                  <a:lnTo>
                    <a:pt x="27" y="8"/>
                  </a:lnTo>
                  <a:lnTo>
                    <a:pt x="29" y="11"/>
                  </a:lnTo>
                  <a:lnTo>
                    <a:pt x="41" y="7"/>
                  </a:lnTo>
                  <a:lnTo>
                    <a:pt x="52" y="5"/>
                  </a:lnTo>
                  <a:lnTo>
                    <a:pt x="68" y="5"/>
                  </a:lnTo>
                  <a:lnTo>
                    <a:pt x="65" y="11"/>
                  </a:lnTo>
                  <a:lnTo>
                    <a:pt x="61" y="20"/>
                  </a:lnTo>
                  <a:lnTo>
                    <a:pt x="54" y="28"/>
                  </a:lnTo>
                  <a:lnTo>
                    <a:pt x="43" y="36"/>
                  </a:lnTo>
                  <a:lnTo>
                    <a:pt x="30" y="40"/>
                  </a:lnTo>
                  <a:lnTo>
                    <a:pt x="19" y="42"/>
                  </a:lnTo>
                  <a:lnTo>
                    <a:pt x="10" y="41"/>
                  </a:lnTo>
                  <a:lnTo>
                    <a:pt x="6" y="40"/>
                  </a:lnTo>
                  <a:lnTo>
                    <a:pt x="7" y="34"/>
                  </a:lnTo>
                  <a:lnTo>
                    <a:pt x="12" y="26"/>
                  </a:lnTo>
                  <a:lnTo>
                    <a:pt x="19" y="18"/>
                  </a:lnTo>
                  <a:lnTo>
                    <a:pt x="29" y="11"/>
                  </a:lnTo>
                  <a:lnTo>
                    <a:pt x="27" y="8"/>
                  </a:lnTo>
                  <a:close/>
                </a:path>
              </a:pathLst>
            </a:custGeom>
            <a:grpFill/>
            <a:ln w="9525">
              <a:noFill/>
              <a:round/>
              <a:headEnd/>
              <a:tailEnd/>
            </a:ln>
          </p:spPr>
          <p:txBody>
            <a:bodyPr/>
            <a:lstStyle/>
            <a:p>
              <a:pPr fontAlgn="auto">
                <a:spcBef>
                  <a:spcPts val="0"/>
                </a:spcBef>
                <a:spcAft>
                  <a:spcPts val="0"/>
                </a:spcAft>
                <a:defRPr/>
              </a:pPr>
              <a:endParaRPr lang="de-DE">
                <a:latin typeface="+mn-lt"/>
                <a:ea typeface="+mn-ea"/>
              </a:endParaRPr>
            </a:p>
          </p:txBody>
        </p:sp>
        <p:sp>
          <p:nvSpPr>
            <p:cNvPr id="11" name="Freeform 125"/>
            <p:cNvSpPr>
              <a:spLocks/>
            </p:cNvSpPr>
            <p:nvPr/>
          </p:nvSpPr>
          <p:spPr bwMode="auto">
            <a:xfrm>
              <a:off x="1567" y="2408"/>
              <a:ext cx="77" cy="45"/>
            </a:xfrm>
            <a:custGeom>
              <a:avLst/>
              <a:gdLst/>
              <a:ahLst/>
              <a:cxnLst>
                <a:cxn ang="0">
                  <a:pos x="30" y="5"/>
                </a:cxn>
                <a:cxn ang="0">
                  <a:pos x="23" y="9"/>
                </a:cxn>
                <a:cxn ang="0">
                  <a:pos x="16" y="15"/>
                </a:cxn>
                <a:cxn ang="0">
                  <a:pos x="8" y="27"/>
                </a:cxn>
                <a:cxn ang="0">
                  <a:pos x="3" y="36"/>
                </a:cxn>
                <a:cxn ang="0">
                  <a:pos x="1" y="40"/>
                </a:cxn>
                <a:cxn ang="0">
                  <a:pos x="1" y="41"/>
                </a:cxn>
                <a:cxn ang="0">
                  <a:pos x="0" y="43"/>
                </a:cxn>
                <a:cxn ang="0">
                  <a:pos x="3" y="43"/>
                </a:cxn>
                <a:cxn ang="0">
                  <a:pos x="4" y="43"/>
                </a:cxn>
                <a:cxn ang="0">
                  <a:pos x="7" y="44"/>
                </a:cxn>
                <a:cxn ang="0">
                  <a:pos x="16" y="45"/>
                </a:cxn>
                <a:cxn ang="0">
                  <a:pos x="29" y="43"/>
                </a:cxn>
                <a:cxn ang="0">
                  <a:pos x="38" y="41"/>
                </a:cxn>
                <a:cxn ang="0">
                  <a:pos x="46" y="38"/>
                </a:cxn>
                <a:cxn ang="0">
                  <a:pos x="54" y="33"/>
                </a:cxn>
                <a:cxn ang="0">
                  <a:pos x="61" y="28"/>
                </a:cxn>
                <a:cxn ang="0">
                  <a:pos x="70" y="17"/>
                </a:cxn>
                <a:cxn ang="0">
                  <a:pos x="74" y="7"/>
                </a:cxn>
                <a:cxn ang="0">
                  <a:pos x="75" y="4"/>
                </a:cxn>
                <a:cxn ang="0">
                  <a:pos x="75" y="2"/>
                </a:cxn>
                <a:cxn ang="0">
                  <a:pos x="77" y="1"/>
                </a:cxn>
                <a:cxn ang="0">
                  <a:pos x="73" y="1"/>
                </a:cxn>
                <a:cxn ang="0">
                  <a:pos x="69" y="1"/>
                </a:cxn>
                <a:cxn ang="0">
                  <a:pos x="59" y="0"/>
                </a:cxn>
                <a:cxn ang="0">
                  <a:pos x="45" y="1"/>
                </a:cxn>
                <a:cxn ang="0">
                  <a:pos x="30" y="4"/>
                </a:cxn>
                <a:cxn ang="0">
                  <a:pos x="30" y="5"/>
                </a:cxn>
                <a:cxn ang="0">
                  <a:pos x="30" y="5"/>
                </a:cxn>
                <a:cxn ang="0">
                  <a:pos x="32" y="11"/>
                </a:cxn>
                <a:cxn ang="0">
                  <a:pos x="43" y="6"/>
                </a:cxn>
                <a:cxn ang="0">
                  <a:pos x="54" y="4"/>
                </a:cxn>
                <a:cxn ang="0">
                  <a:pos x="69" y="4"/>
                </a:cxn>
                <a:cxn ang="0">
                  <a:pos x="66" y="11"/>
                </a:cxn>
                <a:cxn ang="0">
                  <a:pos x="63" y="18"/>
                </a:cxn>
                <a:cxn ang="0">
                  <a:pos x="55" y="27"/>
                </a:cxn>
                <a:cxn ang="0">
                  <a:pos x="44" y="34"/>
                </a:cxn>
                <a:cxn ang="0">
                  <a:pos x="32" y="39"/>
                </a:cxn>
                <a:cxn ang="0">
                  <a:pos x="21" y="41"/>
                </a:cxn>
                <a:cxn ang="0">
                  <a:pos x="13" y="41"/>
                </a:cxn>
                <a:cxn ang="0">
                  <a:pos x="7" y="40"/>
                </a:cxn>
                <a:cxn ang="0">
                  <a:pos x="10" y="33"/>
                </a:cxn>
                <a:cxn ang="0">
                  <a:pos x="14" y="26"/>
                </a:cxn>
                <a:cxn ang="0">
                  <a:pos x="22" y="17"/>
                </a:cxn>
                <a:cxn ang="0">
                  <a:pos x="32" y="11"/>
                </a:cxn>
                <a:cxn ang="0">
                  <a:pos x="30" y="5"/>
                </a:cxn>
              </a:cxnLst>
              <a:rect l="0" t="0" r="r" b="b"/>
              <a:pathLst>
                <a:path w="77" h="45">
                  <a:moveTo>
                    <a:pt x="30" y="5"/>
                  </a:moveTo>
                  <a:lnTo>
                    <a:pt x="23" y="9"/>
                  </a:lnTo>
                  <a:lnTo>
                    <a:pt x="16" y="15"/>
                  </a:lnTo>
                  <a:lnTo>
                    <a:pt x="8" y="27"/>
                  </a:lnTo>
                  <a:lnTo>
                    <a:pt x="3" y="36"/>
                  </a:lnTo>
                  <a:lnTo>
                    <a:pt x="1" y="40"/>
                  </a:lnTo>
                  <a:lnTo>
                    <a:pt x="1" y="41"/>
                  </a:lnTo>
                  <a:lnTo>
                    <a:pt x="0" y="43"/>
                  </a:lnTo>
                  <a:lnTo>
                    <a:pt x="3" y="43"/>
                  </a:lnTo>
                  <a:lnTo>
                    <a:pt x="4" y="43"/>
                  </a:lnTo>
                  <a:lnTo>
                    <a:pt x="7" y="44"/>
                  </a:lnTo>
                  <a:lnTo>
                    <a:pt x="16" y="45"/>
                  </a:lnTo>
                  <a:lnTo>
                    <a:pt x="29" y="43"/>
                  </a:lnTo>
                  <a:lnTo>
                    <a:pt x="38" y="41"/>
                  </a:lnTo>
                  <a:lnTo>
                    <a:pt x="46" y="38"/>
                  </a:lnTo>
                  <a:lnTo>
                    <a:pt x="54" y="33"/>
                  </a:lnTo>
                  <a:lnTo>
                    <a:pt x="61" y="28"/>
                  </a:lnTo>
                  <a:lnTo>
                    <a:pt x="70" y="17"/>
                  </a:lnTo>
                  <a:lnTo>
                    <a:pt x="74" y="7"/>
                  </a:lnTo>
                  <a:lnTo>
                    <a:pt x="75" y="4"/>
                  </a:lnTo>
                  <a:lnTo>
                    <a:pt x="75" y="2"/>
                  </a:lnTo>
                  <a:lnTo>
                    <a:pt x="77" y="1"/>
                  </a:lnTo>
                  <a:lnTo>
                    <a:pt x="73" y="1"/>
                  </a:lnTo>
                  <a:lnTo>
                    <a:pt x="69" y="1"/>
                  </a:lnTo>
                  <a:lnTo>
                    <a:pt x="59" y="0"/>
                  </a:lnTo>
                  <a:lnTo>
                    <a:pt x="45" y="1"/>
                  </a:lnTo>
                  <a:lnTo>
                    <a:pt x="30" y="4"/>
                  </a:lnTo>
                  <a:lnTo>
                    <a:pt x="30" y="5"/>
                  </a:lnTo>
                  <a:lnTo>
                    <a:pt x="30" y="5"/>
                  </a:lnTo>
                  <a:lnTo>
                    <a:pt x="32" y="11"/>
                  </a:lnTo>
                  <a:lnTo>
                    <a:pt x="43" y="6"/>
                  </a:lnTo>
                  <a:lnTo>
                    <a:pt x="54" y="4"/>
                  </a:lnTo>
                  <a:lnTo>
                    <a:pt x="69" y="4"/>
                  </a:lnTo>
                  <a:lnTo>
                    <a:pt x="66" y="11"/>
                  </a:lnTo>
                  <a:lnTo>
                    <a:pt x="63" y="18"/>
                  </a:lnTo>
                  <a:lnTo>
                    <a:pt x="55" y="27"/>
                  </a:lnTo>
                  <a:lnTo>
                    <a:pt x="44" y="34"/>
                  </a:lnTo>
                  <a:lnTo>
                    <a:pt x="32" y="39"/>
                  </a:lnTo>
                  <a:lnTo>
                    <a:pt x="21" y="41"/>
                  </a:lnTo>
                  <a:lnTo>
                    <a:pt x="13" y="41"/>
                  </a:lnTo>
                  <a:lnTo>
                    <a:pt x="7" y="40"/>
                  </a:lnTo>
                  <a:lnTo>
                    <a:pt x="10" y="33"/>
                  </a:lnTo>
                  <a:lnTo>
                    <a:pt x="14" y="26"/>
                  </a:lnTo>
                  <a:lnTo>
                    <a:pt x="22" y="17"/>
                  </a:lnTo>
                  <a:lnTo>
                    <a:pt x="32" y="11"/>
                  </a:lnTo>
                  <a:lnTo>
                    <a:pt x="30" y="5"/>
                  </a:lnTo>
                  <a:close/>
                </a:path>
              </a:pathLst>
            </a:custGeom>
            <a:grpFill/>
            <a:ln w="9525">
              <a:noFill/>
              <a:round/>
              <a:headEnd/>
              <a:tailEnd/>
            </a:ln>
          </p:spPr>
          <p:txBody>
            <a:bodyPr/>
            <a:lstStyle/>
            <a:p>
              <a:pPr fontAlgn="auto">
                <a:spcBef>
                  <a:spcPts val="0"/>
                </a:spcBef>
                <a:spcAft>
                  <a:spcPts val="0"/>
                </a:spcAft>
                <a:defRPr/>
              </a:pPr>
              <a:endParaRPr lang="de-DE">
                <a:latin typeface="+mn-lt"/>
                <a:ea typeface="+mn-ea"/>
              </a:endParaRPr>
            </a:p>
          </p:txBody>
        </p:sp>
        <p:sp>
          <p:nvSpPr>
            <p:cNvPr id="12" name="Freeform 126"/>
            <p:cNvSpPr>
              <a:spLocks/>
            </p:cNvSpPr>
            <p:nvPr/>
          </p:nvSpPr>
          <p:spPr bwMode="auto">
            <a:xfrm>
              <a:off x="1594" y="2363"/>
              <a:ext cx="75" cy="46"/>
            </a:xfrm>
            <a:custGeom>
              <a:avLst/>
              <a:gdLst/>
              <a:ahLst/>
              <a:cxnLst>
                <a:cxn ang="0">
                  <a:pos x="30" y="6"/>
                </a:cxn>
                <a:cxn ang="0">
                  <a:pos x="23" y="9"/>
                </a:cxn>
                <a:cxn ang="0">
                  <a:pos x="16" y="15"/>
                </a:cxn>
                <a:cxn ang="0">
                  <a:pos x="7" y="26"/>
                </a:cxn>
                <a:cxn ang="0">
                  <a:pos x="1" y="36"/>
                </a:cxn>
                <a:cxn ang="0">
                  <a:pos x="0" y="39"/>
                </a:cxn>
                <a:cxn ang="0">
                  <a:pos x="0" y="40"/>
                </a:cxn>
                <a:cxn ang="0">
                  <a:pos x="0" y="42"/>
                </a:cxn>
                <a:cxn ang="0">
                  <a:pos x="1" y="44"/>
                </a:cxn>
                <a:cxn ang="0">
                  <a:pos x="2" y="44"/>
                </a:cxn>
                <a:cxn ang="0">
                  <a:pos x="5" y="45"/>
                </a:cxn>
                <a:cxn ang="0">
                  <a:pos x="9" y="46"/>
                </a:cxn>
                <a:cxn ang="0">
                  <a:pos x="14" y="46"/>
                </a:cxn>
                <a:cxn ang="0">
                  <a:pos x="28" y="44"/>
                </a:cxn>
                <a:cxn ang="0">
                  <a:pos x="37" y="42"/>
                </a:cxn>
                <a:cxn ang="0">
                  <a:pos x="46" y="38"/>
                </a:cxn>
                <a:cxn ang="0">
                  <a:pos x="54" y="33"/>
                </a:cxn>
                <a:cxn ang="0">
                  <a:pos x="60" y="28"/>
                </a:cxn>
                <a:cxn ang="0">
                  <a:pos x="69" y="18"/>
                </a:cxn>
                <a:cxn ang="0">
                  <a:pos x="74" y="8"/>
                </a:cxn>
                <a:cxn ang="0">
                  <a:pos x="75" y="5"/>
                </a:cxn>
                <a:cxn ang="0">
                  <a:pos x="75" y="3"/>
                </a:cxn>
                <a:cxn ang="0">
                  <a:pos x="75" y="1"/>
                </a:cxn>
                <a:cxn ang="0">
                  <a:pos x="73" y="1"/>
                </a:cxn>
                <a:cxn ang="0">
                  <a:pos x="68" y="1"/>
                </a:cxn>
                <a:cxn ang="0">
                  <a:pos x="58" y="0"/>
                </a:cxn>
                <a:cxn ang="0">
                  <a:pos x="45" y="1"/>
                </a:cxn>
                <a:cxn ang="0">
                  <a:pos x="30" y="6"/>
                </a:cxn>
                <a:cxn ang="0">
                  <a:pos x="30" y="6"/>
                </a:cxn>
                <a:cxn ang="0">
                  <a:pos x="32" y="11"/>
                </a:cxn>
                <a:cxn ang="0">
                  <a:pos x="44" y="7"/>
                </a:cxn>
                <a:cxn ang="0">
                  <a:pos x="54" y="6"/>
                </a:cxn>
                <a:cxn ang="0">
                  <a:pos x="69" y="6"/>
                </a:cxn>
                <a:cxn ang="0">
                  <a:pos x="66" y="11"/>
                </a:cxn>
                <a:cxn ang="0">
                  <a:pos x="62" y="19"/>
                </a:cxn>
                <a:cxn ang="0">
                  <a:pos x="53" y="26"/>
                </a:cxn>
                <a:cxn ang="0">
                  <a:pos x="42" y="34"/>
                </a:cxn>
                <a:cxn ang="0">
                  <a:pos x="30" y="38"/>
                </a:cxn>
                <a:cxn ang="0">
                  <a:pos x="20" y="40"/>
                </a:cxn>
                <a:cxn ang="0">
                  <a:pos x="5" y="40"/>
                </a:cxn>
                <a:cxn ang="0">
                  <a:pos x="8" y="33"/>
                </a:cxn>
                <a:cxn ang="0">
                  <a:pos x="13" y="25"/>
                </a:cxn>
                <a:cxn ang="0">
                  <a:pos x="22" y="17"/>
                </a:cxn>
                <a:cxn ang="0">
                  <a:pos x="32" y="11"/>
                </a:cxn>
                <a:cxn ang="0">
                  <a:pos x="30" y="6"/>
                </a:cxn>
              </a:cxnLst>
              <a:rect l="0" t="0" r="r" b="b"/>
              <a:pathLst>
                <a:path w="75" h="46">
                  <a:moveTo>
                    <a:pt x="30" y="6"/>
                  </a:moveTo>
                  <a:lnTo>
                    <a:pt x="23" y="9"/>
                  </a:lnTo>
                  <a:lnTo>
                    <a:pt x="16" y="15"/>
                  </a:lnTo>
                  <a:lnTo>
                    <a:pt x="7" y="26"/>
                  </a:lnTo>
                  <a:lnTo>
                    <a:pt x="1" y="36"/>
                  </a:lnTo>
                  <a:lnTo>
                    <a:pt x="0" y="39"/>
                  </a:lnTo>
                  <a:lnTo>
                    <a:pt x="0" y="40"/>
                  </a:lnTo>
                  <a:lnTo>
                    <a:pt x="0" y="42"/>
                  </a:lnTo>
                  <a:lnTo>
                    <a:pt x="1" y="44"/>
                  </a:lnTo>
                  <a:lnTo>
                    <a:pt x="2" y="44"/>
                  </a:lnTo>
                  <a:lnTo>
                    <a:pt x="5" y="45"/>
                  </a:lnTo>
                  <a:lnTo>
                    <a:pt x="9" y="46"/>
                  </a:lnTo>
                  <a:lnTo>
                    <a:pt x="14" y="46"/>
                  </a:lnTo>
                  <a:lnTo>
                    <a:pt x="28" y="44"/>
                  </a:lnTo>
                  <a:lnTo>
                    <a:pt x="37" y="42"/>
                  </a:lnTo>
                  <a:lnTo>
                    <a:pt x="46" y="38"/>
                  </a:lnTo>
                  <a:lnTo>
                    <a:pt x="54" y="33"/>
                  </a:lnTo>
                  <a:lnTo>
                    <a:pt x="60" y="28"/>
                  </a:lnTo>
                  <a:lnTo>
                    <a:pt x="69" y="18"/>
                  </a:lnTo>
                  <a:lnTo>
                    <a:pt x="74" y="8"/>
                  </a:lnTo>
                  <a:lnTo>
                    <a:pt x="75" y="5"/>
                  </a:lnTo>
                  <a:lnTo>
                    <a:pt x="75" y="3"/>
                  </a:lnTo>
                  <a:lnTo>
                    <a:pt x="75" y="1"/>
                  </a:lnTo>
                  <a:lnTo>
                    <a:pt x="73" y="1"/>
                  </a:lnTo>
                  <a:lnTo>
                    <a:pt x="68" y="1"/>
                  </a:lnTo>
                  <a:lnTo>
                    <a:pt x="58" y="0"/>
                  </a:lnTo>
                  <a:lnTo>
                    <a:pt x="45" y="1"/>
                  </a:lnTo>
                  <a:lnTo>
                    <a:pt x="30" y="6"/>
                  </a:lnTo>
                  <a:lnTo>
                    <a:pt x="30" y="6"/>
                  </a:lnTo>
                  <a:lnTo>
                    <a:pt x="32" y="11"/>
                  </a:lnTo>
                  <a:lnTo>
                    <a:pt x="44" y="7"/>
                  </a:lnTo>
                  <a:lnTo>
                    <a:pt x="54" y="6"/>
                  </a:lnTo>
                  <a:lnTo>
                    <a:pt x="69" y="6"/>
                  </a:lnTo>
                  <a:lnTo>
                    <a:pt x="66" y="11"/>
                  </a:lnTo>
                  <a:lnTo>
                    <a:pt x="62" y="19"/>
                  </a:lnTo>
                  <a:lnTo>
                    <a:pt x="53" y="26"/>
                  </a:lnTo>
                  <a:lnTo>
                    <a:pt x="42" y="34"/>
                  </a:lnTo>
                  <a:lnTo>
                    <a:pt x="30" y="38"/>
                  </a:lnTo>
                  <a:lnTo>
                    <a:pt x="20" y="40"/>
                  </a:lnTo>
                  <a:lnTo>
                    <a:pt x="5" y="40"/>
                  </a:lnTo>
                  <a:lnTo>
                    <a:pt x="8" y="33"/>
                  </a:lnTo>
                  <a:lnTo>
                    <a:pt x="13" y="25"/>
                  </a:lnTo>
                  <a:lnTo>
                    <a:pt x="22" y="17"/>
                  </a:lnTo>
                  <a:lnTo>
                    <a:pt x="32" y="11"/>
                  </a:lnTo>
                  <a:lnTo>
                    <a:pt x="30" y="6"/>
                  </a:lnTo>
                  <a:close/>
                </a:path>
              </a:pathLst>
            </a:custGeom>
            <a:grpFill/>
            <a:ln w="9525">
              <a:noFill/>
              <a:round/>
              <a:headEnd/>
              <a:tailEnd/>
            </a:ln>
          </p:spPr>
          <p:txBody>
            <a:bodyPr/>
            <a:lstStyle/>
            <a:p>
              <a:pPr fontAlgn="auto">
                <a:spcBef>
                  <a:spcPts val="0"/>
                </a:spcBef>
                <a:spcAft>
                  <a:spcPts val="0"/>
                </a:spcAft>
                <a:defRPr/>
              </a:pPr>
              <a:endParaRPr lang="de-DE">
                <a:latin typeface="+mn-lt"/>
                <a:ea typeface="+mn-ea"/>
              </a:endParaRPr>
            </a:p>
          </p:txBody>
        </p:sp>
        <p:sp>
          <p:nvSpPr>
            <p:cNvPr id="13" name="Freeform 127"/>
            <p:cNvSpPr>
              <a:spLocks/>
            </p:cNvSpPr>
            <p:nvPr/>
          </p:nvSpPr>
          <p:spPr bwMode="auto">
            <a:xfrm>
              <a:off x="1619" y="2318"/>
              <a:ext cx="75" cy="45"/>
            </a:xfrm>
            <a:custGeom>
              <a:avLst/>
              <a:gdLst/>
              <a:ahLst/>
              <a:cxnLst>
                <a:cxn ang="0">
                  <a:pos x="32" y="6"/>
                </a:cxn>
                <a:cxn ang="0">
                  <a:pos x="18" y="15"/>
                </a:cxn>
                <a:cxn ang="0">
                  <a:pos x="8" y="26"/>
                </a:cxn>
                <a:cxn ang="0">
                  <a:pos x="1" y="36"/>
                </a:cxn>
                <a:cxn ang="0">
                  <a:pos x="1" y="39"/>
                </a:cxn>
                <a:cxn ang="0">
                  <a:pos x="0" y="40"/>
                </a:cxn>
                <a:cxn ang="0">
                  <a:pos x="0" y="42"/>
                </a:cxn>
                <a:cxn ang="0">
                  <a:pos x="1" y="44"/>
                </a:cxn>
                <a:cxn ang="0">
                  <a:pos x="6" y="44"/>
                </a:cxn>
                <a:cxn ang="0">
                  <a:pos x="15" y="45"/>
                </a:cxn>
                <a:cxn ang="0">
                  <a:pos x="28" y="42"/>
                </a:cxn>
                <a:cxn ang="0">
                  <a:pos x="37" y="40"/>
                </a:cxn>
                <a:cxn ang="0">
                  <a:pos x="46" y="37"/>
                </a:cxn>
                <a:cxn ang="0">
                  <a:pos x="54" y="33"/>
                </a:cxn>
                <a:cxn ang="0">
                  <a:pos x="60" y="28"/>
                </a:cxn>
                <a:cxn ang="0">
                  <a:pos x="69" y="18"/>
                </a:cxn>
                <a:cxn ang="0">
                  <a:pos x="74" y="9"/>
                </a:cxn>
                <a:cxn ang="0">
                  <a:pos x="75" y="6"/>
                </a:cxn>
                <a:cxn ang="0">
                  <a:pos x="75" y="4"/>
                </a:cxn>
                <a:cxn ang="0">
                  <a:pos x="75" y="1"/>
                </a:cxn>
                <a:cxn ang="0">
                  <a:pos x="73" y="1"/>
                </a:cxn>
                <a:cxn ang="0">
                  <a:pos x="69" y="1"/>
                </a:cxn>
                <a:cxn ang="0">
                  <a:pos x="60" y="0"/>
                </a:cxn>
                <a:cxn ang="0">
                  <a:pos x="47" y="1"/>
                </a:cxn>
                <a:cxn ang="0">
                  <a:pos x="32" y="6"/>
                </a:cxn>
                <a:cxn ang="0">
                  <a:pos x="32" y="6"/>
                </a:cxn>
                <a:cxn ang="0">
                  <a:pos x="34" y="12"/>
                </a:cxn>
                <a:cxn ang="0">
                  <a:pos x="44" y="8"/>
                </a:cxn>
                <a:cxn ang="0">
                  <a:pos x="54" y="6"/>
                </a:cxn>
                <a:cxn ang="0">
                  <a:pos x="69" y="6"/>
                </a:cxn>
                <a:cxn ang="0">
                  <a:pos x="67" y="12"/>
                </a:cxn>
                <a:cxn ang="0">
                  <a:pos x="63" y="18"/>
                </a:cxn>
                <a:cxn ang="0">
                  <a:pos x="55" y="26"/>
                </a:cxn>
                <a:cxn ang="0">
                  <a:pos x="44" y="33"/>
                </a:cxn>
                <a:cxn ang="0">
                  <a:pos x="31" y="38"/>
                </a:cxn>
                <a:cxn ang="0">
                  <a:pos x="20" y="39"/>
                </a:cxn>
                <a:cxn ang="0">
                  <a:pos x="11" y="39"/>
                </a:cxn>
                <a:cxn ang="0">
                  <a:pos x="5" y="39"/>
                </a:cxn>
                <a:cxn ang="0">
                  <a:pos x="9" y="33"/>
                </a:cxn>
                <a:cxn ang="0">
                  <a:pos x="15" y="26"/>
                </a:cxn>
                <a:cxn ang="0">
                  <a:pos x="24" y="17"/>
                </a:cxn>
                <a:cxn ang="0">
                  <a:pos x="34" y="12"/>
                </a:cxn>
                <a:cxn ang="0">
                  <a:pos x="32" y="6"/>
                </a:cxn>
              </a:cxnLst>
              <a:rect l="0" t="0" r="r" b="b"/>
              <a:pathLst>
                <a:path w="75" h="45">
                  <a:moveTo>
                    <a:pt x="32" y="6"/>
                  </a:moveTo>
                  <a:lnTo>
                    <a:pt x="18" y="15"/>
                  </a:lnTo>
                  <a:lnTo>
                    <a:pt x="8" y="26"/>
                  </a:lnTo>
                  <a:lnTo>
                    <a:pt x="1" y="36"/>
                  </a:lnTo>
                  <a:lnTo>
                    <a:pt x="1" y="39"/>
                  </a:lnTo>
                  <a:lnTo>
                    <a:pt x="0" y="40"/>
                  </a:lnTo>
                  <a:lnTo>
                    <a:pt x="0" y="42"/>
                  </a:lnTo>
                  <a:lnTo>
                    <a:pt x="1" y="44"/>
                  </a:lnTo>
                  <a:lnTo>
                    <a:pt x="6" y="44"/>
                  </a:lnTo>
                  <a:lnTo>
                    <a:pt x="15" y="45"/>
                  </a:lnTo>
                  <a:lnTo>
                    <a:pt x="28" y="42"/>
                  </a:lnTo>
                  <a:lnTo>
                    <a:pt x="37" y="40"/>
                  </a:lnTo>
                  <a:lnTo>
                    <a:pt x="46" y="37"/>
                  </a:lnTo>
                  <a:lnTo>
                    <a:pt x="54" y="33"/>
                  </a:lnTo>
                  <a:lnTo>
                    <a:pt x="60" y="28"/>
                  </a:lnTo>
                  <a:lnTo>
                    <a:pt x="69" y="18"/>
                  </a:lnTo>
                  <a:lnTo>
                    <a:pt x="74" y="9"/>
                  </a:lnTo>
                  <a:lnTo>
                    <a:pt x="75" y="6"/>
                  </a:lnTo>
                  <a:lnTo>
                    <a:pt x="75" y="4"/>
                  </a:lnTo>
                  <a:lnTo>
                    <a:pt x="75" y="1"/>
                  </a:lnTo>
                  <a:lnTo>
                    <a:pt x="73" y="1"/>
                  </a:lnTo>
                  <a:lnTo>
                    <a:pt x="69" y="1"/>
                  </a:lnTo>
                  <a:lnTo>
                    <a:pt x="60" y="0"/>
                  </a:lnTo>
                  <a:lnTo>
                    <a:pt x="47" y="1"/>
                  </a:lnTo>
                  <a:lnTo>
                    <a:pt x="32" y="6"/>
                  </a:lnTo>
                  <a:lnTo>
                    <a:pt x="32" y="6"/>
                  </a:lnTo>
                  <a:lnTo>
                    <a:pt x="34" y="12"/>
                  </a:lnTo>
                  <a:lnTo>
                    <a:pt x="44" y="8"/>
                  </a:lnTo>
                  <a:lnTo>
                    <a:pt x="54" y="6"/>
                  </a:lnTo>
                  <a:lnTo>
                    <a:pt x="69" y="6"/>
                  </a:lnTo>
                  <a:lnTo>
                    <a:pt x="67" y="12"/>
                  </a:lnTo>
                  <a:lnTo>
                    <a:pt x="63" y="18"/>
                  </a:lnTo>
                  <a:lnTo>
                    <a:pt x="55" y="26"/>
                  </a:lnTo>
                  <a:lnTo>
                    <a:pt x="44" y="33"/>
                  </a:lnTo>
                  <a:lnTo>
                    <a:pt x="31" y="38"/>
                  </a:lnTo>
                  <a:lnTo>
                    <a:pt x="20" y="39"/>
                  </a:lnTo>
                  <a:lnTo>
                    <a:pt x="11" y="39"/>
                  </a:lnTo>
                  <a:lnTo>
                    <a:pt x="5" y="39"/>
                  </a:lnTo>
                  <a:lnTo>
                    <a:pt x="9" y="33"/>
                  </a:lnTo>
                  <a:lnTo>
                    <a:pt x="15" y="26"/>
                  </a:lnTo>
                  <a:lnTo>
                    <a:pt x="24" y="17"/>
                  </a:lnTo>
                  <a:lnTo>
                    <a:pt x="34" y="12"/>
                  </a:lnTo>
                  <a:lnTo>
                    <a:pt x="32" y="6"/>
                  </a:lnTo>
                  <a:close/>
                </a:path>
              </a:pathLst>
            </a:custGeom>
            <a:grpFill/>
            <a:ln w="9525">
              <a:noFill/>
              <a:round/>
              <a:headEnd/>
              <a:tailEnd/>
            </a:ln>
          </p:spPr>
          <p:txBody>
            <a:bodyPr/>
            <a:lstStyle/>
            <a:p>
              <a:pPr fontAlgn="auto">
                <a:spcBef>
                  <a:spcPts val="0"/>
                </a:spcBef>
                <a:spcAft>
                  <a:spcPts val="0"/>
                </a:spcAft>
                <a:defRPr/>
              </a:pPr>
              <a:endParaRPr lang="de-DE">
                <a:latin typeface="+mn-lt"/>
                <a:ea typeface="+mn-ea"/>
              </a:endParaRPr>
            </a:p>
          </p:txBody>
        </p:sp>
        <p:sp>
          <p:nvSpPr>
            <p:cNvPr id="14" name="Freeform 128"/>
            <p:cNvSpPr>
              <a:spLocks/>
            </p:cNvSpPr>
            <p:nvPr/>
          </p:nvSpPr>
          <p:spPr bwMode="auto">
            <a:xfrm>
              <a:off x="1653" y="2275"/>
              <a:ext cx="78" cy="43"/>
            </a:xfrm>
            <a:custGeom>
              <a:avLst/>
              <a:gdLst/>
              <a:ahLst/>
              <a:cxnLst>
                <a:cxn ang="0">
                  <a:pos x="35" y="4"/>
                </a:cxn>
                <a:cxn ang="0">
                  <a:pos x="21" y="14"/>
                </a:cxn>
                <a:cxn ang="0">
                  <a:pos x="10" y="25"/>
                </a:cxn>
                <a:cxn ang="0">
                  <a:pos x="4" y="34"/>
                </a:cxn>
                <a:cxn ang="0">
                  <a:pos x="3" y="37"/>
                </a:cxn>
                <a:cxn ang="0">
                  <a:pos x="2" y="39"/>
                </a:cxn>
                <a:cxn ang="0">
                  <a:pos x="0" y="41"/>
                </a:cxn>
                <a:cxn ang="0">
                  <a:pos x="5" y="41"/>
                </a:cxn>
                <a:cxn ang="0">
                  <a:pos x="6" y="41"/>
                </a:cxn>
                <a:cxn ang="0">
                  <a:pos x="8" y="42"/>
                </a:cxn>
                <a:cxn ang="0">
                  <a:pos x="17" y="43"/>
                </a:cxn>
                <a:cxn ang="0">
                  <a:pos x="30" y="41"/>
                </a:cxn>
                <a:cxn ang="0">
                  <a:pos x="38" y="39"/>
                </a:cxn>
                <a:cxn ang="0">
                  <a:pos x="46" y="35"/>
                </a:cxn>
                <a:cxn ang="0">
                  <a:pos x="55" y="31"/>
                </a:cxn>
                <a:cxn ang="0">
                  <a:pos x="62" y="27"/>
                </a:cxn>
                <a:cxn ang="0">
                  <a:pos x="72" y="17"/>
                </a:cxn>
                <a:cxn ang="0">
                  <a:pos x="74" y="12"/>
                </a:cxn>
                <a:cxn ang="0">
                  <a:pos x="76" y="8"/>
                </a:cxn>
                <a:cxn ang="0">
                  <a:pos x="78" y="5"/>
                </a:cxn>
                <a:cxn ang="0">
                  <a:pos x="78" y="4"/>
                </a:cxn>
                <a:cxn ang="0">
                  <a:pos x="78" y="1"/>
                </a:cxn>
                <a:cxn ang="0">
                  <a:pos x="76" y="1"/>
                </a:cxn>
                <a:cxn ang="0">
                  <a:pos x="74" y="1"/>
                </a:cxn>
                <a:cxn ang="0">
                  <a:pos x="72" y="0"/>
                </a:cxn>
                <a:cxn ang="0">
                  <a:pos x="63" y="0"/>
                </a:cxn>
                <a:cxn ang="0">
                  <a:pos x="50" y="1"/>
                </a:cxn>
                <a:cxn ang="0">
                  <a:pos x="35" y="4"/>
                </a:cxn>
                <a:cxn ang="0">
                  <a:pos x="35" y="4"/>
                </a:cxn>
                <a:cxn ang="0">
                  <a:pos x="37" y="10"/>
                </a:cxn>
                <a:cxn ang="0">
                  <a:pos x="48" y="6"/>
                </a:cxn>
                <a:cxn ang="0">
                  <a:pos x="59" y="4"/>
                </a:cxn>
                <a:cxn ang="0">
                  <a:pos x="72" y="4"/>
                </a:cxn>
                <a:cxn ang="0">
                  <a:pos x="69" y="10"/>
                </a:cxn>
                <a:cxn ang="0">
                  <a:pos x="64" y="17"/>
                </a:cxn>
                <a:cxn ang="0">
                  <a:pos x="56" y="25"/>
                </a:cxn>
                <a:cxn ang="0">
                  <a:pos x="45" y="31"/>
                </a:cxn>
                <a:cxn ang="0">
                  <a:pos x="33" y="35"/>
                </a:cxn>
                <a:cxn ang="0">
                  <a:pos x="23" y="37"/>
                </a:cxn>
                <a:cxn ang="0">
                  <a:pos x="8" y="37"/>
                </a:cxn>
                <a:cxn ang="0">
                  <a:pos x="12" y="31"/>
                </a:cxn>
                <a:cxn ang="0">
                  <a:pos x="19" y="24"/>
                </a:cxn>
                <a:cxn ang="0">
                  <a:pos x="27" y="16"/>
                </a:cxn>
                <a:cxn ang="0">
                  <a:pos x="37" y="10"/>
                </a:cxn>
                <a:cxn ang="0">
                  <a:pos x="35" y="4"/>
                </a:cxn>
              </a:cxnLst>
              <a:rect l="0" t="0" r="r" b="b"/>
              <a:pathLst>
                <a:path w="78" h="43">
                  <a:moveTo>
                    <a:pt x="35" y="4"/>
                  </a:moveTo>
                  <a:lnTo>
                    <a:pt x="21" y="14"/>
                  </a:lnTo>
                  <a:lnTo>
                    <a:pt x="10" y="25"/>
                  </a:lnTo>
                  <a:lnTo>
                    <a:pt x="4" y="34"/>
                  </a:lnTo>
                  <a:lnTo>
                    <a:pt x="3" y="37"/>
                  </a:lnTo>
                  <a:lnTo>
                    <a:pt x="2" y="39"/>
                  </a:lnTo>
                  <a:lnTo>
                    <a:pt x="0" y="41"/>
                  </a:lnTo>
                  <a:lnTo>
                    <a:pt x="5" y="41"/>
                  </a:lnTo>
                  <a:lnTo>
                    <a:pt x="6" y="41"/>
                  </a:lnTo>
                  <a:lnTo>
                    <a:pt x="8" y="42"/>
                  </a:lnTo>
                  <a:lnTo>
                    <a:pt x="17" y="43"/>
                  </a:lnTo>
                  <a:lnTo>
                    <a:pt x="30" y="41"/>
                  </a:lnTo>
                  <a:lnTo>
                    <a:pt x="38" y="39"/>
                  </a:lnTo>
                  <a:lnTo>
                    <a:pt x="46" y="35"/>
                  </a:lnTo>
                  <a:lnTo>
                    <a:pt x="55" y="31"/>
                  </a:lnTo>
                  <a:lnTo>
                    <a:pt x="62" y="27"/>
                  </a:lnTo>
                  <a:lnTo>
                    <a:pt x="72" y="17"/>
                  </a:lnTo>
                  <a:lnTo>
                    <a:pt x="74" y="12"/>
                  </a:lnTo>
                  <a:lnTo>
                    <a:pt x="76" y="8"/>
                  </a:lnTo>
                  <a:lnTo>
                    <a:pt x="78" y="5"/>
                  </a:lnTo>
                  <a:lnTo>
                    <a:pt x="78" y="4"/>
                  </a:lnTo>
                  <a:lnTo>
                    <a:pt x="78" y="1"/>
                  </a:lnTo>
                  <a:lnTo>
                    <a:pt x="76" y="1"/>
                  </a:lnTo>
                  <a:lnTo>
                    <a:pt x="74" y="1"/>
                  </a:lnTo>
                  <a:lnTo>
                    <a:pt x="72" y="0"/>
                  </a:lnTo>
                  <a:lnTo>
                    <a:pt x="63" y="0"/>
                  </a:lnTo>
                  <a:lnTo>
                    <a:pt x="50" y="1"/>
                  </a:lnTo>
                  <a:lnTo>
                    <a:pt x="35" y="4"/>
                  </a:lnTo>
                  <a:lnTo>
                    <a:pt x="35" y="4"/>
                  </a:lnTo>
                  <a:lnTo>
                    <a:pt x="37" y="10"/>
                  </a:lnTo>
                  <a:lnTo>
                    <a:pt x="48" y="6"/>
                  </a:lnTo>
                  <a:lnTo>
                    <a:pt x="59" y="4"/>
                  </a:lnTo>
                  <a:lnTo>
                    <a:pt x="72" y="4"/>
                  </a:lnTo>
                  <a:lnTo>
                    <a:pt x="69" y="10"/>
                  </a:lnTo>
                  <a:lnTo>
                    <a:pt x="64" y="17"/>
                  </a:lnTo>
                  <a:lnTo>
                    <a:pt x="56" y="25"/>
                  </a:lnTo>
                  <a:lnTo>
                    <a:pt x="45" y="31"/>
                  </a:lnTo>
                  <a:lnTo>
                    <a:pt x="33" y="35"/>
                  </a:lnTo>
                  <a:lnTo>
                    <a:pt x="23" y="37"/>
                  </a:lnTo>
                  <a:lnTo>
                    <a:pt x="8" y="37"/>
                  </a:lnTo>
                  <a:lnTo>
                    <a:pt x="12" y="31"/>
                  </a:lnTo>
                  <a:lnTo>
                    <a:pt x="19" y="24"/>
                  </a:lnTo>
                  <a:lnTo>
                    <a:pt x="27" y="16"/>
                  </a:lnTo>
                  <a:lnTo>
                    <a:pt x="37" y="10"/>
                  </a:lnTo>
                  <a:lnTo>
                    <a:pt x="35" y="4"/>
                  </a:lnTo>
                  <a:close/>
                </a:path>
              </a:pathLst>
            </a:custGeom>
            <a:grpFill/>
            <a:ln w="9525">
              <a:noFill/>
              <a:round/>
              <a:headEnd/>
              <a:tailEnd/>
            </a:ln>
          </p:spPr>
          <p:txBody>
            <a:bodyPr/>
            <a:lstStyle/>
            <a:p>
              <a:pPr fontAlgn="auto">
                <a:spcBef>
                  <a:spcPts val="0"/>
                </a:spcBef>
                <a:spcAft>
                  <a:spcPts val="0"/>
                </a:spcAft>
                <a:defRPr/>
              </a:pPr>
              <a:endParaRPr lang="de-DE">
                <a:latin typeface="+mn-lt"/>
                <a:ea typeface="+mn-ea"/>
              </a:endParaRPr>
            </a:p>
          </p:txBody>
        </p:sp>
        <p:sp>
          <p:nvSpPr>
            <p:cNvPr id="15" name="Freeform 129"/>
            <p:cNvSpPr>
              <a:spLocks/>
            </p:cNvSpPr>
            <p:nvPr/>
          </p:nvSpPr>
          <p:spPr bwMode="auto">
            <a:xfrm>
              <a:off x="1692" y="2232"/>
              <a:ext cx="79" cy="42"/>
            </a:xfrm>
            <a:custGeom>
              <a:avLst/>
              <a:gdLst/>
              <a:ahLst/>
              <a:cxnLst>
                <a:cxn ang="0">
                  <a:pos x="37" y="5"/>
                </a:cxn>
                <a:cxn ang="0">
                  <a:pos x="30" y="8"/>
                </a:cxn>
                <a:cxn ang="0">
                  <a:pos x="23" y="13"/>
                </a:cxn>
                <a:cxn ang="0">
                  <a:pos x="12" y="24"/>
                </a:cxn>
                <a:cxn ang="0">
                  <a:pos x="6" y="34"/>
                </a:cxn>
                <a:cxn ang="0">
                  <a:pos x="3" y="36"/>
                </a:cxn>
                <a:cxn ang="0">
                  <a:pos x="2" y="37"/>
                </a:cxn>
                <a:cxn ang="0">
                  <a:pos x="0" y="41"/>
                </a:cxn>
                <a:cxn ang="0">
                  <a:pos x="4" y="41"/>
                </a:cxn>
                <a:cxn ang="0">
                  <a:pos x="6" y="41"/>
                </a:cxn>
                <a:cxn ang="0">
                  <a:pos x="8" y="42"/>
                </a:cxn>
                <a:cxn ang="0">
                  <a:pos x="18" y="42"/>
                </a:cxn>
                <a:cxn ang="0">
                  <a:pos x="31" y="41"/>
                </a:cxn>
                <a:cxn ang="0">
                  <a:pos x="39" y="38"/>
                </a:cxn>
                <a:cxn ang="0">
                  <a:pos x="48" y="35"/>
                </a:cxn>
                <a:cxn ang="0">
                  <a:pos x="57" y="31"/>
                </a:cxn>
                <a:cxn ang="0">
                  <a:pos x="62" y="26"/>
                </a:cxn>
                <a:cxn ang="0">
                  <a:pos x="72" y="16"/>
                </a:cxn>
                <a:cxn ang="0">
                  <a:pos x="76" y="7"/>
                </a:cxn>
                <a:cxn ang="0">
                  <a:pos x="77" y="6"/>
                </a:cxn>
                <a:cxn ang="0">
                  <a:pos x="77" y="5"/>
                </a:cxn>
                <a:cxn ang="0">
                  <a:pos x="79" y="1"/>
                </a:cxn>
                <a:cxn ang="0">
                  <a:pos x="75" y="1"/>
                </a:cxn>
                <a:cxn ang="0">
                  <a:pos x="72" y="1"/>
                </a:cxn>
                <a:cxn ang="0">
                  <a:pos x="64" y="0"/>
                </a:cxn>
                <a:cxn ang="0">
                  <a:pos x="52" y="1"/>
                </a:cxn>
                <a:cxn ang="0">
                  <a:pos x="37" y="5"/>
                </a:cxn>
                <a:cxn ang="0">
                  <a:pos x="37" y="5"/>
                </a:cxn>
                <a:cxn ang="0">
                  <a:pos x="39" y="8"/>
                </a:cxn>
                <a:cxn ang="0">
                  <a:pos x="50" y="6"/>
                </a:cxn>
                <a:cxn ang="0">
                  <a:pos x="59" y="5"/>
                </a:cxn>
                <a:cxn ang="0">
                  <a:pos x="72" y="5"/>
                </a:cxn>
                <a:cxn ang="0">
                  <a:pos x="70" y="10"/>
                </a:cxn>
                <a:cxn ang="0">
                  <a:pos x="65" y="17"/>
                </a:cxn>
                <a:cxn ang="0">
                  <a:pos x="58" y="23"/>
                </a:cxn>
                <a:cxn ang="0">
                  <a:pos x="46" y="30"/>
                </a:cxn>
                <a:cxn ang="0">
                  <a:pos x="34" y="34"/>
                </a:cxn>
                <a:cxn ang="0">
                  <a:pos x="23" y="36"/>
                </a:cxn>
                <a:cxn ang="0">
                  <a:pos x="15" y="37"/>
                </a:cxn>
                <a:cxn ang="0">
                  <a:pos x="7" y="37"/>
                </a:cxn>
                <a:cxn ang="0">
                  <a:pos x="13" y="31"/>
                </a:cxn>
                <a:cxn ang="0">
                  <a:pos x="20" y="23"/>
                </a:cxn>
                <a:cxn ang="0">
                  <a:pos x="29" y="15"/>
                </a:cxn>
                <a:cxn ang="0">
                  <a:pos x="39" y="8"/>
                </a:cxn>
                <a:cxn ang="0">
                  <a:pos x="37" y="5"/>
                </a:cxn>
              </a:cxnLst>
              <a:rect l="0" t="0" r="r" b="b"/>
              <a:pathLst>
                <a:path w="79" h="42">
                  <a:moveTo>
                    <a:pt x="37" y="5"/>
                  </a:moveTo>
                  <a:lnTo>
                    <a:pt x="30" y="8"/>
                  </a:lnTo>
                  <a:lnTo>
                    <a:pt x="23" y="13"/>
                  </a:lnTo>
                  <a:lnTo>
                    <a:pt x="12" y="24"/>
                  </a:lnTo>
                  <a:lnTo>
                    <a:pt x="6" y="34"/>
                  </a:lnTo>
                  <a:lnTo>
                    <a:pt x="3" y="36"/>
                  </a:lnTo>
                  <a:lnTo>
                    <a:pt x="2" y="37"/>
                  </a:lnTo>
                  <a:lnTo>
                    <a:pt x="0" y="41"/>
                  </a:lnTo>
                  <a:lnTo>
                    <a:pt x="4" y="41"/>
                  </a:lnTo>
                  <a:lnTo>
                    <a:pt x="6" y="41"/>
                  </a:lnTo>
                  <a:lnTo>
                    <a:pt x="8" y="42"/>
                  </a:lnTo>
                  <a:lnTo>
                    <a:pt x="18" y="42"/>
                  </a:lnTo>
                  <a:lnTo>
                    <a:pt x="31" y="41"/>
                  </a:lnTo>
                  <a:lnTo>
                    <a:pt x="39" y="38"/>
                  </a:lnTo>
                  <a:lnTo>
                    <a:pt x="48" y="35"/>
                  </a:lnTo>
                  <a:lnTo>
                    <a:pt x="57" y="31"/>
                  </a:lnTo>
                  <a:lnTo>
                    <a:pt x="62" y="26"/>
                  </a:lnTo>
                  <a:lnTo>
                    <a:pt x="72" y="16"/>
                  </a:lnTo>
                  <a:lnTo>
                    <a:pt x="76" y="7"/>
                  </a:lnTo>
                  <a:lnTo>
                    <a:pt x="77" y="6"/>
                  </a:lnTo>
                  <a:lnTo>
                    <a:pt x="77" y="5"/>
                  </a:lnTo>
                  <a:lnTo>
                    <a:pt x="79" y="1"/>
                  </a:lnTo>
                  <a:lnTo>
                    <a:pt x="75" y="1"/>
                  </a:lnTo>
                  <a:lnTo>
                    <a:pt x="72" y="1"/>
                  </a:lnTo>
                  <a:lnTo>
                    <a:pt x="64" y="0"/>
                  </a:lnTo>
                  <a:lnTo>
                    <a:pt x="52" y="1"/>
                  </a:lnTo>
                  <a:lnTo>
                    <a:pt x="37" y="5"/>
                  </a:lnTo>
                  <a:lnTo>
                    <a:pt x="37" y="5"/>
                  </a:lnTo>
                  <a:lnTo>
                    <a:pt x="39" y="8"/>
                  </a:lnTo>
                  <a:lnTo>
                    <a:pt x="50" y="6"/>
                  </a:lnTo>
                  <a:lnTo>
                    <a:pt x="59" y="5"/>
                  </a:lnTo>
                  <a:lnTo>
                    <a:pt x="72" y="5"/>
                  </a:lnTo>
                  <a:lnTo>
                    <a:pt x="70" y="10"/>
                  </a:lnTo>
                  <a:lnTo>
                    <a:pt x="65" y="17"/>
                  </a:lnTo>
                  <a:lnTo>
                    <a:pt x="58" y="23"/>
                  </a:lnTo>
                  <a:lnTo>
                    <a:pt x="46" y="30"/>
                  </a:lnTo>
                  <a:lnTo>
                    <a:pt x="34" y="34"/>
                  </a:lnTo>
                  <a:lnTo>
                    <a:pt x="23" y="36"/>
                  </a:lnTo>
                  <a:lnTo>
                    <a:pt x="15" y="37"/>
                  </a:lnTo>
                  <a:lnTo>
                    <a:pt x="7" y="37"/>
                  </a:lnTo>
                  <a:lnTo>
                    <a:pt x="13" y="31"/>
                  </a:lnTo>
                  <a:lnTo>
                    <a:pt x="20" y="23"/>
                  </a:lnTo>
                  <a:lnTo>
                    <a:pt x="29" y="15"/>
                  </a:lnTo>
                  <a:lnTo>
                    <a:pt x="39" y="8"/>
                  </a:lnTo>
                  <a:lnTo>
                    <a:pt x="37" y="5"/>
                  </a:lnTo>
                  <a:close/>
                </a:path>
              </a:pathLst>
            </a:custGeom>
            <a:grpFill/>
            <a:ln w="9525">
              <a:noFill/>
              <a:round/>
              <a:headEnd/>
              <a:tailEnd/>
            </a:ln>
          </p:spPr>
          <p:txBody>
            <a:bodyPr/>
            <a:lstStyle/>
            <a:p>
              <a:pPr fontAlgn="auto">
                <a:spcBef>
                  <a:spcPts val="0"/>
                </a:spcBef>
                <a:spcAft>
                  <a:spcPts val="0"/>
                </a:spcAft>
                <a:defRPr/>
              </a:pPr>
              <a:endParaRPr lang="de-DE">
                <a:latin typeface="+mn-lt"/>
                <a:ea typeface="+mn-ea"/>
              </a:endParaRPr>
            </a:p>
          </p:txBody>
        </p:sp>
        <p:sp>
          <p:nvSpPr>
            <p:cNvPr id="16" name="Freeform 130"/>
            <p:cNvSpPr>
              <a:spLocks/>
            </p:cNvSpPr>
            <p:nvPr/>
          </p:nvSpPr>
          <p:spPr bwMode="auto">
            <a:xfrm>
              <a:off x="1735" y="2191"/>
              <a:ext cx="79" cy="42"/>
            </a:xfrm>
            <a:custGeom>
              <a:avLst/>
              <a:gdLst/>
              <a:ahLst/>
              <a:cxnLst>
                <a:cxn ang="0">
                  <a:pos x="39" y="5"/>
                </a:cxn>
                <a:cxn ang="0">
                  <a:pos x="24" y="13"/>
                </a:cxn>
                <a:cxn ang="0">
                  <a:pos x="12" y="23"/>
                </a:cxn>
                <a:cxn ang="0">
                  <a:pos x="4" y="33"/>
                </a:cxn>
                <a:cxn ang="0">
                  <a:pos x="3" y="36"/>
                </a:cxn>
                <a:cxn ang="0">
                  <a:pos x="2" y="38"/>
                </a:cxn>
                <a:cxn ang="0">
                  <a:pos x="0" y="42"/>
                </a:cxn>
                <a:cxn ang="0">
                  <a:pos x="3" y="42"/>
                </a:cxn>
                <a:cxn ang="0">
                  <a:pos x="16" y="42"/>
                </a:cxn>
                <a:cxn ang="0">
                  <a:pos x="30" y="39"/>
                </a:cxn>
                <a:cxn ang="0">
                  <a:pos x="48" y="34"/>
                </a:cxn>
                <a:cxn ang="0">
                  <a:pos x="56" y="30"/>
                </a:cxn>
                <a:cxn ang="0">
                  <a:pos x="62" y="25"/>
                </a:cxn>
                <a:cxn ang="0">
                  <a:pos x="71" y="16"/>
                </a:cxn>
                <a:cxn ang="0">
                  <a:pos x="76" y="8"/>
                </a:cxn>
                <a:cxn ang="0">
                  <a:pos x="77" y="6"/>
                </a:cxn>
                <a:cxn ang="0">
                  <a:pos x="77" y="5"/>
                </a:cxn>
                <a:cxn ang="0">
                  <a:pos x="79" y="3"/>
                </a:cxn>
                <a:cxn ang="0">
                  <a:pos x="77" y="1"/>
                </a:cxn>
                <a:cxn ang="0">
                  <a:pos x="73" y="1"/>
                </a:cxn>
                <a:cxn ang="0">
                  <a:pos x="65" y="0"/>
                </a:cxn>
                <a:cxn ang="0">
                  <a:pos x="53" y="1"/>
                </a:cxn>
                <a:cxn ang="0">
                  <a:pos x="39" y="5"/>
                </a:cxn>
                <a:cxn ang="0">
                  <a:pos x="39" y="5"/>
                </a:cxn>
                <a:cxn ang="0">
                  <a:pos x="41" y="9"/>
                </a:cxn>
                <a:cxn ang="0">
                  <a:pos x="51" y="7"/>
                </a:cxn>
                <a:cxn ang="0">
                  <a:pos x="59" y="6"/>
                </a:cxn>
                <a:cxn ang="0">
                  <a:pos x="67" y="6"/>
                </a:cxn>
                <a:cxn ang="0">
                  <a:pos x="71" y="7"/>
                </a:cxn>
                <a:cxn ang="0">
                  <a:pos x="69" y="10"/>
                </a:cxn>
                <a:cxn ang="0">
                  <a:pos x="65" y="17"/>
                </a:cxn>
                <a:cxn ang="0">
                  <a:pos x="57" y="23"/>
                </a:cxn>
                <a:cxn ang="0">
                  <a:pos x="46" y="30"/>
                </a:cxn>
                <a:cxn ang="0">
                  <a:pos x="34" y="34"/>
                </a:cxn>
                <a:cxn ang="0">
                  <a:pos x="24" y="36"/>
                </a:cxn>
                <a:cxn ang="0">
                  <a:pos x="16" y="37"/>
                </a:cxn>
                <a:cxn ang="0">
                  <a:pos x="9" y="38"/>
                </a:cxn>
                <a:cxn ang="0">
                  <a:pos x="14" y="31"/>
                </a:cxn>
                <a:cxn ang="0">
                  <a:pos x="20" y="22"/>
                </a:cxn>
                <a:cxn ang="0">
                  <a:pos x="29" y="15"/>
                </a:cxn>
                <a:cxn ang="0">
                  <a:pos x="41" y="9"/>
                </a:cxn>
                <a:cxn ang="0">
                  <a:pos x="39" y="5"/>
                </a:cxn>
              </a:cxnLst>
              <a:rect l="0" t="0" r="r" b="b"/>
              <a:pathLst>
                <a:path w="79" h="42">
                  <a:moveTo>
                    <a:pt x="39" y="5"/>
                  </a:moveTo>
                  <a:lnTo>
                    <a:pt x="24" y="13"/>
                  </a:lnTo>
                  <a:lnTo>
                    <a:pt x="12" y="23"/>
                  </a:lnTo>
                  <a:lnTo>
                    <a:pt x="4" y="33"/>
                  </a:lnTo>
                  <a:lnTo>
                    <a:pt x="3" y="36"/>
                  </a:lnTo>
                  <a:lnTo>
                    <a:pt x="2" y="38"/>
                  </a:lnTo>
                  <a:lnTo>
                    <a:pt x="0" y="42"/>
                  </a:lnTo>
                  <a:lnTo>
                    <a:pt x="3" y="42"/>
                  </a:lnTo>
                  <a:lnTo>
                    <a:pt x="16" y="42"/>
                  </a:lnTo>
                  <a:lnTo>
                    <a:pt x="30" y="39"/>
                  </a:lnTo>
                  <a:lnTo>
                    <a:pt x="48" y="34"/>
                  </a:lnTo>
                  <a:lnTo>
                    <a:pt x="56" y="30"/>
                  </a:lnTo>
                  <a:lnTo>
                    <a:pt x="62" y="25"/>
                  </a:lnTo>
                  <a:lnTo>
                    <a:pt x="71" y="16"/>
                  </a:lnTo>
                  <a:lnTo>
                    <a:pt x="76" y="8"/>
                  </a:lnTo>
                  <a:lnTo>
                    <a:pt x="77" y="6"/>
                  </a:lnTo>
                  <a:lnTo>
                    <a:pt x="77" y="5"/>
                  </a:lnTo>
                  <a:lnTo>
                    <a:pt x="79" y="3"/>
                  </a:lnTo>
                  <a:lnTo>
                    <a:pt x="77" y="1"/>
                  </a:lnTo>
                  <a:lnTo>
                    <a:pt x="73" y="1"/>
                  </a:lnTo>
                  <a:lnTo>
                    <a:pt x="65" y="0"/>
                  </a:lnTo>
                  <a:lnTo>
                    <a:pt x="53" y="1"/>
                  </a:lnTo>
                  <a:lnTo>
                    <a:pt x="39" y="5"/>
                  </a:lnTo>
                  <a:lnTo>
                    <a:pt x="39" y="5"/>
                  </a:lnTo>
                  <a:lnTo>
                    <a:pt x="41" y="9"/>
                  </a:lnTo>
                  <a:lnTo>
                    <a:pt x="51" y="7"/>
                  </a:lnTo>
                  <a:lnTo>
                    <a:pt x="59" y="6"/>
                  </a:lnTo>
                  <a:lnTo>
                    <a:pt x="67" y="6"/>
                  </a:lnTo>
                  <a:lnTo>
                    <a:pt x="71" y="7"/>
                  </a:lnTo>
                  <a:lnTo>
                    <a:pt x="69" y="10"/>
                  </a:lnTo>
                  <a:lnTo>
                    <a:pt x="65" y="17"/>
                  </a:lnTo>
                  <a:lnTo>
                    <a:pt x="57" y="23"/>
                  </a:lnTo>
                  <a:lnTo>
                    <a:pt x="46" y="30"/>
                  </a:lnTo>
                  <a:lnTo>
                    <a:pt x="34" y="34"/>
                  </a:lnTo>
                  <a:lnTo>
                    <a:pt x="24" y="36"/>
                  </a:lnTo>
                  <a:lnTo>
                    <a:pt x="16" y="37"/>
                  </a:lnTo>
                  <a:lnTo>
                    <a:pt x="9" y="38"/>
                  </a:lnTo>
                  <a:lnTo>
                    <a:pt x="14" y="31"/>
                  </a:lnTo>
                  <a:lnTo>
                    <a:pt x="20" y="22"/>
                  </a:lnTo>
                  <a:lnTo>
                    <a:pt x="29" y="15"/>
                  </a:lnTo>
                  <a:lnTo>
                    <a:pt x="41" y="9"/>
                  </a:lnTo>
                  <a:lnTo>
                    <a:pt x="39" y="5"/>
                  </a:lnTo>
                  <a:close/>
                </a:path>
              </a:pathLst>
            </a:custGeom>
            <a:grpFill/>
            <a:ln w="9525">
              <a:noFill/>
              <a:round/>
              <a:headEnd/>
              <a:tailEnd/>
            </a:ln>
          </p:spPr>
          <p:txBody>
            <a:bodyPr/>
            <a:lstStyle/>
            <a:p>
              <a:pPr fontAlgn="auto">
                <a:spcBef>
                  <a:spcPts val="0"/>
                </a:spcBef>
                <a:spcAft>
                  <a:spcPts val="0"/>
                </a:spcAft>
                <a:defRPr/>
              </a:pPr>
              <a:endParaRPr lang="de-DE">
                <a:latin typeface="+mn-lt"/>
                <a:ea typeface="+mn-ea"/>
              </a:endParaRPr>
            </a:p>
          </p:txBody>
        </p:sp>
        <p:sp>
          <p:nvSpPr>
            <p:cNvPr id="17" name="Freeform 131"/>
            <p:cNvSpPr>
              <a:spLocks/>
            </p:cNvSpPr>
            <p:nvPr/>
          </p:nvSpPr>
          <p:spPr bwMode="auto">
            <a:xfrm>
              <a:off x="1779" y="2154"/>
              <a:ext cx="79" cy="41"/>
            </a:xfrm>
            <a:custGeom>
              <a:avLst/>
              <a:gdLst/>
              <a:ahLst/>
              <a:cxnLst>
                <a:cxn ang="0">
                  <a:pos x="38" y="6"/>
                </a:cxn>
                <a:cxn ang="0">
                  <a:pos x="24" y="14"/>
                </a:cxn>
                <a:cxn ang="0">
                  <a:pos x="12" y="24"/>
                </a:cxn>
                <a:cxn ang="0">
                  <a:pos x="9" y="29"/>
                </a:cxn>
                <a:cxn ang="0">
                  <a:pos x="5" y="33"/>
                </a:cxn>
                <a:cxn ang="0">
                  <a:pos x="3" y="35"/>
                </a:cxn>
                <a:cxn ang="0">
                  <a:pos x="2" y="36"/>
                </a:cxn>
                <a:cxn ang="0">
                  <a:pos x="0" y="40"/>
                </a:cxn>
                <a:cxn ang="0">
                  <a:pos x="4" y="40"/>
                </a:cxn>
                <a:cxn ang="0">
                  <a:pos x="8" y="40"/>
                </a:cxn>
                <a:cxn ang="0">
                  <a:pos x="17" y="41"/>
                </a:cxn>
                <a:cxn ang="0">
                  <a:pos x="30" y="39"/>
                </a:cxn>
                <a:cxn ang="0">
                  <a:pos x="47" y="34"/>
                </a:cxn>
                <a:cxn ang="0">
                  <a:pos x="55" y="30"/>
                </a:cxn>
                <a:cxn ang="0">
                  <a:pos x="63" y="25"/>
                </a:cxn>
                <a:cxn ang="0">
                  <a:pos x="67" y="20"/>
                </a:cxn>
                <a:cxn ang="0">
                  <a:pos x="72" y="16"/>
                </a:cxn>
                <a:cxn ang="0">
                  <a:pos x="77" y="8"/>
                </a:cxn>
                <a:cxn ang="0">
                  <a:pos x="77" y="7"/>
                </a:cxn>
                <a:cxn ang="0">
                  <a:pos x="77" y="6"/>
                </a:cxn>
                <a:cxn ang="0">
                  <a:pos x="79" y="3"/>
                </a:cxn>
                <a:cxn ang="0">
                  <a:pos x="77" y="1"/>
                </a:cxn>
                <a:cxn ang="0">
                  <a:pos x="74" y="1"/>
                </a:cxn>
                <a:cxn ang="0">
                  <a:pos x="65" y="0"/>
                </a:cxn>
                <a:cxn ang="0">
                  <a:pos x="53" y="1"/>
                </a:cxn>
                <a:cxn ang="0">
                  <a:pos x="38" y="6"/>
                </a:cxn>
                <a:cxn ang="0">
                  <a:pos x="38" y="6"/>
                </a:cxn>
                <a:cxn ang="0">
                  <a:pos x="41" y="9"/>
                </a:cxn>
                <a:cxn ang="0">
                  <a:pos x="51" y="6"/>
                </a:cxn>
                <a:cxn ang="0">
                  <a:pos x="61" y="5"/>
                </a:cxn>
                <a:cxn ang="0">
                  <a:pos x="67" y="6"/>
                </a:cxn>
                <a:cxn ang="0">
                  <a:pos x="72" y="6"/>
                </a:cxn>
                <a:cxn ang="0">
                  <a:pos x="69" y="10"/>
                </a:cxn>
                <a:cxn ang="0">
                  <a:pos x="64" y="17"/>
                </a:cxn>
                <a:cxn ang="0">
                  <a:pos x="57" y="23"/>
                </a:cxn>
                <a:cxn ang="0">
                  <a:pos x="47" y="29"/>
                </a:cxn>
                <a:cxn ang="0">
                  <a:pos x="35" y="33"/>
                </a:cxn>
                <a:cxn ang="0">
                  <a:pos x="24" y="35"/>
                </a:cxn>
                <a:cxn ang="0">
                  <a:pos x="14" y="36"/>
                </a:cxn>
                <a:cxn ang="0">
                  <a:pos x="8" y="36"/>
                </a:cxn>
                <a:cxn ang="0">
                  <a:pos x="13" y="30"/>
                </a:cxn>
                <a:cxn ang="0">
                  <a:pos x="22" y="22"/>
                </a:cxn>
                <a:cxn ang="0">
                  <a:pos x="31" y="15"/>
                </a:cxn>
                <a:cxn ang="0">
                  <a:pos x="41" y="9"/>
                </a:cxn>
                <a:cxn ang="0">
                  <a:pos x="38" y="6"/>
                </a:cxn>
              </a:cxnLst>
              <a:rect l="0" t="0" r="r" b="b"/>
              <a:pathLst>
                <a:path w="79" h="41">
                  <a:moveTo>
                    <a:pt x="38" y="6"/>
                  </a:moveTo>
                  <a:lnTo>
                    <a:pt x="24" y="14"/>
                  </a:lnTo>
                  <a:lnTo>
                    <a:pt x="12" y="24"/>
                  </a:lnTo>
                  <a:lnTo>
                    <a:pt x="9" y="29"/>
                  </a:lnTo>
                  <a:lnTo>
                    <a:pt x="5" y="33"/>
                  </a:lnTo>
                  <a:lnTo>
                    <a:pt x="3" y="35"/>
                  </a:lnTo>
                  <a:lnTo>
                    <a:pt x="2" y="36"/>
                  </a:lnTo>
                  <a:lnTo>
                    <a:pt x="0" y="40"/>
                  </a:lnTo>
                  <a:lnTo>
                    <a:pt x="4" y="40"/>
                  </a:lnTo>
                  <a:lnTo>
                    <a:pt x="8" y="40"/>
                  </a:lnTo>
                  <a:lnTo>
                    <a:pt x="17" y="41"/>
                  </a:lnTo>
                  <a:lnTo>
                    <a:pt x="30" y="39"/>
                  </a:lnTo>
                  <a:lnTo>
                    <a:pt x="47" y="34"/>
                  </a:lnTo>
                  <a:lnTo>
                    <a:pt x="55" y="30"/>
                  </a:lnTo>
                  <a:lnTo>
                    <a:pt x="63" y="25"/>
                  </a:lnTo>
                  <a:lnTo>
                    <a:pt x="67" y="20"/>
                  </a:lnTo>
                  <a:lnTo>
                    <a:pt x="72" y="16"/>
                  </a:lnTo>
                  <a:lnTo>
                    <a:pt x="77" y="8"/>
                  </a:lnTo>
                  <a:lnTo>
                    <a:pt x="77" y="7"/>
                  </a:lnTo>
                  <a:lnTo>
                    <a:pt x="77" y="6"/>
                  </a:lnTo>
                  <a:lnTo>
                    <a:pt x="79" y="3"/>
                  </a:lnTo>
                  <a:lnTo>
                    <a:pt x="77" y="1"/>
                  </a:lnTo>
                  <a:lnTo>
                    <a:pt x="74" y="1"/>
                  </a:lnTo>
                  <a:lnTo>
                    <a:pt x="65" y="0"/>
                  </a:lnTo>
                  <a:lnTo>
                    <a:pt x="53" y="1"/>
                  </a:lnTo>
                  <a:lnTo>
                    <a:pt x="38" y="6"/>
                  </a:lnTo>
                  <a:lnTo>
                    <a:pt x="38" y="6"/>
                  </a:lnTo>
                  <a:lnTo>
                    <a:pt x="41" y="9"/>
                  </a:lnTo>
                  <a:lnTo>
                    <a:pt x="51" y="6"/>
                  </a:lnTo>
                  <a:lnTo>
                    <a:pt x="61" y="5"/>
                  </a:lnTo>
                  <a:lnTo>
                    <a:pt x="67" y="6"/>
                  </a:lnTo>
                  <a:lnTo>
                    <a:pt x="72" y="6"/>
                  </a:lnTo>
                  <a:lnTo>
                    <a:pt x="69" y="10"/>
                  </a:lnTo>
                  <a:lnTo>
                    <a:pt x="64" y="17"/>
                  </a:lnTo>
                  <a:lnTo>
                    <a:pt x="57" y="23"/>
                  </a:lnTo>
                  <a:lnTo>
                    <a:pt x="47" y="29"/>
                  </a:lnTo>
                  <a:lnTo>
                    <a:pt x="35" y="33"/>
                  </a:lnTo>
                  <a:lnTo>
                    <a:pt x="24" y="35"/>
                  </a:lnTo>
                  <a:lnTo>
                    <a:pt x="14" y="36"/>
                  </a:lnTo>
                  <a:lnTo>
                    <a:pt x="8" y="36"/>
                  </a:lnTo>
                  <a:lnTo>
                    <a:pt x="13" y="30"/>
                  </a:lnTo>
                  <a:lnTo>
                    <a:pt x="22" y="22"/>
                  </a:lnTo>
                  <a:lnTo>
                    <a:pt x="31" y="15"/>
                  </a:lnTo>
                  <a:lnTo>
                    <a:pt x="41" y="9"/>
                  </a:lnTo>
                  <a:lnTo>
                    <a:pt x="38" y="6"/>
                  </a:lnTo>
                  <a:close/>
                </a:path>
              </a:pathLst>
            </a:custGeom>
            <a:grpFill/>
            <a:ln w="9525">
              <a:noFill/>
              <a:round/>
              <a:headEnd/>
              <a:tailEnd/>
            </a:ln>
          </p:spPr>
          <p:txBody>
            <a:bodyPr/>
            <a:lstStyle/>
            <a:p>
              <a:pPr fontAlgn="auto">
                <a:spcBef>
                  <a:spcPts val="0"/>
                </a:spcBef>
                <a:spcAft>
                  <a:spcPts val="0"/>
                </a:spcAft>
                <a:defRPr/>
              </a:pPr>
              <a:endParaRPr lang="de-DE">
                <a:latin typeface="+mn-lt"/>
                <a:ea typeface="+mn-ea"/>
              </a:endParaRPr>
            </a:p>
          </p:txBody>
        </p:sp>
        <p:sp>
          <p:nvSpPr>
            <p:cNvPr id="18" name="Freeform 132"/>
            <p:cNvSpPr>
              <a:spLocks/>
            </p:cNvSpPr>
            <p:nvPr/>
          </p:nvSpPr>
          <p:spPr bwMode="auto">
            <a:xfrm>
              <a:off x="1824" y="2121"/>
              <a:ext cx="79" cy="40"/>
            </a:xfrm>
            <a:custGeom>
              <a:avLst/>
              <a:gdLst/>
              <a:ahLst/>
              <a:cxnLst>
                <a:cxn ang="0">
                  <a:pos x="40" y="3"/>
                </a:cxn>
                <a:cxn ang="0">
                  <a:pos x="26" y="12"/>
                </a:cxn>
                <a:cxn ang="0">
                  <a:pos x="14" y="22"/>
                </a:cxn>
                <a:cxn ang="0">
                  <a:pos x="6" y="31"/>
                </a:cxn>
                <a:cxn ang="0">
                  <a:pos x="3" y="34"/>
                </a:cxn>
                <a:cxn ang="0">
                  <a:pos x="2" y="36"/>
                </a:cxn>
                <a:cxn ang="0">
                  <a:pos x="0" y="40"/>
                </a:cxn>
                <a:cxn ang="0">
                  <a:pos x="4" y="40"/>
                </a:cxn>
                <a:cxn ang="0">
                  <a:pos x="17" y="40"/>
                </a:cxn>
                <a:cxn ang="0">
                  <a:pos x="31" y="38"/>
                </a:cxn>
                <a:cxn ang="0">
                  <a:pos x="48" y="32"/>
                </a:cxn>
                <a:cxn ang="0">
                  <a:pos x="57" y="28"/>
                </a:cxn>
                <a:cxn ang="0">
                  <a:pos x="63" y="24"/>
                </a:cxn>
                <a:cxn ang="0">
                  <a:pos x="72" y="15"/>
                </a:cxn>
                <a:cxn ang="0">
                  <a:pos x="77" y="8"/>
                </a:cxn>
                <a:cxn ang="0">
                  <a:pos x="79" y="6"/>
                </a:cxn>
                <a:cxn ang="0">
                  <a:pos x="79" y="5"/>
                </a:cxn>
                <a:cxn ang="0">
                  <a:pos x="79" y="1"/>
                </a:cxn>
                <a:cxn ang="0">
                  <a:pos x="77" y="1"/>
                </a:cxn>
                <a:cxn ang="0">
                  <a:pos x="76" y="1"/>
                </a:cxn>
                <a:cxn ang="0">
                  <a:pos x="74" y="1"/>
                </a:cxn>
                <a:cxn ang="0">
                  <a:pos x="67" y="0"/>
                </a:cxn>
                <a:cxn ang="0">
                  <a:pos x="55" y="0"/>
                </a:cxn>
                <a:cxn ang="0">
                  <a:pos x="40" y="3"/>
                </a:cxn>
                <a:cxn ang="0">
                  <a:pos x="40" y="3"/>
                </a:cxn>
                <a:cxn ang="0">
                  <a:pos x="43" y="9"/>
                </a:cxn>
                <a:cxn ang="0">
                  <a:pos x="53" y="6"/>
                </a:cxn>
                <a:cxn ang="0">
                  <a:pos x="61" y="5"/>
                </a:cxn>
                <a:cxn ang="0">
                  <a:pos x="73" y="5"/>
                </a:cxn>
                <a:cxn ang="0">
                  <a:pos x="70" y="10"/>
                </a:cxn>
                <a:cxn ang="0">
                  <a:pos x="65" y="16"/>
                </a:cxn>
                <a:cxn ang="0">
                  <a:pos x="58" y="23"/>
                </a:cxn>
                <a:cxn ang="0">
                  <a:pos x="46" y="28"/>
                </a:cxn>
                <a:cxn ang="0">
                  <a:pos x="34" y="31"/>
                </a:cxn>
                <a:cxn ang="0">
                  <a:pos x="23" y="33"/>
                </a:cxn>
                <a:cxn ang="0">
                  <a:pos x="15" y="34"/>
                </a:cxn>
                <a:cxn ang="0">
                  <a:pos x="9" y="34"/>
                </a:cxn>
                <a:cxn ang="0">
                  <a:pos x="15" y="28"/>
                </a:cxn>
                <a:cxn ang="0">
                  <a:pos x="22" y="22"/>
                </a:cxn>
                <a:cxn ang="0">
                  <a:pos x="32" y="14"/>
                </a:cxn>
                <a:cxn ang="0">
                  <a:pos x="43" y="9"/>
                </a:cxn>
                <a:cxn ang="0">
                  <a:pos x="40" y="3"/>
                </a:cxn>
              </a:cxnLst>
              <a:rect l="0" t="0" r="r" b="b"/>
              <a:pathLst>
                <a:path w="79" h="40">
                  <a:moveTo>
                    <a:pt x="40" y="3"/>
                  </a:moveTo>
                  <a:lnTo>
                    <a:pt x="26" y="12"/>
                  </a:lnTo>
                  <a:lnTo>
                    <a:pt x="14" y="22"/>
                  </a:lnTo>
                  <a:lnTo>
                    <a:pt x="6" y="31"/>
                  </a:lnTo>
                  <a:lnTo>
                    <a:pt x="3" y="34"/>
                  </a:lnTo>
                  <a:lnTo>
                    <a:pt x="2" y="36"/>
                  </a:lnTo>
                  <a:lnTo>
                    <a:pt x="0" y="40"/>
                  </a:lnTo>
                  <a:lnTo>
                    <a:pt x="4" y="40"/>
                  </a:lnTo>
                  <a:lnTo>
                    <a:pt x="17" y="40"/>
                  </a:lnTo>
                  <a:lnTo>
                    <a:pt x="31" y="38"/>
                  </a:lnTo>
                  <a:lnTo>
                    <a:pt x="48" y="32"/>
                  </a:lnTo>
                  <a:lnTo>
                    <a:pt x="57" y="28"/>
                  </a:lnTo>
                  <a:lnTo>
                    <a:pt x="63" y="24"/>
                  </a:lnTo>
                  <a:lnTo>
                    <a:pt x="72" y="15"/>
                  </a:lnTo>
                  <a:lnTo>
                    <a:pt x="77" y="8"/>
                  </a:lnTo>
                  <a:lnTo>
                    <a:pt x="79" y="6"/>
                  </a:lnTo>
                  <a:lnTo>
                    <a:pt x="79" y="5"/>
                  </a:lnTo>
                  <a:lnTo>
                    <a:pt x="79" y="1"/>
                  </a:lnTo>
                  <a:lnTo>
                    <a:pt x="77" y="1"/>
                  </a:lnTo>
                  <a:lnTo>
                    <a:pt x="76" y="1"/>
                  </a:lnTo>
                  <a:lnTo>
                    <a:pt x="74" y="1"/>
                  </a:lnTo>
                  <a:lnTo>
                    <a:pt x="67" y="0"/>
                  </a:lnTo>
                  <a:lnTo>
                    <a:pt x="55" y="0"/>
                  </a:lnTo>
                  <a:lnTo>
                    <a:pt x="40" y="3"/>
                  </a:lnTo>
                  <a:lnTo>
                    <a:pt x="40" y="3"/>
                  </a:lnTo>
                  <a:lnTo>
                    <a:pt x="43" y="9"/>
                  </a:lnTo>
                  <a:lnTo>
                    <a:pt x="53" y="6"/>
                  </a:lnTo>
                  <a:lnTo>
                    <a:pt x="61" y="5"/>
                  </a:lnTo>
                  <a:lnTo>
                    <a:pt x="73" y="5"/>
                  </a:lnTo>
                  <a:lnTo>
                    <a:pt x="70" y="10"/>
                  </a:lnTo>
                  <a:lnTo>
                    <a:pt x="65" y="16"/>
                  </a:lnTo>
                  <a:lnTo>
                    <a:pt x="58" y="23"/>
                  </a:lnTo>
                  <a:lnTo>
                    <a:pt x="46" y="28"/>
                  </a:lnTo>
                  <a:lnTo>
                    <a:pt x="34" y="31"/>
                  </a:lnTo>
                  <a:lnTo>
                    <a:pt x="23" y="33"/>
                  </a:lnTo>
                  <a:lnTo>
                    <a:pt x="15" y="34"/>
                  </a:lnTo>
                  <a:lnTo>
                    <a:pt x="9" y="34"/>
                  </a:lnTo>
                  <a:lnTo>
                    <a:pt x="15" y="28"/>
                  </a:lnTo>
                  <a:lnTo>
                    <a:pt x="22" y="22"/>
                  </a:lnTo>
                  <a:lnTo>
                    <a:pt x="32" y="14"/>
                  </a:lnTo>
                  <a:lnTo>
                    <a:pt x="43" y="9"/>
                  </a:lnTo>
                  <a:lnTo>
                    <a:pt x="40" y="3"/>
                  </a:lnTo>
                  <a:close/>
                </a:path>
              </a:pathLst>
            </a:custGeom>
            <a:grpFill/>
            <a:ln w="9525">
              <a:noFill/>
              <a:round/>
              <a:headEnd/>
              <a:tailEnd/>
            </a:ln>
          </p:spPr>
          <p:txBody>
            <a:bodyPr/>
            <a:lstStyle/>
            <a:p>
              <a:pPr fontAlgn="auto">
                <a:spcBef>
                  <a:spcPts val="0"/>
                </a:spcBef>
                <a:spcAft>
                  <a:spcPts val="0"/>
                </a:spcAft>
                <a:defRPr/>
              </a:pPr>
              <a:endParaRPr lang="de-DE">
                <a:latin typeface="+mn-lt"/>
                <a:ea typeface="+mn-ea"/>
              </a:endParaRPr>
            </a:p>
          </p:txBody>
        </p:sp>
        <p:sp>
          <p:nvSpPr>
            <p:cNvPr id="19" name="Freeform 133"/>
            <p:cNvSpPr>
              <a:spLocks/>
            </p:cNvSpPr>
            <p:nvPr/>
          </p:nvSpPr>
          <p:spPr bwMode="auto">
            <a:xfrm>
              <a:off x="1526" y="2410"/>
              <a:ext cx="39" cy="88"/>
            </a:xfrm>
            <a:custGeom>
              <a:avLst/>
              <a:gdLst/>
              <a:ahLst/>
              <a:cxnLst>
                <a:cxn ang="0">
                  <a:pos x="17" y="2"/>
                </a:cxn>
                <a:cxn ang="0">
                  <a:pos x="16" y="4"/>
                </a:cxn>
                <a:cxn ang="0">
                  <a:pos x="14" y="7"/>
                </a:cxn>
                <a:cxn ang="0">
                  <a:pos x="9" y="16"/>
                </a:cxn>
                <a:cxn ang="0">
                  <a:pos x="3" y="29"/>
                </a:cxn>
                <a:cxn ang="0">
                  <a:pos x="0" y="45"/>
                </a:cxn>
                <a:cxn ang="0">
                  <a:pos x="0" y="53"/>
                </a:cxn>
                <a:cxn ang="0">
                  <a:pos x="2" y="61"/>
                </a:cxn>
                <a:cxn ang="0">
                  <a:pos x="8" y="74"/>
                </a:cxn>
                <a:cxn ang="0">
                  <a:pos x="16" y="83"/>
                </a:cxn>
                <a:cxn ang="0">
                  <a:pos x="17" y="85"/>
                </a:cxn>
                <a:cxn ang="0">
                  <a:pos x="19" y="86"/>
                </a:cxn>
                <a:cxn ang="0">
                  <a:pos x="19" y="88"/>
                </a:cxn>
                <a:cxn ang="0">
                  <a:pos x="21" y="86"/>
                </a:cxn>
                <a:cxn ang="0">
                  <a:pos x="22" y="85"/>
                </a:cxn>
                <a:cxn ang="0">
                  <a:pos x="24" y="83"/>
                </a:cxn>
                <a:cxn ang="0">
                  <a:pos x="27" y="80"/>
                </a:cxn>
                <a:cxn ang="0">
                  <a:pos x="29" y="76"/>
                </a:cxn>
                <a:cxn ang="0">
                  <a:pos x="35" y="63"/>
                </a:cxn>
                <a:cxn ang="0">
                  <a:pos x="37" y="54"/>
                </a:cxn>
                <a:cxn ang="0">
                  <a:pos x="39" y="45"/>
                </a:cxn>
                <a:cxn ang="0">
                  <a:pos x="39" y="36"/>
                </a:cxn>
                <a:cxn ang="0">
                  <a:pos x="37" y="27"/>
                </a:cxn>
                <a:cxn ang="0">
                  <a:pos x="30" y="14"/>
                </a:cxn>
                <a:cxn ang="0">
                  <a:pos x="28" y="9"/>
                </a:cxn>
                <a:cxn ang="0">
                  <a:pos x="24" y="5"/>
                </a:cxn>
                <a:cxn ang="0">
                  <a:pos x="22" y="3"/>
                </a:cxn>
                <a:cxn ang="0">
                  <a:pos x="21" y="2"/>
                </a:cxn>
                <a:cxn ang="0">
                  <a:pos x="19" y="0"/>
                </a:cxn>
                <a:cxn ang="0">
                  <a:pos x="17" y="2"/>
                </a:cxn>
                <a:cxn ang="0">
                  <a:pos x="17" y="2"/>
                </a:cxn>
                <a:cxn ang="0">
                  <a:pos x="5" y="47"/>
                </a:cxn>
                <a:cxn ang="0">
                  <a:pos x="5" y="45"/>
                </a:cxn>
                <a:cxn ang="0">
                  <a:pos x="7" y="34"/>
                </a:cxn>
                <a:cxn ang="0">
                  <a:pos x="11" y="24"/>
                </a:cxn>
                <a:cxn ang="0">
                  <a:pos x="16" y="14"/>
                </a:cxn>
                <a:cxn ang="0">
                  <a:pos x="19" y="9"/>
                </a:cxn>
                <a:cxn ang="0">
                  <a:pos x="23" y="13"/>
                </a:cxn>
                <a:cxn ang="0">
                  <a:pos x="28" y="21"/>
                </a:cxn>
                <a:cxn ang="0">
                  <a:pos x="30" y="31"/>
                </a:cxn>
                <a:cxn ang="0">
                  <a:pos x="32" y="43"/>
                </a:cxn>
                <a:cxn ang="0">
                  <a:pos x="32" y="45"/>
                </a:cxn>
                <a:cxn ang="0">
                  <a:pos x="30" y="58"/>
                </a:cxn>
                <a:cxn ang="0">
                  <a:pos x="28" y="69"/>
                </a:cxn>
                <a:cxn ang="0">
                  <a:pos x="23" y="77"/>
                </a:cxn>
                <a:cxn ang="0">
                  <a:pos x="19" y="82"/>
                </a:cxn>
                <a:cxn ang="0">
                  <a:pos x="16" y="77"/>
                </a:cxn>
                <a:cxn ang="0">
                  <a:pos x="11" y="69"/>
                </a:cxn>
                <a:cxn ang="0">
                  <a:pos x="7" y="59"/>
                </a:cxn>
                <a:cxn ang="0">
                  <a:pos x="5" y="47"/>
                </a:cxn>
                <a:cxn ang="0">
                  <a:pos x="17" y="2"/>
                </a:cxn>
              </a:cxnLst>
              <a:rect l="0" t="0" r="r" b="b"/>
              <a:pathLst>
                <a:path w="39" h="88">
                  <a:moveTo>
                    <a:pt x="17" y="2"/>
                  </a:moveTo>
                  <a:lnTo>
                    <a:pt x="16" y="4"/>
                  </a:lnTo>
                  <a:lnTo>
                    <a:pt x="14" y="7"/>
                  </a:lnTo>
                  <a:lnTo>
                    <a:pt x="9" y="16"/>
                  </a:lnTo>
                  <a:lnTo>
                    <a:pt x="3" y="29"/>
                  </a:lnTo>
                  <a:lnTo>
                    <a:pt x="0" y="45"/>
                  </a:lnTo>
                  <a:lnTo>
                    <a:pt x="0" y="53"/>
                  </a:lnTo>
                  <a:lnTo>
                    <a:pt x="2" y="61"/>
                  </a:lnTo>
                  <a:lnTo>
                    <a:pt x="8" y="74"/>
                  </a:lnTo>
                  <a:lnTo>
                    <a:pt x="16" y="83"/>
                  </a:lnTo>
                  <a:lnTo>
                    <a:pt x="17" y="85"/>
                  </a:lnTo>
                  <a:lnTo>
                    <a:pt x="19" y="86"/>
                  </a:lnTo>
                  <a:lnTo>
                    <a:pt x="19" y="88"/>
                  </a:lnTo>
                  <a:lnTo>
                    <a:pt x="21" y="86"/>
                  </a:lnTo>
                  <a:lnTo>
                    <a:pt x="22" y="85"/>
                  </a:lnTo>
                  <a:lnTo>
                    <a:pt x="24" y="83"/>
                  </a:lnTo>
                  <a:lnTo>
                    <a:pt x="27" y="80"/>
                  </a:lnTo>
                  <a:lnTo>
                    <a:pt x="29" y="76"/>
                  </a:lnTo>
                  <a:lnTo>
                    <a:pt x="35" y="63"/>
                  </a:lnTo>
                  <a:lnTo>
                    <a:pt x="37" y="54"/>
                  </a:lnTo>
                  <a:lnTo>
                    <a:pt x="39" y="45"/>
                  </a:lnTo>
                  <a:lnTo>
                    <a:pt x="39" y="36"/>
                  </a:lnTo>
                  <a:lnTo>
                    <a:pt x="37" y="27"/>
                  </a:lnTo>
                  <a:lnTo>
                    <a:pt x="30" y="14"/>
                  </a:lnTo>
                  <a:lnTo>
                    <a:pt x="28" y="9"/>
                  </a:lnTo>
                  <a:lnTo>
                    <a:pt x="24" y="5"/>
                  </a:lnTo>
                  <a:lnTo>
                    <a:pt x="22" y="3"/>
                  </a:lnTo>
                  <a:lnTo>
                    <a:pt x="21" y="2"/>
                  </a:lnTo>
                  <a:lnTo>
                    <a:pt x="19" y="0"/>
                  </a:lnTo>
                  <a:lnTo>
                    <a:pt x="17" y="2"/>
                  </a:lnTo>
                  <a:lnTo>
                    <a:pt x="17" y="2"/>
                  </a:lnTo>
                  <a:lnTo>
                    <a:pt x="5" y="47"/>
                  </a:lnTo>
                  <a:lnTo>
                    <a:pt x="5" y="45"/>
                  </a:lnTo>
                  <a:lnTo>
                    <a:pt x="7" y="34"/>
                  </a:lnTo>
                  <a:lnTo>
                    <a:pt x="11" y="24"/>
                  </a:lnTo>
                  <a:lnTo>
                    <a:pt x="16" y="14"/>
                  </a:lnTo>
                  <a:lnTo>
                    <a:pt x="19" y="9"/>
                  </a:lnTo>
                  <a:lnTo>
                    <a:pt x="23" y="13"/>
                  </a:lnTo>
                  <a:lnTo>
                    <a:pt x="28" y="21"/>
                  </a:lnTo>
                  <a:lnTo>
                    <a:pt x="30" y="31"/>
                  </a:lnTo>
                  <a:lnTo>
                    <a:pt x="32" y="43"/>
                  </a:lnTo>
                  <a:lnTo>
                    <a:pt x="32" y="45"/>
                  </a:lnTo>
                  <a:lnTo>
                    <a:pt x="30" y="58"/>
                  </a:lnTo>
                  <a:lnTo>
                    <a:pt x="28" y="69"/>
                  </a:lnTo>
                  <a:lnTo>
                    <a:pt x="23" y="77"/>
                  </a:lnTo>
                  <a:lnTo>
                    <a:pt x="19" y="82"/>
                  </a:lnTo>
                  <a:lnTo>
                    <a:pt x="16" y="77"/>
                  </a:lnTo>
                  <a:lnTo>
                    <a:pt x="11" y="69"/>
                  </a:lnTo>
                  <a:lnTo>
                    <a:pt x="7" y="59"/>
                  </a:lnTo>
                  <a:lnTo>
                    <a:pt x="5" y="47"/>
                  </a:lnTo>
                  <a:lnTo>
                    <a:pt x="17" y="2"/>
                  </a:lnTo>
                  <a:close/>
                </a:path>
              </a:pathLst>
            </a:custGeom>
            <a:grpFill/>
            <a:ln w="9525">
              <a:noFill/>
              <a:round/>
              <a:headEnd/>
              <a:tailEnd/>
            </a:ln>
          </p:spPr>
          <p:txBody>
            <a:bodyPr/>
            <a:lstStyle/>
            <a:p>
              <a:pPr fontAlgn="auto">
                <a:spcBef>
                  <a:spcPts val="0"/>
                </a:spcBef>
                <a:spcAft>
                  <a:spcPts val="0"/>
                </a:spcAft>
                <a:defRPr/>
              </a:pPr>
              <a:endParaRPr lang="de-DE">
                <a:latin typeface="+mn-lt"/>
                <a:ea typeface="+mn-ea"/>
              </a:endParaRPr>
            </a:p>
          </p:txBody>
        </p:sp>
        <p:sp>
          <p:nvSpPr>
            <p:cNvPr id="20" name="Freeform 134"/>
            <p:cNvSpPr>
              <a:spLocks/>
            </p:cNvSpPr>
            <p:nvPr/>
          </p:nvSpPr>
          <p:spPr bwMode="auto">
            <a:xfrm>
              <a:off x="1553" y="2360"/>
              <a:ext cx="38" cy="86"/>
            </a:xfrm>
            <a:custGeom>
              <a:avLst/>
              <a:gdLst/>
              <a:ahLst/>
              <a:cxnLst>
                <a:cxn ang="0">
                  <a:pos x="19" y="2"/>
                </a:cxn>
                <a:cxn ang="0">
                  <a:pos x="18" y="3"/>
                </a:cxn>
                <a:cxn ang="0">
                  <a:pos x="17" y="5"/>
                </a:cxn>
                <a:cxn ang="0">
                  <a:pos x="13" y="11"/>
                </a:cxn>
                <a:cxn ang="0">
                  <a:pos x="7" y="23"/>
                </a:cxn>
                <a:cxn ang="0">
                  <a:pos x="2" y="36"/>
                </a:cxn>
                <a:cxn ang="0">
                  <a:pos x="1" y="38"/>
                </a:cxn>
                <a:cxn ang="0">
                  <a:pos x="0" y="43"/>
                </a:cxn>
                <a:cxn ang="0">
                  <a:pos x="0" y="50"/>
                </a:cxn>
                <a:cxn ang="0">
                  <a:pos x="2" y="59"/>
                </a:cxn>
                <a:cxn ang="0">
                  <a:pos x="6" y="72"/>
                </a:cxn>
                <a:cxn ang="0">
                  <a:pos x="12" y="80"/>
                </a:cxn>
                <a:cxn ang="0">
                  <a:pos x="15" y="83"/>
                </a:cxn>
                <a:cxn ang="0">
                  <a:pos x="15" y="84"/>
                </a:cxn>
                <a:cxn ang="0">
                  <a:pos x="15" y="86"/>
                </a:cxn>
                <a:cxn ang="0">
                  <a:pos x="17" y="84"/>
                </a:cxn>
                <a:cxn ang="0">
                  <a:pos x="18" y="83"/>
                </a:cxn>
                <a:cxn ang="0">
                  <a:pos x="20" y="81"/>
                </a:cxn>
                <a:cxn ang="0">
                  <a:pos x="26" y="74"/>
                </a:cxn>
                <a:cxn ang="0">
                  <a:pos x="32" y="62"/>
                </a:cxn>
                <a:cxn ang="0">
                  <a:pos x="37" y="45"/>
                </a:cxn>
                <a:cxn ang="0">
                  <a:pos x="38" y="36"/>
                </a:cxn>
                <a:cxn ang="0">
                  <a:pos x="36" y="27"/>
                </a:cxn>
                <a:cxn ang="0">
                  <a:pos x="31" y="14"/>
                </a:cxn>
                <a:cxn ang="0">
                  <a:pos x="28" y="9"/>
                </a:cxn>
                <a:cxn ang="0">
                  <a:pos x="26" y="5"/>
                </a:cxn>
                <a:cxn ang="0">
                  <a:pos x="24" y="3"/>
                </a:cxn>
                <a:cxn ang="0">
                  <a:pos x="23" y="2"/>
                </a:cxn>
                <a:cxn ang="0">
                  <a:pos x="21" y="0"/>
                </a:cxn>
                <a:cxn ang="0">
                  <a:pos x="19" y="2"/>
                </a:cxn>
                <a:cxn ang="0">
                  <a:pos x="19" y="2"/>
                </a:cxn>
                <a:cxn ang="0">
                  <a:pos x="5" y="49"/>
                </a:cxn>
                <a:cxn ang="0">
                  <a:pos x="5" y="43"/>
                </a:cxn>
                <a:cxn ang="0">
                  <a:pos x="5" y="36"/>
                </a:cxn>
                <a:cxn ang="0">
                  <a:pos x="14" y="19"/>
                </a:cxn>
                <a:cxn ang="0">
                  <a:pos x="17" y="12"/>
                </a:cxn>
                <a:cxn ang="0">
                  <a:pos x="21" y="9"/>
                </a:cxn>
                <a:cxn ang="0">
                  <a:pos x="25" y="12"/>
                </a:cxn>
                <a:cxn ang="0">
                  <a:pos x="28" y="20"/>
                </a:cxn>
                <a:cxn ang="0">
                  <a:pos x="31" y="28"/>
                </a:cxn>
                <a:cxn ang="0">
                  <a:pos x="32" y="39"/>
                </a:cxn>
                <a:cxn ang="0">
                  <a:pos x="32" y="45"/>
                </a:cxn>
                <a:cxn ang="0">
                  <a:pos x="28" y="57"/>
                </a:cxn>
                <a:cxn ang="0">
                  <a:pos x="25" y="67"/>
                </a:cxn>
                <a:cxn ang="0">
                  <a:pos x="21" y="75"/>
                </a:cxn>
                <a:cxn ang="0">
                  <a:pos x="17" y="80"/>
                </a:cxn>
                <a:cxn ang="0">
                  <a:pos x="14" y="75"/>
                </a:cxn>
                <a:cxn ang="0">
                  <a:pos x="10" y="67"/>
                </a:cxn>
                <a:cxn ang="0">
                  <a:pos x="6" y="59"/>
                </a:cxn>
                <a:cxn ang="0">
                  <a:pos x="5" y="49"/>
                </a:cxn>
                <a:cxn ang="0">
                  <a:pos x="19" y="2"/>
                </a:cxn>
              </a:cxnLst>
              <a:rect l="0" t="0" r="r" b="b"/>
              <a:pathLst>
                <a:path w="38" h="86">
                  <a:moveTo>
                    <a:pt x="19" y="2"/>
                  </a:moveTo>
                  <a:lnTo>
                    <a:pt x="18" y="3"/>
                  </a:lnTo>
                  <a:lnTo>
                    <a:pt x="17" y="5"/>
                  </a:lnTo>
                  <a:lnTo>
                    <a:pt x="13" y="11"/>
                  </a:lnTo>
                  <a:lnTo>
                    <a:pt x="7" y="23"/>
                  </a:lnTo>
                  <a:lnTo>
                    <a:pt x="2" y="36"/>
                  </a:lnTo>
                  <a:lnTo>
                    <a:pt x="1" y="38"/>
                  </a:lnTo>
                  <a:lnTo>
                    <a:pt x="0" y="43"/>
                  </a:lnTo>
                  <a:lnTo>
                    <a:pt x="0" y="50"/>
                  </a:lnTo>
                  <a:lnTo>
                    <a:pt x="2" y="59"/>
                  </a:lnTo>
                  <a:lnTo>
                    <a:pt x="6" y="72"/>
                  </a:lnTo>
                  <a:lnTo>
                    <a:pt x="12" y="80"/>
                  </a:lnTo>
                  <a:lnTo>
                    <a:pt x="15" y="83"/>
                  </a:lnTo>
                  <a:lnTo>
                    <a:pt x="15" y="84"/>
                  </a:lnTo>
                  <a:lnTo>
                    <a:pt x="15" y="86"/>
                  </a:lnTo>
                  <a:lnTo>
                    <a:pt x="17" y="84"/>
                  </a:lnTo>
                  <a:lnTo>
                    <a:pt x="18" y="83"/>
                  </a:lnTo>
                  <a:lnTo>
                    <a:pt x="20" y="81"/>
                  </a:lnTo>
                  <a:lnTo>
                    <a:pt x="26" y="74"/>
                  </a:lnTo>
                  <a:lnTo>
                    <a:pt x="32" y="62"/>
                  </a:lnTo>
                  <a:lnTo>
                    <a:pt x="37" y="45"/>
                  </a:lnTo>
                  <a:lnTo>
                    <a:pt x="38" y="36"/>
                  </a:lnTo>
                  <a:lnTo>
                    <a:pt x="36" y="27"/>
                  </a:lnTo>
                  <a:lnTo>
                    <a:pt x="31" y="14"/>
                  </a:lnTo>
                  <a:lnTo>
                    <a:pt x="28" y="9"/>
                  </a:lnTo>
                  <a:lnTo>
                    <a:pt x="26" y="5"/>
                  </a:lnTo>
                  <a:lnTo>
                    <a:pt x="24" y="3"/>
                  </a:lnTo>
                  <a:lnTo>
                    <a:pt x="23" y="2"/>
                  </a:lnTo>
                  <a:lnTo>
                    <a:pt x="21" y="0"/>
                  </a:lnTo>
                  <a:lnTo>
                    <a:pt x="19" y="2"/>
                  </a:lnTo>
                  <a:lnTo>
                    <a:pt x="19" y="2"/>
                  </a:lnTo>
                  <a:lnTo>
                    <a:pt x="5" y="49"/>
                  </a:lnTo>
                  <a:lnTo>
                    <a:pt x="5" y="43"/>
                  </a:lnTo>
                  <a:lnTo>
                    <a:pt x="5" y="36"/>
                  </a:lnTo>
                  <a:lnTo>
                    <a:pt x="14" y="19"/>
                  </a:lnTo>
                  <a:lnTo>
                    <a:pt x="17" y="12"/>
                  </a:lnTo>
                  <a:lnTo>
                    <a:pt x="21" y="9"/>
                  </a:lnTo>
                  <a:lnTo>
                    <a:pt x="25" y="12"/>
                  </a:lnTo>
                  <a:lnTo>
                    <a:pt x="28" y="20"/>
                  </a:lnTo>
                  <a:lnTo>
                    <a:pt x="31" y="28"/>
                  </a:lnTo>
                  <a:lnTo>
                    <a:pt x="32" y="39"/>
                  </a:lnTo>
                  <a:lnTo>
                    <a:pt x="32" y="45"/>
                  </a:lnTo>
                  <a:lnTo>
                    <a:pt x="28" y="57"/>
                  </a:lnTo>
                  <a:lnTo>
                    <a:pt x="25" y="67"/>
                  </a:lnTo>
                  <a:lnTo>
                    <a:pt x="21" y="75"/>
                  </a:lnTo>
                  <a:lnTo>
                    <a:pt x="17" y="80"/>
                  </a:lnTo>
                  <a:lnTo>
                    <a:pt x="14" y="75"/>
                  </a:lnTo>
                  <a:lnTo>
                    <a:pt x="10" y="67"/>
                  </a:lnTo>
                  <a:lnTo>
                    <a:pt x="6" y="59"/>
                  </a:lnTo>
                  <a:lnTo>
                    <a:pt x="5" y="49"/>
                  </a:lnTo>
                  <a:lnTo>
                    <a:pt x="19" y="2"/>
                  </a:lnTo>
                  <a:close/>
                </a:path>
              </a:pathLst>
            </a:custGeom>
            <a:grpFill/>
            <a:ln w="9525">
              <a:noFill/>
              <a:round/>
              <a:headEnd/>
              <a:tailEnd/>
            </a:ln>
          </p:spPr>
          <p:txBody>
            <a:bodyPr/>
            <a:lstStyle/>
            <a:p>
              <a:pPr fontAlgn="auto">
                <a:spcBef>
                  <a:spcPts val="0"/>
                </a:spcBef>
                <a:spcAft>
                  <a:spcPts val="0"/>
                </a:spcAft>
                <a:defRPr/>
              </a:pPr>
              <a:endParaRPr lang="de-DE">
                <a:latin typeface="+mn-lt"/>
                <a:ea typeface="+mn-ea"/>
              </a:endParaRPr>
            </a:p>
          </p:txBody>
        </p:sp>
        <p:sp>
          <p:nvSpPr>
            <p:cNvPr id="21" name="Freeform 135"/>
            <p:cNvSpPr>
              <a:spLocks/>
            </p:cNvSpPr>
            <p:nvPr/>
          </p:nvSpPr>
          <p:spPr bwMode="auto">
            <a:xfrm>
              <a:off x="1582" y="2314"/>
              <a:ext cx="38" cy="83"/>
            </a:xfrm>
            <a:custGeom>
              <a:avLst/>
              <a:gdLst/>
              <a:ahLst/>
              <a:cxnLst>
                <a:cxn ang="0">
                  <a:pos x="23" y="2"/>
                </a:cxn>
                <a:cxn ang="0">
                  <a:pos x="21" y="4"/>
                </a:cxn>
                <a:cxn ang="0">
                  <a:pos x="15" y="10"/>
                </a:cxn>
                <a:cxn ang="0">
                  <a:pos x="9" y="19"/>
                </a:cxn>
                <a:cxn ang="0">
                  <a:pos x="3" y="31"/>
                </a:cxn>
                <a:cxn ang="0">
                  <a:pos x="2" y="36"/>
                </a:cxn>
                <a:cxn ang="0">
                  <a:pos x="1" y="39"/>
                </a:cxn>
                <a:cxn ang="0">
                  <a:pos x="0" y="47"/>
                </a:cxn>
                <a:cxn ang="0">
                  <a:pos x="1" y="55"/>
                </a:cxn>
                <a:cxn ang="0">
                  <a:pos x="5" y="69"/>
                </a:cxn>
                <a:cxn ang="0">
                  <a:pos x="7" y="73"/>
                </a:cxn>
                <a:cxn ang="0">
                  <a:pos x="10" y="77"/>
                </a:cxn>
                <a:cxn ang="0">
                  <a:pos x="11" y="80"/>
                </a:cxn>
                <a:cxn ang="0">
                  <a:pos x="12" y="82"/>
                </a:cxn>
                <a:cxn ang="0">
                  <a:pos x="13" y="83"/>
                </a:cxn>
                <a:cxn ang="0">
                  <a:pos x="15" y="82"/>
                </a:cxn>
                <a:cxn ang="0">
                  <a:pos x="16" y="81"/>
                </a:cxn>
                <a:cxn ang="0">
                  <a:pos x="18" y="79"/>
                </a:cxn>
                <a:cxn ang="0">
                  <a:pos x="24" y="71"/>
                </a:cxn>
                <a:cxn ang="0">
                  <a:pos x="31" y="60"/>
                </a:cxn>
                <a:cxn ang="0">
                  <a:pos x="37" y="44"/>
                </a:cxn>
                <a:cxn ang="0">
                  <a:pos x="38" y="35"/>
                </a:cxn>
                <a:cxn ang="0">
                  <a:pos x="38" y="27"/>
                </a:cxn>
                <a:cxn ang="0">
                  <a:pos x="36" y="19"/>
                </a:cxn>
                <a:cxn ang="0">
                  <a:pos x="34" y="13"/>
                </a:cxn>
                <a:cxn ang="0">
                  <a:pos x="29" y="4"/>
                </a:cxn>
                <a:cxn ang="0">
                  <a:pos x="27" y="3"/>
                </a:cxn>
                <a:cxn ang="0">
                  <a:pos x="26" y="2"/>
                </a:cxn>
                <a:cxn ang="0">
                  <a:pos x="25" y="0"/>
                </a:cxn>
                <a:cxn ang="0">
                  <a:pos x="23" y="2"/>
                </a:cxn>
                <a:cxn ang="0">
                  <a:pos x="23" y="2"/>
                </a:cxn>
                <a:cxn ang="0">
                  <a:pos x="6" y="48"/>
                </a:cxn>
                <a:cxn ang="0">
                  <a:pos x="6" y="43"/>
                </a:cxn>
                <a:cxn ang="0">
                  <a:pos x="8" y="41"/>
                </a:cxn>
                <a:cxn ang="0">
                  <a:pos x="8" y="33"/>
                </a:cxn>
                <a:cxn ang="0">
                  <a:pos x="12" y="24"/>
                </a:cxn>
                <a:cxn ang="0">
                  <a:pos x="17" y="16"/>
                </a:cxn>
                <a:cxn ang="0">
                  <a:pos x="21" y="10"/>
                </a:cxn>
                <a:cxn ang="0">
                  <a:pos x="25" y="5"/>
                </a:cxn>
                <a:cxn ang="0">
                  <a:pos x="26" y="11"/>
                </a:cxn>
                <a:cxn ang="0">
                  <a:pos x="29" y="17"/>
                </a:cxn>
                <a:cxn ang="0">
                  <a:pos x="32" y="24"/>
                </a:cxn>
                <a:cxn ang="0">
                  <a:pos x="33" y="33"/>
                </a:cxn>
                <a:cxn ang="0">
                  <a:pos x="33" y="43"/>
                </a:cxn>
                <a:cxn ang="0">
                  <a:pos x="29" y="55"/>
                </a:cxn>
                <a:cxn ang="0">
                  <a:pos x="25" y="64"/>
                </a:cxn>
                <a:cxn ang="0">
                  <a:pos x="19" y="71"/>
                </a:cxn>
                <a:cxn ang="0">
                  <a:pos x="17" y="74"/>
                </a:cxn>
                <a:cxn ang="0">
                  <a:pos x="15" y="76"/>
                </a:cxn>
                <a:cxn ang="0">
                  <a:pos x="12" y="71"/>
                </a:cxn>
                <a:cxn ang="0">
                  <a:pos x="10" y="65"/>
                </a:cxn>
                <a:cxn ang="0">
                  <a:pos x="7" y="56"/>
                </a:cxn>
                <a:cxn ang="0">
                  <a:pos x="6" y="48"/>
                </a:cxn>
                <a:cxn ang="0">
                  <a:pos x="23" y="2"/>
                </a:cxn>
              </a:cxnLst>
              <a:rect l="0" t="0" r="r" b="b"/>
              <a:pathLst>
                <a:path w="38" h="83">
                  <a:moveTo>
                    <a:pt x="23" y="2"/>
                  </a:moveTo>
                  <a:lnTo>
                    <a:pt x="21" y="4"/>
                  </a:lnTo>
                  <a:lnTo>
                    <a:pt x="15" y="10"/>
                  </a:lnTo>
                  <a:lnTo>
                    <a:pt x="9" y="19"/>
                  </a:lnTo>
                  <a:lnTo>
                    <a:pt x="3" y="31"/>
                  </a:lnTo>
                  <a:lnTo>
                    <a:pt x="2" y="36"/>
                  </a:lnTo>
                  <a:lnTo>
                    <a:pt x="1" y="39"/>
                  </a:lnTo>
                  <a:lnTo>
                    <a:pt x="0" y="47"/>
                  </a:lnTo>
                  <a:lnTo>
                    <a:pt x="1" y="55"/>
                  </a:lnTo>
                  <a:lnTo>
                    <a:pt x="5" y="69"/>
                  </a:lnTo>
                  <a:lnTo>
                    <a:pt x="7" y="73"/>
                  </a:lnTo>
                  <a:lnTo>
                    <a:pt x="10" y="77"/>
                  </a:lnTo>
                  <a:lnTo>
                    <a:pt x="11" y="80"/>
                  </a:lnTo>
                  <a:lnTo>
                    <a:pt x="12" y="82"/>
                  </a:lnTo>
                  <a:lnTo>
                    <a:pt x="13" y="83"/>
                  </a:lnTo>
                  <a:lnTo>
                    <a:pt x="15" y="82"/>
                  </a:lnTo>
                  <a:lnTo>
                    <a:pt x="16" y="81"/>
                  </a:lnTo>
                  <a:lnTo>
                    <a:pt x="18" y="79"/>
                  </a:lnTo>
                  <a:lnTo>
                    <a:pt x="24" y="71"/>
                  </a:lnTo>
                  <a:lnTo>
                    <a:pt x="31" y="60"/>
                  </a:lnTo>
                  <a:lnTo>
                    <a:pt x="37" y="44"/>
                  </a:lnTo>
                  <a:lnTo>
                    <a:pt x="38" y="35"/>
                  </a:lnTo>
                  <a:lnTo>
                    <a:pt x="38" y="27"/>
                  </a:lnTo>
                  <a:lnTo>
                    <a:pt x="36" y="19"/>
                  </a:lnTo>
                  <a:lnTo>
                    <a:pt x="34" y="13"/>
                  </a:lnTo>
                  <a:lnTo>
                    <a:pt x="29" y="4"/>
                  </a:lnTo>
                  <a:lnTo>
                    <a:pt x="27" y="3"/>
                  </a:lnTo>
                  <a:lnTo>
                    <a:pt x="26" y="2"/>
                  </a:lnTo>
                  <a:lnTo>
                    <a:pt x="25" y="0"/>
                  </a:lnTo>
                  <a:lnTo>
                    <a:pt x="23" y="2"/>
                  </a:lnTo>
                  <a:lnTo>
                    <a:pt x="23" y="2"/>
                  </a:lnTo>
                  <a:lnTo>
                    <a:pt x="6" y="48"/>
                  </a:lnTo>
                  <a:lnTo>
                    <a:pt x="6" y="43"/>
                  </a:lnTo>
                  <a:lnTo>
                    <a:pt x="8" y="41"/>
                  </a:lnTo>
                  <a:lnTo>
                    <a:pt x="8" y="33"/>
                  </a:lnTo>
                  <a:lnTo>
                    <a:pt x="12" y="24"/>
                  </a:lnTo>
                  <a:lnTo>
                    <a:pt x="17" y="16"/>
                  </a:lnTo>
                  <a:lnTo>
                    <a:pt x="21" y="10"/>
                  </a:lnTo>
                  <a:lnTo>
                    <a:pt x="25" y="5"/>
                  </a:lnTo>
                  <a:lnTo>
                    <a:pt x="26" y="11"/>
                  </a:lnTo>
                  <a:lnTo>
                    <a:pt x="29" y="17"/>
                  </a:lnTo>
                  <a:lnTo>
                    <a:pt x="32" y="24"/>
                  </a:lnTo>
                  <a:lnTo>
                    <a:pt x="33" y="33"/>
                  </a:lnTo>
                  <a:lnTo>
                    <a:pt x="33" y="43"/>
                  </a:lnTo>
                  <a:lnTo>
                    <a:pt x="29" y="55"/>
                  </a:lnTo>
                  <a:lnTo>
                    <a:pt x="25" y="64"/>
                  </a:lnTo>
                  <a:lnTo>
                    <a:pt x="19" y="71"/>
                  </a:lnTo>
                  <a:lnTo>
                    <a:pt x="17" y="74"/>
                  </a:lnTo>
                  <a:lnTo>
                    <a:pt x="15" y="76"/>
                  </a:lnTo>
                  <a:lnTo>
                    <a:pt x="12" y="71"/>
                  </a:lnTo>
                  <a:lnTo>
                    <a:pt x="10" y="65"/>
                  </a:lnTo>
                  <a:lnTo>
                    <a:pt x="7" y="56"/>
                  </a:lnTo>
                  <a:lnTo>
                    <a:pt x="6" y="48"/>
                  </a:lnTo>
                  <a:lnTo>
                    <a:pt x="23" y="2"/>
                  </a:lnTo>
                  <a:close/>
                </a:path>
              </a:pathLst>
            </a:custGeom>
            <a:grpFill/>
            <a:ln w="9525">
              <a:noFill/>
              <a:round/>
              <a:headEnd/>
              <a:tailEnd/>
            </a:ln>
          </p:spPr>
          <p:txBody>
            <a:bodyPr/>
            <a:lstStyle/>
            <a:p>
              <a:pPr fontAlgn="auto">
                <a:spcBef>
                  <a:spcPts val="0"/>
                </a:spcBef>
                <a:spcAft>
                  <a:spcPts val="0"/>
                </a:spcAft>
                <a:defRPr/>
              </a:pPr>
              <a:endParaRPr lang="de-DE">
                <a:latin typeface="+mn-lt"/>
                <a:ea typeface="+mn-ea"/>
              </a:endParaRPr>
            </a:p>
          </p:txBody>
        </p:sp>
        <p:sp>
          <p:nvSpPr>
            <p:cNvPr id="22" name="Freeform 136"/>
            <p:cNvSpPr>
              <a:spLocks/>
            </p:cNvSpPr>
            <p:nvPr/>
          </p:nvSpPr>
          <p:spPr bwMode="auto">
            <a:xfrm>
              <a:off x="1617" y="2269"/>
              <a:ext cx="36" cy="82"/>
            </a:xfrm>
            <a:custGeom>
              <a:avLst/>
              <a:gdLst/>
              <a:ahLst/>
              <a:cxnLst>
                <a:cxn ang="0">
                  <a:pos x="25" y="2"/>
                </a:cxn>
                <a:cxn ang="0">
                  <a:pos x="22" y="4"/>
                </a:cxn>
                <a:cxn ang="0">
                  <a:pos x="16" y="10"/>
                </a:cxn>
                <a:cxn ang="0">
                  <a:pos x="10" y="19"/>
                </a:cxn>
                <a:cxn ang="0">
                  <a:pos x="3" y="32"/>
                </a:cxn>
                <a:cxn ang="0">
                  <a:pos x="2" y="37"/>
                </a:cxn>
                <a:cxn ang="0">
                  <a:pos x="0" y="53"/>
                </a:cxn>
                <a:cxn ang="0">
                  <a:pos x="2" y="66"/>
                </a:cxn>
                <a:cxn ang="0">
                  <a:pos x="4" y="75"/>
                </a:cxn>
                <a:cxn ang="0">
                  <a:pos x="6" y="78"/>
                </a:cxn>
                <a:cxn ang="0">
                  <a:pos x="7" y="80"/>
                </a:cxn>
                <a:cxn ang="0">
                  <a:pos x="7" y="82"/>
                </a:cxn>
                <a:cxn ang="0">
                  <a:pos x="11" y="80"/>
                </a:cxn>
                <a:cxn ang="0">
                  <a:pos x="12" y="79"/>
                </a:cxn>
                <a:cxn ang="0">
                  <a:pos x="14" y="78"/>
                </a:cxn>
                <a:cxn ang="0">
                  <a:pos x="20" y="71"/>
                </a:cxn>
                <a:cxn ang="0">
                  <a:pos x="28" y="60"/>
                </a:cxn>
                <a:cxn ang="0">
                  <a:pos x="34" y="45"/>
                </a:cxn>
                <a:cxn ang="0">
                  <a:pos x="35" y="36"/>
                </a:cxn>
                <a:cxn ang="0">
                  <a:pos x="36" y="27"/>
                </a:cxn>
                <a:cxn ang="0">
                  <a:pos x="33" y="14"/>
                </a:cxn>
                <a:cxn ang="0">
                  <a:pos x="29" y="5"/>
                </a:cxn>
                <a:cxn ang="0">
                  <a:pos x="28" y="3"/>
                </a:cxn>
                <a:cxn ang="0">
                  <a:pos x="27" y="2"/>
                </a:cxn>
                <a:cxn ang="0">
                  <a:pos x="27" y="0"/>
                </a:cxn>
                <a:cxn ang="0">
                  <a:pos x="25" y="2"/>
                </a:cxn>
                <a:cxn ang="0">
                  <a:pos x="25" y="2"/>
                </a:cxn>
                <a:cxn ang="0">
                  <a:pos x="3" y="49"/>
                </a:cxn>
                <a:cxn ang="0">
                  <a:pos x="3" y="47"/>
                </a:cxn>
                <a:cxn ang="0">
                  <a:pos x="4" y="45"/>
                </a:cxn>
                <a:cxn ang="0">
                  <a:pos x="5" y="39"/>
                </a:cxn>
                <a:cxn ang="0">
                  <a:pos x="7" y="34"/>
                </a:cxn>
                <a:cxn ang="0">
                  <a:pos x="12" y="24"/>
                </a:cxn>
                <a:cxn ang="0">
                  <a:pos x="16" y="17"/>
                </a:cxn>
                <a:cxn ang="0">
                  <a:pos x="21" y="11"/>
                </a:cxn>
                <a:cxn ang="0">
                  <a:pos x="25" y="9"/>
                </a:cxn>
                <a:cxn ang="0">
                  <a:pos x="27" y="11"/>
                </a:cxn>
                <a:cxn ang="0">
                  <a:pos x="29" y="16"/>
                </a:cxn>
                <a:cxn ang="0">
                  <a:pos x="30" y="30"/>
                </a:cxn>
                <a:cxn ang="0">
                  <a:pos x="30" y="36"/>
                </a:cxn>
                <a:cxn ang="0">
                  <a:pos x="29" y="43"/>
                </a:cxn>
                <a:cxn ang="0">
                  <a:pos x="25" y="55"/>
                </a:cxn>
                <a:cxn ang="0">
                  <a:pos x="19" y="63"/>
                </a:cxn>
                <a:cxn ang="0">
                  <a:pos x="14" y="70"/>
                </a:cxn>
                <a:cxn ang="0">
                  <a:pos x="9" y="74"/>
                </a:cxn>
                <a:cxn ang="0">
                  <a:pos x="7" y="70"/>
                </a:cxn>
                <a:cxn ang="0">
                  <a:pos x="5" y="64"/>
                </a:cxn>
                <a:cxn ang="0">
                  <a:pos x="4" y="57"/>
                </a:cxn>
                <a:cxn ang="0">
                  <a:pos x="3" y="49"/>
                </a:cxn>
                <a:cxn ang="0">
                  <a:pos x="25" y="2"/>
                </a:cxn>
              </a:cxnLst>
              <a:rect l="0" t="0" r="r" b="b"/>
              <a:pathLst>
                <a:path w="36" h="82">
                  <a:moveTo>
                    <a:pt x="25" y="2"/>
                  </a:moveTo>
                  <a:lnTo>
                    <a:pt x="22" y="4"/>
                  </a:lnTo>
                  <a:lnTo>
                    <a:pt x="16" y="10"/>
                  </a:lnTo>
                  <a:lnTo>
                    <a:pt x="10" y="19"/>
                  </a:lnTo>
                  <a:lnTo>
                    <a:pt x="3" y="32"/>
                  </a:lnTo>
                  <a:lnTo>
                    <a:pt x="2" y="37"/>
                  </a:lnTo>
                  <a:lnTo>
                    <a:pt x="0" y="53"/>
                  </a:lnTo>
                  <a:lnTo>
                    <a:pt x="2" y="66"/>
                  </a:lnTo>
                  <a:lnTo>
                    <a:pt x="4" y="75"/>
                  </a:lnTo>
                  <a:lnTo>
                    <a:pt x="6" y="78"/>
                  </a:lnTo>
                  <a:lnTo>
                    <a:pt x="7" y="80"/>
                  </a:lnTo>
                  <a:lnTo>
                    <a:pt x="7" y="82"/>
                  </a:lnTo>
                  <a:lnTo>
                    <a:pt x="11" y="80"/>
                  </a:lnTo>
                  <a:lnTo>
                    <a:pt x="12" y="79"/>
                  </a:lnTo>
                  <a:lnTo>
                    <a:pt x="14" y="78"/>
                  </a:lnTo>
                  <a:lnTo>
                    <a:pt x="20" y="71"/>
                  </a:lnTo>
                  <a:lnTo>
                    <a:pt x="28" y="60"/>
                  </a:lnTo>
                  <a:lnTo>
                    <a:pt x="34" y="45"/>
                  </a:lnTo>
                  <a:lnTo>
                    <a:pt x="35" y="36"/>
                  </a:lnTo>
                  <a:lnTo>
                    <a:pt x="36" y="27"/>
                  </a:lnTo>
                  <a:lnTo>
                    <a:pt x="33" y="14"/>
                  </a:lnTo>
                  <a:lnTo>
                    <a:pt x="29" y="5"/>
                  </a:lnTo>
                  <a:lnTo>
                    <a:pt x="28" y="3"/>
                  </a:lnTo>
                  <a:lnTo>
                    <a:pt x="27" y="2"/>
                  </a:lnTo>
                  <a:lnTo>
                    <a:pt x="27" y="0"/>
                  </a:lnTo>
                  <a:lnTo>
                    <a:pt x="25" y="2"/>
                  </a:lnTo>
                  <a:lnTo>
                    <a:pt x="25" y="2"/>
                  </a:lnTo>
                  <a:lnTo>
                    <a:pt x="3" y="49"/>
                  </a:lnTo>
                  <a:lnTo>
                    <a:pt x="3" y="47"/>
                  </a:lnTo>
                  <a:lnTo>
                    <a:pt x="4" y="45"/>
                  </a:lnTo>
                  <a:lnTo>
                    <a:pt x="5" y="39"/>
                  </a:lnTo>
                  <a:lnTo>
                    <a:pt x="7" y="34"/>
                  </a:lnTo>
                  <a:lnTo>
                    <a:pt x="12" y="24"/>
                  </a:lnTo>
                  <a:lnTo>
                    <a:pt x="16" y="17"/>
                  </a:lnTo>
                  <a:lnTo>
                    <a:pt x="21" y="11"/>
                  </a:lnTo>
                  <a:lnTo>
                    <a:pt x="25" y="9"/>
                  </a:lnTo>
                  <a:lnTo>
                    <a:pt x="27" y="11"/>
                  </a:lnTo>
                  <a:lnTo>
                    <a:pt x="29" y="16"/>
                  </a:lnTo>
                  <a:lnTo>
                    <a:pt x="30" y="30"/>
                  </a:lnTo>
                  <a:lnTo>
                    <a:pt x="30" y="36"/>
                  </a:lnTo>
                  <a:lnTo>
                    <a:pt x="29" y="43"/>
                  </a:lnTo>
                  <a:lnTo>
                    <a:pt x="25" y="55"/>
                  </a:lnTo>
                  <a:lnTo>
                    <a:pt x="19" y="63"/>
                  </a:lnTo>
                  <a:lnTo>
                    <a:pt x="14" y="70"/>
                  </a:lnTo>
                  <a:lnTo>
                    <a:pt x="9" y="74"/>
                  </a:lnTo>
                  <a:lnTo>
                    <a:pt x="7" y="70"/>
                  </a:lnTo>
                  <a:lnTo>
                    <a:pt x="5" y="64"/>
                  </a:lnTo>
                  <a:lnTo>
                    <a:pt x="4" y="57"/>
                  </a:lnTo>
                  <a:lnTo>
                    <a:pt x="3" y="49"/>
                  </a:lnTo>
                  <a:lnTo>
                    <a:pt x="25" y="2"/>
                  </a:lnTo>
                  <a:close/>
                </a:path>
              </a:pathLst>
            </a:custGeom>
            <a:grpFill/>
            <a:ln w="9525">
              <a:noFill/>
              <a:round/>
              <a:headEnd/>
              <a:tailEnd/>
            </a:ln>
          </p:spPr>
          <p:txBody>
            <a:bodyPr/>
            <a:lstStyle/>
            <a:p>
              <a:pPr fontAlgn="auto">
                <a:spcBef>
                  <a:spcPts val="0"/>
                </a:spcBef>
                <a:spcAft>
                  <a:spcPts val="0"/>
                </a:spcAft>
                <a:defRPr/>
              </a:pPr>
              <a:endParaRPr lang="de-DE">
                <a:latin typeface="+mn-lt"/>
                <a:ea typeface="+mn-ea"/>
              </a:endParaRPr>
            </a:p>
          </p:txBody>
        </p:sp>
        <p:sp>
          <p:nvSpPr>
            <p:cNvPr id="23" name="Freeform 137"/>
            <p:cNvSpPr>
              <a:spLocks/>
            </p:cNvSpPr>
            <p:nvPr/>
          </p:nvSpPr>
          <p:spPr bwMode="auto">
            <a:xfrm>
              <a:off x="1652" y="2229"/>
              <a:ext cx="37" cy="79"/>
            </a:xfrm>
            <a:custGeom>
              <a:avLst/>
              <a:gdLst/>
              <a:ahLst/>
              <a:cxnLst>
                <a:cxn ang="0">
                  <a:pos x="29" y="0"/>
                </a:cxn>
                <a:cxn ang="0">
                  <a:pos x="28" y="0"/>
                </a:cxn>
                <a:cxn ang="0">
                  <a:pos x="27" y="2"/>
                </a:cxn>
                <a:cxn ang="0">
                  <a:pos x="21" y="7"/>
                </a:cxn>
                <a:cxn ang="0">
                  <a:pos x="13" y="15"/>
                </a:cxn>
                <a:cxn ang="0">
                  <a:pos x="6" y="27"/>
                </a:cxn>
                <a:cxn ang="0">
                  <a:pos x="5" y="31"/>
                </a:cxn>
                <a:cxn ang="0">
                  <a:pos x="3" y="35"/>
                </a:cxn>
                <a:cxn ang="0">
                  <a:pos x="0" y="50"/>
                </a:cxn>
                <a:cxn ang="0">
                  <a:pos x="2" y="63"/>
                </a:cxn>
                <a:cxn ang="0">
                  <a:pos x="4" y="72"/>
                </a:cxn>
                <a:cxn ang="0">
                  <a:pos x="6" y="75"/>
                </a:cxn>
                <a:cxn ang="0">
                  <a:pos x="6" y="76"/>
                </a:cxn>
                <a:cxn ang="0">
                  <a:pos x="6" y="79"/>
                </a:cxn>
                <a:cxn ang="0">
                  <a:pos x="9" y="77"/>
                </a:cxn>
                <a:cxn ang="0">
                  <a:pos x="10" y="76"/>
                </a:cxn>
                <a:cxn ang="0">
                  <a:pos x="12" y="76"/>
                </a:cxn>
                <a:cxn ang="0">
                  <a:pos x="15" y="73"/>
                </a:cxn>
                <a:cxn ang="0">
                  <a:pos x="18" y="68"/>
                </a:cxn>
                <a:cxn ang="0">
                  <a:pos x="26" y="57"/>
                </a:cxn>
                <a:cxn ang="0">
                  <a:pos x="34" y="42"/>
                </a:cxn>
                <a:cxn ang="0">
                  <a:pos x="36" y="34"/>
                </a:cxn>
                <a:cxn ang="0">
                  <a:pos x="37" y="26"/>
                </a:cxn>
                <a:cxn ang="0">
                  <a:pos x="36" y="13"/>
                </a:cxn>
                <a:cxn ang="0">
                  <a:pos x="34" y="5"/>
                </a:cxn>
                <a:cxn ang="0">
                  <a:pos x="33" y="3"/>
                </a:cxn>
                <a:cxn ang="0">
                  <a:pos x="33" y="2"/>
                </a:cxn>
                <a:cxn ang="0">
                  <a:pos x="31" y="0"/>
                </a:cxn>
                <a:cxn ang="0">
                  <a:pos x="29" y="0"/>
                </a:cxn>
                <a:cxn ang="0">
                  <a:pos x="29" y="0"/>
                </a:cxn>
                <a:cxn ang="0">
                  <a:pos x="6" y="52"/>
                </a:cxn>
                <a:cxn ang="0">
                  <a:pos x="6" y="44"/>
                </a:cxn>
                <a:cxn ang="0">
                  <a:pos x="7" y="37"/>
                </a:cxn>
                <a:cxn ang="0">
                  <a:pos x="8" y="32"/>
                </a:cxn>
                <a:cxn ang="0">
                  <a:pos x="9" y="29"/>
                </a:cxn>
                <a:cxn ang="0">
                  <a:pos x="15" y="21"/>
                </a:cxn>
                <a:cxn ang="0">
                  <a:pos x="21" y="14"/>
                </a:cxn>
                <a:cxn ang="0">
                  <a:pos x="25" y="10"/>
                </a:cxn>
                <a:cxn ang="0">
                  <a:pos x="29" y="6"/>
                </a:cxn>
                <a:cxn ang="0">
                  <a:pos x="32" y="13"/>
                </a:cxn>
                <a:cxn ang="0">
                  <a:pos x="33" y="23"/>
                </a:cxn>
                <a:cxn ang="0">
                  <a:pos x="33" y="32"/>
                </a:cxn>
                <a:cxn ang="0">
                  <a:pos x="29" y="40"/>
                </a:cxn>
                <a:cxn ang="0">
                  <a:pos x="23" y="52"/>
                </a:cxn>
                <a:cxn ang="0">
                  <a:pos x="18" y="61"/>
                </a:cxn>
                <a:cxn ang="0">
                  <a:pos x="13" y="67"/>
                </a:cxn>
                <a:cxn ang="0">
                  <a:pos x="11" y="70"/>
                </a:cxn>
                <a:cxn ang="0">
                  <a:pos x="9" y="72"/>
                </a:cxn>
                <a:cxn ang="0">
                  <a:pos x="7" y="63"/>
                </a:cxn>
                <a:cxn ang="0">
                  <a:pos x="6" y="52"/>
                </a:cxn>
                <a:cxn ang="0">
                  <a:pos x="29" y="0"/>
                </a:cxn>
              </a:cxnLst>
              <a:rect l="0" t="0" r="r" b="b"/>
              <a:pathLst>
                <a:path w="37" h="79">
                  <a:moveTo>
                    <a:pt x="29" y="0"/>
                  </a:moveTo>
                  <a:lnTo>
                    <a:pt x="28" y="0"/>
                  </a:lnTo>
                  <a:lnTo>
                    <a:pt x="27" y="2"/>
                  </a:lnTo>
                  <a:lnTo>
                    <a:pt x="21" y="7"/>
                  </a:lnTo>
                  <a:lnTo>
                    <a:pt x="13" y="15"/>
                  </a:lnTo>
                  <a:lnTo>
                    <a:pt x="6" y="27"/>
                  </a:lnTo>
                  <a:lnTo>
                    <a:pt x="5" y="31"/>
                  </a:lnTo>
                  <a:lnTo>
                    <a:pt x="3" y="35"/>
                  </a:lnTo>
                  <a:lnTo>
                    <a:pt x="0" y="50"/>
                  </a:lnTo>
                  <a:lnTo>
                    <a:pt x="2" y="63"/>
                  </a:lnTo>
                  <a:lnTo>
                    <a:pt x="4" y="72"/>
                  </a:lnTo>
                  <a:lnTo>
                    <a:pt x="6" y="75"/>
                  </a:lnTo>
                  <a:lnTo>
                    <a:pt x="6" y="76"/>
                  </a:lnTo>
                  <a:lnTo>
                    <a:pt x="6" y="79"/>
                  </a:lnTo>
                  <a:lnTo>
                    <a:pt x="9" y="77"/>
                  </a:lnTo>
                  <a:lnTo>
                    <a:pt x="10" y="76"/>
                  </a:lnTo>
                  <a:lnTo>
                    <a:pt x="12" y="76"/>
                  </a:lnTo>
                  <a:lnTo>
                    <a:pt x="15" y="73"/>
                  </a:lnTo>
                  <a:lnTo>
                    <a:pt x="18" y="68"/>
                  </a:lnTo>
                  <a:lnTo>
                    <a:pt x="26" y="57"/>
                  </a:lnTo>
                  <a:lnTo>
                    <a:pt x="34" y="42"/>
                  </a:lnTo>
                  <a:lnTo>
                    <a:pt x="36" y="34"/>
                  </a:lnTo>
                  <a:lnTo>
                    <a:pt x="37" y="26"/>
                  </a:lnTo>
                  <a:lnTo>
                    <a:pt x="36" y="13"/>
                  </a:lnTo>
                  <a:lnTo>
                    <a:pt x="34" y="5"/>
                  </a:lnTo>
                  <a:lnTo>
                    <a:pt x="33" y="3"/>
                  </a:lnTo>
                  <a:lnTo>
                    <a:pt x="33" y="2"/>
                  </a:lnTo>
                  <a:lnTo>
                    <a:pt x="31" y="0"/>
                  </a:lnTo>
                  <a:lnTo>
                    <a:pt x="29" y="0"/>
                  </a:lnTo>
                  <a:lnTo>
                    <a:pt x="29" y="0"/>
                  </a:lnTo>
                  <a:lnTo>
                    <a:pt x="6" y="52"/>
                  </a:lnTo>
                  <a:lnTo>
                    <a:pt x="6" y="44"/>
                  </a:lnTo>
                  <a:lnTo>
                    <a:pt x="7" y="37"/>
                  </a:lnTo>
                  <a:lnTo>
                    <a:pt x="8" y="32"/>
                  </a:lnTo>
                  <a:lnTo>
                    <a:pt x="9" y="29"/>
                  </a:lnTo>
                  <a:lnTo>
                    <a:pt x="15" y="21"/>
                  </a:lnTo>
                  <a:lnTo>
                    <a:pt x="21" y="14"/>
                  </a:lnTo>
                  <a:lnTo>
                    <a:pt x="25" y="10"/>
                  </a:lnTo>
                  <a:lnTo>
                    <a:pt x="29" y="6"/>
                  </a:lnTo>
                  <a:lnTo>
                    <a:pt x="32" y="13"/>
                  </a:lnTo>
                  <a:lnTo>
                    <a:pt x="33" y="23"/>
                  </a:lnTo>
                  <a:lnTo>
                    <a:pt x="33" y="32"/>
                  </a:lnTo>
                  <a:lnTo>
                    <a:pt x="29" y="40"/>
                  </a:lnTo>
                  <a:lnTo>
                    <a:pt x="23" y="52"/>
                  </a:lnTo>
                  <a:lnTo>
                    <a:pt x="18" y="61"/>
                  </a:lnTo>
                  <a:lnTo>
                    <a:pt x="13" y="67"/>
                  </a:lnTo>
                  <a:lnTo>
                    <a:pt x="11" y="70"/>
                  </a:lnTo>
                  <a:lnTo>
                    <a:pt x="9" y="72"/>
                  </a:lnTo>
                  <a:lnTo>
                    <a:pt x="7" y="63"/>
                  </a:lnTo>
                  <a:lnTo>
                    <a:pt x="6" y="52"/>
                  </a:lnTo>
                  <a:lnTo>
                    <a:pt x="29" y="0"/>
                  </a:lnTo>
                  <a:close/>
                </a:path>
              </a:pathLst>
            </a:custGeom>
            <a:grpFill/>
            <a:ln w="9525">
              <a:noFill/>
              <a:round/>
              <a:headEnd/>
              <a:tailEnd/>
            </a:ln>
          </p:spPr>
          <p:txBody>
            <a:bodyPr/>
            <a:lstStyle/>
            <a:p>
              <a:pPr fontAlgn="auto">
                <a:spcBef>
                  <a:spcPts val="0"/>
                </a:spcBef>
                <a:spcAft>
                  <a:spcPts val="0"/>
                </a:spcAft>
                <a:defRPr/>
              </a:pPr>
              <a:endParaRPr lang="de-DE">
                <a:latin typeface="+mn-lt"/>
                <a:ea typeface="+mn-ea"/>
              </a:endParaRPr>
            </a:p>
          </p:txBody>
        </p:sp>
        <p:sp>
          <p:nvSpPr>
            <p:cNvPr id="24" name="Freeform 138"/>
            <p:cNvSpPr>
              <a:spLocks/>
            </p:cNvSpPr>
            <p:nvPr/>
          </p:nvSpPr>
          <p:spPr bwMode="auto">
            <a:xfrm>
              <a:off x="1690" y="2190"/>
              <a:ext cx="38" cy="77"/>
            </a:xfrm>
            <a:custGeom>
              <a:avLst/>
              <a:gdLst/>
              <a:ahLst/>
              <a:cxnLst>
                <a:cxn ang="0">
                  <a:pos x="33" y="2"/>
                </a:cxn>
                <a:cxn ang="0">
                  <a:pos x="29" y="3"/>
                </a:cxn>
                <a:cxn ang="0">
                  <a:pos x="23" y="8"/>
                </a:cxn>
                <a:cxn ang="0">
                  <a:pos x="16" y="15"/>
                </a:cxn>
                <a:cxn ang="0">
                  <a:pos x="8" y="27"/>
                </a:cxn>
                <a:cxn ang="0">
                  <a:pos x="4" y="33"/>
                </a:cxn>
                <a:cxn ang="0">
                  <a:pos x="0" y="48"/>
                </a:cxn>
                <a:cxn ang="0">
                  <a:pos x="0" y="61"/>
                </a:cxn>
                <a:cxn ang="0">
                  <a:pos x="1" y="66"/>
                </a:cxn>
                <a:cxn ang="0">
                  <a:pos x="1" y="71"/>
                </a:cxn>
                <a:cxn ang="0">
                  <a:pos x="2" y="74"/>
                </a:cxn>
                <a:cxn ang="0">
                  <a:pos x="2" y="76"/>
                </a:cxn>
                <a:cxn ang="0">
                  <a:pos x="4" y="77"/>
                </a:cxn>
                <a:cxn ang="0">
                  <a:pos x="6" y="76"/>
                </a:cxn>
                <a:cxn ang="0">
                  <a:pos x="7" y="76"/>
                </a:cxn>
                <a:cxn ang="0">
                  <a:pos x="9" y="74"/>
                </a:cxn>
                <a:cxn ang="0">
                  <a:pos x="16" y="68"/>
                </a:cxn>
                <a:cxn ang="0">
                  <a:pos x="24" y="58"/>
                </a:cxn>
                <a:cxn ang="0">
                  <a:pos x="29" y="51"/>
                </a:cxn>
                <a:cxn ang="0">
                  <a:pos x="33" y="43"/>
                </a:cxn>
                <a:cxn ang="0">
                  <a:pos x="36" y="35"/>
                </a:cxn>
                <a:cxn ang="0">
                  <a:pos x="38" y="27"/>
                </a:cxn>
                <a:cxn ang="0">
                  <a:pos x="38" y="14"/>
                </a:cxn>
                <a:cxn ang="0">
                  <a:pos x="36" y="5"/>
                </a:cxn>
                <a:cxn ang="0">
                  <a:pos x="35" y="3"/>
                </a:cxn>
                <a:cxn ang="0">
                  <a:pos x="35" y="2"/>
                </a:cxn>
                <a:cxn ang="0">
                  <a:pos x="35" y="0"/>
                </a:cxn>
                <a:cxn ang="0">
                  <a:pos x="33" y="2"/>
                </a:cxn>
                <a:cxn ang="0">
                  <a:pos x="33" y="2"/>
                </a:cxn>
                <a:cxn ang="0">
                  <a:pos x="6" y="56"/>
                </a:cxn>
                <a:cxn ang="0">
                  <a:pos x="7" y="47"/>
                </a:cxn>
                <a:cxn ang="0">
                  <a:pos x="9" y="35"/>
                </a:cxn>
                <a:cxn ang="0">
                  <a:pos x="11" y="29"/>
                </a:cxn>
                <a:cxn ang="0">
                  <a:pos x="18" y="21"/>
                </a:cxn>
                <a:cxn ang="0">
                  <a:pos x="23" y="14"/>
                </a:cxn>
                <a:cxn ang="0">
                  <a:pos x="28" y="10"/>
                </a:cxn>
                <a:cxn ang="0">
                  <a:pos x="33" y="8"/>
                </a:cxn>
                <a:cxn ang="0">
                  <a:pos x="34" y="12"/>
                </a:cxn>
                <a:cxn ang="0">
                  <a:pos x="35" y="20"/>
                </a:cxn>
                <a:cxn ang="0">
                  <a:pos x="34" y="29"/>
                </a:cxn>
                <a:cxn ang="0">
                  <a:pos x="29" y="41"/>
                </a:cxn>
                <a:cxn ang="0">
                  <a:pos x="23" y="51"/>
                </a:cxn>
                <a:cxn ang="0">
                  <a:pos x="17" y="60"/>
                </a:cxn>
                <a:cxn ang="0">
                  <a:pos x="10" y="66"/>
                </a:cxn>
                <a:cxn ang="0">
                  <a:pos x="6" y="70"/>
                </a:cxn>
                <a:cxn ang="0">
                  <a:pos x="6" y="56"/>
                </a:cxn>
                <a:cxn ang="0">
                  <a:pos x="33" y="2"/>
                </a:cxn>
              </a:cxnLst>
              <a:rect l="0" t="0" r="r" b="b"/>
              <a:pathLst>
                <a:path w="38" h="77">
                  <a:moveTo>
                    <a:pt x="33" y="2"/>
                  </a:moveTo>
                  <a:lnTo>
                    <a:pt x="29" y="3"/>
                  </a:lnTo>
                  <a:lnTo>
                    <a:pt x="23" y="8"/>
                  </a:lnTo>
                  <a:lnTo>
                    <a:pt x="16" y="15"/>
                  </a:lnTo>
                  <a:lnTo>
                    <a:pt x="8" y="27"/>
                  </a:lnTo>
                  <a:lnTo>
                    <a:pt x="4" y="33"/>
                  </a:lnTo>
                  <a:lnTo>
                    <a:pt x="0" y="48"/>
                  </a:lnTo>
                  <a:lnTo>
                    <a:pt x="0" y="61"/>
                  </a:lnTo>
                  <a:lnTo>
                    <a:pt x="1" y="66"/>
                  </a:lnTo>
                  <a:lnTo>
                    <a:pt x="1" y="71"/>
                  </a:lnTo>
                  <a:lnTo>
                    <a:pt x="2" y="74"/>
                  </a:lnTo>
                  <a:lnTo>
                    <a:pt x="2" y="76"/>
                  </a:lnTo>
                  <a:lnTo>
                    <a:pt x="4" y="77"/>
                  </a:lnTo>
                  <a:lnTo>
                    <a:pt x="6" y="76"/>
                  </a:lnTo>
                  <a:lnTo>
                    <a:pt x="7" y="76"/>
                  </a:lnTo>
                  <a:lnTo>
                    <a:pt x="9" y="74"/>
                  </a:lnTo>
                  <a:lnTo>
                    <a:pt x="16" y="68"/>
                  </a:lnTo>
                  <a:lnTo>
                    <a:pt x="24" y="58"/>
                  </a:lnTo>
                  <a:lnTo>
                    <a:pt x="29" y="51"/>
                  </a:lnTo>
                  <a:lnTo>
                    <a:pt x="33" y="43"/>
                  </a:lnTo>
                  <a:lnTo>
                    <a:pt x="36" y="35"/>
                  </a:lnTo>
                  <a:lnTo>
                    <a:pt x="38" y="27"/>
                  </a:lnTo>
                  <a:lnTo>
                    <a:pt x="38" y="14"/>
                  </a:lnTo>
                  <a:lnTo>
                    <a:pt x="36" y="5"/>
                  </a:lnTo>
                  <a:lnTo>
                    <a:pt x="35" y="3"/>
                  </a:lnTo>
                  <a:lnTo>
                    <a:pt x="35" y="2"/>
                  </a:lnTo>
                  <a:lnTo>
                    <a:pt x="35" y="0"/>
                  </a:lnTo>
                  <a:lnTo>
                    <a:pt x="33" y="2"/>
                  </a:lnTo>
                  <a:lnTo>
                    <a:pt x="33" y="2"/>
                  </a:lnTo>
                  <a:lnTo>
                    <a:pt x="6" y="56"/>
                  </a:lnTo>
                  <a:lnTo>
                    <a:pt x="7" y="47"/>
                  </a:lnTo>
                  <a:lnTo>
                    <a:pt x="9" y="35"/>
                  </a:lnTo>
                  <a:lnTo>
                    <a:pt x="11" y="29"/>
                  </a:lnTo>
                  <a:lnTo>
                    <a:pt x="18" y="21"/>
                  </a:lnTo>
                  <a:lnTo>
                    <a:pt x="23" y="14"/>
                  </a:lnTo>
                  <a:lnTo>
                    <a:pt x="28" y="10"/>
                  </a:lnTo>
                  <a:lnTo>
                    <a:pt x="33" y="8"/>
                  </a:lnTo>
                  <a:lnTo>
                    <a:pt x="34" y="12"/>
                  </a:lnTo>
                  <a:lnTo>
                    <a:pt x="35" y="20"/>
                  </a:lnTo>
                  <a:lnTo>
                    <a:pt x="34" y="29"/>
                  </a:lnTo>
                  <a:lnTo>
                    <a:pt x="29" y="41"/>
                  </a:lnTo>
                  <a:lnTo>
                    <a:pt x="23" y="51"/>
                  </a:lnTo>
                  <a:lnTo>
                    <a:pt x="17" y="60"/>
                  </a:lnTo>
                  <a:lnTo>
                    <a:pt x="10" y="66"/>
                  </a:lnTo>
                  <a:lnTo>
                    <a:pt x="6" y="70"/>
                  </a:lnTo>
                  <a:lnTo>
                    <a:pt x="6" y="56"/>
                  </a:lnTo>
                  <a:lnTo>
                    <a:pt x="33" y="2"/>
                  </a:lnTo>
                  <a:close/>
                </a:path>
              </a:pathLst>
            </a:custGeom>
            <a:grpFill/>
            <a:ln w="9525">
              <a:noFill/>
              <a:round/>
              <a:headEnd/>
              <a:tailEnd/>
            </a:ln>
          </p:spPr>
          <p:txBody>
            <a:bodyPr/>
            <a:lstStyle/>
            <a:p>
              <a:pPr fontAlgn="auto">
                <a:spcBef>
                  <a:spcPts val="0"/>
                </a:spcBef>
                <a:spcAft>
                  <a:spcPts val="0"/>
                </a:spcAft>
                <a:defRPr/>
              </a:pPr>
              <a:endParaRPr lang="de-DE">
                <a:latin typeface="+mn-lt"/>
                <a:ea typeface="+mn-ea"/>
              </a:endParaRPr>
            </a:p>
          </p:txBody>
        </p:sp>
        <p:sp>
          <p:nvSpPr>
            <p:cNvPr id="25" name="Freeform 139"/>
            <p:cNvSpPr>
              <a:spLocks/>
            </p:cNvSpPr>
            <p:nvPr/>
          </p:nvSpPr>
          <p:spPr bwMode="auto">
            <a:xfrm>
              <a:off x="1731" y="2155"/>
              <a:ext cx="41" cy="76"/>
            </a:xfrm>
            <a:custGeom>
              <a:avLst/>
              <a:gdLst/>
              <a:ahLst/>
              <a:cxnLst>
                <a:cxn ang="0">
                  <a:pos x="36" y="0"/>
                </a:cxn>
                <a:cxn ang="0">
                  <a:pos x="33" y="1"/>
                </a:cxn>
                <a:cxn ang="0">
                  <a:pos x="27" y="6"/>
                </a:cxn>
                <a:cxn ang="0">
                  <a:pos x="19" y="13"/>
                </a:cxn>
                <a:cxn ang="0">
                  <a:pos x="9" y="25"/>
                </a:cxn>
                <a:cxn ang="0">
                  <a:pos x="7" y="29"/>
                </a:cxn>
                <a:cxn ang="0">
                  <a:pos x="6" y="32"/>
                </a:cxn>
                <a:cxn ang="0">
                  <a:pos x="2" y="46"/>
                </a:cxn>
                <a:cxn ang="0">
                  <a:pos x="0" y="58"/>
                </a:cxn>
                <a:cxn ang="0">
                  <a:pos x="0" y="71"/>
                </a:cxn>
                <a:cxn ang="0">
                  <a:pos x="0" y="76"/>
                </a:cxn>
                <a:cxn ang="0">
                  <a:pos x="4" y="74"/>
                </a:cxn>
                <a:cxn ang="0">
                  <a:pos x="5" y="73"/>
                </a:cxn>
                <a:cxn ang="0">
                  <a:pos x="7" y="72"/>
                </a:cxn>
                <a:cxn ang="0">
                  <a:pos x="14" y="67"/>
                </a:cxn>
                <a:cxn ang="0">
                  <a:pos x="23" y="57"/>
                </a:cxn>
                <a:cxn ang="0">
                  <a:pos x="33" y="43"/>
                </a:cxn>
                <a:cxn ang="0">
                  <a:pos x="37" y="34"/>
                </a:cxn>
                <a:cxn ang="0">
                  <a:pos x="39" y="27"/>
                </a:cxn>
                <a:cxn ang="0">
                  <a:pos x="40" y="19"/>
                </a:cxn>
                <a:cxn ang="0">
                  <a:pos x="41" y="14"/>
                </a:cxn>
                <a:cxn ang="0">
                  <a:pos x="39" y="5"/>
                </a:cxn>
                <a:cxn ang="0">
                  <a:pos x="38" y="3"/>
                </a:cxn>
                <a:cxn ang="0">
                  <a:pos x="38" y="2"/>
                </a:cxn>
                <a:cxn ang="0">
                  <a:pos x="38" y="0"/>
                </a:cxn>
                <a:cxn ang="0">
                  <a:pos x="36" y="0"/>
                </a:cxn>
                <a:cxn ang="0">
                  <a:pos x="36" y="0"/>
                </a:cxn>
                <a:cxn ang="0">
                  <a:pos x="4" y="64"/>
                </a:cxn>
                <a:cxn ang="0">
                  <a:pos x="4" y="58"/>
                </a:cxn>
                <a:cxn ang="0">
                  <a:pos x="6" y="50"/>
                </a:cxn>
                <a:cxn ang="0">
                  <a:pos x="9" y="33"/>
                </a:cxn>
                <a:cxn ang="0">
                  <a:pos x="13" y="28"/>
                </a:cxn>
                <a:cxn ang="0">
                  <a:pos x="20" y="19"/>
                </a:cxn>
                <a:cxn ang="0">
                  <a:pos x="25" y="13"/>
                </a:cxn>
                <a:cxn ang="0">
                  <a:pos x="31" y="9"/>
                </a:cxn>
                <a:cxn ang="0">
                  <a:pos x="34" y="6"/>
                </a:cxn>
                <a:cxn ang="0">
                  <a:pos x="35" y="10"/>
                </a:cxn>
                <a:cxn ang="0">
                  <a:pos x="36" y="16"/>
                </a:cxn>
                <a:cxn ang="0">
                  <a:pos x="36" y="20"/>
                </a:cxn>
                <a:cxn ang="0">
                  <a:pos x="34" y="27"/>
                </a:cxn>
                <a:cxn ang="0">
                  <a:pos x="29" y="41"/>
                </a:cxn>
                <a:cxn ang="0">
                  <a:pos x="22" y="50"/>
                </a:cxn>
                <a:cxn ang="0">
                  <a:pos x="16" y="58"/>
                </a:cxn>
                <a:cxn ang="0">
                  <a:pos x="9" y="64"/>
                </a:cxn>
                <a:cxn ang="0">
                  <a:pos x="4" y="68"/>
                </a:cxn>
                <a:cxn ang="0">
                  <a:pos x="4" y="64"/>
                </a:cxn>
                <a:cxn ang="0">
                  <a:pos x="36" y="0"/>
                </a:cxn>
              </a:cxnLst>
              <a:rect l="0" t="0" r="r" b="b"/>
              <a:pathLst>
                <a:path w="41" h="76">
                  <a:moveTo>
                    <a:pt x="36" y="0"/>
                  </a:moveTo>
                  <a:lnTo>
                    <a:pt x="33" y="1"/>
                  </a:lnTo>
                  <a:lnTo>
                    <a:pt x="27" y="6"/>
                  </a:lnTo>
                  <a:lnTo>
                    <a:pt x="19" y="13"/>
                  </a:lnTo>
                  <a:lnTo>
                    <a:pt x="9" y="25"/>
                  </a:lnTo>
                  <a:lnTo>
                    <a:pt x="7" y="29"/>
                  </a:lnTo>
                  <a:lnTo>
                    <a:pt x="6" y="32"/>
                  </a:lnTo>
                  <a:lnTo>
                    <a:pt x="2" y="46"/>
                  </a:lnTo>
                  <a:lnTo>
                    <a:pt x="0" y="58"/>
                  </a:lnTo>
                  <a:lnTo>
                    <a:pt x="0" y="71"/>
                  </a:lnTo>
                  <a:lnTo>
                    <a:pt x="0" y="76"/>
                  </a:lnTo>
                  <a:lnTo>
                    <a:pt x="4" y="74"/>
                  </a:lnTo>
                  <a:lnTo>
                    <a:pt x="5" y="73"/>
                  </a:lnTo>
                  <a:lnTo>
                    <a:pt x="7" y="72"/>
                  </a:lnTo>
                  <a:lnTo>
                    <a:pt x="14" y="67"/>
                  </a:lnTo>
                  <a:lnTo>
                    <a:pt x="23" y="57"/>
                  </a:lnTo>
                  <a:lnTo>
                    <a:pt x="33" y="43"/>
                  </a:lnTo>
                  <a:lnTo>
                    <a:pt x="37" y="34"/>
                  </a:lnTo>
                  <a:lnTo>
                    <a:pt x="39" y="27"/>
                  </a:lnTo>
                  <a:lnTo>
                    <a:pt x="40" y="19"/>
                  </a:lnTo>
                  <a:lnTo>
                    <a:pt x="41" y="14"/>
                  </a:lnTo>
                  <a:lnTo>
                    <a:pt x="39" y="5"/>
                  </a:lnTo>
                  <a:lnTo>
                    <a:pt x="38" y="3"/>
                  </a:lnTo>
                  <a:lnTo>
                    <a:pt x="38" y="2"/>
                  </a:lnTo>
                  <a:lnTo>
                    <a:pt x="38" y="0"/>
                  </a:lnTo>
                  <a:lnTo>
                    <a:pt x="36" y="0"/>
                  </a:lnTo>
                  <a:lnTo>
                    <a:pt x="36" y="0"/>
                  </a:lnTo>
                  <a:lnTo>
                    <a:pt x="4" y="64"/>
                  </a:lnTo>
                  <a:lnTo>
                    <a:pt x="4" y="58"/>
                  </a:lnTo>
                  <a:lnTo>
                    <a:pt x="6" y="50"/>
                  </a:lnTo>
                  <a:lnTo>
                    <a:pt x="9" y="33"/>
                  </a:lnTo>
                  <a:lnTo>
                    <a:pt x="13" y="28"/>
                  </a:lnTo>
                  <a:lnTo>
                    <a:pt x="20" y="19"/>
                  </a:lnTo>
                  <a:lnTo>
                    <a:pt x="25" y="13"/>
                  </a:lnTo>
                  <a:lnTo>
                    <a:pt x="31" y="9"/>
                  </a:lnTo>
                  <a:lnTo>
                    <a:pt x="34" y="6"/>
                  </a:lnTo>
                  <a:lnTo>
                    <a:pt x="35" y="10"/>
                  </a:lnTo>
                  <a:lnTo>
                    <a:pt x="36" y="16"/>
                  </a:lnTo>
                  <a:lnTo>
                    <a:pt x="36" y="20"/>
                  </a:lnTo>
                  <a:lnTo>
                    <a:pt x="34" y="27"/>
                  </a:lnTo>
                  <a:lnTo>
                    <a:pt x="29" y="41"/>
                  </a:lnTo>
                  <a:lnTo>
                    <a:pt x="22" y="50"/>
                  </a:lnTo>
                  <a:lnTo>
                    <a:pt x="16" y="58"/>
                  </a:lnTo>
                  <a:lnTo>
                    <a:pt x="9" y="64"/>
                  </a:lnTo>
                  <a:lnTo>
                    <a:pt x="4" y="68"/>
                  </a:lnTo>
                  <a:lnTo>
                    <a:pt x="4" y="64"/>
                  </a:lnTo>
                  <a:lnTo>
                    <a:pt x="36" y="0"/>
                  </a:lnTo>
                  <a:close/>
                </a:path>
              </a:pathLst>
            </a:custGeom>
            <a:grpFill/>
            <a:ln w="9525">
              <a:noFill/>
              <a:round/>
              <a:headEnd/>
              <a:tailEnd/>
            </a:ln>
          </p:spPr>
          <p:txBody>
            <a:bodyPr/>
            <a:lstStyle/>
            <a:p>
              <a:pPr fontAlgn="auto">
                <a:spcBef>
                  <a:spcPts val="0"/>
                </a:spcBef>
                <a:spcAft>
                  <a:spcPts val="0"/>
                </a:spcAft>
                <a:defRPr/>
              </a:pPr>
              <a:endParaRPr lang="de-DE">
                <a:latin typeface="+mn-lt"/>
                <a:ea typeface="+mn-ea"/>
              </a:endParaRPr>
            </a:p>
          </p:txBody>
        </p:sp>
        <p:sp>
          <p:nvSpPr>
            <p:cNvPr id="26" name="Freeform 140"/>
            <p:cNvSpPr>
              <a:spLocks/>
            </p:cNvSpPr>
            <p:nvPr/>
          </p:nvSpPr>
          <p:spPr bwMode="auto">
            <a:xfrm>
              <a:off x="1771" y="2122"/>
              <a:ext cx="46" cy="74"/>
            </a:xfrm>
            <a:custGeom>
              <a:avLst/>
              <a:gdLst/>
              <a:ahLst/>
              <a:cxnLst>
                <a:cxn ang="0">
                  <a:pos x="43" y="0"/>
                </a:cxn>
                <a:cxn ang="0">
                  <a:pos x="40" y="2"/>
                </a:cxn>
                <a:cxn ang="0">
                  <a:pos x="33" y="6"/>
                </a:cxn>
                <a:cxn ang="0">
                  <a:pos x="24" y="13"/>
                </a:cxn>
                <a:cxn ang="0">
                  <a:pos x="14" y="24"/>
                </a:cxn>
                <a:cxn ang="0">
                  <a:pos x="10" y="29"/>
                </a:cxn>
                <a:cxn ang="0">
                  <a:pos x="5" y="43"/>
                </a:cxn>
                <a:cxn ang="0">
                  <a:pos x="1" y="56"/>
                </a:cxn>
                <a:cxn ang="0">
                  <a:pos x="0" y="66"/>
                </a:cxn>
                <a:cxn ang="0">
                  <a:pos x="0" y="70"/>
                </a:cxn>
                <a:cxn ang="0">
                  <a:pos x="0" y="74"/>
                </a:cxn>
                <a:cxn ang="0">
                  <a:pos x="5" y="74"/>
                </a:cxn>
                <a:cxn ang="0">
                  <a:pos x="6" y="73"/>
                </a:cxn>
                <a:cxn ang="0">
                  <a:pos x="7" y="71"/>
                </a:cxn>
                <a:cxn ang="0">
                  <a:pos x="15" y="65"/>
                </a:cxn>
                <a:cxn ang="0">
                  <a:pos x="25" y="57"/>
                </a:cxn>
                <a:cxn ang="0">
                  <a:pos x="35" y="43"/>
                </a:cxn>
                <a:cxn ang="0">
                  <a:pos x="40" y="36"/>
                </a:cxn>
                <a:cxn ang="0">
                  <a:pos x="44" y="28"/>
                </a:cxn>
                <a:cxn ang="0">
                  <a:pos x="45" y="21"/>
                </a:cxn>
                <a:cxn ang="0">
                  <a:pos x="46" y="15"/>
                </a:cxn>
                <a:cxn ang="0">
                  <a:pos x="46" y="6"/>
                </a:cxn>
                <a:cxn ang="0">
                  <a:pos x="45" y="2"/>
                </a:cxn>
                <a:cxn ang="0">
                  <a:pos x="45" y="0"/>
                </a:cxn>
                <a:cxn ang="0">
                  <a:pos x="43" y="0"/>
                </a:cxn>
                <a:cxn ang="0">
                  <a:pos x="43" y="0"/>
                </a:cxn>
                <a:cxn ang="0">
                  <a:pos x="14" y="31"/>
                </a:cxn>
                <a:cxn ang="0">
                  <a:pos x="18" y="26"/>
                </a:cxn>
                <a:cxn ang="0">
                  <a:pos x="25" y="18"/>
                </a:cxn>
                <a:cxn ang="0">
                  <a:pos x="32" y="13"/>
                </a:cxn>
                <a:cxn ang="0">
                  <a:pos x="37" y="8"/>
                </a:cxn>
                <a:cxn ang="0">
                  <a:pos x="41" y="6"/>
                </a:cxn>
                <a:cxn ang="0">
                  <a:pos x="41" y="12"/>
                </a:cxn>
                <a:cxn ang="0">
                  <a:pos x="41" y="17"/>
                </a:cxn>
                <a:cxn ang="0">
                  <a:pos x="39" y="25"/>
                </a:cxn>
                <a:cxn ang="0">
                  <a:pos x="36" y="33"/>
                </a:cxn>
                <a:cxn ang="0">
                  <a:pos x="32" y="41"/>
                </a:cxn>
                <a:cxn ang="0">
                  <a:pos x="24" y="51"/>
                </a:cxn>
                <a:cxn ang="0">
                  <a:pos x="17" y="57"/>
                </a:cxn>
                <a:cxn ang="0">
                  <a:pos x="10" y="63"/>
                </a:cxn>
                <a:cxn ang="0">
                  <a:pos x="6" y="66"/>
                </a:cxn>
                <a:cxn ang="0">
                  <a:pos x="6" y="59"/>
                </a:cxn>
                <a:cxn ang="0">
                  <a:pos x="8" y="51"/>
                </a:cxn>
                <a:cxn ang="0">
                  <a:pos x="10" y="41"/>
                </a:cxn>
                <a:cxn ang="0">
                  <a:pos x="14" y="31"/>
                </a:cxn>
                <a:cxn ang="0">
                  <a:pos x="43" y="0"/>
                </a:cxn>
              </a:cxnLst>
              <a:rect l="0" t="0" r="r" b="b"/>
              <a:pathLst>
                <a:path w="46" h="74">
                  <a:moveTo>
                    <a:pt x="43" y="0"/>
                  </a:moveTo>
                  <a:lnTo>
                    <a:pt x="40" y="2"/>
                  </a:lnTo>
                  <a:lnTo>
                    <a:pt x="33" y="6"/>
                  </a:lnTo>
                  <a:lnTo>
                    <a:pt x="24" y="13"/>
                  </a:lnTo>
                  <a:lnTo>
                    <a:pt x="14" y="24"/>
                  </a:lnTo>
                  <a:lnTo>
                    <a:pt x="10" y="29"/>
                  </a:lnTo>
                  <a:lnTo>
                    <a:pt x="5" y="43"/>
                  </a:lnTo>
                  <a:lnTo>
                    <a:pt x="1" y="56"/>
                  </a:lnTo>
                  <a:lnTo>
                    <a:pt x="0" y="66"/>
                  </a:lnTo>
                  <a:lnTo>
                    <a:pt x="0" y="70"/>
                  </a:lnTo>
                  <a:lnTo>
                    <a:pt x="0" y="74"/>
                  </a:lnTo>
                  <a:lnTo>
                    <a:pt x="5" y="74"/>
                  </a:lnTo>
                  <a:lnTo>
                    <a:pt x="6" y="73"/>
                  </a:lnTo>
                  <a:lnTo>
                    <a:pt x="7" y="71"/>
                  </a:lnTo>
                  <a:lnTo>
                    <a:pt x="15" y="65"/>
                  </a:lnTo>
                  <a:lnTo>
                    <a:pt x="25" y="57"/>
                  </a:lnTo>
                  <a:lnTo>
                    <a:pt x="35" y="43"/>
                  </a:lnTo>
                  <a:lnTo>
                    <a:pt x="40" y="36"/>
                  </a:lnTo>
                  <a:lnTo>
                    <a:pt x="44" y="28"/>
                  </a:lnTo>
                  <a:lnTo>
                    <a:pt x="45" y="21"/>
                  </a:lnTo>
                  <a:lnTo>
                    <a:pt x="46" y="15"/>
                  </a:lnTo>
                  <a:lnTo>
                    <a:pt x="46" y="6"/>
                  </a:lnTo>
                  <a:lnTo>
                    <a:pt x="45" y="2"/>
                  </a:lnTo>
                  <a:lnTo>
                    <a:pt x="45" y="0"/>
                  </a:lnTo>
                  <a:lnTo>
                    <a:pt x="43" y="0"/>
                  </a:lnTo>
                  <a:lnTo>
                    <a:pt x="43" y="0"/>
                  </a:lnTo>
                  <a:lnTo>
                    <a:pt x="14" y="31"/>
                  </a:lnTo>
                  <a:lnTo>
                    <a:pt x="18" y="26"/>
                  </a:lnTo>
                  <a:lnTo>
                    <a:pt x="25" y="18"/>
                  </a:lnTo>
                  <a:lnTo>
                    <a:pt x="32" y="13"/>
                  </a:lnTo>
                  <a:lnTo>
                    <a:pt x="37" y="8"/>
                  </a:lnTo>
                  <a:lnTo>
                    <a:pt x="41" y="6"/>
                  </a:lnTo>
                  <a:lnTo>
                    <a:pt x="41" y="12"/>
                  </a:lnTo>
                  <a:lnTo>
                    <a:pt x="41" y="17"/>
                  </a:lnTo>
                  <a:lnTo>
                    <a:pt x="39" y="25"/>
                  </a:lnTo>
                  <a:lnTo>
                    <a:pt x="36" y="33"/>
                  </a:lnTo>
                  <a:lnTo>
                    <a:pt x="32" y="41"/>
                  </a:lnTo>
                  <a:lnTo>
                    <a:pt x="24" y="51"/>
                  </a:lnTo>
                  <a:lnTo>
                    <a:pt x="17" y="57"/>
                  </a:lnTo>
                  <a:lnTo>
                    <a:pt x="10" y="63"/>
                  </a:lnTo>
                  <a:lnTo>
                    <a:pt x="6" y="66"/>
                  </a:lnTo>
                  <a:lnTo>
                    <a:pt x="6" y="59"/>
                  </a:lnTo>
                  <a:lnTo>
                    <a:pt x="8" y="51"/>
                  </a:lnTo>
                  <a:lnTo>
                    <a:pt x="10" y="41"/>
                  </a:lnTo>
                  <a:lnTo>
                    <a:pt x="14" y="31"/>
                  </a:lnTo>
                  <a:lnTo>
                    <a:pt x="43" y="0"/>
                  </a:lnTo>
                  <a:close/>
                </a:path>
              </a:pathLst>
            </a:custGeom>
            <a:grpFill/>
            <a:ln w="9525">
              <a:noFill/>
              <a:round/>
              <a:headEnd/>
              <a:tailEnd/>
            </a:ln>
          </p:spPr>
          <p:txBody>
            <a:bodyPr/>
            <a:lstStyle/>
            <a:p>
              <a:pPr fontAlgn="auto">
                <a:spcBef>
                  <a:spcPts val="0"/>
                </a:spcBef>
                <a:spcAft>
                  <a:spcPts val="0"/>
                </a:spcAft>
                <a:defRPr/>
              </a:pPr>
              <a:endParaRPr lang="de-DE">
                <a:latin typeface="+mn-lt"/>
                <a:ea typeface="+mn-ea"/>
              </a:endParaRPr>
            </a:p>
          </p:txBody>
        </p:sp>
        <p:sp>
          <p:nvSpPr>
            <p:cNvPr id="27" name="Freeform 141"/>
            <p:cNvSpPr>
              <a:spLocks/>
            </p:cNvSpPr>
            <p:nvPr/>
          </p:nvSpPr>
          <p:spPr bwMode="auto">
            <a:xfrm>
              <a:off x="1814" y="2094"/>
              <a:ext cx="53" cy="71"/>
            </a:xfrm>
            <a:custGeom>
              <a:avLst/>
              <a:gdLst/>
              <a:ahLst/>
              <a:cxnLst>
                <a:cxn ang="0">
                  <a:pos x="48" y="0"/>
                </a:cxn>
                <a:cxn ang="0">
                  <a:pos x="47" y="0"/>
                </a:cxn>
                <a:cxn ang="0">
                  <a:pos x="45" y="1"/>
                </a:cxn>
                <a:cxn ang="0">
                  <a:pos x="39" y="3"/>
                </a:cxn>
                <a:cxn ang="0">
                  <a:pos x="29" y="10"/>
                </a:cxn>
                <a:cxn ang="0">
                  <a:pos x="17" y="21"/>
                </a:cxn>
                <a:cxn ang="0">
                  <a:pos x="9" y="35"/>
                </a:cxn>
                <a:cxn ang="0">
                  <a:pos x="3" y="50"/>
                </a:cxn>
                <a:cxn ang="0">
                  <a:pos x="1" y="62"/>
                </a:cxn>
                <a:cxn ang="0">
                  <a:pos x="0" y="66"/>
                </a:cxn>
                <a:cxn ang="0">
                  <a:pos x="0" y="67"/>
                </a:cxn>
                <a:cxn ang="0">
                  <a:pos x="0" y="71"/>
                </a:cxn>
                <a:cxn ang="0">
                  <a:pos x="3" y="69"/>
                </a:cxn>
                <a:cxn ang="0">
                  <a:pos x="4" y="69"/>
                </a:cxn>
                <a:cxn ang="0">
                  <a:pos x="6" y="67"/>
                </a:cxn>
                <a:cxn ang="0">
                  <a:pos x="10" y="66"/>
                </a:cxn>
                <a:cxn ang="0">
                  <a:pos x="15" y="63"/>
                </a:cxn>
                <a:cxn ang="0">
                  <a:pos x="26" y="54"/>
                </a:cxn>
                <a:cxn ang="0">
                  <a:pos x="39" y="42"/>
                </a:cxn>
                <a:cxn ang="0">
                  <a:pos x="44" y="35"/>
                </a:cxn>
                <a:cxn ang="0">
                  <a:pos x="48" y="28"/>
                </a:cxn>
                <a:cxn ang="0">
                  <a:pos x="52" y="15"/>
                </a:cxn>
                <a:cxn ang="0">
                  <a:pos x="53" y="5"/>
                </a:cxn>
                <a:cxn ang="0">
                  <a:pos x="53" y="2"/>
                </a:cxn>
                <a:cxn ang="0">
                  <a:pos x="50" y="0"/>
                </a:cxn>
                <a:cxn ang="0">
                  <a:pos x="48" y="0"/>
                </a:cxn>
                <a:cxn ang="0">
                  <a:pos x="48" y="0"/>
                </a:cxn>
                <a:cxn ang="0">
                  <a:pos x="21" y="23"/>
                </a:cxn>
                <a:cxn ang="0">
                  <a:pos x="29" y="15"/>
                </a:cxn>
                <a:cxn ang="0">
                  <a:pos x="36" y="10"/>
                </a:cxn>
                <a:cxn ang="0">
                  <a:pos x="42" y="7"/>
                </a:cxn>
                <a:cxn ang="0">
                  <a:pos x="46" y="5"/>
                </a:cxn>
                <a:cxn ang="0">
                  <a:pos x="46" y="11"/>
                </a:cxn>
                <a:cxn ang="0">
                  <a:pos x="44" y="19"/>
                </a:cxn>
                <a:cxn ang="0">
                  <a:pos x="41" y="28"/>
                </a:cxn>
                <a:cxn ang="0">
                  <a:pos x="35" y="38"/>
                </a:cxn>
                <a:cxn ang="0">
                  <a:pos x="27" y="47"/>
                </a:cxn>
                <a:cxn ang="0">
                  <a:pos x="18" y="54"/>
                </a:cxn>
                <a:cxn ang="0">
                  <a:pos x="12" y="59"/>
                </a:cxn>
                <a:cxn ang="0">
                  <a:pos x="6" y="63"/>
                </a:cxn>
                <a:cxn ang="0">
                  <a:pos x="8" y="54"/>
                </a:cxn>
                <a:cxn ang="0">
                  <a:pos x="11" y="44"/>
                </a:cxn>
                <a:cxn ang="0">
                  <a:pos x="16" y="33"/>
                </a:cxn>
                <a:cxn ang="0">
                  <a:pos x="21" y="23"/>
                </a:cxn>
                <a:cxn ang="0">
                  <a:pos x="48" y="0"/>
                </a:cxn>
              </a:cxnLst>
              <a:rect l="0" t="0" r="r" b="b"/>
              <a:pathLst>
                <a:path w="53" h="71">
                  <a:moveTo>
                    <a:pt x="48" y="0"/>
                  </a:moveTo>
                  <a:lnTo>
                    <a:pt x="47" y="0"/>
                  </a:lnTo>
                  <a:lnTo>
                    <a:pt x="45" y="1"/>
                  </a:lnTo>
                  <a:lnTo>
                    <a:pt x="39" y="3"/>
                  </a:lnTo>
                  <a:lnTo>
                    <a:pt x="29" y="10"/>
                  </a:lnTo>
                  <a:lnTo>
                    <a:pt x="17" y="21"/>
                  </a:lnTo>
                  <a:lnTo>
                    <a:pt x="9" y="35"/>
                  </a:lnTo>
                  <a:lnTo>
                    <a:pt x="3" y="50"/>
                  </a:lnTo>
                  <a:lnTo>
                    <a:pt x="1" y="62"/>
                  </a:lnTo>
                  <a:lnTo>
                    <a:pt x="0" y="66"/>
                  </a:lnTo>
                  <a:lnTo>
                    <a:pt x="0" y="67"/>
                  </a:lnTo>
                  <a:lnTo>
                    <a:pt x="0" y="71"/>
                  </a:lnTo>
                  <a:lnTo>
                    <a:pt x="3" y="69"/>
                  </a:lnTo>
                  <a:lnTo>
                    <a:pt x="4" y="69"/>
                  </a:lnTo>
                  <a:lnTo>
                    <a:pt x="6" y="67"/>
                  </a:lnTo>
                  <a:lnTo>
                    <a:pt x="10" y="66"/>
                  </a:lnTo>
                  <a:lnTo>
                    <a:pt x="15" y="63"/>
                  </a:lnTo>
                  <a:lnTo>
                    <a:pt x="26" y="54"/>
                  </a:lnTo>
                  <a:lnTo>
                    <a:pt x="39" y="42"/>
                  </a:lnTo>
                  <a:lnTo>
                    <a:pt x="44" y="35"/>
                  </a:lnTo>
                  <a:lnTo>
                    <a:pt x="48" y="28"/>
                  </a:lnTo>
                  <a:lnTo>
                    <a:pt x="52" y="15"/>
                  </a:lnTo>
                  <a:lnTo>
                    <a:pt x="53" y="5"/>
                  </a:lnTo>
                  <a:lnTo>
                    <a:pt x="53" y="2"/>
                  </a:lnTo>
                  <a:lnTo>
                    <a:pt x="50" y="0"/>
                  </a:lnTo>
                  <a:lnTo>
                    <a:pt x="48" y="0"/>
                  </a:lnTo>
                  <a:lnTo>
                    <a:pt x="48" y="0"/>
                  </a:lnTo>
                  <a:lnTo>
                    <a:pt x="21" y="23"/>
                  </a:lnTo>
                  <a:lnTo>
                    <a:pt x="29" y="15"/>
                  </a:lnTo>
                  <a:lnTo>
                    <a:pt x="36" y="10"/>
                  </a:lnTo>
                  <a:lnTo>
                    <a:pt x="42" y="7"/>
                  </a:lnTo>
                  <a:lnTo>
                    <a:pt x="46" y="5"/>
                  </a:lnTo>
                  <a:lnTo>
                    <a:pt x="46" y="11"/>
                  </a:lnTo>
                  <a:lnTo>
                    <a:pt x="44" y="19"/>
                  </a:lnTo>
                  <a:lnTo>
                    <a:pt x="41" y="28"/>
                  </a:lnTo>
                  <a:lnTo>
                    <a:pt x="35" y="38"/>
                  </a:lnTo>
                  <a:lnTo>
                    <a:pt x="27" y="47"/>
                  </a:lnTo>
                  <a:lnTo>
                    <a:pt x="18" y="54"/>
                  </a:lnTo>
                  <a:lnTo>
                    <a:pt x="12" y="59"/>
                  </a:lnTo>
                  <a:lnTo>
                    <a:pt x="6" y="63"/>
                  </a:lnTo>
                  <a:lnTo>
                    <a:pt x="8" y="54"/>
                  </a:lnTo>
                  <a:lnTo>
                    <a:pt x="11" y="44"/>
                  </a:lnTo>
                  <a:lnTo>
                    <a:pt x="16" y="33"/>
                  </a:lnTo>
                  <a:lnTo>
                    <a:pt x="21" y="23"/>
                  </a:lnTo>
                  <a:lnTo>
                    <a:pt x="48" y="0"/>
                  </a:lnTo>
                  <a:close/>
                </a:path>
              </a:pathLst>
            </a:custGeom>
            <a:grpFill/>
            <a:ln w="9525">
              <a:noFill/>
              <a:round/>
              <a:headEnd/>
              <a:tailEnd/>
            </a:ln>
          </p:spPr>
          <p:txBody>
            <a:bodyPr/>
            <a:lstStyle/>
            <a:p>
              <a:pPr fontAlgn="auto">
                <a:spcBef>
                  <a:spcPts val="0"/>
                </a:spcBef>
                <a:spcAft>
                  <a:spcPts val="0"/>
                </a:spcAft>
                <a:defRPr/>
              </a:pPr>
              <a:endParaRPr lang="de-DE">
                <a:latin typeface="+mn-lt"/>
                <a:ea typeface="+mn-ea"/>
              </a:endParaRPr>
            </a:p>
          </p:txBody>
        </p:sp>
        <p:sp>
          <p:nvSpPr>
            <p:cNvPr id="28" name="Freeform 142"/>
            <p:cNvSpPr>
              <a:spLocks/>
            </p:cNvSpPr>
            <p:nvPr/>
          </p:nvSpPr>
          <p:spPr bwMode="auto">
            <a:xfrm>
              <a:off x="1394" y="1989"/>
              <a:ext cx="527" cy="652"/>
            </a:xfrm>
            <a:custGeom>
              <a:avLst/>
              <a:gdLst/>
              <a:ahLst/>
              <a:cxnLst>
                <a:cxn ang="0">
                  <a:pos x="3" y="394"/>
                </a:cxn>
                <a:cxn ang="0">
                  <a:pos x="18" y="458"/>
                </a:cxn>
                <a:cxn ang="0">
                  <a:pos x="45" y="519"/>
                </a:cxn>
                <a:cxn ang="0">
                  <a:pos x="98" y="590"/>
                </a:cxn>
                <a:cxn ang="0">
                  <a:pos x="168" y="648"/>
                </a:cxn>
                <a:cxn ang="0">
                  <a:pos x="178" y="644"/>
                </a:cxn>
                <a:cxn ang="0">
                  <a:pos x="168" y="633"/>
                </a:cxn>
                <a:cxn ang="0">
                  <a:pos x="147" y="597"/>
                </a:cxn>
                <a:cxn ang="0">
                  <a:pos x="142" y="554"/>
                </a:cxn>
                <a:cxn ang="0">
                  <a:pos x="149" y="534"/>
                </a:cxn>
                <a:cxn ang="0">
                  <a:pos x="133" y="509"/>
                </a:cxn>
                <a:cxn ang="0">
                  <a:pos x="98" y="445"/>
                </a:cxn>
                <a:cxn ang="0">
                  <a:pos x="82" y="374"/>
                </a:cxn>
                <a:cxn ang="0">
                  <a:pos x="87" y="296"/>
                </a:cxn>
                <a:cxn ang="0">
                  <a:pos x="114" y="222"/>
                </a:cxn>
                <a:cxn ang="0">
                  <a:pos x="161" y="159"/>
                </a:cxn>
                <a:cxn ang="0">
                  <a:pos x="222" y="112"/>
                </a:cxn>
                <a:cxn ang="0">
                  <a:pos x="296" y="85"/>
                </a:cxn>
                <a:cxn ang="0">
                  <a:pos x="381" y="81"/>
                </a:cxn>
                <a:cxn ang="0">
                  <a:pos x="468" y="107"/>
                </a:cxn>
                <a:cxn ang="0">
                  <a:pos x="521" y="44"/>
                </a:cxn>
                <a:cxn ang="0">
                  <a:pos x="460" y="17"/>
                </a:cxn>
                <a:cxn ang="0">
                  <a:pos x="395" y="2"/>
                </a:cxn>
                <a:cxn ang="0">
                  <a:pos x="314" y="2"/>
                </a:cxn>
                <a:cxn ang="0">
                  <a:pos x="213" y="28"/>
                </a:cxn>
                <a:cxn ang="0">
                  <a:pos x="127" y="80"/>
                </a:cxn>
                <a:cxn ang="0">
                  <a:pos x="59" y="154"/>
                </a:cxn>
                <a:cxn ang="0">
                  <a:pos x="16" y="246"/>
                </a:cxn>
                <a:cxn ang="0">
                  <a:pos x="0" y="350"/>
                </a:cxn>
                <a:cxn ang="0">
                  <a:pos x="14" y="316"/>
                </a:cxn>
                <a:cxn ang="0">
                  <a:pos x="39" y="218"/>
                </a:cxn>
                <a:cxn ang="0">
                  <a:pos x="89" y="134"/>
                </a:cxn>
                <a:cxn ang="0">
                  <a:pos x="161" y="69"/>
                </a:cxn>
                <a:cxn ang="0">
                  <a:pos x="250" y="27"/>
                </a:cxn>
                <a:cxn ang="0">
                  <a:pos x="350" y="12"/>
                </a:cxn>
                <a:cxn ang="0">
                  <a:pos x="472" y="33"/>
                </a:cxn>
                <a:cxn ang="0">
                  <a:pos x="501" y="60"/>
                </a:cxn>
                <a:cxn ang="0">
                  <a:pos x="472" y="92"/>
                </a:cxn>
                <a:cxn ang="0">
                  <a:pos x="411" y="75"/>
                </a:cxn>
                <a:cxn ang="0">
                  <a:pos x="321" y="69"/>
                </a:cxn>
                <a:cxn ang="0">
                  <a:pos x="241" y="90"/>
                </a:cxn>
                <a:cxn ang="0">
                  <a:pos x="172" y="133"/>
                </a:cxn>
                <a:cxn ang="0">
                  <a:pos x="118" y="193"/>
                </a:cxn>
                <a:cxn ang="0">
                  <a:pos x="82" y="266"/>
                </a:cxn>
                <a:cxn ang="0">
                  <a:pos x="69" y="350"/>
                </a:cxn>
                <a:cxn ang="0">
                  <a:pos x="79" y="424"/>
                </a:cxn>
                <a:cxn ang="0">
                  <a:pos x="108" y="492"/>
                </a:cxn>
                <a:cxn ang="0">
                  <a:pos x="135" y="538"/>
                </a:cxn>
                <a:cxn ang="0">
                  <a:pos x="130" y="567"/>
                </a:cxn>
                <a:cxn ang="0">
                  <a:pos x="137" y="604"/>
                </a:cxn>
                <a:cxn ang="0">
                  <a:pos x="88" y="563"/>
                </a:cxn>
                <a:cxn ang="0">
                  <a:pos x="32" y="462"/>
                </a:cxn>
                <a:cxn ang="0">
                  <a:pos x="12" y="350"/>
                </a:cxn>
              </a:cxnLst>
              <a:rect l="0" t="0" r="r" b="b"/>
              <a:pathLst>
                <a:path w="527" h="652">
                  <a:moveTo>
                    <a:pt x="0" y="350"/>
                  </a:moveTo>
                  <a:lnTo>
                    <a:pt x="1" y="372"/>
                  </a:lnTo>
                  <a:lnTo>
                    <a:pt x="3" y="394"/>
                  </a:lnTo>
                  <a:lnTo>
                    <a:pt x="6" y="416"/>
                  </a:lnTo>
                  <a:lnTo>
                    <a:pt x="12" y="437"/>
                  </a:lnTo>
                  <a:lnTo>
                    <a:pt x="18" y="458"/>
                  </a:lnTo>
                  <a:lnTo>
                    <a:pt x="26" y="479"/>
                  </a:lnTo>
                  <a:lnTo>
                    <a:pt x="35" y="499"/>
                  </a:lnTo>
                  <a:lnTo>
                    <a:pt x="45" y="519"/>
                  </a:lnTo>
                  <a:lnTo>
                    <a:pt x="69" y="556"/>
                  </a:lnTo>
                  <a:lnTo>
                    <a:pt x="83" y="574"/>
                  </a:lnTo>
                  <a:lnTo>
                    <a:pt x="98" y="590"/>
                  </a:lnTo>
                  <a:lnTo>
                    <a:pt x="132" y="621"/>
                  </a:lnTo>
                  <a:lnTo>
                    <a:pt x="149" y="635"/>
                  </a:lnTo>
                  <a:lnTo>
                    <a:pt x="168" y="648"/>
                  </a:lnTo>
                  <a:lnTo>
                    <a:pt x="174" y="652"/>
                  </a:lnTo>
                  <a:lnTo>
                    <a:pt x="176" y="646"/>
                  </a:lnTo>
                  <a:lnTo>
                    <a:pt x="178" y="644"/>
                  </a:lnTo>
                  <a:lnTo>
                    <a:pt x="177" y="641"/>
                  </a:lnTo>
                  <a:lnTo>
                    <a:pt x="174" y="639"/>
                  </a:lnTo>
                  <a:lnTo>
                    <a:pt x="168" y="633"/>
                  </a:lnTo>
                  <a:lnTo>
                    <a:pt x="168" y="632"/>
                  </a:lnTo>
                  <a:lnTo>
                    <a:pt x="155" y="614"/>
                  </a:lnTo>
                  <a:lnTo>
                    <a:pt x="147" y="597"/>
                  </a:lnTo>
                  <a:lnTo>
                    <a:pt x="142" y="581"/>
                  </a:lnTo>
                  <a:lnTo>
                    <a:pt x="141" y="567"/>
                  </a:lnTo>
                  <a:lnTo>
                    <a:pt x="142" y="554"/>
                  </a:lnTo>
                  <a:lnTo>
                    <a:pt x="145" y="543"/>
                  </a:lnTo>
                  <a:lnTo>
                    <a:pt x="148" y="537"/>
                  </a:lnTo>
                  <a:lnTo>
                    <a:pt x="149" y="534"/>
                  </a:lnTo>
                  <a:lnTo>
                    <a:pt x="151" y="530"/>
                  </a:lnTo>
                  <a:lnTo>
                    <a:pt x="148" y="528"/>
                  </a:lnTo>
                  <a:lnTo>
                    <a:pt x="133" y="509"/>
                  </a:lnTo>
                  <a:lnTo>
                    <a:pt x="120" y="488"/>
                  </a:lnTo>
                  <a:lnTo>
                    <a:pt x="108" y="467"/>
                  </a:lnTo>
                  <a:lnTo>
                    <a:pt x="98" y="445"/>
                  </a:lnTo>
                  <a:lnTo>
                    <a:pt x="91" y="422"/>
                  </a:lnTo>
                  <a:lnTo>
                    <a:pt x="86" y="398"/>
                  </a:lnTo>
                  <a:lnTo>
                    <a:pt x="82" y="374"/>
                  </a:lnTo>
                  <a:lnTo>
                    <a:pt x="82" y="350"/>
                  </a:lnTo>
                  <a:lnTo>
                    <a:pt x="82" y="322"/>
                  </a:lnTo>
                  <a:lnTo>
                    <a:pt x="87" y="296"/>
                  </a:lnTo>
                  <a:lnTo>
                    <a:pt x="94" y="270"/>
                  </a:lnTo>
                  <a:lnTo>
                    <a:pt x="103" y="245"/>
                  </a:lnTo>
                  <a:lnTo>
                    <a:pt x="114" y="222"/>
                  </a:lnTo>
                  <a:lnTo>
                    <a:pt x="127" y="199"/>
                  </a:lnTo>
                  <a:lnTo>
                    <a:pt x="143" y="178"/>
                  </a:lnTo>
                  <a:lnTo>
                    <a:pt x="161" y="159"/>
                  </a:lnTo>
                  <a:lnTo>
                    <a:pt x="179" y="142"/>
                  </a:lnTo>
                  <a:lnTo>
                    <a:pt x="200" y="126"/>
                  </a:lnTo>
                  <a:lnTo>
                    <a:pt x="222" y="112"/>
                  </a:lnTo>
                  <a:lnTo>
                    <a:pt x="245" y="101"/>
                  </a:lnTo>
                  <a:lnTo>
                    <a:pt x="270" y="92"/>
                  </a:lnTo>
                  <a:lnTo>
                    <a:pt x="296" y="85"/>
                  </a:lnTo>
                  <a:lnTo>
                    <a:pt x="322" y="81"/>
                  </a:lnTo>
                  <a:lnTo>
                    <a:pt x="350" y="80"/>
                  </a:lnTo>
                  <a:lnTo>
                    <a:pt x="381" y="81"/>
                  </a:lnTo>
                  <a:lnTo>
                    <a:pt x="410" y="86"/>
                  </a:lnTo>
                  <a:lnTo>
                    <a:pt x="440" y="94"/>
                  </a:lnTo>
                  <a:lnTo>
                    <a:pt x="468" y="107"/>
                  </a:lnTo>
                  <a:lnTo>
                    <a:pt x="473" y="108"/>
                  </a:lnTo>
                  <a:lnTo>
                    <a:pt x="527" y="46"/>
                  </a:lnTo>
                  <a:lnTo>
                    <a:pt x="521" y="44"/>
                  </a:lnTo>
                  <a:lnTo>
                    <a:pt x="501" y="34"/>
                  </a:lnTo>
                  <a:lnTo>
                    <a:pt x="480" y="25"/>
                  </a:lnTo>
                  <a:lnTo>
                    <a:pt x="460" y="17"/>
                  </a:lnTo>
                  <a:lnTo>
                    <a:pt x="438" y="11"/>
                  </a:lnTo>
                  <a:lnTo>
                    <a:pt x="417" y="6"/>
                  </a:lnTo>
                  <a:lnTo>
                    <a:pt x="395" y="2"/>
                  </a:lnTo>
                  <a:lnTo>
                    <a:pt x="372" y="1"/>
                  </a:lnTo>
                  <a:lnTo>
                    <a:pt x="350" y="0"/>
                  </a:lnTo>
                  <a:lnTo>
                    <a:pt x="314" y="2"/>
                  </a:lnTo>
                  <a:lnTo>
                    <a:pt x="279" y="7"/>
                  </a:lnTo>
                  <a:lnTo>
                    <a:pt x="246" y="15"/>
                  </a:lnTo>
                  <a:lnTo>
                    <a:pt x="213" y="28"/>
                  </a:lnTo>
                  <a:lnTo>
                    <a:pt x="183" y="42"/>
                  </a:lnTo>
                  <a:lnTo>
                    <a:pt x="154" y="59"/>
                  </a:lnTo>
                  <a:lnTo>
                    <a:pt x="127" y="80"/>
                  </a:lnTo>
                  <a:lnTo>
                    <a:pt x="103" y="103"/>
                  </a:lnTo>
                  <a:lnTo>
                    <a:pt x="80" y="127"/>
                  </a:lnTo>
                  <a:lnTo>
                    <a:pt x="59" y="154"/>
                  </a:lnTo>
                  <a:lnTo>
                    <a:pt x="43" y="183"/>
                  </a:lnTo>
                  <a:lnTo>
                    <a:pt x="28" y="213"/>
                  </a:lnTo>
                  <a:lnTo>
                    <a:pt x="16" y="246"/>
                  </a:lnTo>
                  <a:lnTo>
                    <a:pt x="7" y="279"/>
                  </a:lnTo>
                  <a:lnTo>
                    <a:pt x="2" y="314"/>
                  </a:lnTo>
                  <a:lnTo>
                    <a:pt x="0" y="350"/>
                  </a:lnTo>
                  <a:lnTo>
                    <a:pt x="0" y="350"/>
                  </a:lnTo>
                  <a:lnTo>
                    <a:pt x="12" y="350"/>
                  </a:lnTo>
                  <a:lnTo>
                    <a:pt x="14" y="316"/>
                  </a:lnTo>
                  <a:lnTo>
                    <a:pt x="18" y="281"/>
                  </a:lnTo>
                  <a:lnTo>
                    <a:pt x="27" y="249"/>
                  </a:lnTo>
                  <a:lnTo>
                    <a:pt x="39" y="218"/>
                  </a:lnTo>
                  <a:lnTo>
                    <a:pt x="53" y="188"/>
                  </a:lnTo>
                  <a:lnTo>
                    <a:pt x="69" y="160"/>
                  </a:lnTo>
                  <a:lnTo>
                    <a:pt x="89" y="134"/>
                  </a:lnTo>
                  <a:lnTo>
                    <a:pt x="111" y="110"/>
                  </a:lnTo>
                  <a:lnTo>
                    <a:pt x="135" y="89"/>
                  </a:lnTo>
                  <a:lnTo>
                    <a:pt x="161" y="69"/>
                  </a:lnTo>
                  <a:lnTo>
                    <a:pt x="189" y="53"/>
                  </a:lnTo>
                  <a:lnTo>
                    <a:pt x="219" y="38"/>
                  </a:lnTo>
                  <a:lnTo>
                    <a:pt x="250" y="27"/>
                  </a:lnTo>
                  <a:lnTo>
                    <a:pt x="282" y="18"/>
                  </a:lnTo>
                  <a:lnTo>
                    <a:pt x="316" y="14"/>
                  </a:lnTo>
                  <a:lnTo>
                    <a:pt x="350" y="12"/>
                  </a:lnTo>
                  <a:lnTo>
                    <a:pt x="392" y="15"/>
                  </a:lnTo>
                  <a:lnTo>
                    <a:pt x="433" y="21"/>
                  </a:lnTo>
                  <a:lnTo>
                    <a:pt x="472" y="33"/>
                  </a:lnTo>
                  <a:lnTo>
                    <a:pt x="509" y="50"/>
                  </a:lnTo>
                  <a:lnTo>
                    <a:pt x="505" y="54"/>
                  </a:lnTo>
                  <a:lnTo>
                    <a:pt x="501" y="60"/>
                  </a:lnTo>
                  <a:lnTo>
                    <a:pt x="488" y="74"/>
                  </a:lnTo>
                  <a:lnTo>
                    <a:pt x="476" y="87"/>
                  </a:lnTo>
                  <a:lnTo>
                    <a:pt x="472" y="92"/>
                  </a:lnTo>
                  <a:lnTo>
                    <a:pt x="468" y="94"/>
                  </a:lnTo>
                  <a:lnTo>
                    <a:pt x="440" y="83"/>
                  </a:lnTo>
                  <a:lnTo>
                    <a:pt x="411" y="75"/>
                  </a:lnTo>
                  <a:lnTo>
                    <a:pt x="382" y="69"/>
                  </a:lnTo>
                  <a:lnTo>
                    <a:pt x="350" y="67"/>
                  </a:lnTo>
                  <a:lnTo>
                    <a:pt x="321" y="69"/>
                  </a:lnTo>
                  <a:lnTo>
                    <a:pt x="293" y="73"/>
                  </a:lnTo>
                  <a:lnTo>
                    <a:pt x="266" y="80"/>
                  </a:lnTo>
                  <a:lnTo>
                    <a:pt x="241" y="90"/>
                  </a:lnTo>
                  <a:lnTo>
                    <a:pt x="216" y="102"/>
                  </a:lnTo>
                  <a:lnTo>
                    <a:pt x="193" y="116"/>
                  </a:lnTo>
                  <a:lnTo>
                    <a:pt x="172" y="133"/>
                  </a:lnTo>
                  <a:lnTo>
                    <a:pt x="152" y="151"/>
                  </a:lnTo>
                  <a:lnTo>
                    <a:pt x="134" y="171"/>
                  </a:lnTo>
                  <a:lnTo>
                    <a:pt x="118" y="193"/>
                  </a:lnTo>
                  <a:lnTo>
                    <a:pt x="104" y="216"/>
                  </a:lnTo>
                  <a:lnTo>
                    <a:pt x="92" y="240"/>
                  </a:lnTo>
                  <a:lnTo>
                    <a:pt x="82" y="266"/>
                  </a:lnTo>
                  <a:lnTo>
                    <a:pt x="75" y="293"/>
                  </a:lnTo>
                  <a:lnTo>
                    <a:pt x="71" y="321"/>
                  </a:lnTo>
                  <a:lnTo>
                    <a:pt x="69" y="350"/>
                  </a:lnTo>
                  <a:lnTo>
                    <a:pt x="70" y="375"/>
                  </a:lnTo>
                  <a:lnTo>
                    <a:pt x="74" y="400"/>
                  </a:lnTo>
                  <a:lnTo>
                    <a:pt x="79" y="424"/>
                  </a:lnTo>
                  <a:lnTo>
                    <a:pt x="87" y="447"/>
                  </a:lnTo>
                  <a:lnTo>
                    <a:pt x="96" y="471"/>
                  </a:lnTo>
                  <a:lnTo>
                    <a:pt x="108" y="492"/>
                  </a:lnTo>
                  <a:lnTo>
                    <a:pt x="122" y="512"/>
                  </a:lnTo>
                  <a:lnTo>
                    <a:pt x="137" y="532"/>
                  </a:lnTo>
                  <a:lnTo>
                    <a:pt x="135" y="538"/>
                  </a:lnTo>
                  <a:lnTo>
                    <a:pt x="133" y="546"/>
                  </a:lnTo>
                  <a:lnTo>
                    <a:pt x="131" y="556"/>
                  </a:lnTo>
                  <a:lnTo>
                    <a:pt x="130" y="567"/>
                  </a:lnTo>
                  <a:lnTo>
                    <a:pt x="131" y="578"/>
                  </a:lnTo>
                  <a:lnTo>
                    <a:pt x="133" y="590"/>
                  </a:lnTo>
                  <a:lnTo>
                    <a:pt x="137" y="604"/>
                  </a:lnTo>
                  <a:lnTo>
                    <a:pt x="143" y="617"/>
                  </a:lnTo>
                  <a:lnTo>
                    <a:pt x="114" y="591"/>
                  </a:lnTo>
                  <a:lnTo>
                    <a:pt x="88" y="563"/>
                  </a:lnTo>
                  <a:lnTo>
                    <a:pt x="66" y="531"/>
                  </a:lnTo>
                  <a:lnTo>
                    <a:pt x="47" y="498"/>
                  </a:lnTo>
                  <a:lnTo>
                    <a:pt x="32" y="462"/>
                  </a:lnTo>
                  <a:lnTo>
                    <a:pt x="21" y="426"/>
                  </a:lnTo>
                  <a:lnTo>
                    <a:pt x="14" y="388"/>
                  </a:lnTo>
                  <a:lnTo>
                    <a:pt x="12" y="350"/>
                  </a:lnTo>
                  <a:lnTo>
                    <a:pt x="0" y="350"/>
                  </a:lnTo>
                  <a:close/>
                </a:path>
              </a:pathLst>
            </a:custGeom>
            <a:grpFill/>
            <a:ln w="9525">
              <a:noFill/>
              <a:round/>
              <a:headEnd/>
              <a:tailEnd/>
            </a:ln>
          </p:spPr>
          <p:txBody>
            <a:bodyPr/>
            <a:lstStyle/>
            <a:p>
              <a:pPr fontAlgn="auto">
                <a:spcBef>
                  <a:spcPts val="0"/>
                </a:spcBef>
                <a:spcAft>
                  <a:spcPts val="0"/>
                </a:spcAft>
                <a:defRPr/>
              </a:pPr>
              <a:endParaRPr lang="de-DE">
                <a:latin typeface="+mn-lt"/>
                <a:ea typeface="+mn-ea"/>
              </a:endParaRPr>
            </a:p>
          </p:txBody>
        </p:sp>
        <p:sp>
          <p:nvSpPr>
            <p:cNvPr id="29" name="Freeform 143"/>
            <p:cNvSpPr>
              <a:spLocks/>
            </p:cNvSpPr>
            <p:nvPr/>
          </p:nvSpPr>
          <p:spPr bwMode="auto">
            <a:xfrm>
              <a:off x="1463" y="2056"/>
              <a:ext cx="409" cy="472"/>
            </a:xfrm>
            <a:custGeom>
              <a:avLst/>
              <a:gdLst/>
              <a:ahLst/>
              <a:cxnLst>
                <a:cxn ang="0">
                  <a:pos x="344" y="8"/>
                </a:cxn>
                <a:cxn ang="0">
                  <a:pos x="252" y="2"/>
                </a:cxn>
                <a:cxn ang="0">
                  <a:pos x="172" y="23"/>
                </a:cxn>
                <a:cxn ang="0">
                  <a:pos x="103" y="66"/>
                </a:cxn>
                <a:cxn ang="0">
                  <a:pos x="49" y="126"/>
                </a:cxn>
                <a:cxn ang="0">
                  <a:pos x="13" y="199"/>
                </a:cxn>
                <a:cxn ang="0">
                  <a:pos x="0" y="283"/>
                </a:cxn>
                <a:cxn ang="0">
                  <a:pos x="11" y="358"/>
                </a:cxn>
                <a:cxn ang="0">
                  <a:pos x="40" y="427"/>
                </a:cxn>
                <a:cxn ang="0">
                  <a:pos x="76" y="472"/>
                </a:cxn>
                <a:cxn ang="0">
                  <a:pos x="92" y="440"/>
                </a:cxn>
                <a:cxn ang="0">
                  <a:pos x="88" y="431"/>
                </a:cxn>
                <a:cxn ang="0">
                  <a:pos x="74" y="423"/>
                </a:cxn>
                <a:cxn ang="0">
                  <a:pos x="54" y="373"/>
                </a:cxn>
                <a:cxn ang="0">
                  <a:pos x="38" y="283"/>
                </a:cxn>
                <a:cxn ang="0">
                  <a:pos x="49" y="210"/>
                </a:cxn>
                <a:cxn ang="0">
                  <a:pos x="79" y="146"/>
                </a:cxn>
                <a:cxn ang="0">
                  <a:pos x="127" y="94"/>
                </a:cxn>
                <a:cxn ang="0">
                  <a:pos x="187" y="58"/>
                </a:cxn>
                <a:cxn ang="0">
                  <a:pos x="256" y="40"/>
                </a:cxn>
                <a:cxn ang="0">
                  <a:pos x="329" y="44"/>
                </a:cxn>
                <a:cxn ang="0">
                  <a:pos x="381" y="53"/>
                </a:cxn>
                <a:cxn ang="0">
                  <a:pos x="335" y="33"/>
                </a:cxn>
                <a:cxn ang="0">
                  <a:pos x="255" y="28"/>
                </a:cxn>
                <a:cxn ang="0">
                  <a:pos x="182" y="48"/>
                </a:cxn>
                <a:cxn ang="0">
                  <a:pos x="118" y="86"/>
                </a:cxn>
                <a:cxn ang="0">
                  <a:pos x="69" y="140"/>
                </a:cxn>
                <a:cxn ang="0">
                  <a:pos x="37" y="207"/>
                </a:cxn>
                <a:cxn ang="0">
                  <a:pos x="26" y="283"/>
                </a:cxn>
                <a:cxn ang="0">
                  <a:pos x="34" y="348"/>
                </a:cxn>
                <a:cxn ang="0">
                  <a:pos x="58" y="406"/>
                </a:cxn>
                <a:cxn ang="0">
                  <a:pos x="79" y="448"/>
                </a:cxn>
                <a:cxn ang="0">
                  <a:pos x="48" y="418"/>
                </a:cxn>
                <a:cxn ang="0">
                  <a:pos x="22" y="353"/>
                </a:cxn>
                <a:cxn ang="0">
                  <a:pos x="13" y="283"/>
                </a:cxn>
                <a:cxn ang="0">
                  <a:pos x="25" y="203"/>
                </a:cxn>
                <a:cxn ang="0">
                  <a:pos x="58" y="132"/>
                </a:cxn>
                <a:cxn ang="0">
                  <a:pos x="110" y="75"/>
                </a:cxn>
                <a:cxn ang="0">
                  <a:pos x="176" y="34"/>
                </a:cxn>
                <a:cxn ang="0">
                  <a:pos x="253" y="14"/>
                </a:cxn>
                <a:cxn ang="0">
                  <a:pos x="339" y="19"/>
                </a:cxn>
                <a:cxn ang="0">
                  <a:pos x="393" y="42"/>
                </a:cxn>
                <a:cxn ang="0">
                  <a:pos x="397" y="43"/>
                </a:cxn>
                <a:cxn ang="0">
                  <a:pos x="394" y="59"/>
                </a:cxn>
                <a:cxn ang="0">
                  <a:pos x="409" y="31"/>
                </a:cxn>
              </a:cxnLst>
              <a:rect l="0" t="0" r="r" b="b"/>
              <a:pathLst>
                <a:path w="409" h="472">
                  <a:moveTo>
                    <a:pt x="404" y="29"/>
                  </a:moveTo>
                  <a:lnTo>
                    <a:pt x="375" y="17"/>
                  </a:lnTo>
                  <a:lnTo>
                    <a:pt x="344" y="8"/>
                  </a:lnTo>
                  <a:lnTo>
                    <a:pt x="313" y="2"/>
                  </a:lnTo>
                  <a:lnTo>
                    <a:pt x="281" y="0"/>
                  </a:lnTo>
                  <a:lnTo>
                    <a:pt x="252" y="2"/>
                  </a:lnTo>
                  <a:lnTo>
                    <a:pt x="224" y="6"/>
                  </a:lnTo>
                  <a:lnTo>
                    <a:pt x="197" y="13"/>
                  </a:lnTo>
                  <a:lnTo>
                    <a:pt x="172" y="23"/>
                  </a:lnTo>
                  <a:lnTo>
                    <a:pt x="147" y="35"/>
                  </a:lnTo>
                  <a:lnTo>
                    <a:pt x="124" y="49"/>
                  </a:lnTo>
                  <a:lnTo>
                    <a:pt x="103" y="66"/>
                  </a:lnTo>
                  <a:lnTo>
                    <a:pt x="83" y="84"/>
                  </a:lnTo>
                  <a:lnTo>
                    <a:pt x="65" y="104"/>
                  </a:lnTo>
                  <a:lnTo>
                    <a:pt x="49" y="126"/>
                  </a:lnTo>
                  <a:lnTo>
                    <a:pt x="35" y="149"/>
                  </a:lnTo>
                  <a:lnTo>
                    <a:pt x="23" y="173"/>
                  </a:lnTo>
                  <a:lnTo>
                    <a:pt x="13" y="199"/>
                  </a:lnTo>
                  <a:lnTo>
                    <a:pt x="6" y="226"/>
                  </a:lnTo>
                  <a:lnTo>
                    <a:pt x="2" y="254"/>
                  </a:lnTo>
                  <a:lnTo>
                    <a:pt x="0" y="283"/>
                  </a:lnTo>
                  <a:lnTo>
                    <a:pt x="1" y="309"/>
                  </a:lnTo>
                  <a:lnTo>
                    <a:pt x="5" y="334"/>
                  </a:lnTo>
                  <a:lnTo>
                    <a:pt x="11" y="358"/>
                  </a:lnTo>
                  <a:lnTo>
                    <a:pt x="18" y="382"/>
                  </a:lnTo>
                  <a:lnTo>
                    <a:pt x="27" y="405"/>
                  </a:lnTo>
                  <a:lnTo>
                    <a:pt x="40" y="427"/>
                  </a:lnTo>
                  <a:lnTo>
                    <a:pt x="53" y="447"/>
                  </a:lnTo>
                  <a:lnTo>
                    <a:pt x="70" y="467"/>
                  </a:lnTo>
                  <a:lnTo>
                    <a:pt x="76" y="472"/>
                  </a:lnTo>
                  <a:lnTo>
                    <a:pt x="97" y="440"/>
                  </a:lnTo>
                  <a:lnTo>
                    <a:pt x="95" y="440"/>
                  </a:lnTo>
                  <a:lnTo>
                    <a:pt x="92" y="440"/>
                  </a:lnTo>
                  <a:lnTo>
                    <a:pt x="92" y="438"/>
                  </a:lnTo>
                  <a:lnTo>
                    <a:pt x="92" y="436"/>
                  </a:lnTo>
                  <a:lnTo>
                    <a:pt x="88" y="431"/>
                  </a:lnTo>
                  <a:lnTo>
                    <a:pt x="82" y="436"/>
                  </a:lnTo>
                  <a:lnTo>
                    <a:pt x="79" y="431"/>
                  </a:lnTo>
                  <a:lnTo>
                    <a:pt x="74" y="423"/>
                  </a:lnTo>
                  <a:lnTo>
                    <a:pt x="70" y="413"/>
                  </a:lnTo>
                  <a:lnTo>
                    <a:pt x="68" y="401"/>
                  </a:lnTo>
                  <a:lnTo>
                    <a:pt x="54" y="373"/>
                  </a:lnTo>
                  <a:lnTo>
                    <a:pt x="45" y="344"/>
                  </a:lnTo>
                  <a:lnTo>
                    <a:pt x="40" y="314"/>
                  </a:lnTo>
                  <a:lnTo>
                    <a:pt x="38" y="283"/>
                  </a:lnTo>
                  <a:lnTo>
                    <a:pt x="39" y="258"/>
                  </a:lnTo>
                  <a:lnTo>
                    <a:pt x="42" y="234"/>
                  </a:lnTo>
                  <a:lnTo>
                    <a:pt x="49" y="210"/>
                  </a:lnTo>
                  <a:lnTo>
                    <a:pt x="57" y="187"/>
                  </a:lnTo>
                  <a:lnTo>
                    <a:pt x="67" y="167"/>
                  </a:lnTo>
                  <a:lnTo>
                    <a:pt x="79" y="146"/>
                  </a:lnTo>
                  <a:lnTo>
                    <a:pt x="93" y="128"/>
                  </a:lnTo>
                  <a:lnTo>
                    <a:pt x="109" y="110"/>
                  </a:lnTo>
                  <a:lnTo>
                    <a:pt x="127" y="94"/>
                  </a:lnTo>
                  <a:lnTo>
                    <a:pt x="145" y="80"/>
                  </a:lnTo>
                  <a:lnTo>
                    <a:pt x="166" y="68"/>
                  </a:lnTo>
                  <a:lnTo>
                    <a:pt x="187" y="58"/>
                  </a:lnTo>
                  <a:lnTo>
                    <a:pt x="210" y="51"/>
                  </a:lnTo>
                  <a:lnTo>
                    <a:pt x="233" y="44"/>
                  </a:lnTo>
                  <a:lnTo>
                    <a:pt x="256" y="40"/>
                  </a:lnTo>
                  <a:lnTo>
                    <a:pt x="281" y="40"/>
                  </a:lnTo>
                  <a:lnTo>
                    <a:pt x="305" y="40"/>
                  </a:lnTo>
                  <a:lnTo>
                    <a:pt x="329" y="44"/>
                  </a:lnTo>
                  <a:lnTo>
                    <a:pt x="353" y="50"/>
                  </a:lnTo>
                  <a:lnTo>
                    <a:pt x="376" y="59"/>
                  </a:lnTo>
                  <a:lnTo>
                    <a:pt x="381" y="53"/>
                  </a:lnTo>
                  <a:lnTo>
                    <a:pt x="386" y="49"/>
                  </a:lnTo>
                  <a:lnTo>
                    <a:pt x="361" y="40"/>
                  </a:lnTo>
                  <a:lnTo>
                    <a:pt x="335" y="33"/>
                  </a:lnTo>
                  <a:lnTo>
                    <a:pt x="308" y="29"/>
                  </a:lnTo>
                  <a:lnTo>
                    <a:pt x="281" y="27"/>
                  </a:lnTo>
                  <a:lnTo>
                    <a:pt x="255" y="28"/>
                  </a:lnTo>
                  <a:lnTo>
                    <a:pt x="230" y="33"/>
                  </a:lnTo>
                  <a:lnTo>
                    <a:pt x="205" y="39"/>
                  </a:lnTo>
                  <a:lnTo>
                    <a:pt x="182" y="48"/>
                  </a:lnTo>
                  <a:lnTo>
                    <a:pt x="159" y="58"/>
                  </a:lnTo>
                  <a:lnTo>
                    <a:pt x="138" y="71"/>
                  </a:lnTo>
                  <a:lnTo>
                    <a:pt x="118" y="86"/>
                  </a:lnTo>
                  <a:lnTo>
                    <a:pt x="101" y="103"/>
                  </a:lnTo>
                  <a:lnTo>
                    <a:pt x="84" y="120"/>
                  </a:lnTo>
                  <a:lnTo>
                    <a:pt x="69" y="140"/>
                  </a:lnTo>
                  <a:lnTo>
                    <a:pt x="56" y="161"/>
                  </a:lnTo>
                  <a:lnTo>
                    <a:pt x="46" y="183"/>
                  </a:lnTo>
                  <a:lnTo>
                    <a:pt x="37" y="207"/>
                  </a:lnTo>
                  <a:lnTo>
                    <a:pt x="31" y="232"/>
                  </a:lnTo>
                  <a:lnTo>
                    <a:pt x="26" y="257"/>
                  </a:lnTo>
                  <a:lnTo>
                    <a:pt x="26" y="283"/>
                  </a:lnTo>
                  <a:lnTo>
                    <a:pt x="26" y="305"/>
                  </a:lnTo>
                  <a:lnTo>
                    <a:pt x="29" y="327"/>
                  </a:lnTo>
                  <a:lnTo>
                    <a:pt x="34" y="348"/>
                  </a:lnTo>
                  <a:lnTo>
                    <a:pt x="40" y="368"/>
                  </a:lnTo>
                  <a:lnTo>
                    <a:pt x="48" y="388"/>
                  </a:lnTo>
                  <a:lnTo>
                    <a:pt x="58" y="406"/>
                  </a:lnTo>
                  <a:lnTo>
                    <a:pt x="69" y="425"/>
                  </a:lnTo>
                  <a:lnTo>
                    <a:pt x="82" y="442"/>
                  </a:lnTo>
                  <a:lnTo>
                    <a:pt x="79" y="448"/>
                  </a:lnTo>
                  <a:lnTo>
                    <a:pt x="74" y="456"/>
                  </a:lnTo>
                  <a:lnTo>
                    <a:pt x="60" y="437"/>
                  </a:lnTo>
                  <a:lnTo>
                    <a:pt x="48" y="418"/>
                  </a:lnTo>
                  <a:lnTo>
                    <a:pt x="37" y="396"/>
                  </a:lnTo>
                  <a:lnTo>
                    <a:pt x="28" y="375"/>
                  </a:lnTo>
                  <a:lnTo>
                    <a:pt x="22" y="353"/>
                  </a:lnTo>
                  <a:lnTo>
                    <a:pt x="16" y="330"/>
                  </a:lnTo>
                  <a:lnTo>
                    <a:pt x="13" y="307"/>
                  </a:lnTo>
                  <a:lnTo>
                    <a:pt x="13" y="283"/>
                  </a:lnTo>
                  <a:lnTo>
                    <a:pt x="13" y="255"/>
                  </a:lnTo>
                  <a:lnTo>
                    <a:pt x="18" y="229"/>
                  </a:lnTo>
                  <a:lnTo>
                    <a:pt x="25" y="203"/>
                  </a:lnTo>
                  <a:lnTo>
                    <a:pt x="34" y="178"/>
                  </a:lnTo>
                  <a:lnTo>
                    <a:pt x="45" y="155"/>
                  </a:lnTo>
                  <a:lnTo>
                    <a:pt x="58" y="132"/>
                  </a:lnTo>
                  <a:lnTo>
                    <a:pt x="74" y="111"/>
                  </a:lnTo>
                  <a:lnTo>
                    <a:pt x="92" y="92"/>
                  </a:lnTo>
                  <a:lnTo>
                    <a:pt x="110" y="75"/>
                  </a:lnTo>
                  <a:lnTo>
                    <a:pt x="131" y="59"/>
                  </a:lnTo>
                  <a:lnTo>
                    <a:pt x="153" y="45"/>
                  </a:lnTo>
                  <a:lnTo>
                    <a:pt x="176" y="34"/>
                  </a:lnTo>
                  <a:lnTo>
                    <a:pt x="201" y="25"/>
                  </a:lnTo>
                  <a:lnTo>
                    <a:pt x="227" y="18"/>
                  </a:lnTo>
                  <a:lnTo>
                    <a:pt x="253" y="14"/>
                  </a:lnTo>
                  <a:lnTo>
                    <a:pt x="281" y="13"/>
                  </a:lnTo>
                  <a:lnTo>
                    <a:pt x="310" y="14"/>
                  </a:lnTo>
                  <a:lnTo>
                    <a:pt x="339" y="19"/>
                  </a:lnTo>
                  <a:lnTo>
                    <a:pt x="367" y="27"/>
                  </a:lnTo>
                  <a:lnTo>
                    <a:pt x="393" y="38"/>
                  </a:lnTo>
                  <a:lnTo>
                    <a:pt x="393" y="42"/>
                  </a:lnTo>
                  <a:lnTo>
                    <a:pt x="390" y="47"/>
                  </a:lnTo>
                  <a:lnTo>
                    <a:pt x="394" y="44"/>
                  </a:lnTo>
                  <a:lnTo>
                    <a:pt x="397" y="43"/>
                  </a:lnTo>
                  <a:lnTo>
                    <a:pt x="397" y="47"/>
                  </a:lnTo>
                  <a:lnTo>
                    <a:pt x="396" y="53"/>
                  </a:lnTo>
                  <a:lnTo>
                    <a:pt x="394" y="59"/>
                  </a:lnTo>
                  <a:lnTo>
                    <a:pt x="392" y="65"/>
                  </a:lnTo>
                  <a:lnTo>
                    <a:pt x="393" y="66"/>
                  </a:lnTo>
                  <a:lnTo>
                    <a:pt x="409" y="31"/>
                  </a:lnTo>
                  <a:lnTo>
                    <a:pt x="404" y="29"/>
                  </a:lnTo>
                  <a:close/>
                </a:path>
              </a:pathLst>
            </a:custGeom>
            <a:grpFill/>
            <a:ln w="9525">
              <a:noFill/>
              <a:round/>
              <a:headEnd/>
              <a:tailEnd/>
            </a:ln>
          </p:spPr>
          <p:txBody>
            <a:bodyPr/>
            <a:lstStyle/>
            <a:p>
              <a:pPr fontAlgn="auto">
                <a:spcBef>
                  <a:spcPts val="0"/>
                </a:spcBef>
                <a:spcAft>
                  <a:spcPts val="0"/>
                </a:spcAft>
                <a:defRPr/>
              </a:pPr>
              <a:endParaRPr lang="de-DE">
                <a:latin typeface="+mn-lt"/>
                <a:ea typeface="+mn-ea"/>
              </a:endParaRPr>
            </a:p>
          </p:txBody>
        </p:sp>
        <p:sp>
          <p:nvSpPr>
            <p:cNvPr id="30" name="Freeform 144"/>
            <p:cNvSpPr>
              <a:spLocks/>
            </p:cNvSpPr>
            <p:nvPr/>
          </p:nvSpPr>
          <p:spPr bwMode="auto">
            <a:xfrm>
              <a:off x="1837" y="2031"/>
              <a:ext cx="35" cy="38"/>
            </a:xfrm>
            <a:custGeom>
              <a:avLst/>
              <a:gdLst/>
              <a:ahLst/>
              <a:cxnLst>
                <a:cxn ang="0">
                  <a:pos x="27" y="0"/>
                </a:cxn>
                <a:cxn ang="0">
                  <a:pos x="0" y="33"/>
                </a:cxn>
                <a:cxn ang="0">
                  <a:pos x="5" y="36"/>
                </a:cxn>
                <a:cxn ang="0">
                  <a:pos x="8" y="38"/>
                </a:cxn>
                <a:cxn ang="0">
                  <a:pos x="35" y="2"/>
                </a:cxn>
                <a:cxn ang="0">
                  <a:pos x="32" y="1"/>
                </a:cxn>
                <a:cxn ang="0">
                  <a:pos x="27" y="0"/>
                </a:cxn>
              </a:cxnLst>
              <a:rect l="0" t="0" r="r" b="b"/>
              <a:pathLst>
                <a:path w="35" h="38">
                  <a:moveTo>
                    <a:pt x="27" y="0"/>
                  </a:moveTo>
                  <a:lnTo>
                    <a:pt x="0" y="33"/>
                  </a:lnTo>
                  <a:lnTo>
                    <a:pt x="5" y="36"/>
                  </a:lnTo>
                  <a:lnTo>
                    <a:pt x="8" y="38"/>
                  </a:lnTo>
                  <a:lnTo>
                    <a:pt x="35" y="2"/>
                  </a:lnTo>
                  <a:lnTo>
                    <a:pt x="32" y="1"/>
                  </a:lnTo>
                  <a:lnTo>
                    <a:pt x="27" y="0"/>
                  </a:lnTo>
                  <a:close/>
                </a:path>
              </a:pathLst>
            </a:custGeom>
            <a:grpFill/>
            <a:ln w="9525">
              <a:noFill/>
              <a:round/>
              <a:headEnd/>
              <a:tailEnd/>
            </a:ln>
          </p:spPr>
          <p:txBody>
            <a:bodyPr/>
            <a:lstStyle/>
            <a:p>
              <a:pPr fontAlgn="auto">
                <a:spcBef>
                  <a:spcPts val="0"/>
                </a:spcBef>
                <a:spcAft>
                  <a:spcPts val="0"/>
                </a:spcAft>
                <a:defRPr/>
              </a:pPr>
              <a:endParaRPr lang="de-DE">
                <a:latin typeface="+mn-lt"/>
                <a:ea typeface="+mn-ea"/>
              </a:endParaRPr>
            </a:p>
          </p:txBody>
        </p:sp>
        <p:sp>
          <p:nvSpPr>
            <p:cNvPr id="31" name="Freeform 145"/>
            <p:cNvSpPr>
              <a:spLocks/>
            </p:cNvSpPr>
            <p:nvPr/>
          </p:nvSpPr>
          <p:spPr bwMode="auto">
            <a:xfrm>
              <a:off x="1797" y="2016"/>
              <a:ext cx="23" cy="39"/>
            </a:xfrm>
            <a:custGeom>
              <a:avLst/>
              <a:gdLst/>
              <a:ahLst/>
              <a:cxnLst>
                <a:cxn ang="0">
                  <a:pos x="15" y="0"/>
                </a:cxn>
                <a:cxn ang="0">
                  <a:pos x="0" y="39"/>
                </a:cxn>
                <a:cxn ang="0">
                  <a:pos x="7" y="39"/>
                </a:cxn>
                <a:cxn ang="0">
                  <a:pos x="23" y="0"/>
                </a:cxn>
                <a:cxn ang="0">
                  <a:pos x="15" y="0"/>
                </a:cxn>
              </a:cxnLst>
              <a:rect l="0" t="0" r="r" b="b"/>
              <a:pathLst>
                <a:path w="23" h="39">
                  <a:moveTo>
                    <a:pt x="15" y="0"/>
                  </a:moveTo>
                  <a:lnTo>
                    <a:pt x="0" y="39"/>
                  </a:lnTo>
                  <a:lnTo>
                    <a:pt x="7" y="39"/>
                  </a:lnTo>
                  <a:lnTo>
                    <a:pt x="23" y="0"/>
                  </a:lnTo>
                  <a:lnTo>
                    <a:pt x="15" y="0"/>
                  </a:lnTo>
                  <a:close/>
                </a:path>
              </a:pathLst>
            </a:custGeom>
            <a:grpFill/>
            <a:ln w="9525">
              <a:noFill/>
              <a:round/>
              <a:headEnd/>
              <a:tailEnd/>
            </a:ln>
          </p:spPr>
          <p:txBody>
            <a:bodyPr/>
            <a:lstStyle/>
            <a:p>
              <a:pPr fontAlgn="auto">
                <a:spcBef>
                  <a:spcPts val="0"/>
                </a:spcBef>
                <a:spcAft>
                  <a:spcPts val="0"/>
                </a:spcAft>
                <a:defRPr/>
              </a:pPr>
              <a:endParaRPr lang="de-DE">
                <a:latin typeface="+mn-lt"/>
                <a:ea typeface="+mn-ea"/>
              </a:endParaRPr>
            </a:p>
          </p:txBody>
        </p:sp>
        <p:sp>
          <p:nvSpPr>
            <p:cNvPr id="32" name="Freeform 146"/>
            <p:cNvSpPr>
              <a:spLocks/>
            </p:cNvSpPr>
            <p:nvPr/>
          </p:nvSpPr>
          <p:spPr bwMode="auto">
            <a:xfrm>
              <a:off x="1746" y="2008"/>
              <a:ext cx="12" cy="41"/>
            </a:xfrm>
            <a:custGeom>
              <a:avLst/>
              <a:gdLst/>
              <a:ahLst/>
              <a:cxnLst>
                <a:cxn ang="0">
                  <a:pos x="5" y="0"/>
                </a:cxn>
                <a:cxn ang="0">
                  <a:pos x="0" y="41"/>
                </a:cxn>
                <a:cxn ang="0">
                  <a:pos x="8" y="41"/>
                </a:cxn>
                <a:cxn ang="0">
                  <a:pos x="12" y="0"/>
                </a:cxn>
                <a:cxn ang="0">
                  <a:pos x="5" y="0"/>
                </a:cxn>
              </a:cxnLst>
              <a:rect l="0" t="0" r="r" b="b"/>
              <a:pathLst>
                <a:path w="12" h="41">
                  <a:moveTo>
                    <a:pt x="5" y="0"/>
                  </a:moveTo>
                  <a:lnTo>
                    <a:pt x="0" y="41"/>
                  </a:lnTo>
                  <a:lnTo>
                    <a:pt x="8" y="41"/>
                  </a:lnTo>
                  <a:lnTo>
                    <a:pt x="12" y="0"/>
                  </a:lnTo>
                  <a:lnTo>
                    <a:pt x="5" y="0"/>
                  </a:lnTo>
                  <a:close/>
                </a:path>
              </a:pathLst>
            </a:custGeom>
            <a:grpFill/>
            <a:ln w="9525">
              <a:noFill/>
              <a:round/>
              <a:headEnd/>
              <a:tailEnd/>
            </a:ln>
          </p:spPr>
          <p:txBody>
            <a:bodyPr/>
            <a:lstStyle/>
            <a:p>
              <a:pPr fontAlgn="auto">
                <a:spcBef>
                  <a:spcPts val="0"/>
                </a:spcBef>
                <a:spcAft>
                  <a:spcPts val="0"/>
                </a:spcAft>
                <a:defRPr/>
              </a:pPr>
              <a:endParaRPr lang="de-DE">
                <a:latin typeface="+mn-lt"/>
                <a:ea typeface="+mn-ea"/>
              </a:endParaRPr>
            </a:p>
          </p:txBody>
        </p:sp>
        <p:sp>
          <p:nvSpPr>
            <p:cNvPr id="33" name="Freeform 147"/>
            <p:cNvSpPr>
              <a:spLocks/>
            </p:cNvSpPr>
            <p:nvPr/>
          </p:nvSpPr>
          <p:spPr bwMode="auto">
            <a:xfrm>
              <a:off x="1688" y="2012"/>
              <a:ext cx="16" cy="41"/>
            </a:xfrm>
            <a:custGeom>
              <a:avLst/>
              <a:gdLst/>
              <a:ahLst/>
              <a:cxnLst>
                <a:cxn ang="0">
                  <a:pos x="0" y="0"/>
                </a:cxn>
                <a:cxn ang="0">
                  <a:pos x="8" y="41"/>
                </a:cxn>
                <a:cxn ang="0">
                  <a:pos x="16" y="41"/>
                </a:cxn>
                <a:cxn ang="0">
                  <a:pos x="8" y="0"/>
                </a:cxn>
                <a:cxn ang="0">
                  <a:pos x="0" y="0"/>
                </a:cxn>
              </a:cxnLst>
              <a:rect l="0" t="0" r="r" b="b"/>
              <a:pathLst>
                <a:path w="16" h="41">
                  <a:moveTo>
                    <a:pt x="0" y="0"/>
                  </a:moveTo>
                  <a:lnTo>
                    <a:pt x="8" y="41"/>
                  </a:lnTo>
                  <a:lnTo>
                    <a:pt x="16" y="41"/>
                  </a:lnTo>
                  <a:lnTo>
                    <a:pt x="8" y="0"/>
                  </a:lnTo>
                  <a:lnTo>
                    <a:pt x="0" y="0"/>
                  </a:lnTo>
                  <a:close/>
                </a:path>
              </a:pathLst>
            </a:custGeom>
            <a:grpFill/>
            <a:ln w="9525">
              <a:noFill/>
              <a:round/>
              <a:headEnd/>
              <a:tailEnd/>
            </a:ln>
          </p:spPr>
          <p:txBody>
            <a:bodyPr/>
            <a:lstStyle/>
            <a:p>
              <a:pPr fontAlgn="auto">
                <a:spcBef>
                  <a:spcPts val="0"/>
                </a:spcBef>
                <a:spcAft>
                  <a:spcPts val="0"/>
                </a:spcAft>
                <a:defRPr/>
              </a:pPr>
              <a:endParaRPr lang="de-DE">
                <a:latin typeface="+mn-lt"/>
                <a:ea typeface="+mn-ea"/>
              </a:endParaRPr>
            </a:p>
          </p:txBody>
        </p:sp>
        <p:sp>
          <p:nvSpPr>
            <p:cNvPr id="34" name="Freeform 148"/>
            <p:cNvSpPr>
              <a:spLocks/>
            </p:cNvSpPr>
            <p:nvPr/>
          </p:nvSpPr>
          <p:spPr bwMode="auto">
            <a:xfrm>
              <a:off x="1630" y="2026"/>
              <a:ext cx="25" cy="41"/>
            </a:xfrm>
            <a:custGeom>
              <a:avLst/>
              <a:gdLst/>
              <a:ahLst/>
              <a:cxnLst>
                <a:cxn ang="0">
                  <a:pos x="0" y="4"/>
                </a:cxn>
                <a:cxn ang="0">
                  <a:pos x="17" y="41"/>
                </a:cxn>
                <a:cxn ang="0">
                  <a:pos x="21" y="38"/>
                </a:cxn>
                <a:cxn ang="0">
                  <a:pos x="25" y="36"/>
                </a:cxn>
                <a:cxn ang="0">
                  <a:pos x="6" y="0"/>
                </a:cxn>
                <a:cxn ang="0">
                  <a:pos x="3" y="2"/>
                </a:cxn>
                <a:cxn ang="0">
                  <a:pos x="0" y="4"/>
                </a:cxn>
              </a:cxnLst>
              <a:rect l="0" t="0" r="r" b="b"/>
              <a:pathLst>
                <a:path w="25" h="41">
                  <a:moveTo>
                    <a:pt x="0" y="4"/>
                  </a:moveTo>
                  <a:lnTo>
                    <a:pt x="17" y="41"/>
                  </a:lnTo>
                  <a:lnTo>
                    <a:pt x="21" y="38"/>
                  </a:lnTo>
                  <a:lnTo>
                    <a:pt x="25" y="36"/>
                  </a:lnTo>
                  <a:lnTo>
                    <a:pt x="6" y="0"/>
                  </a:lnTo>
                  <a:lnTo>
                    <a:pt x="3" y="2"/>
                  </a:lnTo>
                  <a:lnTo>
                    <a:pt x="0" y="4"/>
                  </a:lnTo>
                  <a:close/>
                </a:path>
              </a:pathLst>
            </a:custGeom>
            <a:grpFill/>
            <a:ln w="9525">
              <a:noFill/>
              <a:round/>
              <a:headEnd/>
              <a:tailEnd/>
            </a:ln>
          </p:spPr>
          <p:txBody>
            <a:bodyPr/>
            <a:lstStyle/>
            <a:p>
              <a:pPr fontAlgn="auto">
                <a:spcBef>
                  <a:spcPts val="0"/>
                </a:spcBef>
                <a:spcAft>
                  <a:spcPts val="0"/>
                </a:spcAft>
                <a:defRPr/>
              </a:pPr>
              <a:endParaRPr lang="de-DE">
                <a:latin typeface="+mn-lt"/>
                <a:ea typeface="+mn-ea"/>
              </a:endParaRPr>
            </a:p>
          </p:txBody>
        </p:sp>
        <p:sp>
          <p:nvSpPr>
            <p:cNvPr id="35" name="Freeform 149"/>
            <p:cNvSpPr>
              <a:spLocks/>
            </p:cNvSpPr>
            <p:nvPr/>
          </p:nvSpPr>
          <p:spPr bwMode="auto">
            <a:xfrm>
              <a:off x="1574" y="2053"/>
              <a:ext cx="33" cy="34"/>
            </a:xfrm>
            <a:custGeom>
              <a:avLst/>
              <a:gdLst/>
              <a:ahLst/>
              <a:cxnLst>
                <a:cxn ang="0">
                  <a:pos x="0" y="3"/>
                </a:cxn>
                <a:cxn ang="0">
                  <a:pos x="27" y="34"/>
                </a:cxn>
                <a:cxn ang="0">
                  <a:pos x="33" y="30"/>
                </a:cxn>
                <a:cxn ang="0">
                  <a:pos x="6" y="0"/>
                </a:cxn>
                <a:cxn ang="0">
                  <a:pos x="0" y="3"/>
                </a:cxn>
              </a:cxnLst>
              <a:rect l="0" t="0" r="r" b="b"/>
              <a:pathLst>
                <a:path w="33" h="34">
                  <a:moveTo>
                    <a:pt x="0" y="3"/>
                  </a:moveTo>
                  <a:lnTo>
                    <a:pt x="27" y="34"/>
                  </a:lnTo>
                  <a:lnTo>
                    <a:pt x="33" y="30"/>
                  </a:lnTo>
                  <a:lnTo>
                    <a:pt x="6" y="0"/>
                  </a:lnTo>
                  <a:lnTo>
                    <a:pt x="0" y="3"/>
                  </a:lnTo>
                  <a:close/>
                </a:path>
              </a:pathLst>
            </a:custGeom>
            <a:grpFill/>
            <a:ln w="9525">
              <a:noFill/>
              <a:round/>
              <a:headEnd/>
              <a:tailEnd/>
            </a:ln>
          </p:spPr>
          <p:txBody>
            <a:bodyPr/>
            <a:lstStyle/>
            <a:p>
              <a:pPr fontAlgn="auto">
                <a:spcBef>
                  <a:spcPts val="0"/>
                </a:spcBef>
                <a:spcAft>
                  <a:spcPts val="0"/>
                </a:spcAft>
                <a:defRPr/>
              </a:pPr>
              <a:endParaRPr lang="de-DE">
                <a:latin typeface="+mn-lt"/>
                <a:ea typeface="+mn-ea"/>
              </a:endParaRPr>
            </a:p>
          </p:txBody>
        </p:sp>
        <p:sp>
          <p:nvSpPr>
            <p:cNvPr id="36" name="Freeform 150"/>
            <p:cNvSpPr>
              <a:spLocks/>
            </p:cNvSpPr>
            <p:nvPr/>
          </p:nvSpPr>
          <p:spPr bwMode="auto">
            <a:xfrm>
              <a:off x="1522" y="2090"/>
              <a:ext cx="43" cy="28"/>
            </a:xfrm>
            <a:custGeom>
              <a:avLst/>
              <a:gdLst/>
              <a:ahLst/>
              <a:cxnLst>
                <a:cxn ang="0">
                  <a:pos x="0" y="4"/>
                </a:cxn>
                <a:cxn ang="0">
                  <a:pos x="34" y="29"/>
                </a:cxn>
                <a:cxn ang="0">
                  <a:pos x="38" y="26"/>
                </a:cxn>
                <a:cxn ang="0">
                  <a:pos x="43" y="23"/>
                </a:cxn>
                <a:cxn ang="0">
                  <a:pos x="6" y="0"/>
                </a:cxn>
                <a:cxn ang="0">
                  <a:pos x="0" y="4"/>
                </a:cxn>
              </a:cxnLst>
              <a:rect l="0" t="0" r="r" b="b"/>
              <a:pathLst>
                <a:path w="43" h="29">
                  <a:moveTo>
                    <a:pt x="0" y="4"/>
                  </a:moveTo>
                  <a:lnTo>
                    <a:pt x="34" y="29"/>
                  </a:lnTo>
                  <a:lnTo>
                    <a:pt x="38" y="26"/>
                  </a:lnTo>
                  <a:lnTo>
                    <a:pt x="43" y="23"/>
                  </a:lnTo>
                  <a:lnTo>
                    <a:pt x="6" y="0"/>
                  </a:lnTo>
                  <a:lnTo>
                    <a:pt x="0" y="4"/>
                  </a:lnTo>
                  <a:close/>
                </a:path>
              </a:pathLst>
            </a:custGeom>
            <a:grpFill/>
            <a:ln w="9525">
              <a:noFill/>
              <a:round/>
              <a:headEnd/>
              <a:tailEnd/>
            </a:ln>
          </p:spPr>
          <p:txBody>
            <a:bodyPr/>
            <a:lstStyle/>
            <a:p>
              <a:pPr fontAlgn="auto">
                <a:spcBef>
                  <a:spcPts val="0"/>
                </a:spcBef>
                <a:spcAft>
                  <a:spcPts val="0"/>
                </a:spcAft>
                <a:defRPr/>
              </a:pPr>
              <a:endParaRPr lang="de-DE">
                <a:latin typeface="+mn-lt"/>
                <a:ea typeface="+mn-ea"/>
              </a:endParaRPr>
            </a:p>
          </p:txBody>
        </p:sp>
        <p:sp>
          <p:nvSpPr>
            <p:cNvPr id="37" name="Freeform 151"/>
            <p:cNvSpPr>
              <a:spLocks/>
            </p:cNvSpPr>
            <p:nvPr/>
          </p:nvSpPr>
          <p:spPr bwMode="auto">
            <a:xfrm>
              <a:off x="1479" y="2136"/>
              <a:ext cx="45" cy="21"/>
            </a:xfrm>
            <a:custGeom>
              <a:avLst/>
              <a:gdLst/>
              <a:ahLst/>
              <a:cxnLst>
                <a:cxn ang="0">
                  <a:pos x="0" y="6"/>
                </a:cxn>
                <a:cxn ang="0">
                  <a:pos x="41" y="21"/>
                </a:cxn>
                <a:cxn ang="0">
                  <a:pos x="45" y="15"/>
                </a:cxn>
                <a:cxn ang="0">
                  <a:pos x="6" y="0"/>
                </a:cxn>
                <a:cxn ang="0">
                  <a:pos x="0" y="6"/>
                </a:cxn>
              </a:cxnLst>
              <a:rect l="0" t="0" r="r" b="b"/>
              <a:pathLst>
                <a:path w="45" h="21">
                  <a:moveTo>
                    <a:pt x="0" y="6"/>
                  </a:moveTo>
                  <a:lnTo>
                    <a:pt x="41" y="21"/>
                  </a:lnTo>
                  <a:lnTo>
                    <a:pt x="45" y="15"/>
                  </a:lnTo>
                  <a:lnTo>
                    <a:pt x="6" y="0"/>
                  </a:lnTo>
                  <a:lnTo>
                    <a:pt x="0" y="6"/>
                  </a:lnTo>
                  <a:close/>
                </a:path>
              </a:pathLst>
            </a:custGeom>
            <a:grpFill/>
            <a:ln w="9525">
              <a:noFill/>
              <a:round/>
              <a:headEnd/>
              <a:tailEnd/>
            </a:ln>
          </p:spPr>
          <p:txBody>
            <a:bodyPr/>
            <a:lstStyle/>
            <a:p>
              <a:pPr fontAlgn="auto">
                <a:spcBef>
                  <a:spcPts val="0"/>
                </a:spcBef>
                <a:spcAft>
                  <a:spcPts val="0"/>
                </a:spcAft>
                <a:defRPr/>
              </a:pPr>
              <a:endParaRPr lang="de-DE">
                <a:latin typeface="+mn-lt"/>
                <a:ea typeface="+mn-ea"/>
              </a:endParaRPr>
            </a:p>
          </p:txBody>
        </p:sp>
        <p:sp>
          <p:nvSpPr>
            <p:cNvPr id="38" name="Freeform 152"/>
            <p:cNvSpPr>
              <a:spLocks/>
            </p:cNvSpPr>
            <p:nvPr/>
          </p:nvSpPr>
          <p:spPr bwMode="auto">
            <a:xfrm>
              <a:off x="1446" y="2190"/>
              <a:ext cx="46" cy="13"/>
            </a:xfrm>
            <a:custGeom>
              <a:avLst/>
              <a:gdLst/>
              <a:ahLst/>
              <a:cxnLst>
                <a:cxn ang="0">
                  <a:pos x="0" y="8"/>
                </a:cxn>
                <a:cxn ang="0">
                  <a:pos x="43" y="13"/>
                </a:cxn>
                <a:cxn ang="0">
                  <a:pos x="44" y="9"/>
                </a:cxn>
                <a:cxn ang="0">
                  <a:pos x="46" y="6"/>
                </a:cxn>
                <a:cxn ang="0">
                  <a:pos x="4" y="0"/>
                </a:cxn>
                <a:cxn ang="0">
                  <a:pos x="1" y="3"/>
                </a:cxn>
                <a:cxn ang="0">
                  <a:pos x="0" y="8"/>
                </a:cxn>
              </a:cxnLst>
              <a:rect l="0" t="0" r="r" b="b"/>
              <a:pathLst>
                <a:path w="46" h="13">
                  <a:moveTo>
                    <a:pt x="0" y="8"/>
                  </a:moveTo>
                  <a:lnTo>
                    <a:pt x="43" y="13"/>
                  </a:lnTo>
                  <a:lnTo>
                    <a:pt x="44" y="9"/>
                  </a:lnTo>
                  <a:lnTo>
                    <a:pt x="46" y="6"/>
                  </a:lnTo>
                  <a:lnTo>
                    <a:pt x="4" y="0"/>
                  </a:lnTo>
                  <a:lnTo>
                    <a:pt x="1" y="3"/>
                  </a:lnTo>
                  <a:lnTo>
                    <a:pt x="0" y="8"/>
                  </a:lnTo>
                  <a:close/>
                </a:path>
              </a:pathLst>
            </a:custGeom>
            <a:grpFill/>
            <a:ln w="9525">
              <a:noFill/>
              <a:round/>
              <a:headEnd/>
              <a:tailEnd/>
            </a:ln>
          </p:spPr>
          <p:txBody>
            <a:bodyPr/>
            <a:lstStyle/>
            <a:p>
              <a:pPr fontAlgn="auto">
                <a:spcBef>
                  <a:spcPts val="0"/>
                </a:spcBef>
                <a:spcAft>
                  <a:spcPts val="0"/>
                </a:spcAft>
                <a:defRPr/>
              </a:pPr>
              <a:endParaRPr lang="de-DE">
                <a:latin typeface="+mn-lt"/>
                <a:ea typeface="+mn-ea"/>
              </a:endParaRPr>
            </a:p>
          </p:txBody>
        </p:sp>
        <p:sp>
          <p:nvSpPr>
            <p:cNvPr id="39" name="Freeform 153"/>
            <p:cNvSpPr>
              <a:spLocks/>
            </p:cNvSpPr>
            <p:nvPr/>
          </p:nvSpPr>
          <p:spPr bwMode="auto">
            <a:xfrm>
              <a:off x="1425" y="2246"/>
              <a:ext cx="44" cy="12"/>
            </a:xfrm>
            <a:custGeom>
              <a:avLst/>
              <a:gdLst/>
              <a:ahLst/>
              <a:cxnLst>
                <a:cxn ang="0">
                  <a:pos x="0" y="12"/>
                </a:cxn>
                <a:cxn ang="0">
                  <a:pos x="42" y="8"/>
                </a:cxn>
                <a:cxn ang="0">
                  <a:pos x="44" y="3"/>
                </a:cxn>
                <a:cxn ang="0">
                  <a:pos x="44" y="0"/>
                </a:cxn>
                <a:cxn ang="0">
                  <a:pos x="2" y="4"/>
                </a:cxn>
                <a:cxn ang="0">
                  <a:pos x="0" y="8"/>
                </a:cxn>
                <a:cxn ang="0">
                  <a:pos x="0" y="12"/>
                </a:cxn>
              </a:cxnLst>
              <a:rect l="0" t="0" r="r" b="b"/>
              <a:pathLst>
                <a:path w="44" h="12">
                  <a:moveTo>
                    <a:pt x="0" y="12"/>
                  </a:moveTo>
                  <a:lnTo>
                    <a:pt x="42" y="8"/>
                  </a:lnTo>
                  <a:lnTo>
                    <a:pt x="44" y="3"/>
                  </a:lnTo>
                  <a:lnTo>
                    <a:pt x="44" y="0"/>
                  </a:lnTo>
                  <a:lnTo>
                    <a:pt x="2" y="4"/>
                  </a:lnTo>
                  <a:lnTo>
                    <a:pt x="0" y="8"/>
                  </a:lnTo>
                  <a:lnTo>
                    <a:pt x="0" y="12"/>
                  </a:lnTo>
                  <a:close/>
                </a:path>
              </a:pathLst>
            </a:custGeom>
            <a:grpFill/>
            <a:ln w="9525">
              <a:noFill/>
              <a:round/>
              <a:headEnd/>
              <a:tailEnd/>
            </a:ln>
          </p:spPr>
          <p:txBody>
            <a:bodyPr/>
            <a:lstStyle/>
            <a:p>
              <a:pPr fontAlgn="auto">
                <a:spcBef>
                  <a:spcPts val="0"/>
                </a:spcBef>
                <a:spcAft>
                  <a:spcPts val="0"/>
                </a:spcAft>
                <a:defRPr/>
              </a:pPr>
              <a:endParaRPr lang="de-DE">
                <a:latin typeface="+mn-lt"/>
                <a:ea typeface="+mn-ea"/>
              </a:endParaRPr>
            </a:p>
          </p:txBody>
        </p:sp>
        <p:sp>
          <p:nvSpPr>
            <p:cNvPr id="40" name="Freeform 154"/>
            <p:cNvSpPr>
              <a:spLocks/>
            </p:cNvSpPr>
            <p:nvPr/>
          </p:nvSpPr>
          <p:spPr bwMode="auto">
            <a:xfrm>
              <a:off x="1415" y="2299"/>
              <a:ext cx="43" cy="23"/>
            </a:xfrm>
            <a:custGeom>
              <a:avLst/>
              <a:gdLst/>
              <a:ahLst/>
              <a:cxnLst>
                <a:cxn ang="0">
                  <a:pos x="0" y="23"/>
                </a:cxn>
                <a:cxn ang="0">
                  <a:pos x="43" y="7"/>
                </a:cxn>
                <a:cxn ang="0">
                  <a:pos x="43" y="0"/>
                </a:cxn>
                <a:cxn ang="0">
                  <a:pos x="0" y="15"/>
                </a:cxn>
                <a:cxn ang="0">
                  <a:pos x="0" y="23"/>
                </a:cxn>
              </a:cxnLst>
              <a:rect l="0" t="0" r="r" b="b"/>
              <a:pathLst>
                <a:path w="43" h="23">
                  <a:moveTo>
                    <a:pt x="0" y="23"/>
                  </a:moveTo>
                  <a:lnTo>
                    <a:pt x="43" y="7"/>
                  </a:lnTo>
                  <a:lnTo>
                    <a:pt x="43" y="0"/>
                  </a:lnTo>
                  <a:lnTo>
                    <a:pt x="0" y="15"/>
                  </a:lnTo>
                  <a:lnTo>
                    <a:pt x="0" y="23"/>
                  </a:lnTo>
                  <a:close/>
                </a:path>
              </a:pathLst>
            </a:custGeom>
            <a:grpFill/>
            <a:ln w="9525">
              <a:noFill/>
              <a:round/>
              <a:headEnd/>
              <a:tailEnd/>
            </a:ln>
          </p:spPr>
          <p:txBody>
            <a:bodyPr/>
            <a:lstStyle/>
            <a:p>
              <a:pPr fontAlgn="auto">
                <a:spcBef>
                  <a:spcPts val="0"/>
                </a:spcBef>
                <a:spcAft>
                  <a:spcPts val="0"/>
                </a:spcAft>
                <a:defRPr/>
              </a:pPr>
              <a:endParaRPr lang="de-DE">
                <a:latin typeface="+mn-lt"/>
                <a:ea typeface="+mn-ea"/>
              </a:endParaRPr>
            </a:p>
          </p:txBody>
        </p:sp>
        <p:sp>
          <p:nvSpPr>
            <p:cNvPr id="41" name="Freeform 155"/>
            <p:cNvSpPr>
              <a:spLocks/>
            </p:cNvSpPr>
            <p:nvPr/>
          </p:nvSpPr>
          <p:spPr bwMode="auto">
            <a:xfrm>
              <a:off x="1417" y="2353"/>
              <a:ext cx="39" cy="32"/>
            </a:xfrm>
            <a:custGeom>
              <a:avLst/>
              <a:gdLst/>
              <a:ahLst/>
              <a:cxnLst>
                <a:cxn ang="0">
                  <a:pos x="0" y="32"/>
                </a:cxn>
                <a:cxn ang="0">
                  <a:pos x="39" y="7"/>
                </a:cxn>
                <a:cxn ang="0">
                  <a:pos x="39" y="0"/>
                </a:cxn>
                <a:cxn ang="0">
                  <a:pos x="0" y="25"/>
                </a:cxn>
                <a:cxn ang="0">
                  <a:pos x="0" y="32"/>
                </a:cxn>
              </a:cxnLst>
              <a:rect l="0" t="0" r="r" b="b"/>
              <a:pathLst>
                <a:path w="39" h="32">
                  <a:moveTo>
                    <a:pt x="0" y="32"/>
                  </a:moveTo>
                  <a:lnTo>
                    <a:pt x="39" y="7"/>
                  </a:lnTo>
                  <a:lnTo>
                    <a:pt x="39" y="0"/>
                  </a:lnTo>
                  <a:lnTo>
                    <a:pt x="0" y="25"/>
                  </a:lnTo>
                  <a:lnTo>
                    <a:pt x="0" y="32"/>
                  </a:lnTo>
                  <a:close/>
                </a:path>
              </a:pathLst>
            </a:custGeom>
            <a:grpFill/>
            <a:ln w="9525">
              <a:noFill/>
              <a:round/>
              <a:headEnd/>
              <a:tailEnd/>
            </a:ln>
          </p:spPr>
          <p:txBody>
            <a:bodyPr/>
            <a:lstStyle/>
            <a:p>
              <a:pPr fontAlgn="auto">
                <a:spcBef>
                  <a:spcPts val="0"/>
                </a:spcBef>
                <a:spcAft>
                  <a:spcPts val="0"/>
                </a:spcAft>
                <a:defRPr/>
              </a:pPr>
              <a:endParaRPr lang="de-DE">
                <a:latin typeface="+mn-lt"/>
                <a:ea typeface="+mn-ea"/>
              </a:endParaRPr>
            </a:p>
          </p:txBody>
        </p:sp>
        <p:sp>
          <p:nvSpPr>
            <p:cNvPr id="42" name="Freeform 156"/>
            <p:cNvSpPr>
              <a:spLocks/>
            </p:cNvSpPr>
            <p:nvPr/>
          </p:nvSpPr>
          <p:spPr bwMode="auto">
            <a:xfrm>
              <a:off x="1431" y="2407"/>
              <a:ext cx="34" cy="42"/>
            </a:xfrm>
            <a:custGeom>
              <a:avLst/>
              <a:gdLst/>
              <a:ahLst/>
              <a:cxnLst>
                <a:cxn ang="0">
                  <a:pos x="4" y="42"/>
                </a:cxn>
                <a:cxn ang="0">
                  <a:pos x="34" y="8"/>
                </a:cxn>
                <a:cxn ang="0">
                  <a:pos x="32" y="3"/>
                </a:cxn>
                <a:cxn ang="0">
                  <a:pos x="32" y="0"/>
                </a:cxn>
                <a:cxn ang="0">
                  <a:pos x="0" y="35"/>
                </a:cxn>
                <a:cxn ang="0">
                  <a:pos x="2" y="38"/>
                </a:cxn>
                <a:cxn ang="0">
                  <a:pos x="4" y="42"/>
                </a:cxn>
              </a:cxnLst>
              <a:rect l="0" t="0" r="r" b="b"/>
              <a:pathLst>
                <a:path w="34" h="42">
                  <a:moveTo>
                    <a:pt x="4" y="42"/>
                  </a:moveTo>
                  <a:lnTo>
                    <a:pt x="34" y="8"/>
                  </a:lnTo>
                  <a:lnTo>
                    <a:pt x="32" y="3"/>
                  </a:lnTo>
                  <a:lnTo>
                    <a:pt x="32" y="0"/>
                  </a:lnTo>
                  <a:lnTo>
                    <a:pt x="0" y="35"/>
                  </a:lnTo>
                  <a:lnTo>
                    <a:pt x="2" y="38"/>
                  </a:lnTo>
                  <a:lnTo>
                    <a:pt x="4" y="42"/>
                  </a:lnTo>
                  <a:close/>
                </a:path>
              </a:pathLst>
            </a:custGeom>
            <a:grpFill/>
            <a:ln w="9525">
              <a:noFill/>
              <a:round/>
              <a:headEnd/>
              <a:tailEnd/>
            </a:ln>
          </p:spPr>
          <p:txBody>
            <a:bodyPr/>
            <a:lstStyle/>
            <a:p>
              <a:pPr fontAlgn="auto">
                <a:spcBef>
                  <a:spcPts val="0"/>
                </a:spcBef>
                <a:spcAft>
                  <a:spcPts val="0"/>
                </a:spcAft>
                <a:defRPr/>
              </a:pPr>
              <a:endParaRPr lang="de-DE">
                <a:latin typeface="+mn-lt"/>
                <a:ea typeface="+mn-ea"/>
              </a:endParaRPr>
            </a:p>
          </p:txBody>
        </p:sp>
        <p:sp>
          <p:nvSpPr>
            <p:cNvPr id="43" name="Freeform 157"/>
            <p:cNvSpPr>
              <a:spLocks/>
            </p:cNvSpPr>
            <p:nvPr/>
          </p:nvSpPr>
          <p:spPr bwMode="auto">
            <a:xfrm>
              <a:off x="1460" y="2459"/>
              <a:ext cx="25" cy="51"/>
            </a:xfrm>
            <a:custGeom>
              <a:avLst/>
              <a:gdLst/>
              <a:ahLst/>
              <a:cxnLst>
                <a:cxn ang="0">
                  <a:pos x="3" y="51"/>
                </a:cxn>
                <a:cxn ang="0">
                  <a:pos x="25" y="8"/>
                </a:cxn>
                <a:cxn ang="0">
                  <a:pos x="24" y="5"/>
                </a:cxn>
                <a:cxn ang="0">
                  <a:pos x="21" y="0"/>
                </a:cxn>
                <a:cxn ang="0">
                  <a:pos x="0" y="42"/>
                </a:cxn>
                <a:cxn ang="0">
                  <a:pos x="3" y="51"/>
                </a:cxn>
              </a:cxnLst>
              <a:rect l="0" t="0" r="r" b="b"/>
              <a:pathLst>
                <a:path w="25" h="51">
                  <a:moveTo>
                    <a:pt x="3" y="51"/>
                  </a:moveTo>
                  <a:lnTo>
                    <a:pt x="25" y="8"/>
                  </a:lnTo>
                  <a:lnTo>
                    <a:pt x="24" y="5"/>
                  </a:lnTo>
                  <a:lnTo>
                    <a:pt x="21" y="0"/>
                  </a:lnTo>
                  <a:lnTo>
                    <a:pt x="0" y="42"/>
                  </a:lnTo>
                  <a:lnTo>
                    <a:pt x="3" y="51"/>
                  </a:lnTo>
                  <a:close/>
                </a:path>
              </a:pathLst>
            </a:custGeom>
            <a:grpFill/>
            <a:ln w="9525">
              <a:noFill/>
              <a:round/>
              <a:headEnd/>
              <a:tailEnd/>
            </a:ln>
          </p:spPr>
          <p:txBody>
            <a:bodyPr/>
            <a:lstStyle/>
            <a:p>
              <a:pPr fontAlgn="auto">
                <a:spcBef>
                  <a:spcPts val="0"/>
                </a:spcBef>
                <a:spcAft>
                  <a:spcPts val="0"/>
                </a:spcAft>
                <a:defRPr/>
              </a:pPr>
              <a:endParaRPr lang="de-DE">
                <a:latin typeface="+mn-lt"/>
                <a:ea typeface="+mn-ea"/>
              </a:endParaRPr>
            </a:p>
          </p:txBody>
        </p:sp>
        <p:sp>
          <p:nvSpPr>
            <p:cNvPr id="44" name="Freeform 158"/>
            <p:cNvSpPr>
              <a:spLocks/>
            </p:cNvSpPr>
            <p:nvPr/>
          </p:nvSpPr>
          <p:spPr bwMode="auto">
            <a:xfrm>
              <a:off x="1495" y="2503"/>
              <a:ext cx="17" cy="57"/>
            </a:xfrm>
            <a:custGeom>
              <a:avLst/>
              <a:gdLst/>
              <a:ahLst/>
              <a:cxnLst>
                <a:cxn ang="0">
                  <a:pos x="6" y="57"/>
                </a:cxn>
                <a:cxn ang="0">
                  <a:pos x="17" y="9"/>
                </a:cxn>
                <a:cxn ang="0">
                  <a:pos x="14" y="5"/>
                </a:cxn>
                <a:cxn ang="0">
                  <a:pos x="11" y="0"/>
                </a:cxn>
                <a:cxn ang="0">
                  <a:pos x="0" y="49"/>
                </a:cxn>
                <a:cxn ang="0">
                  <a:pos x="3" y="54"/>
                </a:cxn>
                <a:cxn ang="0">
                  <a:pos x="6" y="57"/>
                </a:cxn>
              </a:cxnLst>
              <a:rect l="0" t="0" r="r" b="b"/>
              <a:pathLst>
                <a:path w="17" h="57">
                  <a:moveTo>
                    <a:pt x="6" y="57"/>
                  </a:moveTo>
                  <a:lnTo>
                    <a:pt x="17" y="9"/>
                  </a:lnTo>
                  <a:lnTo>
                    <a:pt x="14" y="5"/>
                  </a:lnTo>
                  <a:lnTo>
                    <a:pt x="11" y="0"/>
                  </a:lnTo>
                  <a:lnTo>
                    <a:pt x="0" y="49"/>
                  </a:lnTo>
                  <a:lnTo>
                    <a:pt x="3" y="54"/>
                  </a:lnTo>
                  <a:lnTo>
                    <a:pt x="6" y="57"/>
                  </a:lnTo>
                  <a:close/>
                </a:path>
              </a:pathLst>
            </a:custGeom>
            <a:grpFill/>
            <a:ln w="9525">
              <a:noFill/>
              <a:round/>
              <a:headEnd/>
              <a:tailEnd/>
            </a:ln>
          </p:spPr>
          <p:txBody>
            <a:bodyPr/>
            <a:lstStyle/>
            <a:p>
              <a:pPr fontAlgn="auto">
                <a:spcBef>
                  <a:spcPts val="0"/>
                </a:spcBef>
                <a:spcAft>
                  <a:spcPts val="0"/>
                </a:spcAft>
                <a:defRPr/>
              </a:pPr>
              <a:endParaRPr lang="de-DE">
                <a:latin typeface="+mn-lt"/>
                <a:ea typeface="+mn-ea"/>
              </a:endParaRPr>
            </a:p>
          </p:txBody>
        </p:sp>
        <p:sp>
          <p:nvSpPr>
            <p:cNvPr id="45" name="Freeform 159"/>
            <p:cNvSpPr>
              <a:spLocks/>
            </p:cNvSpPr>
            <p:nvPr/>
          </p:nvSpPr>
          <p:spPr bwMode="auto">
            <a:xfrm>
              <a:off x="1858" y="2119"/>
              <a:ext cx="11" cy="7"/>
            </a:xfrm>
            <a:custGeom>
              <a:avLst/>
              <a:gdLst/>
              <a:ahLst/>
              <a:cxnLst>
                <a:cxn ang="0">
                  <a:pos x="0" y="5"/>
                </a:cxn>
                <a:cxn ang="0">
                  <a:pos x="4" y="7"/>
                </a:cxn>
                <a:cxn ang="0">
                  <a:pos x="6" y="5"/>
                </a:cxn>
                <a:cxn ang="0">
                  <a:pos x="11" y="5"/>
                </a:cxn>
                <a:cxn ang="0">
                  <a:pos x="8" y="3"/>
                </a:cxn>
                <a:cxn ang="0">
                  <a:pos x="4" y="0"/>
                </a:cxn>
                <a:cxn ang="0">
                  <a:pos x="0" y="5"/>
                </a:cxn>
              </a:cxnLst>
              <a:rect l="0" t="0" r="r" b="b"/>
              <a:pathLst>
                <a:path w="11" h="7">
                  <a:moveTo>
                    <a:pt x="0" y="5"/>
                  </a:moveTo>
                  <a:lnTo>
                    <a:pt x="4" y="7"/>
                  </a:lnTo>
                  <a:lnTo>
                    <a:pt x="6" y="5"/>
                  </a:lnTo>
                  <a:lnTo>
                    <a:pt x="11" y="5"/>
                  </a:lnTo>
                  <a:lnTo>
                    <a:pt x="8" y="3"/>
                  </a:lnTo>
                  <a:lnTo>
                    <a:pt x="4" y="0"/>
                  </a:lnTo>
                  <a:lnTo>
                    <a:pt x="0" y="5"/>
                  </a:lnTo>
                  <a:close/>
                </a:path>
              </a:pathLst>
            </a:custGeom>
            <a:grpFill/>
            <a:ln w="9525">
              <a:noFill/>
              <a:round/>
              <a:headEnd/>
              <a:tailEnd/>
            </a:ln>
          </p:spPr>
          <p:txBody>
            <a:bodyPr/>
            <a:lstStyle/>
            <a:p>
              <a:pPr fontAlgn="auto">
                <a:spcBef>
                  <a:spcPts val="0"/>
                </a:spcBef>
                <a:spcAft>
                  <a:spcPts val="0"/>
                </a:spcAft>
                <a:defRPr/>
              </a:pPr>
              <a:endParaRPr lang="de-DE">
                <a:latin typeface="+mn-lt"/>
                <a:ea typeface="+mn-ea"/>
              </a:endParaRPr>
            </a:p>
          </p:txBody>
        </p:sp>
      </p:grpSp>
      <p:pic>
        <p:nvPicPr>
          <p:cNvPr id="46" name="Bild 9" descr="Wortmarke_dt.png"/>
          <p:cNvPicPr>
            <a:picLocks/>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541001" y="323866"/>
            <a:ext cx="4286015" cy="69215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nvGrpSpPr>
          <p:cNvPr id="47" name="Group 117"/>
          <p:cNvGrpSpPr>
            <a:grpSpLocks/>
          </p:cNvGrpSpPr>
          <p:nvPr userDrawn="1"/>
        </p:nvGrpSpPr>
        <p:grpSpPr bwMode="auto">
          <a:xfrm>
            <a:off x="8464714" y="5085517"/>
            <a:ext cx="1542223" cy="1301632"/>
            <a:chOff x="1346" y="1940"/>
            <a:chExt cx="797" cy="796"/>
          </a:xfrm>
          <a:solidFill>
            <a:schemeClr val="bg2"/>
          </a:solidFill>
        </p:grpSpPr>
        <p:sp>
          <p:nvSpPr>
            <p:cNvPr id="48" name="Freeform 118"/>
            <p:cNvSpPr>
              <a:spLocks/>
            </p:cNvSpPr>
            <p:nvPr/>
          </p:nvSpPr>
          <p:spPr bwMode="auto">
            <a:xfrm>
              <a:off x="1346" y="1940"/>
              <a:ext cx="797" cy="796"/>
            </a:xfrm>
            <a:custGeom>
              <a:avLst/>
              <a:gdLst/>
              <a:ahLst/>
              <a:cxnLst>
                <a:cxn ang="0">
                  <a:pos x="19" y="321"/>
                </a:cxn>
                <a:cxn ang="0">
                  <a:pos x="58" y="214"/>
                </a:cxn>
                <a:cxn ang="0">
                  <a:pos x="125" y="125"/>
                </a:cxn>
                <a:cxn ang="0">
                  <a:pos x="214" y="59"/>
                </a:cxn>
                <a:cxn ang="0">
                  <a:pos x="320" y="20"/>
                </a:cxn>
                <a:cxn ang="0">
                  <a:pos x="437" y="14"/>
                </a:cxn>
                <a:cxn ang="0">
                  <a:pos x="549" y="43"/>
                </a:cxn>
                <a:cxn ang="0">
                  <a:pos x="644" y="101"/>
                </a:cxn>
                <a:cxn ang="0">
                  <a:pos x="719" y="182"/>
                </a:cxn>
                <a:cxn ang="0">
                  <a:pos x="768" y="284"/>
                </a:cxn>
                <a:cxn ang="0">
                  <a:pos x="785" y="399"/>
                </a:cxn>
                <a:cxn ang="0">
                  <a:pos x="768" y="514"/>
                </a:cxn>
                <a:cxn ang="0">
                  <a:pos x="719" y="614"/>
                </a:cxn>
                <a:cxn ang="0">
                  <a:pos x="644" y="696"/>
                </a:cxn>
                <a:cxn ang="0">
                  <a:pos x="549" y="755"/>
                </a:cxn>
                <a:cxn ang="0">
                  <a:pos x="437" y="783"/>
                </a:cxn>
                <a:cxn ang="0">
                  <a:pos x="320" y="777"/>
                </a:cxn>
                <a:cxn ang="0">
                  <a:pos x="214" y="738"/>
                </a:cxn>
                <a:cxn ang="0">
                  <a:pos x="125" y="672"/>
                </a:cxn>
                <a:cxn ang="0">
                  <a:pos x="58" y="583"/>
                </a:cxn>
                <a:cxn ang="0">
                  <a:pos x="19" y="477"/>
                </a:cxn>
                <a:cxn ang="0">
                  <a:pos x="12" y="399"/>
                </a:cxn>
                <a:cxn ang="0">
                  <a:pos x="8" y="479"/>
                </a:cxn>
                <a:cxn ang="0">
                  <a:pos x="48" y="588"/>
                </a:cxn>
                <a:cxn ang="0">
                  <a:pos x="117" y="679"/>
                </a:cxn>
                <a:cxn ang="0">
                  <a:pos x="209" y="747"/>
                </a:cxn>
                <a:cxn ang="0">
                  <a:pos x="318" y="787"/>
                </a:cxn>
                <a:cxn ang="0">
                  <a:pos x="439" y="794"/>
                </a:cxn>
                <a:cxn ang="0">
                  <a:pos x="553" y="764"/>
                </a:cxn>
                <a:cxn ang="0">
                  <a:pos x="651" y="705"/>
                </a:cxn>
                <a:cxn ang="0">
                  <a:pos x="728" y="621"/>
                </a:cxn>
                <a:cxn ang="0">
                  <a:pos x="779" y="517"/>
                </a:cxn>
                <a:cxn ang="0">
                  <a:pos x="797" y="399"/>
                </a:cxn>
                <a:cxn ang="0">
                  <a:pos x="779" y="280"/>
                </a:cxn>
                <a:cxn ang="0">
                  <a:pos x="728" y="176"/>
                </a:cxn>
                <a:cxn ang="0">
                  <a:pos x="651" y="91"/>
                </a:cxn>
                <a:cxn ang="0">
                  <a:pos x="553" y="32"/>
                </a:cxn>
                <a:cxn ang="0">
                  <a:pos x="439" y="2"/>
                </a:cxn>
                <a:cxn ang="0">
                  <a:pos x="318" y="9"/>
                </a:cxn>
                <a:cxn ang="0">
                  <a:pos x="209" y="49"/>
                </a:cxn>
                <a:cxn ang="0">
                  <a:pos x="117" y="117"/>
                </a:cxn>
                <a:cxn ang="0">
                  <a:pos x="48" y="208"/>
                </a:cxn>
                <a:cxn ang="0">
                  <a:pos x="8" y="319"/>
                </a:cxn>
                <a:cxn ang="0">
                  <a:pos x="12" y="399"/>
                </a:cxn>
              </a:cxnLst>
              <a:rect l="0" t="0" r="r" b="b"/>
              <a:pathLst>
                <a:path w="797" h="796">
                  <a:moveTo>
                    <a:pt x="12" y="399"/>
                  </a:moveTo>
                  <a:lnTo>
                    <a:pt x="13" y="359"/>
                  </a:lnTo>
                  <a:lnTo>
                    <a:pt x="19" y="321"/>
                  </a:lnTo>
                  <a:lnTo>
                    <a:pt x="29" y="284"/>
                  </a:lnTo>
                  <a:lnTo>
                    <a:pt x="42" y="248"/>
                  </a:lnTo>
                  <a:lnTo>
                    <a:pt x="58" y="214"/>
                  </a:lnTo>
                  <a:lnTo>
                    <a:pt x="78" y="182"/>
                  </a:lnTo>
                  <a:lnTo>
                    <a:pt x="100" y="153"/>
                  </a:lnTo>
                  <a:lnTo>
                    <a:pt x="125" y="125"/>
                  </a:lnTo>
                  <a:lnTo>
                    <a:pt x="153" y="101"/>
                  </a:lnTo>
                  <a:lnTo>
                    <a:pt x="183" y="78"/>
                  </a:lnTo>
                  <a:lnTo>
                    <a:pt x="214" y="59"/>
                  </a:lnTo>
                  <a:lnTo>
                    <a:pt x="248" y="43"/>
                  </a:lnTo>
                  <a:lnTo>
                    <a:pt x="284" y="30"/>
                  </a:lnTo>
                  <a:lnTo>
                    <a:pt x="320" y="20"/>
                  </a:lnTo>
                  <a:lnTo>
                    <a:pt x="359" y="14"/>
                  </a:lnTo>
                  <a:lnTo>
                    <a:pt x="398" y="12"/>
                  </a:lnTo>
                  <a:lnTo>
                    <a:pt x="437" y="14"/>
                  </a:lnTo>
                  <a:lnTo>
                    <a:pt x="476" y="20"/>
                  </a:lnTo>
                  <a:lnTo>
                    <a:pt x="513" y="30"/>
                  </a:lnTo>
                  <a:lnTo>
                    <a:pt x="549" y="43"/>
                  </a:lnTo>
                  <a:lnTo>
                    <a:pt x="582" y="59"/>
                  </a:lnTo>
                  <a:lnTo>
                    <a:pt x="614" y="78"/>
                  </a:lnTo>
                  <a:lnTo>
                    <a:pt x="644" y="101"/>
                  </a:lnTo>
                  <a:lnTo>
                    <a:pt x="671" y="125"/>
                  </a:lnTo>
                  <a:lnTo>
                    <a:pt x="696" y="153"/>
                  </a:lnTo>
                  <a:lnTo>
                    <a:pt x="719" y="182"/>
                  </a:lnTo>
                  <a:lnTo>
                    <a:pt x="738" y="214"/>
                  </a:lnTo>
                  <a:lnTo>
                    <a:pt x="755" y="248"/>
                  </a:lnTo>
                  <a:lnTo>
                    <a:pt x="768" y="284"/>
                  </a:lnTo>
                  <a:lnTo>
                    <a:pt x="777" y="321"/>
                  </a:lnTo>
                  <a:lnTo>
                    <a:pt x="784" y="359"/>
                  </a:lnTo>
                  <a:lnTo>
                    <a:pt x="785" y="399"/>
                  </a:lnTo>
                  <a:lnTo>
                    <a:pt x="784" y="439"/>
                  </a:lnTo>
                  <a:lnTo>
                    <a:pt x="777" y="477"/>
                  </a:lnTo>
                  <a:lnTo>
                    <a:pt x="768" y="514"/>
                  </a:lnTo>
                  <a:lnTo>
                    <a:pt x="755" y="549"/>
                  </a:lnTo>
                  <a:lnTo>
                    <a:pt x="738" y="583"/>
                  </a:lnTo>
                  <a:lnTo>
                    <a:pt x="719" y="614"/>
                  </a:lnTo>
                  <a:lnTo>
                    <a:pt x="696" y="644"/>
                  </a:lnTo>
                  <a:lnTo>
                    <a:pt x="671" y="672"/>
                  </a:lnTo>
                  <a:lnTo>
                    <a:pt x="644" y="696"/>
                  </a:lnTo>
                  <a:lnTo>
                    <a:pt x="614" y="718"/>
                  </a:lnTo>
                  <a:lnTo>
                    <a:pt x="582" y="738"/>
                  </a:lnTo>
                  <a:lnTo>
                    <a:pt x="549" y="755"/>
                  </a:lnTo>
                  <a:lnTo>
                    <a:pt x="513" y="767"/>
                  </a:lnTo>
                  <a:lnTo>
                    <a:pt x="476" y="777"/>
                  </a:lnTo>
                  <a:lnTo>
                    <a:pt x="437" y="783"/>
                  </a:lnTo>
                  <a:lnTo>
                    <a:pt x="398" y="784"/>
                  </a:lnTo>
                  <a:lnTo>
                    <a:pt x="359" y="783"/>
                  </a:lnTo>
                  <a:lnTo>
                    <a:pt x="320" y="777"/>
                  </a:lnTo>
                  <a:lnTo>
                    <a:pt x="284" y="767"/>
                  </a:lnTo>
                  <a:lnTo>
                    <a:pt x="248" y="755"/>
                  </a:lnTo>
                  <a:lnTo>
                    <a:pt x="214" y="738"/>
                  </a:lnTo>
                  <a:lnTo>
                    <a:pt x="183" y="718"/>
                  </a:lnTo>
                  <a:lnTo>
                    <a:pt x="153" y="696"/>
                  </a:lnTo>
                  <a:lnTo>
                    <a:pt x="125" y="672"/>
                  </a:lnTo>
                  <a:lnTo>
                    <a:pt x="100" y="644"/>
                  </a:lnTo>
                  <a:lnTo>
                    <a:pt x="78" y="614"/>
                  </a:lnTo>
                  <a:lnTo>
                    <a:pt x="58" y="583"/>
                  </a:lnTo>
                  <a:lnTo>
                    <a:pt x="42" y="549"/>
                  </a:lnTo>
                  <a:lnTo>
                    <a:pt x="29" y="514"/>
                  </a:lnTo>
                  <a:lnTo>
                    <a:pt x="19" y="477"/>
                  </a:lnTo>
                  <a:lnTo>
                    <a:pt x="13" y="439"/>
                  </a:lnTo>
                  <a:lnTo>
                    <a:pt x="12" y="399"/>
                  </a:lnTo>
                  <a:lnTo>
                    <a:pt x="12" y="399"/>
                  </a:lnTo>
                  <a:lnTo>
                    <a:pt x="0" y="399"/>
                  </a:lnTo>
                  <a:lnTo>
                    <a:pt x="1" y="440"/>
                  </a:lnTo>
                  <a:lnTo>
                    <a:pt x="8" y="479"/>
                  </a:lnTo>
                  <a:lnTo>
                    <a:pt x="17" y="517"/>
                  </a:lnTo>
                  <a:lnTo>
                    <a:pt x="31" y="553"/>
                  </a:lnTo>
                  <a:lnTo>
                    <a:pt x="48" y="588"/>
                  </a:lnTo>
                  <a:lnTo>
                    <a:pt x="68" y="621"/>
                  </a:lnTo>
                  <a:lnTo>
                    <a:pt x="91" y="652"/>
                  </a:lnTo>
                  <a:lnTo>
                    <a:pt x="117" y="679"/>
                  </a:lnTo>
                  <a:lnTo>
                    <a:pt x="145" y="705"/>
                  </a:lnTo>
                  <a:lnTo>
                    <a:pt x="176" y="728"/>
                  </a:lnTo>
                  <a:lnTo>
                    <a:pt x="209" y="747"/>
                  </a:lnTo>
                  <a:lnTo>
                    <a:pt x="244" y="764"/>
                  </a:lnTo>
                  <a:lnTo>
                    <a:pt x="280" y="778"/>
                  </a:lnTo>
                  <a:lnTo>
                    <a:pt x="318" y="787"/>
                  </a:lnTo>
                  <a:lnTo>
                    <a:pt x="357" y="794"/>
                  </a:lnTo>
                  <a:lnTo>
                    <a:pt x="398" y="796"/>
                  </a:lnTo>
                  <a:lnTo>
                    <a:pt x="439" y="794"/>
                  </a:lnTo>
                  <a:lnTo>
                    <a:pt x="478" y="787"/>
                  </a:lnTo>
                  <a:lnTo>
                    <a:pt x="516" y="778"/>
                  </a:lnTo>
                  <a:lnTo>
                    <a:pt x="553" y="764"/>
                  </a:lnTo>
                  <a:lnTo>
                    <a:pt x="588" y="747"/>
                  </a:lnTo>
                  <a:lnTo>
                    <a:pt x="620" y="728"/>
                  </a:lnTo>
                  <a:lnTo>
                    <a:pt x="651" y="705"/>
                  </a:lnTo>
                  <a:lnTo>
                    <a:pt x="680" y="679"/>
                  </a:lnTo>
                  <a:lnTo>
                    <a:pt x="706" y="652"/>
                  </a:lnTo>
                  <a:lnTo>
                    <a:pt x="728" y="621"/>
                  </a:lnTo>
                  <a:lnTo>
                    <a:pt x="748" y="588"/>
                  </a:lnTo>
                  <a:lnTo>
                    <a:pt x="765" y="553"/>
                  </a:lnTo>
                  <a:lnTo>
                    <a:pt x="779" y="517"/>
                  </a:lnTo>
                  <a:lnTo>
                    <a:pt x="788" y="479"/>
                  </a:lnTo>
                  <a:lnTo>
                    <a:pt x="795" y="440"/>
                  </a:lnTo>
                  <a:lnTo>
                    <a:pt x="797" y="399"/>
                  </a:lnTo>
                  <a:lnTo>
                    <a:pt x="795" y="358"/>
                  </a:lnTo>
                  <a:lnTo>
                    <a:pt x="788" y="319"/>
                  </a:lnTo>
                  <a:lnTo>
                    <a:pt x="779" y="280"/>
                  </a:lnTo>
                  <a:lnTo>
                    <a:pt x="765" y="244"/>
                  </a:lnTo>
                  <a:lnTo>
                    <a:pt x="748" y="208"/>
                  </a:lnTo>
                  <a:lnTo>
                    <a:pt x="728" y="176"/>
                  </a:lnTo>
                  <a:lnTo>
                    <a:pt x="706" y="145"/>
                  </a:lnTo>
                  <a:lnTo>
                    <a:pt x="680" y="117"/>
                  </a:lnTo>
                  <a:lnTo>
                    <a:pt x="651" y="91"/>
                  </a:lnTo>
                  <a:lnTo>
                    <a:pt x="620" y="68"/>
                  </a:lnTo>
                  <a:lnTo>
                    <a:pt x="588" y="49"/>
                  </a:lnTo>
                  <a:lnTo>
                    <a:pt x="553" y="32"/>
                  </a:lnTo>
                  <a:lnTo>
                    <a:pt x="516" y="18"/>
                  </a:lnTo>
                  <a:lnTo>
                    <a:pt x="478" y="9"/>
                  </a:lnTo>
                  <a:lnTo>
                    <a:pt x="439" y="2"/>
                  </a:lnTo>
                  <a:lnTo>
                    <a:pt x="398" y="0"/>
                  </a:lnTo>
                  <a:lnTo>
                    <a:pt x="357" y="2"/>
                  </a:lnTo>
                  <a:lnTo>
                    <a:pt x="318" y="9"/>
                  </a:lnTo>
                  <a:lnTo>
                    <a:pt x="280" y="18"/>
                  </a:lnTo>
                  <a:lnTo>
                    <a:pt x="244" y="32"/>
                  </a:lnTo>
                  <a:lnTo>
                    <a:pt x="209" y="49"/>
                  </a:lnTo>
                  <a:lnTo>
                    <a:pt x="176" y="68"/>
                  </a:lnTo>
                  <a:lnTo>
                    <a:pt x="145" y="91"/>
                  </a:lnTo>
                  <a:lnTo>
                    <a:pt x="117" y="117"/>
                  </a:lnTo>
                  <a:lnTo>
                    <a:pt x="91" y="145"/>
                  </a:lnTo>
                  <a:lnTo>
                    <a:pt x="68" y="176"/>
                  </a:lnTo>
                  <a:lnTo>
                    <a:pt x="48" y="208"/>
                  </a:lnTo>
                  <a:lnTo>
                    <a:pt x="31" y="244"/>
                  </a:lnTo>
                  <a:lnTo>
                    <a:pt x="17" y="280"/>
                  </a:lnTo>
                  <a:lnTo>
                    <a:pt x="8" y="319"/>
                  </a:lnTo>
                  <a:lnTo>
                    <a:pt x="1" y="358"/>
                  </a:lnTo>
                  <a:lnTo>
                    <a:pt x="0" y="399"/>
                  </a:lnTo>
                  <a:lnTo>
                    <a:pt x="12" y="399"/>
                  </a:lnTo>
                  <a:close/>
                </a:path>
              </a:pathLst>
            </a:custGeom>
            <a:grpFill/>
            <a:ln w="9525">
              <a:noFill/>
              <a:round/>
              <a:headEnd/>
              <a:tailEnd/>
            </a:ln>
          </p:spPr>
          <p:txBody>
            <a:bodyPr/>
            <a:lstStyle/>
            <a:p>
              <a:pPr fontAlgn="auto">
                <a:spcBef>
                  <a:spcPts val="0"/>
                </a:spcBef>
                <a:spcAft>
                  <a:spcPts val="0"/>
                </a:spcAft>
                <a:defRPr/>
              </a:pPr>
              <a:endParaRPr lang="de-DE">
                <a:solidFill>
                  <a:schemeClr val="bg2"/>
                </a:solidFill>
                <a:latin typeface="+mn-lt"/>
                <a:ea typeface="+mn-ea"/>
              </a:endParaRPr>
            </a:p>
          </p:txBody>
        </p:sp>
        <p:sp>
          <p:nvSpPr>
            <p:cNvPr id="49" name="Freeform 119"/>
            <p:cNvSpPr>
              <a:spLocks/>
            </p:cNvSpPr>
            <p:nvPr/>
          </p:nvSpPr>
          <p:spPr bwMode="auto">
            <a:xfrm>
              <a:off x="1545" y="2127"/>
              <a:ext cx="468" cy="552"/>
            </a:xfrm>
            <a:custGeom>
              <a:avLst/>
              <a:gdLst/>
              <a:ahLst/>
              <a:cxnLst>
                <a:cxn ang="0">
                  <a:pos x="408" y="329"/>
                </a:cxn>
                <a:cxn ang="0">
                  <a:pos x="401" y="340"/>
                </a:cxn>
                <a:cxn ang="0">
                  <a:pos x="424" y="349"/>
                </a:cxn>
                <a:cxn ang="0">
                  <a:pos x="410" y="369"/>
                </a:cxn>
                <a:cxn ang="0">
                  <a:pos x="337" y="441"/>
                </a:cxn>
                <a:cxn ang="0">
                  <a:pos x="195" y="342"/>
                </a:cxn>
                <a:cxn ang="0">
                  <a:pos x="147" y="314"/>
                </a:cxn>
                <a:cxn ang="0">
                  <a:pos x="187" y="260"/>
                </a:cxn>
                <a:cxn ang="0">
                  <a:pos x="247" y="300"/>
                </a:cxn>
                <a:cxn ang="0">
                  <a:pos x="288" y="176"/>
                </a:cxn>
                <a:cxn ang="0">
                  <a:pos x="374" y="121"/>
                </a:cxn>
                <a:cxn ang="0">
                  <a:pos x="437" y="204"/>
                </a:cxn>
                <a:cxn ang="0">
                  <a:pos x="433" y="181"/>
                </a:cxn>
                <a:cxn ang="0">
                  <a:pos x="417" y="78"/>
                </a:cxn>
                <a:cxn ang="0">
                  <a:pos x="395" y="10"/>
                </a:cxn>
                <a:cxn ang="0">
                  <a:pos x="352" y="22"/>
                </a:cxn>
                <a:cxn ang="0">
                  <a:pos x="163" y="235"/>
                </a:cxn>
                <a:cxn ang="0">
                  <a:pos x="136" y="309"/>
                </a:cxn>
                <a:cxn ang="0">
                  <a:pos x="143" y="322"/>
                </a:cxn>
                <a:cxn ang="0">
                  <a:pos x="154" y="335"/>
                </a:cxn>
                <a:cxn ang="0">
                  <a:pos x="148" y="444"/>
                </a:cxn>
                <a:cxn ang="0">
                  <a:pos x="81" y="458"/>
                </a:cxn>
                <a:cxn ang="0">
                  <a:pos x="174" y="419"/>
                </a:cxn>
                <a:cxn ang="0">
                  <a:pos x="178" y="361"/>
                </a:cxn>
                <a:cxn ang="0">
                  <a:pos x="140" y="469"/>
                </a:cxn>
                <a:cxn ang="0">
                  <a:pos x="32" y="393"/>
                </a:cxn>
                <a:cxn ang="0">
                  <a:pos x="50" y="430"/>
                </a:cxn>
                <a:cxn ang="0">
                  <a:pos x="47" y="516"/>
                </a:cxn>
                <a:cxn ang="0">
                  <a:pos x="134" y="546"/>
                </a:cxn>
                <a:cxn ang="0">
                  <a:pos x="328" y="546"/>
                </a:cxn>
                <a:cxn ang="0">
                  <a:pos x="399" y="433"/>
                </a:cxn>
                <a:cxn ang="0">
                  <a:pos x="428" y="344"/>
                </a:cxn>
                <a:cxn ang="0">
                  <a:pos x="435" y="291"/>
                </a:cxn>
                <a:cxn ang="0">
                  <a:pos x="38" y="497"/>
                </a:cxn>
                <a:cxn ang="0">
                  <a:pos x="66" y="523"/>
                </a:cxn>
                <a:cxn ang="0">
                  <a:pos x="75" y="515"/>
                </a:cxn>
                <a:cxn ang="0">
                  <a:pos x="178" y="239"/>
                </a:cxn>
                <a:cxn ang="0">
                  <a:pos x="387" y="28"/>
                </a:cxn>
                <a:cxn ang="0">
                  <a:pos x="404" y="83"/>
                </a:cxn>
                <a:cxn ang="0">
                  <a:pos x="203" y="237"/>
                </a:cxn>
                <a:cxn ang="0">
                  <a:pos x="460" y="276"/>
                </a:cxn>
                <a:cxn ang="0">
                  <a:pos x="460" y="276"/>
                </a:cxn>
                <a:cxn ang="0">
                  <a:pos x="338" y="133"/>
                </a:cxn>
                <a:cxn ang="0">
                  <a:pos x="229" y="280"/>
                </a:cxn>
                <a:cxn ang="0">
                  <a:pos x="231" y="215"/>
                </a:cxn>
                <a:cxn ang="0">
                  <a:pos x="244" y="230"/>
                </a:cxn>
                <a:cxn ang="0">
                  <a:pos x="269" y="197"/>
                </a:cxn>
                <a:cxn ang="0">
                  <a:pos x="258" y="284"/>
                </a:cxn>
                <a:cxn ang="0">
                  <a:pos x="272" y="158"/>
                </a:cxn>
                <a:cxn ang="0">
                  <a:pos x="288" y="166"/>
                </a:cxn>
                <a:cxn ang="0">
                  <a:pos x="198" y="273"/>
                </a:cxn>
                <a:cxn ang="0">
                  <a:pos x="90" y="530"/>
                </a:cxn>
                <a:cxn ang="0">
                  <a:pos x="104" y="505"/>
                </a:cxn>
                <a:cxn ang="0">
                  <a:pos x="162" y="538"/>
                </a:cxn>
                <a:cxn ang="0">
                  <a:pos x="122" y="479"/>
                </a:cxn>
                <a:cxn ang="0">
                  <a:pos x="460" y="276"/>
                </a:cxn>
                <a:cxn ang="0">
                  <a:pos x="190" y="506"/>
                </a:cxn>
                <a:cxn ang="0">
                  <a:pos x="305" y="523"/>
                </a:cxn>
                <a:cxn ang="0">
                  <a:pos x="178" y="537"/>
                </a:cxn>
                <a:cxn ang="0">
                  <a:pos x="206" y="479"/>
                </a:cxn>
                <a:cxn ang="0">
                  <a:pos x="245" y="413"/>
                </a:cxn>
              </a:cxnLst>
              <a:rect l="0" t="0" r="r" b="b"/>
              <a:pathLst>
                <a:path w="468" h="552">
                  <a:moveTo>
                    <a:pt x="460" y="276"/>
                  </a:moveTo>
                  <a:lnTo>
                    <a:pt x="452" y="282"/>
                  </a:lnTo>
                  <a:lnTo>
                    <a:pt x="442" y="285"/>
                  </a:lnTo>
                  <a:lnTo>
                    <a:pt x="432" y="289"/>
                  </a:lnTo>
                  <a:lnTo>
                    <a:pt x="422" y="294"/>
                  </a:lnTo>
                  <a:lnTo>
                    <a:pt x="419" y="298"/>
                  </a:lnTo>
                  <a:lnTo>
                    <a:pt x="418" y="303"/>
                  </a:lnTo>
                  <a:lnTo>
                    <a:pt x="420" y="313"/>
                  </a:lnTo>
                  <a:lnTo>
                    <a:pt x="423" y="319"/>
                  </a:lnTo>
                  <a:lnTo>
                    <a:pt x="423" y="322"/>
                  </a:lnTo>
                  <a:lnTo>
                    <a:pt x="421" y="323"/>
                  </a:lnTo>
                  <a:lnTo>
                    <a:pt x="416" y="324"/>
                  </a:lnTo>
                  <a:lnTo>
                    <a:pt x="408" y="329"/>
                  </a:lnTo>
                  <a:lnTo>
                    <a:pt x="405" y="333"/>
                  </a:lnTo>
                  <a:lnTo>
                    <a:pt x="402" y="336"/>
                  </a:lnTo>
                  <a:lnTo>
                    <a:pt x="394" y="341"/>
                  </a:lnTo>
                  <a:lnTo>
                    <a:pt x="389" y="342"/>
                  </a:lnTo>
                  <a:lnTo>
                    <a:pt x="383" y="342"/>
                  </a:lnTo>
                  <a:lnTo>
                    <a:pt x="381" y="343"/>
                  </a:lnTo>
                  <a:lnTo>
                    <a:pt x="380" y="343"/>
                  </a:lnTo>
                  <a:lnTo>
                    <a:pt x="381" y="344"/>
                  </a:lnTo>
                  <a:lnTo>
                    <a:pt x="383" y="346"/>
                  </a:lnTo>
                  <a:lnTo>
                    <a:pt x="387" y="346"/>
                  </a:lnTo>
                  <a:lnTo>
                    <a:pt x="392" y="346"/>
                  </a:lnTo>
                  <a:lnTo>
                    <a:pt x="395" y="345"/>
                  </a:lnTo>
                  <a:lnTo>
                    <a:pt x="401" y="340"/>
                  </a:lnTo>
                  <a:lnTo>
                    <a:pt x="404" y="336"/>
                  </a:lnTo>
                  <a:lnTo>
                    <a:pt x="410" y="331"/>
                  </a:lnTo>
                  <a:lnTo>
                    <a:pt x="414" y="328"/>
                  </a:lnTo>
                  <a:lnTo>
                    <a:pt x="419" y="327"/>
                  </a:lnTo>
                  <a:lnTo>
                    <a:pt x="424" y="328"/>
                  </a:lnTo>
                  <a:lnTo>
                    <a:pt x="426" y="330"/>
                  </a:lnTo>
                  <a:lnTo>
                    <a:pt x="425" y="334"/>
                  </a:lnTo>
                  <a:lnTo>
                    <a:pt x="422" y="336"/>
                  </a:lnTo>
                  <a:lnTo>
                    <a:pt x="418" y="338"/>
                  </a:lnTo>
                  <a:lnTo>
                    <a:pt x="416" y="340"/>
                  </a:lnTo>
                  <a:lnTo>
                    <a:pt x="422" y="346"/>
                  </a:lnTo>
                  <a:lnTo>
                    <a:pt x="424" y="348"/>
                  </a:lnTo>
                  <a:lnTo>
                    <a:pt x="424" y="349"/>
                  </a:lnTo>
                  <a:lnTo>
                    <a:pt x="424" y="353"/>
                  </a:lnTo>
                  <a:lnTo>
                    <a:pt x="420" y="355"/>
                  </a:lnTo>
                  <a:lnTo>
                    <a:pt x="414" y="355"/>
                  </a:lnTo>
                  <a:lnTo>
                    <a:pt x="402" y="351"/>
                  </a:lnTo>
                  <a:lnTo>
                    <a:pt x="402" y="350"/>
                  </a:lnTo>
                  <a:lnTo>
                    <a:pt x="399" y="351"/>
                  </a:lnTo>
                  <a:lnTo>
                    <a:pt x="403" y="356"/>
                  </a:lnTo>
                  <a:lnTo>
                    <a:pt x="409" y="358"/>
                  </a:lnTo>
                  <a:lnTo>
                    <a:pt x="416" y="358"/>
                  </a:lnTo>
                  <a:lnTo>
                    <a:pt x="415" y="360"/>
                  </a:lnTo>
                  <a:lnTo>
                    <a:pt x="414" y="363"/>
                  </a:lnTo>
                  <a:lnTo>
                    <a:pt x="411" y="367"/>
                  </a:lnTo>
                  <a:lnTo>
                    <a:pt x="410" y="369"/>
                  </a:lnTo>
                  <a:lnTo>
                    <a:pt x="408" y="378"/>
                  </a:lnTo>
                  <a:lnTo>
                    <a:pt x="408" y="387"/>
                  </a:lnTo>
                  <a:lnTo>
                    <a:pt x="409" y="395"/>
                  </a:lnTo>
                  <a:lnTo>
                    <a:pt x="408" y="404"/>
                  </a:lnTo>
                  <a:lnTo>
                    <a:pt x="406" y="411"/>
                  </a:lnTo>
                  <a:lnTo>
                    <a:pt x="404" y="415"/>
                  </a:lnTo>
                  <a:lnTo>
                    <a:pt x="402" y="420"/>
                  </a:lnTo>
                  <a:lnTo>
                    <a:pt x="397" y="425"/>
                  </a:lnTo>
                  <a:lnTo>
                    <a:pt x="386" y="431"/>
                  </a:lnTo>
                  <a:lnTo>
                    <a:pt x="376" y="436"/>
                  </a:lnTo>
                  <a:lnTo>
                    <a:pt x="364" y="439"/>
                  </a:lnTo>
                  <a:lnTo>
                    <a:pt x="352" y="440"/>
                  </a:lnTo>
                  <a:lnTo>
                    <a:pt x="337" y="441"/>
                  </a:lnTo>
                  <a:lnTo>
                    <a:pt x="322" y="439"/>
                  </a:lnTo>
                  <a:lnTo>
                    <a:pt x="309" y="438"/>
                  </a:lnTo>
                  <a:lnTo>
                    <a:pt x="296" y="433"/>
                  </a:lnTo>
                  <a:lnTo>
                    <a:pt x="271" y="421"/>
                  </a:lnTo>
                  <a:lnTo>
                    <a:pt x="247" y="404"/>
                  </a:lnTo>
                  <a:lnTo>
                    <a:pt x="236" y="396"/>
                  </a:lnTo>
                  <a:lnTo>
                    <a:pt x="227" y="388"/>
                  </a:lnTo>
                  <a:lnTo>
                    <a:pt x="219" y="382"/>
                  </a:lnTo>
                  <a:lnTo>
                    <a:pt x="212" y="375"/>
                  </a:lnTo>
                  <a:lnTo>
                    <a:pt x="201" y="363"/>
                  </a:lnTo>
                  <a:lnTo>
                    <a:pt x="193" y="353"/>
                  </a:lnTo>
                  <a:lnTo>
                    <a:pt x="195" y="346"/>
                  </a:lnTo>
                  <a:lnTo>
                    <a:pt x="195" y="342"/>
                  </a:lnTo>
                  <a:lnTo>
                    <a:pt x="193" y="338"/>
                  </a:lnTo>
                  <a:lnTo>
                    <a:pt x="192" y="339"/>
                  </a:lnTo>
                  <a:lnTo>
                    <a:pt x="191" y="340"/>
                  </a:lnTo>
                  <a:lnTo>
                    <a:pt x="190" y="344"/>
                  </a:lnTo>
                  <a:lnTo>
                    <a:pt x="183" y="348"/>
                  </a:lnTo>
                  <a:lnTo>
                    <a:pt x="179" y="349"/>
                  </a:lnTo>
                  <a:lnTo>
                    <a:pt x="176" y="349"/>
                  </a:lnTo>
                  <a:lnTo>
                    <a:pt x="168" y="345"/>
                  </a:lnTo>
                  <a:lnTo>
                    <a:pt x="163" y="337"/>
                  </a:lnTo>
                  <a:lnTo>
                    <a:pt x="161" y="333"/>
                  </a:lnTo>
                  <a:lnTo>
                    <a:pt x="159" y="329"/>
                  </a:lnTo>
                  <a:lnTo>
                    <a:pt x="153" y="321"/>
                  </a:lnTo>
                  <a:lnTo>
                    <a:pt x="147" y="314"/>
                  </a:lnTo>
                  <a:lnTo>
                    <a:pt x="142" y="306"/>
                  </a:lnTo>
                  <a:lnTo>
                    <a:pt x="139" y="298"/>
                  </a:lnTo>
                  <a:lnTo>
                    <a:pt x="137" y="290"/>
                  </a:lnTo>
                  <a:lnTo>
                    <a:pt x="137" y="273"/>
                  </a:lnTo>
                  <a:lnTo>
                    <a:pt x="139" y="265"/>
                  </a:lnTo>
                  <a:lnTo>
                    <a:pt x="141" y="256"/>
                  </a:lnTo>
                  <a:lnTo>
                    <a:pt x="147" y="248"/>
                  </a:lnTo>
                  <a:lnTo>
                    <a:pt x="156" y="242"/>
                  </a:lnTo>
                  <a:lnTo>
                    <a:pt x="169" y="243"/>
                  </a:lnTo>
                  <a:lnTo>
                    <a:pt x="175" y="244"/>
                  </a:lnTo>
                  <a:lnTo>
                    <a:pt x="180" y="249"/>
                  </a:lnTo>
                  <a:lnTo>
                    <a:pt x="184" y="254"/>
                  </a:lnTo>
                  <a:lnTo>
                    <a:pt x="187" y="260"/>
                  </a:lnTo>
                  <a:lnTo>
                    <a:pt x="192" y="274"/>
                  </a:lnTo>
                  <a:lnTo>
                    <a:pt x="195" y="285"/>
                  </a:lnTo>
                  <a:lnTo>
                    <a:pt x="206" y="288"/>
                  </a:lnTo>
                  <a:lnTo>
                    <a:pt x="212" y="287"/>
                  </a:lnTo>
                  <a:lnTo>
                    <a:pt x="217" y="283"/>
                  </a:lnTo>
                  <a:lnTo>
                    <a:pt x="220" y="285"/>
                  </a:lnTo>
                  <a:lnTo>
                    <a:pt x="222" y="289"/>
                  </a:lnTo>
                  <a:lnTo>
                    <a:pt x="224" y="292"/>
                  </a:lnTo>
                  <a:lnTo>
                    <a:pt x="228" y="294"/>
                  </a:lnTo>
                  <a:lnTo>
                    <a:pt x="229" y="294"/>
                  </a:lnTo>
                  <a:lnTo>
                    <a:pt x="234" y="297"/>
                  </a:lnTo>
                  <a:lnTo>
                    <a:pt x="241" y="299"/>
                  </a:lnTo>
                  <a:lnTo>
                    <a:pt x="247" y="300"/>
                  </a:lnTo>
                  <a:lnTo>
                    <a:pt x="254" y="298"/>
                  </a:lnTo>
                  <a:lnTo>
                    <a:pt x="259" y="296"/>
                  </a:lnTo>
                  <a:lnTo>
                    <a:pt x="266" y="286"/>
                  </a:lnTo>
                  <a:lnTo>
                    <a:pt x="269" y="277"/>
                  </a:lnTo>
                  <a:lnTo>
                    <a:pt x="272" y="256"/>
                  </a:lnTo>
                  <a:lnTo>
                    <a:pt x="281" y="247"/>
                  </a:lnTo>
                  <a:lnTo>
                    <a:pt x="286" y="238"/>
                  </a:lnTo>
                  <a:lnTo>
                    <a:pt x="291" y="227"/>
                  </a:lnTo>
                  <a:lnTo>
                    <a:pt x="292" y="216"/>
                  </a:lnTo>
                  <a:lnTo>
                    <a:pt x="291" y="210"/>
                  </a:lnTo>
                  <a:lnTo>
                    <a:pt x="289" y="204"/>
                  </a:lnTo>
                  <a:lnTo>
                    <a:pt x="283" y="189"/>
                  </a:lnTo>
                  <a:lnTo>
                    <a:pt x="288" y="176"/>
                  </a:lnTo>
                  <a:lnTo>
                    <a:pt x="294" y="174"/>
                  </a:lnTo>
                  <a:lnTo>
                    <a:pt x="303" y="171"/>
                  </a:lnTo>
                  <a:lnTo>
                    <a:pt x="311" y="165"/>
                  </a:lnTo>
                  <a:lnTo>
                    <a:pt x="319" y="156"/>
                  </a:lnTo>
                  <a:lnTo>
                    <a:pt x="324" y="146"/>
                  </a:lnTo>
                  <a:lnTo>
                    <a:pt x="325" y="146"/>
                  </a:lnTo>
                  <a:lnTo>
                    <a:pt x="337" y="144"/>
                  </a:lnTo>
                  <a:lnTo>
                    <a:pt x="349" y="140"/>
                  </a:lnTo>
                  <a:lnTo>
                    <a:pt x="359" y="134"/>
                  </a:lnTo>
                  <a:lnTo>
                    <a:pt x="364" y="128"/>
                  </a:lnTo>
                  <a:lnTo>
                    <a:pt x="368" y="123"/>
                  </a:lnTo>
                  <a:lnTo>
                    <a:pt x="370" y="120"/>
                  </a:lnTo>
                  <a:lnTo>
                    <a:pt x="374" y="121"/>
                  </a:lnTo>
                  <a:lnTo>
                    <a:pt x="381" y="121"/>
                  </a:lnTo>
                  <a:lnTo>
                    <a:pt x="392" y="117"/>
                  </a:lnTo>
                  <a:lnTo>
                    <a:pt x="402" y="112"/>
                  </a:lnTo>
                  <a:lnTo>
                    <a:pt x="405" y="112"/>
                  </a:lnTo>
                  <a:lnTo>
                    <a:pt x="406" y="113"/>
                  </a:lnTo>
                  <a:lnTo>
                    <a:pt x="414" y="131"/>
                  </a:lnTo>
                  <a:lnTo>
                    <a:pt x="420" y="149"/>
                  </a:lnTo>
                  <a:lnTo>
                    <a:pt x="423" y="154"/>
                  </a:lnTo>
                  <a:lnTo>
                    <a:pt x="425" y="161"/>
                  </a:lnTo>
                  <a:lnTo>
                    <a:pt x="426" y="174"/>
                  </a:lnTo>
                  <a:lnTo>
                    <a:pt x="428" y="185"/>
                  </a:lnTo>
                  <a:lnTo>
                    <a:pt x="432" y="195"/>
                  </a:lnTo>
                  <a:lnTo>
                    <a:pt x="437" y="204"/>
                  </a:lnTo>
                  <a:lnTo>
                    <a:pt x="441" y="216"/>
                  </a:lnTo>
                  <a:lnTo>
                    <a:pt x="445" y="227"/>
                  </a:lnTo>
                  <a:lnTo>
                    <a:pt x="450" y="238"/>
                  </a:lnTo>
                  <a:lnTo>
                    <a:pt x="461" y="260"/>
                  </a:lnTo>
                  <a:lnTo>
                    <a:pt x="462" y="265"/>
                  </a:lnTo>
                  <a:lnTo>
                    <a:pt x="463" y="269"/>
                  </a:lnTo>
                  <a:lnTo>
                    <a:pt x="463" y="272"/>
                  </a:lnTo>
                  <a:lnTo>
                    <a:pt x="461" y="276"/>
                  </a:lnTo>
                  <a:lnTo>
                    <a:pt x="460" y="276"/>
                  </a:lnTo>
                  <a:lnTo>
                    <a:pt x="460" y="276"/>
                  </a:lnTo>
                  <a:lnTo>
                    <a:pt x="465" y="251"/>
                  </a:lnTo>
                  <a:lnTo>
                    <a:pt x="448" y="216"/>
                  </a:lnTo>
                  <a:lnTo>
                    <a:pt x="433" y="181"/>
                  </a:lnTo>
                  <a:lnTo>
                    <a:pt x="430" y="174"/>
                  </a:lnTo>
                  <a:lnTo>
                    <a:pt x="429" y="167"/>
                  </a:lnTo>
                  <a:lnTo>
                    <a:pt x="429" y="154"/>
                  </a:lnTo>
                  <a:lnTo>
                    <a:pt x="423" y="133"/>
                  </a:lnTo>
                  <a:lnTo>
                    <a:pt x="415" y="113"/>
                  </a:lnTo>
                  <a:lnTo>
                    <a:pt x="414" y="111"/>
                  </a:lnTo>
                  <a:lnTo>
                    <a:pt x="415" y="109"/>
                  </a:lnTo>
                  <a:lnTo>
                    <a:pt x="416" y="108"/>
                  </a:lnTo>
                  <a:lnTo>
                    <a:pt x="418" y="106"/>
                  </a:lnTo>
                  <a:lnTo>
                    <a:pt x="419" y="94"/>
                  </a:lnTo>
                  <a:lnTo>
                    <a:pt x="416" y="83"/>
                  </a:lnTo>
                  <a:lnTo>
                    <a:pt x="416" y="80"/>
                  </a:lnTo>
                  <a:lnTo>
                    <a:pt x="417" y="78"/>
                  </a:lnTo>
                  <a:lnTo>
                    <a:pt x="418" y="75"/>
                  </a:lnTo>
                  <a:lnTo>
                    <a:pt x="418" y="73"/>
                  </a:lnTo>
                  <a:lnTo>
                    <a:pt x="417" y="68"/>
                  </a:lnTo>
                  <a:lnTo>
                    <a:pt x="415" y="64"/>
                  </a:lnTo>
                  <a:lnTo>
                    <a:pt x="411" y="60"/>
                  </a:lnTo>
                  <a:lnTo>
                    <a:pt x="408" y="58"/>
                  </a:lnTo>
                  <a:lnTo>
                    <a:pt x="400" y="47"/>
                  </a:lnTo>
                  <a:lnTo>
                    <a:pt x="391" y="36"/>
                  </a:lnTo>
                  <a:lnTo>
                    <a:pt x="391" y="34"/>
                  </a:lnTo>
                  <a:lnTo>
                    <a:pt x="390" y="34"/>
                  </a:lnTo>
                  <a:lnTo>
                    <a:pt x="395" y="27"/>
                  </a:lnTo>
                  <a:lnTo>
                    <a:pt x="397" y="19"/>
                  </a:lnTo>
                  <a:lnTo>
                    <a:pt x="395" y="10"/>
                  </a:lnTo>
                  <a:lnTo>
                    <a:pt x="392" y="6"/>
                  </a:lnTo>
                  <a:lnTo>
                    <a:pt x="389" y="1"/>
                  </a:lnTo>
                  <a:lnTo>
                    <a:pt x="382" y="0"/>
                  </a:lnTo>
                  <a:lnTo>
                    <a:pt x="375" y="2"/>
                  </a:lnTo>
                  <a:lnTo>
                    <a:pt x="362" y="9"/>
                  </a:lnTo>
                  <a:lnTo>
                    <a:pt x="361" y="10"/>
                  </a:lnTo>
                  <a:lnTo>
                    <a:pt x="360" y="12"/>
                  </a:lnTo>
                  <a:lnTo>
                    <a:pt x="356" y="13"/>
                  </a:lnTo>
                  <a:lnTo>
                    <a:pt x="350" y="9"/>
                  </a:lnTo>
                  <a:lnTo>
                    <a:pt x="348" y="14"/>
                  </a:lnTo>
                  <a:lnTo>
                    <a:pt x="342" y="17"/>
                  </a:lnTo>
                  <a:lnTo>
                    <a:pt x="352" y="21"/>
                  </a:lnTo>
                  <a:lnTo>
                    <a:pt x="352" y="22"/>
                  </a:lnTo>
                  <a:lnTo>
                    <a:pt x="331" y="40"/>
                  </a:lnTo>
                  <a:lnTo>
                    <a:pt x="294" y="76"/>
                  </a:lnTo>
                  <a:lnTo>
                    <a:pt x="285" y="86"/>
                  </a:lnTo>
                  <a:lnTo>
                    <a:pt x="252" y="125"/>
                  </a:lnTo>
                  <a:lnTo>
                    <a:pt x="238" y="142"/>
                  </a:lnTo>
                  <a:lnTo>
                    <a:pt x="222" y="162"/>
                  </a:lnTo>
                  <a:lnTo>
                    <a:pt x="206" y="182"/>
                  </a:lnTo>
                  <a:lnTo>
                    <a:pt x="193" y="201"/>
                  </a:lnTo>
                  <a:lnTo>
                    <a:pt x="182" y="218"/>
                  </a:lnTo>
                  <a:lnTo>
                    <a:pt x="172" y="235"/>
                  </a:lnTo>
                  <a:lnTo>
                    <a:pt x="169" y="237"/>
                  </a:lnTo>
                  <a:lnTo>
                    <a:pt x="167" y="235"/>
                  </a:lnTo>
                  <a:lnTo>
                    <a:pt x="163" y="235"/>
                  </a:lnTo>
                  <a:lnTo>
                    <a:pt x="161" y="235"/>
                  </a:lnTo>
                  <a:lnTo>
                    <a:pt x="163" y="235"/>
                  </a:lnTo>
                  <a:lnTo>
                    <a:pt x="156" y="237"/>
                  </a:lnTo>
                  <a:lnTo>
                    <a:pt x="151" y="239"/>
                  </a:lnTo>
                  <a:lnTo>
                    <a:pt x="146" y="242"/>
                  </a:lnTo>
                  <a:lnTo>
                    <a:pt x="141" y="245"/>
                  </a:lnTo>
                  <a:lnTo>
                    <a:pt x="136" y="253"/>
                  </a:lnTo>
                  <a:lnTo>
                    <a:pt x="131" y="262"/>
                  </a:lnTo>
                  <a:lnTo>
                    <a:pt x="128" y="271"/>
                  </a:lnTo>
                  <a:lnTo>
                    <a:pt x="128" y="280"/>
                  </a:lnTo>
                  <a:lnTo>
                    <a:pt x="129" y="295"/>
                  </a:lnTo>
                  <a:lnTo>
                    <a:pt x="132" y="301"/>
                  </a:lnTo>
                  <a:lnTo>
                    <a:pt x="136" y="309"/>
                  </a:lnTo>
                  <a:lnTo>
                    <a:pt x="126" y="321"/>
                  </a:lnTo>
                  <a:lnTo>
                    <a:pt x="124" y="324"/>
                  </a:lnTo>
                  <a:lnTo>
                    <a:pt x="120" y="326"/>
                  </a:lnTo>
                  <a:lnTo>
                    <a:pt x="116" y="332"/>
                  </a:lnTo>
                  <a:lnTo>
                    <a:pt x="116" y="333"/>
                  </a:lnTo>
                  <a:lnTo>
                    <a:pt x="118" y="335"/>
                  </a:lnTo>
                  <a:lnTo>
                    <a:pt x="128" y="329"/>
                  </a:lnTo>
                  <a:lnTo>
                    <a:pt x="136" y="321"/>
                  </a:lnTo>
                  <a:lnTo>
                    <a:pt x="140" y="317"/>
                  </a:lnTo>
                  <a:lnTo>
                    <a:pt x="141" y="319"/>
                  </a:lnTo>
                  <a:lnTo>
                    <a:pt x="143" y="319"/>
                  </a:lnTo>
                  <a:lnTo>
                    <a:pt x="143" y="321"/>
                  </a:lnTo>
                  <a:lnTo>
                    <a:pt x="143" y="322"/>
                  </a:lnTo>
                  <a:lnTo>
                    <a:pt x="129" y="335"/>
                  </a:lnTo>
                  <a:lnTo>
                    <a:pt x="117" y="345"/>
                  </a:lnTo>
                  <a:lnTo>
                    <a:pt x="91" y="363"/>
                  </a:lnTo>
                  <a:lnTo>
                    <a:pt x="87" y="365"/>
                  </a:lnTo>
                  <a:lnTo>
                    <a:pt x="91" y="365"/>
                  </a:lnTo>
                  <a:lnTo>
                    <a:pt x="101" y="363"/>
                  </a:lnTo>
                  <a:lnTo>
                    <a:pt x="113" y="358"/>
                  </a:lnTo>
                  <a:lnTo>
                    <a:pt x="120" y="351"/>
                  </a:lnTo>
                  <a:lnTo>
                    <a:pt x="143" y="336"/>
                  </a:lnTo>
                  <a:lnTo>
                    <a:pt x="149" y="330"/>
                  </a:lnTo>
                  <a:lnTo>
                    <a:pt x="151" y="332"/>
                  </a:lnTo>
                  <a:lnTo>
                    <a:pt x="153" y="332"/>
                  </a:lnTo>
                  <a:lnTo>
                    <a:pt x="154" y="335"/>
                  </a:lnTo>
                  <a:lnTo>
                    <a:pt x="156" y="339"/>
                  </a:lnTo>
                  <a:lnTo>
                    <a:pt x="158" y="343"/>
                  </a:lnTo>
                  <a:lnTo>
                    <a:pt x="159" y="346"/>
                  </a:lnTo>
                  <a:lnTo>
                    <a:pt x="156" y="353"/>
                  </a:lnTo>
                  <a:lnTo>
                    <a:pt x="156" y="361"/>
                  </a:lnTo>
                  <a:lnTo>
                    <a:pt x="158" y="379"/>
                  </a:lnTo>
                  <a:lnTo>
                    <a:pt x="161" y="396"/>
                  </a:lnTo>
                  <a:lnTo>
                    <a:pt x="166" y="413"/>
                  </a:lnTo>
                  <a:lnTo>
                    <a:pt x="167" y="431"/>
                  </a:lnTo>
                  <a:lnTo>
                    <a:pt x="167" y="433"/>
                  </a:lnTo>
                  <a:lnTo>
                    <a:pt x="165" y="439"/>
                  </a:lnTo>
                  <a:lnTo>
                    <a:pt x="159" y="442"/>
                  </a:lnTo>
                  <a:lnTo>
                    <a:pt x="148" y="444"/>
                  </a:lnTo>
                  <a:lnTo>
                    <a:pt x="133" y="444"/>
                  </a:lnTo>
                  <a:lnTo>
                    <a:pt x="116" y="444"/>
                  </a:lnTo>
                  <a:lnTo>
                    <a:pt x="101" y="446"/>
                  </a:lnTo>
                  <a:lnTo>
                    <a:pt x="99" y="446"/>
                  </a:lnTo>
                  <a:lnTo>
                    <a:pt x="97" y="447"/>
                  </a:lnTo>
                  <a:lnTo>
                    <a:pt x="91" y="448"/>
                  </a:lnTo>
                  <a:lnTo>
                    <a:pt x="87" y="451"/>
                  </a:lnTo>
                  <a:lnTo>
                    <a:pt x="81" y="451"/>
                  </a:lnTo>
                  <a:lnTo>
                    <a:pt x="81" y="452"/>
                  </a:lnTo>
                  <a:lnTo>
                    <a:pt x="77" y="454"/>
                  </a:lnTo>
                  <a:lnTo>
                    <a:pt x="77" y="456"/>
                  </a:lnTo>
                  <a:lnTo>
                    <a:pt x="79" y="458"/>
                  </a:lnTo>
                  <a:lnTo>
                    <a:pt x="81" y="458"/>
                  </a:lnTo>
                  <a:lnTo>
                    <a:pt x="85" y="458"/>
                  </a:lnTo>
                  <a:lnTo>
                    <a:pt x="89" y="456"/>
                  </a:lnTo>
                  <a:lnTo>
                    <a:pt x="94" y="455"/>
                  </a:lnTo>
                  <a:lnTo>
                    <a:pt x="97" y="454"/>
                  </a:lnTo>
                  <a:lnTo>
                    <a:pt x="126" y="453"/>
                  </a:lnTo>
                  <a:lnTo>
                    <a:pt x="139" y="453"/>
                  </a:lnTo>
                  <a:lnTo>
                    <a:pt x="151" y="454"/>
                  </a:lnTo>
                  <a:lnTo>
                    <a:pt x="156" y="454"/>
                  </a:lnTo>
                  <a:lnTo>
                    <a:pt x="162" y="452"/>
                  </a:lnTo>
                  <a:lnTo>
                    <a:pt x="168" y="449"/>
                  </a:lnTo>
                  <a:lnTo>
                    <a:pt x="172" y="442"/>
                  </a:lnTo>
                  <a:lnTo>
                    <a:pt x="174" y="431"/>
                  </a:lnTo>
                  <a:lnTo>
                    <a:pt x="174" y="419"/>
                  </a:lnTo>
                  <a:lnTo>
                    <a:pt x="172" y="410"/>
                  </a:lnTo>
                  <a:lnTo>
                    <a:pt x="168" y="392"/>
                  </a:lnTo>
                  <a:lnTo>
                    <a:pt x="166" y="377"/>
                  </a:lnTo>
                  <a:lnTo>
                    <a:pt x="165" y="361"/>
                  </a:lnTo>
                  <a:lnTo>
                    <a:pt x="165" y="356"/>
                  </a:lnTo>
                  <a:lnTo>
                    <a:pt x="167" y="356"/>
                  </a:lnTo>
                  <a:lnTo>
                    <a:pt x="168" y="356"/>
                  </a:lnTo>
                  <a:lnTo>
                    <a:pt x="169" y="358"/>
                  </a:lnTo>
                  <a:lnTo>
                    <a:pt x="172" y="358"/>
                  </a:lnTo>
                  <a:lnTo>
                    <a:pt x="173" y="360"/>
                  </a:lnTo>
                  <a:lnTo>
                    <a:pt x="176" y="360"/>
                  </a:lnTo>
                  <a:lnTo>
                    <a:pt x="178" y="360"/>
                  </a:lnTo>
                  <a:lnTo>
                    <a:pt x="178" y="361"/>
                  </a:lnTo>
                  <a:lnTo>
                    <a:pt x="186" y="390"/>
                  </a:lnTo>
                  <a:lnTo>
                    <a:pt x="192" y="410"/>
                  </a:lnTo>
                  <a:lnTo>
                    <a:pt x="193" y="417"/>
                  </a:lnTo>
                  <a:lnTo>
                    <a:pt x="195" y="426"/>
                  </a:lnTo>
                  <a:lnTo>
                    <a:pt x="197" y="442"/>
                  </a:lnTo>
                  <a:lnTo>
                    <a:pt x="196" y="453"/>
                  </a:lnTo>
                  <a:lnTo>
                    <a:pt x="193" y="462"/>
                  </a:lnTo>
                  <a:lnTo>
                    <a:pt x="189" y="467"/>
                  </a:lnTo>
                  <a:lnTo>
                    <a:pt x="182" y="471"/>
                  </a:lnTo>
                  <a:lnTo>
                    <a:pt x="168" y="472"/>
                  </a:lnTo>
                  <a:lnTo>
                    <a:pt x="168" y="471"/>
                  </a:lnTo>
                  <a:lnTo>
                    <a:pt x="165" y="471"/>
                  </a:lnTo>
                  <a:lnTo>
                    <a:pt x="140" y="469"/>
                  </a:lnTo>
                  <a:lnTo>
                    <a:pt x="106" y="468"/>
                  </a:lnTo>
                  <a:lnTo>
                    <a:pt x="72" y="469"/>
                  </a:lnTo>
                  <a:lnTo>
                    <a:pt x="66" y="471"/>
                  </a:lnTo>
                  <a:lnTo>
                    <a:pt x="58" y="471"/>
                  </a:lnTo>
                  <a:lnTo>
                    <a:pt x="56" y="467"/>
                  </a:lnTo>
                  <a:lnTo>
                    <a:pt x="56" y="466"/>
                  </a:lnTo>
                  <a:lnTo>
                    <a:pt x="62" y="452"/>
                  </a:lnTo>
                  <a:lnTo>
                    <a:pt x="63" y="440"/>
                  </a:lnTo>
                  <a:lnTo>
                    <a:pt x="62" y="433"/>
                  </a:lnTo>
                  <a:lnTo>
                    <a:pt x="58" y="425"/>
                  </a:lnTo>
                  <a:lnTo>
                    <a:pt x="49" y="411"/>
                  </a:lnTo>
                  <a:lnTo>
                    <a:pt x="38" y="400"/>
                  </a:lnTo>
                  <a:lnTo>
                    <a:pt x="32" y="393"/>
                  </a:lnTo>
                  <a:lnTo>
                    <a:pt x="24" y="387"/>
                  </a:lnTo>
                  <a:lnTo>
                    <a:pt x="11" y="373"/>
                  </a:lnTo>
                  <a:lnTo>
                    <a:pt x="8" y="373"/>
                  </a:lnTo>
                  <a:lnTo>
                    <a:pt x="6" y="371"/>
                  </a:lnTo>
                  <a:lnTo>
                    <a:pt x="4" y="371"/>
                  </a:lnTo>
                  <a:lnTo>
                    <a:pt x="0" y="376"/>
                  </a:lnTo>
                  <a:lnTo>
                    <a:pt x="17" y="394"/>
                  </a:lnTo>
                  <a:lnTo>
                    <a:pt x="24" y="398"/>
                  </a:lnTo>
                  <a:lnTo>
                    <a:pt x="31" y="403"/>
                  </a:lnTo>
                  <a:lnTo>
                    <a:pt x="36" y="410"/>
                  </a:lnTo>
                  <a:lnTo>
                    <a:pt x="43" y="415"/>
                  </a:lnTo>
                  <a:lnTo>
                    <a:pt x="48" y="423"/>
                  </a:lnTo>
                  <a:lnTo>
                    <a:pt x="50" y="430"/>
                  </a:lnTo>
                  <a:lnTo>
                    <a:pt x="51" y="438"/>
                  </a:lnTo>
                  <a:lnTo>
                    <a:pt x="50" y="446"/>
                  </a:lnTo>
                  <a:lnTo>
                    <a:pt x="49" y="455"/>
                  </a:lnTo>
                  <a:lnTo>
                    <a:pt x="43" y="463"/>
                  </a:lnTo>
                  <a:lnTo>
                    <a:pt x="36" y="469"/>
                  </a:lnTo>
                  <a:lnTo>
                    <a:pt x="29" y="476"/>
                  </a:lnTo>
                  <a:lnTo>
                    <a:pt x="25" y="487"/>
                  </a:lnTo>
                  <a:lnTo>
                    <a:pt x="25" y="492"/>
                  </a:lnTo>
                  <a:lnTo>
                    <a:pt x="27" y="497"/>
                  </a:lnTo>
                  <a:lnTo>
                    <a:pt x="31" y="501"/>
                  </a:lnTo>
                  <a:lnTo>
                    <a:pt x="42" y="506"/>
                  </a:lnTo>
                  <a:lnTo>
                    <a:pt x="45" y="510"/>
                  </a:lnTo>
                  <a:lnTo>
                    <a:pt x="47" y="516"/>
                  </a:lnTo>
                  <a:lnTo>
                    <a:pt x="51" y="520"/>
                  </a:lnTo>
                  <a:lnTo>
                    <a:pt x="62" y="528"/>
                  </a:lnTo>
                  <a:lnTo>
                    <a:pt x="72" y="531"/>
                  </a:lnTo>
                  <a:lnTo>
                    <a:pt x="76" y="533"/>
                  </a:lnTo>
                  <a:lnTo>
                    <a:pt x="79" y="533"/>
                  </a:lnTo>
                  <a:lnTo>
                    <a:pt x="87" y="536"/>
                  </a:lnTo>
                  <a:lnTo>
                    <a:pt x="88" y="538"/>
                  </a:lnTo>
                  <a:lnTo>
                    <a:pt x="89" y="539"/>
                  </a:lnTo>
                  <a:lnTo>
                    <a:pt x="98" y="544"/>
                  </a:lnTo>
                  <a:lnTo>
                    <a:pt x="107" y="545"/>
                  </a:lnTo>
                  <a:lnTo>
                    <a:pt x="120" y="545"/>
                  </a:lnTo>
                  <a:lnTo>
                    <a:pt x="127" y="545"/>
                  </a:lnTo>
                  <a:lnTo>
                    <a:pt x="134" y="546"/>
                  </a:lnTo>
                  <a:lnTo>
                    <a:pt x="141" y="547"/>
                  </a:lnTo>
                  <a:lnTo>
                    <a:pt x="147" y="547"/>
                  </a:lnTo>
                  <a:lnTo>
                    <a:pt x="156" y="545"/>
                  </a:lnTo>
                  <a:lnTo>
                    <a:pt x="182" y="545"/>
                  </a:lnTo>
                  <a:lnTo>
                    <a:pt x="212" y="545"/>
                  </a:lnTo>
                  <a:lnTo>
                    <a:pt x="243" y="546"/>
                  </a:lnTo>
                  <a:lnTo>
                    <a:pt x="274" y="547"/>
                  </a:lnTo>
                  <a:lnTo>
                    <a:pt x="304" y="549"/>
                  </a:lnTo>
                  <a:lnTo>
                    <a:pt x="310" y="550"/>
                  </a:lnTo>
                  <a:lnTo>
                    <a:pt x="315" y="552"/>
                  </a:lnTo>
                  <a:lnTo>
                    <a:pt x="321" y="552"/>
                  </a:lnTo>
                  <a:lnTo>
                    <a:pt x="327" y="551"/>
                  </a:lnTo>
                  <a:lnTo>
                    <a:pt x="328" y="546"/>
                  </a:lnTo>
                  <a:lnTo>
                    <a:pt x="327" y="544"/>
                  </a:lnTo>
                  <a:lnTo>
                    <a:pt x="321" y="531"/>
                  </a:lnTo>
                  <a:lnTo>
                    <a:pt x="316" y="519"/>
                  </a:lnTo>
                  <a:lnTo>
                    <a:pt x="312" y="507"/>
                  </a:lnTo>
                  <a:lnTo>
                    <a:pt x="311" y="495"/>
                  </a:lnTo>
                  <a:lnTo>
                    <a:pt x="311" y="471"/>
                  </a:lnTo>
                  <a:lnTo>
                    <a:pt x="315" y="446"/>
                  </a:lnTo>
                  <a:lnTo>
                    <a:pt x="324" y="448"/>
                  </a:lnTo>
                  <a:lnTo>
                    <a:pt x="324" y="449"/>
                  </a:lnTo>
                  <a:lnTo>
                    <a:pt x="342" y="449"/>
                  </a:lnTo>
                  <a:lnTo>
                    <a:pt x="361" y="447"/>
                  </a:lnTo>
                  <a:lnTo>
                    <a:pt x="379" y="441"/>
                  </a:lnTo>
                  <a:lnTo>
                    <a:pt x="399" y="433"/>
                  </a:lnTo>
                  <a:lnTo>
                    <a:pt x="406" y="426"/>
                  </a:lnTo>
                  <a:lnTo>
                    <a:pt x="413" y="416"/>
                  </a:lnTo>
                  <a:lnTo>
                    <a:pt x="416" y="406"/>
                  </a:lnTo>
                  <a:lnTo>
                    <a:pt x="416" y="396"/>
                  </a:lnTo>
                  <a:lnTo>
                    <a:pt x="415" y="384"/>
                  </a:lnTo>
                  <a:lnTo>
                    <a:pt x="416" y="371"/>
                  </a:lnTo>
                  <a:lnTo>
                    <a:pt x="418" y="364"/>
                  </a:lnTo>
                  <a:lnTo>
                    <a:pt x="422" y="360"/>
                  </a:lnTo>
                  <a:lnTo>
                    <a:pt x="423" y="359"/>
                  </a:lnTo>
                  <a:lnTo>
                    <a:pt x="425" y="357"/>
                  </a:lnTo>
                  <a:lnTo>
                    <a:pt x="429" y="351"/>
                  </a:lnTo>
                  <a:lnTo>
                    <a:pt x="429" y="347"/>
                  </a:lnTo>
                  <a:lnTo>
                    <a:pt x="428" y="344"/>
                  </a:lnTo>
                  <a:lnTo>
                    <a:pt x="426" y="342"/>
                  </a:lnTo>
                  <a:lnTo>
                    <a:pt x="424" y="340"/>
                  </a:lnTo>
                  <a:lnTo>
                    <a:pt x="428" y="337"/>
                  </a:lnTo>
                  <a:lnTo>
                    <a:pt x="430" y="334"/>
                  </a:lnTo>
                  <a:lnTo>
                    <a:pt x="431" y="328"/>
                  </a:lnTo>
                  <a:lnTo>
                    <a:pt x="429" y="322"/>
                  </a:lnTo>
                  <a:lnTo>
                    <a:pt x="427" y="320"/>
                  </a:lnTo>
                  <a:lnTo>
                    <a:pt x="426" y="316"/>
                  </a:lnTo>
                  <a:lnTo>
                    <a:pt x="424" y="307"/>
                  </a:lnTo>
                  <a:lnTo>
                    <a:pt x="423" y="300"/>
                  </a:lnTo>
                  <a:lnTo>
                    <a:pt x="425" y="296"/>
                  </a:lnTo>
                  <a:lnTo>
                    <a:pt x="428" y="294"/>
                  </a:lnTo>
                  <a:lnTo>
                    <a:pt x="435" y="291"/>
                  </a:lnTo>
                  <a:lnTo>
                    <a:pt x="442" y="289"/>
                  </a:lnTo>
                  <a:lnTo>
                    <a:pt x="456" y="283"/>
                  </a:lnTo>
                  <a:lnTo>
                    <a:pt x="462" y="280"/>
                  </a:lnTo>
                  <a:lnTo>
                    <a:pt x="466" y="276"/>
                  </a:lnTo>
                  <a:lnTo>
                    <a:pt x="468" y="270"/>
                  </a:lnTo>
                  <a:lnTo>
                    <a:pt x="468" y="265"/>
                  </a:lnTo>
                  <a:lnTo>
                    <a:pt x="465" y="251"/>
                  </a:lnTo>
                  <a:lnTo>
                    <a:pt x="460" y="276"/>
                  </a:lnTo>
                  <a:lnTo>
                    <a:pt x="47" y="491"/>
                  </a:lnTo>
                  <a:lnTo>
                    <a:pt x="45" y="494"/>
                  </a:lnTo>
                  <a:lnTo>
                    <a:pt x="45" y="499"/>
                  </a:lnTo>
                  <a:lnTo>
                    <a:pt x="42" y="500"/>
                  </a:lnTo>
                  <a:lnTo>
                    <a:pt x="38" y="497"/>
                  </a:lnTo>
                  <a:lnTo>
                    <a:pt x="35" y="495"/>
                  </a:lnTo>
                  <a:lnTo>
                    <a:pt x="34" y="494"/>
                  </a:lnTo>
                  <a:lnTo>
                    <a:pt x="33" y="491"/>
                  </a:lnTo>
                  <a:lnTo>
                    <a:pt x="34" y="487"/>
                  </a:lnTo>
                  <a:lnTo>
                    <a:pt x="36" y="483"/>
                  </a:lnTo>
                  <a:lnTo>
                    <a:pt x="43" y="481"/>
                  </a:lnTo>
                  <a:lnTo>
                    <a:pt x="47" y="481"/>
                  </a:lnTo>
                  <a:lnTo>
                    <a:pt x="49" y="483"/>
                  </a:lnTo>
                  <a:lnTo>
                    <a:pt x="47" y="487"/>
                  </a:lnTo>
                  <a:lnTo>
                    <a:pt x="47" y="491"/>
                  </a:lnTo>
                  <a:lnTo>
                    <a:pt x="460" y="276"/>
                  </a:lnTo>
                  <a:lnTo>
                    <a:pt x="72" y="524"/>
                  </a:lnTo>
                  <a:lnTo>
                    <a:pt x="66" y="523"/>
                  </a:lnTo>
                  <a:lnTo>
                    <a:pt x="62" y="521"/>
                  </a:lnTo>
                  <a:lnTo>
                    <a:pt x="60" y="518"/>
                  </a:lnTo>
                  <a:lnTo>
                    <a:pt x="58" y="512"/>
                  </a:lnTo>
                  <a:lnTo>
                    <a:pt x="55" y="501"/>
                  </a:lnTo>
                  <a:lnTo>
                    <a:pt x="56" y="487"/>
                  </a:lnTo>
                  <a:lnTo>
                    <a:pt x="58" y="485"/>
                  </a:lnTo>
                  <a:lnTo>
                    <a:pt x="68" y="483"/>
                  </a:lnTo>
                  <a:lnTo>
                    <a:pt x="71" y="481"/>
                  </a:lnTo>
                  <a:lnTo>
                    <a:pt x="75" y="481"/>
                  </a:lnTo>
                  <a:lnTo>
                    <a:pt x="77" y="483"/>
                  </a:lnTo>
                  <a:lnTo>
                    <a:pt x="76" y="490"/>
                  </a:lnTo>
                  <a:lnTo>
                    <a:pt x="75" y="497"/>
                  </a:lnTo>
                  <a:lnTo>
                    <a:pt x="75" y="515"/>
                  </a:lnTo>
                  <a:lnTo>
                    <a:pt x="77" y="522"/>
                  </a:lnTo>
                  <a:lnTo>
                    <a:pt x="72" y="524"/>
                  </a:lnTo>
                  <a:lnTo>
                    <a:pt x="460" y="276"/>
                  </a:lnTo>
                  <a:lnTo>
                    <a:pt x="414" y="102"/>
                  </a:lnTo>
                  <a:lnTo>
                    <a:pt x="413" y="104"/>
                  </a:lnTo>
                  <a:lnTo>
                    <a:pt x="410" y="104"/>
                  </a:lnTo>
                  <a:lnTo>
                    <a:pt x="409" y="100"/>
                  </a:lnTo>
                  <a:lnTo>
                    <a:pt x="410" y="96"/>
                  </a:lnTo>
                  <a:lnTo>
                    <a:pt x="413" y="96"/>
                  </a:lnTo>
                  <a:lnTo>
                    <a:pt x="414" y="98"/>
                  </a:lnTo>
                  <a:lnTo>
                    <a:pt x="414" y="102"/>
                  </a:lnTo>
                  <a:lnTo>
                    <a:pt x="460" y="276"/>
                  </a:lnTo>
                  <a:lnTo>
                    <a:pt x="178" y="239"/>
                  </a:lnTo>
                  <a:lnTo>
                    <a:pt x="193" y="213"/>
                  </a:lnTo>
                  <a:lnTo>
                    <a:pt x="211" y="188"/>
                  </a:lnTo>
                  <a:lnTo>
                    <a:pt x="249" y="139"/>
                  </a:lnTo>
                  <a:lnTo>
                    <a:pt x="286" y="96"/>
                  </a:lnTo>
                  <a:lnTo>
                    <a:pt x="328" y="54"/>
                  </a:lnTo>
                  <a:lnTo>
                    <a:pt x="351" y="34"/>
                  </a:lnTo>
                  <a:lnTo>
                    <a:pt x="376" y="17"/>
                  </a:lnTo>
                  <a:lnTo>
                    <a:pt x="380" y="12"/>
                  </a:lnTo>
                  <a:lnTo>
                    <a:pt x="382" y="11"/>
                  </a:lnTo>
                  <a:lnTo>
                    <a:pt x="385" y="13"/>
                  </a:lnTo>
                  <a:lnTo>
                    <a:pt x="389" y="15"/>
                  </a:lnTo>
                  <a:lnTo>
                    <a:pt x="389" y="22"/>
                  </a:lnTo>
                  <a:lnTo>
                    <a:pt x="387" y="28"/>
                  </a:lnTo>
                  <a:lnTo>
                    <a:pt x="384" y="32"/>
                  </a:lnTo>
                  <a:lnTo>
                    <a:pt x="381" y="34"/>
                  </a:lnTo>
                  <a:lnTo>
                    <a:pt x="386" y="39"/>
                  </a:lnTo>
                  <a:lnTo>
                    <a:pt x="392" y="46"/>
                  </a:lnTo>
                  <a:lnTo>
                    <a:pt x="404" y="60"/>
                  </a:lnTo>
                  <a:lnTo>
                    <a:pt x="407" y="65"/>
                  </a:lnTo>
                  <a:lnTo>
                    <a:pt x="409" y="67"/>
                  </a:lnTo>
                  <a:lnTo>
                    <a:pt x="412" y="69"/>
                  </a:lnTo>
                  <a:lnTo>
                    <a:pt x="415" y="73"/>
                  </a:lnTo>
                  <a:lnTo>
                    <a:pt x="415" y="74"/>
                  </a:lnTo>
                  <a:lnTo>
                    <a:pt x="414" y="76"/>
                  </a:lnTo>
                  <a:lnTo>
                    <a:pt x="409" y="81"/>
                  </a:lnTo>
                  <a:lnTo>
                    <a:pt x="404" y="83"/>
                  </a:lnTo>
                  <a:lnTo>
                    <a:pt x="393" y="85"/>
                  </a:lnTo>
                  <a:lnTo>
                    <a:pt x="375" y="89"/>
                  </a:lnTo>
                  <a:lnTo>
                    <a:pt x="357" y="95"/>
                  </a:lnTo>
                  <a:lnTo>
                    <a:pt x="337" y="102"/>
                  </a:lnTo>
                  <a:lnTo>
                    <a:pt x="317" y="112"/>
                  </a:lnTo>
                  <a:lnTo>
                    <a:pt x="301" y="121"/>
                  </a:lnTo>
                  <a:lnTo>
                    <a:pt x="287" y="131"/>
                  </a:lnTo>
                  <a:lnTo>
                    <a:pt x="273" y="143"/>
                  </a:lnTo>
                  <a:lnTo>
                    <a:pt x="261" y="158"/>
                  </a:lnTo>
                  <a:lnTo>
                    <a:pt x="252" y="169"/>
                  </a:lnTo>
                  <a:lnTo>
                    <a:pt x="242" y="181"/>
                  </a:lnTo>
                  <a:lnTo>
                    <a:pt x="221" y="209"/>
                  </a:lnTo>
                  <a:lnTo>
                    <a:pt x="203" y="237"/>
                  </a:lnTo>
                  <a:lnTo>
                    <a:pt x="200" y="242"/>
                  </a:lnTo>
                  <a:lnTo>
                    <a:pt x="198" y="245"/>
                  </a:lnTo>
                  <a:lnTo>
                    <a:pt x="192" y="253"/>
                  </a:lnTo>
                  <a:lnTo>
                    <a:pt x="191" y="253"/>
                  </a:lnTo>
                  <a:lnTo>
                    <a:pt x="189" y="252"/>
                  </a:lnTo>
                  <a:lnTo>
                    <a:pt x="188" y="249"/>
                  </a:lnTo>
                  <a:lnTo>
                    <a:pt x="186" y="247"/>
                  </a:lnTo>
                  <a:lnTo>
                    <a:pt x="184" y="247"/>
                  </a:lnTo>
                  <a:lnTo>
                    <a:pt x="181" y="247"/>
                  </a:lnTo>
                  <a:lnTo>
                    <a:pt x="179" y="243"/>
                  </a:lnTo>
                  <a:lnTo>
                    <a:pt x="178" y="242"/>
                  </a:lnTo>
                  <a:lnTo>
                    <a:pt x="178" y="239"/>
                  </a:lnTo>
                  <a:lnTo>
                    <a:pt x="460" y="276"/>
                  </a:lnTo>
                  <a:lnTo>
                    <a:pt x="402" y="98"/>
                  </a:lnTo>
                  <a:lnTo>
                    <a:pt x="401" y="102"/>
                  </a:lnTo>
                  <a:lnTo>
                    <a:pt x="397" y="107"/>
                  </a:lnTo>
                  <a:lnTo>
                    <a:pt x="391" y="111"/>
                  </a:lnTo>
                  <a:lnTo>
                    <a:pt x="385" y="113"/>
                  </a:lnTo>
                  <a:lnTo>
                    <a:pt x="376" y="113"/>
                  </a:lnTo>
                  <a:lnTo>
                    <a:pt x="374" y="112"/>
                  </a:lnTo>
                  <a:lnTo>
                    <a:pt x="376" y="102"/>
                  </a:lnTo>
                  <a:lnTo>
                    <a:pt x="377" y="102"/>
                  </a:lnTo>
                  <a:lnTo>
                    <a:pt x="389" y="99"/>
                  </a:lnTo>
                  <a:lnTo>
                    <a:pt x="401" y="96"/>
                  </a:lnTo>
                  <a:lnTo>
                    <a:pt x="402" y="98"/>
                  </a:lnTo>
                  <a:lnTo>
                    <a:pt x="460" y="276"/>
                  </a:lnTo>
                  <a:lnTo>
                    <a:pt x="329" y="115"/>
                  </a:lnTo>
                  <a:lnTo>
                    <a:pt x="331" y="115"/>
                  </a:lnTo>
                  <a:lnTo>
                    <a:pt x="338" y="111"/>
                  </a:lnTo>
                  <a:lnTo>
                    <a:pt x="349" y="108"/>
                  </a:lnTo>
                  <a:lnTo>
                    <a:pt x="356" y="106"/>
                  </a:lnTo>
                  <a:lnTo>
                    <a:pt x="360" y="104"/>
                  </a:lnTo>
                  <a:lnTo>
                    <a:pt x="362" y="104"/>
                  </a:lnTo>
                  <a:lnTo>
                    <a:pt x="363" y="106"/>
                  </a:lnTo>
                  <a:lnTo>
                    <a:pt x="363" y="113"/>
                  </a:lnTo>
                  <a:lnTo>
                    <a:pt x="359" y="121"/>
                  </a:lnTo>
                  <a:lnTo>
                    <a:pt x="352" y="127"/>
                  </a:lnTo>
                  <a:lnTo>
                    <a:pt x="345" y="131"/>
                  </a:lnTo>
                  <a:lnTo>
                    <a:pt x="338" y="133"/>
                  </a:lnTo>
                  <a:lnTo>
                    <a:pt x="333" y="135"/>
                  </a:lnTo>
                  <a:lnTo>
                    <a:pt x="327" y="133"/>
                  </a:lnTo>
                  <a:lnTo>
                    <a:pt x="330" y="125"/>
                  </a:lnTo>
                  <a:lnTo>
                    <a:pt x="329" y="115"/>
                  </a:lnTo>
                  <a:lnTo>
                    <a:pt x="460" y="276"/>
                  </a:lnTo>
                  <a:lnTo>
                    <a:pt x="252" y="292"/>
                  </a:lnTo>
                  <a:lnTo>
                    <a:pt x="247" y="291"/>
                  </a:lnTo>
                  <a:lnTo>
                    <a:pt x="236" y="287"/>
                  </a:lnTo>
                  <a:lnTo>
                    <a:pt x="234" y="287"/>
                  </a:lnTo>
                  <a:lnTo>
                    <a:pt x="234" y="288"/>
                  </a:lnTo>
                  <a:lnTo>
                    <a:pt x="232" y="285"/>
                  </a:lnTo>
                  <a:lnTo>
                    <a:pt x="232" y="282"/>
                  </a:lnTo>
                  <a:lnTo>
                    <a:pt x="229" y="280"/>
                  </a:lnTo>
                  <a:lnTo>
                    <a:pt x="225" y="278"/>
                  </a:lnTo>
                  <a:lnTo>
                    <a:pt x="220" y="276"/>
                  </a:lnTo>
                  <a:lnTo>
                    <a:pt x="217" y="276"/>
                  </a:lnTo>
                  <a:lnTo>
                    <a:pt x="216" y="277"/>
                  </a:lnTo>
                  <a:lnTo>
                    <a:pt x="213" y="276"/>
                  </a:lnTo>
                  <a:lnTo>
                    <a:pt x="215" y="272"/>
                  </a:lnTo>
                  <a:lnTo>
                    <a:pt x="217" y="270"/>
                  </a:lnTo>
                  <a:lnTo>
                    <a:pt x="219" y="261"/>
                  </a:lnTo>
                  <a:lnTo>
                    <a:pt x="220" y="252"/>
                  </a:lnTo>
                  <a:lnTo>
                    <a:pt x="219" y="235"/>
                  </a:lnTo>
                  <a:lnTo>
                    <a:pt x="222" y="224"/>
                  </a:lnTo>
                  <a:lnTo>
                    <a:pt x="228" y="218"/>
                  </a:lnTo>
                  <a:lnTo>
                    <a:pt x="231" y="215"/>
                  </a:lnTo>
                  <a:lnTo>
                    <a:pt x="236" y="208"/>
                  </a:lnTo>
                  <a:lnTo>
                    <a:pt x="240" y="204"/>
                  </a:lnTo>
                  <a:lnTo>
                    <a:pt x="243" y="201"/>
                  </a:lnTo>
                  <a:lnTo>
                    <a:pt x="245" y="199"/>
                  </a:lnTo>
                  <a:lnTo>
                    <a:pt x="249" y="195"/>
                  </a:lnTo>
                  <a:lnTo>
                    <a:pt x="253" y="192"/>
                  </a:lnTo>
                  <a:lnTo>
                    <a:pt x="256" y="192"/>
                  </a:lnTo>
                  <a:lnTo>
                    <a:pt x="258" y="198"/>
                  </a:lnTo>
                  <a:lnTo>
                    <a:pt x="259" y="201"/>
                  </a:lnTo>
                  <a:lnTo>
                    <a:pt x="259" y="210"/>
                  </a:lnTo>
                  <a:lnTo>
                    <a:pt x="256" y="217"/>
                  </a:lnTo>
                  <a:lnTo>
                    <a:pt x="251" y="224"/>
                  </a:lnTo>
                  <a:lnTo>
                    <a:pt x="244" y="230"/>
                  </a:lnTo>
                  <a:lnTo>
                    <a:pt x="236" y="240"/>
                  </a:lnTo>
                  <a:lnTo>
                    <a:pt x="234" y="245"/>
                  </a:lnTo>
                  <a:lnTo>
                    <a:pt x="234" y="251"/>
                  </a:lnTo>
                  <a:lnTo>
                    <a:pt x="234" y="253"/>
                  </a:lnTo>
                  <a:lnTo>
                    <a:pt x="242" y="245"/>
                  </a:lnTo>
                  <a:lnTo>
                    <a:pt x="246" y="238"/>
                  </a:lnTo>
                  <a:lnTo>
                    <a:pt x="253" y="231"/>
                  </a:lnTo>
                  <a:lnTo>
                    <a:pt x="260" y="227"/>
                  </a:lnTo>
                  <a:lnTo>
                    <a:pt x="267" y="220"/>
                  </a:lnTo>
                  <a:lnTo>
                    <a:pt x="269" y="215"/>
                  </a:lnTo>
                  <a:lnTo>
                    <a:pt x="269" y="209"/>
                  </a:lnTo>
                  <a:lnTo>
                    <a:pt x="267" y="197"/>
                  </a:lnTo>
                  <a:lnTo>
                    <a:pt x="269" y="197"/>
                  </a:lnTo>
                  <a:lnTo>
                    <a:pt x="271" y="196"/>
                  </a:lnTo>
                  <a:lnTo>
                    <a:pt x="274" y="194"/>
                  </a:lnTo>
                  <a:lnTo>
                    <a:pt x="275" y="195"/>
                  </a:lnTo>
                  <a:lnTo>
                    <a:pt x="279" y="199"/>
                  </a:lnTo>
                  <a:lnTo>
                    <a:pt x="281" y="204"/>
                  </a:lnTo>
                  <a:lnTo>
                    <a:pt x="283" y="212"/>
                  </a:lnTo>
                  <a:lnTo>
                    <a:pt x="284" y="220"/>
                  </a:lnTo>
                  <a:lnTo>
                    <a:pt x="282" y="228"/>
                  </a:lnTo>
                  <a:lnTo>
                    <a:pt x="279" y="235"/>
                  </a:lnTo>
                  <a:lnTo>
                    <a:pt x="259" y="256"/>
                  </a:lnTo>
                  <a:lnTo>
                    <a:pt x="259" y="266"/>
                  </a:lnTo>
                  <a:lnTo>
                    <a:pt x="260" y="276"/>
                  </a:lnTo>
                  <a:lnTo>
                    <a:pt x="258" y="284"/>
                  </a:lnTo>
                  <a:lnTo>
                    <a:pt x="256" y="288"/>
                  </a:lnTo>
                  <a:lnTo>
                    <a:pt x="252" y="292"/>
                  </a:lnTo>
                  <a:lnTo>
                    <a:pt x="460" y="276"/>
                  </a:lnTo>
                  <a:lnTo>
                    <a:pt x="275" y="179"/>
                  </a:lnTo>
                  <a:lnTo>
                    <a:pt x="269" y="181"/>
                  </a:lnTo>
                  <a:lnTo>
                    <a:pt x="265" y="181"/>
                  </a:lnTo>
                  <a:lnTo>
                    <a:pt x="261" y="179"/>
                  </a:lnTo>
                  <a:lnTo>
                    <a:pt x="258" y="178"/>
                  </a:lnTo>
                  <a:lnTo>
                    <a:pt x="258" y="177"/>
                  </a:lnTo>
                  <a:lnTo>
                    <a:pt x="258" y="176"/>
                  </a:lnTo>
                  <a:lnTo>
                    <a:pt x="264" y="166"/>
                  </a:lnTo>
                  <a:lnTo>
                    <a:pt x="271" y="158"/>
                  </a:lnTo>
                  <a:lnTo>
                    <a:pt x="272" y="158"/>
                  </a:lnTo>
                  <a:lnTo>
                    <a:pt x="287" y="145"/>
                  </a:lnTo>
                  <a:lnTo>
                    <a:pt x="304" y="135"/>
                  </a:lnTo>
                  <a:lnTo>
                    <a:pt x="310" y="131"/>
                  </a:lnTo>
                  <a:lnTo>
                    <a:pt x="313" y="129"/>
                  </a:lnTo>
                  <a:lnTo>
                    <a:pt x="314" y="128"/>
                  </a:lnTo>
                  <a:lnTo>
                    <a:pt x="315" y="129"/>
                  </a:lnTo>
                  <a:lnTo>
                    <a:pt x="315" y="138"/>
                  </a:lnTo>
                  <a:lnTo>
                    <a:pt x="312" y="147"/>
                  </a:lnTo>
                  <a:lnTo>
                    <a:pt x="308" y="155"/>
                  </a:lnTo>
                  <a:lnTo>
                    <a:pt x="300" y="162"/>
                  </a:lnTo>
                  <a:lnTo>
                    <a:pt x="296" y="165"/>
                  </a:lnTo>
                  <a:lnTo>
                    <a:pt x="292" y="166"/>
                  </a:lnTo>
                  <a:lnTo>
                    <a:pt x="288" y="166"/>
                  </a:lnTo>
                  <a:lnTo>
                    <a:pt x="285" y="167"/>
                  </a:lnTo>
                  <a:lnTo>
                    <a:pt x="281" y="172"/>
                  </a:lnTo>
                  <a:lnTo>
                    <a:pt x="280" y="177"/>
                  </a:lnTo>
                  <a:lnTo>
                    <a:pt x="275" y="179"/>
                  </a:lnTo>
                  <a:lnTo>
                    <a:pt x="460" y="276"/>
                  </a:lnTo>
                  <a:lnTo>
                    <a:pt x="213" y="247"/>
                  </a:lnTo>
                  <a:lnTo>
                    <a:pt x="213" y="255"/>
                  </a:lnTo>
                  <a:lnTo>
                    <a:pt x="212" y="260"/>
                  </a:lnTo>
                  <a:lnTo>
                    <a:pt x="210" y="267"/>
                  </a:lnTo>
                  <a:lnTo>
                    <a:pt x="206" y="272"/>
                  </a:lnTo>
                  <a:lnTo>
                    <a:pt x="201" y="276"/>
                  </a:lnTo>
                  <a:lnTo>
                    <a:pt x="199" y="275"/>
                  </a:lnTo>
                  <a:lnTo>
                    <a:pt x="198" y="273"/>
                  </a:lnTo>
                  <a:lnTo>
                    <a:pt x="197" y="267"/>
                  </a:lnTo>
                  <a:lnTo>
                    <a:pt x="204" y="256"/>
                  </a:lnTo>
                  <a:lnTo>
                    <a:pt x="207" y="251"/>
                  </a:lnTo>
                  <a:lnTo>
                    <a:pt x="211" y="245"/>
                  </a:lnTo>
                  <a:lnTo>
                    <a:pt x="213" y="245"/>
                  </a:lnTo>
                  <a:lnTo>
                    <a:pt x="213" y="247"/>
                  </a:lnTo>
                  <a:lnTo>
                    <a:pt x="460" y="276"/>
                  </a:lnTo>
                  <a:lnTo>
                    <a:pt x="112" y="537"/>
                  </a:lnTo>
                  <a:lnTo>
                    <a:pt x="107" y="539"/>
                  </a:lnTo>
                  <a:lnTo>
                    <a:pt x="104" y="539"/>
                  </a:lnTo>
                  <a:lnTo>
                    <a:pt x="99" y="537"/>
                  </a:lnTo>
                  <a:lnTo>
                    <a:pt x="94" y="534"/>
                  </a:lnTo>
                  <a:lnTo>
                    <a:pt x="90" y="530"/>
                  </a:lnTo>
                  <a:lnTo>
                    <a:pt x="87" y="524"/>
                  </a:lnTo>
                  <a:lnTo>
                    <a:pt x="86" y="503"/>
                  </a:lnTo>
                  <a:lnTo>
                    <a:pt x="87" y="481"/>
                  </a:lnTo>
                  <a:lnTo>
                    <a:pt x="88" y="479"/>
                  </a:lnTo>
                  <a:lnTo>
                    <a:pt x="89" y="479"/>
                  </a:lnTo>
                  <a:lnTo>
                    <a:pt x="100" y="479"/>
                  </a:lnTo>
                  <a:lnTo>
                    <a:pt x="103" y="479"/>
                  </a:lnTo>
                  <a:lnTo>
                    <a:pt x="106" y="479"/>
                  </a:lnTo>
                  <a:lnTo>
                    <a:pt x="106" y="481"/>
                  </a:lnTo>
                  <a:lnTo>
                    <a:pt x="107" y="484"/>
                  </a:lnTo>
                  <a:lnTo>
                    <a:pt x="105" y="501"/>
                  </a:lnTo>
                  <a:lnTo>
                    <a:pt x="104" y="504"/>
                  </a:lnTo>
                  <a:lnTo>
                    <a:pt x="104" y="505"/>
                  </a:lnTo>
                  <a:lnTo>
                    <a:pt x="104" y="510"/>
                  </a:lnTo>
                  <a:lnTo>
                    <a:pt x="105" y="517"/>
                  </a:lnTo>
                  <a:lnTo>
                    <a:pt x="108" y="530"/>
                  </a:lnTo>
                  <a:lnTo>
                    <a:pt x="109" y="531"/>
                  </a:lnTo>
                  <a:lnTo>
                    <a:pt x="111" y="532"/>
                  </a:lnTo>
                  <a:lnTo>
                    <a:pt x="113" y="535"/>
                  </a:lnTo>
                  <a:lnTo>
                    <a:pt x="113" y="537"/>
                  </a:lnTo>
                  <a:lnTo>
                    <a:pt x="112" y="537"/>
                  </a:lnTo>
                  <a:lnTo>
                    <a:pt x="460" y="276"/>
                  </a:lnTo>
                  <a:lnTo>
                    <a:pt x="174" y="522"/>
                  </a:lnTo>
                  <a:lnTo>
                    <a:pt x="171" y="529"/>
                  </a:lnTo>
                  <a:lnTo>
                    <a:pt x="167" y="534"/>
                  </a:lnTo>
                  <a:lnTo>
                    <a:pt x="162" y="538"/>
                  </a:lnTo>
                  <a:lnTo>
                    <a:pt x="156" y="539"/>
                  </a:lnTo>
                  <a:lnTo>
                    <a:pt x="151" y="540"/>
                  </a:lnTo>
                  <a:lnTo>
                    <a:pt x="143" y="541"/>
                  </a:lnTo>
                  <a:lnTo>
                    <a:pt x="136" y="540"/>
                  </a:lnTo>
                  <a:lnTo>
                    <a:pt x="131" y="539"/>
                  </a:lnTo>
                  <a:lnTo>
                    <a:pt x="129" y="537"/>
                  </a:lnTo>
                  <a:lnTo>
                    <a:pt x="127" y="534"/>
                  </a:lnTo>
                  <a:lnTo>
                    <a:pt x="121" y="525"/>
                  </a:lnTo>
                  <a:lnTo>
                    <a:pt x="117" y="515"/>
                  </a:lnTo>
                  <a:lnTo>
                    <a:pt x="116" y="505"/>
                  </a:lnTo>
                  <a:lnTo>
                    <a:pt x="118" y="488"/>
                  </a:lnTo>
                  <a:lnTo>
                    <a:pt x="119" y="482"/>
                  </a:lnTo>
                  <a:lnTo>
                    <a:pt x="122" y="479"/>
                  </a:lnTo>
                  <a:lnTo>
                    <a:pt x="130" y="478"/>
                  </a:lnTo>
                  <a:lnTo>
                    <a:pt x="136" y="478"/>
                  </a:lnTo>
                  <a:lnTo>
                    <a:pt x="142" y="479"/>
                  </a:lnTo>
                  <a:lnTo>
                    <a:pt x="147" y="479"/>
                  </a:lnTo>
                  <a:lnTo>
                    <a:pt x="149" y="481"/>
                  </a:lnTo>
                  <a:lnTo>
                    <a:pt x="149" y="485"/>
                  </a:lnTo>
                  <a:lnTo>
                    <a:pt x="151" y="492"/>
                  </a:lnTo>
                  <a:lnTo>
                    <a:pt x="153" y="501"/>
                  </a:lnTo>
                  <a:lnTo>
                    <a:pt x="156" y="506"/>
                  </a:lnTo>
                  <a:lnTo>
                    <a:pt x="167" y="514"/>
                  </a:lnTo>
                  <a:lnTo>
                    <a:pt x="172" y="516"/>
                  </a:lnTo>
                  <a:lnTo>
                    <a:pt x="174" y="522"/>
                  </a:lnTo>
                  <a:lnTo>
                    <a:pt x="460" y="276"/>
                  </a:lnTo>
                  <a:lnTo>
                    <a:pt x="163" y="485"/>
                  </a:lnTo>
                  <a:lnTo>
                    <a:pt x="163" y="481"/>
                  </a:lnTo>
                  <a:lnTo>
                    <a:pt x="170" y="481"/>
                  </a:lnTo>
                  <a:lnTo>
                    <a:pt x="181" y="483"/>
                  </a:lnTo>
                  <a:lnTo>
                    <a:pt x="187" y="481"/>
                  </a:lnTo>
                  <a:lnTo>
                    <a:pt x="192" y="478"/>
                  </a:lnTo>
                  <a:lnTo>
                    <a:pt x="193" y="479"/>
                  </a:lnTo>
                  <a:lnTo>
                    <a:pt x="195" y="480"/>
                  </a:lnTo>
                  <a:lnTo>
                    <a:pt x="195" y="485"/>
                  </a:lnTo>
                  <a:lnTo>
                    <a:pt x="196" y="492"/>
                  </a:lnTo>
                  <a:lnTo>
                    <a:pt x="195" y="497"/>
                  </a:lnTo>
                  <a:lnTo>
                    <a:pt x="194" y="503"/>
                  </a:lnTo>
                  <a:lnTo>
                    <a:pt x="190" y="506"/>
                  </a:lnTo>
                  <a:lnTo>
                    <a:pt x="182" y="508"/>
                  </a:lnTo>
                  <a:lnTo>
                    <a:pt x="174" y="506"/>
                  </a:lnTo>
                  <a:lnTo>
                    <a:pt x="169" y="503"/>
                  </a:lnTo>
                  <a:lnTo>
                    <a:pt x="166" y="498"/>
                  </a:lnTo>
                  <a:lnTo>
                    <a:pt x="164" y="492"/>
                  </a:lnTo>
                  <a:lnTo>
                    <a:pt x="163" y="485"/>
                  </a:lnTo>
                  <a:lnTo>
                    <a:pt x="460" y="276"/>
                  </a:lnTo>
                  <a:lnTo>
                    <a:pt x="310" y="451"/>
                  </a:lnTo>
                  <a:lnTo>
                    <a:pt x="304" y="473"/>
                  </a:lnTo>
                  <a:lnTo>
                    <a:pt x="301" y="492"/>
                  </a:lnTo>
                  <a:lnTo>
                    <a:pt x="301" y="502"/>
                  </a:lnTo>
                  <a:lnTo>
                    <a:pt x="302" y="512"/>
                  </a:lnTo>
                  <a:lnTo>
                    <a:pt x="305" y="523"/>
                  </a:lnTo>
                  <a:lnTo>
                    <a:pt x="310" y="535"/>
                  </a:lnTo>
                  <a:lnTo>
                    <a:pt x="311" y="539"/>
                  </a:lnTo>
                  <a:lnTo>
                    <a:pt x="310" y="541"/>
                  </a:lnTo>
                  <a:lnTo>
                    <a:pt x="299" y="540"/>
                  </a:lnTo>
                  <a:lnTo>
                    <a:pt x="292" y="538"/>
                  </a:lnTo>
                  <a:lnTo>
                    <a:pt x="284" y="537"/>
                  </a:lnTo>
                  <a:lnTo>
                    <a:pt x="272" y="535"/>
                  </a:lnTo>
                  <a:lnTo>
                    <a:pt x="261" y="534"/>
                  </a:lnTo>
                  <a:lnTo>
                    <a:pt x="247" y="535"/>
                  </a:lnTo>
                  <a:lnTo>
                    <a:pt x="219" y="537"/>
                  </a:lnTo>
                  <a:lnTo>
                    <a:pt x="200" y="538"/>
                  </a:lnTo>
                  <a:lnTo>
                    <a:pt x="180" y="539"/>
                  </a:lnTo>
                  <a:lnTo>
                    <a:pt x="178" y="537"/>
                  </a:lnTo>
                  <a:lnTo>
                    <a:pt x="179" y="535"/>
                  </a:lnTo>
                  <a:lnTo>
                    <a:pt x="180" y="531"/>
                  </a:lnTo>
                  <a:lnTo>
                    <a:pt x="181" y="525"/>
                  </a:lnTo>
                  <a:lnTo>
                    <a:pt x="181" y="518"/>
                  </a:lnTo>
                  <a:lnTo>
                    <a:pt x="186" y="517"/>
                  </a:lnTo>
                  <a:lnTo>
                    <a:pt x="190" y="516"/>
                  </a:lnTo>
                  <a:lnTo>
                    <a:pt x="195" y="515"/>
                  </a:lnTo>
                  <a:lnTo>
                    <a:pt x="200" y="511"/>
                  </a:lnTo>
                  <a:lnTo>
                    <a:pt x="205" y="506"/>
                  </a:lnTo>
                  <a:lnTo>
                    <a:pt x="207" y="501"/>
                  </a:lnTo>
                  <a:lnTo>
                    <a:pt x="208" y="493"/>
                  </a:lnTo>
                  <a:lnTo>
                    <a:pt x="207" y="486"/>
                  </a:lnTo>
                  <a:lnTo>
                    <a:pt x="206" y="479"/>
                  </a:lnTo>
                  <a:lnTo>
                    <a:pt x="203" y="474"/>
                  </a:lnTo>
                  <a:lnTo>
                    <a:pt x="200" y="470"/>
                  </a:lnTo>
                  <a:lnTo>
                    <a:pt x="199" y="467"/>
                  </a:lnTo>
                  <a:lnTo>
                    <a:pt x="203" y="460"/>
                  </a:lnTo>
                  <a:lnTo>
                    <a:pt x="205" y="452"/>
                  </a:lnTo>
                  <a:lnTo>
                    <a:pt x="205" y="439"/>
                  </a:lnTo>
                  <a:lnTo>
                    <a:pt x="203" y="425"/>
                  </a:lnTo>
                  <a:lnTo>
                    <a:pt x="199" y="410"/>
                  </a:lnTo>
                  <a:lnTo>
                    <a:pt x="193" y="388"/>
                  </a:lnTo>
                  <a:lnTo>
                    <a:pt x="188" y="367"/>
                  </a:lnTo>
                  <a:lnTo>
                    <a:pt x="190" y="361"/>
                  </a:lnTo>
                  <a:lnTo>
                    <a:pt x="192" y="363"/>
                  </a:lnTo>
                  <a:lnTo>
                    <a:pt x="245" y="413"/>
                  </a:lnTo>
                  <a:lnTo>
                    <a:pt x="251" y="417"/>
                  </a:lnTo>
                  <a:lnTo>
                    <a:pt x="258" y="422"/>
                  </a:lnTo>
                  <a:lnTo>
                    <a:pt x="274" y="431"/>
                  </a:lnTo>
                  <a:lnTo>
                    <a:pt x="292" y="439"/>
                  </a:lnTo>
                  <a:lnTo>
                    <a:pt x="310" y="446"/>
                  </a:lnTo>
                  <a:lnTo>
                    <a:pt x="311" y="447"/>
                  </a:lnTo>
                  <a:lnTo>
                    <a:pt x="310" y="451"/>
                  </a:lnTo>
                  <a:lnTo>
                    <a:pt x="460" y="276"/>
                  </a:lnTo>
                  <a:close/>
                </a:path>
              </a:pathLst>
            </a:custGeom>
            <a:grpFill/>
            <a:ln w="9525">
              <a:noFill/>
              <a:round/>
              <a:headEnd/>
              <a:tailEnd/>
            </a:ln>
          </p:spPr>
          <p:txBody>
            <a:bodyPr/>
            <a:lstStyle/>
            <a:p>
              <a:pPr fontAlgn="auto">
                <a:spcBef>
                  <a:spcPts val="0"/>
                </a:spcBef>
                <a:spcAft>
                  <a:spcPts val="0"/>
                </a:spcAft>
                <a:defRPr/>
              </a:pPr>
              <a:endParaRPr lang="de-DE">
                <a:solidFill>
                  <a:schemeClr val="bg2"/>
                </a:solidFill>
                <a:latin typeface="+mn-lt"/>
                <a:ea typeface="+mn-ea"/>
              </a:endParaRPr>
            </a:p>
          </p:txBody>
        </p:sp>
        <p:sp>
          <p:nvSpPr>
            <p:cNvPr id="50" name="Freeform 120"/>
            <p:cNvSpPr>
              <a:spLocks/>
            </p:cNvSpPr>
            <p:nvPr/>
          </p:nvSpPr>
          <p:spPr bwMode="auto">
            <a:xfrm>
              <a:off x="1876" y="2281"/>
              <a:ext cx="65" cy="31"/>
            </a:xfrm>
            <a:custGeom>
              <a:avLst/>
              <a:gdLst/>
              <a:ahLst/>
              <a:cxnLst>
                <a:cxn ang="0">
                  <a:pos x="64" y="6"/>
                </a:cxn>
                <a:cxn ang="0">
                  <a:pos x="66" y="9"/>
                </a:cxn>
                <a:cxn ang="0">
                  <a:pos x="66" y="13"/>
                </a:cxn>
                <a:cxn ang="0">
                  <a:pos x="63" y="12"/>
                </a:cxn>
                <a:cxn ang="0">
                  <a:pos x="61" y="11"/>
                </a:cxn>
                <a:cxn ang="0">
                  <a:pos x="58" y="6"/>
                </a:cxn>
                <a:cxn ang="0">
                  <a:pos x="50" y="6"/>
                </a:cxn>
                <a:cxn ang="0">
                  <a:pos x="43" y="8"/>
                </a:cxn>
                <a:cxn ang="0">
                  <a:pos x="32" y="13"/>
                </a:cxn>
                <a:cxn ang="0">
                  <a:pos x="23" y="20"/>
                </a:cxn>
                <a:cxn ang="0">
                  <a:pos x="6" y="31"/>
                </a:cxn>
                <a:cxn ang="0">
                  <a:pos x="0" y="29"/>
                </a:cxn>
                <a:cxn ang="0">
                  <a:pos x="9" y="25"/>
                </a:cxn>
                <a:cxn ang="0">
                  <a:pos x="19" y="19"/>
                </a:cxn>
                <a:cxn ang="0">
                  <a:pos x="30" y="11"/>
                </a:cxn>
                <a:cxn ang="0">
                  <a:pos x="40" y="5"/>
                </a:cxn>
                <a:cxn ang="0">
                  <a:pos x="52" y="0"/>
                </a:cxn>
                <a:cxn ang="0">
                  <a:pos x="58" y="2"/>
                </a:cxn>
                <a:cxn ang="0">
                  <a:pos x="64" y="6"/>
                </a:cxn>
              </a:cxnLst>
              <a:rect l="0" t="0" r="r" b="b"/>
              <a:pathLst>
                <a:path w="66" h="31">
                  <a:moveTo>
                    <a:pt x="64" y="6"/>
                  </a:moveTo>
                  <a:lnTo>
                    <a:pt x="66" y="9"/>
                  </a:lnTo>
                  <a:lnTo>
                    <a:pt x="66" y="13"/>
                  </a:lnTo>
                  <a:lnTo>
                    <a:pt x="63" y="12"/>
                  </a:lnTo>
                  <a:lnTo>
                    <a:pt x="61" y="11"/>
                  </a:lnTo>
                  <a:lnTo>
                    <a:pt x="58" y="6"/>
                  </a:lnTo>
                  <a:lnTo>
                    <a:pt x="50" y="6"/>
                  </a:lnTo>
                  <a:lnTo>
                    <a:pt x="43" y="8"/>
                  </a:lnTo>
                  <a:lnTo>
                    <a:pt x="32" y="13"/>
                  </a:lnTo>
                  <a:lnTo>
                    <a:pt x="23" y="20"/>
                  </a:lnTo>
                  <a:lnTo>
                    <a:pt x="6" y="31"/>
                  </a:lnTo>
                  <a:lnTo>
                    <a:pt x="0" y="29"/>
                  </a:lnTo>
                  <a:lnTo>
                    <a:pt x="9" y="25"/>
                  </a:lnTo>
                  <a:lnTo>
                    <a:pt x="19" y="19"/>
                  </a:lnTo>
                  <a:lnTo>
                    <a:pt x="30" y="11"/>
                  </a:lnTo>
                  <a:lnTo>
                    <a:pt x="40" y="5"/>
                  </a:lnTo>
                  <a:lnTo>
                    <a:pt x="52" y="0"/>
                  </a:lnTo>
                  <a:lnTo>
                    <a:pt x="58" y="2"/>
                  </a:lnTo>
                  <a:lnTo>
                    <a:pt x="64" y="6"/>
                  </a:lnTo>
                  <a:close/>
                </a:path>
              </a:pathLst>
            </a:custGeom>
            <a:grpFill/>
            <a:ln w="9525">
              <a:noFill/>
              <a:round/>
              <a:headEnd/>
              <a:tailEnd/>
            </a:ln>
          </p:spPr>
          <p:txBody>
            <a:bodyPr/>
            <a:lstStyle/>
            <a:p>
              <a:pPr fontAlgn="auto">
                <a:spcBef>
                  <a:spcPts val="0"/>
                </a:spcBef>
                <a:spcAft>
                  <a:spcPts val="0"/>
                </a:spcAft>
                <a:defRPr/>
              </a:pPr>
              <a:endParaRPr lang="de-DE">
                <a:solidFill>
                  <a:schemeClr val="bg2"/>
                </a:solidFill>
                <a:latin typeface="+mn-lt"/>
                <a:ea typeface="+mn-ea"/>
              </a:endParaRPr>
            </a:p>
          </p:txBody>
        </p:sp>
        <p:sp>
          <p:nvSpPr>
            <p:cNvPr id="51" name="Freeform 121"/>
            <p:cNvSpPr>
              <a:spLocks/>
            </p:cNvSpPr>
            <p:nvPr/>
          </p:nvSpPr>
          <p:spPr bwMode="auto">
            <a:xfrm>
              <a:off x="1870" y="2301"/>
              <a:ext cx="68" cy="42"/>
            </a:xfrm>
            <a:custGeom>
              <a:avLst/>
              <a:gdLst/>
              <a:ahLst/>
              <a:cxnLst>
                <a:cxn ang="0">
                  <a:pos x="68" y="7"/>
                </a:cxn>
                <a:cxn ang="0">
                  <a:pos x="67" y="3"/>
                </a:cxn>
                <a:cxn ang="0">
                  <a:pos x="66" y="1"/>
                </a:cxn>
                <a:cxn ang="0">
                  <a:pos x="64" y="0"/>
                </a:cxn>
                <a:cxn ang="0">
                  <a:pos x="62" y="5"/>
                </a:cxn>
                <a:cxn ang="0">
                  <a:pos x="61" y="7"/>
                </a:cxn>
                <a:cxn ang="0">
                  <a:pos x="56" y="7"/>
                </a:cxn>
                <a:cxn ang="0">
                  <a:pos x="45" y="11"/>
                </a:cxn>
                <a:cxn ang="0">
                  <a:pos x="35" y="17"/>
                </a:cxn>
                <a:cxn ang="0">
                  <a:pos x="25" y="24"/>
                </a:cxn>
                <a:cxn ang="0">
                  <a:pos x="15" y="30"/>
                </a:cxn>
                <a:cxn ang="0">
                  <a:pos x="0" y="36"/>
                </a:cxn>
                <a:cxn ang="0">
                  <a:pos x="0" y="38"/>
                </a:cxn>
                <a:cxn ang="0">
                  <a:pos x="47" y="42"/>
                </a:cxn>
                <a:cxn ang="0">
                  <a:pos x="62" y="40"/>
                </a:cxn>
                <a:cxn ang="0">
                  <a:pos x="62" y="37"/>
                </a:cxn>
                <a:cxn ang="0">
                  <a:pos x="60" y="34"/>
                </a:cxn>
                <a:cxn ang="0">
                  <a:pos x="63" y="23"/>
                </a:cxn>
                <a:cxn ang="0">
                  <a:pos x="62" y="13"/>
                </a:cxn>
                <a:cxn ang="0">
                  <a:pos x="63" y="11"/>
                </a:cxn>
                <a:cxn ang="0">
                  <a:pos x="65" y="11"/>
                </a:cxn>
                <a:cxn ang="0">
                  <a:pos x="67" y="10"/>
                </a:cxn>
                <a:cxn ang="0">
                  <a:pos x="68" y="7"/>
                </a:cxn>
                <a:cxn ang="0">
                  <a:pos x="68" y="7"/>
                </a:cxn>
                <a:cxn ang="0">
                  <a:pos x="56" y="34"/>
                </a:cxn>
                <a:cxn ang="0">
                  <a:pos x="52" y="35"/>
                </a:cxn>
                <a:cxn ang="0">
                  <a:pos x="49" y="34"/>
                </a:cxn>
                <a:cxn ang="0">
                  <a:pos x="42" y="34"/>
                </a:cxn>
                <a:cxn ang="0">
                  <a:pos x="36" y="35"/>
                </a:cxn>
                <a:cxn ang="0">
                  <a:pos x="24" y="34"/>
                </a:cxn>
                <a:cxn ang="0">
                  <a:pos x="22" y="32"/>
                </a:cxn>
                <a:cxn ang="0">
                  <a:pos x="27" y="29"/>
                </a:cxn>
                <a:cxn ang="0">
                  <a:pos x="41" y="21"/>
                </a:cxn>
                <a:cxn ang="0">
                  <a:pos x="54" y="17"/>
                </a:cxn>
                <a:cxn ang="0">
                  <a:pos x="56" y="18"/>
                </a:cxn>
                <a:cxn ang="0">
                  <a:pos x="57" y="27"/>
                </a:cxn>
                <a:cxn ang="0">
                  <a:pos x="56" y="34"/>
                </a:cxn>
                <a:cxn ang="0">
                  <a:pos x="68" y="7"/>
                </a:cxn>
              </a:cxnLst>
              <a:rect l="0" t="0" r="r" b="b"/>
              <a:pathLst>
                <a:path w="68" h="42">
                  <a:moveTo>
                    <a:pt x="68" y="7"/>
                  </a:moveTo>
                  <a:lnTo>
                    <a:pt x="67" y="3"/>
                  </a:lnTo>
                  <a:lnTo>
                    <a:pt x="66" y="1"/>
                  </a:lnTo>
                  <a:lnTo>
                    <a:pt x="64" y="0"/>
                  </a:lnTo>
                  <a:lnTo>
                    <a:pt x="62" y="5"/>
                  </a:lnTo>
                  <a:lnTo>
                    <a:pt x="61" y="7"/>
                  </a:lnTo>
                  <a:lnTo>
                    <a:pt x="56" y="7"/>
                  </a:lnTo>
                  <a:lnTo>
                    <a:pt x="45" y="11"/>
                  </a:lnTo>
                  <a:lnTo>
                    <a:pt x="35" y="17"/>
                  </a:lnTo>
                  <a:lnTo>
                    <a:pt x="25" y="24"/>
                  </a:lnTo>
                  <a:lnTo>
                    <a:pt x="15" y="30"/>
                  </a:lnTo>
                  <a:lnTo>
                    <a:pt x="0" y="36"/>
                  </a:lnTo>
                  <a:lnTo>
                    <a:pt x="0" y="38"/>
                  </a:lnTo>
                  <a:lnTo>
                    <a:pt x="47" y="42"/>
                  </a:lnTo>
                  <a:lnTo>
                    <a:pt x="62" y="40"/>
                  </a:lnTo>
                  <a:lnTo>
                    <a:pt x="62" y="37"/>
                  </a:lnTo>
                  <a:lnTo>
                    <a:pt x="60" y="34"/>
                  </a:lnTo>
                  <a:lnTo>
                    <a:pt x="63" y="23"/>
                  </a:lnTo>
                  <a:lnTo>
                    <a:pt x="62" y="13"/>
                  </a:lnTo>
                  <a:lnTo>
                    <a:pt x="63" y="11"/>
                  </a:lnTo>
                  <a:lnTo>
                    <a:pt x="65" y="11"/>
                  </a:lnTo>
                  <a:lnTo>
                    <a:pt x="67" y="10"/>
                  </a:lnTo>
                  <a:lnTo>
                    <a:pt x="68" y="7"/>
                  </a:lnTo>
                  <a:lnTo>
                    <a:pt x="68" y="7"/>
                  </a:lnTo>
                  <a:lnTo>
                    <a:pt x="56" y="34"/>
                  </a:lnTo>
                  <a:lnTo>
                    <a:pt x="52" y="35"/>
                  </a:lnTo>
                  <a:lnTo>
                    <a:pt x="49" y="34"/>
                  </a:lnTo>
                  <a:lnTo>
                    <a:pt x="42" y="34"/>
                  </a:lnTo>
                  <a:lnTo>
                    <a:pt x="36" y="35"/>
                  </a:lnTo>
                  <a:lnTo>
                    <a:pt x="24" y="34"/>
                  </a:lnTo>
                  <a:lnTo>
                    <a:pt x="22" y="32"/>
                  </a:lnTo>
                  <a:lnTo>
                    <a:pt x="27" y="29"/>
                  </a:lnTo>
                  <a:lnTo>
                    <a:pt x="41" y="21"/>
                  </a:lnTo>
                  <a:lnTo>
                    <a:pt x="54" y="17"/>
                  </a:lnTo>
                  <a:lnTo>
                    <a:pt x="56" y="18"/>
                  </a:lnTo>
                  <a:lnTo>
                    <a:pt x="57" y="27"/>
                  </a:lnTo>
                  <a:lnTo>
                    <a:pt x="56" y="34"/>
                  </a:lnTo>
                  <a:lnTo>
                    <a:pt x="68" y="7"/>
                  </a:lnTo>
                  <a:close/>
                </a:path>
              </a:pathLst>
            </a:custGeom>
            <a:grpFill/>
            <a:ln w="9525">
              <a:noFill/>
              <a:round/>
              <a:headEnd/>
              <a:tailEnd/>
            </a:ln>
          </p:spPr>
          <p:txBody>
            <a:bodyPr/>
            <a:lstStyle/>
            <a:p>
              <a:pPr fontAlgn="auto">
                <a:spcBef>
                  <a:spcPts val="0"/>
                </a:spcBef>
                <a:spcAft>
                  <a:spcPts val="0"/>
                </a:spcAft>
                <a:defRPr/>
              </a:pPr>
              <a:endParaRPr lang="de-DE">
                <a:solidFill>
                  <a:schemeClr val="bg2"/>
                </a:solidFill>
                <a:latin typeface="+mn-lt"/>
                <a:ea typeface="+mn-ea"/>
              </a:endParaRPr>
            </a:p>
          </p:txBody>
        </p:sp>
        <p:sp>
          <p:nvSpPr>
            <p:cNvPr id="52" name="Freeform 122"/>
            <p:cNvSpPr>
              <a:spLocks/>
            </p:cNvSpPr>
            <p:nvPr/>
          </p:nvSpPr>
          <p:spPr bwMode="auto">
            <a:xfrm>
              <a:off x="1944" y="2382"/>
              <a:ext cx="41" cy="36"/>
            </a:xfrm>
            <a:custGeom>
              <a:avLst/>
              <a:gdLst/>
              <a:ahLst/>
              <a:cxnLst>
                <a:cxn ang="0">
                  <a:pos x="3" y="1"/>
                </a:cxn>
                <a:cxn ang="0">
                  <a:pos x="5" y="0"/>
                </a:cxn>
                <a:cxn ang="0">
                  <a:pos x="5" y="3"/>
                </a:cxn>
                <a:cxn ang="0">
                  <a:pos x="5" y="12"/>
                </a:cxn>
                <a:cxn ang="0">
                  <a:pos x="3" y="23"/>
                </a:cxn>
                <a:cxn ang="0">
                  <a:pos x="3" y="27"/>
                </a:cxn>
                <a:cxn ang="0">
                  <a:pos x="5" y="28"/>
                </a:cxn>
                <a:cxn ang="0">
                  <a:pos x="7" y="29"/>
                </a:cxn>
                <a:cxn ang="0">
                  <a:pos x="13" y="28"/>
                </a:cxn>
                <a:cxn ang="0">
                  <a:pos x="19" y="25"/>
                </a:cxn>
                <a:cxn ang="0">
                  <a:pos x="29" y="21"/>
                </a:cxn>
                <a:cxn ang="0">
                  <a:pos x="34" y="19"/>
                </a:cxn>
                <a:cxn ang="0">
                  <a:pos x="41" y="17"/>
                </a:cxn>
                <a:cxn ang="0">
                  <a:pos x="41" y="21"/>
                </a:cxn>
                <a:cxn ang="0">
                  <a:pos x="30" y="25"/>
                </a:cxn>
                <a:cxn ang="0">
                  <a:pos x="19" y="29"/>
                </a:cxn>
                <a:cxn ang="0">
                  <a:pos x="9" y="35"/>
                </a:cxn>
                <a:cxn ang="0">
                  <a:pos x="6" y="36"/>
                </a:cxn>
                <a:cxn ang="0">
                  <a:pos x="3" y="35"/>
                </a:cxn>
                <a:cxn ang="0">
                  <a:pos x="2" y="33"/>
                </a:cxn>
                <a:cxn ang="0">
                  <a:pos x="0" y="27"/>
                </a:cxn>
                <a:cxn ang="0">
                  <a:pos x="0" y="23"/>
                </a:cxn>
                <a:cxn ang="0">
                  <a:pos x="0" y="14"/>
                </a:cxn>
                <a:cxn ang="0">
                  <a:pos x="2" y="3"/>
                </a:cxn>
                <a:cxn ang="0">
                  <a:pos x="3" y="1"/>
                </a:cxn>
              </a:cxnLst>
              <a:rect l="0" t="0" r="r" b="b"/>
              <a:pathLst>
                <a:path w="41" h="36">
                  <a:moveTo>
                    <a:pt x="3" y="1"/>
                  </a:moveTo>
                  <a:lnTo>
                    <a:pt x="5" y="0"/>
                  </a:lnTo>
                  <a:lnTo>
                    <a:pt x="5" y="3"/>
                  </a:lnTo>
                  <a:lnTo>
                    <a:pt x="5" y="12"/>
                  </a:lnTo>
                  <a:lnTo>
                    <a:pt x="3" y="23"/>
                  </a:lnTo>
                  <a:lnTo>
                    <a:pt x="3" y="27"/>
                  </a:lnTo>
                  <a:lnTo>
                    <a:pt x="5" y="28"/>
                  </a:lnTo>
                  <a:lnTo>
                    <a:pt x="7" y="29"/>
                  </a:lnTo>
                  <a:lnTo>
                    <a:pt x="13" y="28"/>
                  </a:lnTo>
                  <a:lnTo>
                    <a:pt x="19" y="25"/>
                  </a:lnTo>
                  <a:lnTo>
                    <a:pt x="29" y="21"/>
                  </a:lnTo>
                  <a:lnTo>
                    <a:pt x="34" y="19"/>
                  </a:lnTo>
                  <a:lnTo>
                    <a:pt x="41" y="17"/>
                  </a:lnTo>
                  <a:lnTo>
                    <a:pt x="41" y="21"/>
                  </a:lnTo>
                  <a:lnTo>
                    <a:pt x="30" y="25"/>
                  </a:lnTo>
                  <a:lnTo>
                    <a:pt x="19" y="29"/>
                  </a:lnTo>
                  <a:lnTo>
                    <a:pt x="9" y="35"/>
                  </a:lnTo>
                  <a:lnTo>
                    <a:pt x="6" y="36"/>
                  </a:lnTo>
                  <a:lnTo>
                    <a:pt x="3" y="35"/>
                  </a:lnTo>
                  <a:lnTo>
                    <a:pt x="2" y="33"/>
                  </a:lnTo>
                  <a:lnTo>
                    <a:pt x="0" y="27"/>
                  </a:lnTo>
                  <a:lnTo>
                    <a:pt x="0" y="23"/>
                  </a:lnTo>
                  <a:lnTo>
                    <a:pt x="0" y="14"/>
                  </a:lnTo>
                  <a:lnTo>
                    <a:pt x="2" y="3"/>
                  </a:lnTo>
                  <a:lnTo>
                    <a:pt x="3" y="1"/>
                  </a:lnTo>
                  <a:close/>
                </a:path>
              </a:pathLst>
            </a:custGeom>
            <a:grpFill/>
            <a:ln w="9525">
              <a:noFill/>
              <a:round/>
              <a:headEnd/>
              <a:tailEnd/>
            </a:ln>
          </p:spPr>
          <p:txBody>
            <a:bodyPr/>
            <a:lstStyle/>
            <a:p>
              <a:pPr fontAlgn="auto">
                <a:spcBef>
                  <a:spcPts val="0"/>
                </a:spcBef>
                <a:spcAft>
                  <a:spcPts val="0"/>
                </a:spcAft>
                <a:defRPr/>
              </a:pPr>
              <a:endParaRPr lang="de-DE">
                <a:solidFill>
                  <a:schemeClr val="bg2"/>
                </a:solidFill>
                <a:latin typeface="+mn-lt"/>
                <a:ea typeface="+mn-ea"/>
              </a:endParaRPr>
            </a:p>
          </p:txBody>
        </p:sp>
        <p:sp>
          <p:nvSpPr>
            <p:cNvPr id="53" name="Freeform 123"/>
            <p:cNvSpPr>
              <a:spLocks/>
            </p:cNvSpPr>
            <p:nvPr/>
          </p:nvSpPr>
          <p:spPr bwMode="auto">
            <a:xfrm>
              <a:off x="1689" y="2376"/>
              <a:ext cx="40" cy="78"/>
            </a:xfrm>
            <a:custGeom>
              <a:avLst/>
              <a:gdLst/>
              <a:ahLst/>
              <a:cxnLst>
                <a:cxn ang="0">
                  <a:pos x="30" y="6"/>
                </a:cxn>
                <a:cxn ang="0">
                  <a:pos x="33" y="13"/>
                </a:cxn>
                <a:cxn ang="0">
                  <a:pos x="32" y="21"/>
                </a:cxn>
                <a:cxn ang="0">
                  <a:pos x="30" y="36"/>
                </a:cxn>
                <a:cxn ang="0">
                  <a:pos x="31" y="39"/>
                </a:cxn>
                <a:cxn ang="0">
                  <a:pos x="34" y="41"/>
                </a:cxn>
                <a:cxn ang="0">
                  <a:pos x="36" y="43"/>
                </a:cxn>
                <a:cxn ang="0">
                  <a:pos x="36" y="45"/>
                </a:cxn>
                <a:cxn ang="0">
                  <a:pos x="33" y="47"/>
                </a:cxn>
                <a:cxn ang="0">
                  <a:pos x="30" y="45"/>
                </a:cxn>
                <a:cxn ang="0">
                  <a:pos x="27" y="43"/>
                </a:cxn>
                <a:cxn ang="0">
                  <a:pos x="26" y="39"/>
                </a:cxn>
                <a:cxn ang="0">
                  <a:pos x="26" y="32"/>
                </a:cxn>
                <a:cxn ang="0">
                  <a:pos x="28" y="23"/>
                </a:cxn>
                <a:cxn ang="0">
                  <a:pos x="28" y="15"/>
                </a:cxn>
                <a:cxn ang="0">
                  <a:pos x="26" y="7"/>
                </a:cxn>
                <a:cxn ang="0">
                  <a:pos x="19" y="4"/>
                </a:cxn>
                <a:cxn ang="0">
                  <a:pos x="13" y="5"/>
                </a:cxn>
                <a:cxn ang="0">
                  <a:pos x="8" y="12"/>
                </a:cxn>
                <a:cxn ang="0">
                  <a:pos x="5" y="16"/>
                </a:cxn>
                <a:cxn ang="0">
                  <a:pos x="4" y="35"/>
                </a:cxn>
                <a:cxn ang="0">
                  <a:pos x="6" y="46"/>
                </a:cxn>
                <a:cxn ang="0">
                  <a:pos x="12" y="54"/>
                </a:cxn>
                <a:cxn ang="0">
                  <a:pos x="23" y="60"/>
                </a:cxn>
                <a:cxn ang="0">
                  <a:pos x="27" y="65"/>
                </a:cxn>
                <a:cxn ang="0">
                  <a:pos x="28" y="70"/>
                </a:cxn>
                <a:cxn ang="0">
                  <a:pos x="34" y="73"/>
                </a:cxn>
                <a:cxn ang="0">
                  <a:pos x="36" y="70"/>
                </a:cxn>
                <a:cxn ang="0">
                  <a:pos x="36" y="69"/>
                </a:cxn>
                <a:cxn ang="0">
                  <a:pos x="38" y="70"/>
                </a:cxn>
                <a:cxn ang="0">
                  <a:pos x="40" y="72"/>
                </a:cxn>
                <a:cxn ang="0">
                  <a:pos x="38" y="75"/>
                </a:cxn>
                <a:cxn ang="0">
                  <a:pos x="36" y="76"/>
                </a:cxn>
                <a:cxn ang="0">
                  <a:pos x="34" y="77"/>
                </a:cxn>
                <a:cxn ang="0">
                  <a:pos x="31" y="78"/>
                </a:cxn>
                <a:cxn ang="0">
                  <a:pos x="28" y="75"/>
                </a:cxn>
                <a:cxn ang="0">
                  <a:pos x="26" y="69"/>
                </a:cxn>
                <a:cxn ang="0">
                  <a:pos x="24" y="65"/>
                </a:cxn>
                <a:cxn ang="0">
                  <a:pos x="21" y="62"/>
                </a:cxn>
                <a:cxn ang="0">
                  <a:pos x="12" y="59"/>
                </a:cxn>
                <a:cxn ang="0">
                  <a:pos x="7" y="52"/>
                </a:cxn>
                <a:cxn ang="0">
                  <a:pos x="2" y="45"/>
                </a:cxn>
                <a:cxn ang="0">
                  <a:pos x="1" y="36"/>
                </a:cxn>
                <a:cxn ang="0">
                  <a:pos x="0" y="28"/>
                </a:cxn>
                <a:cxn ang="0">
                  <a:pos x="2" y="20"/>
                </a:cxn>
                <a:cxn ang="0">
                  <a:pos x="5" y="11"/>
                </a:cxn>
                <a:cxn ang="0">
                  <a:pos x="10" y="4"/>
                </a:cxn>
                <a:cxn ang="0">
                  <a:pos x="16" y="1"/>
                </a:cxn>
                <a:cxn ang="0">
                  <a:pos x="23" y="0"/>
                </a:cxn>
                <a:cxn ang="0">
                  <a:pos x="30" y="6"/>
                </a:cxn>
              </a:cxnLst>
              <a:rect l="0" t="0" r="r" b="b"/>
              <a:pathLst>
                <a:path w="40" h="78">
                  <a:moveTo>
                    <a:pt x="30" y="6"/>
                  </a:moveTo>
                  <a:lnTo>
                    <a:pt x="33" y="13"/>
                  </a:lnTo>
                  <a:lnTo>
                    <a:pt x="32" y="21"/>
                  </a:lnTo>
                  <a:lnTo>
                    <a:pt x="30" y="36"/>
                  </a:lnTo>
                  <a:lnTo>
                    <a:pt x="31" y="39"/>
                  </a:lnTo>
                  <a:lnTo>
                    <a:pt x="34" y="41"/>
                  </a:lnTo>
                  <a:lnTo>
                    <a:pt x="36" y="43"/>
                  </a:lnTo>
                  <a:lnTo>
                    <a:pt x="36" y="45"/>
                  </a:lnTo>
                  <a:lnTo>
                    <a:pt x="33" y="47"/>
                  </a:lnTo>
                  <a:lnTo>
                    <a:pt x="30" y="45"/>
                  </a:lnTo>
                  <a:lnTo>
                    <a:pt x="27" y="43"/>
                  </a:lnTo>
                  <a:lnTo>
                    <a:pt x="26" y="39"/>
                  </a:lnTo>
                  <a:lnTo>
                    <a:pt x="26" y="32"/>
                  </a:lnTo>
                  <a:lnTo>
                    <a:pt x="28" y="23"/>
                  </a:lnTo>
                  <a:lnTo>
                    <a:pt x="28" y="15"/>
                  </a:lnTo>
                  <a:lnTo>
                    <a:pt x="26" y="7"/>
                  </a:lnTo>
                  <a:lnTo>
                    <a:pt x="19" y="4"/>
                  </a:lnTo>
                  <a:lnTo>
                    <a:pt x="13" y="5"/>
                  </a:lnTo>
                  <a:lnTo>
                    <a:pt x="8" y="12"/>
                  </a:lnTo>
                  <a:lnTo>
                    <a:pt x="5" y="16"/>
                  </a:lnTo>
                  <a:lnTo>
                    <a:pt x="4" y="35"/>
                  </a:lnTo>
                  <a:lnTo>
                    <a:pt x="6" y="46"/>
                  </a:lnTo>
                  <a:lnTo>
                    <a:pt x="12" y="54"/>
                  </a:lnTo>
                  <a:lnTo>
                    <a:pt x="23" y="60"/>
                  </a:lnTo>
                  <a:lnTo>
                    <a:pt x="27" y="65"/>
                  </a:lnTo>
                  <a:lnTo>
                    <a:pt x="28" y="70"/>
                  </a:lnTo>
                  <a:lnTo>
                    <a:pt x="34" y="73"/>
                  </a:lnTo>
                  <a:lnTo>
                    <a:pt x="36" y="70"/>
                  </a:lnTo>
                  <a:lnTo>
                    <a:pt x="36" y="69"/>
                  </a:lnTo>
                  <a:lnTo>
                    <a:pt x="38" y="70"/>
                  </a:lnTo>
                  <a:lnTo>
                    <a:pt x="40" y="72"/>
                  </a:lnTo>
                  <a:lnTo>
                    <a:pt x="38" y="75"/>
                  </a:lnTo>
                  <a:lnTo>
                    <a:pt x="36" y="76"/>
                  </a:lnTo>
                  <a:lnTo>
                    <a:pt x="34" y="77"/>
                  </a:lnTo>
                  <a:lnTo>
                    <a:pt x="31" y="78"/>
                  </a:lnTo>
                  <a:lnTo>
                    <a:pt x="28" y="75"/>
                  </a:lnTo>
                  <a:lnTo>
                    <a:pt x="26" y="69"/>
                  </a:lnTo>
                  <a:lnTo>
                    <a:pt x="24" y="65"/>
                  </a:lnTo>
                  <a:lnTo>
                    <a:pt x="21" y="62"/>
                  </a:lnTo>
                  <a:lnTo>
                    <a:pt x="12" y="59"/>
                  </a:lnTo>
                  <a:lnTo>
                    <a:pt x="7" y="52"/>
                  </a:lnTo>
                  <a:lnTo>
                    <a:pt x="2" y="45"/>
                  </a:lnTo>
                  <a:lnTo>
                    <a:pt x="1" y="36"/>
                  </a:lnTo>
                  <a:lnTo>
                    <a:pt x="0" y="28"/>
                  </a:lnTo>
                  <a:lnTo>
                    <a:pt x="2" y="20"/>
                  </a:lnTo>
                  <a:lnTo>
                    <a:pt x="5" y="11"/>
                  </a:lnTo>
                  <a:lnTo>
                    <a:pt x="10" y="4"/>
                  </a:lnTo>
                  <a:lnTo>
                    <a:pt x="16" y="1"/>
                  </a:lnTo>
                  <a:lnTo>
                    <a:pt x="23" y="0"/>
                  </a:lnTo>
                  <a:lnTo>
                    <a:pt x="30" y="6"/>
                  </a:lnTo>
                  <a:close/>
                </a:path>
              </a:pathLst>
            </a:custGeom>
            <a:grpFill/>
            <a:ln w="9525">
              <a:noFill/>
              <a:round/>
              <a:headEnd/>
              <a:tailEnd/>
            </a:ln>
          </p:spPr>
          <p:txBody>
            <a:bodyPr/>
            <a:lstStyle/>
            <a:p>
              <a:pPr fontAlgn="auto">
                <a:spcBef>
                  <a:spcPts val="0"/>
                </a:spcBef>
                <a:spcAft>
                  <a:spcPts val="0"/>
                </a:spcAft>
                <a:defRPr/>
              </a:pPr>
              <a:endParaRPr lang="de-DE">
                <a:solidFill>
                  <a:schemeClr val="bg2"/>
                </a:solidFill>
                <a:latin typeface="+mn-lt"/>
                <a:ea typeface="+mn-ea"/>
              </a:endParaRPr>
            </a:p>
          </p:txBody>
        </p:sp>
        <p:sp>
          <p:nvSpPr>
            <p:cNvPr id="54" name="Freeform 124"/>
            <p:cNvSpPr>
              <a:spLocks/>
            </p:cNvSpPr>
            <p:nvPr/>
          </p:nvSpPr>
          <p:spPr bwMode="auto">
            <a:xfrm>
              <a:off x="1549" y="2454"/>
              <a:ext cx="73" cy="47"/>
            </a:xfrm>
            <a:custGeom>
              <a:avLst/>
              <a:gdLst/>
              <a:ahLst/>
              <a:cxnLst>
                <a:cxn ang="0">
                  <a:pos x="27" y="8"/>
                </a:cxn>
                <a:cxn ang="0">
                  <a:pos x="19" y="11"/>
                </a:cxn>
                <a:cxn ang="0">
                  <a:pos x="14" y="17"/>
                </a:cxn>
                <a:cxn ang="0">
                  <a:pos x="6" y="28"/>
                </a:cxn>
                <a:cxn ang="0">
                  <a:pos x="1" y="37"/>
                </a:cxn>
                <a:cxn ang="0">
                  <a:pos x="0" y="40"/>
                </a:cxn>
                <a:cxn ang="0">
                  <a:pos x="0" y="42"/>
                </a:cxn>
                <a:cxn ang="0">
                  <a:pos x="0" y="44"/>
                </a:cxn>
                <a:cxn ang="0">
                  <a:pos x="2" y="44"/>
                </a:cxn>
                <a:cxn ang="0">
                  <a:pos x="3" y="45"/>
                </a:cxn>
                <a:cxn ang="0">
                  <a:pos x="6" y="46"/>
                </a:cxn>
                <a:cxn ang="0">
                  <a:pos x="9" y="47"/>
                </a:cxn>
                <a:cxn ang="0">
                  <a:pos x="15" y="47"/>
                </a:cxn>
                <a:cxn ang="0">
                  <a:pos x="28" y="46"/>
                </a:cxn>
                <a:cxn ang="0">
                  <a:pos x="36" y="44"/>
                </a:cxn>
                <a:cxn ang="0">
                  <a:pos x="45" y="40"/>
                </a:cxn>
                <a:cxn ang="0">
                  <a:pos x="53" y="35"/>
                </a:cxn>
                <a:cxn ang="0">
                  <a:pos x="59" y="30"/>
                </a:cxn>
                <a:cxn ang="0">
                  <a:pos x="65" y="23"/>
                </a:cxn>
                <a:cxn ang="0">
                  <a:pos x="69" y="18"/>
                </a:cxn>
                <a:cxn ang="0">
                  <a:pos x="72" y="8"/>
                </a:cxn>
                <a:cxn ang="0">
                  <a:pos x="73" y="5"/>
                </a:cxn>
                <a:cxn ang="0">
                  <a:pos x="73" y="3"/>
                </a:cxn>
                <a:cxn ang="0">
                  <a:pos x="73" y="1"/>
                </a:cxn>
                <a:cxn ang="0">
                  <a:pos x="71" y="1"/>
                </a:cxn>
                <a:cxn ang="0">
                  <a:pos x="68" y="1"/>
                </a:cxn>
                <a:cxn ang="0">
                  <a:pos x="63" y="0"/>
                </a:cxn>
                <a:cxn ang="0">
                  <a:pos x="58" y="0"/>
                </a:cxn>
                <a:cxn ang="0">
                  <a:pos x="43" y="2"/>
                </a:cxn>
                <a:cxn ang="0">
                  <a:pos x="27" y="8"/>
                </a:cxn>
                <a:cxn ang="0">
                  <a:pos x="27" y="8"/>
                </a:cxn>
                <a:cxn ang="0">
                  <a:pos x="29" y="11"/>
                </a:cxn>
                <a:cxn ang="0">
                  <a:pos x="41" y="7"/>
                </a:cxn>
                <a:cxn ang="0">
                  <a:pos x="52" y="5"/>
                </a:cxn>
                <a:cxn ang="0">
                  <a:pos x="68" y="5"/>
                </a:cxn>
                <a:cxn ang="0">
                  <a:pos x="65" y="11"/>
                </a:cxn>
                <a:cxn ang="0">
                  <a:pos x="61" y="20"/>
                </a:cxn>
                <a:cxn ang="0">
                  <a:pos x="54" y="28"/>
                </a:cxn>
                <a:cxn ang="0">
                  <a:pos x="43" y="36"/>
                </a:cxn>
                <a:cxn ang="0">
                  <a:pos x="30" y="40"/>
                </a:cxn>
                <a:cxn ang="0">
                  <a:pos x="19" y="42"/>
                </a:cxn>
                <a:cxn ang="0">
                  <a:pos x="10" y="41"/>
                </a:cxn>
                <a:cxn ang="0">
                  <a:pos x="6" y="40"/>
                </a:cxn>
                <a:cxn ang="0">
                  <a:pos x="7" y="34"/>
                </a:cxn>
                <a:cxn ang="0">
                  <a:pos x="12" y="26"/>
                </a:cxn>
                <a:cxn ang="0">
                  <a:pos x="19" y="18"/>
                </a:cxn>
                <a:cxn ang="0">
                  <a:pos x="29" y="11"/>
                </a:cxn>
                <a:cxn ang="0">
                  <a:pos x="27" y="8"/>
                </a:cxn>
              </a:cxnLst>
              <a:rect l="0" t="0" r="r" b="b"/>
              <a:pathLst>
                <a:path w="73" h="47">
                  <a:moveTo>
                    <a:pt x="27" y="8"/>
                  </a:moveTo>
                  <a:lnTo>
                    <a:pt x="19" y="11"/>
                  </a:lnTo>
                  <a:lnTo>
                    <a:pt x="14" y="17"/>
                  </a:lnTo>
                  <a:lnTo>
                    <a:pt x="6" y="28"/>
                  </a:lnTo>
                  <a:lnTo>
                    <a:pt x="1" y="37"/>
                  </a:lnTo>
                  <a:lnTo>
                    <a:pt x="0" y="40"/>
                  </a:lnTo>
                  <a:lnTo>
                    <a:pt x="0" y="42"/>
                  </a:lnTo>
                  <a:lnTo>
                    <a:pt x="0" y="44"/>
                  </a:lnTo>
                  <a:lnTo>
                    <a:pt x="2" y="44"/>
                  </a:lnTo>
                  <a:lnTo>
                    <a:pt x="3" y="45"/>
                  </a:lnTo>
                  <a:lnTo>
                    <a:pt x="6" y="46"/>
                  </a:lnTo>
                  <a:lnTo>
                    <a:pt x="9" y="47"/>
                  </a:lnTo>
                  <a:lnTo>
                    <a:pt x="15" y="47"/>
                  </a:lnTo>
                  <a:lnTo>
                    <a:pt x="28" y="46"/>
                  </a:lnTo>
                  <a:lnTo>
                    <a:pt x="36" y="44"/>
                  </a:lnTo>
                  <a:lnTo>
                    <a:pt x="45" y="40"/>
                  </a:lnTo>
                  <a:lnTo>
                    <a:pt x="53" y="35"/>
                  </a:lnTo>
                  <a:lnTo>
                    <a:pt x="59" y="30"/>
                  </a:lnTo>
                  <a:lnTo>
                    <a:pt x="65" y="23"/>
                  </a:lnTo>
                  <a:lnTo>
                    <a:pt x="69" y="18"/>
                  </a:lnTo>
                  <a:lnTo>
                    <a:pt x="72" y="8"/>
                  </a:lnTo>
                  <a:lnTo>
                    <a:pt x="73" y="5"/>
                  </a:lnTo>
                  <a:lnTo>
                    <a:pt x="73" y="3"/>
                  </a:lnTo>
                  <a:lnTo>
                    <a:pt x="73" y="1"/>
                  </a:lnTo>
                  <a:lnTo>
                    <a:pt x="71" y="1"/>
                  </a:lnTo>
                  <a:lnTo>
                    <a:pt x="68" y="1"/>
                  </a:lnTo>
                  <a:lnTo>
                    <a:pt x="63" y="0"/>
                  </a:lnTo>
                  <a:lnTo>
                    <a:pt x="58" y="0"/>
                  </a:lnTo>
                  <a:lnTo>
                    <a:pt x="43" y="2"/>
                  </a:lnTo>
                  <a:lnTo>
                    <a:pt x="27" y="8"/>
                  </a:lnTo>
                  <a:lnTo>
                    <a:pt x="27" y="8"/>
                  </a:lnTo>
                  <a:lnTo>
                    <a:pt x="29" y="11"/>
                  </a:lnTo>
                  <a:lnTo>
                    <a:pt x="41" y="7"/>
                  </a:lnTo>
                  <a:lnTo>
                    <a:pt x="52" y="5"/>
                  </a:lnTo>
                  <a:lnTo>
                    <a:pt x="68" y="5"/>
                  </a:lnTo>
                  <a:lnTo>
                    <a:pt x="65" y="11"/>
                  </a:lnTo>
                  <a:lnTo>
                    <a:pt x="61" y="20"/>
                  </a:lnTo>
                  <a:lnTo>
                    <a:pt x="54" y="28"/>
                  </a:lnTo>
                  <a:lnTo>
                    <a:pt x="43" y="36"/>
                  </a:lnTo>
                  <a:lnTo>
                    <a:pt x="30" y="40"/>
                  </a:lnTo>
                  <a:lnTo>
                    <a:pt x="19" y="42"/>
                  </a:lnTo>
                  <a:lnTo>
                    <a:pt x="10" y="41"/>
                  </a:lnTo>
                  <a:lnTo>
                    <a:pt x="6" y="40"/>
                  </a:lnTo>
                  <a:lnTo>
                    <a:pt x="7" y="34"/>
                  </a:lnTo>
                  <a:lnTo>
                    <a:pt x="12" y="26"/>
                  </a:lnTo>
                  <a:lnTo>
                    <a:pt x="19" y="18"/>
                  </a:lnTo>
                  <a:lnTo>
                    <a:pt x="29" y="11"/>
                  </a:lnTo>
                  <a:lnTo>
                    <a:pt x="27" y="8"/>
                  </a:lnTo>
                  <a:close/>
                </a:path>
              </a:pathLst>
            </a:custGeom>
            <a:grpFill/>
            <a:ln w="9525">
              <a:noFill/>
              <a:round/>
              <a:headEnd/>
              <a:tailEnd/>
            </a:ln>
          </p:spPr>
          <p:txBody>
            <a:bodyPr/>
            <a:lstStyle/>
            <a:p>
              <a:pPr fontAlgn="auto">
                <a:spcBef>
                  <a:spcPts val="0"/>
                </a:spcBef>
                <a:spcAft>
                  <a:spcPts val="0"/>
                </a:spcAft>
                <a:defRPr/>
              </a:pPr>
              <a:endParaRPr lang="de-DE">
                <a:solidFill>
                  <a:schemeClr val="bg2"/>
                </a:solidFill>
                <a:latin typeface="+mn-lt"/>
                <a:ea typeface="+mn-ea"/>
              </a:endParaRPr>
            </a:p>
          </p:txBody>
        </p:sp>
        <p:sp>
          <p:nvSpPr>
            <p:cNvPr id="55" name="Freeform 125"/>
            <p:cNvSpPr>
              <a:spLocks/>
            </p:cNvSpPr>
            <p:nvPr/>
          </p:nvSpPr>
          <p:spPr bwMode="auto">
            <a:xfrm>
              <a:off x="1567" y="2408"/>
              <a:ext cx="77" cy="45"/>
            </a:xfrm>
            <a:custGeom>
              <a:avLst/>
              <a:gdLst/>
              <a:ahLst/>
              <a:cxnLst>
                <a:cxn ang="0">
                  <a:pos x="30" y="5"/>
                </a:cxn>
                <a:cxn ang="0">
                  <a:pos x="23" y="9"/>
                </a:cxn>
                <a:cxn ang="0">
                  <a:pos x="16" y="15"/>
                </a:cxn>
                <a:cxn ang="0">
                  <a:pos x="8" y="27"/>
                </a:cxn>
                <a:cxn ang="0">
                  <a:pos x="3" y="36"/>
                </a:cxn>
                <a:cxn ang="0">
                  <a:pos x="1" y="40"/>
                </a:cxn>
                <a:cxn ang="0">
                  <a:pos x="1" y="41"/>
                </a:cxn>
                <a:cxn ang="0">
                  <a:pos x="0" y="43"/>
                </a:cxn>
                <a:cxn ang="0">
                  <a:pos x="3" y="43"/>
                </a:cxn>
                <a:cxn ang="0">
                  <a:pos x="4" y="43"/>
                </a:cxn>
                <a:cxn ang="0">
                  <a:pos x="7" y="44"/>
                </a:cxn>
                <a:cxn ang="0">
                  <a:pos x="16" y="45"/>
                </a:cxn>
                <a:cxn ang="0">
                  <a:pos x="29" y="43"/>
                </a:cxn>
                <a:cxn ang="0">
                  <a:pos x="38" y="41"/>
                </a:cxn>
                <a:cxn ang="0">
                  <a:pos x="46" y="38"/>
                </a:cxn>
                <a:cxn ang="0">
                  <a:pos x="54" y="33"/>
                </a:cxn>
                <a:cxn ang="0">
                  <a:pos x="61" y="28"/>
                </a:cxn>
                <a:cxn ang="0">
                  <a:pos x="70" y="17"/>
                </a:cxn>
                <a:cxn ang="0">
                  <a:pos x="74" y="7"/>
                </a:cxn>
                <a:cxn ang="0">
                  <a:pos x="75" y="4"/>
                </a:cxn>
                <a:cxn ang="0">
                  <a:pos x="75" y="2"/>
                </a:cxn>
                <a:cxn ang="0">
                  <a:pos x="77" y="1"/>
                </a:cxn>
                <a:cxn ang="0">
                  <a:pos x="73" y="1"/>
                </a:cxn>
                <a:cxn ang="0">
                  <a:pos x="69" y="1"/>
                </a:cxn>
                <a:cxn ang="0">
                  <a:pos x="59" y="0"/>
                </a:cxn>
                <a:cxn ang="0">
                  <a:pos x="45" y="1"/>
                </a:cxn>
                <a:cxn ang="0">
                  <a:pos x="30" y="4"/>
                </a:cxn>
                <a:cxn ang="0">
                  <a:pos x="30" y="5"/>
                </a:cxn>
                <a:cxn ang="0">
                  <a:pos x="30" y="5"/>
                </a:cxn>
                <a:cxn ang="0">
                  <a:pos x="32" y="11"/>
                </a:cxn>
                <a:cxn ang="0">
                  <a:pos x="43" y="6"/>
                </a:cxn>
                <a:cxn ang="0">
                  <a:pos x="54" y="4"/>
                </a:cxn>
                <a:cxn ang="0">
                  <a:pos x="69" y="4"/>
                </a:cxn>
                <a:cxn ang="0">
                  <a:pos x="66" y="11"/>
                </a:cxn>
                <a:cxn ang="0">
                  <a:pos x="63" y="18"/>
                </a:cxn>
                <a:cxn ang="0">
                  <a:pos x="55" y="27"/>
                </a:cxn>
                <a:cxn ang="0">
                  <a:pos x="44" y="34"/>
                </a:cxn>
                <a:cxn ang="0">
                  <a:pos x="32" y="39"/>
                </a:cxn>
                <a:cxn ang="0">
                  <a:pos x="21" y="41"/>
                </a:cxn>
                <a:cxn ang="0">
                  <a:pos x="13" y="41"/>
                </a:cxn>
                <a:cxn ang="0">
                  <a:pos x="7" y="40"/>
                </a:cxn>
                <a:cxn ang="0">
                  <a:pos x="10" y="33"/>
                </a:cxn>
                <a:cxn ang="0">
                  <a:pos x="14" y="26"/>
                </a:cxn>
                <a:cxn ang="0">
                  <a:pos x="22" y="17"/>
                </a:cxn>
                <a:cxn ang="0">
                  <a:pos x="32" y="11"/>
                </a:cxn>
                <a:cxn ang="0">
                  <a:pos x="30" y="5"/>
                </a:cxn>
              </a:cxnLst>
              <a:rect l="0" t="0" r="r" b="b"/>
              <a:pathLst>
                <a:path w="77" h="45">
                  <a:moveTo>
                    <a:pt x="30" y="5"/>
                  </a:moveTo>
                  <a:lnTo>
                    <a:pt x="23" y="9"/>
                  </a:lnTo>
                  <a:lnTo>
                    <a:pt x="16" y="15"/>
                  </a:lnTo>
                  <a:lnTo>
                    <a:pt x="8" y="27"/>
                  </a:lnTo>
                  <a:lnTo>
                    <a:pt x="3" y="36"/>
                  </a:lnTo>
                  <a:lnTo>
                    <a:pt x="1" y="40"/>
                  </a:lnTo>
                  <a:lnTo>
                    <a:pt x="1" y="41"/>
                  </a:lnTo>
                  <a:lnTo>
                    <a:pt x="0" y="43"/>
                  </a:lnTo>
                  <a:lnTo>
                    <a:pt x="3" y="43"/>
                  </a:lnTo>
                  <a:lnTo>
                    <a:pt x="4" y="43"/>
                  </a:lnTo>
                  <a:lnTo>
                    <a:pt x="7" y="44"/>
                  </a:lnTo>
                  <a:lnTo>
                    <a:pt x="16" y="45"/>
                  </a:lnTo>
                  <a:lnTo>
                    <a:pt x="29" y="43"/>
                  </a:lnTo>
                  <a:lnTo>
                    <a:pt x="38" y="41"/>
                  </a:lnTo>
                  <a:lnTo>
                    <a:pt x="46" y="38"/>
                  </a:lnTo>
                  <a:lnTo>
                    <a:pt x="54" y="33"/>
                  </a:lnTo>
                  <a:lnTo>
                    <a:pt x="61" y="28"/>
                  </a:lnTo>
                  <a:lnTo>
                    <a:pt x="70" y="17"/>
                  </a:lnTo>
                  <a:lnTo>
                    <a:pt x="74" y="7"/>
                  </a:lnTo>
                  <a:lnTo>
                    <a:pt x="75" y="4"/>
                  </a:lnTo>
                  <a:lnTo>
                    <a:pt x="75" y="2"/>
                  </a:lnTo>
                  <a:lnTo>
                    <a:pt x="77" y="1"/>
                  </a:lnTo>
                  <a:lnTo>
                    <a:pt x="73" y="1"/>
                  </a:lnTo>
                  <a:lnTo>
                    <a:pt x="69" y="1"/>
                  </a:lnTo>
                  <a:lnTo>
                    <a:pt x="59" y="0"/>
                  </a:lnTo>
                  <a:lnTo>
                    <a:pt x="45" y="1"/>
                  </a:lnTo>
                  <a:lnTo>
                    <a:pt x="30" y="4"/>
                  </a:lnTo>
                  <a:lnTo>
                    <a:pt x="30" y="5"/>
                  </a:lnTo>
                  <a:lnTo>
                    <a:pt x="30" y="5"/>
                  </a:lnTo>
                  <a:lnTo>
                    <a:pt x="32" y="11"/>
                  </a:lnTo>
                  <a:lnTo>
                    <a:pt x="43" y="6"/>
                  </a:lnTo>
                  <a:lnTo>
                    <a:pt x="54" y="4"/>
                  </a:lnTo>
                  <a:lnTo>
                    <a:pt x="69" y="4"/>
                  </a:lnTo>
                  <a:lnTo>
                    <a:pt x="66" y="11"/>
                  </a:lnTo>
                  <a:lnTo>
                    <a:pt x="63" y="18"/>
                  </a:lnTo>
                  <a:lnTo>
                    <a:pt x="55" y="27"/>
                  </a:lnTo>
                  <a:lnTo>
                    <a:pt x="44" y="34"/>
                  </a:lnTo>
                  <a:lnTo>
                    <a:pt x="32" y="39"/>
                  </a:lnTo>
                  <a:lnTo>
                    <a:pt x="21" y="41"/>
                  </a:lnTo>
                  <a:lnTo>
                    <a:pt x="13" y="41"/>
                  </a:lnTo>
                  <a:lnTo>
                    <a:pt x="7" y="40"/>
                  </a:lnTo>
                  <a:lnTo>
                    <a:pt x="10" y="33"/>
                  </a:lnTo>
                  <a:lnTo>
                    <a:pt x="14" y="26"/>
                  </a:lnTo>
                  <a:lnTo>
                    <a:pt x="22" y="17"/>
                  </a:lnTo>
                  <a:lnTo>
                    <a:pt x="32" y="11"/>
                  </a:lnTo>
                  <a:lnTo>
                    <a:pt x="30" y="5"/>
                  </a:lnTo>
                  <a:close/>
                </a:path>
              </a:pathLst>
            </a:custGeom>
            <a:grpFill/>
            <a:ln w="9525">
              <a:noFill/>
              <a:round/>
              <a:headEnd/>
              <a:tailEnd/>
            </a:ln>
          </p:spPr>
          <p:txBody>
            <a:bodyPr/>
            <a:lstStyle/>
            <a:p>
              <a:pPr fontAlgn="auto">
                <a:spcBef>
                  <a:spcPts val="0"/>
                </a:spcBef>
                <a:spcAft>
                  <a:spcPts val="0"/>
                </a:spcAft>
                <a:defRPr/>
              </a:pPr>
              <a:endParaRPr lang="de-DE">
                <a:solidFill>
                  <a:schemeClr val="bg2"/>
                </a:solidFill>
                <a:latin typeface="+mn-lt"/>
                <a:ea typeface="+mn-ea"/>
              </a:endParaRPr>
            </a:p>
          </p:txBody>
        </p:sp>
        <p:sp>
          <p:nvSpPr>
            <p:cNvPr id="56" name="Freeform 126"/>
            <p:cNvSpPr>
              <a:spLocks/>
            </p:cNvSpPr>
            <p:nvPr/>
          </p:nvSpPr>
          <p:spPr bwMode="auto">
            <a:xfrm>
              <a:off x="1594" y="2363"/>
              <a:ext cx="75" cy="46"/>
            </a:xfrm>
            <a:custGeom>
              <a:avLst/>
              <a:gdLst/>
              <a:ahLst/>
              <a:cxnLst>
                <a:cxn ang="0">
                  <a:pos x="30" y="6"/>
                </a:cxn>
                <a:cxn ang="0">
                  <a:pos x="23" y="9"/>
                </a:cxn>
                <a:cxn ang="0">
                  <a:pos x="16" y="15"/>
                </a:cxn>
                <a:cxn ang="0">
                  <a:pos x="7" y="26"/>
                </a:cxn>
                <a:cxn ang="0">
                  <a:pos x="1" y="36"/>
                </a:cxn>
                <a:cxn ang="0">
                  <a:pos x="0" y="39"/>
                </a:cxn>
                <a:cxn ang="0">
                  <a:pos x="0" y="40"/>
                </a:cxn>
                <a:cxn ang="0">
                  <a:pos x="0" y="42"/>
                </a:cxn>
                <a:cxn ang="0">
                  <a:pos x="1" y="44"/>
                </a:cxn>
                <a:cxn ang="0">
                  <a:pos x="2" y="44"/>
                </a:cxn>
                <a:cxn ang="0">
                  <a:pos x="5" y="45"/>
                </a:cxn>
                <a:cxn ang="0">
                  <a:pos x="9" y="46"/>
                </a:cxn>
                <a:cxn ang="0">
                  <a:pos x="14" y="46"/>
                </a:cxn>
                <a:cxn ang="0">
                  <a:pos x="28" y="44"/>
                </a:cxn>
                <a:cxn ang="0">
                  <a:pos x="37" y="42"/>
                </a:cxn>
                <a:cxn ang="0">
                  <a:pos x="46" y="38"/>
                </a:cxn>
                <a:cxn ang="0">
                  <a:pos x="54" y="33"/>
                </a:cxn>
                <a:cxn ang="0">
                  <a:pos x="60" y="28"/>
                </a:cxn>
                <a:cxn ang="0">
                  <a:pos x="69" y="18"/>
                </a:cxn>
                <a:cxn ang="0">
                  <a:pos x="74" y="8"/>
                </a:cxn>
                <a:cxn ang="0">
                  <a:pos x="75" y="5"/>
                </a:cxn>
                <a:cxn ang="0">
                  <a:pos x="75" y="3"/>
                </a:cxn>
                <a:cxn ang="0">
                  <a:pos x="75" y="1"/>
                </a:cxn>
                <a:cxn ang="0">
                  <a:pos x="73" y="1"/>
                </a:cxn>
                <a:cxn ang="0">
                  <a:pos x="68" y="1"/>
                </a:cxn>
                <a:cxn ang="0">
                  <a:pos x="58" y="0"/>
                </a:cxn>
                <a:cxn ang="0">
                  <a:pos x="45" y="1"/>
                </a:cxn>
                <a:cxn ang="0">
                  <a:pos x="30" y="6"/>
                </a:cxn>
                <a:cxn ang="0">
                  <a:pos x="30" y="6"/>
                </a:cxn>
                <a:cxn ang="0">
                  <a:pos x="32" y="11"/>
                </a:cxn>
                <a:cxn ang="0">
                  <a:pos x="44" y="7"/>
                </a:cxn>
                <a:cxn ang="0">
                  <a:pos x="54" y="6"/>
                </a:cxn>
                <a:cxn ang="0">
                  <a:pos x="69" y="6"/>
                </a:cxn>
                <a:cxn ang="0">
                  <a:pos x="66" y="11"/>
                </a:cxn>
                <a:cxn ang="0">
                  <a:pos x="62" y="19"/>
                </a:cxn>
                <a:cxn ang="0">
                  <a:pos x="53" y="26"/>
                </a:cxn>
                <a:cxn ang="0">
                  <a:pos x="42" y="34"/>
                </a:cxn>
                <a:cxn ang="0">
                  <a:pos x="30" y="38"/>
                </a:cxn>
                <a:cxn ang="0">
                  <a:pos x="20" y="40"/>
                </a:cxn>
                <a:cxn ang="0">
                  <a:pos x="5" y="40"/>
                </a:cxn>
                <a:cxn ang="0">
                  <a:pos x="8" y="33"/>
                </a:cxn>
                <a:cxn ang="0">
                  <a:pos x="13" y="25"/>
                </a:cxn>
                <a:cxn ang="0">
                  <a:pos x="22" y="17"/>
                </a:cxn>
                <a:cxn ang="0">
                  <a:pos x="32" y="11"/>
                </a:cxn>
                <a:cxn ang="0">
                  <a:pos x="30" y="6"/>
                </a:cxn>
              </a:cxnLst>
              <a:rect l="0" t="0" r="r" b="b"/>
              <a:pathLst>
                <a:path w="75" h="46">
                  <a:moveTo>
                    <a:pt x="30" y="6"/>
                  </a:moveTo>
                  <a:lnTo>
                    <a:pt x="23" y="9"/>
                  </a:lnTo>
                  <a:lnTo>
                    <a:pt x="16" y="15"/>
                  </a:lnTo>
                  <a:lnTo>
                    <a:pt x="7" y="26"/>
                  </a:lnTo>
                  <a:lnTo>
                    <a:pt x="1" y="36"/>
                  </a:lnTo>
                  <a:lnTo>
                    <a:pt x="0" y="39"/>
                  </a:lnTo>
                  <a:lnTo>
                    <a:pt x="0" y="40"/>
                  </a:lnTo>
                  <a:lnTo>
                    <a:pt x="0" y="42"/>
                  </a:lnTo>
                  <a:lnTo>
                    <a:pt x="1" y="44"/>
                  </a:lnTo>
                  <a:lnTo>
                    <a:pt x="2" y="44"/>
                  </a:lnTo>
                  <a:lnTo>
                    <a:pt x="5" y="45"/>
                  </a:lnTo>
                  <a:lnTo>
                    <a:pt x="9" y="46"/>
                  </a:lnTo>
                  <a:lnTo>
                    <a:pt x="14" y="46"/>
                  </a:lnTo>
                  <a:lnTo>
                    <a:pt x="28" y="44"/>
                  </a:lnTo>
                  <a:lnTo>
                    <a:pt x="37" y="42"/>
                  </a:lnTo>
                  <a:lnTo>
                    <a:pt x="46" y="38"/>
                  </a:lnTo>
                  <a:lnTo>
                    <a:pt x="54" y="33"/>
                  </a:lnTo>
                  <a:lnTo>
                    <a:pt x="60" y="28"/>
                  </a:lnTo>
                  <a:lnTo>
                    <a:pt x="69" y="18"/>
                  </a:lnTo>
                  <a:lnTo>
                    <a:pt x="74" y="8"/>
                  </a:lnTo>
                  <a:lnTo>
                    <a:pt x="75" y="5"/>
                  </a:lnTo>
                  <a:lnTo>
                    <a:pt x="75" y="3"/>
                  </a:lnTo>
                  <a:lnTo>
                    <a:pt x="75" y="1"/>
                  </a:lnTo>
                  <a:lnTo>
                    <a:pt x="73" y="1"/>
                  </a:lnTo>
                  <a:lnTo>
                    <a:pt x="68" y="1"/>
                  </a:lnTo>
                  <a:lnTo>
                    <a:pt x="58" y="0"/>
                  </a:lnTo>
                  <a:lnTo>
                    <a:pt x="45" y="1"/>
                  </a:lnTo>
                  <a:lnTo>
                    <a:pt x="30" y="6"/>
                  </a:lnTo>
                  <a:lnTo>
                    <a:pt x="30" y="6"/>
                  </a:lnTo>
                  <a:lnTo>
                    <a:pt x="32" y="11"/>
                  </a:lnTo>
                  <a:lnTo>
                    <a:pt x="44" y="7"/>
                  </a:lnTo>
                  <a:lnTo>
                    <a:pt x="54" y="6"/>
                  </a:lnTo>
                  <a:lnTo>
                    <a:pt x="69" y="6"/>
                  </a:lnTo>
                  <a:lnTo>
                    <a:pt x="66" y="11"/>
                  </a:lnTo>
                  <a:lnTo>
                    <a:pt x="62" y="19"/>
                  </a:lnTo>
                  <a:lnTo>
                    <a:pt x="53" y="26"/>
                  </a:lnTo>
                  <a:lnTo>
                    <a:pt x="42" y="34"/>
                  </a:lnTo>
                  <a:lnTo>
                    <a:pt x="30" y="38"/>
                  </a:lnTo>
                  <a:lnTo>
                    <a:pt x="20" y="40"/>
                  </a:lnTo>
                  <a:lnTo>
                    <a:pt x="5" y="40"/>
                  </a:lnTo>
                  <a:lnTo>
                    <a:pt x="8" y="33"/>
                  </a:lnTo>
                  <a:lnTo>
                    <a:pt x="13" y="25"/>
                  </a:lnTo>
                  <a:lnTo>
                    <a:pt x="22" y="17"/>
                  </a:lnTo>
                  <a:lnTo>
                    <a:pt x="32" y="11"/>
                  </a:lnTo>
                  <a:lnTo>
                    <a:pt x="30" y="6"/>
                  </a:lnTo>
                  <a:close/>
                </a:path>
              </a:pathLst>
            </a:custGeom>
            <a:grpFill/>
            <a:ln w="9525">
              <a:noFill/>
              <a:round/>
              <a:headEnd/>
              <a:tailEnd/>
            </a:ln>
          </p:spPr>
          <p:txBody>
            <a:bodyPr/>
            <a:lstStyle/>
            <a:p>
              <a:pPr fontAlgn="auto">
                <a:spcBef>
                  <a:spcPts val="0"/>
                </a:spcBef>
                <a:spcAft>
                  <a:spcPts val="0"/>
                </a:spcAft>
                <a:defRPr/>
              </a:pPr>
              <a:endParaRPr lang="de-DE">
                <a:solidFill>
                  <a:schemeClr val="bg2"/>
                </a:solidFill>
                <a:latin typeface="+mn-lt"/>
                <a:ea typeface="+mn-ea"/>
              </a:endParaRPr>
            </a:p>
          </p:txBody>
        </p:sp>
        <p:sp>
          <p:nvSpPr>
            <p:cNvPr id="57" name="Freeform 127"/>
            <p:cNvSpPr>
              <a:spLocks/>
            </p:cNvSpPr>
            <p:nvPr/>
          </p:nvSpPr>
          <p:spPr bwMode="auto">
            <a:xfrm>
              <a:off x="1619" y="2318"/>
              <a:ext cx="75" cy="45"/>
            </a:xfrm>
            <a:custGeom>
              <a:avLst/>
              <a:gdLst/>
              <a:ahLst/>
              <a:cxnLst>
                <a:cxn ang="0">
                  <a:pos x="32" y="6"/>
                </a:cxn>
                <a:cxn ang="0">
                  <a:pos x="18" y="15"/>
                </a:cxn>
                <a:cxn ang="0">
                  <a:pos x="8" y="26"/>
                </a:cxn>
                <a:cxn ang="0">
                  <a:pos x="1" y="36"/>
                </a:cxn>
                <a:cxn ang="0">
                  <a:pos x="1" y="39"/>
                </a:cxn>
                <a:cxn ang="0">
                  <a:pos x="0" y="40"/>
                </a:cxn>
                <a:cxn ang="0">
                  <a:pos x="0" y="42"/>
                </a:cxn>
                <a:cxn ang="0">
                  <a:pos x="1" y="44"/>
                </a:cxn>
                <a:cxn ang="0">
                  <a:pos x="6" y="44"/>
                </a:cxn>
                <a:cxn ang="0">
                  <a:pos x="15" y="45"/>
                </a:cxn>
                <a:cxn ang="0">
                  <a:pos x="28" y="42"/>
                </a:cxn>
                <a:cxn ang="0">
                  <a:pos x="37" y="40"/>
                </a:cxn>
                <a:cxn ang="0">
                  <a:pos x="46" y="37"/>
                </a:cxn>
                <a:cxn ang="0">
                  <a:pos x="54" y="33"/>
                </a:cxn>
                <a:cxn ang="0">
                  <a:pos x="60" y="28"/>
                </a:cxn>
                <a:cxn ang="0">
                  <a:pos x="69" y="18"/>
                </a:cxn>
                <a:cxn ang="0">
                  <a:pos x="74" y="9"/>
                </a:cxn>
                <a:cxn ang="0">
                  <a:pos x="75" y="6"/>
                </a:cxn>
                <a:cxn ang="0">
                  <a:pos x="75" y="4"/>
                </a:cxn>
                <a:cxn ang="0">
                  <a:pos x="75" y="1"/>
                </a:cxn>
                <a:cxn ang="0">
                  <a:pos x="73" y="1"/>
                </a:cxn>
                <a:cxn ang="0">
                  <a:pos x="69" y="1"/>
                </a:cxn>
                <a:cxn ang="0">
                  <a:pos x="60" y="0"/>
                </a:cxn>
                <a:cxn ang="0">
                  <a:pos x="47" y="1"/>
                </a:cxn>
                <a:cxn ang="0">
                  <a:pos x="32" y="6"/>
                </a:cxn>
                <a:cxn ang="0">
                  <a:pos x="32" y="6"/>
                </a:cxn>
                <a:cxn ang="0">
                  <a:pos x="34" y="12"/>
                </a:cxn>
                <a:cxn ang="0">
                  <a:pos x="44" y="8"/>
                </a:cxn>
                <a:cxn ang="0">
                  <a:pos x="54" y="6"/>
                </a:cxn>
                <a:cxn ang="0">
                  <a:pos x="69" y="6"/>
                </a:cxn>
                <a:cxn ang="0">
                  <a:pos x="67" y="12"/>
                </a:cxn>
                <a:cxn ang="0">
                  <a:pos x="63" y="18"/>
                </a:cxn>
                <a:cxn ang="0">
                  <a:pos x="55" y="26"/>
                </a:cxn>
                <a:cxn ang="0">
                  <a:pos x="44" y="33"/>
                </a:cxn>
                <a:cxn ang="0">
                  <a:pos x="31" y="38"/>
                </a:cxn>
                <a:cxn ang="0">
                  <a:pos x="20" y="39"/>
                </a:cxn>
                <a:cxn ang="0">
                  <a:pos x="11" y="39"/>
                </a:cxn>
                <a:cxn ang="0">
                  <a:pos x="5" y="39"/>
                </a:cxn>
                <a:cxn ang="0">
                  <a:pos x="9" y="33"/>
                </a:cxn>
                <a:cxn ang="0">
                  <a:pos x="15" y="26"/>
                </a:cxn>
                <a:cxn ang="0">
                  <a:pos x="24" y="17"/>
                </a:cxn>
                <a:cxn ang="0">
                  <a:pos x="34" y="12"/>
                </a:cxn>
                <a:cxn ang="0">
                  <a:pos x="32" y="6"/>
                </a:cxn>
              </a:cxnLst>
              <a:rect l="0" t="0" r="r" b="b"/>
              <a:pathLst>
                <a:path w="75" h="45">
                  <a:moveTo>
                    <a:pt x="32" y="6"/>
                  </a:moveTo>
                  <a:lnTo>
                    <a:pt x="18" y="15"/>
                  </a:lnTo>
                  <a:lnTo>
                    <a:pt x="8" y="26"/>
                  </a:lnTo>
                  <a:lnTo>
                    <a:pt x="1" y="36"/>
                  </a:lnTo>
                  <a:lnTo>
                    <a:pt x="1" y="39"/>
                  </a:lnTo>
                  <a:lnTo>
                    <a:pt x="0" y="40"/>
                  </a:lnTo>
                  <a:lnTo>
                    <a:pt x="0" y="42"/>
                  </a:lnTo>
                  <a:lnTo>
                    <a:pt x="1" y="44"/>
                  </a:lnTo>
                  <a:lnTo>
                    <a:pt x="6" y="44"/>
                  </a:lnTo>
                  <a:lnTo>
                    <a:pt x="15" y="45"/>
                  </a:lnTo>
                  <a:lnTo>
                    <a:pt x="28" y="42"/>
                  </a:lnTo>
                  <a:lnTo>
                    <a:pt x="37" y="40"/>
                  </a:lnTo>
                  <a:lnTo>
                    <a:pt x="46" y="37"/>
                  </a:lnTo>
                  <a:lnTo>
                    <a:pt x="54" y="33"/>
                  </a:lnTo>
                  <a:lnTo>
                    <a:pt x="60" y="28"/>
                  </a:lnTo>
                  <a:lnTo>
                    <a:pt x="69" y="18"/>
                  </a:lnTo>
                  <a:lnTo>
                    <a:pt x="74" y="9"/>
                  </a:lnTo>
                  <a:lnTo>
                    <a:pt x="75" y="6"/>
                  </a:lnTo>
                  <a:lnTo>
                    <a:pt x="75" y="4"/>
                  </a:lnTo>
                  <a:lnTo>
                    <a:pt x="75" y="1"/>
                  </a:lnTo>
                  <a:lnTo>
                    <a:pt x="73" y="1"/>
                  </a:lnTo>
                  <a:lnTo>
                    <a:pt x="69" y="1"/>
                  </a:lnTo>
                  <a:lnTo>
                    <a:pt x="60" y="0"/>
                  </a:lnTo>
                  <a:lnTo>
                    <a:pt x="47" y="1"/>
                  </a:lnTo>
                  <a:lnTo>
                    <a:pt x="32" y="6"/>
                  </a:lnTo>
                  <a:lnTo>
                    <a:pt x="32" y="6"/>
                  </a:lnTo>
                  <a:lnTo>
                    <a:pt x="34" y="12"/>
                  </a:lnTo>
                  <a:lnTo>
                    <a:pt x="44" y="8"/>
                  </a:lnTo>
                  <a:lnTo>
                    <a:pt x="54" y="6"/>
                  </a:lnTo>
                  <a:lnTo>
                    <a:pt x="69" y="6"/>
                  </a:lnTo>
                  <a:lnTo>
                    <a:pt x="67" y="12"/>
                  </a:lnTo>
                  <a:lnTo>
                    <a:pt x="63" y="18"/>
                  </a:lnTo>
                  <a:lnTo>
                    <a:pt x="55" y="26"/>
                  </a:lnTo>
                  <a:lnTo>
                    <a:pt x="44" y="33"/>
                  </a:lnTo>
                  <a:lnTo>
                    <a:pt x="31" y="38"/>
                  </a:lnTo>
                  <a:lnTo>
                    <a:pt x="20" y="39"/>
                  </a:lnTo>
                  <a:lnTo>
                    <a:pt x="11" y="39"/>
                  </a:lnTo>
                  <a:lnTo>
                    <a:pt x="5" y="39"/>
                  </a:lnTo>
                  <a:lnTo>
                    <a:pt x="9" y="33"/>
                  </a:lnTo>
                  <a:lnTo>
                    <a:pt x="15" y="26"/>
                  </a:lnTo>
                  <a:lnTo>
                    <a:pt x="24" y="17"/>
                  </a:lnTo>
                  <a:lnTo>
                    <a:pt x="34" y="12"/>
                  </a:lnTo>
                  <a:lnTo>
                    <a:pt x="32" y="6"/>
                  </a:lnTo>
                  <a:close/>
                </a:path>
              </a:pathLst>
            </a:custGeom>
            <a:grpFill/>
            <a:ln w="9525">
              <a:noFill/>
              <a:round/>
              <a:headEnd/>
              <a:tailEnd/>
            </a:ln>
          </p:spPr>
          <p:txBody>
            <a:bodyPr/>
            <a:lstStyle/>
            <a:p>
              <a:pPr fontAlgn="auto">
                <a:spcBef>
                  <a:spcPts val="0"/>
                </a:spcBef>
                <a:spcAft>
                  <a:spcPts val="0"/>
                </a:spcAft>
                <a:defRPr/>
              </a:pPr>
              <a:endParaRPr lang="de-DE">
                <a:solidFill>
                  <a:schemeClr val="bg2"/>
                </a:solidFill>
                <a:latin typeface="+mn-lt"/>
                <a:ea typeface="+mn-ea"/>
              </a:endParaRPr>
            </a:p>
          </p:txBody>
        </p:sp>
        <p:sp>
          <p:nvSpPr>
            <p:cNvPr id="58" name="Freeform 128"/>
            <p:cNvSpPr>
              <a:spLocks/>
            </p:cNvSpPr>
            <p:nvPr/>
          </p:nvSpPr>
          <p:spPr bwMode="auto">
            <a:xfrm>
              <a:off x="1653" y="2275"/>
              <a:ext cx="78" cy="43"/>
            </a:xfrm>
            <a:custGeom>
              <a:avLst/>
              <a:gdLst/>
              <a:ahLst/>
              <a:cxnLst>
                <a:cxn ang="0">
                  <a:pos x="35" y="4"/>
                </a:cxn>
                <a:cxn ang="0">
                  <a:pos x="21" y="14"/>
                </a:cxn>
                <a:cxn ang="0">
                  <a:pos x="10" y="25"/>
                </a:cxn>
                <a:cxn ang="0">
                  <a:pos x="4" y="34"/>
                </a:cxn>
                <a:cxn ang="0">
                  <a:pos x="3" y="37"/>
                </a:cxn>
                <a:cxn ang="0">
                  <a:pos x="2" y="39"/>
                </a:cxn>
                <a:cxn ang="0">
                  <a:pos x="0" y="41"/>
                </a:cxn>
                <a:cxn ang="0">
                  <a:pos x="5" y="41"/>
                </a:cxn>
                <a:cxn ang="0">
                  <a:pos x="6" y="41"/>
                </a:cxn>
                <a:cxn ang="0">
                  <a:pos x="8" y="42"/>
                </a:cxn>
                <a:cxn ang="0">
                  <a:pos x="17" y="43"/>
                </a:cxn>
                <a:cxn ang="0">
                  <a:pos x="30" y="41"/>
                </a:cxn>
                <a:cxn ang="0">
                  <a:pos x="38" y="39"/>
                </a:cxn>
                <a:cxn ang="0">
                  <a:pos x="46" y="35"/>
                </a:cxn>
                <a:cxn ang="0">
                  <a:pos x="55" y="31"/>
                </a:cxn>
                <a:cxn ang="0">
                  <a:pos x="62" y="27"/>
                </a:cxn>
                <a:cxn ang="0">
                  <a:pos x="72" y="17"/>
                </a:cxn>
                <a:cxn ang="0">
                  <a:pos x="74" y="12"/>
                </a:cxn>
                <a:cxn ang="0">
                  <a:pos x="76" y="8"/>
                </a:cxn>
                <a:cxn ang="0">
                  <a:pos x="78" y="5"/>
                </a:cxn>
                <a:cxn ang="0">
                  <a:pos x="78" y="4"/>
                </a:cxn>
                <a:cxn ang="0">
                  <a:pos x="78" y="1"/>
                </a:cxn>
                <a:cxn ang="0">
                  <a:pos x="76" y="1"/>
                </a:cxn>
                <a:cxn ang="0">
                  <a:pos x="74" y="1"/>
                </a:cxn>
                <a:cxn ang="0">
                  <a:pos x="72" y="0"/>
                </a:cxn>
                <a:cxn ang="0">
                  <a:pos x="63" y="0"/>
                </a:cxn>
                <a:cxn ang="0">
                  <a:pos x="50" y="1"/>
                </a:cxn>
                <a:cxn ang="0">
                  <a:pos x="35" y="4"/>
                </a:cxn>
                <a:cxn ang="0">
                  <a:pos x="35" y="4"/>
                </a:cxn>
                <a:cxn ang="0">
                  <a:pos x="37" y="10"/>
                </a:cxn>
                <a:cxn ang="0">
                  <a:pos x="48" y="6"/>
                </a:cxn>
                <a:cxn ang="0">
                  <a:pos x="59" y="4"/>
                </a:cxn>
                <a:cxn ang="0">
                  <a:pos x="72" y="4"/>
                </a:cxn>
                <a:cxn ang="0">
                  <a:pos x="69" y="10"/>
                </a:cxn>
                <a:cxn ang="0">
                  <a:pos x="64" y="17"/>
                </a:cxn>
                <a:cxn ang="0">
                  <a:pos x="56" y="25"/>
                </a:cxn>
                <a:cxn ang="0">
                  <a:pos x="45" y="31"/>
                </a:cxn>
                <a:cxn ang="0">
                  <a:pos x="33" y="35"/>
                </a:cxn>
                <a:cxn ang="0">
                  <a:pos x="23" y="37"/>
                </a:cxn>
                <a:cxn ang="0">
                  <a:pos x="8" y="37"/>
                </a:cxn>
                <a:cxn ang="0">
                  <a:pos x="12" y="31"/>
                </a:cxn>
                <a:cxn ang="0">
                  <a:pos x="19" y="24"/>
                </a:cxn>
                <a:cxn ang="0">
                  <a:pos x="27" y="16"/>
                </a:cxn>
                <a:cxn ang="0">
                  <a:pos x="37" y="10"/>
                </a:cxn>
                <a:cxn ang="0">
                  <a:pos x="35" y="4"/>
                </a:cxn>
              </a:cxnLst>
              <a:rect l="0" t="0" r="r" b="b"/>
              <a:pathLst>
                <a:path w="78" h="43">
                  <a:moveTo>
                    <a:pt x="35" y="4"/>
                  </a:moveTo>
                  <a:lnTo>
                    <a:pt x="21" y="14"/>
                  </a:lnTo>
                  <a:lnTo>
                    <a:pt x="10" y="25"/>
                  </a:lnTo>
                  <a:lnTo>
                    <a:pt x="4" y="34"/>
                  </a:lnTo>
                  <a:lnTo>
                    <a:pt x="3" y="37"/>
                  </a:lnTo>
                  <a:lnTo>
                    <a:pt x="2" y="39"/>
                  </a:lnTo>
                  <a:lnTo>
                    <a:pt x="0" y="41"/>
                  </a:lnTo>
                  <a:lnTo>
                    <a:pt x="5" y="41"/>
                  </a:lnTo>
                  <a:lnTo>
                    <a:pt x="6" y="41"/>
                  </a:lnTo>
                  <a:lnTo>
                    <a:pt x="8" y="42"/>
                  </a:lnTo>
                  <a:lnTo>
                    <a:pt x="17" y="43"/>
                  </a:lnTo>
                  <a:lnTo>
                    <a:pt x="30" y="41"/>
                  </a:lnTo>
                  <a:lnTo>
                    <a:pt x="38" y="39"/>
                  </a:lnTo>
                  <a:lnTo>
                    <a:pt x="46" y="35"/>
                  </a:lnTo>
                  <a:lnTo>
                    <a:pt x="55" y="31"/>
                  </a:lnTo>
                  <a:lnTo>
                    <a:pt x="62" y="27"/>
                  </a:lnTo>
                  <a:lnTo>
                    <a:pt x="72" y="17"/>
                  </a:lnTo>
                  <a:lnTo>
                    <a:pt x="74" y="12"/>
                  </a:lnTo>
                  <a:lnTo>
                    <a:pt x="76" y="8"/>
                  </a:lnTo>
                  <a:lnTo>
                    <a:pt x="78" y="5"/>
                  </a:lnTo>
                  <a:lnTo>
                    <a:pt x="78" y="4"/>
                  </a:lnTo>
                  <a:lnTo>
                    <a:pt x="78" y="1"/>
                  </a:lnTo>
                  <a:lnTo>
                    <a:pt x="76" y="1"/>
                  </a:lnTo>
                  <a:lnTo>
                    <a:pt x="74" y="1"/>
                  </a:lnTo>
                  <a:lnTo>
                    <a:pt x="72" y="0"/>
                  </a:lnTo>
                  <a:lnTo>
                    <a:pt x="63" y="0"/>
                  </a:lnTo>
                  <a:lnTo>
                    <a:pt x="50" y="1"/>
                  </a:lnTo>
                  <a:lnTo>
                    <a:pt x="35" y="4"/>
                  </a:lnTo>
                  <a:lnTo>
                    <a:pt x="35" y="4"/>
                  </a:lnTo>
                  <a:lnTo>
                    <a:pt x="37" y="10"/>
                  </a:lnTo>
                  <a:lnTo>
                    <a:pt x="48" y="6"/>
                  </a:lnTo>
                  <a:lnTo>
                    <a:pt x="59" y="4"/>
                  </a:lnTo>
                  <a:lnTo>
                    <a:pt x="72" y="4"/>
                  </a:lnTo>
                  <a:lnTo>
                    <a:pt x="69" y="10"/>
                  </a:lnTo>
                  <a:lnTo>
                    <a:pt x="64" y="17"/>
                  </a:lnTo>
                  <a:lnTo>
                    <a:pt x="56" y="25"/>
                  </a:lnTo>
                  <a:lnTo>
                    <a:pt x="45" y="31"/>
                  </a:lnTo>
                  <a:lnTo>
                    <a:pt x="33" y="35"/>
                  </a:lnTo>
                  <a:lnTo>
                    <a:pt x="23" y="37"/>
                  </a:lnTo>
                  <a:lnTo>
                    <a:pt x="8" y="37"/>
                  </a:lnTo>
                  <a:lnTo>
                    <a:pt x="12" y="31"/>
                  </a:lnTo>
                  <a:lnTo>
                    <a:pt x="19" y="24"/>
                  </a:lnTo>
                  <a:lnTo>
                    <a:pt x="27" y="16"/>
                  </a:lnTo>
                  <a:lnTo>
                    <a:pt x="37" y="10"/>
                  </a:lnTo>
                  <a:lnTo>
                    <a:pt x="35" y="4"/>
                  </a:lnTo>
                  <a:close/>
                </a:path>
              </a:pathLst>
            </a:custGeom>
            <a:grpFill/>
            <a:ln w="9525">
              <a:noFill/>
              <a:round/>
              <a:headEnd/>
              <a:tailEnd/>
            </a:ln>
          </p:spPr>
          <p:txBody>
            <a:bodyPr/>
            <a:lstStyle/>
            <a:p>
              <a:pPr fontAlgn="auto">
                <a:spcBef>
                  <a:spcPts val="0"/>
                </a:spcBef>
                <a:spcAft>
                  <a:spcPts val="0"/>
                </a:spcAft>
                <a:defRPr/>
              </a:pPr>
              <a:endParaRPr lang="de-DE">
                <a:solidFill>
                  <a:schemeClr val="bg2"/>
                </a:solidFill>
                <a:latin typeface="+mn-lt"/>
                <a:ea typeface="+mn-ea"/>
              </a:endParaRPr>
            </a:p>
          </p:txBody>
        </p:sp>
        <p:sp>
          <p:nvSpPr>
            <p:cNvPr id="59" name="Freeform 129"/>
            <p:cNvSpPr>
              <a:spLocks/>
            </p:cNvSpPr>
            <p:nvPr/>
          </p:nvSpPr>
          <p:spPr bwMode="auto">
            <a:xfrm>
              <a:off x="1692" y="2232"/>
              <a:ext cx="79" cy="42"/>
            </a:xfrm>
            <a:custGeom>
              <a:avLst/>
              <a:gdLst/>
              <a:ahLst/>
              <a:cxnLst>
                <a:cxn ang="0">
                  <a:pos x="37" y="5"/>
                </a:cxn>
                <a:cxn ang="0">
                  <a:pos x="30" y="8"/>
                </a:cxn>
                <a:cxn ang="0">
                  <a:pos x="23" y="13"/>
                </a:cxn>
                <a:cxn ang="0">
                  <a:pos x="12" y="24"/>
                </a:cxn>
                <a:cxn ang="0">
                  <a:pos x="6" y="34"/>
                </a:cxn>
                <a:cxn ang="0">
                  <a:pos x="3" y="36"/>
                </a:cxn>
                <a:cxn ang="0">
                  <a:pos x="2" y="37"/>
                </a:cxn>
                <a:cxn ang="0">
                  <a:pos x="0" y="41"/>
                </a:cxn>
                <a:cxn ang="0">
                  <a:pos x="4" y="41"/>
                </a:cxn>
                <a:cxn ang="0">
                  <a:pos x="6" y="41"/>
                </a:cxn>
                <a:cxn ang="0">
                  <a:pos x="8" y="42"/>
                </a:cxn>
                <a:cxn ang="0">
                  <a:pos x="18" y="42"/>
                </a:cxn>
                <a:cxn ang="0">
                  <a:pos x="31" y="41"/>
                </a:cxn>
                <a:cxn ang="0">
                  <a:pos x="39" y="38"/>
                </a:cxn>
                <a:cxn ang="0">
                  <a:pos x="48" y="35"/>
                </a:cxn>
                <a:cxn ang="0">
                  <a:pos x="57" y="31"/>
                </a:cxn>
                <a:cxn ang="0">
                  <a:pos x="62" y="26"/>
                </a:cxn>
                <a:cxn ang="0">
                  <a:pos x="72" y="16"/>
                </a:cxn>
                <a:cxn ang="0">
                  <a:pos x="76" y="7"/>
                </a:cxn>
                <a:cxn ang="0">
                  <a:pos x="77" y="6"/>
                </a:cxn>
                <a:cxn ang="0">
                  <a:pos x="77" y="5"/>
                </a:cxn>
                <a:cxn ang="0">
                  <a:pos x="79" y="1"/>
                </a:cxn>
                <a:cxn ang="0">
                  <a:pos x="75" y="1"/>
                </a:cxn>
                <a:cxn ang="0">
                  <a:pos x="72" y="1"/>
                </a:cxn>
                <a:cxn ang="0">
                  <a:pos x="64" y="0"/>
                </a:cxn>
                <a:cxn ang="0">
                  <a:pos x="52" y="1"/>
                </a:cxn>
                <a:cxn ang="0">
                  <a:pos x="37" y="5"/>
                </a:cxn>
                <a:cxn ang="0">
                  <a:pos x="37" y="5"/>
                </a:cxn>
                <a:cxn ang="0">
                  <a:pos x="39" y="8"/>
                </a:cxn>
                <a:cxn ang="0">
                  <a:pos x="50" y="6"/>
                </a:cxn>
                <a:cxn ang="0">
                  <a:pos x="59" y="5"/>
                </a:cxn>
                <a:cxn ang="0">
                  <a:pos x="72" y="5"/>
                </a:cxn>
                <a:cxn ang="0">
                  <a:pos x="70" y="10"/>
                </a:cxn>
                <a:cxn ang="0">
                  <a:pos x="65" y="17"/>
                </a:cxn>
                <a:cxn ang="0">
                  <a:pos x="58" y="23"/>
                </a:cxn>
                <a:cxn ang="0">
                  <a:pos x="46" y="30"/>
                </a:cxn>
                <a:cxn ang="0">
                  <a:pos x="34" y="34"/>
                </a:cxn>
                <a:cxn ang="0">
                  <a:pos x="23" y="36"/>
                </a:cxn>
                <a:cxn ang="0">
                  <a:pos x="15" y="37"/>
                </a:cxn>
                <a:cxn ang="0">
                  <a:pos x="7" y="37"/>
                </a:cxn>
                <a:cxn ang="0">
                  <a:pos x="13" y="31"/>
                </a:cxn>
                <a:cxn ang="0">
                  <a:pos x="20" y="23"/>
                </a:cxn>
                <a:cxn ang="0">
                  <a:pos x="29" y="15"/>
                </a:cxn>
                <a:cxn ang="0">
                  <a:pos x="39" y="8"/>
                </a:cxn>
                <a:cxn ang="0">
                  <a:pos x="37" y="5"/>
                </a:cxn>
              </a:cxnLst>
              <a:rect l="0" t="0" r="r" b="b"/>
              <a:pathLst>
                <a:path w="79" h="42">
                  <a:moveTo>
                    <a:pt x="37" y="5"/>
                  </a:moveTo>
                  <a:lnTo>
                    <a:pt x="30" y="8"/>
                  </a:lnTo>
                  <a:lnTo>
                    <a:pt x="23" y="13"/>
                  </a:lnTo>
                  <a:lnTo>
                    <a:pt x="12" y="24"/>
                  </a:lnTo>
                  <a:lnTo>
                    <a:pt x="6" y="34"/>
                  </a:lnTo>
                  <a:lnTo>
                    <a:pt x="3" y="36"/>
                  </a:lnTo>
                  <a:lnTo>
                    <a:pt x="2" y="37"/>
                  </a:lnTo>
                  <a:lnTo>
                    <a:pt x="0" y="41"/>
                  </a:lnTo>
                  <a:lnTo>
                    <a:pt x="4" y="41"/>
                  </a:lnTo>
                  <a:lnTo>
                    <a:pt x="6" y="41"/>
                  </a:lnTo>
                  <a:lnTo>
                    <a:pt x="8" y="42"/>
                  </a:lnTo>
                  <a:lnTo>
                    <a:pt x="18" y="42"/>
                  </a:lnTo>
                  <a:lnTo>
                    <a:pt x="31" y="41"/>
                  </a:lnTo>
                  <a:lnTo>
                    <a:pt x="39" y="38"/>
                  </a:lnTo>
                  <a:lnTo>
                    <a:pt x="48" y="35"/>
                  </a:lnTo>
                  <a:lnTo>
                    <a:pt x="57" y="31"/>
                  </a:lnTo>
                  <a:lnTo>
                    <a:pt x="62" y="26"/>
                  </a:lnTo>
                  <a:lnTo>
                    <a:pt x="72" y="16"/>
                  </a:lnTo>
                  <a:lnTo>
                    <a:pt x="76" y="7"/>
                  </a:lnTo>
                  <a:lnTo>
                    <a:pt x="77" y="6"/>
                  </a:lnTo>
                  <a:lnTo>
                    <a:pt x="77" y="5"/>
                  </a:lnTo>
                  <a:lnTo>
                    <a:pt x="79" y="1"/>
                  </a:lnTo>
                  <a:lnTo>
                    <a:pt x="75" y="1"/>
                  </a:lnTo>
                  <a:lnTo>
                    <a:pt x="72" y="1"/>
                  </a:lnTo>
                  <a:lnTo>
                    <a:pt x="64" y="0"/>
                  </a:lnTo>
                  <a:lnTo>
                    <a:pt x="52" y="1"/>
                  </a:lnTo>
                  <a:lnTo>
                    <a:pt x="37" y="5"/>
                  </a:lnTo>
                  <a:lnTo>
                    <a:pt x="37" y="5"/>
                  </a:lnTo>
                  <a:lnTo>
                    <a:pt x="39" y="8"/>
                  </a:lnTo>
                  <a:lnTo>
                    <a:pt x="50" y="6"/>
                  </a:lnTo>
                  <a:lnTo>
                    <a:pt x="59" y="5"/>
                  </a:lnTo>
                  <a:lnTo>
                    <a:pt x="72" y="5"/>
                  </a:lnTo>
                  <a:lnTo>
                    <a:pt x="70" y="10"/>
                  </a:lnTo>
                  <a:lnTo>
                    <a:pt x="65" y="17"/>
                  </a:lnTo>
                  <a:lnTo>
                    <a:pt x="58" y="23"/>
                  </a:lnTo>
                  <a:lnTo>
                    <a:pt x="46" y="30"/>
                  </a:lnTo>
                  <a:lnTo>
                    <a:pt x="34" y="34"/>
                  </a:lnTo>
                  <a:lnTo>
                    <a:pt x="23" y="36"/>
                  </a:lnTo>
                  <a:lnTo>
                    <a:pt x="15" y="37"/>
                  </a:lnTo>
                  <a:lnTo>
                    <a:pt x="7" y="37"/>
                  </a:lnTo>
                  <a:lnTo>
                    <a:pt x="13" y="31"/>
                  </a:lnTo>
                  <a:lnTo>
                    <a:pt x="20" y="23"/>
                  </a:lnTo>
                  <a:lnTo>
                    <a:pt x="29" y="15"/>
                  </a:lnTo>
                  <a:lnTo>
                    <a:pt x="39" y="8"/>
                  </a:lnTo>
                  <a:lnTo>
                    <a:pt x="37" y="5"/>
                  </a:lnTo>
                  <a:close/>
                </a:path>
              </a:pathLst>
            </a:custGeom>
            <a:grpFill/>
            <a:ln w="9525">
              <a:noFill/>
              <a:round/>
              <a:headEnd/>
              <a:tailEnd/>
            </a:ln>
          </p:spPr>
          <p:txBody>
            <a:bodyPr/>
            <a:lstStyle/>
            <a:p>
              <a:pPr fontAlgn="auto">
                <a:spcBef>
                  <a:spcPts val="0"/>
                </a:spcBef>
                <a:spcAft>
                  <a:spcPts val="0"/>
                </a:spcAft>
                <a:defRPr/>
              </a:pPr>
              <a:endParaRPr lang="de-DE">
                <a:solidFill>
                  <a:schemeClr val="bg2"/>
                </a:solidFill>
                <a:latin typeface="+mn-lt"/>
                <a:ea typeface="+mn-ea"/>
              </a:endParaRPr>
            </a:p>
          </p:txBody>
        </p:sp>
        <p:sp>
          <p:nvSpPr>
            <p:cNvPr id="60" name="Freeform 130"/>
            <p:cNvSpPr>
              <a:spLocks/>
            </p:cNvSpPr>
            <p:nvPr/>
          </p:nvSpPr>
          <p:spPr bwMode="auto">
            <a:xfrm>
              <a:off x="1735" y="2191"/>
              <a:ext cx="79" cy="42"/>
            </a:xfrm>
            <a:custGeom>
              <a:avLst/>
              <a:gdLst/>
              <a:ahLst/>
              <a:cxnLst>
                <a:cxn ang="0">
                  <a:pos x="39" y="5"/>
                </a:cxn>
                <a:cxn ang="0">
                  <a:pos x="24" y="13"/>
                </a:cxn>
                <a:cxn ang="0">
                  <a:pos x="12" y="23"/>
                </a:cxn>
                <a:cxn ang="0">
                  <a:pos x="4" y="33"/>
                </a:cxn>
                <a:cxn ang="0">
                  <a:pos x="3" y="36"/>
                </a:cxn>
                <a:cxn ang="0">
                  <a:pos x="2" y="38"/>
                </a:cxn>
                <a:cxn ang="0">
                  <a:pos x="0" y="42"/>
                </a:cxn>
                <a:cxn ang="0">
                  <a:pos x="3" y="42"/>
                </a:cxn>
                <a:cxn ang="0">
                  <a:pos x="16" y="42"/>
                </a:cxn>
                <a:cxn ang="0">
                  <a:pos x="30" y="39"/>
                </a:cxn>
                <a:cxn ang="0">
                  <a:pos x="48" y="34"/>
                </a:cxn>
                <a:cxn ang="0">
                  <a:pos x="56" y="30"/>
                </a:cxn>
                <a:cxn ang="0">
                  <a:pos x="62" y="25"/>
                </a:cxn>
                <a:cxn ang="0">
                  <a:pos x="71" y="16"/>
                </a:cxn>
                <a:cxn ang="0">
                  <a:pos x="76" y="8"/>
                </a:cxn>
                <a:cxn ang="0">
                  <a:pos x="77" y="6"/>
                </a:cxn>
                <a:cxn ang="0">
                  <a:pos x="77" y="5"/>
                </a:cxn>
                <a:cxn ang="0">
                  <a:pos x="79" y="3"/>
                </a:cxn>
                <a:cxn ang="0">
                  <a:pos x="77" y="1"/>
                </a:cxn>
                <a:cxn ang="0">
                  <a:pos x="73" y="1"/>
                </a:cxn>
                <a:cxn ang="0">
                  <a:pos x="65" y="0"/>
                </a:cxn>
                <a:cxn ang="0">
                  <a:pos x="53" y="1"/>
                </a:cxn>
                <a:cxn ang="0">
                  <a:pos x="39" y="5"/>
                </a:cxn>
                <a:cxn ang="0">
                  <a:pos x="39" y="5"/>
                </a:cxn>
                <a:cxn ang="0">
                  <a:pos x="41" y="9"/>
                </a:cxn>
                <a:cxn ang="0">
                  <a:pos x="51" y="7"/>
                </a:cxn>
                <a:cxn ang="0">
                  <a:pos x="59" y="6"/>
                </a:cxn>
                <a:cxn ang="0">
                  <a:pos x="67" y="6"/>
                </a:cxn>
                <a:cxn ang="0">
                  <a:pos x="71" y="7"/>
                </a:cxn>
                <a:cxn ang="0">
                  <a:pos x="69" y="10"/>
                </a:cxn>
                <a:cxn ang="0">
                  <a:pos x="65" y="17"/>
                </a:cxn>
                <a:cxn ang="0">
                  <a:pos x="57" y="23"/>
                </a:cxn>
                <a:cxn ang="0">
                  <a:pos x="46" y="30"/>
                </a:cxn>
                <a:cxn ang="0">
                  <a:pos x="34" y="34"/>
                </a:cxn>
                <a:cxn ang="0">
                  <a:pos x="24" y="36"/>
                </a:cxn>
                <a:cxn ang="0">
                  <a:pos x="16" y="37"/>
                </a:cxn>
                <a:cxn ang="0">
                  <a:pos x="9" y="38"/>
                </a:cxn>
                <a:cxn ang="0">
                  <a:pos x="14" y="31"/>
                </a:cxn>
                <a:cxn ang="0">
                  <a:pos x="20" y="22"/>
                </a:cxn>
                <a:cxn ang="0">
                  <a:pos x="29" y="15"/>
                </a:cxn>
                <a:cxn ang="0">
                  <a:pos x="41" y="9"/>
                </a:cxn>
                <a:cxn ang="0">
                  <a:pos x="39" y="5"/>
                </a:cxn>
              </a:cxnLst>
              <a:rect l="0" t="0" r="r" b="b"/>
              <a:pathLst>
                <a:path w="79" h="42">
                  <a:moveTo>
                    <a:pt x="39" y="5"/>
                  </a:moveTo>
                  <a:lnTo>
                    <a:pt x="24" y="13"/>
                  </a:lnTo>
                  <a:lnTo>
                    <a:pt x="12" y="23"/>
                  </a:lnTo>
                  <a:lnTo>
                    <a:pt x="4" y="33"/>
                  </a:lnTo>
                  <a:lnTo>
                    <a:pt x="3" y="36"/>
                  </a:lnTo>
                  <a:lnTo>
                    <a:pt x="2" y="38"/>
                  </a:lnTo>
                  <a:lnTo>
                    <a:pt x="0" y="42"/>
                  </a:lnTo>
                  <a:lnTo>
                    <a:pt x="3" y="42"/>
                  </a:lnTo>
                  <a:lnTo>
                    <a:pt x="16" y="42"/>
                  </a:lnTo>
                  <a:lnTo>
                    <a:pt x="30" y="39"/>
                  </a:lnTo>
                  <a:lnTo>
                    <a:pt x="48" y="34"/>
                  </a:lnTo>
                  <a:lnTo>
                    <a:pt x="56" y="30"/>
                  </a:lnTo>
                  <a:lnTo>
                    <a:pt x="62" y="25"/>
                  </a:lnTo>
                  <a:lnTo>
                    <a:pt x="71" y="16"/>
                  </a:lnTo>
                  <a:lnTo>
                    <a:pt x="76" y="8"/>
                  </a:lnTo>
                  <a:lnTo>
                    <a:pt x="77" y="6"/>
                  </a:lnTo>
                  <a:lnTo>
                    <a:pt x="77" y="5"/>
                  </a:lnTo>
                  <a:lnTo>
                    <a:pt x="79" y="3"/>
                  </a:lnTo>
                  <a:lnTo>
                    <a:pt x="77" y="1"/>
                  </a:lnTo>
                  <a:lnTo>
                    <a:pt x="73" y="1"/>
                  </a:lnTo>
                  <a:lnTo>
                    <a:pt x="65" y="0"/>
                  </a:lnTo>
                  <a:lnTo>
                    <a:pt x="53" y="1"/>
                  </a:lnTo>
                  <a:lnTo>
                    <a:pt x="39" y="5"/>
                  </a:lnTo>
                  <a:lnTo>
                    <a:pt x="39" y="5"/>
                  </a:lnTo>
                  <a:lnTo>
                    <a:pt x="41" y="9"/>
                  </a:lnTo>
                  <a:lnTo>
                    <a:pt x="51" y="7"/>
                  </a:lnTo>
                  <a:lnTo>
                    <a:pt x="59" y="6"/>
                  </a:lnTo>
                  <a:lnTo>
                    <a:pt x="67" y="6"/>
                  </a:lnTo>
                  <a:lnTo>
                    <a:pt x="71" y="7"/>
                  </a:lnTo>
                  <a:lnTo>
                    <a:pt x="69" y="10"/>
                  </a:lnTo>
                  <a:lnTo>
                    <a:pt x="65" y="17"/>
                  </a:lnTo>
                  <a:lnTo>
                    <a:pt x="57" y="23"/>
                  </a:lnTo>
                  <a:lnTo>
                    <a:pt x="46" y="30"/>
                  </a:lnTo>
                  <a:lnTo>
                    <a:pt x="34" y="34"/>
                  </a:lnTo>
                  <a:lnTo>
                    <a:pt x="24" y="36"/>
                  </a:lnTo>
                  <a:lnTo>
                    <a:pt x="16" y="37"/>
                  </a:lnTo>
                  <a:lnTo>
                    <a:pt x="9" y="38"/>
                  </a:lnTo>
                  <a:lnTo>
                    <a:pt x="14" y="31"/>
                  </a:lnTo>
                  <a:lnTo>
                    <a:pt x="20" y="22"/>
                  </a:lnTo>
                  <a:lnTo>
                    <a:pt x="29" y="15"/>
                  </a:lnTo>
                  <a:lnTo>
                    <a:pt x="41" y="9"/>
                  </a:lnTo>
                  <a:lnTo>
                    <a:pt x="39" y="5"/>
                  </a:lnTo>
                  <a:close/>
                </a:path>
              </a:pathLst>
            </a:custGeom>
            <a:grpFill/>
            <a:ln w="9525">
              <a:noFill/>
              <a:round/>
              <a:headEnd/>
              <a:tailEnd/>
            </a:ln>
          </p:spPr>
          <p:txBody>
            <a:bodyPr/>
            <a:lstStyle/>
            <a:p>
              <a:pPr fontAlgn="auto">
                <a:spcBef>
                  <a:spcPts val="0"/>
                </a:spcBef>
                <a:spcAft>
                  <a:spcPts val="0"/>
                </a:spcAft>
                <a:defRPr/>
              </a:pPr>
              <a:endParaRPr lang="de-DE">
                <a:solidFill>
                  <a:schemeClr val="bg2"/>
                </a:solidFill>
                <a:latin typeface="+mn-lt"/>
                <a:ea typeface="+mn-ea"/>
              </a:endParaRPr>
            </a:p>
          </p:txBody>
        </p:sp>
        <p:sp>
          <p:nvSpPr>
            <p:cNvPr id="61" name="Freeform 131"/>
            <p:cNvSpPr>
              <a:spLocks/>
            </p:cNvSpPr>
            <p:nvPr/>
          </p:nvSpPr>
          <p:spPr bwMode="auto">
            <a:xfrm>
              <a:off x="1779" y="2154"/>
              <a:ext cx="79" cy="41"/>
            </a:xfrm>
            <a:custGeom>
              <a:avLst/>
              <a:gdLst/>
              <a:ahLst/>
              <a:cxnLst>
                <a:cxn ang="0">
                  <a:pos x="38" y="6"/>
                </a:cxn>
                <a:cxn ang="0">
                  <a:pos x="24" y="14"/>
                </a:cxn>
                <a:cxn ang="0">
                  <a:pos x="12" y="24"/>
                </a:cxn>
                <a:cxn ang="0">
                  <a:pos x="9" y="29"/>
                </a:cxn>
                <a:cxn ang="0">
                  <a:pos x="5" y="33"/>
                </a:cxn>
                <a:cxn ang="0">
                  <a:pos x="3" y="35"/>
                </a:cxn>
                <a:cxn ang="0">
                  <a:pos x="2" y="36"/>
                </a:cxn>
                <a:cxn ang="0">
                  <a:pos x="0" y="40"/>
                </a:cxn>
                <a:cxn ang="0">
                  <a:pos x="4" y="40"/>
                </a:cxn>
                <a:cxn ang="0">
                  <a:pos x="8" y="40"/>
                </a:cxn>
                <a:cxn ang="0">
                  <a:pos x="17" y="41"/>
                </a:cxn>
                <a:cxn ang="0">
                  <a:pos x="30" y="39"/>
                </a:cxn>
                <a:cxn ang="0">
                  <a:pos x="47" y="34"/>
                </a:cxn>
                <a:cxn ang="0">
                  <a:pos x="55" y="30"/>
                </a:cxn>
                <a:cxn ang="0">
                  <a:pos x="63" y="25"/>
                </a:cxn>
                <a:cxn ang="0">
                  <a:pos x="67" y="20"/>
                </a:cxn>
                <a:cxn ang="0">
                  <a:pos x="72" y="16"/>
                </a:cxn>
                <a:cxn ang="0">
                  <a:pos x="77" y="8"/>
                </a:cxn>
                <a:cxn ang="0">
                  <a:pos x="77" y="7"/>
                </a:cxn>
                <a:cxn ang="0">
                  <a:pos x="77" y="6"/>
                </a:cxn>
                <a:cxn ang="0">
                  <a:pos x="79" y="3"/>
                </a:cxn>
                <a:cxn ang="0">
                  <a:pos x="77" y="1"/>
                </a:cxn>
                <a:cxn ang="0">
                  <a:pos x="74" y="1"/>
                </a:cxn>
                <a:cxn ang="0">
                  <a:pos x="65" y="0"/>
                </a:cxn>
                <a:cxn ang="0">
                  <a:pos x="53" y="1"/>
                </a:cxn>
                <a:cxn ang="0">
                  <a:pos x="38" y="6"/>
                </a:cxn>
                <a:cxn ang="0">
                  <a:pos x="38" y="6"/>
                </a:cxn>
                <a:cxn ang="0">
                  <a:pos x="41" y="9"/>
                </a:cxn>
                <a:cxn ang="0">
                  <a:pos x="51" y="6"/>
                </a:cxn>
                <a:cxn ang="0">
                  <a:pos x="61" y="5"/>
                </a:cxn>
                <a:cxn ang="0">
                  <a:pos x="67" y="6"/>
                </a:cxn>
                <a:cxn ang="0">
                  <a:pos x="72" y="6"/>
                </a:cxn>
                <a:cxn ang="0">
                  <a:pos x="69" y="10"/>
                </a:cxn>
                <a:cxn ang="0">
                  <a:pos x="64" y="17"/>
                </a:cxn>
                <a:cxn ang="0">
                  <a:pos x="57" y="23"/>
                </a:cxn>
                <a:cxn ang="0">
                  <a:pos x="47" y="29"/>
                </a:cxn>
                <a:cxn ang="0">
                  <a:pos x="35" y="33"/>
                </a:cxn>
                <a:cxn ang="0">
                  <a:pos x="24" y="35"/>
                </a:cxn>
                <a:cxn ang="0">
                  <a:pos x="14" y="36"/>
                </a:cxn>
                <a:cxn ang="0">
                  <a:pos x="8" y="36"/>
                </a:cxn>
                <a:cxn ang="0">
                  <a:pos x="13" y="30"/>
                </a:cxn>
                <a:cxn ang="0">
                  <a:pos x="22" y="22"/>
                </a:cxn>
                <a:cxn ang="0">
                  <a:pos x="31" y="15"/>
                </a:cxn>
                <a:cxn ang="0">
                  <a:pos x="41" y="9"/>
                </a:cxn>
                <a:cxn ang="0">
                  <a:pos x="38" y="6"/>
                </a:cxn>
              </a:cxnLst>
              <a:rect l="0" t="0" r="r" b="b"/>
              <a:pathLst>
                <a:path w="79" h="41">
                  <a:moveTo>
                    <a:pt x="38" y="6"/>
                  </a:moveTo>
                  <a:lnTo>
                    <a:pt x="24" y="14"/>
                  </a:lnTo>
                  <a:lnTo>
                    <a:pt x="12" y="24"/>
                  </a:lnTo>
                  <a:lnTo>
                    <a:pt x="9" y="29"/>
                  </a:lnTo>
                  <a:lnTo>
                    <a:pt x="5" y="33"/>
                  </a:lnTo>
                  <a:lnTo>
                    <a:pt x="3" y="35"/>
                  </a:lnTo>
                  <a:lnTo>
                    <a:pt x="2" y="36"/>
                  </a:lnTo>
                  <a:lnTo>
                    <a:pt x="0" y="40"/>
                  </a:lnTo>
                  <a:lnTo>
                    <a:pt x="4" y="40"/>
                  </a:lnTo>
                  <a:lnTo>
                    <a:pt x="8" y="40"/>
                  </a:lnTo>
                  <a:lnTo>
                    <a:pt x="17" y="41"/>
                  </a:lnTo>
                  <a:lnTo>
                    <a:pt x="30" y="39"/>
                  </a:lnTo>
                  <a:lnTo>
                    <a:pt x="47" y="34"/>
                  </a:lnTo>
                  <a:lnTo>
                    <a:pt x="55" y="30"/>
                  </a:lnTo>
                  <a:lnTo>
                    <a:pt x="63" y="25"/>
                  </a:lnTo>
                  <a:lnTo>
                    <a:pt x="67" y="20"/>
                  </a:lnTo>
                  <a:lnTo>
                    <a:pt x="72" y="16"/>
                  </a:lnTo>
                  <a:lnTo>
                    <a:pt x="77" y="8"/>
                  </a:lnTo>
                  <a:lnTo>
                    <a:pt x="77" y="7"/>
                  </a:lnTo>
                  <a:lnTo>
                    <a:pt x="77" y="6"/>
                  </a:lnTo>
                  <a:lnTo>
                    <a:pt x="79" y="3"/>
                  </a:lnTo>
                  <a:lnTo>
                    <a:pt x="77" y="1"/>
                  </a:lnTo>
                  <a:lnTo>
                    <a:pt x="74" y="1"/>
                  </a:lnTo>
                  <a:lnTo>
                    <a:pt x="65" y="0"/>
                  </a:lnTo>
                  <a:lnTo>
                    <a:pt x="53" y="1"/>
                  </a:lnTo>
                  <a:lnTo>
                    <a:pt x="38" y="6"/>
                  </a:lnTo>
                  <a:lnTo>
                    <a:pt x="38" y="6"/>
                  </a:lnTo>
                  <a:lnTo>
                    <a:pt x="41" y="9"/>
                  </a:lnTo>
                  <a:lnTo>
                    <a:pt x="51" y="6"/>
                  </a:lnTo>
                  <a:lnTo>
                    <a:pt x="61" y="5"/>
                  </a:lnTo>
                  <a:lnTo>
                    <a:pt x="67" y="6"/>
                  </a:lnTo>
                  <a:lnTo>
                    <a:pt x="72" y="6"/>
                  </a:lnTo>
                  <a:lnTo>
                    <a:pt x="69" y="10"/>
                  </a:lnTo>
                  <a:lnTo>
                    <a:pt x="64" y="17"/>
                  </a:lnTo>
                  <a:lnTo>
                    <a:pt x="57" y="23"/>
                  </a:lnTo>
                  <a:lnTo>
                    <a:pt x="47" y="29"/>
                  </a:lnTo>
                  <a:lnTo>
                    <a:pt x="35" y="33"/>
                  </a:lnTo>
                  <a:lnTo>
                    <a:pt x="24" y="35"/>
                  </a:lnTo>
                  <a:lnTo>
                    <a:pt x="14" y="36"/>
                  </a:lnTo>
                  <a:lnTo>
                    <a:pt x="8" y="36"/>
                  </a:lnTo>
                  <a:lnTo>
                    <a:pt x="13" y="30"/>
                  </a:lnTo>
                  <a:lnTo>
                    <a:pt x="22" y="22"/>
                  </a:lnTo>
                  <a:lnTo>
                    <a:pt x="31" y="15"/>
                  </a:lnTo>
                  <a:lnTo>
                    <a:pt x="41" y="9"/>
                  </a:lnTo>
                  <a:lnTo>
                    <a:pt x="38" y="6"/>
                  </a:lnTo>
                  <a:close/>
                </a:path>
              </a:pathLst>
            </a:custGeom>
            <a:grpFill/>
            <a:ln w="9525">
              <a:noFill/>
              <a:round/>
              <a:headEnd/>
              <a:tailEnd/>
            </a:ln>
          </p:spPr>
          <p:txBody>
            <a:bodyPr/>
            <a:lstStyle/>
            <a:p>
              <a:pPr fontAlgn="auto">
                <a:spcBef>
                  <a:spcPts val="0"/>
                </a:spcBef>
                <a:spcAft>
                  <a:spcPts val="0"/>
                </a:spcAft>
                <a:defRPr/>
              </a:pPr>
              <a:endParaRPr lang="de-DE">
                <a:solidFill>
                  <a:schemeClr val="bg2"/>
                </a:solidFill>
                <a:latin typeface="+mn-lt"/>
                <a:ea typeface="+mn-ea"/>
              </a:endParaRPr>
            </a:p>
          </p:txBody>
        </p:sp>
        <p:sp>
          <p:nvSpPr>
            <p:cNvPr id="62" name="Freeform 132"/>
            <p:cNvSpPr>
              <a:spLocks/>
            </p:cNvSpPr>
            <p:nvPr/>
          </p:nvSpPr>
          <p:spPr bwMode="auto">
            <a:xfrm>
              <a:off x="1824" y="2121"/>
              <a:ext cx="79" cy="40"/>
            </a:xfrm>
            <a:custGeom>
              <a:avLst/>
              <a:gdLst/>
              <a:ahLst/>
              <a:cxnLst>
                <a:cxn ang="0">
                  <a:pos x="40" y="3"/>
                </a:cxn>
                <a:cxn ang="0">
                  <a:pos x="26" y="12"/>
                </a:cxn>
                <a:cxn ang="0">
                  <a:pos x="14" y="22"/>
                </a:cxn>
                <a:cxn ang="0">
                  <a:pos x="6" y="31"/>
                </a:cxn>
                <a:cxn ang="0">
                  <a:pos x="3" y="34"/>
                </a:cxn>
                <a:cxn ang="0">
                  <a:pos x="2" y="36"/>
                </a:cxn>
                <a:cxn ang="0">
                  <a:pos x="0" y="40"/>
                </a:cxn>
                <a:cxn ang="0">
                  <a:pos x="4" y="40"/>
                </a:cxn>
                <a:cxn ang="0">
                  <a:pos x="17" y="40"/>
                </a:cxn>
                <a:cxn ang="0">
                  <a:pos x="31" y="38"/>
                </a:cxn>
                <a:cxn ang="0">
                  <a:pos x="48" y="32"/>
                </a:cxn>
                <a:cxn ang="0">
                  <a:pos x="57" y="28"/>
                </a:cxn>
                <a:cxn ang="0">
                  <a:pos x="63" y="24"/>
                </a:cxn>
                <a:cxn ang="0">
                  <a:pos x="72" y="15"/>
                </a:cxn>
                <a:cxn ang="0">
                  <a:pos x="77" y="8"/>
                </a:cxn>
                <a:cxn ang="0">
                  <a:pos x="79" y="6"/>
                </a:cxn>
                <a:cxn ang="0">
                  <a:pos x="79" y="5"/>
                </a:cxn>
                <a:cxn ang="0">
                  <a:pos x="79" y="1"/>
                </a:cxn>
                <a:cxn ang="0">
                  <a:pos x="77" y="1"/>
                </a:cxn>
                <a:cxn ang="0">
                  <a:pos x="76" y="1"/>
                </a:cxn>
                <a:cxn ang="0">
                  <a:pos x="74" y="1"/>
                </a:cxn>
                <a:cxn ang="0">
                  <a:pos x="67" y="0"/>
                </a:cxn>
                <a:cxn ang="0">
                  <a:pos x="55" y="0"/>
                </a:cxn>
                <a:cxn ang="0">
                  <a:pos x="40" y="3"/>
                </a:cxn>
                <a:cxn ang="0">
                  <a:pos x="40" y="3"/>
                </a:cxn>
                <a:cxn ang="0">
                  <a:pos x="43" y="9"/>
                </a:cxn>
                <a:cxn ang="0">
                  <a:pos x="53" y="6"/>
                </a:cxn>
                <a:cxn ang="0">
                  <a:pos x="61" y="5"/>
                </a:cxn>
                <a:cxn ang="0">
                  <a:pos x="73" y="5"/>
                </a:cxn>
                <a:cxn ang="0">
                  <a:pos x="70" y="10"/>
                </a:cxn>
                <a:cxn ang="0">
                  <a:pos x="65" y="16"/>
                </a:cxn>
                <a:cxn ang="0">
                  <a:pos x="58" y="23"/>
                </a:cxn>
                <a:cxn ang="0">
                  <a:pos x="46" y="28"/>
                </a:cxn>
                <a:cxn ang="0">
                  <a:pos x="34" y="31"/>
                </a:cxn>
                <a:cxn ang="0">
                  <a:pos x="23" y="33"/>
                </a:cxn>
                <a:cxn ang="0">
                  <a:pos x="15" y="34"/>
                </a:cxn>
                <a:cxn ang="0">
                  <a:pos x="9" y="34"/>
                </a:cxn>
                <a:cxn ang="0">
                  <a:pos x="15" y="28"/>
                </a:cxn>
                <a:cxn ang="0">
                  <a:pos x="22" y="22"/>
                </a:cxn>
                <a:cxn ang="0">
                  <a:pos x="32" y="14"/>
                </a:cxn>
                <a:cxn ang="0">
                  <a:pos x="43" y="9"/>
                </a:cxn>
                <a:cxn ang="0">
                  <a:pos x="40" y="3"/>
                </a:cxn>
              </a:cxnLst>
              <a:rect l="0" t="0" r="r" b="b"/>
              <a:pathLst>
                <a:path w="79" h="40">
                  <a:moveTo>
                    <a:pt x="40" y="3"/>
                  </a:moveTo>
                  <a:lnTo>
                    <a:pt x="26" y="12"/>
                  </a:lnTo>
                  <a:lnTo>
                    <a:pt x="14" y="22"/>
                  </a:lnTo>
                  <a:lnTo>
                    <a:pt x="6" y="31"/>
                  </a:lnTo>
                  <a:lnTo>
                    <a:pt x="3" y="34"/>
                  </a:lnTo>
                  <a:lnTo>
                    <a:pt x="2" y="36"/>
                  </a:lnTo>
                  <a:lnTo>
                    <a:pt x="0" y="40"/>
                  </a:lnTo>
                  <a:lnTo>
                    <a:pt x="4" y="40"/>
                  </a:lnTo>
                  <a:lnTo>
                    <a:pt x="17" y="40"/>
                  </a:lnTo>
                  <a:lnTo>
                    <a:pt x="31" y="38"/>
                  </a:lnTo>
                  <a:lnTo>
                    <a:pt x="48" y="32"/>
                  </a:lnTo>
                  <a:lnTo>
                    <a:pt x="57" y="28"/>
                  </a:lnTo>
                  <a:lnTo>
                    <a:pt x="63" y="24"/>
                  </a:lnTo>
                  <a:lnTo>
                    <a:pt x="72" y="15"/>
                  </a:lnTo>
                  <a:lnTo>
                    <a:pt x="77" y="8"/>
                  </a:lnTo>
                  <a:lnTo>
                    <a:pt x="79" y="6"/>
                  </a:lnTo>
                  <a:lnTo>
                    <a:pt x="79" y="5"/>
                  </a:lnTo>
                  <a:lnTo>
                    <a:pt x="79" y="1"/>
                  </a:lnTo>
                  <a:lnTo>
                    <a:pt x="77" y="1"/>
                  </a:lnTo>
                  <a:lnTo>
                    <a:pt x="76" y="1"/>
                  </a:lnTo>
                  <a:lnTo>
                    <a:pt x="74" y="1"/>
                  </a:lnTo>
                  <a:lnTo>
                    <a:pt x="67" y="0"/>
                  </a:lnTo>
                  <a:lnTo>
                    <a:pt x="55" y="0"/>
                  </a:lnTo>
                  <a:lnTo>
                    <a:pt x="40" y="3"/>
                  </a:lnTo>
                  <a:lnTo>
                    <a:pt x="40" y="3"/>
                  </a:lnTo>
                  <a:lnTo>
                    <a:pt x="43" y="9"/>
                  </a:lnTo>
                  <a:lnTo>
                    <a:pt x="53" y="6"/>
                  </a:lnTo>
                  <a:lnTo>
                    <a:pt x="61" y="5"/>
                  </a:lnTo>
                  <a:lnTo>
                    <a:pt x="73" y="5"/>
                  </a:lnTo>
                  <a:lnTo>
                    <a:pt x="70" y="10"/>
                  </a:lnTo>
                  <a:lnTo>
                    <a:pt x="65" y="16"/>
                  </a:lnTo>
                  <a:lnTo>
                    <a:pt x="58" y="23"/>
                  </a:lnTo>
                  <a:lnTo>
                    <a:pt x="46" y="28"/>
                  </a:lnTo>
                  <a:lnTo>
                    <a:pt x="34" y="31"/>
                  </a:lnTo>
                  <a:lnTo>
                    <a:pt x="23" y="33"/>
                  </a:lnTo>
                  <a:lnTo>
                    <a:pt x="15" y="34"/>
                  </a:lnTo>
                  <a:lnTo>
                    <a:pt x="9" y="34"/>
                  </a:lnTo>
                  <a:lnTo>
                    <a:pt x="15" y="28"/>
                  </a:lnTo>
                  <a:lnTo>
                    <a:pt x="22" y="22"/>
                  </a:lnTo>
                  <a:lnTo>
                    <a:pt x="32" y="14"/>
                  </a:lnTo>
                  <a:lnTo>
                    <a:pt x="43" y="9"/>
                  </a:lnTo>
                  <a:lnTo>
                    <a:pt x="40" y="3"/>
                  </a:lnTo>
                  <a:close/>
                </a:path>
              </a:pathLst>
            </a:custGeom>
            <a:grpFill/>
            <a:ln w="9525">
              <a:noFill/>
              <a:round/>
              <a:headEnd/>
              <a:tailEnd/>
            </a:ln>
          </p:spPr>
          <p:txBody>
            <a:bodyPr/>
            <a:lstStyle/>
            <a:p>
              <a:pPr fontAlgn="auto">
                <a:spcBef>
                  <a:spcPts val="0"/>
                </a:spcBef>
                <a:spcAft>
                  <a:spcPts val="0"/>
                </a:spcAft>
                <a:defRPr/>
              </a:pPr>
              <a:endParaRPr lang="de-DE">
                <a:solidFill>
                  <a:schemeClr val="bg2"/>
                </a:solidFill>
                <a:latin typeface="+mn-lt"/>
                <a:ea typeface="+mn-ea"/>
              </a:endParaRPr>
            </a:p>
          </p:txBody>
        </p:sp>
        <p:sp>
          <p:nvSpPr>
            <p:cNvPr id="63" name="Freeform 133"/>
            <p:cNvSpPr>
              <a:spLocks/>
            </p:cNvSpPr>
            <p:nvPr/>
          </p:nvSpPr>
          <p:spPr bwMode="auto">
            <a:xfrm>
              <a:off x="1526" y="2410"/>
              <a:ext cx="39" cy="88"/>
            </a:xfrm>
            <a:custGeom>
              <a:avLst/>
              <a:gdLst/>
              <a:ahLst/>
              <a:cxnLst>
                <a:cxn ang="0">
                  <a:pos x="17" y="2"/>
                </a:cxn>
                <a:cxn ang="0">
                  <a:pos x="16" y="4"/>
                </a:cxn>
                <a:cxn ang="0">
                  <a:pos x="14" y="7"/>
                </a:cxn>
                <a:cxn ang="0">
                  <a:pos x="9" y="16"/>
                </a:cxn>
                <a:cxn ang="0">
                  <a:pos x="3" y="29"/>
                </a:cxn>
                <a:cxn ang="0">
                  <a:pos x="0" y="45"/>
                </a:cxn>
                <a:cxn ang="0">
                  <a:pos x="0" y="53"/>
                </a:cxn>
                <a:cxn ang="0">
                  <a:pos x="2" y="61"/>
                </a:cxn>
                <a:cxn ang="0">
                  <a:pos x="8" y="74"/>
                </a:cxn>
                <a:cxn ang="0">
                  <a:pos x="16" y="83"/>
                </a:cxn>
                <a:cxn ang="0">
                  <a:pos x="17" y="85"/>
                </a:cxn>
                <a:cxn ang="0">
                  <a:pos x="19" y="86"/>
                </a:cxn>
                <a:cxn ang="0">
                  <a:pos x="19" y="88"/>
                </a:cxn>
                <a:cxn ang="0">
                  <a:pos x="21" y="86"/>
                </a:cxn>
                <a:cxn ang="0">
                  <a:pos x="22" y="85"/>
                </a:cxn>
                <a:cxn ang="0">
                  <a:pos x="24" y="83"/>
                </a:cxn>
                <a:cxn ang="0">
                  <a:pos x="27" y="80"/>
                </a:cxn>
                <a:cxn ang="0">
                  <a:pos x="29" y="76"/>
                </a:cxn>
                <a:cxn ang="0">
                  <a:pos x="35" y="63"/>
                </a:cxn>
                <a:cxn ang="0">
                  <a:pos x="37" y="54"/>
                </a:cxn>
                <a:cxn ang="0">
                  <a:pos x="39" y="45"/>
                </a:cxn>
                <a:cxn ang="0">
                  <a:pos x="39" y="36"/>
                </a:cxn>
                <a:cxn ang="0">
                  <a:pos x="37" y="27"/>
                </a:cxn>
                <a:cxn ang="0">
                  <a:pos x="30" y="14"/>
                </a:cxn>
                <a:cxn ang="0">
                  <a:pos x="28" y="9"/>
                </a:cxn>
                <a:cxn ang="0">
                  <a:pos x="24" y="5"/>
                </a:cxn>
                <a:cxn ang="0">
                  <a:pos x="22" y="3"/>
                </a:cxn>
                <a:cxn ang="0">
                  <a:pos x="21" y="2"/>
                </a:cxn>
                <a:cxn ang="0">
                  <a:pos x="19" y="0"/>
                </a:cxn>
                <a:cxn ang="0">
                  <a:pos x="17" y="2"/>
                </a:cxn>
                <a:cxn ang="0">
                  <a:pos x="17" y="2"/>
                </a:cxn>
                <a:cxn ang="0">
                  <a:pos x="5" y="47"/>
                </a:cxn>
                <a:cxn ang="0">
                  <a:pos x="5" y="45"/>
                </a:cxn>
                <a:cxn ang="0">
                  <a:pos x="7" y="34"/>
                </a:cxn>
                <a:cxn ang="0">
                  <a:pos x="11" y="24"/>
                </a:cxn>
                <a:cxn ang="0">
                  <a:pos x="16" y="14"/>
                </a:cxn>
                <a:cxn ang="0">
                  <a:pos x="19" y="9"/>
                </a:cxn>
                <a:cxn ang="0">
                  <a:pos x="23" y="13"/>
                </a:cxn>
                <a:cxn ang="0">
                  <a:pos x="28" y="21"/>
                </a:cxn>
                <a:cxn ang="0">
                  <a:pos x="30" y="31"/>
                </a:cxn>
                <a:cxn ang="0">
                  <a:pos x="32" y="43"/>
                </a:cxn>
                <a:cxn ang="0">
                  <a:pos x="32" y="45"/>
                </a:cxn>
                <a:cxn ang="0">
                  <a:pos x="30" y="58"/>
                </a:cxn>
                <a:cxn ang="0">
                  <a:pos x="28" y="69"/>
                </a:cxn>
                <a:cxn ang="0">
                  <a:pos x="23" y="77"/>
                </a:cxn>
                <a:cxn ang="0">
                  <a:pos x="19" y="82"/>
                </a:cxn>
                <a:cxn ang="0">
                  <a:pos x="16" y="77"/>
                </a:cxn>
                <a:cxn ang="0">
                  <a:pos x="11" y="69"/>
                </a:cxn>
                <a:cxn ang="0">
                  <a:pos x="7" y="59"/>
                </a:cxn>
                <a:cxn ang="0">
                  <a:pos x="5" y="47"/>
                </a:cxn>
                <a:cxn ang="0">
                  <a:pos x="17" y="2"/>
                </a:cxn>
              </a:cxnLst>
              <a:rect l="0" t="0" r="r" b="b"/>
              <a:pathLst>
                <a:path w="39" h="88">
                  <a:moveTo>
                    <a:pt x="17" y="2"/>
                  </a:moveTo>
                  <a:lnTo>
                    <a:pt x="16" y="4"/>
                  </a:lnTo>
                  <a:lnTo>
                    <a:pt x="14" y="7"/>
                  </a:lnTo>
                  <a:lnTo>
                    <a:pt x="9" y="16"/>
                  </a:lnTo>
                  <a:lnTo>
                    <a:pt x="3" y="29"/>
                  </a:lnTo>
                  <a:lnTo>
                    <a:pt x="0" y="45"/>
                  </a:lnTo>
                  <a:lnTo>
                    <a:pt x="0" y="53"/>
                  </a:lnTo>
                  <a:lnTo>
                    <a:pt x="2" y="61"/>
                  </a:lnTo>
                  <a:lnTo>
                    <a:pt x="8" y="74"/>
                  </a:lnTo>
                  <a:lnTo>
                    <a:pt x="16" y="83"/>
                  </a:lnTo>
                  <a:lnTo>
                    <a:pt x="17" y="85"/>
                  </a:lnTo>
                  <a:lnTo>
                    <a:pt x="19" y="86"/>
                  </a:lnTo>
                  <a:lnTo>
                    <a:pt x="19" y="88"/>
                  </a:lnTo>
                  <a:lnTo>
                    <a:pt x="21" y="86"/>
                  </a:lnTo>
                  <a:lnTo>
                    <a:pt x="22" y="85"/>
                  </a:lnTo>
                  <a:lnTo>
                    <a:pt x="24" y="83"/>
                  </a:lnTo>
                  <a:lnTo>
                    <a:pt x="27" y="80"/>
                  </a:lnTo>
                  <a:lnTo>
                    <a:pt x="29" y="76"/>
                  </a:lnTo>
                  <a:lnTo>
                    <a:pt x="35" y="63"/>
                  </a:lnTo>
                  <a:lnTo>
                    <a:pt x="37" y="54"/>
                  </a:lnTo>
                  <a:lnTo>
                    <a:pt x="39" y="45"/>
                  </a:lnTo>
                  <a:lnTo>
                    <a:pt x="39" y="36"/>
                  </a:lnTo>
                  <a:lnTo>
                    <a:pt x="37" y="27"/>
                  </a:lnTo>
                  <a:lnTo>
                    <a:pt x="30" y="14"/>
                  </a:lnTo>
                  <a:lnTo>
                    <a:pt x="28" y="9"/>
                  </a:lnTo>
                  <a:lnTo>
                    <a:pt x="24" y="5"/>
                  </a:lnTo>
                  <a:lnTo>
                    <a:pt x="22" y="3"/>
                  </a:lnTo>
                  <a:lnTo>
                    <a:pt x="21" y="2"/>
                  </a:lnTo>
                  <a:lnTo>
                    <a:pt x="19" y="0"/>
                  </a:lnTo>
                  <a:lnTo>
                    <a:pt x="17" y="2"/>
                  </a:lnTo>
                  <a:lnTo>
                    <a:pt x="17" y="2"/>
                  </a:lnTo>
                  <a:lnTo>
                    <a:pt x="5" y="47"/>
                  </a:lnTo>
                  <a:lnTo>
                    <a:pt x="5" y="45"/>
                  </a:lnTo>
                  <a:lnTo>
                    <a:pt x="7" y="34"/>
                  </a:lnTo>
                  <a:lnTo>
                    <a:pt x="11" y="24"/>
                  </a:lnTo>
                  <a:lnTo>
                    <a:pt x="16" y="14"/>
                  </a:lnTo>
                  <a:lnTo>
                    <a:pt x="19" y="9"/>
                  </a:lnTo>
                  <a:lnTo>
                    <a:pt x="23" y="13"/>
                  </a:lnTo>
                  <a:lnTo>
                    <a:pt x="28" y="21"/>
                  </a:lnTo>
                  <a:lnTo>
                    <a:pt x="30" y="31"/>
                  </a:lnTo>
                  <a:lnTo>
                    <a:pt x="32" y="43"/>
                  </a:lnTo>
                  <a:lnTo>
                    <a:pt x="32" y="45"/>
                  </a:lnTo>
                  <a:lnTo>
                    <a:pt x="30" y="58"/>
                  </a:lnTo>
                  <a:lnTo>
                    <a:pt x="28" y="69"/>
                  </a:lnTo>
                  <a:lnTo>
                    <a:pt x="23" y="77"/>
                  </a:lnTo>
                  <a:lnTo>
                    <a:pt x="19" y="82"/>
                  </a:lnTo>
                  <a:lnTo>
                    <a:pt x="16" y="77"/>
                  </a:lnTo>
                  <a:lnTo>
                    <a:pt x="11" y="69"/>
                  </a:lnTo>
                  <a:lnTo>
                    <a:pt x="7" y="59"/>
                  </a:lnTo>
                  <a:lnTo>
                    <a:pt x="5" y="47"/>
                  </a:lnTo>
                  <a:lnTo>
                    <a:pt x="17" y="2"/>
                  </a:lnTo>
                  <a:close/>
                </a:path>
              </a:pathLst>
            </a:custGeom>
            <a:grpFill/>
            <a:ln w="9525">
              <a:noFill/>
              <a:round/>
              <a:headEnd/>
              <a:tailEnd/>
            </a:ln>
          </p:spPr>
          <p:txBody>
            <a:bodyPr/>
            <a:lstStyle/>
            <a:p>
              <a:pPr fontAlgn="auto">
                <a:spcBef>
                  <a:spcPts val="0"/>
                </a:spcBef>
                <a:spcAft>
                  <a:spcPts val="0"/>
                </a:spcAft>
                <a:defRPr/>
              </a:pPr>
              <a:endParaRPr lang="de-DE">
                <a:solidFill>
                  <a:schemeClr val="bg2"/>
                </a:solidFill>
                <a:latin typeface="+mn-lt"/>
                <a:ea typeface="+mn-ea"/>
              </a:endParaRPr>
            </a:p>
          </p:txBody>
        </p:sp>
        <p:sp>
          <p:nvSpPr>
            <p:cNvPr id="64" name="Freeform 134"/>
            <p:cNvSpPr>
              <a:spLocks/>
            </p:cNvSpPr>
            <p:nvPr/>
          </p:nvSpPr>
          <p:spPr bwMode="auto">
            <a:xfrm>
              <a:off x="1553" y="2360"/>
              <a:ext cx="38" cy="86"/>
            </a:xfrm>
            <a:custGeom>
              <a:avLst/>
              <a:gdLst/>
              <a:ahLst/>
              <a:cxnLst>
                <a:cxn ang="0">
                  <a:pos x="19" y="2"/>
                </a:cxn>
                <a:cxn ang="0">
                  <a:pos x="18" y="3"/>
                </a:cxn>
                <a:cxn ang="0">
                  <a:pos x="17" y="5"/>
                </a:cxn>
                <a:cxn ang="0">
                  <a:pos x="13" y="11"/>
                </a:cxn>
                <a:cxn ang="0">
                  <a:pos x="7" y="23"/>
                </a:cxn>
                <a:cxn ang="0">
                  <a:pos x="2" y="36"/>
                </a:cxn>
                <a:cxn ang="0">
                  <a:pos x="1" y="38"/>
                </a:cxn>
                <a:cxn ang="0">
                  <a:pos x="0" y="43"/>
                </a:cxn>
                <a:cxn ang="0">
                  <a:pos x="0" y="50"/>
                </a:cxn>
                <a:cxn ang="0">
                  <a:pos x="2" y="59"/>
                </a:cxn>
                <a:cxn ang="0">
                  <a:pos x="6" y="72"/>
                </a:cxn>
                <a:cxn ang="0">
                  <a:pos x="12" y="80"/>
                </a:cxn>
                <a:cxn ang="0">
                  <a:pos x="15" y="83"/>
                </a:cxn>
                <a:cxn ang="0">
                  <a:pos x="15" y="84"/>
                </a:cxn>
                <a:cxn ang="0">
                  <a:pos x="15" y="86"/>
                </a:cxn>
                <a:cxn ang="0">
                  <a:pos x="17" y="84"/>
                </a:cxn>
                <a:cxn ang="0">
                  <a:pos x="18" y="83"/>
                </a:cxn>
                <a:cxn ang="0">
                  <a:pos x="20" y="81"/>
                </a:cxn>
                <a:cxn ang="0">
                  <a:pos x="26" y="74"/>
                </a:cxn>
                <a:cxn ang="0">
                  <a:pos x="32" y="62"/>
                </a:cxn>
                <a:cxn ang="0">
                  <a:pos x="37" y="45"/>
                </a:cxn>
                <a:cxn ang="0">
                  <a:pos x="38" y="36"/>
                </a:cxn>
                <a:cxn ang="0">
                  <a:pos x="36" y="27"/>
                </a:cxn>
                <a:cxn ang="0">
                  <a:pos x="31" y="14"/>
                </a:cxn>
                <a:cxn ang="0">
                  <a:pos x="28" y="9"/>
                </a:cxn>
                <a:cxn ang="0">
                  <a:pos x="26" y="5"/>
                </a:cxn>
                <a:cxn ang="0">
                  <a:pos x="24" y="3"/>
                </a:cxn>
                <a:cxn ang="0">
                  <a:pos x="23" y="2"/>
                </a:cxn>
                <a:cxn ang="0">
                  <a:pos x="21" y="0"/>
                </a:cxn>
                <a:cxn ang="0">
                  <a:pos x="19" y="2"/>
                </a:cxn>
                <a:cxn ang="0">
                  <a:pos x="19" y="2"/>
                </a:cxn>
                <a:cxn ang="0">
                  <a:pos x="5" y="49"/>
                </a:cxn>
                <a:cxn ang="0">
                  <a:pos x="5" y="43"/>
                </a:cxn>
                <a:cxn ang="0">
                  <a:pos x="5" y="36"/>
                </a:cxn>
                <a:cxn ang="0">
                  <a:pos x="14" y="19"/>
                </a:cxn>
                <a:cxn ang="0">
                  <a:pos x="17" y="12"/>
                </a:cxn>
                <a:cxn ang="0">
                  <a:pos x="21" y="9"/>
                </a:cxn>
                <a:cxn ang="0">
                  <a:pos x="25" y="12"/>
                </a:cxn>
                <a:cxn ang="0">
                  <a:pos x="28" y="20"/>
                </a:cxn>
                <a:cxn ang="0">
                  <a:pos x="31" y="28"/>
                </a:cxn>
                <a:cxn ang="0">
                  <a:pos x="32" y="39"/>
                </a:cxn>
                <a:cxn ang="0">
                  <a:pos x="32" y="45"/>
                </a:cxn>
                <a:cxn ang="0">
                  <a:pos x="28" y="57"/>
                </a:cxn>
                <a:cxn ang="0">
                  <a:pos x="25" y="67"/>
                </a:cxn>
                <a:cxn ang="0">
                  <a:pos x="21" y="75"/>
                </a:cxn>
                <a:cxn ang="0">
                  <a:pos x="17" y="80"/>
                </a:cxn>
                <a:cxn ang="0">
                  <a:pos x="14" y="75"/>
                </a:cxn>
                <a:cxn ang="0">
                  <a:pos x="10" y="67"/>
                </a:cxn>
                <a:cxn ang="0">
                  <a:pos x="6" y="59"/>
                </a:cxn>
                <a:cxn ang="0">
                  <a:pos x="5" y="49"/>
                </a:cxn>
                <a:cxn ang="0">
                  <a:pos x="19" y="2"/>
                </a:cxn>
              </a:cxnLst>
              <a:rect l="0" t="0" r="r" b="b"/>
              <a:pathLst>
                <a:path w="38" h="86">
                  <a:moveTo>
                    <a:pt x="19" y="2"/>
                  </a:moveTo>
                  <a:lnTo>
                    <a:pt x="18" y="3"/>
                  </a:lnTo>
                  <a:lnTo>
                    <a:pt x="17" y="5"/>
                  </a:lnTo>
                  <a:lnTo>
                    <a:pt x="13" y="11"/>
                  </a:lnTo>
                  <a:lnTo>
                    <a:pt x="7" y="23"/>
                  </a:lnTo>
                  <a:lnTo>
                    <a:pt x="2" y="36"/>
                  </a:lnTo>
                  <a:lnTo>
                    <a:pt x="1" y="38"/>
                  </a:lnTo>
                  <a:lnTo>
                    <a:pt x="0" y="43"/>
                  </a:lnTo>
                  <a:lnTo>
                    <a:pt x="0" y="50"/>
                  </a:lnTo>
                  <a:lnTo>
                    <a:pt x="2" y="59"/>
                  </a:lnTo>
                  <a:lnTo>
                    <a:pt x="6" y="72"/>
                  </a:lnTo>
                  <a:lnTo>
                    <a:pt x="12" y="80"/>
                  </a:lnTo>
                  <a:lnTo>
                    <a:pt x="15" y="83"/>
                  </a:lnTo>
                  <a:lnTo>
                    <a:pt x="15" y="84"/>
                  </a:lnTo>
                  <a:lnTo>
                    <a:pt x="15" y="86"/>
                  </a:lnTo>
                  <a:lnTo>
                    <a:pt x="17" y="84"/>
                  </a:lnTo>
                  <a:lnTo>
                    <a:pt x="18" y="83"/>
                  </a:lnTo>
                  <a:lnTo>
                    <a:pt x="20" y="81"/>
                  </a:lnTo>
                  <a:lnTo>
                    <a:pt x="26" y="74"/>
                  </a:lnTo>
                  <a:lnTo>
                    <a:pt x="32" y="62"/>
                  </a:lnTo>
                  <a:lnTo>
                    <a:pt x="37" y="45"/>
                  </a:lnTo>
                  <a:lnTo>
                    <a:pt x="38" y="36"/>
                  </a:lnTo>
                  <a:lnTo>
                    <a:pt x="36" y="27"/>
                  </a:lnTo>
                  <a:lnTo>
                    <a:pt x="31" y="14"/>
                  </a:lnTo>
                  <a:lnTo>
                    <a:pt x="28" y="9"/>
                  </a:lnTo>
                  <a:lnTo>
                    <a:pt x="26" y="5"/>
                  </a:lnTo>
                  <a:lnTo>
                    <a:pt x="24" y="3"/>
                  </a:lnTo>
                  <a:lnTo>
                    <a:pt x="23" y="2"/>
                  </a:lnTo>
                  <a:lnTo>
                    <a:pt x="21" y="0"/>
                  </a:lnTo>
                  <a:lnTo>
                    <a:pt x="19" y="2"/>
                  </a:lnTo>
                  <a:lnTo>
                    <a:pt x="19" y="2"/>
                  </a:lnTo>
                  <a:lnTo>
                    <a:pt x="5" y="49"/>
                  </a:lnTo>
                  <a:lnTo>
                    <a:pt x="5" y="43"/>
                  </a:lnTo>
                  <a:lnTo>
                    <a:pt x="5" y="36"/>
                  </a:lnTo>
                  <a:lnTo>
                    <a:pt x="14" y="19"/>
                  </a:lnTo>
                  <a:lnTo>
                    <a:pt x="17" y="12"/>
                  </a:lnTo>
                  <a:lnTo>
                    <a:pt x="21" y="9"/>
                  </a:lnTo>
                  <a:lnTo>
                    <a:pt x="25" y="12"/>
                  </a:lnTo>
                  <a:lnTo>
                    <a:pt x="28" y="20"/>
                  </a:lnTo>
                  <a:lnTo>
                    <a:pt x="31" y="28"/>
                  </a:lnTo>
                  <a:lnTo>
                    <a:pt x="32" y="39"/>
                  </a:lnTo>
                  <a:lnTo>
                    <a:pt x="32" y="45"/>
                  </a:lnTo>
                  <a:lnTo>
                    <a:pt x="28" y="57"/>
                  </a:lnTo>
                  <a:lnTo>
                    <a:pt x="25" y="67"/>
                  </a:lnTo>
                  <a:lnTo>
                    <a:pt x="21" y="75"/>
                  </a:lnTo>
                  <a:lnTo>
                    <a:pt x="17" y="80"/>
                  </a:lnTo>
                  <a:lnTo>
                    <a:pt x="14" y="75"/>
                  </a:lnTo>
                  <a:lnTo>
                    <a:pt x="10" y="67"/>
                  </a:lnTo>
                  <a:lnTo>
                    <a:pt x="6" y="59"/>
                  </a:lnTo>
                  <a:lnTo>
                    <a:pt x="5" y="49"/>
                  </a:lnTo>
                  <a:lnTo>
                    <a:pt x="19" y="2"/>
                  </a:lnTo>
                  <a:close/>
                </a:path>
              </a:pathLst>
            </a:custGeom>
            <a:grpFill/>
            <a:ln w="9525">
              <a:noFill/>
              <a:round/>
              <a:headEnd/>
              <a:tailEnd/>
            </a:ln>
          </p:spPr>
          <p:txBody>
            <a:bodyPr/>
            <a:lstStyle/>
            <a:p>
              <a:pPr fontAlgn="auto">
                <a:spcBef>
                  <a:spcPts val="0"/>
                </a:spcBef>
                <a:spcAft>
                  <a:spcPts val="0"/>
                </a:spcAft>
                <a:defRPr/>
              </a:pPr>
              <a:endParaRPr lang="de-DE">
                <a:solidFill>
                  <a:schemeClr val="bg2"/>
                </a:solidFill>
                <a:latin typeface="+mn-lt"/>
                <a:ea typeface="+mn-ea"/>
              </a:endParaRPr>
            </a:p>
          </p:txBody>
        </p:sp>
        <p:sp>
          <p:nvSpPr>
            <p:cNvPr id="65" name="Freeform 135"/>
            <p:cNvSpPr>
              <a:spLocks/>
            </p:cNvSpPr>
            <p:nvPr/>
          </p:nvSpPr>
          <p:spPr bwMode="auto">
            <a:xfrm>
              <a:off x="1582" y="2314"/>
              <a:ext cx="38" cy="83"/>
            </a:xfrm>
            <a:custGeom>
              <a:avLst/>
              <a:gdLst/>
              <a:ahLst/>
              <a:cxnLst>
                <a:cxn ang="0">
                  <a:pos x="23" y="2"/>
                </a:cxn>
                <a:cxn ang="0">
                  <a:pos x="21" y="4"/>
                </a:cxn>
                <a:cxn ang="0">
                  <a:pos x="15" y="10"/>
                </a:cxn>
                <a:cxn ang="0">
                  <a:pos x="9" y="19"/>
                </a:cxn>
                <a:cxn ang="0">
                  <a:pos x="3" y="31"/>
                </a:cxn>
                <a:cxn ang="0">
                  <a:pos x="2" y="36"/>
                </a:cxn>
                <a:cxn ang="0">
                  <a:pos x="1" y="39"/>
                </a:cxn>
                <a:cxn ang="0">
                  <a:pos x="0" y="47"/>
                </a:cxn>
                <a:cxn ang="0">
                  <a:pos x="1" y="55"/>
                </a:cxn>
                <a:cxn ang="0">
                  <a:pos x="5" y="69"/>
                </a:cxn>
                <a:cxn ang="0">
                  <a:pos x="7" y="73"/>
                </a:cxn>
                <a:cxn ang="0">
                  <a:pos x="10" y="77"/>
                </a:cxn>
                <a:cxn ang="0">
                  <a:pos x="11" y="80"/>
                </a:cxn>
                <a:cxn ang="0">
                  <a:pos x="12" y="82"/>
                </a:cxn>
                <a:cxn ang="0">
                  <a:pos x="13" y="83"/>
                </a:cxn>
                <a:cxn ang="0">
                  <a:pos x="15" y="82"/>
                </a:cxn>
                <a:cxn ang="0">
                  <a:pos x="16" y="81"/>
                </a:cxn>
                <a:cxn ang="0">
                  <a:pos x="18" y="79"/>
                </a:cxn>
                <a:cxn ang="0">
                  <a:pos x="24" y="71"/>
                </a:cxn>
                <a:cxn ang="0">
                  <a:pos x="31" y="60"/>
                </a:cxn>
                <a:cxn ang="0">
                  <a:pos x="37" y="44"/>
                </a:cxn>
                <a:cxn ang="0">
                  <a:pos x="38" y="35"/>
                </a:cxn>
                <a:cxn ang="0">
                  <a:pos x="38" y="27"/>
                </a:cxn>
                <a:cxn ang="0">
                  <a:pos x="36" y="19"/>
                </a:cxn>
                <a:cxn ang="0">
                  <a:pos x="34" y="13"/>
                </a:cxn>
                <a:cxn ang="0">
                  <a:pos x="29" y="4"/>
                </a:cxn>
                <a:cxn ang="0">
                  <a:pos x="27" y="3"/>
                </a:cxn>
                <a:cxn ang="0">
                  <a:pos x="26" y="2"/>
                </a:cxn>
                <a:cxn ang="0">
                  <a:pos x="25" y="0"/>
                </a:cxn>
                <a:cxn ang="0">
                  <a:pos x="23" y="2"/>
                </a:cxn>
                <a:cxn ang="0">
                  <a:pos x="23" y="2"/>
                </a:cxn>
                <a:cxn ang="0">
                  <a:pos x="6" y="48"/>
                </a:cxn>
                <a:cxn ang="0">
                  <a:pos x="6" y="43"/>
                </a:cxn>
                <a:cxn ang="0">
                  <a:pos x="8" y="41"/>
                </a:cxn>
                <a:cxn ang="0">
                  <a:pos x="8" y="33"/>
                </a:cxn>
                <a:cxn ang="0">
                  <a:pos x="12" y="24"/>
                </a:cxn>
                <a:cxn ang="0">
                  <a:pos x="17" y="16"/>
                </a:cxn>
                <a:cxn ang="0">
                  <a:pos x="21" y="10"/>
                </a:cxn>
                <a:cxn ang="0">
                  <a:pos x="25" y="5"/>
                </a:cxn>
                <a:cxn ang="0">
                  <a:pos x="26" y="11"/>
                </a:cxn>
                <a:cxn ang="0">
                  <a:pos x="29" y="17"/>
                </a:cxn>
                <a:cxn ang="0">
                  <a:pos x="32" y="24"/>
                </a:cxn>
                <a:cxn ang="0">
                  <a:pos x="33" y="33"/>
                </a:cxn>
                <a:cxn ang="0">
                  <a:pos x="33" y="43"/>
                </a:cxn>
                <a:cxn ang="0">
                  <a:pos x="29" y="55"/>
                </a:cxn>
                <a:cxn ang="0">
                  <a:pos x="25" y="64"/>
                </a:cxn>
                <a:cxn ang="0">
                  <a:pos x="19" y="71"/>
                </a:cxn>
                <a:cxn ang="0">
                  <a:pos x="17" y="74"/>
                </a:cxn>
                <a:cxn ang="0">
                  <a:pos x="15" y="76"/>
                </a:cxn>
                <a:cxn ang="0">
                  <a:pos x="12" y="71"/>
                </a:cxn>
                <a:cxn ang="0">
                  <a:pos x="10" y="65"/>
                </a:cxn>
                <a:cxn ang="0">
                  <a:pos x="7" y="56"/>
                </a:cxn>
                <a:cxn ang="0">
                  <a:pos x="6" y="48"/>
                </a:cxn>
                <a:cxn ang="0">
                  <a:pos x="23" y="2"/>
                </a:cxn>
              </a:cxnLst>
              <a:rect l="0" t="0" r="r" b="b"/>
              <a:pathLst>
                <a:path w="38" h="83">
                  <a:moveTo>
                    <a:pt x="23" y="2"/>
                  </a:moveTo>
                  <a:lnTo>
                    <a:pt x="21" y="4"/>
                  </a:lnTo>
                  <a:lnTo>
                    <a:pt x="15" y="10"/>
                  </a:lnTo>
                  <a:lnTo>
                    <a:pt x="9" y="19"/>
                  </a:lnTo>
                  <a:lnTo>
                    <a:pt x="3" y="31"/>
                  </a:lnTo>
                  <a:lnTo>
                    <a:pt x="2" y="36"/>
                  </a:lnTo>
                  <a:lnTo>
                    <a:pt x="1" y="39"/>
                  </a:lnTo>
                  <a:lnTo>
                    <a:pt x="0" y="47"/>
                  </a:lnTo>
                  <a:lnTo>
                    <a:pt x="1" y="55"/>
                  </a:lnTo>
                  <a:lnTo>
                    <a:pt x="5" y="69"/>
                  </a:lnTo>
                  <a:lnTo>
                    <a:pt x="7" y="73"/>
                  </a:lnTo>
                  <a:lnTo>
                    <a:pt x="10" y="77"/>
                  </a:lnTo>
                  <a:lnTo>
                    <a:pt x="11" y="80"/>
                  </a:lnTo>
                  <a:lnTo>
                    <a:pt x="12" y="82"/>
                  </a:lnTo>
                  <a:lnTo>
                    <a:pt x="13" y="83"/>
                  </a:lnTo>
                  <a:lnTo>
                    <a:pt x="15" y="82"/>
                  </a:lnTo>
                  <a:lnTo>
                    <a:pt x="16" y="81"/>
                  </a:lnTo>
                  <a:lnTo>
                    <a:pt x="18" y="79"/>
                  </a:lnTo>
                  <a:lnTo>
                    <a:pt x="24" y="71"/>
                  </a:lnTo>
                  <a:lnTo>
                    <a:pt x="31" y="60"/>
                  </a:lnTo>
                  <a:lnTo>
                    <a:pt x="37" y="44"/>
                  </a:lnTo>
                  <a:lnTo>
                    <a:pt x="38" y="35"/>
                  </a:lnTo>
                  <a:lnTo>
                    <a:pt x="38" y="27"/>
                  </a:lnTo>
                  <a:lnTo>
                    <a:pt x="36" y="19"/>
                  </a:lnTo>
                  <a:lnTo>
                    <a:pt x="34" y="13"/>
                  </a:lnTo>
                  <a:lnTo>
                    <a:pt x="29" y="4"/>
                  </a:lnTo>
                  <a:lnTo>
                    <a:pt x="27" y="3"/>
                  </a:lnTo>
                  <a:lnTo>
                    <a:pt x="26" y="2"/>
                  </a:lnTo>
                  <a:lnTo>
                    <a:pt x="25" y="0"/>
                  </a:lnTo>
                  <a:lnTo>
                    <a:pt x="23" y="2"/>
                  </a:lnTo>
                  <a:lnTo>
                    <a:pt x="23" y="2"/>
                  </a:lnTo>
                  <a:lnTo>
                    <a:pt x="6" y="48"/>
                  </a:lnTo>
                  <a:lnTo>
                    <a:pt x="6" y="43"/>
                  </a:lnTo>
                  <a:lnTo>
                    <a:pt x="8" y="41"/>
                  </a:lnTo>
                  <a:lnTo>
                    <a:pt x="8" y="33"/>
                  </a:lnTo>
                  <a:lnTo>
                    <a:pt x="12" y="24"/>
                  </a:lnTo>
                  <a:lnTo>
                    <a:pt x="17" y="16"/>
                  </a:lnTo>
                  <a:lnTo>
                    <a:pt x="21" y="10"/>
                  </a:lnTo>
                  <a:lnTo>
                    <a:pt x="25" y="5"/>
                  </a:lnTo>
                  <a:lnTo>
                    <a:pt x="26" y="11"/>
                  </a:lnTo>
                  <a:lnTo>
                    <a:pt x="29" y="17"/>
                  </a:lnTo>
                  <a:lnTo>
                    <a:pt x="32" y="24"/>
                  </a:lnTo>
                  <a:lnTo>
                    <a:pt x="33" y="33"/>
                  </a:lnTo>
                  <a:lnTo>
                    <a:pt x="33" y="43"/>
                  </a:lnTo>
                  <a:lnTo>
                    <a:pt x="29" y="55"/>
                  </a:lnTo>
                  <a:lnTo>
                    <a:pt x="25" y="64"/>
                  </a:lnTo>
                  <a:lnTo>
                    <a:pt x="19" y="71"/>
                  </a:lnTo>
                  <a:lnTo>
                    <a:pt x="17" y="74"/>
                  </a:lnTo>
                  <a:lnTo>
                    <a:pt x="15" y="76"/>
                  </a:lnTo>
                  <a:lnTo>
                    <a:pt x="12" y="71"/>
                  </a:lnTo>
                  <a:lnTo>
                    <a:pt x="10" y="65"/>
                  </a:lnTo>
                  <a:lnTo>
                    <a:pt x="7" y="56"/>
                  </a:lnTo>
                  <a:lnTo>
                    <a:pt x="6" y="48"/>
                  </a:lnTo>
                  <a:lnTo>
                    <a:pt x="23" y="2"/>
                  </a:lnTo>
                  <a:close/>
                </a:path>
              </a:pathLst>
            </a:custGeom>
            <a:grpFill/>
            <a:ln w="9525">
              <a:noFill/>
              <a:round/>
              <a:headEnd/>
              <a:tailEnd/>
            </a:ln>
          </p:spPr>
          <p:txBody>
            <a:bodyPr/>
            <a:lstStyle/>
            <a:p>
              <a:pPr fontAlgn="auto">
                <a:spcBef>
                  <a:spcPts val="0"/>
                </a:spcBef>
                <a:spcAft>
                  <a:spcPts val="0"/>
                </a:spcAft>
                <a:defRPr/>
              </a:pPr>
              <a:endParaRPr lang="de-DE">
                <a:solidFill>
                  <a:schemeClr val="bg2"/>
                </a:solidFill>
                <a:latin typeface="+mn-lt"/>
                <a:ea typeface="+mn-ea"/>
              </a:endParaRPr>
            </a:p>
          </p:txBody>
        </p:sp>
        <p:sp>
          <p:nvSpPr>
            <p:cNvPr id="66" name="Freeform 136"/>
            <p:cNvSpPr>
              <a:spLocks/>
            </p:cNvSpPr>
            <p:nvPr/>
          </p:nvSpPr>
          <p:spPr bwMode="auto">
            <a:xfrm>
              <a:off x="1617" y="2269"/>
              <a:ext cx="36" cy="82"/>
            </a:xfrm>
            <a:custGeom>
              <a:avLst/>
              <a:gdLst/>
              <a:ahLst/>
              <a:cxnLst>
                <a:cxn ang="0">
                  <a:pos x="25" y="2"/>
                </a:cxn>
                <a:cxn ang="0">
                  <a:pos x="22" y="4"/>
                </a:cxn>
                <a:cxn ang="0">
                  <a:pos x="16" y="10"/>
                </a:cxn>
                <a:cxn ang="0">
                  <a:pos x="10" y="19"/>
                </a:cxn>
                <a:cxn ang="0">
                  <a:pos x="3" y="32"/>
                </a:cxn>
                <a:cxn ang="0">
                  <a:pos x="2" y="37"/>
                </a:cxn>
                <a:cxn ang="0">
                  <a:pos x="0" y="53"/>
                </a:cxn>
                <a:cxn ang="0">
                  <a:pos x="2" y="66"/>
                </a:cxn>
                <a:cxn ang="0">
                  <a:pos x="4" y="75"/>
                </a:cxn>
                <a:cxn ang="0">
                  <a:pos x="6" y="78"/>
                </a:cxn>
                <a:cxn ang="0">
                  <a:pos x="7" y="80"/>
                </a:cxn>
                <a:cxn ang="0">
                  <a:pos x="7" y="82"/>
                </a:cxn>
                <a:cxn ang="0">
                  <a:pos x="11" y="80"/>
                </a:cxn>
                <a:cxn ang="0">
                  <a:pos x="12" y="79"/>
                </a:cxn>
                <a:cxn ang="0">
                  <a:pos x="14" y="78"/>
                </a:cxn>
                <a:cxn ang="0">
                  <a:pos x="20" y="71"/>
                </a:cxn>
                <a:cxn ang="0">
                  <a:pos x="28" y="60"/>
                </a:cxn>
                <a:cxn ang="0">
                  <a:pos x="34" y="45"/>
                </a:cxn>
                <a:cxn ang="0">
                  <a:pos x="35" y="36"/>
                </a:cxn>
                <a:cxn ang="0">
                  <a:pos x="36" y="27"/>
                </a:cxn>
                <a:cxn ang="0">
                  <a:pos x="33" y="14"/>
                </a:cxn>
                <a:cxn ang="0">
                  <a:pos x="29" y="5"/>
                </a:cxn>
                <a:cxn ang="0">
                  <a:pos x="28" y="3"/>
                </a:cxn>
                <a:cxn ang="0">
                  <a:pos x="27" y="2"/>
                </a:cxn>
                <a:cxn ang="0">
                  <a:pos x="27" y="0"/>
                </a:cxn>
                <a:cxn ang="0">
                  <a:pos x="25" y="2"/>
                </a:cxn>
                <a:cxn ang="0">
                  <a:pos x="25" y="2"/>
                </a:cxn>
                <a:cxn ang="0">
                  <a:pos x="3" y="49"/>
                </a:cxn>
                <a:cxn ang="0">
                  <a:pos x="3" y="47"/>
                </a:cxn>
                <a:cxn ang="0">
                  <a:pos x="4" y="45"/>
                </a:cxn>
                <a:cxn ang="0">
                  <a:pos x="5" y="39"/>
                </a:cxn>
                <a:cxn ang="0">
                  <a:pos x="7" y="34"/>
                </a:cxn>
                <a:cxn ang="0">
                  <a:pos x="12" y="24"/>
                </a:cxn>
                <a:cxn ang="0">
                  <a:pos x="16" y="17"/>
                </a:cxn>
                <a:cxn ang="0">
                  <a:pos x="21" y="11"/>
                </a:cxn>
                <a:cxn ang="0">
                  <a:pos x="25" y="9"/>
                </a:cxn>
                <a:cxn ang="0">
                  <a:pos x="27" y="11"/>
                </a:cxn>
                <a:cxn ang="0">
                  <a:pos x="29" y="16"/>
                </a:cxn>
                <a:cxn ang="0">
                  <a:pos x="30" y="30"/>
                </a:cxn>
                <a:cxn ang="0">
                  <a:pos x="30" y="36"/>
                </a:cxn>
                <a:cxn ang="0">
                  <a:pos x="29" y="43"/>
                </a:cxn>
                <a:cxn ang="0">
                  <a:pos x="25" y="55"/>
                </a:cxn>
                <a:cxn ang="0">
                  <a:pos x="19" y="63"/>
                </a:cxn>
                <a:cxn ang="0">
                  <a:pos x="14" y="70"/>
                </a:cxn>
                <a:cxn ang="0">
                  <a:pos x="9" y="74"/>
                </a:cxn>
                <a:cxn ang="0">
                  <a:pos x="7" y="70"/>
                </a:cxn>
                <a:cxn ang="0">
                  <a:pos x="5" y="64"/>
                </a:cxn>
                <a:cxn ang="0">
                  <a:pos x="4" y="57"/>
                </a:cxn>
                <a:cxn ang="0">
                  <a:pos x="3" y="49"/>
                </a:cxn>
                <a:cxn ang="0">
                  <a:pos x="25" y="2"/>
                </a:cxn>
              </a:cxnLst>
              <a:rect l="0" t="0" r="r" b="b"/>
              <a:pathLst>
                <a:path w="36" h="82">
                  <a:moveTo>
                    <a:pt x="25" y="2"/>
                  </a:moveTo>
                  <a:lnTo>
                    <a:pt x="22" y="4"/>
                  </a:lnTo>
                  <a:lnTo>
                    <a:pt x="16" y="10"/>
                  </a:lnTo>
                  <a:lnTo>
                    <a:pt x="10" y="19"/>
                  </a:lnTo>
                  <a:lnTo>
                    <a:pt x="3" y="32"/>
                  </a:lnTo>
                  <a:lnTo>
                    <a:pt x="2" y="37"/>
                  </a:lnTo>
                  <a:lnTo>
                    <a:pt x="0" y="53"/>
                  </a:lnTo>
                  <a:lnTo>
                    <a:pt x="2" y="66"/>
                  </a:lnTo>
                  <a:lnTo>
                    <a:pt x="4" y="75"/>
                  </a:lnTo>
                  <a:lnTo>
                    <a:pt x="6" y="78"/>
                  </a:lnTo>
                  <a:lnTo>
                    <a:pt x="7" y="80"/>
                  </a:lnTo>
                  <a:lnTo>
                    <a:pt x="7" y="82"/>
                  </a:lnTo>
                  <a:lnTo>
                    <a:pt x="11" y="80"/>
                  </a:lnTo>
                  <a:lnTo>
                    <a:pt x="12" y="79"/>
                  </a:lnTo>
                  <a:lnTo>
                    <a:pt x="14" y="78"/>
                  </a:lnTo>
                  <a:lnTo>
                    <a:pt x="20" y="71"/>
                  </a:lnTo>
                  <a:lnTo>
                    <a:pt x="28" y="60"/>
                  </a:lnTo>
                  <a:lnTo>
                    <a:pt x="34" y="45"/>
                  </a:lnTo>
                  <a:lnTo>
                    <a:pt x="35" y="36"/>
                  </a:lnTo>
                  <a:lnTo>
                    <a:pt x="36" y="27"/>
                  </a:lnTo>
                  <a:lnTo>
                    <a:pt x="33" y="14"/>
                  </a:lnTo>
                  <a:lnTo>
                    <a:pt x="29" y="5"/>
                  </a:lnTo>
                  <a:lnTo>
                    <a:pt x="28" y="3"/>
                  </a:lnTo>
                  <a:lnTo>
                    <a:pt x="27" y="2"/>
                  </a:lnTo>
                  <a:lnTo>
                    <a:pt x="27" y="0"/>
                  </a:lnTo>
                  <a:lnTo>
                    <a:pt x="25" y="2"/>
                  </a:lnTo>
                  <a:lnTo>
                    <a:pt x="25" y="2"/>
                  </a:lnTo>
                  <a:lnTo>
                    <a:pt x="3" y="49"/>
                  </a:lnTo>
                  <a:lnTo>
                    <a:pt x="3" y="47"/>
                  </a:lnTo>
                  <a:lnTo>
                    <a:pt x="4" y="45"/>
                  </a:lnTo>
                  <a:lnTo>
                    <a:pt x="5" y="39"/>
                  </a:lnTo>
                  <a:lnTo>
                    <a:pt x="7" y="34"/>
                  </a:lnTo>
                  <a:lnTo>
                    <a:pt x="12" y="24"/>
                  </a:lnTo>
                  <a:lnTo>
                    <a:pt x="16" y="17"/>
                  </a:lnTo>
                  <a:lnTo>
                    <a:pt x="21" y="11"/>
                  </a:lnTo>
                  <a:lnTo>
                    <a:pt x="25" y="9"/>
                  </a:lnTo>
                  <a:lnTo>
                    <a:pt x="27" y="11"/>
                  </a:lnTo>
                  <a:lnTo>
                    <a:pt x="29" y="16"/>
                  </a:lnTo>
                  <a:lnTo>
                    <a:pt x="30" y="30"/>
                  </a:lnTo>
                  <a:lnTo>
                    <a:pt x="30" y="36"/>
                  </a:lnTo>
                  <a:lnTo>
                    <a:pt x="29" y="43"/>
                  </a:lnTo>
                  <a:lnTo>
                    <a:pt x="25" y="55"/>
                  </a:lnTo>
                  <a:lnTo>
                    <a:pt x="19" y="63"/>
                  </a:lnTo>
                  <a:lnTo>
                    <a:pt x="14" y="70"/>
                  </a:lnTo>
                  <a:lnTo>
                    <a:pt x="9" y="74"/>
                  </a:lnTo>
                  <a:lnTo>
                    <a:pt x="7" y="70"/>
                  </a:lnTo>
                  <a:lnTo>
                    <a:pt x="5" y="64"/>
                  </a:lnTo>
                  <a:lnTo>
                    <a:pt x="4" y="57"/>
                  </a:lnTo>
                  <a:lnTo>
                    <a:pt x="3" y="49"/>
                  </a:lnTo>
                  <a:lnTo>
                    <a:pt x="25" y="2"/>
                  </a:lnTo>
                  <a:close/>
                </a:path>
              </a:pathLst>
            </a:custGeom>
            <a:grpFill/>
            <a:ln w="9525">
              <a:noFill/>
              <a:round/>
              <a:headEnd/>
              <a:tailEnd/>
            </a:ln>
          </p:spPr>
          <p:txBody>
            <a:bodyPr/>
            <a:lstStyle/>
            <a:p>
              <a:pPr fontAlgn="auto">
                <a:spcBef>
                  <a:spcPts val="0"/>
                </a:spcBef>
                <a:spcAft>
                  <a:spcPts val="0"/>
                </a:spcAft>
                <a:defRPr/>
              </a:pPr>
              <a:endParaRPr lang="de-DE">
                <a:solidFill>
                  <a:schemeClr val="bg2"/>
                </a:solidFill>
                <a:latin typeface="+mn-lt"/>
                <a:ea typeface="+mn-ea"/>
              </a:endParaRPr>
            </a:p>
          </p:txBody>
        </p:sp>
        <p:sp>
          <p:nvSpPr>
            <p:cNvPr id="67" name="Freeform 137"/>
            <p:cNvSpPr>
              <a:spLocks/>
            </p:cNvSpPr>
            <p:nvPr/>
          </p:nvSpPr>
          <p:spPr bwMode="auto">
            <a:xfrm>
              <a:off x="1652" y="2229"/>
              <a:ext cx="37" cy="79"/>
            </a:xfrm>
            <a:custGeom>
              <a:avLst/>
              <a:gdLst/>
              <a:ahLst/>
              <a:cxnLst>
                <a:cxn ang="0">
                  <a:pos x="29" y="0"/>
                </a:cxn>
                <a:cxn ang="0">
                  <a:pos x="28" y="0"/>
                </a:cxn>
                <a:cxn ang="0">
                  <a:pos x="27" y="2"/>
                </a:cxn>
                <a:cxn ang="0">
                  <a:pos x="21" y="7"/>
                </a:cxn>
                <a:cxn ang="0">
                  <a:pos x="13" y="15"/>
                </a:cxn>
                <a:cxn ang="0">
                  <a:pos x="6" y="27"/>
                </a:cxn>
                <a:cxn ang="0">
                  <a:pos x="5" y="31"/>
                </a:cxn>
                <a:cxn ang="0">
                  <a:pos x="3" y="35"/>
                </a:cxn>
                <a:cxn ang="0">
                  <a:pos x="0" y="50"/>
                </a:cxn>
                <a:cxn ang="0">
                  <a:pos x="2" y="63"/>
                </a:cxn>
                <a:cxn ang="0">
                  <a:pos x="4" y="72"/>
                </a:cxn>
                <a:cxn ang="0">
                  <a:pos x="6" y="75"/>
                </a:cxn>
                <a:cxn ang="0">
                  <a:pos x="6" y="76"/>
                </a:cxn>
                <a:cxn ang="0">
                  <a:pos x="6" y="79"/>
                </a:cxn>
                <a:cxn ang="0">
                  <a:pos x="9" y="77"/>
                </a:cxn>
                <a:cxn ang="0">
                  <a:pos x="10" y="76"/>
                </a:cxn>
                <a:cxn ang="0">
                  <a:pos x="12" y="76"/>
                </a:cxn>
                <a:cxn ang="0">
                  <a:pos x="15" y="73"/>
                </a:cxn>
                <a:cxn ang="0">
                  <a:pos x="18" y="68"/>
                </a:cxn>
                <a:cxn ang="0">
                  <a:pos x="26" y="57"/>
                </a:cxn>
                <a:cxn ang="0">
                  <a:pos x="34" y="42"/>
                </a:cxn>
                <a:cxn ang="0">
                  <a:pos x="36" y="34"/>
                </a:cxn>
                <a:cxn ang="0">
                  <a:pos x="37" y="26"/>
                </a:cxn>
                <a:cxn ang="0">
                  <a:pos x="36" y="13"/>
                </a:cxn>
                <a:cxn ang="0">
                  <a:pos x="34" y="5"/>
                </a:cxn>
                <a:cxn ang="0">
                  <a:pos x="33" y="3"/>
                </a:cxn>
                <a:cxn ang="0">
                  <a:pos x="33" y="2"/>
                </a:cxn>
                <a:cxn ang="0">
                  <a:pos x="31" y="0"/>
                </a:cxn>
                <a:cxn ang="0">
                  <a:pos x="29" y="0"/>
                </a:cxn>
                <a:cxn ang="0">
                  <a:pos x="29" y="0"/>
                </a:cxn>
                <a:cxn ang="0">
                  <a:pos x="6" y="52"/>
                </a:cxn>
                <a:cxn ang="0">
                  <a:pos x="6" y="44"/>
                </a:cxn>
                <a:cxn ang="0">
                  <a:pos x="7" y="37"/>
                </a:cxn>
                <a:cxn ang="0">
                  <a:pos x="8" y="32"/>
                </a:cxn>
                <a:cxn ang="0">
                  <a:pos x="9" y="29"/>
                </a:cxn>
                <a:cxn ang="0">
                  <a:pos x="15" y="21"/>
                </a:cxn>
                <a:cxn ang="0">
                  <a:pos x="21" y="14"/>
                </a:cxn>
                <a:cxn ang="0">
                  <a:pos x="25" y="10"/>
                </a:cxn>
                <a:cxn ang="0">
                  <a:pos x="29" y="6"/>
                </a:cxn>
                <a:cxn ang="0">
                  <a:pos x="32" y="13"/>
                </a:cxn>
                <a:cxn ang="0">
                  <a:pos x="33" y="23"/>
                </a:cxn>
                <a:cxn ang="0">
                  <a:pos x="33" y="32"/>
                </a:cxn>
                <a:cxn ang="0">
                  <a:pos x="29" y="40"/>
                </a:cxn>
                <a:cxn ang="0">
                  <a:pos x="23" y="52"/>
                </a:cxn>
                <a:cxn ang="0">
                  <a:pos x="18" y="61"/>
                </a:cxn>
                <a:cxn ang="0">
                  <a:pos x="13" y="67"/>
                </a:cxn>
                <a:cxn ang="0">
                  <a:pos x="11" y="70"/>
                </a:cxn>
                <a:cxn ang="0">
                  <a:pos x="9" y="72"/>
                </a:cxn>
                <a:cxn ang="0">
                  <a:pos x="7" y="63"/>
                </a:cxn>
                <a:cxn ang="0">
                  <a:pos x="6" y="52"/>
                </a:cxn>
                <a:cxn ang="0">
                  <a:pos x="29" y="0"/>
                </a:cxn>
              </a:cxnLst>
              <a:rect l="0" t="0" r="r" b="b"/>
              <a:pathLst>
                <a:path w="37" h="79">
                  <a:moveTo>
                    <a:pt x="29" y="0"/>
                  </a:moveTo>
                  <a:lnTo>
                    <a:pt x="28" y="0"/>
                  </a:lnTo>
                  <a:lnTo>
                    <a:pt x="27" y="2"/>
                  </a:lnTo>
                  <a:lnTo>
                    <a:pt x="21" y="7"/>
                  </a:lnTo>
                  <a:lnTo>
                    <a:pt x="13" y="15"/>
                  </a:lnTo>
                  <a:lnTo>
                    <a:pt x="6" y="27"/>
                  </a:lnTo>
                  <a:lnTo>
                    <a:pt x="5" y="31"/>
                  </a:lnTo>
                  <a:lnTo>
                    <a:pt x="3" y="35"/>
                  </a:lnTo>
                  <a:lnTo>
                    <a:pt x="0" y="50"/>
                  </a:lnTo>
                  <a:lnTo>
                    <a:pt x="2" y="63"/>
                  </a:lnTo>
                  <a:lnTo>
                    <a:pt x="4" y="72"/>
                  </a:lnTo>
                  <a:lnTo>
                    <a:pt x="6" y="75"/>
                  </a:lnTo>
                  <a:lnTo>
                    <a:pt x="6" y="76"/>
                  </a:lnTo>
                  <a:lnTo>
                    <a:pt x="6" y="79"/>
                  </a:lnTo>
                  <a:lnTo>
                    <a:pt x="9" y="77"/>
                  </a:lnTo>
                  <a:lnTo>
                    <a:pt x="10" y="76"/>
                  </a:lnTo>
                  <a:lnTo>
                    <a:pt x="12" y="76"/>
                  </a:lnTo>
                  <a:lnTo>
                    <a:pt x="15" y="73"/>
                  </a:lnTo>
                  <a:lnTo>
                    <a:pt x="18" y="68"/>
                  </a:lnTo>
                  <a:lnTo>
                    <a:pt x="26" y="57"/>
                  </a:lnTo>
                  <a:lnTo>
                    <a:pt x="34" y="42"/>
                  </a:lnTo>
                  <a:lnTo>
                    <a:pt x="36" y="34"/>
                  </a:lnTo>
                  <a:lnTo>
                    <a:pt x="37" y="26"/>
                  </a:lnTo>
                  <a:lnTo>
                    <a:pt x="36" y="13"/>
                  </a:lnTo>
                  <a:lnTo>
                    <a:pt x="34" y="5"/>
                  </a:lnTo>
                  <a:lnTo>
                    <a:pt x="33" y="3"/>
                  </a:lnTo>
                  <a:lnTo>
                    <a:pt x="33" y="2"/>
                  </a:lnTo>
                  <a:lnTo>
                    <a:pt x="31" y="0"/>
                  </a:lnTo>
                  <a:lnTo>
                    <a:pt x="29" y="0"/>
                  </a:lnTo>
                  <a:lnTo>
                    <a:pt x="29" y="0"/>
                  </a:lnTo>
                  <a:lnTo>
                    <a:pt x="6" y="52"/>
                  </a:lnTo>
                  <a:lnTo>
                    <a:pt x="6" y="44"/>
                  </a:lnTo>
                  <a:lnTo>
                    <a:pt x="7" y="37"/>
                  </a:lnTo>
                  <a:lnTo>
                    <a:pt x="8" y="32"/>
                  </a:lnTo>
                  <a:lnTo>
                    <a:pt x="9" y="29"/>
                  </a:lnTo>
                  <a:lnTo>
                    <a:pt x="15" y="21"/>
                  </a:lnTo>
                  <a:lnTo>
                    <a:pt x="21" y="14"/>
                  </a:lnTo>
                  <a:lnTo>
                    <a:pt x="25" y="10"/>
                  </a:lnTo>
                  <a:lnTo>
                    <a:pt x="29" y="6"/>
                  </a:lnTo>
                  <a:lnTo>
                    <a:pt x="32" y="13"/>
                  </a:lnTo>
                  <a:lnTo>
                    <a:pt x="33" y="23"/>
                  </a:lnTo>
                  <a:lnTo>
                    <a:pt x="33" y="32"/>
                  </a:lnTo>
                  <a:lnTo>
                    <a:pt x="29" y="40"/>
                  </a:lnTo>
                  <a:lnTo>
                    <a:pt x="23" y="52"/>
                  </a:lnTo>
                  <a:lnTo>
                    <a:pt x="18" y="61"/>
                  </a:lnTo>
                  <a:lnTo>
                    <a:pt x="13" y="67"/>
                  </a:lnTo>
                  <a:lnTo>
                    <a:pt x="11" y="70"/>
                  </a:lnTo>
                  <a:lnTo>
                    <a:pt x="9" y="72"/>
                  </a:lnTo>
                  <a:lnTo>
                    <a:pt x="7" y="63"/>
                  </a:lnTo>
                  <a:lnTo>
                    <a:pt x="6" y="52"/>
                  </a:lnTo>
                  <a:lnTo>
                    <a:pt x="29" y="0"/>
                  </a:lnTo>
                  <a:close/>
                </a:path>
              </a:pathLst>
            </a:custGeom>
            <a:grpFill/>
            <a:ln w="9525">
              <a:noFill/>
              <a:round/>
              <a:headEnd/>
              <a:tailEnd/>
            </a:ln>
          </p:spPr>
          <p:txBody>
            <a:bodyPr/>
            <a:lstStyle/>
            <a:p>
              <a:pPr fontAlgn="auto">
                <a:spcBef>
                  <a:spcPts val="0"/>
                </a:spcBef>
                <a:spcAft>
                  <a:spcPts val="0"/>
                </a:spcAft>
                <a:defRPr/>
              </a:pPr>
              <a:endParaRPr lang="de-DE">
                <a:solidFill>
                  <a:schemeClr val="bg2"/>
                </a:solidFill>
                <a:latin typeface="+mn-lt"/>
                <a:ea typeface="+mn-ea"/>
              </a:endParaRPr>
            </a:p>
          </p:txBody>
        </p:sp>
        <p:sp>
          <p:nvSpPr>
            <p:cNvPr id="68" name="Freeform 138"/>
            <p:cNvSpPr>
              <a:spLocks/>
            </p:cNvSpPr>
            <p:nvPr/>
          </p:nvSpPr>
          <p:spPr bwMode="auto">
            <a:xfrm>
              <a:off x="1690" y="2190"/>
              <a:ext cx="38" cy="77"/>
            </a:xfrm>
            <a:custGeom>
              <a:avLst/>
              <a:gdLst/>
              <a:ahLst/>
              <a:cxnLst>
                <a:cxn ang="0">
                  <a:pos x="33" y="2"/>
                </a:cxn>
                <a:cxn ang="0">
                  <a:pos x="29" y="3"/>
                </a:cxn>
                <a:cxn ang="0">
                  <a:pos x="23" y="8"/>
                </a:cxn>
                <a:cxn ang="0">
                  <a:pos x="16" y="15"/>
                </a:cxn>
                <a:cxn ang="0">
                  <a:pos x="8" y="27"/>
                </a:cxn>
                <a:cxn ang="0">
                  <a:pos x="4" y="33"/>
                </a:cxn>
                <a:cxn ang="0">
                  <a:pos x="0" y="48"/>
                </a:cxn>
                <a:cxn ang="0">
                  <a:pos x="0" y="61"/>
                </a:cxn>
                <a:cxn ang="0">
                  <a:pos x="1" y="66"/>
                </a:cxn>
                <a:cxn ang="0">
                  <a:pos x="1" y="71"/>
                </a:cxn>
                <a:cxn ang="0">
                  <a:pos x="2" y="74"/>
                </a:cxn>
                <a:cxn ang="0">
                  <a:pos x="2" y="76"/>
                </a:cxn>
                <a:cxn ang="0">
                  <a:pos x="4" y="77"/>
                </a:cxn>
                <a:cxn ang="0">
                  <a:pos x="6" y="76"/>
                </a:cxn>
                <a:cxn ang="0">
                  <a:pos x="7" y="76"/>
                </a:cxn>
                <a:cxn ang="0">
                  <a:pos x="9" y="74"/>
                </a:cxn>
                <a:cxn ang="0">
                  <a:pos x="16" y="68"/>
                </a:cxn>
                <a:cxn ang="0">
                  <a:pos x="24" y="58"/>
                </a:cxn>
                <a:cxn ang="0">
                  <a:pos x="29" y="51"/>
                </a:cxn>
                <a:cxn ang="0">
                  <a:pos x="33" y="43"/>
                </a:cxn>
                <a:cxn ang="0">
                  <a:pos x="36" y="35"/>
                </a:cxn>
                <a:cxn ang="0">
                  <a:pos x="38" y="27"/>
                </a:cxn>
                <a:cxn ang="0">
                  <a:pos x="38" y="14"/>
                </a:cxn>
                <a:cxn ang="0">
                  <a:pos x="36" y="5"/>
                </a:cxn>
                <a:cxn ang="0">
                  <a:pos x="35" y="3"/>
                </a:cxn>
                <a:cxn ang="0">
                  <a:pos x="35" y="2"/>
                </a:cxn>
                <a:cxn ang="0">
                  <a:pos x="35" y="0"/>
                </a:cxn>
                <a:cxn ang="0">
                  <a:pos x="33" y="2"/>
                </a:cxn>
                <a:cxn ang="0">
                  <a:pos x="33" y="2"/>
                </a:cxn>
                <a:cxn ang="0">
                  <a:pos x="6" y="56"/>
                </a:cxn>
                <a:cxn ang="0">
                  <a:pos x="7" y="47"/>
                </a:cxn>
                <a:cxn ang="0">
                  <a:pos x="9" y="35"/>
                </a:cxn>
                <a:cxn ang="0">
                  <a:pos x="11" y="29"/>
                </a:cxn>
                <a:cxn ang="0">
                  <a:pos x="18" y="21"/>
                </a:cxn>
                <a:cxn ang="0">
                  <a:pos x="23" y="14"/>
                </a:cxn>
                <a:cxn ang="0">
                  <a:pos x="28" y="10"/>
                </a:cxn>
                <a:cxn ang="0">
                  <a:pos x="33" y="8"/>
                </a:cxn>
                <a:cxn ang="0">
                  <a:pos x="34" y="12"/>
                </a:cxn>
                <a:cxn ang="0">
                  <a:pos x="35" y="20"/>
                </a:cxn>
                <a:cxn ang="0">
                  <a:pos x="34" y="29"/>
                </a:cxn>
                <a:cxn ang="0">
                  <a:pos x="29" y="41"/>
                </a:cxn>
                <a:cxn ang="0">
                  <a:pos x="23" y="51"/>
                </a:cxn>
                <a:cxn ang="0">
                  <a:pos x="17" y="60"/>
                </a:cxn>
                <a:cxn ang="0">
                  <a:pos x="10" y="66"/>
                </a:cxn>
                <a:cxn ang="0">
                  <a:pos x="6" y="70"/>
                </a:cxn>
                <a:cxn ang="0">
                  <a:pos x="6" y="56"/>
                </a:cxn>
                <a:cxn ang="0">
                  <a:pos x="33" y="2"/>
                </a:cxn>
              </a:cxnLst>
              <a:rect l="0" t="0" r="r" b="b"/>
              <a:pathLst>
                <a:path w="38" h="77">
                  <a:moveTo>
                    <a:pt x="33" y="2"/>
                  </a:moveTo>
                  <a:lnTo>
                    <a:pt x="29" y="3"/>
                  </a:lnTo>
                  <a:lnTo>
                    <a:pt x="23" y="8"/>
                  </a:lnTo>
                  <a:lnTo>
                    <a:pt x="16" y="15"/>
                  </a:lnTo>
                  <a:lnTo>
                    <a:pt x="8" y="27"/>
                  </a:lnTo>
                  <a:lnTo>
                    <a:pt x="4" y="33"/>
                  </a:lnTo>
                  <a:lnTo>
                    <a:pt x="0" y="48"/>
                  </a:lnTo>
                  <a:lnTo>
                    <a:pt x="0" y="61"/>
                  </a:lnTo>
                  <a:lnTo>
                    <a:pt x="1" y="66"/>
                  </a:lnTo>
                  <a:lnTo>
                    <a:pt x="1" y="71"/>
                  </a:lnTo>
                  <a:lnTo>
                    <a:pt x="2" y="74"/>
                  </a:lnTo>
                  <a:lnTo>
                    <a:pt x="2" y="76"/>
                  </a:lnTo>
                  <a:lnTo>
                    <a:pt x="4" y="77"/>
                  </a:lnTo>
                  <a:lnTo>
                    <a:pt x="6" y="76"/>
                  </a:lnTo>
                  <a:lnTo>
                    <a:pt x="7" y="76"/>
                  </a:lnTo>
                  <a:lnTo>
                    <a:pt x="9" y="74"/>
                  </a:lnTo>
                  <a:lnTo>
                    <a:pt x="16" y="68"/>
                  </a:lnTo>
                  <a:lnTo>
                    <a:pt x="24" y="58"/>
                  </a:lnTo>
                  <a:lnTo>
                    <a:pt x="29" y="51"/>
                  </a:lnTo>
                  <a:lnTo>
                    <a:pt x="33" y="43"/>
                  </a:lnTo>
                  <a:lnTo>
                    <a:pt x="36" y="35"/>
                  </a:lnTo>
                  <a:lnTo>
                    <a:pt x="38" y="27"/>
                  </a:lnTo>
                  <a:lnTo>
                    <a:pt x="38" y="14"/>
                  </a:lnTo>
                  <a:lnTo>
                    <a:pt x="36" y="5"/>
                  </a:lnTo>
                  <a:lnTo>
                    <a:pt x="35" y="3"/>
                  </a:lnTo>
                  <a:lnTo>
                    <a:pt x="35" y="2"/>
                  </a:lnTo>
                  <a:lnTo>
                    <a:pt x="35" y="0"/>
                  </a:lnTo>
                  <a:lnTo>
                    <a:pt x="33" y="2"/>
                  </a:lnTo>
                  <a:lnTo>
                    <a:pt x="33" y="2"/>
                  </a:lnTo>
                  <a:lnTo>
                    <a:pt x="6" y="56"/>
                  </a:lnTo>
                  <a:lnTo>
                    <a:pt x="7" y="47"/>
                  </a:lnTo>
                  <a:lnTo>
                    <a:pt x="9" y="35"/>
                  </a:lnTo>
                  <a:lnTo>
                    <a:pt x="11" y="29"/>
                  </a:lnTo>
                  <a:lnTo>
                    <a:pt x="18" y="21"/>
                  </a:lnTo>
                  <a:lnTo>
                    <a:pt x="23" y="14"/>
                  </a:lnTo>
                  <a:lnTo>
                    <a:pt x="28" y="10"/>
                  </a:lnTo>
                  <a:lnTo>
                    <a:pt x="33" y="8"/>
                  </a:lnTo>
                  <a:lnTo>
                    <a:pt x="34" y="12"/>
                  </a:lnTo>
                  <a:lnTo>
                    <a:pt x="35" y="20"/>
                  </a:lnTo>
                  <a:lnTo>
                    <a:pt x="34" y="29"/>
                  </a:lnTo>
                  <a:lnTo>
                    <a:pt x="29" y="41"/>
                  </a:lnTo>
                  <a:lnTo>
                    <a:pt x="23" y="51"/>
                  </a:lnTo>
                  <a:lnTo>
                    <a:pt x="17" y="60"/>
                  </a:lnTo>
                  <a:lnTo>
                    <a:pt x="10" y="66"/>
                  </a:lnTo>
                  <a:lnTo>
                    <a:pt x="6" y="70"/>
                  </a:lnTo>
                  <a:lnTo>
                    <a:pt x="6" y="56"/>
                  </a:lnTo>
                  <a:lnTo>
                    <a:pt x="33" y="2"/>
                  </a:lnTo>
                  <a:close/>
                </a:path>
              </a:pathLst>
            </a:custGeom>
            <a:grpFill/>
            <a:ln w="9525">
              <a:noFill/>
              <a:round/>
              <a:headEnd/>
              <a:tailEnd/>
            </a:ln>
          </p:spPr>
          <p:txBody>
            <a:bodyPr/>
            <a:lstStyle/>
            <a:p>
              <a:pPr fontAlgn="auto">
                <a:spcBef>
                  <a:spcPts val="0"/>
                </a:spcBef>
                <a:spcAft>
                  <a:spcPts val="0"/>
                </a:spcAft>
                <a:defRPr/>
              </a:pPr>
              <a:endParaRPr lang="de-DE">
                <a:solidFill>
                  <a:schemeClr val="bg2"/>
                </a:solidFill>
                <a:latin typeface="+mn-lt"/>
                <a:ea typeface="+mn-ea"/>
              </a:endParaRPr>
            </a:p>
          </p:txBody>
        </p:sp>
        <p:sp>
          <p:nvSpPr>
            <p:cNvPr id="69" name="Freeform 139"/>
            <p:cNvSpPr>
              <a:spLocks/>
            </p:cNvSpPr>
            <p:nvPr/>
          </p:nvSpPr>
          <p:spPr bwMode="auto">
            <a:xfrm>
              <a:off x="1731" y="2155"/>
              <a:ext cx="41" cy="76"/>
            </a:xfrm>
            <a:custGeom>
              <a:avLst/>
              <a:gdLst/>
              <a:ahLst/>
              <a:cxnLst>
                <a:cxn ang="0">
                  <a:pos x="36" y="0"/>
                </a:cxn>
                <a:cxn ang="0">
                  <a:pos x="33" y="1"/>
                </a:cxn>
                <a:cxn ang="0">
                  <a:pos x="27" y="6"/>
                </a:cxn>
                <a:cxn ang="0">
                  <a:pos x="19" y="13"/>
                </a:cxn>
                <a:cxn ang="0">
                  <a:pos x="9" y="25"/>
                </a:cxn>
                <a:cxn ang="0">
                  <a:pos x="7" y="29"/>
                </a:cxn>
                <a:cxn ang="0">
                  <a:pos x="6" y="32"/>
                </a:cxn>
                <a:cxn ang="0">
                  <a:pos x="2" y="46"/>
                </a:cxn>
                <a:cxn ang="0">
                  <a:pos x="0" y="58"/>
                </a:cxn>
                <a:cxn ang="0">
                  <a:pos x="0" y="71"/>
                </a:cxn>
                <a:cxn ang="0">
                  <a:pos x="0" y="76"/>
                </a:cxn>
                <a:cxn ang="0">
                  <a:pos x="4" y="74"/>
                </a:cxn>
                <a:cxn ang="0">
                  <a:pos x="5" y="73"/>
                </a:cxn>
                <a:cxn ang="0">
                  <a:pos x="7" y="72"/>
                </a:cxn>
                <a:cxn ang="0">
                  <a:pos x="14" y="67"/>
                </a:cxn>
                <a:cxn ang="0">
                  <a:pos x="23" y="57"/>
                </a:cxn>
                <a:cxn ang="0">
                  <a:pos x="33" y="43"/>
                </a:cxn>
                <a:cxn ang="0">
                  <a:pos x="37" y="34"/>
                </a:cxn>
                <a:cxn ang="0">
                  <a:pos x="39" y="27"/>
                </a:cxn>
                <a:cxn ang="0">
                  <a:pos x="40" y="19"/>
                </a:cxn>
                <a:cxn ang="0">
                  <a:pos x="41" y="14"/>
                </a:cxn>
                <a:cxn ang="0">
                  <a:pos x="39" y="5"/>
                </a:cxn>
                <a:cxn ang="0">
                  <a:pos x="38" y="3"/>
                </a:cxn>
                <a:cxn ang="0">
                  <a:pos x="38" y="2"/>
                </a:cxn>
                <a:cxn ang="0">
                  <a:pos x="38" y="0"/>
                </a:cxn>
                <a:cxn ang="0">
                  <a:pos x="36" y="0"/>
                </a:cxn>
                <a:cxn ang="0">
                  <a:pos x="36" y="0"/>
                </a:cxn>
                <a:cxn ang="0">
                  <a:pos x="4" y="64"/>
                </a:cxn>
                <a:cxn ang="0">
                  <a:pos x="4" y="58"/>
                </a:cxn>
                <a:cxn ang="0">
                  <a:pos x="6" y="50"/>
                </a:cxn>
                <a:cxn ang="0">
                  <a:pos x="9" y="33"/>
                </a:cxn>
                <a:cxn ang="0">
                  <a:pos x="13" y="28"/>
                </a:cxn>
                <a:cxn ang="0">
                  <a:pos x="20" y="19"/>
                </a:cxn>
                <a:cxn ang="0">
                  <a:pos x="25" y="13"/>
                </a:cxn>
                <a:cxn ang="0">
                  <a:pos x="31" y="9"/>
                </a:cxn>
                <a:cxn ang="0">
                  <a:pos x="34" y="6"/>
                </a:cxn>
                <a:cxn ang="0">
                  <a:pos x="35" y="10"/>
                </a:cxn>
                <a:cxn ang="0">
                  <a:pos x="36" y="16"/>
                </a:cxn>
                <a:cxn ang="0">
                  <a:pos x="36" y="20"/>
                </a:cxn>
                <a:cxn ang="0">
                  <a:pos x="34" y="27"/>
                </a:cxn>
                <a:cxn ang="0">
                  <a:pos x="29" y="41"/>
                </a:cxn>
                <a:cxn ang="0">
                  <a:pos x="22" y="50"/>
                </a:cxn>
                <a:cxn ang="0">
                  <a:pos x="16" y="58"/>
                </a:cxn>
                <a:cxn ang="0">
                  <a:pos x="9" y="64"/>
                </a:cxn>
                <a:cxn ang="0">
                  <a:pos x="4" y="68"/>
                </a:cxn>
                <a:cxn ang="0">
                  <a:pos x="4" y="64"/>
                </a:cxn>
                <a:cxn ang="0">
                  <a:pos x="36" y="0"/>
                </a:cxn>
              </a:cxnLst>
              <a:rect l="0" t="0" r="r" b="b"/>
              <a:pathLst>
                <a:path w="41" h="76">
                  <a:moveTo>
                    <a:pt x="36" y="0"/>
                  </a:moveTo>
                  <a:lnTo>
                    <a:pt x="33" y="1"/>
                  </a:lnTo>
                  <a:lnTo>
                    <a:pt x="27" y="6"/>
                  </a:lnTo>
                  <a:lnTo>
                    <a:pt x="19" y="13"/>
                  </a:lnTo>
                  <a:lnTo>
                    <a:pt x="9" y="25"/>
                  </a:lnTo>
                  <a:lnTo>
                    <a:pt x="7" y="29"/>
                  </a:lnTo>
                  <a:lnTo>
                    <a:pt x="6" y="32"/>
                  </a:lnTo>
                  <a:lnTo>
                    <a:pt x="2" y="46"/>
                  </a:lnTo>
                  <a:lnTo>
                    <a:pt x="0" y="58"/>
                  </a:lnTo>
                  <a:lnTo>
                    <a:pt x="0" y="71"/>
                  </a:lnTo>
                  <a:lnTo>
                    <a:pt x="0" y="76"/>
                  </a:lnTo>
                  <a:lnTo>
                    <a:pt x="4" y="74"/>
                  </a:lnTo>
                  <a:lnTo>
                    <a:pt x="5" y="73"/>
                  </a:lnTo>
                  <a:lnTo>
                    <a:pt x="7" y="72"/>
                  </a:lnTo>
                  <a:lnTo>
                    <a:pt x="14" y="67"/>
                  </a:lnTo>
                  <a:lnTo>
                    <a:pt x="23" y="57"/>
                  </a:lnTo>
                  <a:lnTo>
                    <a:pt x="33" y="43"/>
                  </a:lnTo>
                  <a:lnTo>
                    <a:pt x="37" y="34"/>
                  </a:lnTo>
                  <a:lnTo>
                    <a:pt x="39" y="27"/>
                  </a:lnTo>
                  <a:lnTo>
                    <a:pt x="40" y="19"/>
                  </a:lnTo>
                  <a:lnTo>
                    <a:pt x="41" y="14"/>
                  </a:lnTo>
                  <a:lnTo>
                    <a:pt x="39" y="5"/>
                  </a:lnTo>
                  <a:lnTo>
                    <a:pt x="38" y="3"/>
                  </a:lnTo>
                  <a:lnTo>
                    <a:pt x="38" y="2"/>
                  </a:lnTo>
                  <a:lnTo>
                    <a:pt x="38" y="0"/>
                  </a:lnTo>
                  <a:lnTo>
                    <a:pt x="36" y="0"/>
                  </a:lnTo>
                  <a:lnTo>
                    <a:pt x="36" y="0"/>
                  </a:lnTo>
                  <a:lnTo>
                    <a:pt x="4" y="64"/>
                  </a:lnTo>
                  <a:lnTo>
                    <a:pt x="4" y="58"/>
                  </a:lnTo>
                  <a:lnTo>
                    <a:pt x="6" y="50"/>
                  </a:lnTo>
                  <a:lnTo>
                    <a:pt x="9" y="33"/>
                  </a:lnTo>
                  <a:lnTo>
                    <a:pt x="13" y="28"/>
                  </a:lnTo>
                  <a:lnTo>
                    <a:pt x="20" y="19"/>
                  </a:lnTo>
                  <a:lnTo>
                    <a:pt x="25" y="13"/>
                  </a:lnTo>
                  <a:lnTo>
                    <a:pt x="31" y="9"/>
                  </a:lnTo>
                  <a:lnTo>
                    <a:pt x="34" y="6"/>
                  </a:lnTo>
                  <a:lnTo>
                    <a:pt x="35" y="10"/>
                  </a:lnTo>
                  <a:lnTo>
                    <a:pt x="36" y="16"/>
                  </a:lnTo>
                  <a:lnTo>
                    <a:pt x="36" y="20"/>
                  </a:lnTo>
                  <a:lnTo>
                    <a:pt x="34" y="27"/>
                  </a:lnTo>
                  <a:lnTo>
                    <a:pt x="29" y="41"/>
                  </a:lnTo>
                  <a:lnTo>
                    <a:pt x="22" y="50"/>
                  </a:lnTo>
                  <a:lnTo>
                    <a:pt x="16" y="58"/>
                  </a:lnTo>
                  <a:lnTo>
                    <a:pt x="9" y="64"/>
                  </a:lnTo>
                  <a:lnTo>
                    <a:pt x="4" y="68"/>
                  </a:lnTo>
                  <a:lnTo>
                    <a:pt x="4" y="64"/>
                  </a:lnTo>
                  <a:lnTo>
                    <a:pt x="36" y="0"/>
                  </a:lnTo>
                  <a:close/>
                </a:path>
              </a:pathLst>
            </a:custGeom>
            <a:grpFill/>
            <a:ln w="9525">
              <a:noFill/>
              <a:round/>
              <a:headEnd/>
              <a:tailEnd/>
            </a:ln>
          </p:spPr>
          <p:txBody>
            <a:bodyPr/>
            <a:lstStyle/>
            <a:p>
              <a:pPr fontAlgn="auto">
                <a:spcBef>
                  <a:spcPts val="0"/>
                </a:spcBef>
                <a:spcAft>
                  <a:spcPts val="0"/>
                </a:spcAft>
                <a:defRPr/>
              </a:pPr>
              <a:endParaRPr lang="de-DE">
                <a:solidFill>
                  <a:schemeClr val="bg2"/>
                </a:solidFill>
                <a:latin typeface="+mn-lt"/>
                <a:ea typeface="+mn-ea"/>
              </a:endParaRPr>
            </a:p>
          </p:txBody>
        </p:sp>
        <p:sp>
          <p:nvSpPr>
            <p:cNvPr id="70" name="Freeform 140"/>
            <p:cNvSpPr>
              <a:spLocks/>
            </p:cNvSpPr>
            <p:nvPr/>
          </p:nvSpPr>
          <p:spPr bwMode="auto">
            <a:xfrm>
              <a:off x="1771" y="2122"/>
              <a:ext cx="46" cy="74"/>
            </a:xfrm>
            <a:custGeom>
              <a:avLst/>
              <a:gdLst/>
              <a:ahLst/>
              <a:cxnLst>
                <a:cxn ang="0">
                  <a:pos x="43" y="0"/>
                </a:cxn>
                <a:cxn ang="0">
                  <a:pos x="40" y="2"/>
                </a:cxn>
                <a:cxn ang="0">
                  <a:pos x="33" y="6"/>
                </a:cxn>
                <a:cxn ang="0">
                  <a:pos x="24" y="13"/>
                </a:cxn>
                <a:cxn ang="0">
                  <a:pos x="14" y="24"/>
                </a:cxn>
                <a:cxn ang="0">
                  <a:pos x="10" y="29"/>
                </a:cxn>
                <a:cxn ang="0">
                  <a:pos x="5" y="43"/>
                </a:cxn>
                <a:cxn ang="0">
                  <a:pos x="1" y="56"/>
                </a:cxn>
                <a:cxn ang="0">
                  <a:pos x="0" y="66"/>
                </a:cxn>
                <a:cxn ang="0">
                  <a:pos x="0" y="70"/>
                </a:cxn>
                <a:cxn ang="0">
                  <a:pos x="0" y="74"/>
                </a:cxn>
                <a:cxn ang="0">
                  <a:pos x="5" y="74"/>
                </a:cxn>
                <a:cxn ang="0">
                  <a:pos x="6" y="73"/>
                </a:cxn>
                <a:cxn ang="0">
                  <a:pos x="7" y="71"/>
                </a:cxn>
                <a:cxn ang="0">
                  <a:pos x="15" y="65"/>
                </a:cxn>
                <a:cxn ang="0">
                  <a:pos x="25" y="57"/>
                </a:cxn>
                <a:cxn ang="0">
                  <a:pos x="35" y="43"/>
                </a:cxn>
                <a:cxn ang="0">
                  <a:pos x="40" y="36"/>
                </a:cxn>
                <a:cxn ang="0">
                  <a:pos x="44" y="28"/>
                </a:cxn>
                <a:cxn ang="0">
                  <a:pos x="45" y="21"/>
                </a:cxn>
                <a:cxn ang="0">
                  <a:pos x="46" y="15"/>
                </a:cxn>
                <a:cxn ang="0">
                  <a:pos x="46" y="6"/>
                </a:cxn>
                <a:cxn ang="0">
                  <a:pos x="45" y="2"/>
                </a:cxn>
                <a:cxn ang="0">
                  <a:pos x="45" y="0"/>
                </a:cxn>
                <a:cxn ang="0">
                  <a:pos x="43" y="0"/>
                </a:cxn>
                <a:cxn ang="0">
                  <a:pos x="43" y="0"/>
                </a:cxn>
                <a:cxn ang="0">
                  <a:pos x="14" y="31"/>
                </a:cxn>
                <a:cxn ang="0">
                  <a:pos x="18" y="26"/>
                </a:cxn>
                <a:cxn ang="0">
                  <a:pos x="25" y="18"/>
                </a:cxn>
                <a:cxn ang="0">
                  <a:pos x="32" y="13"/>
                </a:cxn>
                <a:cxn ang="0">
                  <a:pos x="37" y="8"/>
                </a:cxn>
                <a:cxn ang="0">
                  <a:pos x="41" y="6"/>
                </a:cxn>
                <a:cxn ang="0">
                  <a:pos x="41" y="12"/>
                </a:cxn>
                <a:cxn ang="0">
                  <a:pos x="41" y="17"/>
                </a:cxn>
                <a:cxn ang="0">
                  <a:pos x="39" y="25"/>
                </a:cxn>
                <a:cxn ang="0">
                  <a:pos x="36" y="33"/>
                </a:cxn>
                <a:cxn ang="0">
                  <a:pos x="32" y="41"/>
                </a:cxn>
                <a:cxn ang="0">
                  <a:pos x="24" y="51"/>
                </a:cxn>
                <a:cxn ang="0">
                  <a:pos x="17" y="57"/>
                </a:cxn>
                <a:cxn ang="0">
                  <a:pos x="10" y="63"/>
                </a:cxn>
                <a:cxn ang="0">
                  <a:pos x="6" y="66"/>
                </a:cxn>
                <a:cxn ang="0">
                  <a:pos x="6" y="59"/>
                </a:cxn>
                <a:cxn ang="0">
                  <a:pos x="8" y="51"/>
                </a:cxn>
                <a:cxn ang="0">
                  <a:pos x="10" y="41"/>
                </a:cxn>
                <a:cxn ang="0">
                  <a:pos x="14" y="31"/>
                </a:cxn>
                <a:cxn ang="0">
                  <a:pos x="43" y="0"/>
                </a:cxn>
              </a:cxnLst>
              <a:rect l="0" t="0" r="r" b="b"/>
              <a:pathLst>
                <a:path w="46" h="74">
                  <a:moveTo>
                    <a:pt x="43" y="0"/>
                  </a:moveTo>
                  <a:lnTo>
                    <a:pt x="40" y="2"/>
                  </a:lnTo>
                  <a:lnTo>
                    <a:pt x="33" y="6"/>
                  </a:lnTo>
                  <a:lnTo>
                    <a:pt x="24" y="13"/>
                  </a:lnTo>
                  <a:lnTo>
                    <a:pt x="14" y="24"/>
                  </a:lnTo>
                  <a:lnTo>
                    <a:pt x="10" y="29"/>
                  </a:lnTo>
                  <a:lnTo>
                    <a:pt x="5" y="43"/>
                  </a:lnTo>
                  <a:lnTo>
                    <a:pt x="1" y="56"/>
                  </a:lnTo>
                  <a:lnTo>
                    <a:pt x="0" y="66"/>
                  </a:lnTo>
                  <a:lnTo>
                    <a:pt x="0" y="70"/>
                  </a:lnTo>
                  <a:lnTo>
                    <a:pt x="0" y="74"/>
                  </a:lnTo>
                  <a:lnTo>
                    <a:pt x="5" y="74"/>
                  </a:lnTo>
                  <a:lnTo>
                    <a:pt x="6" y="73"/>
                  </a:lnTo>
                  <a:lnTo>
                    <a:pt x="7" y="71"/>
                  </a:lnTo>
                  <a:lnTo>
                    <a:pt x="15" y="65"/>
                  </a:lnTo>
                  <a:lnTo>
                    <a:pt x="25" y="57"/>
                  </a:lnTo>
                  <a:lnTo>
                    <a:pt x="35" y="43"/>
                  </a:lnTo>
                  <a:lnTo>
                    <a:pt x="40" y="36"/>
                  </a:lnTo>
                  <a:lnTo>
                    <a:pt x="44" y="28"/>
                  </a:lnTo>
                  <a:lnTo>
                    <a:pt x="45" y="21"/>
                  </a:lnTo>
                  <a:lnTo>
                    <a:pt x="46" y="15"/>
                  </a:lnTo>
                  <a:lnTo>
                    <a:pt x="46" y="6"/>
                  </a:lnTo>
                  <a:lnTo>
                    <a:pt x="45" y="2"/>
                  </a:lnTo>
                  <a:lnTo>
                    <a:pt x="45" y="0"/>
                  </a:lnTo>
                  <a:lnTo>
                    <a:pt x="43" y="0"/>
                  </a:lnTo>
                  <a:lnTo>
                    <a:pt x="43" y="0"/>
                  </a:lnTo>
                  <a:lnTo>
                    <a:pt x="14" y="31"/>
                  </a:lnTo>
                  <a:lnTo>
                    <a:pt x="18" y="26"/>
                  </a:lnTo>
                  <a:lnTo>
                    <a:pt x="25" y="18"/>
                  </a:lnTo>
                  <a:lnTo>
                    <a:pt x="32" y="13"/>
                  </a:lnTo>
                  <a:lnTo>
                    <a:pt x="37" y="8"/>
                  </a:lnTo>
                  <a:lnTo>
                    <a:pt x="41" y="6"/>
                  </a:lnTo>
                  <a:lnTo>
                    <a:pt x="41" y="12"/>
                  </a:lnTo>
                  <a:lnTo>
                    <a:pt x="41" y="17"/>
                  </a:lnTo>
                  <a:lnTo>
                    <a:pt x="39" y="25"/>
                  </a:lnTo>
                  <a:lnTo>
                    <a:pt x="36" y="33"/>
                  </a:lnTo>
                  <a:lnTo>
                    <a:pt x="32" y="41"/>
                  </a:lnTo>
                  <a:lnTo>
                    <a:pt x="24" y="51"/>
                  </a:lnTo>
                  <a:lnTo>
                    <a:pt x="17" y="57"/>
                  </a:lnTo>
                  <a:lnTo>
                    <a:pt x="10" y="63"/>
                  </a:lnTo>
                  <a:lnTo>
                    <a:pt x="6" y="66"/>
                  </a:lnTo>
                  <a:lnTo>
                    <a:pt x="6" y="59"/>
                  </a:lnTo>
                  <a:lnTo>
                    <a:pt x="8" y="51"/>
                  </a:lnTo>
                  <a:lnTo>
                    <a:pt x="10" y="41"/>
                  </a:lnTo>
                  <a:lnTo>
                    <a:pt x="14" y="31"/>
                  </a:lnTo>
                  <a:lnTo>
                    <a:pt x="43" y="0"/>
                  </a:lnTo>
                  <a:close/>
                </a:path>
              </a:pathLst>
            </a:custGeom>
            <a:grpFill/>
            <a:ln w="9525">
              <a:noFill/>
              <a:round/>
              <a:headEnd/>
              <a:tailEnd/>
            </a:ln>
          </p:spPr>
          <p:txBody>
            <a:bodyPr/>
            <a:lstStyle/>
            <a:p>
              <a:pPr fontAlgn="auto">
                <a:spcBef>
                  <a:spcPts val="0"/>
                </a:spcBef>
                <a:spcAft>
                  <a:spcPts val="0"/>
                </a:spcAft>
                <a:defRPr/>
              </a:pPr>
              <a:endParaRPr lang="de-DE">
                <a:solidFill>
                  <a:schemeClr val="bg2"/>
                </a:solidFill>
                <a:latin typeface="+mn-lt"/>
                <a:ea typeface="+mn-ea"/>
              </a:endParaRPr>
            </a:p>
          </p:txBody>
        </p:sp>
        <p:sp>
          <p:nvSpPr>
            <p:cNvPr id="71" name="Freeform 141"/>
            <p:cNvSpPr>
              <a:spLocks/>
            </p:cNvSpPr>
            <p:nvPr/>
          </p:nvSpPr>
          <p:spPr bwMode="auto">
            <a:xfrm>
              <a:off x="1814" y="2094"/>
              <a:ext cx="53" cy="71"/>
            </a:xfrm>
            <a:custGeom>
              <a:avLst/>
              <a:gdLst/>
              <a:ahLst/>
              <a:cxnLst>
                <a:cxn ang="0">
                  <a:pos x="48" y="0"/>
                </a:cxn>
                <a:cxn ang="0">
                  <a:pos x="47" y="0"/>
                </a:cxn>
                <a:cxn ang="0">
                  <a:pos x="45" y="1"/>
                </a:cxn>
                <a:cxn ang="0">
                  <a:pos x="39" y="3"/>
                </a:cxn>
                <a:cxn ang="0">
                  <a:pos x="29" y="10"/>
                </a:cxn>
                <a:cxn ang="0">
                  <a:pos x="17" y="21"/>
                </a:cxn>
                <a:cxn ang="0">
                  <a:pos x="9" y="35"/>
                </a:cxn>
                <a:cxn ang="0">
                  <a:pos x="3" y="50"/>
                </a:cxn>
                <a:cxn ang="0">
                  <a:pos x="1" y="62"/>
                </a:cxn>
                <a:cxn ang="0">
                  <a:pos x="0" y="66"/>
                </a:cxn>
                <a:cxn ang="0">
                  <a:pos x="0" y="67"/>
                </a:cxn>
                <a:cxn ang="0">
                  <a:pos x="0" y="71"/>
                </a:cxn>
                <a:cxn ang="0">
                  <a:pos x="3" y="69"/>
                </a:cxn>
                <a:cxn ang="0">
                  <a:pos x="4" y="69"/>
                </a:cxn>
                <a:cxn ang="0">
                  <a:pos x="6" y="67"/>
                </a:cxn>
                <a:cxn ang="0">
                  <a:pos x="10" y="66"/>
                </a:cxn>
                <a:cxn ang="0">
                  <a:pos x="15" y="63"/>
                </a:cxn>
                <a:cxn ang="0">
                  <a:pos x="26" y="54"/>
                </a:cxn>
                <a:cxn ang="0">
                  <a:pos x="39" y="42"/>
                </a:cxn>
                <a:cxn ang="0">
                  <a:pos x="44" y="35"/>
                </a:cxn>
                <a:cxn ang="0">
                  <a:pos x="48" y="28"/>
                </a:cxn>
                <a:cxn ang="0">
                  <a:pos x="52" y="15"/>
                </a:cxn>
                <a:cxn ang="0">
                  <a:pos x="53" y="5"/>
                </a:cxn>
                <a:cxn ang="0">
                  <a:pos x="53" y="2"/>
                </a:cxn>
                <a:cxn ang="0">
                  <a:pos x="50" y="0"/>
                </a:cxn>
                <a:cxn ang="0">
                  <a:pos x="48" y="0"/>
                </a:cxn>
                <a:cxn ang="0">
                  <a:pos x="48" y="0"/>
                </a:cxn>
                <a:cxn ang="0">
                  <a:pos x="21" y="23"/>
                </a:cxn>
                <a:cxn ang="0">
                  <a:pos x="29" y="15"/>
                </a:cxn>
                <a:cxn ang="0">
                  <a:pos x="36" y="10"/>
                </a:cxn>
                <a:cxn ang="0">
                  <a:pos x="42" y="7"/>
                </a:cxn>
                <a:cxn ang="0">
                  <a:pos x="46" y="5"/>
                </a:cxn>
                <a:cxn ang="0">
                  <a:pos x="46" y="11"/>
                </a:cxn>
                <a:cxn ang="0">
                  <a:pos x="44" y="19"/>
                </a:cxn>
                <a:cxn ang="0">
                  <a:pos x="41" y="28"/>
                </a:cxn>
                <a:cxn ang="0">
                  <a:pos x="35" y="38"/>
                </a:cxn>
                <a:cxn ang="0">
                  <a:pos x="27" y="47"/>
                </a:cxn>
                <a:cxn ang="0">
                  <a:pos x="18" y="54"/>
                </a:cxn>
                <a:cxn ang="0">
                  <a:pos x="12" y="59"/>
                </a:cxn>
                <a:cxn ang="0">
                  <a:pos x="6" y="63"/>
                </a:cxn>
                <a:cxn ang="0">
                  <a:pos x="8" y="54"/>
                </a:cxn>
                <a:cxn ang="0">
                  <a:pos x="11" y="44"/>
                </a:cxn>
                <a:cxn ang="0">
                  <a:pos x="16" y="33"/>
                </a:cxn>
                <a:cxn ang="0">
                  <a:pos x="21" y="23"/>
                </a:cxn>
                <a:cxn ang="0">
                  <a:pos x="48" y="0"/>
                </a:cxn>
              </a:cxnLst>
              <a:rect l="0" t="0" r="r" b="b"/>
              <a:pathLst>
                <a:path w="53" h="71">
                  <a:moveTo>
                    <a:pt x="48" y="0"/>
                  </a:moveTo>
                  <a:lnTo>
                    <a:pt x="47" y="0"/>
                  </a:lnTo>
                  <a:lnTo>
                    <a:pt x="45" y="1"/>
                  </a:lnTo>
                  <a:lnTo>
                    <a:pt x="39" y="3"/>
                  </a:lnTo>
                  <a:lnTo>
                    <a:pt x="29" y="10"/>
                  </a:lnTo>
                  <a:lnTo>
                    <a:pt x="17" y="21"/>
                  </a:lnTo>
                  <a:lnTo>
                    <a:pt x="9" y="35"/>
                  </a:lnTo>
                  <a:lnTo>
                    <a:pt x="3" y="50"/>
                  </a:lnTo>
                  <a:lnTo>
                    <a:pt x="1" y="62"/>
                  </a:lnTo>
                  <a:lnTo>
                    <a:pt x="0" y="66"/>
                  </a:lnTo>
                  <a:lnTo>
                    <a:pt x="0" y="67"/>
                  </a:lnTo>
                  <a:lnTo>
                    <a:pt x="0" y="71"/>
                  </a:lnTo>
                  <a:lnTo>
                    <a:pt x="3" y="69"/>
                  </a:lnTo>
                  <a:lnTo>
                    <a:pt x="4" y="69"/>
                  </a:lnTo>
                  <a:lnTo>
                    <a:pt x="6" y="67"/>
                  </a:lnTo>
                  <a:lnTo>
                    <a:pt x="10" y="66"/>
                  </a:lnTo>
                  <a:lnTo>
                    <a:pt x="15" y="63"/>
                  </a:lnTo>
                  <a:lnTo>
                    <a:pt x="26" y="54"/>
                  </a:lnTo>
                  <a:lnTo>
                    <a:pt x="39" y="42"/>
                  </a:lnTo>
                  <a:lnTo>
                    <a:pt x="44" y="35"/>
                  </a:lnTo>
                  <a:lnTo>
                    <a:pt x="48" y="28"/>
                  </a:lnTo>
                  <a:lnTo>
                    <a:pt x="52" y="15"/>
                  </a:lnTo>
                  <a:lnTo>
                    <a:pt x="53" y="5"/>
                  </a:lnTo>
                  <a:lnTo>
                    <a:pt x="53" y="2"/>
                  </a:lnTo>
                  <a:lnTo>
                    <a:pt x="50" y="0"/>
                  </a:lnTo>
                  <a:lnTo>
                    <a:pt x="48" y="0"/>
                  </a:lnTo>
                  <a:lnTo>
                    <a:pt x="48" y="0"/>
                  </a:lnTo>
                  <a:lnTo>
                    <a:pt x="21" y="23"/>
                  </a:lnTo>
                  <a:lnTo>
                    <a:pt x="29" y="15"/>
                  </a:lnTo>
                  <a:lnTo>
                    <a:pt x="36" y="10"/>
                  </a:lnTo>
                  <a:lnTo>
                    <a:pt x="42" y="7"/>
                  </a:lnTo>
                  <a:lnTo>
                    <a:pt x="46" y="5"/>
                  </a:lnTo>
                  <a:lnTo>
                    <a:pt x="46" y="11"/>
                  </a:lnTo>
                  <a:lnTo>
                    <a:pt x="44" y="19"/>
                  </a:lnTo>
                  <a:lnTo>
                    <a:pt x="41" y="28"/>
                  </a:lnTo>
                  <a:lnTo>
                    <a:pt x="35" y="38"/>
                  </a:lnTo>
                  <a:lnTo>
                    <a:pt x="27" y="47"/>
                  </a:lnTo>
                  <a:lnTo>
                    <a:pt x="18" y="54"/>
                  </a:lnTo>
                  <a:lnTo>
                    <a:pt x="12" y="59"/>
                  </a:lnTo>
                  <a:lnTo>
                    <a:pt x="6" y="63"/>
                  </a:lnTo>
                  <a:lnTo>
                    <a:pt x="8" y="54"/>
                  </a:lnTo>
                  <a:lnTo>
                    <a:pt x="11" y="44"/>
                  </a:lnTo>
                  <a:lnTo>
                    <a:pt x="16" y="33"/>
                  </a:lnTo>
                  <a:lnTo>
                    <a:pt x="21" y="23"/>
                  </a:lnTo>
                  <a:lnTo>
                    <a:pt x="48" y="0"/>
                  </a:lnTo>
                  <a:close/>
                </a:path>
              </a:pathLst>
            </a:custGeom>
            <a:grpFill/>
            <a:ln w="9525">
              <a:noFill/>
              <a:round/>
              <a:headEnd/>
              <a:tailEnd/>
            </a:ln>
          </p:spPr>
          <p:txBody>
            <a:bodyPr/>
            <a:lstStyle/>
            <a:p>
              <a:pPr fontAlgn="auto">
                <a:spcBef>
                  <a:spcPts val="0"/>
                </a:spcBef>
                <a:spcAft>
                  <a:spcPts val="0"/>
                </a:spcAft>
                <a:defRPr/>
              </a:pPr>
              <a:endParaRPr lang="de-DE">
                <a:solidFill>
                  <a:schemeClr val="bg2"/>
                </a:solidFill>
                <a:latin typeface="+mn-lt"/>
                <a:ea typeface="+mn-ea"/>
              </a:endParaRPr>
            </a:p>
          </p:txBody>
        </p:sp>
        <p:sp>
          <p:nvSpPr>
            <p:cNvPr id="72" name="Freeform 142"/>
            <p:cNvSpPr>
              <a:spLocks/>
            </p:cNvSpPr>
            <p:nvPr/>
          </p:nvSpPr>
          <p:spPr bwMode="auto">
            <a:xfrm>
              <a:off x="1394" y="1989"/>
              <a:ext cx="527" cy="652"/>
            </a:xfrm>
            <a:custGeom>
              <a:avLst/>
              <a:gdLst/>
              <a:ahLst/>
              <a:cxnLst>
                <a:cxn ang="0">
                  <a:pos x="3" y="394"/>
                </a:cxn>
                <a:cxn ang="0">
                  <a:pos x="18" y="458"/>
                </a:cxn>
                <a:cxn ang="0">
                  <a:pos x="45" y="519"/>
                </a:cxn>
                <a:cxn ang="0">
                  <a:pos x="98" y="590"/>
                </a:cxn>
                <a:cxn ang="0">
                  <a:pos x="168" y="648"/>
                </a:cxn>
                <a:cxn ang="0">
                  <a:pos x="178" y="644"/>
                </a:cxn>
                <a:cxn ang="0">
                  <a:pos x="168" y="633"/>
                </a:cxn>
                <a:cxn ang="0">
                  <a:pos x="147" y="597"/>
                </a:cxn>
                <a:cxn ang="0">
                  <a:pos x="142" y="554"/>
                </a:cxn>
                <a:cxn ang="0">
                  <a:pos x="149" y="534"/>
                </a:cxn>
                <a:cxn ang="0">
                  <a:pos x="133" y="509"/>
                </a:cxn>
                <a:cxn ang="0">
                  <a:pos x="98" y="445"/>
                </a:cxn>
                <a:cxn ang="0">
                  <a:pos x="82" y="374"/>
                </a:cxn>
                <a:cxn ang="0">
                  <a:pos x="87" y="296"/>
                </a:cxn>
                <a:cxn ang="0">
                  <a:pos x="114" y="222"/>
                </a:cxn>
                <a:cxn ang="0">
                  <a:pos x="161" y="159"/>
                </a:cxn>
                <a:cxn ang="0">
                  <a:pos x="222" y="112"/>
                </a:cxn>
                <a:cxn ang="0">
                  <a:pos x="296" y="85"/>
                </a:cxn>
                <a:cxn ang="0">
                  <a:pos x="381" y="81"/>
                </a:cxn>
                <a:cxn ang="0">
                  <a:pos x="468" y="107"/>
                </a:cxn>
                <a:cxn ang="0">
                  <a:pos x="521" y="44"/>
                </a:cxn>
                <a:cxn ang="0">
                  <a:pos x="460" y="17"/>
                </a:cxn>
                <a:cxn ang="0">
                  <a:pos x="395" y="2"/>
                </a:cxn>
                <a:cxn ang="0">
                  <a:pos x="314" y="2"/>
                </a:cxn>
                <a:cxn ang="0">
                  <a:pos x="213" y="28"/>
                </a:cxn>
                <a:cxn ang="0">
                  <a:pos x="127" y="80"/>
                </a:cxn>
                <a:cxn ang="0">
                  <a:pos x="59" y="154"/>
                </a:cxn>
                <a:cxn ang="0">
                  <a:pos x="16" y="246"/>
                </a:cxn>
                <a:cxn ang="0">
                  <a:pos x="0" y="350"/>
                </a:cxn>
                <a:cxn ang="0">
                  <a:pos x="14" y="316"/>
                </a:cxn>
                <a:cxn ang="0">
                  <a:pos x="39" y="218"/>
                </a:cxn>
                <a:cxn ang="0">
                  <a:pos x="89" y="134"/>
                </a:cxn>
                <a:cxn ang="0">
                  <a:pos x="161" y="69"/>
                </a:cxn>
                <a:cxn ang="0">
                  <a:pos x="250" y="27"/>
                </a:cxn>
                <a:cxn ang="0">
                  <a:pos x="350" y="12"/>
                </a:cxn>
                <a:cxn ang="0">
                  <a:pos x="472" y="33"/>
                </a:cxn>
                <a:cxn ang="0">
                  <a:pos x="501" y="60"/>
                </a:cxn>
                <a:cxn ang="0">
                  <a:pos x="472" y="92"/>
                </a:cxn>
                <a:cxn ang="0">
                  <a:pos x="411" y="75"/>
                </a:cxn>
                <a:cxn ang="0">
                  <a:pos x="321" y="69"/>
                </a:cxn>
                <a:cxn ang="0">
                  <a:pos x="241" y="90"/>
                </a:cxn>
                <a:cxn ang="0">
                  <a:pos x="172" y="133"/>
                </a:cxn>
                <a:cxn ang="0">
                  <a:pos x="118" y="193"/>
                </a:cxn>
                <a:cxn ang="0">
                  <a:pos x="82" y="266"/>
                </a:cxn>
                <a:cxn ang="0">
                  <a:pos x="69" y="350"/>
                </a:cxn>
                <a:cxn ang="0">
                  <a:pos x="79" y="424"/>
                </a:cxn>
                <a:cxn ang="0">
                  <a:pos x="108" y="492"/>
                </a:cxn>
                <a:cxn ang="0">
                  <a:pos x="135" y="538"/>
                </a:cxn>
                <a:cxn ang="0">
                  <a:pos x="130" y="567"/>
                </a:cxn>
                <a:cxn ang="0">
                  <a:pos x="137" y="604"/>
                </a:cxn>
                <a:cxn ang="0">
                  <a:pos x="88" y="563"/>
                </a:cxn>
                <a:cxn ang="0">
                  <a:pos x="32" y="462"/>
                </a:cxn>
                <a:cxn ang="0">
                  <a:pos x="12" y="350"/>
                </a:cxn>
              </a:cxnLst>
              <a:rect l="0" t="0" r="r" b="b"/>
              <a:pathLst>
                <a:path w="527" h="652">
                  <a:moveTo>
                    <a:pt x="0" y="350"/>
                  </a:moveTo>
                  <a:lnTo>
                    <a:pt x="1" y="372"/>
                  </a:lnTo>
                  <a:lnTo>
                    <a:pt x="3" y="394"/>
                  </a:lnTo>
                  <a:lnTo>
                    <a:pt x="6" y="416"/>
                  </a:lnTo>
                  <a:lnTo>
                    <a:pt x="12" y="437"/>
                  </a:lnTo>
                  <a:lnTo>
                    <a:pt x="18" y="458"/>
                  </a:lnTo>
                  <a:lnTo>
                    <a:pt x="26" y="479"/>
                  </a:lnTo>
                  <a:lnTo>
                    <a:pt x="35" y="499"/>
                  </a:lnTo>
                  <a:lnTo>
                    <a:pt x="45" y="519"/>
                  </a:lnTo>
                  <a:lnTo>
                    <a:pt x="69" y="556"/>
                  </a:lnTo>
                  <a:lnTo>
                    <a:pt x="83" y="574"/>
                  </a:lnTo>
                  <a:lnTo>
                    <a:pt x="98" y="590"/>
                  </a:lnTo>
                  <a:lnTo>
                    <a:pt x="132" y="621"/>
                  </a:lnTo>
                  <a:lnTo>
                    <a:pt x="149" y="635"/>
                  </a:lnTo>
                  <a:lnTo>
                    <a:pt x="168" y="648"/>
                  </a:lnTo>
                  <a:lnTo>
                    <a:pt x="174" y="652"/>
                  </a:lnTo>
                  <a:lnTo>
                    <a:pt x="176" y="646"/>
                  </a:lnTo>
                  <a:lnTo>
                    <a:pt x="178" y="644"/>
                  </a:lnTo>
                  <a:lnTo>
                    <a:pt x="177" y="641"/>
                  </a:lnTo>
                  <a:lnTo>
                    <a:pt x="174" y="639"/>
                  </a:lnTo>
                  <a:lnTo>
                    <a:pt x="168" y="633"/>
                  </a:lnTo>
                  <a:lnTo>
                    <a:pt x="168" y="632"/>
                  </a:lnTo>
                  <a:lnTo>
                    <a:pt x="155" y="614"/>
                  </a:lnTo>
                  <a:lnTo>
                    <a:pt x="147" y="597"/>
                  </a:lnTo>
                  <a:lnTo>
                    <a:pt x="142" y="581"/>
                  </a:lnTo>
                  <a:lnTo>
                    <a:pt x="141" y="567"/>
                  </a:lnTo>
                  <a:lnTo>
                    <a:pt x="142" y="554"/>
                  </a:lnTo>
                  <a:lnTo>
                    <a:pt x="145" y="543"/>
                  </a:lnTo>
                  <a:lnTo>
                    <a:pt x="148" y="537"/>
                  </a:lnTo>
                  <a:lnTo>
                    <a:pt x="149" y="534"/>
                  </a:lnTo>
                  <a:lnTo>
                    <a:pt x="151" y="530"/>
                  </a:lnTo>
                  <a:lnTo>
                    <a:pt x="148" y="528"/>
                  </a:lnTo>
                  <a:lnTo>
                    <a:pt x="133" y="509"/>
                  </a:lnTo>
                  <a:lnTo>
                    <a:pt x="120" y="488"/>
                  </a:lnTo>
                  <a:lnTo>
                    <a:pt x="108" y="467"/>
                  </a:lnTo>
                  <a:lnTo>
                    <a:pt x="98" y="445"/>
                  </a:lnTo>
                  <a:lnTo>
                    <a:pt x="91" y="422"/>
                  </a:lnTo>
                  <a:lnTo>
                    <a:pt x="86" y="398"/>
                  </a:lnTo>
                  <a:lnTo>
                    <a:pt x="82" y="374"/>
                  </a:lnTo>
                  <a:lnTo>
                    <a:pt x="82" y="350"/>
                  </a:lnTo>
                  <a:lnTo>
                    <a:pt x="82" y="322"/>
                  </a:lnTo>
                  <a:lnTo>
                    <a:pt x="87" y="296"/>
                  </a:lnTo>
                  <a:lnTo>
                    <a:pt x="94" y="270"/>
                  </a:lnTo>
                  <a:lnTo>
                    <a:pt x="103" y="245"/>
                  </a:lnTo>
                  <a:lnTo>
                    <a:pt x="114" y="222"/>
                  </a:lnTo>
                  <a:lnTo>
                    <a:pt x="127" y="199"/>
                  </a:lnTo>
                  <a:lnTo>
                    <a:pt x="143" y="178"/>
                  </a:lnTo>
                  <a:lnTo>
                    <a:pt x="161" y="159"/>
                  </a:lnTo>
                  <a:lnTo>
                    <a:pt x="179" y="142"/>
                  </a:lnTo>
                  <a:lnTo>
                    <a:pt x="200" y="126"/>
                  </a:lnTo>
                  <a:lnTo>
                    <a:pt x="222" y="112"/>
                  </a:lnTo>
                  <a:lnTo>
                    <a:pt x="245" y="101"/>
                  </a:lnTo>
                  <a:lnTo>
                    <a:pt x="270" y="92"/>
                  </a:lnTo>
                  <a:lnTo>
                    <a:pt x="296" y="85"/>
                  </a:lnTo>
                  <a:lnTo>
                    <a:pt x="322" y="81"/>
                  </a:lnTo>
                  <a:lnTo>
                    <a:pt x="350" y="80"/>
                  </a:lnTo>
                  <a:lnTo>
                    <a:pt x="381" y="81"/>
                  </a:lnTo>
                  <a:lnTo>
                    <a:pt x="410" y="86"/>
                  </a:lnTo>
                  <a:lnTo>
                    <a:pt x="440" y="94"/>
                  </a:lnTo>
                  <a:lnTo>
                    <a:pt x="468" y="107"/>
                  </a:lnTo>
                  <a:lnTo>
                    <a:pt x="473" y="108"/>
                  </a:lnTo>
                  <a:lnTo>
                    <a:pt x="527" y="46"/>
                  </a:lnTo>
                  <a:lnTo>
                    <a:pt x="521" y="44"/>
                  </a:lnTo>
                  <a:lnTo>
                    <a:pt x="501" y="34"/>
                  </a:lnTo>
                  <a:lnTo>
                    <a:pt x="480" y="25"/>
                  </a:lnTo>
                  <a:lnTo>
                    <a:pt x="460" y="17"/>
                  </a:lnTo>
                  <a:lnTo>
                    <a:pt x="438" y="11"/>
                  </a:lnTo>
                  <a:lnTo>
                    <a:pt x="417" y="6"/>
                  </a:lnTo>
                  <a:lnTo>
                    <a:pt x="395" y="2"/>
                  </a:lnTo>
                  <a:lnTo>
                    <a:pt x="372" y="1"/>
                  </a:lnTo>
                  <a:lnTo>
                    <a:pt x="350" y="0"/>
                  </a:lnTo>
                  <a:lnTo>
                    <a:pt x="314" y="2"/>
                  </a:lnTo>
                  <a:lnTo>
                    <a:pt x="279" y="7"/>
                  </a:lnTo>
                  <a:lnTo>
                    <a:pt x="246" y="15"/>
                  </a:lnTo>
                  <a:lnTo>
                    <a:pt x="213" y="28"/>
                  </a:lnTo>
                  <a:lnTo>
                    <a:pt x="183" y="42"/>
                  </a:lnTo>
                  <a:lnTo>
                    <a:pt x="154" y="59"/>
                  </a:lnTo>
                  <a:lnTo>
                    <a:pt x="127" y="80"/>
                  </a:lnTo>
                  <a:lnTo>
                    <a:pt x="103" y="103"/>
                  </a:lnTo>
                  <a:lnTo>
                    <a:pt x="80" y="127"/>
                  </a:lnTo>
                  <a:lnTo>
                    <a:pt x="59" y="154"/>
                  </a:lnTo>
                  <a:lnTo>
                    <a:pt x="43" y="183"/>
                  </a:lnTo>
                  <a:lnTo>
                    <a:pt x="28" y="213"/>
                  </a:lnTo>
                  <a:lnTo>
                    <a:pt x="16" y="246"/>
                  </a:lnTo>
                  <a:lnTo>
                    <a:pt x="7" y="279"/>
                  </a:lnTo>
                  <a:lnTo>
                    <a:pt x="2" y="314"/>
                  </a:lnTo>
                  <a:lnTo>
                    <a:pt x="0" y="350"/>
                  </a:lnTo>
                  <a:lnTo>
                    <a:pt x="0" y="350"/>
                  </a:lnTo>
                  <a:lnTo>
                    <a:pt x="12" y="350"/>
                  </a:lnTo>
                  <a:lnTo>
                    <a:pt x="14" y="316"/>
                  </a:lnTo>
                  <a:lnTo>
                    <a:pt x="18" y="281"/>
                  </a:lnTo>
                  <a:lnTo>
                    <a:pt x="27" y="249"/>
                  </a:lnTo>
                  <a:lnTo>
                    <a:pt x="39" y="218"/>
                  </a:lnTo>
                  <a:lnTo>
                    <a:pt x="53" y="188"/>
                  </a:lnTo>
                  <a:lnTo>
                    <a:pt x="69" y="160"/>
                  </a:lnTo>
                  <a:lnTo>
                    <a:pt x="89" y="134"/>
                  </a:lnTo>
                  <a:lnTo>
                    <a:pt x="111" y="110"/>
                  </a:lnTo>
                  <a:lnTo>
                    <a:pt x="135" y="89"/>
                  </a:lnTo>
                  <a:lnTo>
                    <a:pt x="161" y="69"/>
                  </a:lnTo>
                  <a:lnTo>
                    <a:pt x="189" y="53"/>
                  </a:lnTo>
                  <a:lnTo>
                    <a:pt x="219" y="38"/>
                  </a:lnTo>
                  <a:lnTo>
                    <a:pt x="250" y="27"/>
                  </a:lnTo>
                  <a:lnTo>
                    <a:pt x="282" y="18"/>
                  </a:lnTo>
                  <a:lnTo>
                    <a:pt x="316" y="14"/>
                  </a:lnTo>
                  <a:lnTo>
                    <a:pt x="350" y="12"/>
                  </a:lnTo>
                  <a:lnTo>
                    <a:pt x="392" y="15"/>
                  </a:lnTo>
                  <a:lnTo>
                    <a:pt x="433" y="21"/>
                  </a:lnTo>
                  <a:lnTo>
                    <a:pt x="472" y="33"/>
                  </a:lnTo>
                  <a:lnTo>
                    <a:pt x="509" y="50"/>
                  </a:lnTo>
                  <a:lnTo>
                    <a:pt x="505" y="54"/>
                  </a:lnTo>
                  <a:lnTo>
                    <a:pt x="501" y="60"/>
                  </a:lnTo>
                  <a:lnTo>
                    <a:pt x="488" y="74"/>
                  </a:lnTo>
                  <a:lnTo>
                    <a:pt x="476" y="87"/>
                  </a:lnTo>
                  <a:lnTo>
                    <a:pt x="472" y="92"/>
                  </a:lnTo>
                  <a:lnTo>
                    <a:pt x="468" y="94"/>
                  </a:lnTo>
                  <a:lnTo>
                    <a:pt x="440" y="83"/>
                  </a:lnTo>
                  <a:lnTo>
                    <a:pt x="411" y="75"/>
                  </a:lnTo>
                  <a:lnTo>
                    <a:pt x="382" y="69"/>
                  </a:lnTo>
                  <a:lnTo>
                    <a:pt x="350" y="67"/>
                  </a:lnTo>
                  <a:lnTo>
                    <a:pt x="321" y="69"/>
                  </a:lnTo>
                  <a:lnTo>
                    <a:pt x="293" y="73"/>
                  </a:lnTo>
                  <a:lnTo>
                    <a:pt x="266" y="80"/>
                  </a:lnTo>
                  <a:lnTo>
                    <a:pt x="241" y="90"/>
                  </a:lnTo>
                  <a:lnTo>
                    <a:pt x="216" y="102"/>
                  </a:lnTo>
                  <a:lnTo>
                    <a:pt x="193" y="116"/>
                  </a:lnTo>
                  <a:lnTo>
                    <a:pt x="172" y="133"/>
                  </a:lnTo>
                  <a:lnTo>
                    <a:pt x="152" y="151"/>
                  </a:lnTo>
                  <a:lnTo>
                    <a:pt x="134" y="171"/>
                  </a:lnTo>
                  <a:lnTo>
                    <a:pt x="118" y="193"/>
                  </a:lnTo>
                  <a:lnTo>
                    <a:pt x="104" y="216"/>
                  </a:lnTo>
                  <a:lnTo>
                    <a:pt x="92" y="240"/>
                  </a:lnTo>
                  <a:lnTo>
                    <a:pt x="82" y="266"/>
                  </a:lnTo>
                  <a:lnTo>
                    <a:pt x="75" y="293"/>
                  </a:lnTo>
                  <a:lnTo>
                    <a:pt x="71" y="321"/>
                  </a:lnTo>
                  <a:lnTo>
                    <a:pt x="69" y="350"/>
                  </a:lnTo>
                  <a:lnTo>
                    <a:pt x="70" y="375"/>
                  </a:lnTo>
                  <a:lnTo>
                    <a:pt x="74" y="400"/>
                  </a:lnTo>
                  <a:lnTo>
                    <a:pt x="79" y="424"/>
                  </a:lnTo>
                  <a:lnTo>
                    <a:pt x="87" y="447"/>
                  </a:lnTo>
                  <a:lnTo>
                    <a:pt x="96" y="471"/>
                  </a:lnTo>
                  <a:lnTo>
                    <a:pt x="108" y="492"/>
                  </a:lnTo>
                  <a:lnTo>
                    <a:pt x="122" y="512"/>
                  </a:lnTo>
                  <a:lnTo>
                    <a:pt x="137" y="532"/>
                  </a:lnTo>
                  <a:lnTo>
                    <a:pt x="135" y="538"/>
                  </a:lnTo>
                  <a:lnTo>
                    <a:pt x="133" y="546"/>
                  </a:lnTo>
                  <a:lnTo>
                    <a:pt x="131" y="556"/>
                  </a:lnTo>
                  <a:lnTo>
                    <a:pt x="130" y="567"/>
                  </a:lnTo>
                  <a:lnTo>
                    <a:pt x="131" y="578"/>
                  </a:lnTo>
                  <a:lnTo>
                    <a:pt x="133" y="590"/>
                  </a:lnTo>
                  <a:lnTo>
                    <a:pt x="137" y="604"/>
                  </a:lnTo>
                  <a:lnTo>
                    <a:pt x="143" y="617"/>
                  </a:lnTo>
                  <a:lnTo>
                    <a:pt x="114" y="591"/>
                  </a:lnTo>
                  <a:lnTo>
                    <a:pt x="88" y="563"/>
                  </a:lnTo>
                  <a:lnTo>
                    <a:pt x="66" y="531"/>
                  </a:lnTo>
                  <a:lnTo>
                    <a:pt x="47" y="498"/>
                  </a:lnTo>
                  <a:lnTo>
                    <a:pt x="32" y="462"/>
                  </a:lnTo>
                  <a:lnTo>
                    <a:pt x="21" y="426"/>
                  </a:lnTo>
                  <a:lnTo>
                    <a:pt x="14" y="388"/>
                  </a:lnTo>
                  <a:lnTo>
                    <a:pt x="12" y="350"/>
                  </a:lnTo>
                  <a:lnTo>
                    <a:pt x="0" y="350"/>
                  </a:lnTo>
                  <a:close/>
                </a:path>
              </a:pathLst>
            </a:custGeom>
            <a:grpFill/>
            <a:ln w="9525">
              <a:noFill/>
              <a:round/>
              <a:headEnd/>
              <a:tailEnd/>
            </a:ln>
          </p:spPr>
          <p:txBody>
            <a:bodyPr/>
            <a:lstStyle/>
            <a:p>
              <a:pPr fontAlgn="auto">
                <a:spcBef>
                  <a:spcPts val="0"/>
                </a:spcBef>
                <a:spcAft>
                  <a:spcPts val="0"/>
                </a:spcAft>
                <a:defRPr/>
              </a:pPr>
              <a:endParaRPr lang="de-DE">
                <a:solidFill>
                  <a:schemeClr val="bg2"/>
                </a:solidFill>
                <a:latin typeface="+mn-lt"/>
                <a:ea typeface="+mn-ea"/>
              </a:endParaRPr>
            </a:p>
          </p:txBody>
        </p:sp>
        <p:sp>
          <p:nvSpPr>
            <p:cNvPr id="73" name="Freeform 143"/>
            <p:cNvSpPr>
              <a:spLocks/>
            </p:cNvSpPr>
            <p:nvPr/>
          </p:nvSpPr>
          <p:spPr bwMode="auto">
            <a:xfrm>
              <a:off x="1463" y="2056"/>
              <a:ext cx="409" cy="472"/>
            </a:xfrm>
            <a:custGeom>
              <a:avLst/>
              <a:gdLst/>
              <a:ahLst/>
              <a:cxnLst>
                <a:cxn ang="0">
                  <a:pos x="344" y="8"/>
                </a:cxn>
                <a:cxn ang="0">
                  <a:pos x="252" y="2"/>
                </a:cxn>
                <a:cxn ang="0">
                  <a:pos x="172" y="23"/>
                </a:cxn>
                <a:cxn ang="0">
                  <a:pos x="103" y="66"/>
                </a:cxn>
                <a:cxn ang="0">
                  <a:pos x="49" y="126"/>
                </a:cxn>
                <a:cxn ang="0">
                  <a:pos x="13" y="199"/>
                </a:cxn>
                <a:cxn ang="0">
                  <a:pos x="0" y="283"/>
                </a:cxn>
                <a:cxn ang="0">
                  <a:pos x="11" y="358"/>
                </a:cxn>
                <a:cxn ang="0">
                  <a:pos x="40" y="427"/>
                </a:cxn>
                <a:cxn ang="0">
                  <a:pos x="76" y="472"/>
                </a:cxn>
                <a:cxn ang="0">
                  <a:pos x="92" y="440"/>
                </a:cxn>
                <a:cxn ang="0">
                  <a:pos x="88" y="431"/>
                </a:cxn>
                <a:cxn ang="0">
                  <a:pos x="74" y="423"/>
                </a:cxn>
                <a:cxn ang="0">
                  <a:pos x="54" y="373"/>
                </a:cxn>
                <a:cxn ang="0">
                  <a:pos x="38" y="283"/>
                </a:cxn>
                <a:cxn ang="0">
                  <a:pos x="49" y="210"/>
                </a:cxn>
                <a:cxn ang="0">
                  <a:pos x="79" y="146"/>
                </a:cxn>
                <a:cxn ang="0">
                  <a:pos x="127" y="94"/>
                </a:cxn>
                <a:cxn ang="0">
                  <a:pos x="187" y="58"/>
                </a:cxn>
                <a:cxn ang="0">
                  <a:pos x="256" y="40"/>
                </a:cxn>
                <a:cxn ang="0">
                  <a:pos x="329" y="44"/>
                </a:cxn>
                <a:cxn ang="0">
                  <a:pos x="381" y="53"/>
                </a:cxn>
                <a:cxn ang="0">
                  <a:pos x="335" y="33"/>
                </a:cxn>
                <a:cxn ang="0">
                  <a:pos x="255" y="28"/>
                </a:cxn>
                <a:cxn ang="0">
                  <a:pos x="182" y="48"/>
                </a:cxn>
                <a:cxn ang="0">
                  <a:pos x="118" y="86"/>
                </a:cxn>
                <a:cxn ang="0">
                  <a:pos x="69" y="140"/>
                </a:cxn>
                <a:cxn ang="0">
                  <a:pos x="37" y="207"/>
                </a:cxn>
                <a:cxn ang="0">
                  <a:pos x="26" y="283"/>
                </a:cxn>
                <a:cxn ang="0">
                  <a:pos x="34" y="348"/>
                </a:cxn>
                <a:cxn ang="0">
                  <a:pos x="58" y="406"/>
                </a:cxn>
                <a:cxn ang="0">
                  <a:pos x="79" y="448"/>
                </a:cxn>
                <a:cxn ang="0">
                  <a:pos x="48" y="418"/>
                </a:cxn>
                <a:cxn ang="0">
                  <a:pos x="22" y="353"/>
                </a:cxn>
                <a:cxn ang="0">
                  <a:pos x="13" y="283"/>
                </a:cxn>
                <a:cxn ang="0">
                  <a:pos x="25" y="203"/>
                </a:cxn>
                <a:cxn ang="0">
                  <a:pos x="58" y="132"/>
                </a:cxn>
                <a:cxn ang="0">
                  <a:pos x="110" y="75"/>
                </a:cxn>
                <a:cxn ang="0">
                  <a:pos x="176" y="34"/>
                </a:cxn>
                <a:cxn ang="0">
                  <a:pos x="253" y="14"/>
                </a:cxn>
                <a:cxn ang="0">
                  <a:pos x="339" y="19"/>
                </a:cxn>
                <a:cxn ang="0">
                  <a:pos x="393" y="42"/>
                </a:cxn>
                <a:cxn ang="0">
                  <a:pos x="397" y="43"/>
                </a:cxn>
                <a:cxn ang="0">
                  <a:pos x="394" y="59"/>
                </a:cxn>
                <a:cxn ang="0">
                  <a:pos x="409" y="31"/>
                </a:cxn>
              </a:cxnLst>
              <a:rect l="0" t="0" r="r" b="b"/>
              <a:pathLst>
                <a:path w="409" h="472">
                  <a:moveTo>
                    <a:pt x="404" y="29"/>
                  </a:moveTo>
                  <a:lnTo>
                    <a:pt x="375" y="17"/>
                  </a:lnTo>
                  <a:lnTo>
                    <a:pt x="344" y="8"/>
                  </a:lnTo>
                  <a:lnTo>
                    <a:pt x="313" y="2"/>
                  </a:lnTo>
                  <a:lnTo>
                    <a:pt x="281" y="0"/>
                  </a:lnTo>
                  <a:lnTo>
                    <a:pt x="252" y="2"/>
                  </a:lnTo>
                  <a:lnTo>
                    <a:pt x="224" y="6"/>
                  </a:lnTo>
                  <a:lnTo>
                    <a:pt x="197" y="13"/>
                  </a:lnTo>
                  <a:lnTo>
                    <a:pt x="172" y="23"/>
                  </a:lnTo>
                  <a:lnTo>
                    <a:pt x="147" y="35"/>
                  </a:lnTo>
                  <a:lnTo>
                    <a:pt x="124" y="49"/>
                  </a:lnTo>
                  <a:lnTo>
                    <a:pt x="103" y="66"/>
                  </a:lnTo>
                  <a:lnTo>
                    <a:pt x="83" y="84"/>
                  </a:lnTo>
                  <a:lnTo>
                    <a:pt x="65" y="104"/>
                  </a:lnTo>
                  <a:lnTo>
                    <a:pt x="49" y="126"/>
                  </a:lnTo>
                  <a:lnTo>
                    <a:pt x="35" y="149"/>
                  </a:lnTo>
                  <a:lnTo>
                    <a:pt x="23" y="173"/>
                  </a:lnTo>
                  <a:lnTo>
                    <a:pt x="13" y="199"/>
                  </a:lnTo>
                  <a:lnTo>
                    <a:pt x="6" y="226"/>
                  </a:lnTo>
                  <a:lnTo>
                    <a:pt x="2" y="254"/>
                  </a:lnTo>
                  <a:lnTo>
                    <a:pt x="0" y="283"/>
                  </a:lnTo>
                  <a:lnTo>
                    <a:pt x="1" y="309"/>
                  </a:lnTo>
                  <a:lnTo>
                    <a:pt x="5" y="334"/>
                  </a:lnTo>
                  <a:lnTo>
                    <a:pt x="11" y="358"/>
                  </a:lnTo>
                  <a:lnTo>
                    <a:pt x="18" y="382"/>
                  </a:lnTo>
                  <a:lnTo>
                    <a:pt x="27" y="405"/>
                  </a:lnTo>
                  <a:lnTo>
                    <a:pt x="40" y="427"/>
                  </a:lnTo>
                  <a:lnTo>
                    <a:pt x="53" y="447"/>
                  </a:lnTo>
                  <a:lnTo>
                    <a:pt x="70" y="467"/>
                  </a:lnTo>
                  <a:lnTo>
                    <a:pt x="76" y="472"/>
                  </a:lnTo>
                  <a:lnTo>
                    <a:pt x="97" y="440"/>
                  </a:lnTo>
                  <a:lnTo>
                    <a:pt x="95" y="440"/>
                  </a:lnTo>
                  <a:lnTo>
                    <a:pt x="92" y="440"/>
                  </a:lnTo>
                  <a:lnTo>
                    <a:pt x="92" y="438"/>
                  </a:lnTo>
                  <a:lnTo>
                    <a:pt x="92" y="436"/>
                  </a:lnTo>
                  <a:lnTo>
                    <a:pt x="88" y="431"/>
                  </a:lnTo>
                  <a:lnTo>
                    <a:pt x="82" y="436"/>
                  </a:lnTo>
                  <a:lnTo>
                    <a:pt x="79" y="431"/>
                  </a:lnTo>
                  <a:lnTo>
                    <a:pt x="74" y="423"/>
                  </a:lnTo>
                  <a:lnTo>
                    <a:pt x="70" y="413"/>
                  </a:lnTo>
                  <a:lnTo>
                    <a:pt x="68" y="401"/>
                  </a:lnTo>
                  <a:lnTo>
                    <a:pt x="54" y="373"/>
                  </a:lnTo>
                  <a:lnTo>
                    <a:pt x="45" y="344"/>
                  </a:lnTo>
                  <a:lnTo>
                    <a:pt x="40" y="314"/>
                  </a:lnTo>
                  <a:lnTo>
                    <a:pt x="38" y="283"/>
                  </a:lnTo>
                  <a:lnTo>
                    <a:pt x="39" y="258"/>
                  </a:lnTo>
                  <a:lnTo>
                    <a:pt x="42" y="234"/>
                  </a:lnTo>
                  <a:lnTo>
                    <a:pt x="49" y="210"/>
                  </a:lnTo>
                  <a:lnTo>
                    <a:pt x="57" y="187"/>
                  </a:lnTo>
                  <a:lnTo>
                    <a:pt x="67" y="167"/>
                  </a:lnTo>
                  <a:lnTo>
                    <a:pt x="79" y="146"/>
                  </a:lnTo>
                  <a:lnTo>
                    <a:pt x="93" y="128"/>
                  </a:lnTo>
                  <a:lnTo>
                    <a:pt x="109" y="110"/>
                  </a:lnTo>
                  <a:lnTo>
                    <a:pt x="127" y="94"/>
                  </a:lnTo>
                  <a:lnTo>
                    <a:pt x="145" y="80"/>
                  </a:lnTo>
                  <a:lnTo>
                    <a:pt x="166" y="68"/>
                  </a:lnTo>
                  <a:lnTo>
                    <a:pt x="187" y="58"/>
                  </a:lnTo>
                  <a:lnTo>
                    <a:pt x="210" y="51"/>
                  </a:lnTo>
                  <a:lnTo>
                    <a:pt x="233" y="44"/>
                  </a:lnTo>
                  <a:lnTo>
                    <a:pt x="256" y="40"/>
                  </a:lnTo>
                  <a:lnTo>
                    <a:pt x="281" y="40"/>
                  </a:lnTo>
                  <a:lnTo>
                    <a:pt x="305" y="40"/>
                  </a:lnTo>
                  <a:lnTo>
                    <a:pt x="329" y="44"/>
                  </a:lnTo>
                  <a:lnTo>
                    <a:pt x="353" y="50"/>
                  </a:lnTo>
                  <a:lnTo>
                    <a:pt x="376" y="59"/>
                  </a:lnTo>
                  <a:lnTo>
                    <a:pt x="381" y="53"/>
                  </a:lnTo>
                  <a:lnTo>
                    <a:pt x="386" y="49"/>
                  </a:lnTo>
                  <a:lnTo>
                    <a:pt x="361" y="40"/>
                  </a:lnTo>
                  <a:lnTo>
                    <a:pt x="335" y="33"/>
                  </a:lnTo>
                  <a:lnTo>
                    <a:pt x="308" y="29"/>
                  </a:lnTo>
                  <a:lnTo>
                    <a:pt x="281" y="27"/>
                  </a:lnTo>
                  <a:lnTo>
                    <a:pt x="255" y="28"/>
                  </a:lnTo>
                  <a:lnTo>
                    <a:pt x="230" y="33"/>
                  </a:lnTo>
                  <a:lnTo>
                    <a:pt x="205" y="39"/>
                  </a:lnTo>
                  <a:lnTo>
                    <a:pt x="182" y="48"/>
                  </a:lnTo>
                  <a:lnTo>
                    <a:pt x="159" y="58"/>
                  </a:lnTo>
                  <a:lnTo>
                    <a:pt x="138" y="71"/>
                  </a:lnTo>
                  <a:lnTo>
                    <a:pt x="118" y="86"/>
                  </a:lnTo>
                  <a:lnTo>
                    <a:pt x="101" y="103"/>
                  </a:lnTo>
                  <a:lnTo>
                    <a:pt x="84" y="120"/>
                  </a:lnTo>
                  <a:lnTo>
                    <a:pt x="69" y="140"/>
                  </a:lnTo>
                  <a:lnTo>
                    <a:pt x="56" y="161"/>
                  </a:lnTo>
                  <a:lnTo>
                    <a:pt x="46" y="183"/>
                  </a:lnTo>
                  <a:lnTo>
                    <a:pt x="37" y="207"/>
                  </a:lnTo>
                  <a:lnTo>
                    <a:pt x="31" y="232"/>
                  </a:lnTo>
                  <a:lnTo>
                    <a:pt x="26" y="257"/>
                  </a:lnTo>
                  <a:lnTo>
                    <a:pt x="26" y="283"/>
                  </a:lnTo>
                  <a:lnTo>
                    <a:pt x="26" y="305"/>
                  </a:lnTo>
                  <a:lnTo>
                    <a:pt x="29" y="327"/>
                  </a:lnTo>
                  <a:lnTo>
                    <a:pt x="34" y="348"/>
                  </a:lnTo>
                  <a:lnTo>
                    <a:pt x="40" y="368"/>
                  </a:lnTo>
                  <a:lnTo>
                    <a:pt x="48" y="388"/>
                  </a:lnTo>
                  <a:lnTo>
                    <a:pt x="58" y="406"/>
                  </a:lnTo>
                  <a:lnTo>
                    <a:pt x="69" y="425"/>
                  </a:lnTo>
                  <a:lnTo>
                    <a:pt x="82" y="442"/>
                  </a:lnTo>
                  <a:lnTo>
                    <a:pt x="79" y="448"/>
                  </a:lnTo>
                  <a:lnTo>
                    <a:pt x="74" y="456"/>
                  </a:lnTo>
                  <a:lnTo>
                    <a:pt x="60" y="437"/>
                  </a:lnTo>
                  <a:lnTo>
                    <a:pt x="48" y="418"/>
                  </a:lnTo>
                  <a:lnTo>
                    <a:pt x="37" y="396"/>
                  </a:lnTo>
                  <a:lnTo>
                    <a:pt x="28" y="375"/>
                  </a:lnTo>
                  <a:lnTo>
                    <a:pt x="22" y="353"/>
                  </a:lnTo>
                  <a:lnTo>
                    <a:pt x="16" y="330"/>
                  </a:lnTo>
                  <a:lnTo>
                    <a:pt x="13" y="307"/>
                  </a:lnTo>
                  <a:lnTo>
                    <a:pt x="13" y="283"/>
                  </a:lnTo>
                  <a:lnTo>
                    <a:pt x="13" y="255"/>
                  </a:lnTo>
                  <a:lnTo>
                    <a:pt x="18" y="229"/>
                  </a:lnTo>
                  <a:lnTo>
                    <a:pt x="25" y="203"/>
                  </a:lnTo>
                  <a:lnTo>
                    <a:pt x="34" y="178"/>
                  </a:lnTo>
                  <a:lnTo>
                    <a:pt x="45" y="155"/>
                  </a:lnTo>
                  <a:lnTo>
                    <a:pt x="58" y="132"/>
                  </a:lnTo>
                  <a:lnTo>
                    <a:pt x="74" y="111"/>
                  </a:lnTo>
                  <a:lnTo>
                    <a:pt x="92" y="92"/>
                  </a:lnTo>
                  <a:lnTo>
                    <a:pt x="110" y="75"/>
                  </a:lnTo>
                  <a:lnTo>
                    <a:pt x="131" y="59"/>
                  </a:lnTo>
                  <a:lnTo>
                    <a:pt x="153" y="45"/>
                  </a:lnTo>
                  <a:lnTo>
                    <a:pt x="176" y="34"/>
                  </a:lnTo>
                  <a:lnTo>
                    <a:pt x="201" y="25"/>
                  </a:lnTo>
                  <a:lnTo>
                    <a:pt x="227" y="18"/>
                  </a:lnTo>
                  <a:lnTo>
                    <a:pt x="253" y="14"/>
                  </a:lnTo>
                  <a:lnTo>
                    <a:pt x="281" y="13"/>
                  </a:lnTo>
                  <a:lnTo>
                    <a:pt x="310" y="14"/>
                  </a:lnTo>
                  <a:lnTo>
                    <a:pt x="339" y="19"/>
                  </a:lnTo>
                  <a:lnTo>
                    <a:pt x="367" y="27"/>
                  </a:lnTo>
                  <a:lnTo>
                    <a:pt x="393" y="38"/>
                  </a:lnTo>
                  <a:lnTo>
                    <a:pt x="393" y="42"/>
                  </a:lnTo>
                  <a:lnTo>
                    <a:pt x="390" y="47"/>
                  </a:lnTo>
                  <a:lnTo>
                    <a:pt x="394" y="44"/>
                  </a:lnTo>
                  <a:lnTo>
                    <a:pt x="397" y="43"/>
                  </a:lnTo>
                  <a:lnTo>
                    <a:pt x="397" y="47"/>
                  </a:lnTo>
                  <a:lnTo>
                    <a:pt x="396" y="53"/>
                  </a:lnTo>
                  <a:lnTo>
                    <a:pt x="394" y="59"/>
                  </a:lnTo>
                  <a:lnTo>
                    <a:pt x="392" y="65"/>
                  </a:lnTo>
                  <a:lnTo>
                    <a:pt x="393" y="66"/>
                  </a:lnTo>
                  <a:lnTo>
                    <a:pt x="409" y="31"/>
                  </a:lnTo>
                  <a:lnTo>
                    <a:pt x="404" y="29"/>
                  </a:lnTo>
                  <a:close/>
                </a:path>
              </a:pathLst>
            </a:custGeom>
            <a:grpFill/>
            <a:ln w="9525">
              <a:noFill/>
              <a:round/>
              <a:headEnd/>
              <a:tailEnd/>
            </a:ln>
          </p:spPr>
          <p:txBody>
            <a:bodyPr/>
            <a:lstStyle/>
            <a:p>
              <a:pPr fontAlgn="auto">
                <a:spcBef>
                  <a:spcPts val="0"/>
                </a:spcBef>
                <a:spcAft>
                  <a:spcPts val="0"/>
                </a:spcAft>
                <a:defRPr/>
              </a:pPr>
              <a:endParaRPr lang="de-DE">
                <a:solidFill>
                  <a:schemeClr val="bg2"/>
                </a:solidFill>
                <a:latin typeface="+mn-lt"/>
                <a:ea typeface="+mn-ea"/>
              </a:endParaRPr>
            </a:p>
          </p:txBody>
        </p:sp>
        <p:sp>
          <p:nvSpPr>
            <p:cNvPr id="74" name="Freeform 144"/>
            <p:cNvSpPr>
              <a:spLocks/>
            </p:cNvSpPr>
            <p:nvPr/>
          </p:nvSpPr>
          <p:spPr bwMode="auto">
            <a:xfrm>
              <a:off x="1837" y="2031"/>
              <a:ext cx="35" cy="38"/>
            </a:xfrm>
            <a:custGeom>
              <a:avLst/>
              <a:gdLst/>
              <a:ahLst/>
              <a:cxnLst>
                <a:cxn ang="0">
                  <a:pos x="27" y="0"/>
                </a:cxn>
                <a:cxn ang="0">
                  <a:pos x="0" y="33"/>
                </a:cxn>
                <a:cxn ang="0">
                  <a:pos x="5" y="36"/>
                </a:cxn>
                <a:cxn ang="0">
                  <a:pos x="8" y="38"/>
                </a:cxn>
                <a:cxn ang="0">
                  <a:pos x="35" y="2"/>
                </a:cxn>
                <a:cxn ang="0">
                  <a:pos x="32" y="1"/>
                </a:cxn>
                <a:cxn ang="0">
                  <a:pos x="27" y="0"/>
                </a:cxn>
              </a:cxnLst>
              <a:rect l="0" t="0" r="r" b="b"/>
              <a:pathLst>
                <a:path w="35" h="38">
                  <a:moveTo>
                    <a:pt x="27" y="0"/>
                  </a:moveTo>
                  <a:lnTo>
                    <a:pt x="0" y="33"/>
                  </a:lnTo>
                  <a:lnTo>
                    <a:pt x="5" y="36"/>
                  </a:lnTo>
                  <a:lnTo>
                    <a:pt x="8" y="38"/>
                  </a:lnTo>
                  <a:lnTo>
                    <a:pt x="35" y="2"/>
                  </a:lnTo>
                  <a:lnTo>
                    <a:pt x="32" y="1"/>
                  </a:lnTo>
                  <a:lnTo>
                    <a:pt x="27" y="0"/>
                  </a:lnTo>
                  <a:close/>
                </a:path>
              </a:pathLst>
            </a:custGeom>
            <a:grpFill/>
            <a:ln w="9525">
              <a:noFill/>
              <a:round/>
              <a:headEnd/>
              <a:tailEnd/>
            </a:ln>
          </p:spPr>
          <p:txBody>
            <a:bodyPr/>
            <a:lstStyle/>
            <a:p>
              <a:pPr fontAlgn="auto">
                <a:spcBef>
                  <a:spcPts val="0"/>
                </a:spcBef>
                <a:spcAft>
                  <a:spcPts val="0"/>
                </a:spcAft>
                <a:defRPr/>
              </a:pPr>
              <a:endParaRPr lang="de-DE">
                <a:solidFill>
                  <a:schemeClr val="bg2"/>
                </a:solidFill>
                <a:latin typeface="+mn-lt"/>
                <a:ea typeface="+mn-ea"/>
              </a:endParaRPr>
            </a:p>
          </p:txBody>
        </p:sp>
        <p:sp>
          <p:nvSpPr>
            <p:cNvPr id="75" name="Freeform 145"/>
            <p:cNvSpPr>
              <a:spLocks/>
            </p:cNvSpPr>
            <p:nvPr/>
          </p:nvSpPr>
          <p:spPr bwMode="auto">
            <a:xfrm>
              <a:off x="1797" y="2016"/>
              <a:ext cx="23" cy="39"/>
            </a:xfrm>
            <a:custGeom>
              <a:avLst/>
              <a:gdLst/>
              <a:ahLst/>
              <a:cxnLst>
                <a:cxn ang="0">
                  <a:pos x="15" y="0"/>
                </a:cxn>
                <a:cxn ang="0">
                  <a:pos x="0" y="39"/>
                </a:cxn>
                <a:cxn ang="0">
                  <a:pos x="7" y="39"/>
                </a:cxn>
                <a:cxn ang="0">
                  <a:pos x="23" y="0"/>
                </a:cxn>
                <a:cxn ang="0">
                  <a:pos x="15" y="0"/>
                </a:cxn>
              </a:cxnLst>
              <a:rect l="0" t="0" r="r" b="b"/>
              <a:pathLst>
                <a:path w="23" h="39">
                  <a:moveTo>
                    <a:pt x="15" y="0"/>
                  </a:moveTo>
                  <a:lnTo>
                    <a:pt x="0" y="39"/>
                  </a:lnTo>
                  <a:lnTo>
                    <a:pt x="7" y="39"/>
                  </a:lnTo>
                  <a:lnTo>
                    <a:pt x="23" y="0"/>
                  </a:lnTo>
                  <a:lnTo>
                    <a:pt x="15" y="0"/>
                  </a:lnTo>
                  <a:close/>
                </a:path>
              </a:pathLst>
            </a:custGeom>
            <a:grpFill/>
            <a:ln w="9525">
              <a:noFill/>
              <a:round/>
              <a:headEnd/>
              <a:tailEnd/>
            </a:ln>
          </p:spPr>
          <p:txBody>
            <a:bodyPr/>
            <a:lstStyle/>
            <a:p>
              <a:pPr fontAlgn="auto">
                <a:spcBef>
                  <a:spcPts val="0"/>
                </a:spcBef>
                <a:spcAft>
                  <a:spcPts val="0"/>
                </a:spcAft>
                <a:defRPr/>
              </a:pPr>
              <a:endParaRPr lang="de-DE">
                <a:solidFill>
                  <a:schemeClr val="bg2"/>
                </a:solidFill>
                <a:latin typeface="+mn-lt"/>
                <a:ea typeface="+mn-ea"/>
              </a:endParaRPr>
            </a:p>
          </p:txBody>
        </p:sp>
        <p:sp>
          <p:nvSpPr>
            <p:cNvPr id="76" name="Freeform 146"/>
            <p:cNvSpPr>
              <a:spLocks/>
            </p:cNvSpPr>
            <p:nvPr/>
          </p:nvSpPr>
          <p:spPr bwMode="auto">
            <a:xfrm>
              <a:off x="1746" y="2008"/>
              <a:ext cx="12" cy="41"/>
            </a:xfrm>
            <a:custGeom>
              <a:avLst/>
              <a:gdLst/>
              <a:ahLst/>
              <a:cxnLst>
                <a:cxn ang="0">
                  <a:pos x="5" y="0"/>
                </a:cxn>
                <a:cxn ang="0">
                  <a:pos x="0" y="41"/>
                </a:cxn>
                <a:cxn ang="0">
                  <a:pos x="8" y="41"/>
                </a:cxn>
                <a:cxn ang="0">
                  <a:pos x="12" y="0"/>
                </a:cxn>
                <a:cxn ang="0">
                  <a:pos x="5" y="0"/>
                </a:cxn>
              </a:cxnLst>
              <a:rect l="0" t="0" r="r" b="b"/>
              <a:pathLst>
                <a:path w="12" h="41">
                  <a:moveTo>
                    <a:pt x="5" y="0"/>
                  </a:moveTo>
                  <a:lnTo>
                    <a:pt x="0" y="41"/>
                  </a:lnTo>
                  <a:lnTo>
                    <a:pt x="8" y="41"/>
                  </a:lnTo>
                  <a:lnTo>
                    <a:pt x="12" y="0"/>
                  </a:lnTo>
                  <a:lnTo>
                    <a:pt x="5" y="0"/>
                  </a:lnTo>
                  <a:close/>
                </a:path>
              </a:pathLst>
            </a:custGeom>
            <a:grpFill/>
            <a:ln w="9525">
              <a:noFill/>
              <a:round/>
              <a:headEnd/>
              <a:tailEnd/>
            </a:ln>
          </p:spPr>
          <p:txBody>
            <a:bodyPr/>
            <a:lstStyle/>
            <a:p>
              <a:pPr fontAlgn="auto">
                <a:spcBef>
                  <a:spcPts val="0"/>
                </a:spcBef>
                <a:spcAft>
                  <a:spcPts val="0"/>
                </a:spcAft>
                <a:defRPr/>
              </a:pPr>
              <a:endParaRPr lang="de-DE">
                <a:solidFill>
                  <a:schemeClr val="bg2"/>
                </a:solidFill>
                <a:latin typeface="+mn-lt"/>
                <a:ea typeface="+mn-ea"/>
              </a:endParaRPr>
            </a:p>
          </p:txBody>
        </p:sp>
        <p:sp>
          <p:nvSpPr>
            <p:cNvPr id="77" name="Freeform 147"/>
            <p:cNvSpPr>
              <a:spLocks/>
            </p:cNvSpPr>
            <p:nvPr/>
          </p:nvSpPr>
          <p:spPr bwMode="auto">
            <a:xfrm>
              <a:off x="1688" y="2012"/>
              <a:ext cx="16" cy="41"/>
            </a:xfrm>
            <a:custGeom>
              <a:avLst/>
              <a:gdLst/>
              <a:ahLst/>
              <a:cxnLst>
                <a:cxn ang="0">
                  <a:pos x="0" y="0"/>
                </a:cxn>
                <a:cxn ang="0">
                  <a:pos x="8" y="41"/>
                </a:cxn>
                <a:cxn ang="0">
                  <a:pos x="16" y="41"/>
                </a:cxn>
                <a:cxn ang="0">
                  <a:pos x="8" y="0"/>
                </a:cxn>
                <a:cxn ang="0">
                  <a:pos x="0" y="0"/>
                </a:cxn>
              </a:cxnLst>
              <a:rect l="0" t="0" r="r" b="b"/>
              <a:pathLst>
                <a:path w="16" h="41">
                  <a:moveTo>
                    <a:pt x="0" y="0"/>
                  </a:moveTo>
                  <a:lnTo>
                    <a:pt x="8" y="41"/>
                  </a:lnTo>
                  <a:lnTo>
                    <a:pt x="16" y="41"/>
                  </a:lnTo>
                  <a:lnTo>
                    <a:pt x="8" y="0"/>
                  </a:lnTo>
                  <a:lnTo>
                    <a:pt x="0" y="0"/>
                  </a:lnTo>
                  <a:close/>
                </a:path>
              </a:pathLst>
            </a:custGeom>
            <a:grpFill/>
            <a:ln w="9525">
              <a:noFill/>
              <a:round/>
              <a:headEnd/>
              <a:tailEnd/>
            </a:ln>
          </p:spPr>
          <p:txBody>
            <a:bodyPr/>
            <a:lstStyle/>
            <a:p>
              <a:pPr fontAlgn="auto">
                <a:spcBef>
                  <a:spcPts val="0"/>
                </a:spcBef>
                <a:spcAft>
                  <a:spcPts val="0"/>
                </a:spcAft>
                <a:defRPr/>
              </a:pPr>
              <a:endParaRPr lang="de-DE">
                <a:solidFill>
                  <a:schemeClr val="bg2"/>
                </a:solidFill>
                <a:latin typeface="+mn-lt"/>
                <a:ea typeface="+mn-ea"/>
              </a:endParaRPr>
            </a:p>
          </p:txBody>
        </p:sp>
        <p:sp>
          <p:nvSpPr>
            <p:cNvPr id="78" name="Freeform 148"/>
            <p:cNvSpPr>
              <a:spLocks/>
            </p:cNvSpPr>
            <p:nvPr/>
          </p:nvSpPr>
          <p:spPr bwMode="auto">
            <a:xfrm>
              <a:off x="1630" y="2026"/>
              <a:ext cx="25" cy="41"/>
            </a:xfrm>
            <a:custGeom>
              <a:avLst/>
              <a:gdLst/>
              <a:ahLst/>
              <a:cxnLst>
                <a:cxn ang="0">
                  <a:pos x="0" y="4"/>
                </a:cxn>
                <a:cxn ang="0">
                  <a:pos x="17" y="41"/>
                </a:cxn>
                <a:cxn ang="0">
                  <a:pos x="21" y="38"/>
                </a:cxn>
                <a:cxn ang="0">
                  <a:pos x="25" y="36"/>
                </a:cxn>
                <a:cxn ang="0">
                  <a:pos x="6" y="0"/>
                </a:cxn>
                <a:cxn ang="0">
                  <a:pos x="3" y="2"/>
                </a:cxn>
                <a:cxn ang="0">
                  <a:pos x="0" y="4"/>
                </a:cxn>
              </a:cxnLst>
              <a:rect l="0" t="0" r="r" b="b"/>
              <a:pathLst>
                <a:path w="25" h="41">
                  <a:moveTo>
                    <a:pt x="0" y="4"/>
                  </a:moveTo>
                  <a:lnTo>
                    <a:pt x="17" y="41"/>
                  </a:lnTo>
                  <a:lnTo>
                    <a:pt x="21" y="38"/>
                  </a:lnTo>
                  <a:lnTo>
                    <a:pt x="25" y="36"/>
                  </a:lnTo>
                  <a:lnTo>
                    <a:pt x="6" y="0"/>
                  </a:lnTo>
                  <a:lnTo>
                    <a:pt x="3" y="2"/>
                  </a:lnTo>
                  <a:lnTo>
                    <a:pt x="0" y="4"/>
                  </a:lnTo>
                  <a:close/>
                </a:path>
              </a:pathLst>
            </a:custGeom>
            <a:grpFill/>
            <a:ln w="9525">
              <a:noFill/>
              <a:round/>
              <a:headEnd/>
              <a:tailEnd/>
            </a:ln>
          </p:spPr>
          <p:txBody>
            <a:bodyPr/>
            <a:lstStyle/>
            <a:p>
              <a:pPr fontAlgn="auto">
                <a:spcBef>
                  <a:spcPts val="0"/>
                </a:spcBef>
                <a:spcAft>
                  <a:spcPts val="0"/>
                </a:spcAft>
                <a:defRPr/>
              </a:pPr>
              <a:endParaRPr lang="de-DE">
                <a:solidFill>
                  <a:schemeClr val="bg2"/>
                </a:solidFill>
                <a:latin typeface="+mn-lt"/>
                <a:ea typeface="+mn-ea"/>
              </a:endParaRPr>
            </a:p>
          </p:txBody>
        </p:sp>
        <p:sp>
          <p:nvSpPr>
            <p:cNvPr id="79" name="Freeform 149"/>
            <p:cNvSpPr>
              <a:spLocks/>
            </p:cNvSpPr>
            <p:nvPr/>
          </p:nvSpPr>
          <p:spPr bwMode="auto">
            <a:xfrm>
              <a:off x="1574" y="2053"/>
              <a:ext cx="33" cy="34"/>
            </a:xfrm>
            <a:custGeom>
              <a:avLst/>
              <a:gdLst/>
              <a:ahLst/>
              <a:cxnLst>
                <a:cxn ang="0">
                  <a:pos x="0" y="3"/>
                </a:cxn>
                <a:cxn ang="0">
                  <a:pos x="27" y="34"/>
                </a:cxn>
                <a:cxn ang="0">
                  <a:pos x="33" y="30"/>
                </a:cxn>
                <a:cxn ang="0">
                  <a:pos x="6" y="0"/>
                </a:cxn>
                <a:cxn ang="0">
                  <a:pos x="0" y="3"/>
                </a:cxn>
              </a:cxnLst>
              <a:rect l="0" t="0" r="r" b="b"/>
              <a:pathLst>
                <a:path w="33" h="34">
                  <a:moveTo>
                    <a:pt x="0" y="3"/>
                  </a:moveTo>
                  <a:lnTo>
                    <a:pt x="27" y="34"/>
                  </a:lnTo>
                  <a:lnTo>
                    <a:pt x="33" y="30"/>
                  </a:lnTo>
                  <a:lnTo>
                    <a:pt x="6" y="0"/>
                  </a:lnTo>
                  <a:lnTo>
                    <a:pt x="0" y="3"/>
                  </a:lnTo>
                  <a:close/>
                </a:path>
              </a:pathLst>
            </a:custGeom>
            <a:grpFill/>
            <a:ln w="9525">
              <a:noFill/>
              <a:round/>
              <a:headEnd/>
              <a:tailEnd/>
            </a:ln>
          </p:spPr>
          <p:txBody>
            <a:bodyPr/>
            <a:lstStyle/>
            <a:p>
              <a:pPr fontAlgn="auto">
                <a:spcBef>
                  <a:spcPts val="0"/>
                </a:spcBef>
                <a:spcAft>
                  <a:spcPts val="0"/>
                </a:spcAft>
                <a:defRPr/>
              </a:pPr>
              <a:endParaRPr lang="de-DE">
                <a:solidFill>
                  <a:schemeClr val="bg2"/>
                </a:solidFill>
                <a:latin typeface="+mn-lt"/>
                <a:ea typeface="+mn-ea"/>
              </a:endParaRPr>
            </a:p>
          </p:txBody>
        </p:sp>
        <p:sp>
          <p:nvSpPr>
            <p:cNvPr id="80" name="Freeform 150"/>
            <p:cNvSpPr>
              <a:spLocks/>
            </p:cNvSpPr>
            <p:nvPr/>
          </p:nvSpPr>
          <p:spPr bwMode="auto">
            <a:xfrm>
              <a:off x="1522" y="2090"/>
              <a:ext cx="43" cy="28"/>
            </a:xfrm>
            <a:custGeom>
              <a:avLst/>
              <a:gdLst/>
              <a:ahLst/>
              <a:cxnLst>
                <a:cxn ang="0">
                  <a:pos x="0" y="4"/>
                </a:cxn>
                <a:cxn ang="0">
                  <a:pos x="34" y="29"/>
                </a:cxn>
                <a:cxn ang="0">
                  <a:pos x="38" y="26"/>
                </a:cxn>
                <a:cxn ang="0">
                  <a:pos x="43" y="23"/>
                </a:cxn>
                <a:cxn ang="0">
                  <a:pos x="6" y="0"/>
                </a:cxn>
                <a:cxn ang="0">
                  <a:pos x="0" y="4"/>
                </a:cxn>
              </a:cxnLst>
              <a:rect l="0" t="0" r="r" b="b"/>
              <a:pathLst>
                <a:path w="43" h="29">
                  <a:moveTo>
                    <a:pt x="0" y="4"/>
                  </a:moveTo>
                  <a:lnTo>
                    <a:pt x="34" y="29"/>
                  </a:lnTo>
                  <a:lnTo>
                    <a:pt x="38" y="26"/>
                  </a:lnTo>
                  <a:lnTo>
                    <a:pt x="43" y="23"/>
                  </a:lnTo>
                  <a:lnTo>
                    <a:pt x="6" y="0"/>
                  </a:lnTo>
                  <a:lnTo>
                    <a:pt x="0" y="4"/>
                  </a:lnTo>
                  <a:close/>
                </a:path>
              </a:pathLst>
            </a:custGeom>
            <a:grpFill/>
            <a:ln w="9525">
              <a:noFill/>
              <a:round/>
              <a:headEnd/>
              <a:tailEnd/>
            </a:ln>
          </p:spPr>
          <p:txBody>
            <a:bodyPr/>
            <a:lstStyle/>
            <a:p>
              <a:pPr fontAlgn="auto">
                <a:spcBef>
                  <a:spcPts val="0"/>
                </a:spcBef>
                <a:spcAft>
                  <a:spcPts val="0"/>
                </a:spcAft>
                <a:defRPr/>
              </a:pPr>
              <a:endParaRPr lang="de-DE">
                <a:solidFill>
                  <a:schemeClr val="bg2"/>
                </a:solidFill>
                <a:latin typeface="+mn-lt"/>
                <a:ea typeface="+mn-ea"/>
              </a:endParaRPr>
            </a:p>
          </p:txBody>
        </p:sp>
        <p:sp>
          <p:nvSpPr>
            <p:cNvPr id="81" name="Freeform 151"/>
            <p:cNvSpPr>
              <a:spLocks/>
            </p:cNvSpPr>
            <p:nvPr/>
          </p:nvSpPr>
          <p:spPr bwMode="auto">
            <a:xfrm>
              <a:off x="1479" y="2136"/>
              <a:ext cx="45" cy="21"/>
            </a:xfrm>
            <a:custGeom>
              <a:avLst/>
              <a:gdLst/>
              <a:ahLst/>
              <a:cxnLst>
                <a:cxn ang="0">
                  <a:pos x="0" y="6"/>
                </a:cxn>
                <a:cxn ang="0">
                  <a:pos x="41" y="21"/>
                </a:cxn>
                <a:cxn ang="0">
                  <a:pos x="45" y="15"/>
                </a:cxn>
                <a:cxn ang="0">
                  <a:pos x="6" y="0"/>
                </a:cxn>
                <a:cxn ang="0">
                  <a:pos x="0" y="6"/>
                </a:cxn>
              </a:cxnLst>
              <a:rect l="0" t="0" r="r" b="b"/>
              <a:pathLst>
                <a:path w="45" h="21">
                  <a:moveTo>
                    <a:pt x="0" y="6"/>
                  </a:moveTo>
                  <a:lnTo>
                    <a:pt x="41" y="21"/>
                  </a:lnTo>
                  <a:lnTo>
                    <a:pt x="45" y="15"/>
                  </a:lnTo>
                  <a:lnTo>
                    <a:pt x="6" y="0"/>
                  </a:lnTo>
                  <a:lnTo>
                    <a:pt x="0" y="6"/>
                  </a:lnTo>
                  <a:close/>
                </a:path>
              </a:pathLst>
            </a:custGeom>
            <a:grpFill/>
            <a:ln w="9525">
              <a:noFill/>
              <a:round/>
              <a:headEnd/>
              <a:tailEnd/>
            </a:ln>
          </p:spPr>
          <p:txBody>
            <a:bodyPr/>
            <a:lstStyle/>
            <a:p>
              <a:pPr fontAlgn="auto">
                <a:spcBef>
                  <a:spcPts val="0"/>
                </a:spcBef>
                <a:spcAft>
                  <a:spcPts val="0"/>
                </a:spcAft>
                <a:defRPr/>
              </a:pPr>
              <a:endParaRPr lang="de-DE">
                <a:solidFill>
                  <a:schemeClr val="bg2"/>
                </a:solidFill>
                <a:latin typeface="+mn-lt"/>
                <a:ea typeface="+mn-ea"/>
              </a:endParaRPr>
            </a:p>
          </p:txBody>
        </p:sp>
        <p:sp>
          <p:nvSpPr>
            <p:cNvPr id="82" name="Freeform 152"/>
            <p:cNvSpPr>
              <a:spLocks/>
            </p:cNvSpPr>
            <p:nvPr/>
          </p:nvSpPr>
          <p:spPr bwMode="auto">
            <a:xfrm>
              <a:off x="1446" y="2190"/>
              <a:ext cx="46" cy="13"/>
            </a:xfrm>
            <a:custGeom>
              <a:avLst/>
              <a:gdLst/>
              <a:ahLst/>
              <a:cxnLst>
                <a:cxn ang="0">
                  <a:pos x="0" y="8"/>
                </a:cxn>
                <a:cxn ang="0">
                  <a:pos x="43" y="13"/>
                </a:cxn>
                <a:cxn ang="0">
                  <a:pos x="44" y="9"/>
                </a:cxn>
                <a:cxn ang="0">
                  <a:pos x="46" y="6"/>
                </a:cxn>
                <a:cxn ang="0">
                  <a:pos x="4" y="0"/>
                </a:cxn>
                <a:cxn ang="0">
                  <a:pos x="1" y="3"/>
                </a:cxn>
                <a:cxn ang="0">
                  <a:pos x="0" y="8"/>
                </a:cxn>
              </a:cxnLst>
              <a:rect l="0" t="0" r="r" b="b"/>
              <a:pathLst>
                <a:path w="46" h="13">
                  <a:moveTo>
                    <a:pt x="0" y="8"/>
                  </a:moveTo>
                  <a:lnTo>
                    <a:pt x="43" y="13"/>
                  </a:lnTo>
                  <a:lnTo>
                    <a:pt x="44" y="9"/>
                  </a:lnTo>
                  <a:lnTo>
                    <a:pt x="46" y="6"/>
                  </a:lnTo>
                  <a:lnTo>
                    <a:pt x="4" y="0"/>
                  </a:lnTo>
                  <a:lnTo>
                    <a:pt x="1" y="3"/>
                  </a:lnTo>
                  <a:lnTo>
                    <a:pt x="0" y="8"/>
                  </a:lnTo>
                  <a:close/>
                </a:path>
              </a:pathLst>
            </a:custGeom>
            <a:grpFill/>
            <a:ln w="9525">
              <a:noFill/>
              <a:round/>
              <a:headEnd/>
              <a:tailEnd/>
            </a:ln>
          </p:spPr>
          <p:txBody>
            <a:bodyPr/>
            <a:lstStyle/>
            <a:p>
              <a:pPr fontAlgn="auto">
                <a:spcBef>
                  <a:spcPts val="0"/>
                </a:spcBef>
                <a:spcAft>
                  <a:spcPts val="0"/>
                </a:spcAft>
                <a:defRPr/>
              </a:pPr>
              <a:endParaRPr lang="de-DE">
                <a:solidFill>
                  <a:schemeClr val="bg2"/>
                </a:solidFill>
                <a:latin typeface="+mn-lt"/>
                <a:ea typeface="+mn-ea"/>
              </a:endParaRPr>
            </a:p>
          </p:txBody>
        </p:sp>
        <p:sp>
          <p:nvSpPr>
            <p:cNvPr id="83" name="Freeform 153"/>
            <p:cNvSpPr>
              <a:spLocks/>
            </p:cNvSpPr>
            <p:nvPr/>
          </p:nvSpPr>
          <p:spPr bwMode="auto">
            <a:xfrm>
              <a:off x="1425" y="2246"/>
              <a:ext cx="44" cy="12"/>
            </a:xfrm>
            <a:custGeom>
              <a:avLst/>
              <a:gdLst/>
              <a:ahLst/>
              <a:cxnLst>
                <a:cxn ang="0">
                  <a:pos x="0" y="12"/>
                </a:cxn>
                <a:cxn ang="0">
                  <a:pos x="42" y="8"/>
                </a:cxn>
                <a:cxn ang="0">
                  <a:pos x="44" y="3"/>
                </a:cxn>
                <a:cxn ang="0">
                  <a:pos x="44" y="0"/>
                </a:cxn>
                <a:cxn ang="0">
                  <a:pos x="2" y="4"/>
                </a:cxn>
                <a:cxn ang="0">
                  <a:pos x="0" y="8"/>
                </a:cxn>
                <a:cxn ang="0">
                  <a:pos x="0" y="12"/>
                </a:cxn>
              </a:cxnLst>
              <a:rect l="0" t="0" r="r" b="b"/>
              <a:pathLst>
                <a:path w="44" h="12">
                  <a:moveTo>
                    <a:pt x="0" y="12"/>
                  </a:moveTo>
                  <a:lnTo>
                    <a:pt x="42" y="8"/>
                  </a:lnTo>
                  <a:lnTo>
                    <a:pt x="44" y="3"/>
                  </a:lnTo>
                  <a:lnTo>
                    <a:pt x="44" y="0"/>
                  </a:lnTo>
                  <a:lnTo>
                    <a:pt x="2" y="4"/>
                  </a:lnTo>
                  <a:lnTo>
                    <a:pt x="0" y="8"/>
                  </a:lnTo>
                  <a:lnTo>
                    <a:pt x="0" y="12"/>
                  </a:lnTo>
                  <a:close/>
                </a:path>
              </a:pathLst>
            </a:custGeom>
            <a:grpFill/>
            <a:ln w="9525">
              <a:noFill/>
              <a:round/>
              <a:headEnd/>
              <a:tailEnd/>
            </a:ln>
          </p:spPr>
          <p:txBody>
            <a:bodyPr/>
            <a:lstStyle/>
            <a:p>
              <a:pPr fontAlgn="auto">
                <a:spcBef>
                  <a:spcPts val="0"/>
                </a:spcBef>
                <a:spcAft>
                  <a:spcPts val="0"/>
                </a:spcAft>
                <a:defRPr/>
              </a:pPr>
              <a:endParaRPr lang="de-DE">
                <a:solidFill>
                  <a:schemeClr val="bg2"/>
                </a:solidFill>
                <a:latin typeface="+mn-lt"/>
                <a:ea typeface="+mn-ea"/>
              </a:endParaRPr>
            </a:p>
          </p:txBody>
        </p:sp>
        <p:sp>
          <p:nvSpPr>
            <p:cNvPr id="84" name="Freeform 154"/>
            <p:cNvSpPr>
              <a:spLocks/>
            </p:cNvSpPr>
            <p:nvPr/>
          </p:nvSpPr>
          <p:spPr bwMode="auto">
            <a:xfrm>
              <a:off x="1415" y="2299"/>
              <a:ext cx="43" cy="23"/>
            </a:xfrm>
            <a:custGeom>
              <a:avLst/>
              <a:gdLst/>
              <a:ahLst/>
              <a:cxnLst>
                <a:cxn ang="0">
                  <a:pos x="0" y="23"/>
                </a:cxn>
                <a:cxn ang="0">
                  <a:pos x="43" y="7"/>
                </a:cxn>
                <a:cxn ang="0">
                  <a:pos x="43" y="0"/>
                </a:cxn>
                <a:cxn ang="0">
                  <a:pos x="0" y="15"/>
                </a:cxn>
                <a:cxn ang="0">
                  <a:pos x="0" y="23"/>
                </a:cxn>
              </a:cxnLst>
              <a:rect l="0" t="0" r="r" b="b"/>
              <a:pathLst>
                <a:path w="43" h="23">
                  <a:moveTo>
                    <a:pt x="0" y="23"/>
                  </a:moveTo>
                  <a:lnTo>
                    <a:pt x="43" y="7"/>
                  </a:lnTo>
                  <a:lnTo>
                    <a:pt x="43" y="0"/>
                  </a:lnTo>
                  <a:lnTo>
                    <a:pt x="0" y="15"/>
                  </a:lnTo>
                  <a:lnTo>
                    <a:pt x="0" y="23"/>
                  </a:lnTo>
                  <a:close/>
                </a:path>
              </a:pathLst>
            </a:custGeom>
            <a:grpFill/>
            <a:ln w="9525">
              <a:noFill/>
              <a:round/>
              <a:headEnd/>
              <a:tailEnd/>
            </a:ln>
          </p:spPr>
          <p:txBody>
            <a:bodyPr/>
            <a:lstStyle/>
            <a:p>
              <a:pPr fontAlgn="auto">
                <a:spcBef>
                  <a:spcPts val="0"/>
                </a:spcBef>
                <a:spcAft>
                  <a:spcPts val="0"/>
                </a:spcAft>
                <a:defRPr/>
              </a:pPr>
              <a:endParaRPr lang="de-DE">
                <a:solidFill>
                  <a:schemeClr val="bg2"/>
                </a:solidFill>
                <a:latin typeface="+mn-lt"/>
                <a:ea typeface="+mn-ea"/>
              </a:endParaRPr>
            </a:p>
          </p:txBody>
        </p:sp>
        <p:sp>
          <p:nvSpPr>
            <p:cNvPr id="85" name="Freeform 155"/>
            <p:cNvSpPr>
              <a:spLocks/>
            </p:cNvSpPr>
            <p:nvPr/>
          </p:nvSpPr>
          <p:spPr bwMode="auto">
            <a:xfrm>
              <a:off x="1417" y="2353"/>
              <a:ext cx="39" cy="32"/>
            </a:xfrm>
            <a:custGeom>
              <a:avLst/>
              <a:gdLst/>
              <a:ahLst/>
              <a:cxnLst>
                <a:cxn ang="0">
                  <a:pos x="0" y="32"/>
                </a:cxn>
                <a:cxn ang="0">
                  <a:pos x="39" y="7"/>
                </a:cxn>
                <a:cxn ang="0">
                  <a:pos x="39" y="0"/>
                </a:cxn>
                <a:cxn ang="0">
                  <a:pos x="0" y="25"/>
                </a:cxn>
                <a:cxn ang="0">
                  <a:pos x="0" y="32"/>
                </a:cxn>
              </a:cxnLst>
              <a:rect l="0" t="0" r="r" b="b"/>
              <a:pathLst>
                <a:path w="39" h="32">
                  <a:moveTo>
                    <a:pt x="0" y="32"/>
                  </a:moveTo>
                  <a:lnTo>
                    <a:pt x="39" y="7"/>
                  </a:lnTo>
                  <a:lnTo>
                    <a:pt x="39" y="0"/>
                  </a:lnTo>
                  <a:lnTo>
                    <a:pt x="0" y="25"/>
                  </a:lnTo>
                  <a:lnTo>
                    <a:pt x="0" y="32"/>
                  </a:lnTo>
                  <a:close/>
                </a:path>
              </a:pathLst>
            </a:custGeom>
            <a:grpFill/>
            <a:ln w="9525">
              <a:noFill/>
              <a:round/>
              <a:headEnd/>
              <a:tailEnd/>
            </a:ln>
          </p:spPr>
          <p:txBody>
            <a:bodyPr/>
            <a:lstStyle/>
            <a:p>
              <a:pPr fontAlgn="auto">
                <a:spcBef>
                  <a:spcPts val="0"/>
                </a:spcBef>
                <a:spcAft>
                  <a:spcPts val="0"/>
                </a:spcAft>
                <a:defRPr/>
              </a:pPr>
              <a:endParaRPr lang="de-DE">
                <a:solidFill>
                  <a:schemeClr val="bg2"/>
                </a:solidFill>
                <a:latin typeface="+mn-lt"/>
                <a:ea typeface="+mn-ea"/>
              </a:endParaRPr>
            </a:p>
          </p:txBody>
        </p:sp>
        <p:sp>
          <p:nvSpPr>
            <p:cNvPr id="86" name="Freeform 156"/>
            <p:cNvSpPr>
              <a:spLocks/>
            </p:cNvSpPr>
            <p:nvPr/>
          </p:nvSpPr>
          <p:spPr bwMode="auto">
            <a:xfrm>
              <a:off x="1431" y="2407"/>
              <a:ext cx="34" cy="42"/>
            </a:xfrm>
            <a:custGeom>
              <a:avLst/>
              <a:gdLst/>
              <a:ahLst/>
              <a:cxnLst>
                <a:cxn ang="0">
                  <a:pos x="4" y="42"/>
                </a:cxn>
                <a:cxn ang="0">
                  <a:pos x="34" y="8"/>
                </a:cxn>
                <a:cxn ang="0">
                  <a:pos x="32" y="3"/>
                </a:cxn>
                <a:cxn ang="0">
                  <a:pos x="32" y="0"/>
                </a:cxn>
                <a:cxn ang="0">
                  <a:pos x="0" y="35"/>
                </a:cxn>
                <a:cxn ang="0">
                  <a:pos x="2" y="38"/>
                </a:cxn>
                <a:cxn ang="0">
                  <a:pos x="4" y="42"/>
                </a:cxn>
              </a:cxnLst>
              <a:rect l="0" t="0" r="r" b="b"/>
              <a:pathLst>
                <a:path w="34" h="42">
                  <a:moveTo>
                    <a:pt x="4" y="42"/>
                  </a:moveTo>
                  <a:lnTo>
                    <a:pt x="34" y="8"/>
                  </a:lnTo>
                  <a:lnTo>
                    <a:pt x="32" y="3"/>
                  </a:lnTo>
                  <a:lnTo>
                    <a:pt x="32" y="0"/>
                  </a:lnTo>
                  <a:lnTo>
                    <a:pt x="0" y="35"/>
                  </a:lnTo>
                  <a:lnTo>
                    <a:pt x="2" y="38"/>
                  </a:lnTo>
                  <a:lnTo>
                    <a:pt x="4" y="42"/>
                  </a:lnTo>
                  <a:close/>
                </a:path>
              </a:pathLst>
            </a:custGeom>
            <a:grpFill/>
            <a:ln w="9525">
              <a:noFill/>
              <a:round/>
              <a:headEnd/>
              <a:tailEnd/>
            </a:ln>
          </p:spPr>
          <p:txBody>
            <a:bodyPr/>
            <a:lstStyle/>
            <a:p>
              <a:pPr fontAlgn="auto">
                <a:spcBef>
                  <a:spcPts val="0"/>
                </a:spcBef>
                <a:spcAft>
                  <a:spcPts val="0"/>
                </a:spcAft>
                <a:defRPr/>
              </a:pPr>
              <a:endParaRPr lang="de-DE">
                <a:solidFill>
                  <a:schemeClr val="bg2"/>
                </a:solidFill>
                <a:latin typeface="+mn-lt"/>
                <a:ea typeface="+mn-ea"/>
              </a:endParaRPr>
            </a:p>
          </p:txBody>
        </p:sp>
        <p:sp>
          <p:nvSpPr>
            <p:cNvPr id="87" name="Freeform 157"/>
            <p:cNvSpPr>
              <a:spLocks/>
            </p:cNvSpPr>
            <p:nvPr/>
          </p:nvSpPr>
          <p:spPr bwMode="auto">
            <a:xfrm>
              <a:off x="1460" y="2459"/>
              <a:ext cx="25" cy="51"/>
            </a:xfrm>
            <a:custGeom>
              <a:avLst/>
              <a:gdLst/>
              <a:ahLst/>
              <a:cxnLst>
                <a:cxn ang="0">
                  <a:pos x="3" y="51"/>
                </a:cxn>
                <a:cxn ang="0">
                  <a:pos x="25" y="8"/>
                </a:cxn>
                <a:cxn ang="0">
                  <a:pos x="24" y="5"/>
                </a:cxn>
                <a:cxn ang="0">
                  <a:pos x="21" y="0"/>
                </a:cxn>
                <a:cxn ang="0">
                  <a:pos x="0" y="42"/>
                </a:cxn>
                <a:cxn ang="0">
                  <a:pos x="3" y="51"/>
                </a:cxn>
              </a:cxnLst>
              <a:rect l="0" t="0" r="r" b="b"/>
              <a:pathLst>
                <a:path w="25" h="51">
                  <a:moveTo>
                    <a:pt x="3" y="51"/>
                  </a:moveTo>
                  <a:lnTo>
                    <a:pt x="25" y="8"/>
                  </a:lnTo>
                  <a:lnTo>
                    <a:pt x="24" y="5"/>
                  </a:lnTo>
                  <a:lnTo>
                    <a:pt x="21" y="0"/>
                  </a:lnTo>
                  <a:lnTo>
                    <a:pt x="0" y="42"/>
                  </a:lnTo>
                  <a:lnTo>
                    <a:pt x="3" y="51"/>
                  </a:lnTo>
                  <a:close/>
                </a:path>
              </a:pathLst>
            </a:custGeom>
            <a:grpFill/>
            <a:ln w="9525">
              <a:noFill/>
              <a:round/>
              <a:headEnd/>
              <a:tailEnd/>
            </a:ln>
          </p:spPr>
          <p:txBody>
            <a:bodyPr/>
            <a:lstStyle/>
            <a:p>
              <a:pPr fontAlgn="auto">
                <a:spcBef>
                  <a:spcPts val="0"/>
                </a:spcBef>
                <a:spcAft>
                  <a:spcPts val="0"/>
                </a:spcAft>
                <a:defRPr/>
              </a:pPr>
              <a:endParaRPr lang="de-DE">
                <a:solidFill>
                  <a:schemeClr val="bg2"/>
                </a:solidFill>
                <a:latin typeface="+mn-lt"/>
                <a:ea typeface="+mn-ea"/>
              </a:endParaRPr>
            </a:p>
          </p:txBody>
        </p:sp>
        <p:sp>
          <p:nvSpPr>
            <p:cNvPr id="88" name="Freeform 158"/>
            <p:cNvSpPr>
              <a:spLocks/>
            </p:cNvSpPr>
            <p:nvPr/>
          </p:nvSpPr>
          <p:spPr bwMode="auto">
            <a:xfrm>
              <a:off x="1495" y="2503"/>
              <a:ext cx="17" cy="57"/>
            </a:xfrm>
            <a:custGeom>
              <a:avLst/>
              <a:gdLst/>
              <a:ahLst/>
              <a:cxnLst>
                <a:cxn ang="0">
                  <a:pos x="6" y="57"/>
                </a:cxn>
                <a:cxn ang="0">
                  <a:pos x="17" y="9"/>
                </a:cxn>
                <a:cxn ang="0">
                  <a:pos x="14" y="5"/>
                </a:cxn>
                <a:cxn ang="0">
                  <a:pos x="11" y="0"/>
                </a:cxn>
                <a:cxn ang="0">
                  <a:pos x="0" y="49"/>
                </a:cxn>
                <a:cxn ang="0">
                  <a:pos x="3" y="54"/>
                </a:cxn>
                <a:cxn ang="0">
                  <a:pos x="6" y="57"/>
                </a:cxn>
              </a:cxnLst>
              <a:rect l="0" t="0" r="r" b="b"/>
              <a:pathLst>
                <a:path w="17" h="57">
                  <a:moveTo>
                    <a:pt x="6" y="57"/>
                  </a:moveTo>
                  <a:lnTo>
                    <a:pt x="17" y="9"/>
                  </a:lnTo>
                  <a:lnTo>
                    <a:pt x="14" y="5"/>
                  </a:lnTo>
                  <a:lnTo>
                    <a:pt x="11" y="0"/>
                  </a:lnTo>
                  <a:lnTo>
                    <a:pt x="0" y="49"/>
                  </a:lnTo>
                  <a:lnTo>
                    <a:pt x="3" y="54"/>
                  </a:lnTo>
                  <a:lnTo>
                    <a:pt x="6" y="57"/>
                  </a:lnTo>
                  <a:close/>
                </a:path>
              </a:pathLst>
            </a:custGeom>
            <a:grpFill/>
            <a:ln w="9525">
              <a:noFill/>
              <a:round/>
              <a:headEnd/>
              <a:tailEnd/>
            </a:ln>
          </p:spPr>
          <p:txBody>
            <a:bodyPr/>
            <a:lstStyle/>
            <a:p>
              <a:pPr fontAlgn="auto">
                <a:spcBef>
                  <a:spcPts val="0"/>
                </a:spcBef>
                <a:spcAft>
                  <a:spcPts val="0"/>
                </a:spcAft>
                <a:defRPr/>
              </a:pPr>
              <a:endParaRPr lang="de-DE">
                <a:solidFill>
                  <a:schemeClr val="bg2"/>
                </a:solidFill>
                <a:latin typeface="+mn-lt"/>
                <a:ea typeface="+mn-ea"/>
              </a:endParaRPr>
            </a:p>
          </p:txBody>
        </p:sp>
        <p:sp>
          <p:nvSpPr>
            <p:cNvPr id="89" name="Freeform 159"/>
            <p:cNvSpPr>
              <a:spLocks/>
            </p:cNvSpPr>
            <p:nvPr/>
          </p:nvSpPr>
          <p:spPr bwMode="auto">
            <a:xfrm>
              <a:off x="1858" y="2119"/>
              <a:ext cx="11" cy="7"/>
            </a:xfrm>
            <a:custGeom>
              <a:avLst/>
              <a:gdLst/>
              <a:ahLst/>
              <a:cxnLst>
                <a:cxn ang="0">
                  <a:pos x="0" y="5"/>
                </a:cxn>
                <a:cxn ang="0">
                  <a:pos x="4" y="7"/>
                </a:cxn>
                <a:cxn ang="0">
                  <a:pos x="6" y="5"/>
                </a:cxn>
                <a:cxn ang="0">
                  <a:pos x="11" y="5"/>
                </a:cxn>
                <a:cxn ang="0">
                  <a:pos x="8" y="3"/>
                </a:cxn>
                <a:cxn ang="0">
                  <a:pos x="4" y="0"/>
                </a:cxn>
                <a:cxn ang="0">
                  <a:pos x="0" y="5"/>
                </a:cxn>
              </a:cxnLst>
              <a:rect l="0" t="0" r="r" b="b"/>
              <a:pathLst>
                <a:path w="11" h="7">
                  <a:moveTo>
                    <a:pt x="0" y="5"/>
                  </a:moveTo>
                  <a:lnTo>
                    <a:pt x="4" y="7"/>
                  </a:lnTo>
                  <a:lnTo>
                    <a:pt x="6" y="5"/>
                  </a:lnTo>
                  <a:lnTo>
                    <a:pt x="11" y="5"/>
                  </a:lnTo>
                  <a:lnTo>
                    <a:pt x="8" y="3"/>
                  </a:lnTo>
                  <a:lnTo>
                    <a:pt x="4" y="0"/>
                  </a:lnTo>
                  <a:lnTo>
                    <a:pt x="0" y="5"/>
                  </a:lnTo>
                  <a:close/>
                </a:path>
              </a:pathLst>
            </a:custGeom>
            <a:grpFill/>
            <a:ln w="9525">
              <a:noFill/>
              <a:round/>
              <a:headEnd/>
              <a:tailEnd/>
            </a:ln>
          </p:spPr>
          <p:txBody>
            <a:bodyPr/>
            <a:lstStyle/>
            <a:p>
              <a:pPr fontAlgn="auto">
                <a:spcBef>
                  <a:spcPts val="0"/>
                </a:spcBef>
                <a:spcAft>
                  <a:spcPts val="0"/>
                </a:spcAft>
                <a:defRPr/>
              </a:pPr>
              <a:endParaRPr lang="de-DE">
                <a:solidFill>
                  <a:schemeClr val="bg2"/>
                </a:solidFill>
                <a:latin typeface="+mn-lt"/>
                <a:ea typeface="+mn-ea"/>
              </a:endParaRPr>
            </a:p>
          </p:txBody>
        </p:sp>
      </p:grpSp>
      <p:sp>
        <p:nvSpPr>
          <p:cNvPr id="90" name="Rectangle 10"/>
          <p:cNvSpPr>
            <a:spLocks noChangeArrowheads="1"/>
          </p:cNvSpPr>
          <p:nvPr userDrawn="1"/>
        </p:nvSpPr>
        <p:spPr bwMode="auto">
          <a:xfrm>
            <a:off x="605858" y="3252799"/>
            <a:ext cx="4460993" cy="404812"/>
          </a:xfrm>
          <a:prstGeom prst="rect">
            <a:avLst/>
          </a:prstGeom>
          <a:solidFill>
            <a:schemeClr val="accent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lIns="76154" tIns="38076" rIns="76154" bIns="38076" anchor="ctr"/>
          <a:lstStyle/>
          <a:p>
            <a:pPr algn="ctr"/>
            <a:endParaRPr lang="en-US"/>
          </a:p>
        </p:txBody>
      </p:sp>
      <p:sp>
        <p:nvSpPr>
          <p:cNvPr id="91" name="Text Box 12"/>
          <p:cNvSpPr txBox="1">
            <a:spLocks noChangeArrowheads="1"/>
          </p:cNvSpPr>
          <p:nvPr userDrawn="1"/>
        </p:nvSpPr>
        <p:spPr bwMode="auto">
          <a:xfrm>
            <a:off x="2441110" y="3224231"/>
            <a:ext cx="788585" cy="35389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76154" tIns="38076" rIns="76154" bIns="38076">
            <a:spAutoFit/>
          </a:bodyPr>
          <a:lstStyle>
            <a:lvl1pPr defTabSz="762000" eaLnBrk="0" hangingPunct="0">
              <a:defRPr>
                <a:solidFill>
                  <a:schemeClr val="tx1"/>
                </a:solidFill>
                <a:latin typeface="Arial" charset="0"/>
                <a:ea typeface="ＭＳ Ｐゴシック" charset="0"/>
                <a:cs typeface="ＭＳ Ｐゴシック" charset="0"/>
              </a:defRPr>
            </a:lvl1pPr>
            <a:lvl2pPr marL="742950" indent="-285750" defTabSz="762000" eaLnBrk="0" hangingPunct="0">
              <a:defRPr>
                <a:solidFill>
                  <a:schemeClr val="tx1"/>
                </a:solidFill>
                <a:latin typeface="Arial" charset="0"/>
                <a:ea typeface="ＭＳ Ｐゴシック" charset="0"/>
              </a:defRPr>
            </a:lvl2pPr>
            <a:lvl3pPr marL="1143000" indent="-228600" defTabSz="762000" eaLnBrk="0" hangingPunct="0">
              <a:defRPr>
                <a:solidFill>
                  <a:schemeClr val="tx1"/>
                </a:solidFill>
                <a:latin typeface="Arial" charset="0"/>
                <a:ea typeface="ＭＳ Ｐゴシック" charset="0"/>
              </a:defRPr>
            </a:lvl3pPr>
            <a:lvl4pPr marL="1600200" indent="-228600" defTabSz="762000" eaLnBrk="0" hangingPunct="0">
              <a:defRPr>
                <a:solidFill>
                  <a:schemeClr val="tx1"/>
                </a:solidFill>
                <a:latin typeface="Arial" charset="0"/>
                <a:ea typeface="ＭＳ Ｐゴシック" charset="0"/>
              </a:defRPr>
            </a:lvl4pPr>
            <a:lvl5pPr marL="2057400" indent="-228600" defTabSz="762000" eaLnBrk="0" hangingPunct="0">
              <a:defRPr>
                <a:solidFill>
                  <a:schemeClr val="tx1"/>
                </a:solidFill>
                <a:latin typeface="Arial" charset="0"/>
                <a:ea typeface="ＭＳ Ｐゴシック" charset="0"/>
              </a:defRPr>
            </a:lvl5pPr>
            <a:lvl6pPr marL="2514600" indent="-228600" defTabSz="762000" eaLnBrk="0" fontAlgn="base" hangingPunct="0">
              <a:spcBef>
                <a:spcPct val="0"/>
              </a:spcBef>
              <a:spcAft>
                <a:spcPct val="0"/>
              </a:spcAft>
              <a:defRPr>
                <a:solidFill>
                  <a:schemeClr val="tx1"/>
                </a:solidFill>
                <a:latin typeface="Arial" charset="0"/>
                <a:ea typeface="ＭＳ Ｐゴシック" charset="0"/>
              </a:defRPr>
            </a:lvl6pPr>
            <a:lvl7pPr marL="2971800" indent="-228600" defTabSz="762000" eaLnBrk="0" fontAlgn="base" hangingPunct="0">
              <a:spcBef>
                <a:spcPct val="0"/>
              </a:spcBef>
              <a:spcAft>
                <a:spcPct val="0"/>
              </a:spcAft>
              <a:defRPr>
                <a:solidFill>
                  <a:schemeClr val="tx1"/>
                </a:solidFill>
                <a:latin typeface="Arial" charset="0"/>
                <a:ea typeface="ＭＳ Ｐゴシック" charset="0"/>
              </a:defRPr>
            </a:lvl7pPr>
            <a:lvl8pPr marL="3429000" indent="-228600" defTabSz="762000" eaLnBrk="0" fontAlgn="base" hangingPunct="0">
              <a:spcBef>
                <a:spcPct val="0"/>
              </a:spcBef>
              <a:spcAft>
                <a:spcPct val="0"/>
              </a:spcAft>
              <a:defRPr>
                <a:solidFill>
                  <a:schemeClr val="tx1"/>
                </a:solidFill>
                <a:latin typeface="Arial" charset="0"/>
                <a:ea typeface="ＭＳ Ｐゴシック" charset="0"/>
              </a:defRPr>
            </a:lvl8pPr>
            <a:lvl9pPr marL="3886200" indent="-228600" defTabSz="762000" eaLnBrk="0" fontAlgn="base" hangingPunct="0">
              <a:spcBef>
                <a:spcPct val="0"/>
              </a:spcBef>
              <a:spcAft>
                <a:spcPct val="0"/>
              </a:spcAft>
              <a:defRPr>
                <a:solidFill>
                  <a:schemeClr val="tx1"/>
                </a:solidFill>
                <a:latin typeface="Arial" charset="0"/>
                <a:ea typeface="ＭＳ Ｐゴシック" charset="0"/>
              </a:defRPr>
            </a:lvl9pPr>
          </a:lstStyle>
          <a:p>
            <a:pPr algn="ctr" eaLnBrk="1" hangingPunct="1">
              <a:defRPr/>
            </a:pPr>
            <a:r>
              <a:rPr lang="en-US" sz="1800">
                <a:solidFill>
                  <a:schemeClr val="bg1"/>
                </a:solidFill>
                <a:latin typeface="Verdana" charset="0"/>
              </a:rPr>
              <a:t>XXXX</a:t>
            </a:r>
          </a:p>
        </p:txBody>
      </p:sp>
      <p:pic>
        <p:nvPicPr>
          <p:cNvPr id="92" name="Bild 10" descr="Wortmarke_engl.pn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7418683" y="1614505"/>
            <a:ext cx="4056475" cy="790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162318402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a:xfrm>
            <a:off x="621843" y="16"/>
            <a:ext cx="10972801" cy="721364"/>
          </a:xfrm>
        </p:spPr>
        <p:txBody>
          <a:bodyPr/>
          <a:lstStyle/>
          <a:p>
            <a:r>
              <a:rPr lang="en-US" dirty="0"/>
              <a:t>Click to edit Master title style</a:t>
            </a:r>
            <a:endParaRPr lang="de-DE" dirty="0"/>
          </a:p>
        </p:txBody>
      </p:sp>
      <p:sp>
        <p:nvSpPr>
          <p:cNvPr id="3" name="Inhaltsplatzhalter 2"/>
          <p:cNvSpPr>
            <a:spLocks noGrp="1"/>
          </p:cNvSpPr>
          <p:nvPr>
            <p:ph idx="1"/>
          </p:nvPr>
        </p:nvSpPr>
        <p:spPr>
          <a:xfrm>
            <a:off x="609612" y="1600206"/>
            <a:ext cx="10972801" cy="4525963"/>
          </a:xfrm>
          <a:prstGeom prst="rect">
            <a:avLst/>
          </a:prstGeom>
          <a:effectLst>
            <a:glow rad="127000">
              <a:schemeClr val="accent5">
                <a:lumMod val="50000"/>
              </a:schemeClr>
            </a:glow>
          </a:effectLst>
        </p:spPr>
        <p:txBody>
          <a:bodyPr lIns="76154" tIns="38076" rIns="76154" bIns="38076"/>
          <a:lstStyle>
            <a:lvl1pPr marL="0" indent="0">
              <a:spcBef>
                <a:spcPts val="0"/>
              </a:spcBef>
              <a:spcAft>
                <a:spcPts val="500"/>
              </a:spcAft>
              <a:buNone/>
              <a:defRPr>
                <a:solidFill>
                  <a:schemeClr val="tx1"/>
                </a:solidFill>
              </a:defRPr>
            </a:lvl1pPr>
            <a:lvl2pPr marL="0" indent="0">
              <a:buNone/>
              <a:defRPr/>
            </a:lvl2pPr>
            <a:lvl3pPr marL="0" indent="0">
              <a:buNone/>
              <a:defRPr/>
            </a:lvl3pPr>
            <a:lvl4pPr marL="0" indent="0">
              <a:buNone/>
              <a:defRPr/>
            </a:lvl4pPr>
            <a:lvl5pPr marL="0" indent="0">
              <a:buNone/>
              <a:defRPr/>
            </a:lvl5pPr>
          </a:lstStyle>
          <a:p>
            <a:pPr lvl="0"/>
            <a:r>
              <a:rPr lang="en-US" dirty="0"/>
              <a:t>Click to edit Master text styles</a:t>
            </a:r>
          </a:p>
        </p:txBody>
      </p:sp>
      <p:sp>
        <p:nvSpPr>
          <p:cNvPr id="9" name="Textplatzhalter 8"/>
          <p:cNvSpPr>
            <a:spLocks noGrp="1"/>
          </p:cNvSpPr>
          <p:nvPr>
            <p:ph type="body" sz="quarter" idx="10"/>
          </p:nvPr>
        </p:nvSpPr>
        <p:spPr>
          <a:xfrm>
            <a:off x="158182" y="6237320"/>
            <a:ext cx="12033839" cy="290495"/>
          </a:xfrm>
          <a:prstGeom prst="rect">
            <a:avLst/>
          </a:prstGeom>
        </p:spPr>
        <p:txBody>
          <a:bodyPr lIns="76154" tIns="38076" rIns="76154" bIns="38076">
            <a:normAutofit/>
          </a:bodyPr>
          <a:lstStyle>
            <a:lvl1pPr>
              <a:buNone/>
              <a:defRPr sz="1000" i="1">
                <a:solidFill>
                  <a:schemeClr val="accent1"/>
                </a:solidFill>
              </a:defRPr>
            </a:lvl1pPr>
          </a:lstStyle>
          <a:p>
            <a:pPr lvl="0"/>
            <a:r>
              <a:rPr lang="en-US" dirty="0"/>
              <a:t>Click to edit Master text styles</a:t>
            </a:r>
          </a:p>
        </p:txBody>
      </p:sp>
    </p:spTree>
    <p:extLst>
      <p:ext uri="{BB962C8B-B14F-4D97-AF65-F5344CB8AC3E}">
        <p14:creationId xmlns:p14="http://schemas.microsoft.com/office/powerpoint/2010/main" val="33668143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el und Gliederung">
    <p:spTree>
      <p:nvGrpSpPr>
        <p:cNvPr id="1" name=""/>
        <p:cNvGrpSpPr/>
        <p:nvPr/>
      </p:nvGrpSpPr>
      <p:grpSpPr>
        <a:xfrm>
          <a:off x="0" y="0"/>
          <a:ext cx="0" cy="0"/>
          <a:chOff x="0" y="0"/>
          <a:chExt cx="0" cy="0"/>
        </a:xfrm>
      </p:grpSpPr>
      <p:sp>
        <p:nvSpPr>
          <p:cNvPr id="2" name="Titel 1"/>
          <p:cNvSpPr>
            <a:spLocks noGrp="1"/>
          </p:cNvSpPr>
          <p:nvPr>
            <p:ph type="title"/>
          </p:nvPr>
        </p:nvSpPr>
        <p:spPr>
          <a:xfrm>
            <a:off x="609612" y="0"/>
            <a:ext cx="10972801" cy="1143000"/>
          </a:xfrm>
        </p:spPr>
        <p:txBody>
          <a:bodyPr/>
          <a:lstStyle/>
          <a:p>
            <a:r>
              <a:rPr lang="en-US"/>
              <a:t>Click to edit Master title style</a:t>
            </a:r>
            <a:endParaRPr lang="de-DE" dirty="0"/>
          </a:p>
        </p:txBody>
      </p:sp>
      <p:sp>
        <p:nvSpPr>
          <p:cNvPr id="3" name="Inhaltsplatzhalter 2"/>
          <p:cNvSpPr>
            <a:spLocks noGrp="1"/>
          </p:cNvSpPr>
          <p:nvPr>
            <p:ph idx="1"/>
          </p:nvPr>
        </p:nvSpPr>
        <p:spPr>
          <a:xfrm>
            <a:off x="609612" y="1600206"/>
            <a:ext cx="10972801" cy="4525963"/>
          </a:xfrm>
          <a:prstGeom prst="rect">
            <a:avLst/>
          </a:prstGeom>
        </p:spPr>
        <p:txBody>
          <a:bodyPr lIns="76154" tIns="38076" rIns="76154" bIns="38076"/>
          <a:lstStyle>
            <a:lvl1pPr marL="222117" indent="-222117">
              <a:spcBef>
                <a:spcPts val="0"/>
              </a:spcBef>
              <a:spcAft>
                <a:spcPts val="500"/>
              </a:spcAft>
              <a:tabLst>
                <a:tab pos="222117" algn="l"/>
              </a:tabLst>
              <a:defRPr/>
            </a:lvl1pPr>
            <a:lvl2pPr marL="524887" indent="-302769">
              <a:spcBef>
                <a:spcPts val="0"/>
              </a:spcBef>
              <a:spcAft>
                <a:spcPts val="500"/>
              </a:spcAft>
              <a:tabLst>
                <a:tab pos="524887" algn="l"/>
              </a:tabLst>
              <a:defRPr/>
            </a:lvl2pPr>
            <a:lvl3pPr marL="822365" indent="-297481">
              <a:spcBef>
                <a:spcPts val="0"/>
              </a:spcBef>
              <a:spcAft>
                <a:spcPts val="500"/>
              </a:spcAft>
              <a:buFont typeface="Wingdings" charset="2"/>
              <a:buChar char="§"/>
              <a:tabLst>
                <a:tab pos="822365" algn="l"/>
              </a:tabLst>
              <a:defRPr/>
            </a:lvl3pPr>
            <a:lvl4pPr marL="1118526" indent="-296157">
              <a:spcBef>
                <a:spcPts val="0"/>
              </a:spcBef>
              <a:spcAft>
                <a:spcPts val="500"/>
              </a:spcAft>
              <a:buFont typeface="Symbol" charset="2"/>
              <a:buChar char="-"/>
              <a:tabLst>
                <a:tab pos="1118526" algn="l"/>
              </a:tabLst>
              <a:defRPr/>
            </a:lvl4pPr>
            <a:lvl5pPr marL="1421292" indent="-302769">
              <a:spcBef>
                <a:spcPts val="0"/>
              </a:spcBef>
              <a:spcAft>
                <a:spcPts val="500"/>
              </a:spcAft>
              <a:tabLst>
                <a:tab pos="1421292" algn="l"/>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dirty="0"/>
          </a:p>
        </p:txBody>
      </p:sp>
      <p:sp>
        <p:nvSpPr>
          <p:cNvPr id="9" name="Textplatzhalter 8"/>
          <p:cNvSpPr>
            <a:spLocks noGrp="1"/>
          </p:cNvSpPr>
          <p:nvPr>
            <p:ph type="body" sz="quarter" idx="10"/>
          </p:nvPr>
        </p:nvSpPr>
        <p:spPr>
          <a:xfrm>
            <a:off x="167470" y="6240200"/>
            <a:ext cx="12033839" cy="290495"/>
          </a:xfrm>
          <a:prstGeom prst="rect">
            <a:avLst/>
          </a:prstGeom>
        </p:spPr>
        <p:txBody>
          <a:bodyPr lIns="76154" tIns="38076" rIns="76154" bIns="38076">
            <a:normAutofit/>
          </a:bodyPr>
          <a:lstStyle>
            <a:lvl1pPr>
              <a:buNone/>
              <a:defRPr sz="1000" i="1">
                <a:solidFill>
                  <a:schemeClr val="accent1"/>
                </a:solidFill>
              </a:defRPr>
            </a:lvl1pPr>
          </a:lstStyle>
          <a:p>
            <a:pPr lvl="0"/>
            <a:r>
              <a:rPr lang="en-US"/>
              <a:t>Click to edit Master text styles</a:t>
            </a:r>
          </a:p>
        </p:txBody>
      </p:sp>
    </p:spTree>
    <p:extLst>
      <p:ext uri="{BB962C8B-B14F-4D97-AF65-F5344CB8AC3E}">
        <p14:creationId xmlns:p14="http://schemas.microsoft.com/office/powerpoint/2010/main" val="114494521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a:t>Click to edit Master title style</a:t>
            </a:r>
            <a:endParaRPr lang="de-DE"/>
          </a:p>
        </p:txBody>
      </p:sp>
      <p:sp>
        <p:nvSpPr>
          <p:cNvPr id="3" name="Inhaltsplatzhalter 2"/>
          <p:cNvSpPr>
            <a:spLocks noGrp="1"/>
          </p:cNvSpPr>
          <p:nvPr>
            <p:ph sz="half" idx="1"/>
          </p:nvPr>
        </p:nvSpPr>
        <p:spPr>
          <a:xfrm>
            <a:off x="609601" y="1600212"/>
            <a:ext cx="5384800" cy="4525963"/>
          </a:xfrm>
          <a:prstGeom prst="rect">
            <a:avLst/>
          </a:prstGeom>
        </p:spPr>
        <p:txBody>
          <a:bodyPr lIns="76154" tIns="38076" rIns="76154" bIns="38076">
            <a:normAutofit/>
          </a:bodyPr>
          <a:lstStyle>
            <a:lvl1pPr>
              <a:defRPr sz="1800"/>
            </a:lvl1pPr>
            <a:lvl2pPr>
              <a:defRPr sz="1800"/>
            </a:lvl2pPr>
            <a:lvl3pPr>
              <a:defRPr sz="1800"/>
            </a:lvl3pPr>
            <a:lvl4pPr>
              <a:defRPr sz="1800"/>
            </a:lvl4pPr>
            <a:lvl5pPr>
              <a:defRPr sz="18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dirty="0"/>
          </a:p>
        </p:txBody>
      </p:sp>
      <p:sp>
        <p:nvSpPr>
          <p:cNvPr id="4" name="Inhaltsplatzhalter 3"/>
          <p:cNvSpPr>
            <a:spLocks noGrp="1"/>
          </p:cNvSpPr>
          <p:nvPr>
            <p:ph sz="half" idx="2"/>
          </p:nvPr>
        </p:nvSpPr>
        <p:spPr>
          <a:xfrm>
            <a:off x="6197603" y="1600212"/>
            <a:ext cx="5384800" cy="4525963"/>
          </a:xfrm>
          <a:prstGeom prst="rect">
            <a:avLst/>
          </a:prstGeom>
        </p:spPr>
        <p:txBody>
          <a:bodyPr lIns="76154" tIns="38076" rIns="76154" bIns="38076">
            <a:normAutofit/>
          </a:bodyPr>
          <a:lstStyle>
            <a:lvl1pPr>
              <a:defRPr sz="1800"/>
            </a:lvl1pPr>
            <a:lvl2pPr>
              <a:defRPr sz="1800"/>
            </a:lvl2pPr>
            <a:lvl3pPr>
              <a:defRPr sz="1800"/>
            </a:lvl3pPr>
            <a:lvl4pPr>
              <a:defRPr sz="1800"/>
            </a:lvl4pPr>
            <a:lvl5pPr>
              <a:defRPr sz="18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dirty="0"/>
          </a:p>
        </p:txBody>
      </p:sp>
      <p:sp>
        <p:nvSpPr>
          <p:cNvPr id="8" name="Textplatzhalter 8"/>
          <p:cNvSpPr>
            <a:spLocks noGrp="1"/>
          </p:cNvSpPr>
          <p:nvPr>
            <p:ph type="body" sz="quarter" idx="10"/>
          </p:nvPr>
        </p:nvSpPr>
        <p:spPr>
          <a:xfrm>
            <a:off x="167470" y="6240200"/>
            <a:ext cx="12033839" cy="290495"/>
          </a:xfrm>
          <a:prstGeom prst="rect">
            <a:avLst/>
          </a:prstGeom>
        </p:spPr>
        <p:txBody>
          <a:bodyPr lIns="76154" tIns="38076" rIns="76154" bIns="38076">
            <a:normAutofit/>
          </a:bodyPr>
          <a:lstStyle>
            <a:lvl1pPr>
              <a:buNone/>
              <a:defRPr sz="1000" i="1">
                <a:solidFill>
                  <a:schemeClr val="accent1"/>
                </a:solidFill>
              </a:defRPr>
            </a:lvl1pPr>
          </a:lstStyle>
          <a:p>
            <a:pPr lvl="0"/>
            <a:r>
              <a:rPr lang="en-US"/>
              <a:t>Click to edit Master text styles</a:t>
            </a:r>
          </a:p>
        </p:txBody>
      </p:sp>
    </p:spTree>
    <p:extLst>
      <p:ext uri="{BB962C8B-B14F-4D97-AF65-F5344CB8AC3E}">
        <p14:creationId xmlns:p14="http://schemas.microsoft.com/office/powerpoint/2010/main" val="14763417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Titel und Inhalt">
    <p:spTree>
      <p:nvGrpSpPr>
        <p:cNvPr id="1" name=""/>
        <p:cNvGrpSpPr/>
        <p:nvPr/>
      </p:nvGrpSpPr>
      <p:grpSpPr>
        <a:xfrm>
          <a:off x="0" y="0"/>
          <a:ext cx="0" cy="0"/>
          <a:chOff x="0" y="0"/>
          <a:chExt cx="0" cy="0"/>
        </a:xfrm>
      </p:grpSpPr>
    </p:spTree>
    <p:extLst>
      <p:ext uri="{BB962C8B-B14F-4D97-AF65-F5344CB8AC3E}">
        <p14:creationId xmlns:p14="http://schemas.microsoft.com/office/powerpoint/2010/main" val="361329708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Vergleich">
    <p:spTree>
      <p:nvGrpSpPr>
        <p:cNvPr id="1" name=""/>
        <p:cNvGrpSpPr/>
        <p:nvPr/>
      </p:nvGrpSpPr>
      <p:grpSpPr>
        <a:xfrm>
          <a:off x="0" y="0"/>
          <a:ext cx="0" cy="0"/>
          <a:chOff x="0" y="0"/>
          <a:chExt cx="0" cy="0"/>
        </a:xfrm>
      </p:grpSpPr>
      <p:sp>
        <p:nvSpPr>
          <p:cNvPr id="8" name="Rechteck 9"/>
          <p:cNvSpPr>
            <a:spLocks noChangeArrowheads="1"/>
          </p:cNvSpPr>
          <p:nvPr userDrawn="1"/>
        </p:nvSpPr>
        <p:spPr bwMode="auto">
          <a:xfrm>
            <a:off x="611482" y="1524006"/>
            <a:ext cx="5381037" cy="484188"/>
          </a:xfrm>
          <a:prstGeom prst="rect">
            <a:avLst/>
          </a:prstGeom>
          <a:solidFill>
            <a:schemeClr val="accent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lIns="76154" tIns="38076" rIns="76154" bIns="38076" anchor="ctr"/>
          <a:lstStyle/>
          <a:p>
            <a:pPr algn="ctr"/>
            <a:endParaRPr lang="en-US">
              <a:latin typeface="Verdana" pitchFamily="34" charset="0"/>
            </a:endParaRPr>
          </a:p>
        </p:txBody>
      </p:sp>
      <p:sp>
        <p:nvSpPr>
          <p:cNvPr id="9" name="Rechteck 10"/>
          <p:cNvSpPr>
            <a:spLocks noChangeArrowheads="1"/>
          </p:cNvSpPr>
          <p:nvPr userDrawn="1"/>
        </p:nvSpPr>
        <p:spPr bwMode="auto">
          <a:xfrm>
            <a:off x="6199483" y="1524006"/>
            <a:ext cx="5381037" cy="484188"/>
          </a:xfrm>
          <a:prstGeom prst="rect">
            <a:avLst/>
          </a:prstGeom>
          <a:solidFill>
            <a:schemeClr val="accent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lIns="76154" tIns="38076" rIns="76154" bIns="38076" anchor="ctr"/>
          <a:lstStyle/>
          <a:p>
            <a:pPr algn="ctr"/>
            <a:endParaRPr lang="en-US">
              <a:latin typeface="Verdana" pitchFamily="34" charset="0"/>
            </a:endParaRPr>
          </a:p>
        </p:txBody>
      </p:sp>
      <p:sp>
        <p:nvSpPr>
          <p:cNvPr id="2" name="Titel 1"/>
          <p:cNvSpPr>
            <a:spLocks noGrp="1"/>
          </p:cNvSpPr>
          <p:nvPr>
            <p:ph type="title"/>
          </p:nvPr>
        </p:nvSpPr>
        <p:spPr/>
        <p:txBody>
          <a:bodyPr/>
          <a:lstStyle>
            <a:lvl1pPr>
              <a:defRPr/>
            </a:lvl1pPr>
          </a:lstStyle>
          <a:p>
            <a:r>
              <a:rPr lang="en-US"/>
              <a:t>Click to edit Master title style</a:t>
            </a:r>
            <a:endParaRPr lang="de-DE"/>
          </a:p>
        </p:txBody>
      </p:sp>
      <p:sp>
        <p:nvSpPr>
          <p:cNvPr id="3" name="Textplatzhalter 2"/>
          <p:cNvSpPr>
            <a:spLocks noGrp="1"/>
          </p:cNvSpPr>
          <p:nvPr>
            <p:ph type="body" idx="1"/>
          </p:nvPr>
        </p:nvSpPr>
        <p:spPr>
          <a:xfrm>
            <a:off x="609602" y="1539880"/>
            <a:ext cx="5386917" cy="452439"/>
          </a:xfrm>
          <a:prstGeom prst="rect">
            <a:avLst/>
          </a:prstGeom>
        </p:spPr>
        <p:txBody>
          <a:bodyPr lIns="76154" tIns="38076" rIns="76154" bIns="38076" anchor="ctr"/>
          <a:lstStyle>
            <a:lvl1pPr marL="0" indent="0" algn="ctr">
              <a:buNone/>
              <a:defRPr sz="2000" b="0">
                <a:solidFill>
                  <a:schemeClr val="bg1"/>
                </a:solidFill>
              </a:defRPr>
            </a:lvl1pPr>
            <a:lvl2pPr marL="380775" indent="0">
              <a:buNone/>
              <a:defRPr sz="1700" b="1"/>
            </a:lvl2pPr>
            <a:lvl3pPr marL="761551" indent="0">
              <a:buNone/>
              <a:defRPr sz="1500" b="1"/>
            </a:lvl3pPr>
            <a:lvl4pPr marL="1142324" indent="0">
              <a:buNone/>
              <a:defRPr sz="1400" b="1"/>
            </a:lvl4pPr>
            <a:lvl5pPr marL="1523097" indent="0">
              <a:buNone/>
              <a:defRPr sz="1400" b="1"/>
            </a:lvl5pPr>
            <a:lvl6pPr marL="1903873" indent="0">
              <a:buNone/>
              <a:defRPr sz="1400" b="1"/>
            </a:lvl6pPr>
            <a:lvl7pPr marL="2284647" indent="0">
              <a:buNone/>
              <a:defRPr sz="1400" b="1"/>
            </a:lvl7pPr>
            <a:lvl8pPr marL="2665420" indent="0">
              <a:buNone/>
              <a:defRPr sz="1400" b="1"/>
            </a:lvl8pPr>
            <a:lvl9pPr marL="3046195" indent="0">
              <a:buNone/>
              <a:defRPr sz="1400" b="1"/>
            </a:lvl9pPr>
          </a:lstStyle>
          <a:p>
            <a:pPr lvl="0"/>
            <a:r>
              <a:rPr lang="en-US"/>
              <a:t>Click to edit Master text styles</a:t>
            </a:r>
          </a:p>
        </p:txBody>
      </p:sp>
      <p:sp>
        <p:nvSpPr>
          <p:cNvPr id="4" name="Inhaltsplatzhalter 3"/>
          <p:cNvSpPr>
            <a:spLocks noGrp="1"/>
          </p:cNvSpPr>
          <p:nvPr>
            <p:ph sz="half" idx="2"/>
          </p:nvPr>
        </p:nvSpPr>
        <p:spPr>
          <a:xfrm>
            <a:off x="609602" y="2103447"/>
            <a:ext cx="5386917" cy="4022725"/>
          </a:xfrm>
          <a:prstGeom prst="rect">
            <a:avLst/>
          </a:prstGeom>
        </p:spPr>
        <p:txBody>
          <a:bodyPr lIns="76154" tIns="38076" rIns="76154" bIns="38076">
            <a:normAutofit/>
          </a:bodyPr>
          <a:lstStyle>
            <a:lvl1pPr>
              <a:defRPr sz="1800"/>
            </a:lvl1pPr>
            <a:lvl2pPr>
              <a:defRPr sz="1800"/>
            </a:lvl2pPr>
            <a:lvl3pPr>
              <a:defRPr sz="1800"/>
            </a:lvl3pPr>
            <a:lvl4pPr>
              <a:defRPr sz="1800"/>
            </a:lvl4pPr>
            <a:lvl5pPr>
              <a:defRPr sz="18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dirty="0"/>
          </a:p>
        </p:txBody>
      </p:sp>
      <p:sp>
        <p:nvSpPr>
          <p:cNvPr id="5" name="Textplatzhalter 4"/>
          <p:cNvSpPr>
            <a:spLocks noGrp="1"/>
          </p:cNvSpPr>
          <p:nvPr>
            <p:ph type="body" sz="quarter" idx="3"/>
          </p:nvPr>
        </p:nvSpPr>
        <p:spPr>
          <a:xfrm>
            <a:off x="6193393" y="1539880"/>
            <a:ext cx="5389033" cy="452439"/>
          </a:xfrm>
          <a:prstGeom prst="rect">
            <a:avLst/>
          </a:prstGeom>
        </p:spPr>
        <p:txBody>
          <a:bodyPr lIns="76154" tIns="38076" rIns="76154" bIns="38076" anchor="ctr">
            <a:noAutofit/>
          </a:bodyPr>
          <a:lstStyle>
            <a:lvl1pPr marL="0" indent="0" algn="ctr">
              <a:buNone/>
              <a:defRPr sz="2000" b="0">
                <a:solidFill>
                  <a:schemeClr val="bg1"/>
                </a:solidFill>
              </a:defRPr>
            </a:lvl1pPr>
            <a:lvl2pPr marL="380775" indent="0">
              <a:buNone/>
              <a:defRPr sz="1700" b="1"/>
            </a:lvl2pPr>
            <a:lvl3pPr marL="761551" indent="0">
              <a:buNone/>
              <a:defRPr sz="1500" b="1"/>
            </a:lvl3pPr>
            <a:lvl4pPr marL="1142324" indent="0">
              <a:buNone/>
              <a:defRPr sz="1400" b="1"/>
            </a:lvl4pPr>
            <a:lvl5pPr marL="1523097" indent="0">
              <a:buNone/>
              <a:defRPr sz="1400" b="1"/>
            </a:lvl5pPr>
            <a:lvl6pPr marL="1903873" indent="0">
              <a:buNone/>
              <a:defRPr sz="1400" b="1"/>
            </a:lvl6pPr>
            <a:lvl7pPr marL="2284647" indent="0">
              <a:buNone/>
              <a:defRPr sz="1400" b="1"/>
            </a:lvl7pPr>
            <a:lvl8pPr marL="2665420" indent="0">
              <a:buNone/>
              <a:defRPr sz="1400" b="1"/>
            </a:lvl8pPr>
            <a:lvl9pPr marL="3046195" indent="0">
              <a:buNone/>
              <a:defRPr sz="1400" b="1"/>
            </a:lvl9pPr>
          </a:lstStyle>
          <a:p>
            <a:pPr lvl="0"/>
            <a:r>
              <a:rPr lang="en-US"/>
              <a:t>Click to edit Master text styles</a:t>
            </a:r>
          </a:p>
        </p:txBody>
      </p:sp>
      <p:sp>
        <p:nvSpPr>
          <p:cNvPr id="6" name="Inhaltsplatzhalter 5"/>
          <p:cNvSpPr>
            <a:spLocks noGrp="1"/>
          </p:cNvSpPr>
          <p:nvPr>
            <p:ph sz="quarter" idx="4"/>
          </p:nvPr>
        </p:nvSpPr>
        <p:spPr>
          <a:xfrm>
            <a:off x="6193393" y="2103447"/>
            <a:ext cx="5389033" cy="4022725"/>
          </a:xfrm>
          <a:prstGeom prst="rect">
            <a:avLst/>
          </a:prstGeom>
        </p:spPr>
        <p:txBody>
          <a:bodyPr lIns="76154" tIns="38076" rIns="76154" bIns="38076">
            <a:normAutofit/>
          </a:bodyPr>
          <a:lstStyle>
            <a:lvl1pPr>
              <a:defRPr sz="1800"/>
            </a:lvl1pPr>
            <a:lvl2pPr>
              <a:defRPr sz="1800"/>
            </a:lvl2pPr>
            <a:lvl3pPr>
              <a:defRPr sz="1800"/>
            </a:lvl3pPr>
            <a:lvl4pPr>
              <a:defRPr sz="1800"/>
            </a:lvl4pPr>
            <a:lvl5pPr>
              <a:defRPr sz="18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dirty="0"/>
          </a:p>
        </p:txBody>
      </p:sp>
      <p:sp>
        <p:nvSpPr>
          <p:cNvPr id="10" name="Textplatzhalter 8"/>
          <p:cNvSpPr>
            <a:spLocks noGrp="1"/>
          </p:cNvSpPr>
          <p:nvPr>
            <p:ph type="body" sz="quarter" idx="10"/>
          </p:nvPr>
        </p:nvSpPr>
        <p:spPr>
          <a:xfrm>
            <a:off x="167470" y="6240200"/>
            <a:ext cx="12033839" cy="290495"/>
          </a:xfrm>
          <a:prstGeom prst="rect">
            <a:avLst/>
          </a:prstGeom>
        </p:spPr>
        <p:txBody>
          <a:bodyPr lIns="76154" tIns="38076" rIns="76154" bIns="38076">
            <a:normAutofit/>
          </a:bodyPr>
          <a:lstStyle>
            <a:lvl1pPr>
              <a:buNone/>
              <a:defRPr sz="1000" i="1">
                <a:solidFill>
                  <a:schemeClr val="accent1"/>
                </a:solidFill>
              </a:defRPr>
            </a:lvl1pPr>
          </a:lstStyle>
          <a:p>
            <a:pPr lvl="0"/>
            <a:r>
              <a:rPr lang="en-US"/>
              <a:t>Click to edit Master text styles</a:t>
            </a:r>
          </a:p>
        </p:txBody>
      </p:sp>
    </p:spTree>
    <p:extLst>
      <p:ext uri="{BB962C8B-B14F-4D97-AF65-F5344CB8AC3E}">
        <p14:creationId xmlns:p14="http://schemas.microsoft.com/office/powerpoint/2010/main" val="23276223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Bild mit Beschriftung">
    <p:spTree>
      <p:nvGrpSpPr>
        <p:cNvPr id="1" name=""/>
        <p:cNvGrpSpPr/>
        <p:nvPr/>
      </p:nvGrpSpPr>
      <p:grpSpPr>
        <a:xfrm>
          <a:off x="0" y="0"/>
          <a:ext cx="0" cy="0"/>
          <a:chOff x="0" y="0"/>
          <a:chExt cx="0" cy="0"/>
        </a:xfrm>
      </p:grpSpPr>
      <p:sp>
        <p:nvSpPr>
          <p:cNvPr id="3" name="Bildplatzhalter 2"/>
          <p:cNvSpPr>
            <a:spLocks noGrp="1"/>
          </p:cNvSpPr>
          <p:nvPr>
            <p:ph type="pic" idx="1"/>
          </p:nvPr>
        </p:nvSpPr>
        <p:spPr>
          <a:xfrm>
            <a:off x="2227365" y="1504926"/>
            <a:ext cx="7737308" cy="4549527"/>
          </a:xfrm>
          <a:prstGeom prst="rect">
            <a:avLst/>
          </a:prstGeom>
        </p:spPr>
        <p:txBody>
          <a:bodyPr lIns="76154" tIns="38076" rIns="76154" bIns="38076" rtlCol="0">
            <a:normAutofit/>
          </a:bodyPr>
          <a:lstStyle>
            <a:lvl1pPr marL="0" indent="0">
              <a:buNone/>
              <a:defRPr sz="2700"/>
            </a:lvl1pPr>
            <a:lvl2pPr marL="380775" indent="0">
              <a:buNone/>
              <a:defRPr sz="2300"/>
            </a:lvl2pPr>
            <a:lvl3pPr marL="761551" indent="0">
              <a:buNone/>
              <a:defRPr sz="2000"/>
            </a:lvl3pPr>
            <a:lvl4pPr marL="1142324" indent="0">
              <a:buNone/>
              <a:defRPr sz="1700"/>
            </a:lvl4pPr>
            <a:lvl5pPr marL="1523097" indent="0">
              <a:buNone/>
              <a:defRPr sz="1700"/>
            </a:lvl5pPr>
            <a:lvl6pPr marL="1903873" indent="0">
              <a:buNone/>
              <a:defRPr sz="1700"/>
            </a:lvl6pPr>
            <a:lvl7pPr marL="2284647" indent="0">
              <a:buNone/>
              <a:defRPr sz="1700"/>
            </a:lvl7pPr>
            <a:lvl8pPr marL="2665420" indent="0">
              <a:buNone/>
              <a:defRPr sz="1700"/>
            </a:lvl8pPr>
            <a:lvl9pPr marL="3046195" indent="0">
              <a:buNone/>
              <a:defRPr sz="1700"/>
            </a:lvl9pPr>
          </a:lstStyle>
          <a:p>
            <a:pPr lvl="0"/>
            <a:r>
              <a:rPr lang="en-US" noProof="0"/>
              <a:t>Click icon to add picture</a:t>
            </a:r>
            <a:endParaRPr lang="de-DE" noProof="0"/>
          </a:p>
        </p:txBody>
      </p:sp>
      <p:sp>
        <p:nvSpPr>
          <p:cNvPr id="8" name="Textplatzhalter 8"/>
          <p:cNvSpPr>
            <a:spLocks noGrp="1"/>
          </p:cNvSpPr>
          <p:nvPr>
            <p:ph type="body" sz="quarter" idx="10"/>
          </p:nvPr>
        </p:nvSpPr>
        <p:spPr>
          <a:xfrm>
            <a:off x="167470" y="6240200"/>
            <a:ext cx="12033839" cy="290495"/>
          </a:xfrm>
          <a:prstGeom prst="rect">
            <a:avLst/>
          </a:prstGeom>
        </p:spPr>
        <p:txBody>
          <a:bodyPr lIns="76154" tIns="38076" rIns="76154" bIns="38076">
            <a:normAutofit/>
          </a:bodyPr>
          <a:lstStyle>
            <a:lvl1pPr>
              <a:buNone/>
              <a:defRPr sz="1000" i="1">
                <a:solidFill>
                  <a:schemeClr val="accent1"/>
                </a:solidFill>
              </a:defRPr>
            </a:lvl1pPr>
          </a:lstStyle>
          <a:p>
            <a:pPr lvl="0"/>
            <a:r>
              <a:rPr lang="en-US"/>
              <a:t>Click to edit Master text styles</a:t>
            </a:r>
          </a:p>
        </p:txBody>
      </p:sp>
      <p:sp>
        <p:nvSpPr>
          <p:cNvPr id="9" name="Titel 1"/>
          <p:cNvSpPr>
            <a:spLocks noGrp="1"/>
          </p:cNvSpPr>
          <p:nvPr>
            <p:ph type="title"/>
          </p:nvPr>
        </p:nvSpPr>
        <p:spPr>
          <a:xfrm>
            <a:off x="609612" y="274639"/>
            <a:ext cx="10972801" cy="1143000"/>
          </a:xfrm>
        </p:spPr>
        <p:txBody>
          <a:bodyPr/>
          <a:lstStyle/>
          <a:p>
            <a:r>
              <a:rPr lang="en-US"/>
              <a:t>Click to edit Master title style</a:t>
            </a:r>
            <a:endParaRPr lang="de-DE"/>
          </a:p>
        </p:txBody>
      </p:sp>
    </p:spTree>
    <p:extLst>
      <p:ext uri="{BB962C8B-B14F-4D97-AF65-F5344CB8AC3E}">
        <p14:creationId xmlns:p14="http://schemas.microsoft.com/office/powerpoint/2010/main" val="313083472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reserve="1">
  <p:cSld name="Titelfolie 2">
    <p:spTree>
      <p:nvGrpSpPr>
        <p:cNvPr id="1" name=""/>
        <p:cNvGrpSpPr/>
        <p:nvPr/>
      </p:nvGrpSpPr>
      <p:grpSpPr>
        <a:xfrm>
          <a:off x="0" y="0"/>
          <a:ext cx="0" cy="0"/>
          <a:chOff x="0" y="0"/>
          <a:chExt cx="0" cy="0"/>
        </a:xfrm>
      </p:grpSpPr>
      <p:grpSp>
        <p:nvGrpSpPr>
          <p:cNvPr id="4" name="Group 2"/>
          <p:cNvGrpSpPr>
            <a:grpSpLocks/>
          </p:cNvGrpSpPr>
          <p:nvPr userDrawn="1"/>
        </p:nvGrpSpPr>
        <p:grpSpPr bwMode="auto">
          <a:xfrm>
            <a:off x="3283209" y="889008"/>
            <a:ext cx="5631273" cy="4630739"/>
            <a:chOff x="1346" y="1940"/>
            <a:chExt cx="797" cy="796"/>
          </a:xfrm>
          <a:solidFill>
            <a:schemeClr val="bg1">
              <a:lumMod val="95000"/>
            </a:schemeClr>
          </a:solidFill>
        </p:grpSpPr>
        <p:sp>
          <p:nvSpPr>
            <p:cNvPr id="5" name="Freeform 3"/>
            <p:cNvSpPr>
              <a:spLocks/>
            </p:cNvSpPr>
            <p:nvPr/>
          </p:nvSpPr>
          <p:spPr bwMode="auto">
            <a:xfrm>
              <a:off x="1346" y="1940"/>
              <a:ext cx="797" cy="796"/>
            </a:xfrm>
            <a:custGeom>
              <a:avLst/>
              <a:gdLst/>
              <a:ahLst/>
              <a:cxnLst>
                <a:cxn ang="0">
                  <a:pos x="19" y="321"/>
                </a:cxn>
                <a:cxn ang="0">
                  <a:pos x="58" y="214"/>
                </a:cxn>
                <a:cxn ang="0">
                  <a:pos x="125" y="125"/>
                </a:cxn>
                <a:cxn ang="0">
                  <a:pos x="214" y="59"/>
                </a:cxn>
                <a:cxn ang="0">
                  <a:pos x="320" y="20"/>
                </a:cxn>
                <a:cxn ang="0">
                  <a:pos x="437" y="14"/>
                </a:cxn>
                <a:cxn ang="0">
                  <a:pos x="549" y="43"/>
                </a:cxn>
                <a:cxn ang="0">
                  <a:pos x="644" y="101"/>
                </a:cxn>
                <a:cxn ang="0">
                  <a:pos x="719" y="182"/>
                </a:cxn>
                <a:cxn ang="0">
                  <a:pos x="768" y="284"/>
                </a:cxn>
                <a:cxn ang="0">
                  <a:pos x="785" y="399"/>
                </a:cxn>
                <a:cxn ang="0">
                  <a:pos x="768" y="514"/>
                </a:cxn>
                <a:cxn ang="0">
                  <a:pos x="719" y="614"/>
                </a:cxn>
                <a:cxn ang="0">
                  <a:pos x="644" y="696"/>
                </a:cxn>
                <a:cxn ang="0">
                  <a:pos x="549" y="755"/>
                </a:cxn>
                <a:cxn ang="0">
                  <a:pos x="437" y="783"/>
                </a:cxn>
                <a:cxn ang="0">
                  <a:pos x="320" y="777"/>
                </a:cxn>
                <a:cxn ang="0">
                  <a:pos x="214" y="738"/>
                </a:cxn>
                <a:cxn ang="0">
                  <a:pos x="125" y="672"/>
                </a:cxn>
                <a:cxn ang="0">
                  <a:pos x="58" y="583"/>
                </a:cxn>
                <a:cxn ang="0">
                  <a:pos x="19" y="477"/>
                </a:cxn>
                <a:cxn ang="0">
                  <a:pos x="12" y="399"/>
                </a:cxn>
                <a:cxn ang="0">
                  <a:pos x="8" y="479"/>
                </a:cxn>
                <a:cxn ang="0">
                  <a:pos x="48" y="588"/>
                </a:cxn>
                <a:cxn ang="0">
                  <a:pos x="117" y="679"/>
                </a:cxn>
                <a:cxn ang="0">
                  <a:pos x="209" y="747"/>
                </a:cxn>
                <a:cxn ang="0">
                  <a:pos x="318" y="787"/>
                </a:cxn>
                <a:cxn ang="0">
                  <a:pos x="439" y="794"/>
                </a:cxn>
                <a:cxn ang="0">
                  <a:pos x="553" y="764"/>
                </a:cxn>
                <a:cxn ang="0">
                  <a:pos x="651" y="705"/>
                </a:cxn>
                <a:cxn ang="0">
                  <a:pos x="728" y="621"/>
                </a:cxn>
                <a:cxn ang="0">
                  <a:pos x="779" y="517"/>
                </a:cxn>
                <a:cxn ang="0">
                  <a:pos x="797" y="399"/>
                </a:cxn>
                <a:cxn ang="0">
                  <a:pos x="779" y="280"/>
                </a:cxn>
                <a:cxn ang="0">
                  <a:pos x="728" y="176"/>
                </a:cxn>
                <a:cxn ang="0">
                  <a:pos x="651" y="91"/>
                </a:cxn>
                <a:cxn ang="0">
                  <a:pos x="553" y="32"/>
                </a:cxn>
                <a:cxn ang="0">
                  <a:pos x="439" y="2"/>
                </a:cxn>
                <a:cxn ang="0">
                  <a:pos x="318" y="9"/>
                </a:cxn>
                <a:cxn ang="0">
                  <a:pos x="209" y="49"/>
                </a:cxn>
                <a:cxn ang="0">
                  <a:pos x="117" y="117"/>
                </a:cxn>
                <a:cxn ang="0">
                  <a:pos x="48" y="208"/>
                </a:cxn>
                <a:cxn ang="0">
                  <a:pos x="8" y="319"/>
                </a:cxn>
                <a:cxn ang="0">
                  <a:pos x="12" y="399"/>
                </a:cxn>
              </a:cxnLst>
              <a:rect l="0" t="0" r="r" b="b"/>
              <a:pathLst>
                <a:path w="797" h="796">
                  <a:moveTo>
                    <a:pt x="12" y="399"/>
                  </a:moveTo>
                  <a:lnTo>
                    <a:pt x="13" y="359"/>
                  </a:lnTo>
                  <a:lnTo>
                    <a:pt x="19" y="321"/>
                  </a:lnTo>
                  <a:lnTo>
                    <a:pt x="29" y="284"/>
                  </a:lnTo>
                  <a:lnTo>
                    <a:pt x="42" y="248"/>
                  </a:lnTo>
                  <a:lnTo>
                    <a:pt x="58" y="214"/>
                  </a:lnTo>
                  <a:lnTo>
                    <a:pt x="78" y="182"/>
                  </a:lnTo>
                  <a:lnTo>
                    <a:pt x="100" y="153"/>
                  </a:lnTo>
                  <a:lnTo>
                    <a:pt x="125" y="125"/>
                  </a:lnTo>
                  <a:lnTo>
                    <a:pt x="153" y="101"/>
                  </a:lnTo>
                  <a:lnTo>
                    <a:pt x="183" y="78"/>
                  </a:lnTo>
                  <a:lnTo>
                    <a:pt x="214" y="59"/>
                  </a:lnTo>
                  <a:lnTo>
                    <a:pt x="248" y="43"/>
                  </a:lnTo>
                  <a:lnTo>
                    <a:pt x="284" y="30"/>
                  </a:lnTo>
                  <a:lnTo>
                    <a:pt x="320" y="20"/>
                  </a:lnTo>
                  <a:lnTo>
                    <a:pt x="359" y="14"/>
                  </a:lnTo>
                  <a:lnTo>
                    <a:pt x="398" y="12"/>
                  </a:lnTo>
                  <a:lnTo>
                    <a:pt x="437" y="14"/>
                  </a:lnTo>
                  <a:lnTo>
                    <a:pt x="476" y="20"/>
                  </a:lnTo>
                  <a:lnTo>
                    <a:pt x="513" y="30"/>
                  </a:lnTo>
                  <a:lnTo>
                    <a:pt x="549" y="43"/>
                  </a:lnTo>
                  <a:lnTo>
                    <a:pt x="582" y="59"/>
                  </a:lnTo>
                  <a:lnTo>
                    <a:pt x="614" y="78"/>
                  </a:lnTo>
                  <a:lnTo>
                    <a:pt x="644" y="101"/>
                  </a:lnTo>
                  <a:lnTo>
                    <a:pt x="671" y="125"/>
                  </a:lnTo>
                  <a:lnTo>
                    <a:pt x="696" y="153"/>
                  </a:lnTo>
                  <a:lnTo>
                    <a:pt x="719" y="182"/>
                  </a:lnTo>
                  <a:lnTo>
                    <a:pt x="738" y="214"/>
                  </a:lnTo>
                  <a:lnTo>
                    <a:pt x="755" y="248"/>
                  </a:lnTo>
                  <a:lnTo>
                    <a:pt x="768" y="284"/>
                  </a:lnTo>
                  <a:lnTo>
                    <a:pt x="777" y="321"/>
                  </a:lnTo>
                  <a:lnTo>
                    <a:pt x="784" y="359"/>
                  </a:lnTo>
                  <a:lnTo>
                    <a:pt x="785" y="399"/>
                  </a:lnTo>
                  <a:lnTo>
                    <a:pt x="784" y="439"/>
                  </a:lnTo>
                  <a:lnTo>
                    <a:pt x="777" y="477"/>
                  </a:lnTo>
                  <a:lnTo>
                    <a:pt x="768" y="514"/>
                  </a:lnTo>
                  <a:lnTo>
                    <a:pt x="755" y="549"/>
                  </a:lnTo>
                  <a:lnTo>
                    <a:pt x="738" y="583"/>
                  </a:lnTo>
                  <a:lnTo>
                    <a:pt x="719" y="614"/>
                  </a:lnTo>
                  <a:lnTo>
                    <a:pt x="696" y="644"/>
                  </a:lnTo>
                  <a:lnTo>
                    <a:pt x="671" y="672"/>
                  </a:lnTo>
                  <a:lnTo>
                    <a:pt x="644" y="696"/>
                  </a:lnTo>
                  <a:lnTo>
                    <a:pt x="614" y="718"/>
                  </a:lnTo>
                  <a:lnTo>
                    <a:pt x="582" y="738"/>
                  </a:lnTo>
                  <a:lnTo>
                    <a:pt x="549" y="755"/>
                  </a:lnTo>
                  <a:lnTo>
                    <a:pt x="513" y="767"/>
                  </a:lnTo>
                  <a:lnTo>
                    <a:pt x="476" y="777"/>
                  </a:lnTo>
                  <a:lnTo>
                    <a:pt x="437" y="783"/>
                  </a:lnTo>
                  <a:lnTo>
                    <a:pt x="398" y="784"/>
                  </a:lnTo>
                  <a:lnTo>
                    <a:pt x="359" y="783"/>
                  </a:lnTo>
                  <a:lnTo>
                    <a:pt x="320" y="777"/>
                  </a:lnTo>
                  <a:lnTo>
                    <a:pt x="284" y="767"/>
                  </a:lnTo>
                  <a:lnTo>
                    <a:pt x="248" y="755"/>
                  </a:lnTo>
                  <a:lnTo>
                    <a:pt x="214" y="738"/>
                  </a:lnTo>
                  <a:lnTo>
                    <a:pt x="183" y="718"/>
                  </a:lnTo>
                  <a:lnTo>
                    <a:pt x="153" y="696"/>
                  </a:lnTo>
                  <a:lnTo>
                    <a:pt x="125" y="672"/>
                  </a:lnTo>
                  <a:lnTo>
                    <a:pt x="100" y="644"/>
                  </a:lnTo>
                  <a:lnTo>
                    <a:pt x="78" y="614"/>
                  </a:lnTo>
                  <a:lnTo>
                    <a:pt x="58" y="583"/>
                  </a:lnTo>
                  <a:lnTo>
                    <a:pt x="42" y="549"/>
                  </a:lnTo>
                  <a:lnTo>
                    <a:pt x="29" y="514"/>
                  </a:lnTo>
                  <a:lnTo>
                    <a:pt x="19" y="477"/>
                  </a:lnTo>
                  <a:lnTo>
                    <a:pt x="13" y="439"/>
                  </a:lnTo>
                  <a:lnTo>
                    <a:pt x="12" y="399"/>
                  </a:lnTo>
                  <a:lnTo>
                    <a:pt x="12" y="399"/>
                  </a:lnTo>
                  <a:lnTo>
                    <a:pt x="0" y="399"/>
                  </a:lnTo>
                  <a:lnTo>
                    <a:pt x="1" y="440"/>
                  </a:lnTo>
                  <a:lnTo>
                    <a:pt x="8" y="479"/>
                  </a:lnTo>
                  <a:lnTo>
                    <a:pt x="17" y="517"/>
                  </a:lnTo>
                  <a:lnTo>
                    <a:pt x="31" y="553"/>
                  </a:lnTo>
                  <a:lnTo>
                    <a:pt x="48" y="588"/>
                  </a:lnTo>
                  <a:lnTo>
                    <a:pt x="68" y="621"/>
                  </a:lnTo>
                  <a:lnTo>
                    <a:pt x="91" y="652"/>
                  </a:lnTo>
                  <a:lnTo>
                    <a:pt x="117" y="679"/>
                  </a:lnTo>
                  <a:lnTo>
                    <a:pt x="145" y="705"/>
                  </a:lnTo>
                  <a:lnTo>
                    <a:pt x="176" y="728"/>
                  </a:lnTo>
                  <a:lnTo>
                    <a:pt x="209" y="747"/>
                  </a:lnTo>
                  <a:lnTo>
                    <a:pt x="244" y="764"/>
                  </a:lnTo>
                  <a:lnTo>
                    <a:pt x="280" y="778"/>
                  </a:lnTo>
                  <a:lnTo>
                    <a:pt x="318" y="787"/>
                  </a:lnTo>
                  <a:lnTo>
                    <a:pt x="357" y="794"/>
                  </a:lnTo>
                  <a:lnTo>
                    <a:pt x="398" y="796"/>
                  </a:lnTo>
                  <a:lnTo>
                    <a:pt x="439" y="794"/>
                  </a:lnTo>
                  <a:lnTo>
                    <a:pt x="478" y="787"/>
                  </a:lnTo>
                  <a:lnTo>
                    <a:pt x="516" y="778"/>
                  </a:lnTo>
                  <a:lnTo>
                    <a:pt x="553" y="764"/>
                  </a:lnTo>
                  <a:lnTo>
                    <a:pt x="588" y="747"/>
                  </a:lnTo>
                  <a:lnTo>
                    <a:pt x="620" y="728"/>
                  </a:lnTo>
                  <a:lnTo>
                    <a:pt x="651" y="705"/>
                  </a:lnTo>
                  <a:lnTo>
                    <a:pt x="680" y="679"/>
                  </a:lnTo>
                  <a:lnTo>
                    <a:pt x="706" y="652"/>
                  </a:lnTo>
                  <a:lnTo>
                    <a:pt x="728" y="621"/>
                  </a:lnTo>
                  <a:lnTo>
                    <a:pt x="748" y="588"/>
                  </a:lnTo>
                  <a:lnTo>
                    <a:pt x="765" y="553"/>
                  </a:lnTo>
                  <a:lnTo>
                    <a:pt x="779" y="517"/>
                  </a:lnTo>
                  <a:lnTo>
                    <a:pt x="788" y="479"/>
                  </a:lnTo>
                  <a:lnTo>
                    <a:pt x="795" y="440"/>
                  </a:lnTo>
                  <a:lnTo>
                    <a:pt x="797" y="399"/>
                  </a:lnTo>
                  <a:lnTo>
                    <a:pt x="795" y="358"/>
                  </a:lnTo>
                  <a:lnTo>
                    <a:pt x="788" y="319"/>
                  </a:lnTo>
                  <a:lnTo>
                    <a:pt x="779" y="280"/>
                  </a:lnTo>
                  <a:lnTo>
                    <a:pt x="765" y="244"/>
                  </a:lnTo>
                  <a:lnTo>
                    <a:pt x="748" y="208"/>
                  </a:lnTo>
                  <a:lnTo>
                    <a:pt x="728" y="176"/>
                  </a:lnTo>
                  <a:lnTo>
                    <a:pt x="706" y="145"/>
                  </a:lnTo>
                  <a:lnTo>
                    <a:pt x="680" y="117"/>
                  </a:lnTo>
                  <a:lnTo>
                    <a:pt x="651" y="91"/>
                  </a:lnTo>
                  <a:lnTo>
                    <a:pt x="620" y="68"/>
                  </a:lnTo>
                  <a:lnTo>
                    <a:pt x="588" y="49"/>
                  </a:lnTo>
                  <a:lnTo>
                    <a:pt x="553" y="32"/>
                  </a:lnTo>
                  <a:lnTo>
                    <a:pt x="516" y="18"/>
                  </a:lnTo>
                  <a:lnTo>
                    <a:pt x="478" y="9"/>
                  </a:lnTo>
                  <a:lnTo>
                    <a:pt x="439" y="2"/>
                  </a:lnTo>
                  <a:lnTo>
                    <a:pt x="398" y="0"/>
                  </a:lnTo>
                  <a:lnTo>
                    <a:pt x="357" y="2"/>
                  </a:lnTo>
                  <a:lnTo>
                    <a:pt x="318" y="9"/>
                  </a:lnTo>
                  <a:lnTo>
                    <a:pt x="280" y="18"/>
                  </a:lnTo>
                  <a:lnTo>
                    <a:pt x="244" y="32"/>
                  </a:lnTo>
                  <a:lnTo>
                    <a:pt x="209" y="49"/>
                  </a:lnTo>
                  <a:lnTo>
                    <a:pt x="176" y="68"/>
                  </a:lnTo>
                  <a:lnTo>
                    <a:pt x="145" y="91"/>
                  </a:lnTo>
                  <a:lnTo>
                    <a:pt x="117" y="117"/>
                  </a:lnTo>
                  <a:lnTo>
                    <a:pt x="91" y="145"/>
                  </a:lnTo>
                  <a:lnTo>
                    <a:pt x="68" y="176"/>
                  </a:lnTo>
                  <a:lnTo>
                    <a:pt x="48" y="208"/>
                  </a:lnTo>
                  <a:lnTo>
                    <a:pt x="31" y="244"/>
                  </a:lnTo>
                  <a:lnTo>
                    <a:pt x="17" y="280"/>
                  </a:lnTo>
                  <a:lnTo>
                    <a:pt x="8" y="319"/>
                  </a:lnTo>
                  <a:lnTo>
                    <a:pt x="1" y="358"/>
                  </a:lnTo>
                  <a:lnTo>
                    <a:pt x="0" y="399"/>
                  </a:lnTo>
                  <a:lnTo>
                    <a:pt x="12" y="399"/>
                  </a:lnTo>
                  <a:close/>
                </a:path>
              </a:pathLst>
            </a:custGeom>
            <a:grpFill/>
            <a:ln w="9525">
              <a:noFill/>
              <a:round/>
              <a:headEnd/>
              <a:tailEnd/>
            </a:ln>
          </p:spPr>
          <p:txBody>
            <a:bodyPr/>
            <a:lstStyle/>
            <a:p>
              <a:pPr fontAlgn="auto">
                <a:spcBef>
                  <a:spcPts val="0"/>
                </a:spcBef>
                <a:spcAft>
                  <a:spcPts val="0"/>
                </a:spcAft>
                <a:defRPr/>
              </a:pPr>
              <a:endParaRPr lang="de-DE">
                <a:latin typeface="+mn-lt"/>
                <a:ea typeface="+mn-ea"/>
              </a:endParaRPr>
            </a:p>
          </p:txBody>
        </p:sp>
        <p:sp>
          <p:nvSpPr>
            <p:cNvPr id="6" name="Freeform 4"/>
            <p:cNvSpPr>
              <a:spLocks/>
            </p:cNvSpPr>
            <p:nvPr/>
          </p:nvSpPr>
          <p:spPr bwMode="auto">
            <a:xfrm>
              <a:off x="1545" y="2127"/>
              <a:ext cx="468" cy="552"/>
            </a:xfrm>
            <a:custGeom>
              <a:avLst/>
              <a:gdLst/>
              <a:ahLst/>
              <a:cxnLst>
                <a:cxn ang="0">
                  <a:pos x="408" y="329"/>
                </a:cxn>
                <a:cxn ang="0">
                  <a:pos x="401" y="340"/>
                </a:cxn>
                <a:cxn ang="0">
                  <a:pos x="424" y="349"/>
                </a:cxn>
                <a:cxn ang="0">
                  <a:pos x="410" y="369"/>
                </a:cxn>
                <a:cxn ang="0">
                  <a:pos x="337" y="441"/>
                </a:cxn>
                <a:cxn ang="0">
                  <a:pos x="195" y="342"/>
                </a:cxn>
                <a:cxn ang="0">
                  <a:pos x="147" y="314"/>
                </a:cxn>
                <a:cxn ang="0">
                  <a:pos x="187" y="260"/>
                </a:cxn>
                <a:cxn ang="0">
                  <a:pos x="247" y="300"/>
                </a:cxn>
                <a:cxn ang="0">
                  <a:pos x="288" y="176"/>
                </a:cxn>
                <a:cxn ang="0">
                  <a:pos x="374" y="121"/>
                </a:cxn>
                <a:cxn ang="0">
                  <a:pos x="437" y="204"/>
                </a:cxn>
                <a:cxn ang="0">
                  <a:pos x="433" y="181"/>
                </a:cxn>
                <a:cxn ang="0">
                  <a:pos x="417" y="78"/>
                </a:cxn>
                <a:cxn ang="0">
                  <a:pos x="395" y="10"/>
                </a:cxn>
                <a:cxn ang="0">
                  <a:pos x="352" y="22"/>
                </a:cxn>
                <a:cxn ang="0">
                  <a:pos x="163" y="235"/>
                </a:cxn>
                <a:cxn ang="0">
                  <a:pos x="136" y="309"/>
                </a:cxn>
                <a:cxn ang="0">
                  <a:pos x="143" y="322"/>
                </a:cxn>
                <a:cxn ang="0">
                  <a:pos x="154" y="335"/>
                </a:cxn>
                <a:cxn ang="0">
                  <a:pos x="148" y="444"/>
                </a:cxn>
                <a:cxn ang="0">
                  <a:pos x="81" y="458"/>
                </a:cxn>
                <a:cxn ang="0">
                  <a:pos x="174" y="419"/>
                </a:cxn>
                <a:cxn ang="0">
                  <a:pos x="178" y="361"/>
                </a:cxn>
                <a:cxn ang="0">
                  <a:pos x="140" y="469"/>
                </a:cxn>
                <a:cxn ang="0">
                  <a:pos x="32" y="393"/>
                </a:cxn>
                <a:cxn ang="0">
                  <a:pos x="50" y="430"/>
                </a:cxn>
                <a:cxn ang="0">
                  <a:pos x="47" y="516"/>
                </a:cxn>
                <a:cxn ang="0">
                  <a:pos x="134" y="546"/>
                </a:cxn>
                <a:cxn ang="0">
                  <a:pos x="328" y="546"/>
                </a:cxn>
                <a:cxn ang="0">
                  <a:pos x="399" y="433"/>
                </a:cxn>
                <a:cxn ang="0">
                  <a:pos x="428" y="344"/>
                </a:cxn>
                <a:cxn ang="0">
                  <a:pos x="435" y="291"/>
                </a:cxn>
                <a:cxn ang="0">
                  <a:pos x="38" y="497"/>
                </a:cxn>
                <a:cxn ang="0">
                  <a:pos x="66" y="523"/>
                </a:cxn>
                <a:cxn ang="0">
                  <a:pos x="75" y="515"/>
                </a:cxn>
                <a:cxn ang="0">
                  <a:pos x="178" y="239"/>
                </a:cxn>
                <a:cxn ang="0">
                  <a:pos x="387" y="28"/>
                </a:cxn>
                <a:cxn ang="0">
                  <a:pos x="404" y="83"/>
                </a:cxn>
                <a:cxn ang="0">
                  <a:pos x="203" y="237"/>
                </a:cxn>
                <a:cxn ang="0">
                  <a:pos x="460" y="276"/>
                </a:cxn>
                <a:cxn ang="0">
                  <a:pos x="460" y="276"/>
                </a:cxn>
                <a:cxn ang="0">
                  <a:pos x="338" y="133"/>
                </a:cxn>
                <a:cxn ang="0">
                  <a:pos x="229" y="280"/>
                </a:cxn>
                <a:cxn ang="0">
                  <a:pos x="231" y="215"/>
                </a:cxn>
                <a:cxn ang="0">
                  <a:pos x="244" y="230"/>
                </a:cxn>
                <a:cxn ang="0">
                  <a:pos x="269" y="197"/>
                </a:cxn>
                <a:cxn ang="0">
                  <a:pos x="258" y="284"/>
                </a:cxn>
                <a:cxn ang="0">
                  <a:pos x="272" y="158"/>
                </a:cxn>
                <a:cxn ang="0">
                  <a:pos x="288" y="166"/>
                </a:cxn>
                <a:cxn ang="0">
                  <a:pos x="198" y="273"/>
                </a:cxn>
                <a:cxn ang="0">
                  <a:pos x="90" y="530"/>
                </a:cxn>
                <a:cxn ang="0">
                  <a:pos x="104" y="505"/>
                </a:cxn>
                <a:cxn ang="0">
                  <a:pos x="162" y="538"/>
                </a:cxn>
                <a:cxn ang="0">
                  <a:pos x="122" y="479"/>
                </a:cxn>
                <a:cxn ang="0">
                  <a:pos x="460" y="276"/>
                </a:cxn>
                <a:cxn ang="0">
                  <a:pos x="190" y="506"/>
                </a:cxn>
                <a:cxn ang="0">
                  <a:pos x="305" y="523"/>
                </a:cxn>
                <a:cxn ang="0">
                  <a:pos x="178" y="537"/>
                </a:cxn>
                <a:cxn ang="0">
                  <a:pos x="206" y="479"/>
                </a:cxn>
                <a:cxn ang="0">
                  <a:pos x="245" y="413"/>
                </a:cxn>
              </a:cxnLst>
              <a:rect l="0" t="0" r="r" b="b"/>
              <a:pathLst>
                <a:path w="468" h="552">
                  <a:moveTo>
                    <a:pt x="460" y="276"/>
                  </a:moveTo>
                  <a:lnTo>
                    <a:pt x="452" y="282"/>
                  </a:lnTo>
                  <a:lnTo>
                    <a:pt x="442" y="285"/>
                  </a:lnTo>
                  <a:lnTo>
                    <a:pt x="432" y="289"/>
                  </a:lnTo>
                  <a:lnTo>
                    <a:pt x="422" y="294"/>
                  </a:lnTo>
                  <a:lnTo>
                    <a:pt x="419" y="298"/>
                  </a:lnTo>
                  <a:lnTo>
                    <a:pt x="418" y="303"/>
                  </a:lnTo>
                  <a:lnTo>
                    <a:pt x="420" y="313"/>
                  </a:lnTo>
                  <a:lnTo>
                    <a:pt x="423" y="319"/>
                  </a:lnTo>
                  <a:lnTo>
                    <a:pt x="423" y="322"/>
                  </a:lnTo>
                  <a:lnTo>
                    <a:pt x="421" y="323"/>
                  </a:lnTo>
                  <a:lnTo>
                    <a:pt x="416" y="324"/>
                  </a:lnTo>
                  <a:lnTo>
                    <a:pt x="408" y="329"/>
                  </a:lnTo>
                  <a:lnTo>
                    <a:pt x="405" y="333"/>
                  </a:lnTo>
                  <a:lnTo>
                    <a:pt x="402" y="336"/>
                  </a:lnTo>
                  <a:lnTo>
                    <a:pt x="394" y="341"/>
                  </a:lnTo>
                  <a:lnTo>
                    <a:pt x="389" y="342"/>
                  </a:lnTo>
                  <a:lnTo>
                    <a:pt x="383" y="342"/>
                  </a:lnTo>
                  <a:lnTo>
                    <a:pt x="381" y="343"/>
                  </a:lnTo>
                  <a:lnTo>
                    <a:pt x="380" y="343"/>
                  </a:lnTo>
                  <a:lnTo>
                    <a:pt x="381" y="344"/>
                  </a:lnTo>
                  <a:lnTo>
                    <a:pt x="383" y="346"/>
                  </a:lnTo>
                  <a:lnTo>
                    <a:pt x="387" y="346"/>
                  </a:lnTo>
                  <a:lnTo>
                    <a:pt x="392" y="346"/>
                  </a:lnTo>
                  <a:lnTo>
                    <a:pt x="395" y="345"/>
                  </a:lnTo>
                  <a:lnTo>
                    <a:pt x="401" y="340"/>
                  </a:lnTo>
                  <a:lnTo>
                    <a:pt x="404" y="336"/>
                  </a:lnTo>
                  <a:lnTo>
                    <a:pt x="410" y="331"/>
                  </a:lnTo>
                  <a:lnTo>
                    <a:pt x="414" y="328"/>
                  </a:lnTo>
                  <a:lnTo>
                    <a:pt x="419" y="327"/>
                  </a:lnTo>
                  <a:lnTo>
                    <a:pt x="424" y="328"/>
                  </a:lnTo>
                  <a:lnTo>
                    <a:pt x="426" y="330"/>
                  </a:lnTo>
                  <a:lnTo>
                    <a:pt x="425" y="334"/>
                  </a:lnTo>
                  <a:lnTo>
                    <a:pt x="422" y="336"/>
                  </a:lnTo>
                  <a:lnTo>
                    <a:pt x="418" y="338"/>
                  </a:lnTo>
                  <a:lnTo>
                    <a:pt x="416" y="340"/>
                  </a:lnTo>
                  <a:lnTo>
                    <a:pt x="422" y="346"/>
                  </a:lnTo>
                  <a:lnTo>
                    <a:pt x="424" y="348"/>
                  </a:lnTo>
                  <a:lnTo>
                    <a:pt x="424" y="349"/>
                  </a:lnTo>
                  <a:lnTo>
                    <a:pt x="424" y="353"/>
                  </a:lnTo>
                  <a:lnTo>
                    <a:pt x="420" y="355"/>
                  </a:lnTo>
                  <a:lnTo>
                    <a:pt x="414" y="355"/>
                  </a:lnTo>
                  <a:lnTo>
                    <a:pt x="402" y="351"/>
                  </a:lnTo>
                  <a:lnTo>
                    <a:pt x="402" y="350"/>
                  </a:lnTo>
                  <a:lnTo>
                    <a:pt x="399" y="351"/>
                  </a:lnTo>
                  <a:lnTo>
                    <a:pt x="403" y="356"/>
                  </a:lnTo>
                  <a:lnTo>
                    <a:pt x="409" y="358"/>
                  </a:lnTo>
                  <a:lnTo>
                    <a:pt x="416" y="358"/>
                  </a:lnTo>
                  <a:lnTo>
                    <a:pt x="415" y="360"/>
                  </a:lnTo>
                  <a:lnTo>
                    <a:pt x="414" y="363"/>
                  </a:lnTo>
                  <a:lnTo>
                    <a:pt x="411" y="367"/>
                  </a:lnTo>
                  <a:lnTo>
                    <a:pt x="410" y="369"/>
                  </a:lnTo>
                  <a:lnTo>
                    <a:pt x="408" y="378"/>
                  </a:lnTo>
                  <a:lnTo>
                    <a:pt x="408" y="387"/>
                  </a:lnTo>
                  <a:lnTo>
                    <a:pt x="409" y="395"/>
                  </a:lnTo>
                  <a:lnTo>
                    <a:pt x="408" y="404"/>
                  </a:lnTo>
                  <a:lnTo>
                    <a:pt x="406" y="411"/>
                  </a:lnTo>
                  <a:lnTo>
                    <a:pt x="404" y="415"/>
                  </a:lnTo>
                  <a:lnTo>
                    <a:pt x="402" y="420"/>
                  </a:lnTo>
                  <a:lnTo>
                    <a:pt x="397" y="425"/>
                  </a:lnTo>
                  <a:lnTo>
                    <a:pt x="386" y="431"/>
                  </a:lnTo>
                  <a:lnTo>
                    <a:pt x="376" y="436"/>
                  </a:lnTo>
                  <a:lnTo>
                    <a:pt x="364" y="439"/>
                  </a:lnTo>
                  <a:lnTo>
                    <a:pt x="352" y="440"/>
                  </a:lnTo>
                  <a:lnTo>
                    <a:pt x="337" y="441"/>
                  </a:lnTo>
                  <a:lnTo>
                    <a:pt x="322" y="439"/>
                  </a:lnTo>
                  <a:lnTo>
                    <a:pt x="309" y="438"/>
                  </a:lnTo>
                  <a:lnTo>
                    <a:pt x="296" y="433"/>
                  </a:lnTo>
                  <a:lnTo>
                    <a:pt x="271" y="421"/>
                  </a:lnTo>
                  <a:lnTo>
                    <a:pt x="247" y="404"/>
                  </a:lnTo>
                  <a:lnTo>
                    <a:pt x="236" y="396"/>
                  </a:lnTo>
                  <a:lnTo>
                    <a:pt x="227" y="388"/>
                  </a:lnTo>
                  <a:lnTo>
                    <a:pt x="219" y="382"/>
                  </a:lnTo>
                  <a:lnTo>
                    <a:pt x="212" y="375"/>
                  </a:lnTo>
                  <a:lnTo>
                    <a:pt x="201" y="363"/>
                  </a:lnTo>
                  <a:lnTo>
                    <a:pt x="193" y="353"/>
                  </a:lnTo>
                  <a:lnTo>
                    <a:pt x="195" y="346"/>
                  </a:lnTo>
                  <a:lnTo>
                    <a:pt x="195" y="342"/>
                  </a:lnTo>
                  <a:lnTo>
                    <a:pt x="193" y="338"/>
                  </a:lnTo>
                  <a:lnTo>
                    <a:pt x="192" y="339"/>
                  </a:lnTo>
                  <a:lnTo>
                    <a:pt x="191" y="340"/>
                  </a:lnTo>
                  <a:lnTo>
                    <a:pt x="190" y="344"/>
                  </a:lnTo>
                  <a:lnTo>
                    <a:pt x="183" y="348"/>
                  </a:lnTo>
                  <a:lnTo>
                    <a:pt x="179" y="349"/>
                  </a:lnTo>
                  <a:lnTo>
                    <a:pt x="176" y="349"/>
                  </a:lnTo>
                  <a:lnTo>
                    <a:pt x="168" y="345"/>
                  </a:lnTo>
                  <a:lnTo>
                    <a:pt x="163" y="337"/>
                  </a:lnTo>
                  <a:lnTo>
                    <a:pt x="161" y="333"/>
                  </a:lnTo>
                  <a:lnTo>
                    <a:pt x="159" y="329"/>
                  </a:lnTo>
                  <a:lnTo>
                    <a:pt x="153" y="321"/>
                  </a:lnTo>
                  <a:lnTo>
                    <a:pt x="147" y="314"/>
                  </a:lnTo>
                  <a:lnTo>
                    <a:pt x="142" y="306"/>
                  </a:lnTo>
                  <a:lnTo>
                    <a:pt x="139" y="298"/>
                  </a:lnTo>
                  <a:lnTo>
                    <a:pt x="137" y="290"/>
                  </a:lnTo>
                  <a:lnTo>
                    <a:pt x="137" y="273"/>
                  </a:lnTo>
                  <a:lnTo>
                    <a:pt x="139" y="265"/>
                  </a:lnTo>
                  <a:lnTo>
                    <a:pt x="141" y="256"/>
                  </a:lnTo>
                  <a:lnTo>
                    <a:pt x="147" y="248"/>
                  </a:lnTo>
                  <a:lnTo>
                    <a:pt x="156" y="242"/>
                  </a:lnTo>
                  <a:lnTo>
                    <a:pt x="169" y="243"/>
                  </a:lnTo>
                  <a:lnTo>
                    <a:pt x="175" y="244"/>
                  </a:lnTo>
                  <a:lnTo>
                    <a:pt x="180" y="249"/>
                  </a:lnTo>
                  <a:lnTo>
                    <a:pt x="184" y="254"/>
                  </a:lnTo>
                  <a:lnTo>
                    <a:pt x="187" y="260"/>
                  </a:lnTo>
                  <a:lnTo>
                    <a:pt x="192" y="274"/>
                  </a:lnTo>
                  <a:lnTo>
                    <a:pt x="195" y="285"/>
                  </a:lnTo>
                  <a:lnTo>
                    <a:pt x="206" y="288"/>
                  </a:lnTo>
                  <a:lnTo>
                    <a:pt x="212" y="287"/>
                  </a:lnTo>
                  <a:lnTo>
                    <a:pt x="217" y="283"/>
                  </a:lnTo>
                  <a:lnTo>
                    <a:pt x="220" y="285"/>
                  </a:lnTo>
                  <a:lnTo>
                    <a:pt x="222" y="289"/>
                  </a:lnTo>
                  <a:lnTo>
                    <a:pt x="224" y="292"/>
                  </a:lnTo>
                  <a:lnTo>
                    <a:pt x="228" y="294"/>
                  </a:lnTo>
                  <a:lnTo>
                    <a:pt x="229" y="294"/>
                  </a:lnTo>
                  <a:lnTo>
                    <a:pt x="234" y="297"/>
                  </a:lnTo>
                  <a:lnTo>
                    <a:pt x="241" y="299"/>
                  </a:lnTo>
                  <a:lnTo>
                    <a:pt x="247" y="300"/>
                  </a:lnTo>
                  <a:lnTo>
                    <a:pt x="254" y="298"/>
                  </a:lnTo>
                  <a:lnTo>
                    <a:pt x="259" y="296"/>
                  </a:lnTo>
                  <a:lnTo>
                    <a:pt x="266" y="286"/>
                  </a:lnTo>
                  <a:lnTo>
                    <a:pt x="269" y="277"/>
                  </a:lnTo>
                  <a:lnTo>
                    <a:pt x="272" y="256"/>
                  </a:lnTo>
                  <a:lnTo>
                    <a:pt x="281" y="247"/>
                  </a:lnTo>
                  <a:lnTo>
                    <a:pt x="286" y="238"/>
                  </a:lnTo>
                  <a:lnTo>
                    <a:pt x="291" y="227"/>
                  </a:lnTo>
                  <a:lnTo>
                    <a:pt x="292" y="216"/>
                  </a:lnTo>
                  <a:lnTo>
                    <a:pt x="291" y="210"/>
                  </a:lnTo>
                  <a:lnTo>
                    <a:pt x="289" y="204"/>
                  </a:lnTo>
                  <a:lnTo>
                    <a:pt x="283" y="189"/>
                  </a:lnTo>
                  <a:lnTo>
                    <a:pt x="288" y="176"/>
                  </a:lnTo>
                  <a:lnTo>
                    <a:pt x="294" y="174"/>
                  </a:lnTo>
                  <a:lnTo>
                    <a:pt x="303" y="171"/>
                  </a:lnTo>
                  <a:lnTo>
                    <a:pt x="311" y="165"/>
                  </a:lnTo>
                  <a:lnTo>
                    <a:pt x="319" y="156"/>
                  </a:lnTo>
                  <a:lnTo>
                    <a:pt x="324" y="146"/>
                  </a:lnTo>
                  <a:lnTo>
                    <a:pt x="325" y="146"/>
                  </a:lnTo>
                  <a:lnTo>
                    <a:pt x="337" y="144"/>
                  </a:lnTo>
                  <a:lnTo>
                    <a:pt x="349" y="140"/>
                  </a:lnTo>
                  <a:lnTo>
                    <a:pt x="359" y="134"/>
                  </a:lnTo>
                  <a:lnTo>
                    <a:pt x="364" y="128"/>
                  </a:lnTo>
                  <a:lnTo>
                    <a:pt x="368" y="123"/>
                  </a:lnTo>
                  <a:lnTo>
                    <a:pt x="370" y="120"/>
                  </a:lnTo>
                  <a:lnTo>
                    <a:pt x="374" y="121"/>
                  </a:lnTo>
                  <a:lnTo>
                    <a:pt x="381" y="121"/>
                  </a:lnTo>
                  <a:lnTo>
                    <a:pt x="392" y="117"/>
                  </a:lnTo>
                  <a:lnTo>
                    <a:pt x="402" y="112"/>
                  </a:lnTo>
                  <a:lnTo>
                    <a:pt x="405" y="112"/>
                  </a:lnTo>
                  <a:lnTo>
                    <a:pt x="406" y="113"/>
                  </a:lnTo>
                  <a:lnTo>
                    <a:pt x="414" y="131"/>
                  </a:lnTo>
                  <a:lnTo>
                    <a:pt x="420" y="149"/>
                  </a:lnTo>
                  <a:lnTo>
                    <a:pt x="423" y="154"/>
                  </a:lnTo>
                  <a:lnTo>
                    <a:pt x="425" y="161"/>
                  </a:lnTo>
                  <a:lnTo>
                    <a:pt x="426" y="174"/>
                  </a:lnTo>
                  <a:lnTo>
                    <a:pt x="428" y="185"/>
                  </a:lnTo>
                  <a:lnTo>
                    <a:pt x="432" y="195"/>
                  </a:lnTo>
                  <a:lnTo>
                    <a:pt x="437" y="204"/>
                  </a:lnTo>
                  <a:lnTo>
                    <a:pt x="441" y="216"/>
                  </a:lnTo>
                  <a:lnTo>
                    <a:pt x="445" y="227"/>
                  </a:lnTo>
                  <a:lnTo>
                    <a:pt x="450" y="238"/>
                  </a:lnTo>
                  <a:lnTo>
                    <a:pt x="461" y="260"/>
                  </a:lnTo>
                  <a:lnTo>
                    <a:pt x="462" y="265"/>
                  </a:lnTo>
                  <a:lnTo>
                    <a:pt x="463" y="269"/>
                  </a:lnTo>
                  <a:lnTo>
                    <a:pt x="463" y="272"/>
                  </a:lnTo>
                  <a:lnTo>
                    <a:pt x="461" y="276"/>
                  </a:lnTo>
                  <a:lnTo>
                    <a:pt x="460" y="276"/>
                  </a:lnTo>
                  <a:lnTo>
                    <a:pt x="460" y="276"/>
                  </a:lnTo>
                  <a:lnTo>
                    <a:pt x="465" y="251"/>
                  </a:lnTo>
                  <a:lnTo>
                    <a:pt x="448" y="216"/>
                  </a:lnTo>
                  <a:lnTo>
                    <a:pt x="433" y="181"/>
                  </a:lnTo>
                  <a:lnTo>
                    <a:pt x="430" y="174"/>
                  </a:lnTo>
                  <a:lnTo>
                    <a:pt x="429" y="167"/>
                  </a:lnTo>
                  <a:lnTo>
                    <a:pt x="429" y="154"/>
                  </a:lnTo>
                  <a:lnTo>
                    <a:pt x="423" y="133"/>
                  </a:lnTo>
                  <a:lnTo>
                    <a:pt x="415" y="113"/>
                  </a:lnTo>
                  <a:lnTo>
                    <a:pt x="414" y="111"/>
                  </a:lnTo>
                  <a:lnTo>
                    <a:pt x="415" y="109"/>
                  </a:lnTo>
                  <a:lnTo>
                    <a:pt x="416" y="108"/>
                  </a:lnTo>
                  <a:lnTo>
                    <a:pt x="418" y="106"/>
                  </a:lnTo>
                  <a:lnTo>
                    <a:pt x="419" y="94"/>
                  </a:lnTo>
                  <a:lnTo>
                    <a:pt x="416" y="83"/>
                  </a:lnTo>
                  <a:lnTo>
                    <a:pt x="416" y="80"/>
                  </a:lnTo>
                  <a:lnTo>
                    <a:pt x="417" y="78"/>
                  </a:lnTo>
                  <a:lnTo>
                    <a:pt x="418" y="75"/>
                  </a:lnTo>
                  <a:lnTo>
                    <a:pt x="418" y="73"/>
                  </a:lnTo>
                  <a:lnTo>
                    <a:pt x="417" y="68"/>
                  </a:lnTo>
                  <a:lnTo>
                    <a:pt x="415" y="64"/>
                  </a:lnTo>
                  <a:lnTo>
                    <a:pt x="411" y="60"/>
                  </a:lnTo>
                  <a:lnTo>
                    <a:pt x="408" y="58"/>
                  </a:lnTo>
                  <a:lnTo>
                    <a:pt x="400" y="47"/>
                  </a:lnTo>
                  <a:lnTo>
                    <a:pt x="391" y="36"/>
                  </a:lnTo>
                  <a:lnTo>
                    <a:pt x="391" y="34"/>
                  </a:lnTo>
                  <a:lnTo>
                    <a:pt x="390" y="34"/>
                  </a:lnTo>
                  <a:lnTo>
                    <a:pt x="395" y="27"/>
                  </a:lnTo>
                  <a:lnTo>
                    <a:pt x="397" y="19"/>
                  </a:lnTo>
                  <a:lnTo>
                    <a:pt x="395" y="10"/>
                  </a:lnTo>
                  <a:lnTo>
                    <a:pt x="392" y="6"/>
                  </a:lnTo>
                  <a:lnTo>
                    <a:pt x="389" y="1"/>
                  </a:lnTo>
                  <a:lnTo>
                    <a:pt x="382" y="0"/>
                  </a:lnTo>
                  <a:lnTo>
                    <a:pt x="375" y="2"/>
                  </a:lnTo>
                  <a:lnTo>
                    <a:pt x="362" y="9"/>
                  </a:lnTo>
                  <a:lnTo>
                    <a:pt x="361" y="10"/>
                  </a:lnTo>
                  <a:lnTo>
                    <a:pt x="360" y="12"/>
                  </a:lnTo>
                  <a:lnTo>
                    <a:pt x="356" y="13"/>
                  </a:lnTo>
                  <a:lnTo>
                    <a:pt x="350" y="9"/>
                  </a:lnTo>
                  <a:lnTo>
                    <a:pt x="348" y="14"/>
                  </a:lnTo>
                  <a:lnTo>
                    <a:pt x="342" y="17"/>
                  </a:lnTo>
                  <a:lnTo>
                    <a:pt x="352" y="21"/>
                  </a:lnTo>
                  <a:lnTo>
                    <a:pt x="352" y="22"/>
                  </a:lnTo>
                  <a:lnTo>
                    <a:pt x="331" y="40"/>
                  </a:lnTo>
                  <a:lnTo>
                    <a:pt x="294" y="76"/>
                  </a:lnTo>
                  <a:lnTo>
                    <a:pt x="285" y="86"/>
                  </a:lnTo>
                  <a:lnTo>
                    <a:pt x="252" y="125"/>
                  </a:lnTo>
                  <a:lnTo>
                    <a:pt x="238" y="142"/>
                  </a:lnTo>
                  <a:lnTo>
                    <a:pt x="222" y="162"/>
                  </a:lnTo>
                  <a:lnTo>
                    <a:pt x="206" y="182"/>
                  </a:lnTo>
                  <a:lnTo>
                    <a:pt x="193" y="201"/>
                  </a:lnTo>
                  <a:lnTo>
                    <a:pt x="182" y="218"/>
                  </a:lnTo>
                  <a:lnTo>
                    <a:pt x="172" y="235"/>
                  </a:lnTo>
                  <a:lnTo>
                    <a:pt x="169" y="237"/>
                  </a:lnTo>
                  <a:lnTo>
                    <a:pt x="167" y="235"/>
                  </a:lnTo>
                  <a:lnTo>
                    <a:pt x="163" y="235"/>
                  </a:lnTo>
                  <a:lnTo>
                    <a:pt x="161" y="235"/>
                  </a:lnTo>
                  <a:lnTo>
                    <a:pt x="163" y="235"/>
                  </a:lnTo>
                  <a:lnTo>
                    <a:pt x="156" y="237"/>
                  </a:lnTo>
                  <a:lnTo>
                    <a:pt x="151" y="239"/>
                  </a:lnTo>
                  <a:lnTo>
                    <a:pt x="146" y="242"/>
                  </a:lnTo>
                  <a:lnTo>
                    <a:pt x="141" y="245"/>
                  </a:lnTo>
                  <a:lnTo>
                    <a:pt x="136" y="253"/>
                  </a:lnTo>
                  <a:lnTo>
                    <a:pt x="131" y="262"/>
                  </a:lnTo>
                  <a:lnTo>
                    <a:pt x="128" y="271"/>
                  </a:lnTo>
                  <a:lnTo>
                    <a:pt x="128" y="280"/>
                  </a:lnTo>
                  <a:lnTo>
                    <a:pt x="129" y="295"/>
                  </a:lnTo>
                  <a:lnTo>
                    <a:pt x="132" y="301"/>
                  </a:lnTo>
                  <a:lnTo>
                    <a:pt x="136" y="309"/>
                  </a:lnTo>
                  <a:lnTo>
                    <a:pt x="126" y="321"/>
                  </a:lnTo>
                  <a:lnTo>
                    <a:pt x="124" y="324"/>
                  </a:lnTo>
                  <a:lnTo>
                    <a:pt x="120" y="326"/>
                  </a:lnTo>
                  <a:lnTo>
                    <a:pt x="116" y="332"/>
                  </a:lnTo>
                  <a:lnTo>
                    <a:pt x="116" y="333"/>
                  </a:lnTo>
                  <a:lnTo>
                    <a:pt x="118" y="335"/>
                  </a:lnTo>
                  <a:lnTo>
                    <a:pt x="128" y="329"/>
                  </a:lnTo>
                  <a:lnTo>
                    <a:pt x="136" y="321"/>
                  </a:lnTo>
                  <a:lnTo>
                    <a:pt x="140" y="317"/>
                  </a:lnTo>
                  <a:lnTo>
                    <a:pt x="141" y="319"/>
                  </a:lnTo>
                  <a:lnTo>
                    <a:pt x="143" y="319"/>
                  </a:lnTo>
                  <a:lnTo>
                    <a:pt x="143" y="321"/>
                  </a:lnTo>
                  <a:lnTo>
                    <a:pt x="143" y="322"/>
                  </a:lnTo>
                  <a:lnTo>
                    <a:pt x="129" y="335"/>
                  </a:lnTo>
                  <a:lnTo>
                    <a:pt x="117" y="345"/>
                  </a:lnTo>
                  <a:lnTo>
                    <a:pt x="91" y="363"/>
                  </a:lnTo>
                  <a:lnTo>
                    <a:pt x="87" y="365"/>
                  </a:lnTo>
                  <a:lnTo>
                    <a:pt x="91" y="365"/>
                  </a:lnTo>
                  <a:lnTo>
                    <a:pt x="101" y="363"/>
                  </a:lnTo>
                  <a:lnTo>
                    <a:pt x="113" y="358"/>
                  </a:lnTo>
                  <a:lnTo>
                    <a:pt x="120" y="351"/>
                  </a:lnTo>
                  <a:lnTo>
                    <a:pt x="143" y="336"/>
                  </a:lnTo>
                  <a:lnTo>
                    <a:pt x="149" y="330"/>
                  </a:lnTo>
                  <a:lnTo>
                    <a:pt x="151" y="332"/>
                  </a:lnTo>
                  <a:lnTo>
                    <a:pt x="153" y="332"/>
                  </a:lnTo>
                  <a:lnTo>
                    <a:pt x="154" y="335"/>
                  </a:lnTo>
                  <a:lnTo>
                    <a:pt x="156" y="339"/>
                  </a:lnTo>
                  <a:lnTo>
                    <a:pt x="158" y="343"/>
                  </a:lnTo>
                  <a:lnTo>
                    <a:pt x="159" y="346"/>
                  </a:lnTo>
                  <a:lnTo>
                    <a:pt x="156" y="353"/>
                  </a:lnTo>
                  <a:lnTo>
                    <a:pt x="156" y="361"/>
                  </a:lnTo>
                  <a:lnTo>
                    <a:pt x="158" y="379"/>
                  </a:lnTo>
                  <a:lnTo>
                    <a:pt x="161" y="396"/>
                  </a:lnTo>
                  <a:lnTo>
                    <a:pt x="166" y="413"/>
                  </a:lnTo>
                  <a:lnTo>
                    <a:pt x="167" y="431"/>
                  </a:lnTo>
                  <a:lnTo>
                    <a:pt x="167" y="433"/>
                  </a:lnTo>
                  <a:lnTo>
                    <a:pt x="165" y="439"/>
                  </a:lnTo>
                  <a:lnTo>
                    <a:pt x="159" y="442"/>
                  </a:lnTo>
                  <a:lnTo>
                    <a:pt x="148" y="444"/>
                  </a:lnTo>
                  <a:lnTo>
                    <a:pt x="133" y="444"/>
                  </a:lnTo>
                  <a:lnTo>
                    <a:pt x="116" y="444"/>
                  </a:lnTo>
                  <a:lnTo>
                    <a:pt x="101" y="446"/>
                  </a:lnTo>
                  <a:lnTo>
                    <a:pt x="99" y="446"/>
                  </a:lnTo>
                  <a:lnTo>
                    <a:pt x="97" y="447"/>
                  </a:lnTo>
                  <a:lnTo>
                    <a:pt x="91" y="448"/>
                  </a:lnTo>
                  <a:lnTo>
                    <a:pt x="87" y="451"/>
                  </a:lnTo>
                  <a:lnTo>
                    <a:pt x="81" y="451"/>
                  </a:lnTo>
                  <a:lnTo>
                    <a:pt x="81" y="452"/>
                  </a:lnTo>
                  <a:lnTo>
                    <a:pt x="77" y="454"/>
                  </a:lnTo>
                  <a:lnTo>
                    <a:pt x="77" y="456"/>
                  </a:lnTo>
                  <a:lnTo>
                    <a:pt x="79" y="458"/>
                  </a:lnTo>
                  <a:lnTo>
                    <a:pt x="81" y="458"/>
                  </a:lnTo>
                  <a:lnTo>
                    <a:pt x="85" y="458"/>
                  </a:lnTo>
                  <a:lnTo>
                    <a:pt x="89" y="456"/>
                  </a:lnTo>
                  <a:lnTo>
                    <a:pt x="94" y="455"/>
                  </a:lnTo>
                  <a:lnTo>
                    <a:pt x="97" y="454"/>
                  </a:lnTo>
                  <a:lnTo>
                    <a:pt x="126" y="453"/>
                  </a:lnTo>
                  <a:lnTo>
                    <a:pt x="139" y="453"/>
                  </a:lnTo>
                  <a:lnTo>
                    <a:pt x="151" y="454"/>
                  </a:lnTo>
                  <a:lnTo>
                    <a:pt x="156" y="454"/>
                  </a:lnTo>
                  <a:lnTo>
                    <a:pt x="162" y="452"/>
                  </a:lnTo>
                  <a:lnTo>
                    <a:pt x="168" y="449"/>
                  </a:lnTo>
                  <a:lnTo>
                    <a:pt x="172" y="442"/>
                  </a:lnTo>
                  <a:lnTo>
                    <a:pt x="174" y="431"/>
                  </a:lnTo>
                  <a:lnTo>
                    <a:pt x="174" y="419"/>
                  </a:lnTo>
                  <a:lnTo>
                    <a:pt x="172" y="410"/>
                  </a:lnTo>
                  <a:lnTo>
                    <a:pt x="168" y="392"/>
                  </a:lnTo>
                  <a:lnTo>
                    <a:pt x="166" y="377"/>
                  </a:lnTo>
                  <a:lnTo>
                    <a:pt x="165" y="361"/>
                  </a:lnTo>
                  <a:lnTo>
                    <a:pt x="165" y="356"/>
                  </a:lnTo>
                  <a:lnTo>
                    <a:pt x="167" y="356"/>
                  </a:lnTo>
                  <a:lnTo>
                    <a:pt x="168" y="356"/>
                  </a:lnTo>
                  <a:lnTo>
                    <a:pt x="169" y="358"/>
                  </a:lnTo>
                  <a:lnTo>
                    <a:pt x="172" y="358"/>
                  </a:lnTo>
                  <a:lnTo>
                    <a:pt x="173" y="360"/>
                  </a:lnTo>
                  <a:lnTo>
                    <a:pt x="176" y="360"/>
                  </a:lnTo>
                  <a:lnTo>
                    <a:pt x="178" y="360"/>
                  </a:lnTo>
                  <a:lnTo>
                    <a:pt x="178" y="361"/>
                  </a:lnTo>
                  <a:lnTo>
                    <a:pt x="186" y="390"/>
                  </a:lnTo>
                  <a:lnTo>
                    <a:pt x="192" y="410"/>
                  </a:lnTo>
                  <a:lnTo>
                    <a:pt x="193" y="417"/>
                  </a:lnTo>
                  <a:lnTo>
                    <a:pt x="195" y="426"/>
                  </a:lnTo>
                  <a:lnTo>
                    <a:pt x="197" y="442"/>
                  </a:lnTo>
                  <a:lnTo>
                    <a:pt x="196" y="453"/>
                  </a:lnTo>
                  <a:lnTo>
                    <a:pt x="193" y="462"/>
                  </a:lnTo>
                  <a:lnTo>
                    <a:pt x="189" y="467"/>
                  </a:lnTo>
                  <a:lnTo>
                    <a:pt x="182" y="471"/>
                  </a:lnTo>
                  <a:lnTo>
                    <a:pt x="168" y="472"/>
                  </a:lnTo>
                  <a:lnTo>
                    <a:pt x="168" y="471"/>
                  </a:lnTo>
                  <a:lnTo>
                    <a:pt x="165" y="471"/>
                  </a:lnTo>
                  <a:lnTo>
                    <a:pt x="140" y="469"/>
                  </a:lnTo>
                  <a:lnTo>
                    <a:pt x="106" y="468"/>
                  </a:lnTo>
                  <a:lnTo>
                    <a:pt x="72" y="469"/>
                  </a:lnTo>
                  <a:lnTo>
                    <a:pt x="66" y="471"/>
                  </a:lnTo>
                  <a:lnTo>
                    <a:pt x="58" y="471"/>
                  </a:lnTo>
                  <a:lnTo>
                    <a:pt x="56" y="467"/>
                  </a:lnTo>
                  <a:lnTo>
                    <a:pt x="56" y="466"/>
                  </a:lnTo>
                  <a:lnTo>
                    <a:pt x="62" y="452"/>
                  </a:lnTo>
                  <a:lnTo>
                    <a:pt x="63" y="440"/>
                  </a:lnTo>
                  <a:lnTo>
                    <a:pt x="62" y="433"/>
                  </a:lnTo>
                  <a:lnTo>
                    <a:pt x="58" y="425"/>
                  </a:lnTo>
                  <a:lnTo>
                    <a:pt x="49" y="411"/>
                  </a:lnTo>
                  <a:lnTo>
                    <a:pt x="38" y="400"/>
                  </a:lnTo>
                  <a:lnTo>
                    <a:pt x="32" y="393"/>
                  </a:lnTo>
                  <a:lnTo>
                    <a:pt x="24" y="387"/>
                  </a:lnTo>
                  <a:lnTo>
                    <a:pt x="11" y="373"/>
                  </a:lnTo>
                  <a:lnTo>
                    <a:pt x="8" y="373"/>
                  </a:lnTo>
                  <a:lnTo>
                    <a:pt x="6" y="371"/>
                  </a:lnTo>
                  <a:lnTo>
                    <a:pt x="4" y="371"/>
                  </a:lnTo>
                  <a:lnTo>
                    <a:pt x="0" y="376"/>
                  </a:lnTo>
                  <a:lnTo>
                    <a:pt x="17" y="394"/>
                  </a:lnTo>
                  <a:lnTo>
                    <a:pt x="24" y="398"/>
                  </a:lnTo>
                  <a:lnTo>
                    <a:pt x="31" y="403"/>
                  </a:lnTo>
                  <a:lnTo>
                    <a:pt x="36" y="410"/>
                  </a:lnTo>
                  <a:lnTo>
                    <a:pt x="43" y="415"/>
                  </a:lnTo>
                  <a:lnTo>
                    <a:pt x="48" y="423"/>
                  </a:lnTo>
                  <a:lnTo>
                    <a:pt x="50" y="430"/>
                  </a:lnTo>
                  <a:lnTo>
                    <a:pt x="51" y="438"/>
                  </a:lnTo>
                  <a:lnTo>
                    <a:pt x="50" y="446"/>
                  </a:lnTo>
                  <a:lnTo>
                    <a:pt x="49" y="455"/>
                  </a:lnTo>
                  <a:lnTo>
                    <a:pt x="43" y="463"/>
                  </a:lnTo>
                  <a:lnTo>
                    <a:pt x="36" y="469"/>
                  </a:lnTo>
                  <a:lnTo>
                    <a:pt x="29" y="476"/>
                  </a:lnTo>
                  <a:lnTo>
                    <a:pt x="25" y="487"/>
                  </a:lnTo>
                  <a:lnTo>
                    <a:pt x="25" y="492"/>
                  </a:lnTo>
                  <a:lnTo>
                    <a:pt x="27" y="497"/>
                  </a:lnTo>
                  <a:lnTo>
                    <a:pt x="31" y="501"/>
                  </a:lnTo>
                  <a:lnTo>
                    <a:pt x="42" y="506"/>
                  </a:lnTo>
                  <a:lnTo>
                    <a:pt x="45" y="510"/>
                  </a:lnTo>
                  <a:lnTo>
                    <a:pt x="47" y="516"/>
                  </a:lnTo>
                  <a:lnTo>
                    <a:pt x="51" y="520"/>
                  </a:lnTo>
                  <a:lnTo>
                    <a:pt x="62" y="528"/>
                  </a:lnTo>
                  <a:lnTo>
                    <a:pt x="72" y="531"/>
                  </a:lnTo>
                  <a:lnTo>
                    <a:pt x="76" y="533"/>
                  </a:lnTo>
                  <a:lnTo>
                    <a:pt x="79" y="533"/>
                  </a:lnTo>
                  <a:lnTo>
                    <a:pt x="87" y="536"/>
                  </a:lnTo>
                  <a:lnTo>
                    <a:pt x="88" y="538"/>
                  </a:lnTo>
                  <a:lnTo>
                    <a:pt x="89" y="539"/>
                  </a:lnTo>
                  <a:lnTo>
                    <a:pt x="98" y="544"/>
                  </a:lnTo>
                  <a:lnTo>
                    <a:pt x="107" y="545"/>
                  </a:lnTo>
                  <a:lnTo>
                    <a:pt x="120" y="545"/>
                  </a:lnTo>
                  <a:lnTo>
                    <a:pt x="127" y="545"/>
                  </a:lnTo>
                  <a:lnTo>
                    <a:pt x="134" y="546"/>
                  </a:lnTo>
                  <a:lnTo>
                    <a:pt x="141" y="547"/>
                  </a:lnTo>
                  <a:lnTo>
                    <a:pt x="147" y="547"/>
                  </a:lnTo>
                  <a:lnTo>
                    <a:pt x="156" y="545"/>
                  </a:lnTo>
                  <a:lnTo>
                    <a:pt x="182" y="545"/>
                  </a:lnTo>
                  <a:lnTo>
                    <a:pt x="212" y="545"/>
                  </a:lnTo>
                  <a:lnTo>
                    <a:pt x="243" y="546"/>
                  </a:lnTo>
                  <a:lnTo>
                    <a:pt x="274" y="547"/>
                  </a:lnTo>
                  <a:lnTo>
                    <a:pt x="304" y="549"/>
                  </a:lnTo>
                  <a:lnTo>
                    <a:pt x="310" y="550"/>
                  </a:lnTo>
                  <a:lnTo>
                    <a:pt x="315" y="552"/>
                  </a:lnTo>
                  <a:lnTo>
                    <a:pt x="321" y="552"/>
                  </a:lnTo>
                  <a:lnTo>
                    <a:pt x="327" y="551"/>
                  </a:lnTo>
                  <a:lnTo>
                    <a:pt x="328" y="546"/>
                  </a:lnTo>
                  <a:lnTo>
                    <a:pt x="327" y="544"/>
                  </a:lnTo>
                  <a:lnTo>
                    <a:pt x="321" y="531"/>
                  </a:lnTo>
                  <a:lnTo>
                    <a:pt x="316" y="519"/>
                  </a:lnTo>
                  <a:lnTo>
                    <a:pt x="312" y="507"/>
                  </a:lnTo>
                  <a:lnTo>
                    <a:pt x="311" y="495"/>
                  </a:lnTo>
                  <a:lnTo>
                    <a:pt x="311" y="471"/>
                  </a:lnTo>
                  <a:lnTo>
                    <a:pt x="315" y="446"/>
                  </a:lnTo>
                  <a:lnTo>
                    <a:pt x="324" y="448"/>
                  </a:lnTo>
                  <a:lnTo>
                    <a:pt x="324" y="449"/>
                  </a:lnTo>
                  <a:lnTo>
                    <a:pt x="342" y="449"/>
                  </a:lnTo>
                  <a:lnTo>
                    <a:pt x="361" y="447"/>
                  </a:lnTo>
                  <a:lnTo>
                    <a:pt x="379" y="441"/>
                  </a:lnTo>
                  <a:lnTo>
                    <a:pt x="399" y="433"/>
                  </a:lnTo>
                  <a:lnTo>
                    <a:pt x="406" y="426"/>
                  </a:lnTo>
                  <a:lnTo>
                    <a:pt x="413" y="416"/>
                  </a:lnTo>
                  <a:lnTo>
                    <a:pt x="416" y="406"/>
                  </a:lnTo>
                  <a:lnTo>
                    <a:pt x="416" y="396"/>
                  </a:lnTo>
                  <a:lnTo>
                    <a:pt x="415" y="384"/>
                  </a:lnTo>
                  <a:lnTo>
                    <a:pt x="416" y="371"/>
                  </a:lnTo>
                  <a:lnTo>
                    <a:pt x="418" y="364"/>
                  </a:lnTo>
                  <a:lnTo>
                    <a:pt x="422" y="360"/>
                  </a:lnTo>
                  <a:lnTo>
                    <a:pt x="423" y="359"/>
                  </a:lnTo>
                  <a:lnTo>
                    <a:pt x="425" y="357"/>
                  </a:lnTo>
                  <a:lnTo>
                    <a:pt x="429" y="351"/>
                  </a:lnTo>
                  <a:lnTo>
                    <a:pt x="429" y="347"/>
                  </a:lnTo>
                  <a:lnTo>
                    <a:pt x="428" y="344"/>
                  </a:lnTo>
                  <a:lnTo>
                    <a:pt x="426" y="342"/>
                  </a:lnTo>
                  <a:lnTo>
                    <a:pt x="424" y="340"/>
                  </a:lnTo>
                  <a:lnTo>
                    <a:pt x="428" y="337"/>
                  </a:lnTo>
                  <a:lnTo>
                    <a:pt x="430" y="334"/>
                  </a:lnTo>
                  <a:lnTo>
                    <a:pt x="431" y="328"/>
                  </a:lnTo>
                  <a:lnTo>
                    <a:pt x="429" y="322"/>
                  </a:lnTo>
                  <a:lnTo>
                    <a:pt x="427" y="320"/>
                  </a:lnTo>
                  <a:lnTo>
                    <a:pt x="426" y="316"/>
                  </a:lnTo>
                  <a:lnTo>
                    <a:pt x="424" y="307"/>
                  </a:lnTo>
                  <a:lnTo>
                    <a:pt x="423" y="300"/>
                  </a:lnTo>
                  <a:lnTo>
                    <a:pt x="425" y="296"/>
                  </a:lnTo>
                  <a:lnTo>
                    <a:pt x="428" y="294"/>
                  </a:lnTo>
                  <a:lnTo>
                    <a:pt x="435" y="291"/>
                  </a:lnTo>
                  <a:lnTo>
                    <a:pt x="442" y="289"/>
                  </a:lnTo>
                  <a:lnTo>
                    <a:pt x="456" y="283"/>
                  </a:lnTo>
                  <a:lnTo>
                    <a:pt x="462" y="280"/>
                  </a:lnTo>
                  <a:lnTo>
                    <a:pt x="466" y="276"/>
                  </a:lnTo>
                  <a:lnTo>
                    <a:pt x="468" y="270"/>
                  </a:lnTo>
                  <a:lnTo>
                    <a:pt x="468" y="265"/>
                  </a:lnTo>
                  <a:lnTo>
                    <a:pt x="465" y="251"/>
                  </a:lnTo>
                  <a:lnTo>
                    <a:pt x="460" y="276"/>
                  </a:lnTo>
                  <a:lnTo>
                    <a:pt x="47" y="491"/>
                  </a:lnTo>
                  <a:lnTo>
                    <a:pt x="45" y="494"/>
                  </a:lnTo>
                  <a:lnTo>
                    <a:pt x="45" y="499"/>
                  </a:lnTo>
                  <a:lnTo>
                    <a:pt x="42" y="500"/>
                  </a:lnTo>
                  <a:lnTo>
                    <a:pt x="38" y="497"/>
                  </a:lnTo>
                  <a:lnTo>
                    <a:pt x="35" y="495"/>
                  </a:lnTo>
                  <a:lnTo>
                    <a:pt x="34" y="494"/>
                  </a:lnTo>
                  <a:lnTo>
                    <a:pt x="33" y="491"/>
                  </a:lnTo>
                  <a:lnTo>
                    <a:pt x="34" y="487"/>
                  </a:lnTo>
                  <a:lnTo>
                    <a:pt x="36" y="483"/>
                  </a:lnTo>
                  <a:lnTo>
                    <a:pt x="43" y="481"/>
                  </a:lnTo>
                  <a:lnTo>
                    <a:pt x="47" y="481"/>
                  </a:lnTo>
                  <a:lnTo>
                    <a:pt x="49" y="483"/>
                  </a:lnTo>
                  <a:lnTo>
                    <a:pt x="47" y="487"/>
                  </a:lnTo>
                  <a:lnTo>
                    <a:pt x="47" y="491"/>
                  </a:lnTo>
                  <a:lnTo>
                    <a:pt x="460" y="276"/>
                  </a:lnTo>
                  <a:lnTo>
                    <a:pt x="72" y="524"/>
                  </a:lnTo>
                  <a:lnTo>
                    <a:pt x="66" y="523"/>
                  </a:lnTo>
                  <a:lnTo>
                    <a:pt x="62" y="521"/>
                  </a:lnTo>
                  <a:lnTo>
                    <a:pt x="60" y="518"/>
                  </a:lnTo>
                  <a:lnTo>
                    <a:pt x="58" y="512"/>
                  </a:lnTo>
                  <a:lnTo>
                    <a:pt x="55" y="501"/>
                  </a:lnTo>
                  <a:lnTo>
                    <a:pt x="56" y="487"/>
                  </a:lnTo>
                  <a:lnTo>
                    <a:pt x="58" y="485"/>
                  </a:lnTo>
                  <a:lnTo>
                    <a:pt x="68" y="483"/>
                  </a:lnTo>
                  <a:lnTo>
                    <a:pt x="71" y="481"/>
                  </a:lnTo>
                  <a:lnTo>
                    <a:pt x="75" y="481"/>
                  </a:lnTo>
                  <a:lnTo>
                    <a:pt x="77" y="483"/>
                  </a:lnTo>
                  <a:lnTo>
                    <a:pt x="76" y="490"/>
                  </a:lnTo>
                  <a:lnTo>
                    <a:pt x="75" y="497"/>
                  </a:lnTo>
                  <a:lnTo>
                    <a:pt x="75" y="515"/>
                  </a:lnTo>
                  <a:lnTo>
                    <a:pt x="77" y="522"/>
                  </a:lnTo>
                  <a:lnTo>
                    <a:pt x="72" y="524"/>
                  </a:lnTo>
                  <a:lnTo>
                    <a:pt x="460" y="276"/>
                  </a:lnTo>
                  <a:lnTo>
                    <a:pt x="414" y="102"/>
                  </a:lnTo>
                  <a:lnTo>
                    <a:pt x="413" y="104"/>
                  </a:lnTo>
                  <a:lnTo>
                    <a:pt x="410" y="104"/>
                  </a:lnTo>
                  <a:lnTo>
                    <a:pt x="409" y="100"/>
                  </a:lnTo>
                  <a:lnTo>
                    <a:pt x="410" y="96"/>
                  </a:lnTo>
                  <a:lnTo>
                    <a:pt x="413" y="96"/>
                  </a:lnTo>
                  <a:lnTo>
                    <a:pt x="414" y="98"/>
                  </a:lnTo>
                  <a:lnTo>
                    <a:pt x="414" y="102"/>
                  </a:lnTo>
                  <a:lnTo>
                    <a:pt x="460" y="276"/>
                  </a:lnTo>
                  <a:lnTo>
                    <a:pt x="178" y="239"/>
                  </a:lnTo>
                  <a:lnTo>
                    <a:pt x="193" y="213"/>
                  </a:lnTo>
                  <a:lnTo>
                    <a:pt x="211" y="188"/>
                  </a:lnTo>
                  <a:lnTo>
                    <a:pt x="249" y="139"/>
                  </a:lnTo>
                  <a:lnTo>
                    <a:pt x="286" y="96"/>
                  </a:lnTo>
                  <a:lnTo>
                    <a:pt x="328" y="54"/>
                  </a:lnTo>
                  <a:lnTo>
                    <a:pt x="351" y="34"/>
                  </a:lnTo>
                  <a:lnTo>
                    <a:pt x="376" y="17"/>
                  </a:lnTo>
                  <a:lnTo>
                    <a:pt x="380" y="12"/>
                  </a:lnTo>
                  <a:lnTo>
                    <a:pt x="382" y="11"/>
                  </a:lnTo>
                  <a:lnTo>
                    <a:pt x="385" y="13"/>
                  </a:lnTo>
                  <a:lnTo>
                    <a:pt x="389" y="15"/>
                  </a:lnTo>
                  <a:lnTo>
                    <a:pt x="389" y="22"/>
                  </a:lnTo>
                  <a:lnTo>
                    <a:pt x="387" y="28"/>
                  </a:lnTo>
                  <a:lnTo>
                    <a:pt x="384" y="32"/>
                  </a:lnTo>
                  <a:lnTo>
                    <a:pt x="381" y="34"/>
                  </a:lnTo>
                  <a:lnTo>
                    <a:pt x="386" y="39"/>
                  </a:lnTo>
                  <a:lnTo>
                    <a:pt x="392" y="46"/>
                  </a:lnTo>
                  <a:lnTo>
                    <a:pt x="404" y="60"/>
                  </a:lnTo>
                  <a:lnTo>
                    <a:pt x="407" y="65"/>
                  </a:lnTo>
                  <a:lnTo>
                    <a:pt x="409" y="67"/>
                  </a:lnTo>
                  <a:lnTo>
                    <a:pt x="412" y="69"/>
                  </a:lnTo>
                  <a:lnTo>
                    <a:pt x="415" y="73"/>
                  </a:lnTo>
                  <a:lnTo>
                    <a:pt x="415" y="74"/>
                  </a:lnTo>
                  <a:lnTo>
                    <a:pt x="414" y="76"/>
                  </a:lnTo>
                  <a:lnTo>
                    <a:pt x="409" y="81"/>
                  </a:lnTo>
                  <a:lnTo>
                    <a:pt x="404" y="83"/>
                  </a:lnTo>
                  <a:lnTo>
                    <a:pt x="393" y="85"/>
                  </a:lnTo>
                  <a:lnTo>
                    <a:pt x="375" y="89"/>
                  </a:lnTo>
                  <a:lnTo>
                    <a:pt x="357" y="95"/>
                  </a:lnTo>
                  <a:lnTo>
                    <a:pt x="337" y="102"/>
                  </a:lnTo>
                  <a:lnTo>
                    <a:pt x="317" y="112"/>
                  </a:lnTo>
                  <a:lnTo>
                    <a:pt x="301" y="121"/>
                  </a:lnTo>
                  <a:lnTo>
                    <a:pt x="287" y="131"/>
                  </a:lnTo>
                  <a:lnTo>
                    <a:pt x="273" y="143"/>
                  </a:lnTo>
                  <a:lnTo>
                    <a:pt x="261" y="158"/>
                  </a:lnTo>
                  <a:lnTo>
                    <a:pt x="252" y="169"/>
                  </a:lnTo>
                  <a:lnTo>
                    <a:pt x="242" y="181"/>
                  </a:lnTo>
                  <a:lnTo>
                    <a:pt x="221" y="209"/>
                  </a:lnTo>
                  <a:lnTo>
                    <a:pt x="203" y="237"/>
                  </a:lnTo>
                  <a:lnTo>
                    <a:pt x="200" y="242"/>
                  </a:lnTo>
                  <a:lnTo>
                    <a:pt x="198" y="245"/>
                  </a:lnTo>
                  <a:lnTo>
                    <a:pt x="192" y="253"/>
                  </a:lnTo>
                  <a:lnTo>
                    <a:pt x="191" y="253"/>
                  </a:lnTo>
                  <a:lnTo>
                    <a:pt x="189" y="252"/>
                  </a:lnTo>
                  <a:lnTo>
                    <a:pt x="188" y="249"/>
                  </a:lnTo>
                  <a:lnTo>
                    <a:pt x="186" y="247"/>
                  </a:lnTo>
                  <a:lnTo>
                    <a:pt x="184" y="247"/>
                  </a:lnTo>
                  <a:lnTo>
                    <a:pt x="181" y="247"/>
                  </a:lnTo>
                  <a:lnTo>
                    <a:pt x="179" y="243"/>
                  </a:lnTo>
                  <a:lnTo>
                    <a:pt x="178" y="242"/>
                  </a:lnTo>
                  <a:lnTo>
                    <a:pt x="178" y="239"/>
                  </a:lnTo>
                  <a:lnTo>
                    <a:pt x="460" y="276"/>
                  </a:lnTo>
                  <a:lnTo>
                    <a:pt x="402" y="98"/>
                  </a:lnTo>
                  <a:lnTo>
                    <a:pt x="401" y="102"/>
                  </a:lnTo>
                  <a:lnTo>
                    <a:pt x="397" y="107"/>
                  </a:lnTo>
                  <a:lnTo>
                    <a:pt x="391" y="111"/>
                  </a:lnTo>
                  <a:lnTo>
                    <a:pt x="385" y="113"/>
                  </a:lnTo>
                  <a:lnTo>
                    <a:pt x="376" y="113"/>
                  </a:lnTo>
                  <a:lnTo>
                    <a:pt x="374" y="112"/>
                  </a:lnTo>
                  <a:lnTo>
                    <a:pt x="376" y="102"/>
                  </a:lnTo>
                  <a:lnTo>
                    <a:pt x="377" y="102"/>
                  </a:lnTo>
                  <a:lnTo>
                    <a:pt x="389" y="99"/>
                  </a:lnTo>
                  <a:lnTo>
                    <a:pt x="401" y="96"/>
                  </a:lnTo>
                  <a:lnTo>
                    <a:pt x="402" y="98"/>
                  </a:lnTo>
                  <a:lnTo>
                    <a:pt x="460" y="276"/>
                  </a:lnTo>
                  <a:lnTo>
                    <a:pt x="329" y="115"/>
                  </a:lnTo>
                  <a:lnTo>
                    <a:pt x="331" y="115"/>
                  </a:lnTo>
                  <a:lnTo>
                    <a:pt x="338" y="111"/>
                  </a:lnTo>
                  <a:lnTo>
                    <a:pt x="349" y="108"/>
                  </a:lnTo>
                  <a:lnTo>
                    <a:pt x="356" y="106"/>
                  </a:lnTo>
                  <a:lnTo>
                    <a:pt x="360" y="104"/>
                  </a:lnTo>
                  <a:lnTo>
                    <a:pt x="362" y="104"/>
                  </a:lnTo>
                  <a:lnTo>
                    <a:pt x="363" y="106"/>
                  </a:lnTo>
                  <a:lnTo>
                    <a:pt x="363" y="113"/>
                  </a:lnTo>
                  <a:lnTo>
                    <a:pt x="359" y="121"/>
                  </a:lnTo>
                  <a:lnTo>
                    <a:pt x="352" y="127"/>
                  </a:lnTo>
                  <a:lnTo>
                    <a:pt x="345" y="131"/>
                  </a:lnTo>
                  <a:lnTo>
                    <a:pt x="338" y="133"/>
                  </a:lnTo>
                  <a:lnTo>
                    <a:pt x="333" y="135"/>
                  </a:lnTo>
                  <a:lnTo>
                    <a:pt x="327" y="133"/>
                  </a:lnTo>
                  <a:lnTo>
                    <a:pt x="330" y="125"/>
                  </a:lnTo>
                  <a:lnTo>
                    <a:pt x="329" y="115"/>
                  </a:lnTo>
                  <a:lnTo>
                    <a:pt x="460" y="276"/>
                  </a:lnTo>
                  <a:lnTo>
                    <a:pt x="252" y="292"/>
                  </a:lnTo>
                  <a:lnTo>
                    <a:pt x="247" y="291"/>
                  </a:lnTo>
                  <a:lnTo>
                    <a:pt x="236" y="287"/>
                  </a:lnTo>
                  <a:lnTo>
                    <a:pt x="234" y="287"/>
                  </a:lnTo>
                  <a:lnTo>
                    <a:pt x="234" y="288"/>
                  </a:lnTo>
                  <a:lnTo>
                    <a:pt x="232" y="285"/>
                  </a:lnTo>
                  <a:lnTo>
                    <a:pt x="232" y="282"/>
                  </a:lnTo>
                  <a:lnTo>
                    <a:pt x="229" y="280"/>
                  </a:lnTo>
                  <a:lnTo>
                    <a:pt x="225" y="278"/>
                  </a:lnTo>
                  <a:lnTo>
                    <a:pt x="220" y="276"/>
                  </a:lnTo>
                  <a:lnTo>
                    <a:pt x="217" y="276"/>
                  </a:lnTo>
                  <a:lnTo>
                    <a:pt x="216" y="277"/>
                  </a:lnTo>
                  <a:lnTo>
                    <a:pt x="213" y="276"/>
                  </a:lnTo>
                  <a:lnTo>
                    <a:pt x="215" y="272"/>
                  </a:lnTo>
                  <a:lnTo>
                    <a:pt x="217" y="270"/>
                  </a:lnTo>
                  <a:lnTo>
                    <a:pt x="219" y="261"/>
                  </a:lnTo>
                  <a:lnTo>
                    <a:pt x="220" y="252"/>
                  </a:lnTo>
                  <a:lnTo>
                    <a:pt x="219" y="235"/>
                  </a:lnTo>
                  <a:lnTo>
                    <a:pt x="222" y="224"/>
                  </a:lnTo>
                  <a:lnTo>
                    <a:pt x="228" y="218"/>
                  </a:lnTo>
                  <a:lnTo>
                    <a:pt x="231" y="215"/>
                  </a:lnTo>
                  <a:lnTo>
                    <a:pt x="236" y="208"/>
                  </a:lnTo>
                  <a:lnTo>
                    <a:pt x="240" y="204"/>
                  </a:lnTo>
                  <a:lnTo>
                    <a:pt x="243" y="201"/>
                  </a:lnTo>
                  <a:lnTo>
                    <a:pt x="245" y="199"/>
                  </a:lnTo>
                  <a:lnTo>
                    <a:pt x="249" y="195"/>
                  </a:lnTo>
                  <a:lnTo>
                    <a:pt x="253" y="192"/>
                  </a:lnTo>
                  <a:lnTo>
                    <a:pt x="256" y="192"/>
                  </a:lnTo>
                  <a:lnTo>
                    <a:pt x="258" y="198"/>
                  </a:lnTo>
                  <a:lnTo>
                    <a:pt x="259" y="201"/>
                  </a:lnTo>
                  <a:lnTo>
                    <a:pt x="259" y="210"/>
                  </a:lnTo>
                  <a:lnTo>
                    <a:pt x="256" y="217"/>
                  </a:lnTo>
                  <a:lnTo>
                    <a:pt x="251" y="224"/>
                  </a:lnTo>
                  <a:lnTo>
                    <a:pt x="244" y="230"/>
                  </a:lnTo>
                  <a:lnTo>
                    <a:pt x="236" y="240"/>
                  </a:lnTo>
                  <a:lnTo>
                    <a:pt x="234" y="245"/>
                  </a:lnTo>
                  <a:lnTo>
                    <a:pt x="234" y="251"/>
                  </a:lnTo>
                  <a:lnTo>
                    <a:pt x="234" y="253"/>
                  </a:lnTo>
                  <a:lnTo>
                    <a:pt x="242" y="245"/>
                  </a:lnTo>
                  <a:lnTo>
                    <a:pt x="246" y="238"/>
                  </a:lnTo>
                  <a:lnTo>
                    <a:pt x="253" y="231"/>
                  </a:lnTo>
                  <a:lnTo>
                    <a:pt x="260" y="227"/>
                  </a:lnTo>
                  <a:lnTo>
                    <a:pt x="267" y="220"/>
                  </a:lnTo>
                  <a:lnTo>
                    <a:pt x="269" y="215"/>
                  </a:lnTo>
                  <a:lnTo>
                    <a:pt x="269" y="209"/>
                  </a:lnTo>
                  <a:lnTo>
                    <a:pt x="267" y="197"/>
                  </a:lnTo>
                  <a:lnTo>
                    <a:pt x="269" y="197"/>
                  </a:lnTo>
                  <a:lnTo>
                    <a:pt x="271" y="196"/>
                  </a:lnTo>
                  <a:lnTo>
                    <a:pt x="274" y="194"/>
                  </a:lnTo>
                  <a:lnTo>
                    <a:pt x="275" y="195"/>
                  </a:lnTo>
                  <a:lnTo>
                    <a:pt x="279" y="199"/>
                  </a:lnTo>
                  <a:lnTo>
                    <a:pt x="281" y="204"/>
                  </a:lnTo>
                  <a:lnTo>
                    <a:pt x="283" y="212"/>
                  </a:lnTo>
                  <a:lnTo>
                    <a:pt x="284" y="220"/>
                  </a:lnTo>
                  <a:lnTo>
                    <a:pt x="282" y="228"/>
                  </a:lnTo>
                  <a:lnTo>
                    <a:pt x="279" y="235"/>
                  </a:lnTo>
                  <a:lnTo>
                    <a:pt x="259" y="256"/>
                  </a:lnTo>
                  <a:lnTo>
                    <a:pt x="259" y="266"/>
                  </a:lnTo>
                  <a:lnTo>
                    <a:pt x="260" y="276"/>
                  </a:lnTo>
                  <a:lnTo>
                    <a:pt x="258" y="284"/>
                  </a:lnTo>
                  <a:lnTo>
                    <a:pt x="256" y="288"/>
                  </a:lnTo>
                  <a:lnTo>
                    <a:pt x="252" y="292"/>
                  </a:lnTo>
                  <a:lnTo>
                    <a:pt x="460" y="276"/>
                  </a:lnTo>
                  <a:lnTo>
                    <a:pt x="275" y="179"/>
                  </a:lnTo>
                  <a:lnTo>
                    <a:pt x="269" y="181"/>
                  </a:lnTo>
                  <a:lnTo>
                    <a:pt x="265" y="181"/>
                  </a:lnTo>
                  <a:lnTo>
                    <a:pt x="261" y="179"/>
                  </a:lnTo>
                  <a:lnTo>
                    <a:pt x="258" y="178"/>
                  </a:lnTo>
                  <a:lnTo>
                    <a:pt x="258" y="177"/>
                  </a:lnTo>
                  <a:lnTo>
                    <a:pt x="258" y="176"/>
                  </a:lnTo>
                  <a:lnTo>
                    <a:pt x="264" y="166"/>
                  </a:lnTo>
                  <a:lnTo>
                    <a:pt x="271" y="158"/>
                  </a:lnTo>
                  <a:lnTo>
                    <a:pt x="272" y="158"/>
                  </a:lnTo>
                  <a:lnTo>
                    <a:pt x="287" y="145"/>
                  </a:lnTo>
                  <a:lnTo>
                    <a:pt x="304" y="135"/>
                  </a:lnTo>
                  <a:lnTo>
                    <a:pt x="310" y="131"/>
                  </a:lnTo>
                  <a:lnTo>
                    <a:pt x="313" y="129"/>
                  </a:lnTo>
                  <a:lnTo>
                    <a:pt x="314" y="128"/>
                  </a:lnTo>
                  <a:lnTo>
                    <a:pt x="315" y="129"/>
                  </a:lnTo>
                  <a:lnTo>
                    <a:pt x="315" y="138"/>
                  </a:lnTo>
                  <a:lnTo>
                    <a:pt x="312" y="147"/>
                  </a:lnTo>
                  <a:lnTo>
                    <a:pt x="308" y="155"/>
                  </a:lnTo>
                  <a:lnTo>
                    <a:pt x="300" y="162"/>
                  </a:lnTo>
                  <a:lnTo>
                    <a:pt x="296" y="165"/>
                  </a:lnTo>
                  <a:lnTo>
                    <a:pt x="292" y="166"/>
                  </a:lnTo>
                  <a:lnTo>
                    <a:pt x="288" y="166"/>
                  </a:lnTo>
                  <a:lnTo>
                    <a:pt x="285" y="167"/>
                  </a:lnTo>
                  <a:lnTo>
                    <a:pt x="281" y="172"/>
                  </a:lnTo>
                  <a:lnTo>
                    <a:pt x="280" y="177"/>
                  </a:lnTo>
                  <a:lnTo>
                    <a:pt x="275" y="179"/>
                  </a:lnTo>
                  <a:lnTo>
                    <a:pt x="460" y="276"/>
                  </a:lnTo>
                  <a:lnTo>
                    <a:pt x="213" y="247"/>
                  </a:lnTo>
                  <a:lnTo>
                    <a:pt x="213" y="255"/>
                  </a:lnTo>
                  <a:lnTo>
                    <a:pt x="212" y="260"/>
                  </a:lnTo>
                  <a:lnTo>
                    <a:pt x="210" y="267"/>
                  </a:lnTo>
                  <a:lnTo>
                    <a:pt x="206" y="272"/>
                  </a:lnTo>
                  <a:lnTo>
                    <a:pt x="201" y="276"/>
                  </a:lnTo>
                  <a:lnTo>
                    <a:pt x="199" y="275"/>
                  </a:lnTo>
                  <a:lnTo>
                    <a:pt x="198" y="273"/>
                  </a:lnTo>
                  <a:lnTo>
                    <a:pt x="197" y="267"/>
                  </a:lnTo>
                  <a:lnTo>
                    <a:pt x="204" y="256"/>
                  </a:lnTo>
                  <a:lnTo>
                    <a:pt x="207" y="251"/>
                  </a:lnTo>
                  <a:lnTo>
                    <a:pt x="211" y="245"/>
                  </a:lnTo>
                  <a:lnTo>
                    <a:pt x="213" y="245"/>
                  </a:lnTo>
                  <a:lnTo>
                    <a:pt x="213" y="247"/>
                  </a:lnTo>
                  <a:lnTo>
                    <a:pt x="460" y="276"/>
                  </a:lnTo>
                  <a:lnTo>
                    <a:pt x="112" y="537"/>
                  </a:lnTo>
                  <a:lnTo>
                    <a:pt x="107" y="539"/>
                  </a:lnTo>
                  <a:lnTo>
                    <a:pt x="104" y="539"/>
                  </a:lnTo>
                  <a:lnTo>
                    <a:pt x="99" y="537"/>
                  </a:lnTo>
                  <a:lnTo>
                    <a:pt x="94" y="534"/>
                  </a:lnTo>
                  <a:lnTo>
                    <a:pt x="90" y="530"/>
                  </a:lnTo>
                  <a:lnTo>
                    <a:pt x="87" y="524"/>
                  </a:lnTo>
                  <a:lnTo>
                    <a:pt x="86" y="503"/>
                  </a:lnTo>
                  <a:lnTo>
                    <a:pt x="87" y="481"/>
                  </a:lnTo>
                  <a:lnTo>
                    <a:pt x="88" y="479"/>
                  </a:lnTo>
                  <a:lnTo>
                    <a:pt x="89" y="479"/>
                  </a:lnTo>
                  <a:lnTo>
                    <a:pt x="100" y="479"/>
                  </a:lnTo>
                  <a:lnTo>
                    <a:pt x="103" y="479"/>
                  </a:lnTo>
                  <a:lnTo>
                    <a:pt x="106" y="479"/>
                  </a:lnTo>
                  <a:lnTo>
                    <a:pt x="106" y="481"/>
                  </a:lnTo>
                  <a:lnTo>
                    <a:pt x="107" y="484"/>
                  </a:lnTo>
                  <a:lnTo>
                    <a:pt x="105" y="501"/>
                  </a:lnTo>
                  <a:lnTo>
                    <a:pt x="104" y="504"/>
                  </a:lnTo>
                  <a:lnTo>
                    <a:pt x="104" y="505"/>
                  </a:lnTo>
                  <a:lnTo>
                    <a:pt x="104" y="510"/>
                  </a:lnTo>
                  <a:lnTo>
                    <a:pt x="105" y="517"/>
                  </a:lnTo>
                  <a:lnTo>
                    <a:pt x="108" y="530"/>
                  </a:lnTo>
                  <a:lnTo>
                    <a:pt x="109" y="531"/>
                  </a:lnTo>
                  <a:lnTo>
                    <a:pt x="111" y="532"/>
                  </a:lnTo>
                  <a:lnTo>
                    <a:pt x="113" y="535"/>
                  </a:lnTo>
                  <a:lnTo>
                    <a:pt x="113" y="537"/>
                  </a:lnTo>
                  <a:lnTo>
                    <a:pt x="112" y="537"/>
                  </a:lnTo>
                  <a:lnTo>
                    <a:pt x="460" y="276"/>
                  </a:lnTo>
                  <a:lnTo>
                    <a:pt x="174" y="522"/>
                  </a:lnTo>
                  <a:lnTo>
                    <a:pt x="171" y="529"/>
                  </a:lnTo>
                  <a:lnTo>
                    <a:pt x="167" y="534"/>
                  </a:lnTo>
                  <a:lnTo>
                    <a:pt x="162" y="538"/>
                  </a:lnTo>
                  <a:lnTo>
                    <a:pt x="156" y="539"/>
                  </a:lnTo>
                  <a:lnTo>
                    <a:pt x="151" y="540"/>
                  </a:lnTo>
                  <a:lnTo>
                    <a:pt x="143" y="541"/>
                  </a:lnTo>
                  <a:lnTo>
                    <a:pt x="136" y="540"/>
                  </a:lnTo>
                  <a:lnTo>
                    <a:pt x="131" y="539"/>
                  </a:lnTo>
                  <a:lnTo>
                    <a:pt x="129" y="537"/>
                  </a:lnTo>
                  <a:lnTo>
                    <a:pt x="127" y="534"/>
                  </a:lnTo>
                  <a:lnTo>
                    <a:pt x="121" y="525"/>
                  </a:lnTo>
                  <a:lnTo>
                    <a:pt x="117" y="515"/>
                  </a:lnTo>
                  <a:lnTo>
                    <a:pt x="116" y="505"/>
                  </a:lnTo>
                  <a:lnTo>
                    <a:pt x="118" y="488"/>
                  </a:lnTo>
                  <a:lnTo>
                    <a:pt x="119" y="482"/>
                  </a:lnTo>
                  <a:lnTo>
                    <a:pt x="122" y="479"/>
                  </a:lnTo>
                  <a:lnTo>
                    <a:pt x="130" y="478"/>
                  </a:lnTo>
                  <a:lnTo>
                    <a:pt x="136" y="478"/>
                  </a:lnTo>
                  <a:lnTo>
                    <a:pt x="142" y="479"/>
                  </a:lnTo>
                  <a:lnTo>
                    <a:pt x="147" y="479"/>
                  </a:lnTo>
                  <a:lnTo>
                    <a:pt x="149" y="481"/>
                  </a:lnTo>
                  <a:lnTo>
                    <a:pt x="149" y="485"/>
                  </a:lnTo>
                  <a:lnTo>
                    <a:pt x="151" y="492"/>
                  </a:lnTo>
                  <a:lnTo>
                    <a:pt x="153" y="501"/>
                  </a:lnTo>
                  <a:lnTo>
                    <a:pt x="156" y="506"/>
                  </a:lnTo>
                  <a:lnTo>
                    <a:pt x="167" y="514"/>
                  </a:lnTo>
                  <a:lnTo>
                    <a:pt x="172" y="516"/>
                  </a:lnTo>
                  <a:lnTo>
                    <a:pt x="174" y="522"/>
                  </a:lnTo>
                  <a:lnTo>
                    <a:pt x="460" y="276"/>
                  </a:lnTo>
                  <a:lnTo>
                    <a:pt x="163" y="485"/>
                  </a:lnTo>
                  <a:lnTo>
                    <a:pt x="163" y="481"/>
                  </a:lnTo>
                  <a:lnTo>
                    <a:pt x="170" y="481"/>
                  </a:lnTo>
                  <a:lnTo>
                    <a:pt x="181" y="483"/>
                  </a:lnTo>
                  <a:lnTo>
                    <a:pt x="187" y="481"/>
                  </a:lnTo>
                  <a:lnTo>
                    <a:pt x="192" y="478"/>
                  </a:lnTo>
                  <a:lnTo>
                    <a:pt x="193" y="479"/>
                  </a:lnTo>
                  <a:lnTo>
                    <a:pt x="195" y="480"/>
                  </a:lnTo>
                  <a:lnTo>
                    <a:pt x="195" y="485"/>
                  </a:lnTo>
                  <a:lnTo>
                    <a:pt x="196" y="492"/>
                  </a:lnTo>
                  <a:lnTo>
                    <a:pt x="195" y="497"/>
                  </a:lnTo>
                  <a:lnTo>
                    <a:pt x="194" y="503"/>
                  </a:lnTo>
                  <a:lnTo>
                    <a:pt x="190" y="506"/>
                  </a:lnTo>
                  <a:lnTo>
                    <a:pt x="182" y="508"/>
                  </a:lnTo>
                  <a:lnTo>
                    <a:pt x="174" y="506"/>
                  </a:lnTo>
                  <a:lnTo>
                    <a:pt x="169" y="503"/>
                  </a:lnTo>
                  <a:lnTo>
                    <a:pt x="166" y="498"/>
                  </a:lnTo>
                  <a:lnTo>
                    <a:pt x="164" y="492"/>
                  </a:lnTo>
                  <a:lnTo>
                    <a:pt x="163" y="485"/>
                  </a:lnTo>
                  <a:lnTo>
                    <a:pt x="460" y="276"/>
                  </a:lnTo>
                  <a:lnTo>
                    <a:pt x="310" y="451"/>
                  </a:lnTo>
                  <a:lnTo>
                    <a:pt x="304" y="473"/>
                  </a:lnTo>
                  <a:lnTo>
                    <a:pt x="301" y="492"/>
                  </a:lnTo>
                  <a:lnTo>
                    <a:pt x="301" y="502"/>
                  </a:lnTo>
                  <a:lnTo>
                    <a:pt x="302" y="512"/>
                  </a:lnTo>
                  <a:lnTo>
                    <a:pt x="305" y="523"/>
                  </a:lnTo>
                  <a:lnTo>
                    <a:pt x="310" y="535"/>
                  </a:lnTo>
                  <a:lnTo>
                    <a:pt x="311" y="539"/>
                  </a:lnTo>
                  <a:lnTo>
                    <a:pt x="310" y="541"/>
                  </a:lnTo>
                  <a:lnTo>
                    <a:pt x="299" y="540"/>
                  </a:lnTo>
                  <a:lnTo>
                    <a:pt x="292" y="538"/>
                  </a:lnTo>
                  <a:lnTo>
                    <a:pt x="284" y="537"/>
                  </a:lnTo>
                  <a:lnTo>
                    <a:pt x="272" y="535"/>
                  </a:lnTo>
                  <a:lnTo>
                    <a:pt x="261" y="534"/>
                  </a:lnTo>
                  <a:lnTo>
                    <a:pt x="247" y="535"/>
                  </a:lnTo>
                  <a:lnTo>
                    <a:pt x="219" y="537"/>
                  </a:lnTo>
                  <a:lnTo>
                    <a:pt x="200" y="538"/>
                  </a:lnTo>
                  <a:lnTo>
                    <a:pt x="180" y="539"/>
                  </a:lnTo>
                  <a:lnTo>
                    <a:pt x="178" y="537"/>
                  </a:lnTo>
                  <a:lnTo>
                    <a:pt x="179" y="535"/>
                  </a:lnTo>
                  <a:lnTo>
                    <a:pt x="180" y="531"/>
                  </a:lnTo>
                  <a:lnTo>
                    <a:pt x="181" y="525"/>
                  </a:lnTo>
                  <a:lnTo>
                    <a:pt x="181" y="518"/>
                  </a:lnTo>
                  <a:lnTo>
                    <a:pt x="186" y="517"/>
                  </a:lnTo>
                  <a:lnTo>
                    <a:pt x="190" y="516"/>
                  </a:lnTo>
                  <a:lnTo>
                    <a:pt x="195" y="515"/>
                  </a:lnTo>
                  <a:lnTo>
                    <a:pt x="200" y="511"/>
                  </a:lnTo>
                  <a:lnTo>
                    <a:pt x="205" y="506"/>
                  </a:lnTo>
                  <a:lnTo>
                    <a:pt x="207" y="501"/>
                  </a:lnTo>
                  <a:lnTo>
                    <a:pt x="208" y="493"/>
                  </a:lnTo>
                  <a:lnTo>
                    <a:pt x="207" y="486"/>
                  </a:lnTo>
                  <a:lnTo>
                    <a:pt x="206" y="479"/>
                  </a:lnTo>
                  <a:lnTo>
                    <a:pt x="203" y="474"/>
                  </a:lnTo>
                  <a:lnTo>
                    <a:pt x="200" y="470"/>
                  </a:lnTo>
                  <a:lnTo>
                    <a:pt x="199" y="467"/>
                  </a:lnTo>
                  <a:lnTo>
                    <a:pt x="203" y="460"/>
                  </a:lnTo>
                  <a:lnTo>
                    <a:pt x="205" y="452"/>
                  </a:lnTo>
                  <a:lnTo>
                    <a:pt x="205" y="439"/>
                  </a:lnTo>
                  <a:lnTo>
                    <a:pt x="203" y="425"/>
                  </a:lnTo>
                  <a:lnTo>
                    <a:pt x="199" y="410"/>
                  </a:lnTo>
                  <a:lnTo>
                    <a:pt x="193" y="388"/>
                  </a:lnTo>
                  <a:lnTo>
                    <a:pt x="188" y="367"/>
                  </a:lnTo>
                  <a:lnTo>
                    <a:pt x="190" y="361"/>
                  </a:lnTo>
                  <a:lnTo>
                    <a:pt x="192" y="363"/>
                  </a:lnTo>
                  <a:lnTo>
                    <a:pt x="245" y="413"/>
                  </a:lnTo>
                  <a:lnTo>
                    <a:pt x="251" y="417"/>
                  </a:lnTo>
                  <a:lnTo>
                    <a:pt x="258" y="422"/>
                  </a:lnTo>
                  <a:lnTo>
                    <a:pt x="274" y="431"/>
                  </a:lnTo>
                  <a:lnTo>
                    <a:pt x="292" y="439"/>
                  </a:lnTo>
                  <a:lnTo>
                    <a:pt x="310" y="446"/>
                  </a:lnTo>
                  <a:lnTo>
                    <a:pt x="311" y="447"/>
                  </a:lnTo>
                  <a:lnTo>
                    <a:pt x="310" y="451"/>
                  </a:lnTo>
                  <a:lnTo>
                    <a:pt x="460" y="276"/>
                  </a:lnTo>
                  <a:close/>
                </a:path>
              </a:pathLst>
            </a:custGeom>
            <a:grpFill/>
            <a:ln w="9525">
              <a:noFill/>
              <a:round/>
              <a:headEnd/>
              <a:tailEnd/>
            </a:ln>
          </p:spPr>
          <p:txBody>
            <a:bodyPr/>
            <a:lstStyle/>
            <a:p>
              <a:pPr fontAlgn="auto">
                <a:spcBef>
                  <a:spcPts val="0"/>
                </a:spcBef>
                <a:spcAft>
                  <a:spcPts val="0"/>
                </a:spcAft>
                <a:defRPr/>
              </a:pPr>
              <a:endParaRPr lang="de-DE">
                <a:latin typeface="+mn-lt"/>
                <a:ea typeface="+mn-ea"/>
              </a:endParaRPr>
            </a:p>
          </p:txBody>
        </p:sp>
        <p:sp>
          <p:nvSpPr>
            <p:cNvPr id="7" name="Freeform 5"/>
            <p:cNvSpPr>
              <a:spLocks/>
            </p:cNvSpPr>
            <p:nvPr/>
          </p:nvSpPr>
          <p:spPr bwMode="auto">
            <a:xfrm>
              <a:off x="1876" y="2281"/>
              <a:ext cx="66" cy="31"/>
            </a:xfrm>
            <a:custGeom>
              <a:avLst/>
              <a:gdLst/>
              <a:ahLst/>
              <a:cxnLst>
                <a:cxn ang="0">
                  <a:pos x="64" y="6"/>
                </a:cxn>
                <a:cxn ang="0">
                  <a:pos x="66" y="9"/>
                </a:cxn>
                <a:cxn ang="0">
                  <a:pos x="66" y="13"/>
                </a:cxn>
                <a:cxn ang="0">
                  <a:pos x="63" y="12"/>
                </a:cxn>
                <a:cxn ang="0">
                  <a:pos x="61" y="11"/>
                </a:cxn>
                <a:cxn ang="0">
                  <a:pos x="58" y="6"/>
                </a:cxn>
                <a:cxn ang="0">
                  <a:pos x="50" y="6"/>
                </a:cxn>
                <a:cxn ang="0">
                  <a:pos x="43" y="8"/>
                </a:cxn>
                <a:cxn ang="0">
                  <a:pos x="32" y="13"/>
                </a:cxn>
                <a:cxn ang="0">
                  <a:pos x="23" y="20"/>
                </a:cxn>
                <a:cxn ang="0">
                  <a:pos x="6" y="31"/>
                </a:cxn>
                <a:cxn ang="0">
                  <a:pos x="0" y="29"/>
                </a:cxn>
                <a:cxn ang="0">
                  <a:pos x="9" y="25"/>
                </a:cxn>
                <a:cxn ang="0">
                  <a:pos x="19" y="19"/>
                </a:cxn>
                <a:cxn ang="0">
                  <a:pos x="30" y="11"/>
                </a:cxn>
                <a:cxn ang="0">
                  <a:pos x="40" y="5"/>
                </a:cxn>
                <a:cxn ang="0">
                  <a:pos x="52" y="0"/>
                </a:cxn>
                <a:cxn ang="0">
                  <a:pos x="58" y="2"/>
                </a:cxn>
                <a:cxn ang="0">
                  <a:pos x="64" y="6"/>
                </a:cxn>
              </a:cxnLst>
              <a:rect l="0" t="0" r="r" b="b"/>
              <a:pathLst>
                <a:path w="66" h="31">
                  <a:moveTo>
                    <a:pt x="64" y="6"/>
                  </a:moveTo>
                  <a:lnTo>
                    <a:pt x="66" y="9"/>
                  </a:lnTo>
                  <a:lnTo>
                    <a:pt x="66" y="13"/>
                  </a:lnTo>
                  <a:lnTo>
                    <a:pt x="63" y="12"/>
                  </a:lnTo>
                  <a:lnTo>
                    <a:pt x="61" y="11"/>
                  </a:lnTo>
                  <a:lnTo>
                    <a:pt x="58" y="6"/>
                  </a:lnTo>
                  <a:lnTo>
                    <a:pt x="50" y="6"/>
                  </a:lnTo>
                  <a:lnTo>
                    <a:pt x="43" y="8"/>
                  </a:lnTo>
                  <a:lnTo>
                    <a:pt x="32" y="13"/>
                  </a:lnTo>
                  <a:lnTo>
                    <a:pt x="23" y="20"/>
                  </a:lnTo>
                  <a:lnTo>
                    <a:pt x="6" y="31"/>
                  </a:lnTo>
                  <a:lnTo>
                    <a:pt x="0" y="29"/>
                  </a:lnTo>
                  <a:lnTo>
                    <a:pt x="9" y="25"/>
                  </a:lnTo>
                  <a:lnTo>
                    <a:pt x="19" y="19"/>
                  </a:lnTo>
                  <a:lnTo>
                    <a:pt x="30" y="11"/>
                  </a:lnTo>
                  <a:lnTo>
                    <a:pt x="40" y="5"/>
                  </a:lnTo>
                  <a:lnTo>
                    <a:pt x="52" y="0"/>
                  </a:lnTo>
                  <a:lnTo>
                    <a:pt x="58" y="2"/>
                  </a:lnTo>
                  <a:lnTo>
                    <a:pt x="64" y="6"/>
                  </a:lnTo>
                  <a:close/>
                </a:path>
              </a:pathLst>
            </a:custGeom>
            <a:grpFill/>
            <a:ln w="9525">
              <a:noFill/>
              <a:round/>
              <a:headEnd/>
              <a:tailEnd/>
            </a:ln>
          </p:spPr>
          <p:txBody>
            <a:bodyPr/>
            <a:lstStyle/>
            <a:p>
              <a:pPr fontAlgn="auto">
                <a:spcBef>
                  <a:spcPts val="0"/>
                </a:spcBef>
                <a:spcAft>
                  <a:spcPts val="0"/>
                </a:spcAft>
                <a:defRPr/>
              </a:pPr>
              <a:endParaRPr lang="de-DE">
                <a:latin typeface="+mn-lt"/>
                <a:ea typeface="+mn-ea"/>
              </a:endParaRPr>
            </a:p>
          </p:txBody>
        </p:sp>
        <p:sp>
          <p:nvSpPr>
            <p:cNvPr id="8" name="Freeform 6"/>
            <p:cNvSpPr>
              <a:spLocks/>
            </p:cNvSpPr>
            <p:nvPr/>
          </p:nvSpPr>
          <p:spPr bwMode="auto">
            <a:xfrm>
              <a:off x="1870" y="2301"/>
              <a:ext cx="68" cy="42"/>
            </a:xfrm>
            <a:custGeom>
              <a:avLst/>
              <a:gdLst/>
              <a:ahLst/>
              <a:cxnLst>
                <a:cxn ang="0">
                  <a:pos x="68" y="7"/>
                </a:cxn>
                <a:cxn ang="0">
                  <a:pos x="67" y="3"/>
                </a:cxn>
                <a:cxn ang="0">
                  <a:pos x="66" y="1"/>
                </a:cxn>
                <a:cxn ang="0">
                  <a:pos x="64" y="0"/>
                </a:cxn>
                <a:cxn ang="0">
                  <a:pos x="62" y="5"/>
                </a:cxn>
                <a:cxn ang="0">
                  <a:pos x="61" y="7"/>
                </a:cxn>
                <a:cxn ang="0">
                  <a:pos x="56" y="7"/>
                </a:cxn>
                <a:cxn ang="0">
                  <a:pos x="45" y="11"/>
                </a:cxn>
                <a:cxn ang="0">
                  <a:pos x="35" y="17"/>
                </a:cxn>
                <a:cxn ang="0">
                  <a:pos x="25" y="24"/>
                </a:cxn>
                <a:cxn ang="0">
                  <a:pos x="15" y="30"/>
                </a:cxn>
                <a:cxn ang="0">
                  <a:pos x="0" y="36"/>
                </a:cxn>
                <a:cxn ang="0">
                  <a:pos x="0" y="38"/>
                </a:cxn>
                <a:cxn ang="0">
                  <a:pos x="47" y="42"/>
                </a:cxn>
                <a:cxn ang="0">
                  <a:pos x="62" y="40"/>
                </a:cxn>
                <a:cxn ang="0">
                  <a:pos x="62" y="37"/>
                </a:cxn>
                <a:cxn ang="0">
                  <a:pos x="60" y="34"/>
                </a:cxn>
                <a:cxn ang="0">
                  <a:pos x="63" y="23"/>
                </a:cxn>
                <a:cxn ang="0">
                  <a:pos x="62" y="13"/>
                </a:cxn>
                <a:cxn ang="0">
                  <a:pos x="63" y="11"/>
                </a:cxn>
                <a:cxn ang="0">
                  <a:pos x="65" y="11"/>
                </a:cxn>
                <a:cxn ang="0">
                  <a:pos x="67" y="10"/>
                </a:cxn>
                <a:cxn ang="0">
                  <a:pos x="68" y="7"/>
                </a:cxn>
                <a:cxn ang="0">
                  <a:pos x="68" y="7"/>
                </a:cxn>
                <a:cxn ang="0">
                  <a:pos x="56" y="34"/>
                </a:cxn>
                <a:cxn ang="0">
                  <a:pos x="52" y="35"/>
                </a:cxn>
                <a:cxn ang="0">
                  <a:pos x="49" y="34"/>
                </a:cxn>
                <a:cxn ang="0">
                  <a:pos x="42" y="34"/>
                </a:cxn>
                <a:cxn ang="0">
                  <a:pos x="36" y="35"/>
                </a:cxn>
                <a:cxn ang="0">
                  <a:pos x="24" y="34"/>
                </a:cxn>
                <a:cxn ang="0">
                  <a:pos x="22" y="32"/>
                </a:cxn>
                <a:cxn ang="0">
                  <a:pos x="27" y="29"/>
                </a:cxn>
                <a:cxn ang="0">
                  <a:pos x="41" y="21"/>
                </a:cxn>
                <a:cxn ang="0">
                  <a:pos x="54" y="17"/>
                </a:cxn>
                <a:cxn ang="0">
                  <a:pos x="56" y="18"/>
                </a:cxn>
                <a:cxn ang="0">
                  <a:pos x="57" y="27"/>
                </a:cxn>
                <a:cxn ang="0">
                  <a:pos x="56" y="34"/>
                </a:cxn>
                <a:cxn ang="0">
                  <a:pos x="68" y="7"/>
                </a:cxn>
              </a:cxnLst>
              <a:rect l="0" t="0" r="r" b="b"/>
              <a:pathLst>
                <a:path w="68" h="42">
                  <a:moveTo>
                    <a:pt x="68" y="7"/>
                  </a:moveTo>
                  <a:lnTo>
                    <a:pt x="67" y="3"/>
                  </a:lnTo>
                  <a:lnTo>
                    <a:pt x="66" y="1"/>
                  </a:lnTo>
                  <a:lnTo>
                    <a:pt x="64" y="0"/>
                  </a:lnTo>
                  <a:lnTo>
                    <a:pt x="62" y="5"/>
                  </a:lnTo>
                  <a:lnTo>
                    <a:pt x="61" y="7"/>
                  </a:lnTo>
                  <a:lnTo>
                    <a:pt x="56" y="7"/>
                  </a:lnTo>
                  <a:lnTo>
                    <a:pt x="45" y="11"/>
                  </a:lnTo>
                  <a:lnTo>
                    <a:pt x="35" y="17"/>
                  </a:lnTo>
                  <a:lnTo>
                    <a:pt x="25" y="24"/>
                  </a:lnTo>
                  <a:lnTo>
                    <a:pt x="15" y="30"/>
                  </a:lnTo>
                  <a:lnTo>
                    <a:pt x="0" y="36"/>
                  </a:lnTo>
                  <a:lnTo>
                    <a:pt x="0" y="38"/>
                  </a:lnTo>
                  <a:lnTo>
                    <a:pt x="47" y="42"/>
                  </a:lnTo>
                  <a:lnTo>
                    <a:pt x="62" y="40"/>
                  </a:lnTo>
                  <a:lnTo>
                    <a:pt x="62" y="37"/>
                  </a:lnTo>
                  <a:lnTo>
                    <a:pt x="60" y="34"/>
                  </a:lnTo>
                  <a:lnTo>
                    <a:pt x="63" y="23"/>
                  </a:lnTo>
                  <a:lnTo>
                    <a:pt x="62" y="13"/>
                  </a:lnTo>
                  <a:lnTo>
                    <a:pt x="63" y="11"/>
                  </a:lnTo>
                  <a:lnTo>
                    <a:pt x="65" y="11"/>
                  </a:lnTo>
                  <a:lnTo>
                    <a:pt x="67" y="10"/>
                  </a:lnTo>
                  <a:lnTo>
                    <a:pt x="68" y="7"/>
                  </a:lnTo>
                  <a:lnTo>
                    <a:pt x="68" y="7"/>
                  </a:lnTo>
                  <a:lnTo>
                    <a:pt x="56" y="34"/>
                  </a:lnTo>
                  <a:lnTo>
                    <a:pt x="52" y="35"/>
                  </a:lnTo>
                  <a:lnTo>
                    <a:pt x="49" y="34"/>
                  </a:lnTo>
                  <a:lnTo>
                    <a:pt x="42" y="34"/>
                  </a:lnTo>
                  <a:lnTo>
                    <a:pt x="36" y="35"/>
                  </a:lnTo>
                  <a:lnTo>
                    <a:pt x="24" y="34"/>
                  </a:lnTo>
                  <a:lnTo>
                    <a:pt x="22" y="32"/>
                  </a:lnTo>
                  <a:lnTo>
                    <a:pt x="27" y="29"/>
                  </a:lnTo>
                  <a:lnTo>
                    <a:pt x="41" y="21"/>
                  </a:lnTo>
                  <a:lnTo>
                    <a:pt x="54" y="17"/>
                  </a:lnTo>
                  <a:lnTo>
                    <a:pt x="56" y="18"/>
                  </a:lnTo>
                  <a:lnTo>
                    <a:pt x="57" y="27"/>
                  </a:lnTo>
                  <a:lnTo>
                    <a:pt x="56" y="34"/>
                  </a:lnTo>
                  <a:lnTo>
                    <a:pt x="68" y="7"/>
                  </a:lnTo>
                  <a:close/>
                </a:path>
              </a:pathLst>
            </a:custGeom>
            <a:grpFill/>
            <a:ln w="9525">
              <a:noFill/>
              <a:round/>
              <a:headEnd/>
              <a:tailEnd/>
            </a:ln>
          </p:spPr>
          <p:txBody>
            <a:bodyPr/>
            <a:lstStyle/>
            <a:p>
              <a:pPr fontAlgn="auto">
                <a:spcBef>
                  <a:spcPts val="0"/>
                </a:spcBef>
                <a:spcAft>
                  <a:spcPts val="0"/>
                </a:spcAft>
                <a:defRPr/>
              </a:pPr>
              <a:endParaRPr lang="de-DE">
                <a:latin typeface="+mn-lt"/>
                <a:ea typeface="+mn-ea"/>
              </a:endParaRPr>
            </a:p>
          </p:txBody>
        </p:sp>
        <p:sp>
          <p:nvSpPr>
            <p:cNvPr id="9" name="Freeform 7"/>
            <p:cNvSpPr>
              <a:spLocks/>
            </p:cNvSpPr>
            <p:nvPr/>
          </p:nvSpPr>
          <p:spPr bwMode="auto">
            <a:xfrm>
              <a:off x="1944" y="2382"/>
              <a:ext cx="41" cy="36"/>
            </a:xfrm>
            <a:custGeom>
              <a:avLst/>
              <a:gdLst/>
              <a:ahLst/>
              <a:cxnLst>
                <a:cxn ang="0">
                  <a:pos x="3" y="1"/>
                </a:cxn>
                <a:cxn ang="0">
                  <a:pos x="5" y="0"/>
                </a:cxn>
                <a:cxn ang="0">
                  <a:pos x="5" y="3"/>
                </a:cxn>
                <a:cxn ang="0">
                  <a:pos x="5" y="12"/>
                </a:cxn>
                <a:cxn ang="0">
                  <a:pos x="3" y="23"/>
                </a:cxn>
                <a:cxn ang="0">
                  <a:pos x="3" y="27"/>
                </a:cxn>
                <a:cxn ang="0">
                  <a:pos x="5" y="28"/>
                </a:cxn>
                <a:cxn ang="0">
                  <a:pos x="7" y="29"/>
                </a:cxn>
                <a:cxn ang="0">
                  <a:pos x="13" y="28"/>
                </a:cxn>
                <a:cxn ang="0">
                  <a:pos x="19" y="25"/>
                </a:cxn>
                <a:cxn ang="0">
                  <a:pos x="29" y="21"/>
                </a:cxn>
                <a:cxn ang="0">
                  <a:pos x="34" y="19"/>
                </a:cxn>
                <a:cxn ang="0">
                  <a:pos x="41" y="17"/>
                </a:cxn>
                <a:cxn ang="0">
                  <a:pos x="41" y="21"/>
                </a:cxn>
                <a:cxn ang="0">
                  <a:pos x="30" y="25"/>
                </a:cxn>
                <a:cxn ang="0">
                  <a:pos x="19" y="29"/>
                </a:cxn>
                <a:cxn ang="0">
                  <a:pos x="9" y="35"/>
                </a:cxn>
                <a:cxn ang="0">
                  <a:pos x="6" y="36"/>
                </a:cxn>
                <a:cxn ang="0">
                  <a:pos x="3" y="35"/>
                </a:cxn>
                <a:cxn ang="0">
                  <a:pos x="2" y="33"/>
                </a:cxn>
                <a:cxn ang="0">
                  <a:pos x="0" y="27"/>
                </a:cxn>
                <a:cxn ang="0">
                  <a:pos x="0" y="23"/>
                </a:cxn>
                <a:cxn ang="0">
                  <a:pos x="0" y="14"/>
                </a:cxn>
                <a:cxn ang="0">
                  <a:pos x="2" y="3"/>
                </a:cxn>
                <a:cxn ang="0">
                  <a:pos x="3" y="1"/>
                </a:cxn>
              </a:cxnLst>
              <a:rect l="0" t="0" r="r" b="b"/>
              <a:pathLst>
                <a:path w="41" h="36">
                  <a:moveTo>
                    <a:pt x="3" y="1"/>
                  </a:moveTo>
                  <a:lnTo>
                    <a:pt x="5" y="0"/>
                  </a:lnTo>
                  <a:lnTo>
                    <a:pt x="5" y="3"/>
                  </a:lnTo>
                  <a:lnTo>
                    <a:pt x="5" y="12"/>
                  </a:lnTo>
                  <a:lnTo>
                    <a:pt x="3" y="23"/>
                  </a:lnTo>
                  <a:lnTo>
                    <a:pt x="3" y="27"/>
                  </a:lnTo>
                  <a:lnTo>
                    <a:pt x="5" y="28"/>
                  </a:lnTo>
                  <a:lnTo>
                    <a:pt x="7" y="29"/>
                  </a:lnTo>
                  <a:lnTo>
                    <a:pt x="13" y="28"/>
                  </a:lnTo>
                  <a:lnTo>
                    <a:pt x="19" y="25"/>
                  </a:lnTo>
                  <a:lnTo>
                    <a:pt x="29" y="21"/>
                  </a:lnTo>
                  <a:lnTo>
                    <a:pt x="34" y="19"/>
                  </a:lnTo>
                  <a:lnTo>
                    <a:pt x="41" y="17"/>
                  </a:lnTo>
                  <a:lnTo>
                    <a:pt x="41" y="21"/>
                  </a:lnTo>
                  <a:lnTo>
                    <a:pt x="30" y="25"/>
                  </a:lnTo>
                  <a:lnTo>
                    <a:pt x="19" y="29"/>
                  </a:lnTo>
                  <a:lnTo>
                    <a:pt x="9" y="35"/>
                  </a:lnTo>
                  <a:lnTo>
                    <a:pt x="6" y="36"/>
                  </a:lnTo>
                  <a:lnTo>
                    <a:pt x="3" y="35"/>
                  </a:lnTo>
                  <a:lnTo>
                    <a:pt x="2" y="33"/>
                  </a:lnTo>
                  <a:lnTo>
                    <a:pt x="0" y="27"/>
                  </a:lnTo>
                  <a:lnTo>
                    <a:pt x="0" y="23"/>
                  </a:lnTo>
                  <a:lnTo>
                    <a:pt x="0" y="14"/>
                  </a:lnTo>
                  <a:lnTo>
                    <a:pt x="2" y="3"/>
                  </a:lnTo>
                  <a:lnTo>
                    <a:pt x="3" y="1"/>
                  </a:lnTo>
                  <a:close/>
                </a:path>
              </a:pathLst>
            </a:custGeom>
            <a:grpFill/>
            <a:ln w="9525">
              <a:noFill/>
              <a:round/>
              <a:headEnd/>
              <a:tailEnd/>
            </a:ln>
          </p:spPr>
          <p:txBody>
            <a:bodyPr/>
            <a:lstStyle/>
            <a:p>
              <a:pPr fontAlgn="auto">
                <a:spcBef>
                  <a:spcPts val="0"/>
                </a:spcBef>
                <a:spcAft>
                  <a:spcPts val="0"/>
                </a:spcAft>
                <a:defRPr/>
              </a:pPr>
              <a:endParaRPr lang="de-DE">
                <a:latin typeface="+mn-lt"/>
                <a:ea typeface="+mn-ea"/>
              </a:endParaRPr>
            </a:p>
          </p:txBody>
        </p:sp>
        <p:sp>
          <p:nvSpPr>
            <p:cNvPr id="10" name="Freeform 8"/>
            <p:cNvSpPr>
              <a:spLocks/>
            </p:cNvSpPr>
            <p:nvPr/>
          </p:nvSpPr>
          <p:spPr bwMode="auto">
            <a:xfrm>
              <a:off x="1689" y="2376"/>
              <a:ext cx="40" cy="78"/>
            </a:xfrm>
            <a:custGeom>
              <a:avLst/>
              <a:gdLst/>
              <a:ahLst/>
              <a:cxnLst>
                <a:cxn ang="0">
                  <a:pos x="30" y="6"/>
                </a:cxn>
                <a:cxn ang="0">
                  <a:pos x="33" y="13"/>
                </a:cxn>
                <a:cxn ang="0">
                  <a:pos x="32" y="21"/>
                </a:cxn>
                <a:cxn ang="0">
                  <a:pos x="30" y="36"/>
                </a:cxn>
                <a:cxn ang="0">
                  <a:pos x="31" y="39"/>
                </a:cxn>
                <a:cxn ang="0">
                  <a:pos x="34" y="41"/>
                </a:cxn>
                <a:cxn ang="0">
                  <a:pos x="36" y="43"/>
                </a:cxn>
                <a:cxn ang="0">
                  <a:pos x="36" y="45"/>
                </a:cxn>
                <a:cxn ang="0">
                  <a:pos x="33" y="47"/>
                </a:cxn>
                <a:cxn ang="0">
                  <a:pos x="30" y="45"/>
                </a:cxn>
                <a:cxn ang="0">
                  <a:pos x="27" y="43"/>
                </a:cxn>
                <a:cxn ang="0">
                  <a:pos x="26" y="39"/>
                </a:cxn>
                <a:cxn ang="0">
                  <a:pos x="26" y="32"/>
                </a:cxn>
                <a:cxn ang="0">
                  <a:pos x="28" y="23"/>
                </a:cxn>
                <a:cxn ang="0">
                  <a:pos x="28" y="15"/>
                </a:cxn>
                <a:cxn ang="0">
                  <a:pos x="26" y="7"/>
                </a:cxn>
                <a:cxn ang="0">
                  <a:pos x="19" y="4"/>
                </a:cxn>
                <a:cxn ang="0">
                  <a:pos x="13" y="5"/>
                </a:cxn>
                <a:cxn ang="0">
                  <a:pos x="8" y="12"/>
                </a:cxn>
                <a:cxn ang="0">
                  <a:pos x="5" y="16"/>
                </a:cxn>
                <a:cxn ang="0">
                  <a:pos x="4" y="35"/>
                </a:cxn>
                <a:cxn ang="0">
                  <a:pos x="6" y="46"/>
                </a:cxn>
                <a:cxn ang="0">
                  <a:pos x="12" y="54"/>
                </a:cxn>
                <a:cxn ang="0">
                  <a:pos x="23" y="60"/>
                </a:cxn>
                <a:cxn ang="0">
                  <a:pos x="27" y="65"/>
                </a:cxn>
                <a:cxn ang="0">
                  <a:pos x="28" y="70"/>
                </a:cxn>
                <a:cxn ang="0">
                  <a:pos x="34" y="73"/>
                </a:cxn>
                <a:cxn ang="0">
                  <a:pos x="36" y="70"/>
                </a:cxn>
                <a:cxn ang="0">
                  <a:pos x="36" y="69"/>
                </a:cxn>
                <a:cxn ang="0">
                  <a:pos x="38" y="70"/>
                </a:cxn>
                <a:cxn ang="0">
                  <a:pos x="40" y="72"/>
                </a:cxn>
                <a:cxn ang="0">
                  <a:pos x="38" y="75"/>
                </a:cxn>
                <a:cxn ang="0">
                  <a:pos x="36" y="76"/>
                </a:cxn>
                <a:cxn ang="0">
                  <a:pos x="34" y="77"/>
                </a:cxn>
                <a:cxn ang="0">
                  <a:pos x="31" y="78"/>
                </a:cxn>
                <a:cxn ang="0">
                  <a:pos x="28" y="75"/>
                </a:cxn>
                <a:cxn ang="0">
                  <a:pos x="26" y="69"/>
                </a:cxn>
                <a:cxn ang="0">
                  <a:pos x="24" y="65"/>
                </a:cxn>
                <a:cxn ang="0">
                  <a:pos x="21" y="62"/>
                </a:cxn>
                <a:cxn ang="0">
                  <a:pos x="12" y="59"/>
                </a:cxn>
                <a:cxn ang="0">
                  <a:pos x="7" y="52"/>
                </a:cxn>
                <a:cxn ang="0">
                  <a:pos x="2" y="45"/>
                </a:cxn>
                <a:cxn ang="0">
                  <a:pos x="1" y="36"/>
                </a:cxn>
                <a:cxn ang="0">
                  <a:pos x="0" y="28"/>
                </a:cxn>
                <a:cxn ang="0">
                  <a:pos x="2" y="20"/>
                </a:cxn>
                <a:cxn ang="0">
                  <a:pos x="5" y="11"/>
                </a:cxn>
                <a:cxn ang="0">
                  <a:pos x="10" y="4"/>
                </a:cxn>
                <a:cxn ang="0">
                  <a:pos x="16" y="1"/>
                </a:cxn>
                <a:cxn ang="0">
                  <a:pos x="23" y="0"/>
                </a:cxn>
                <a:cxn ang="0">
                  <a:pos x="30" y="6"/>
                </a:cxn>
              </a:cxnLst>
              <a:rect l="0" t="0" r="r" b="b"/>
              <a:pathLst>
                <a:path w="40" h="78">
                  <a:moveTo>
                    <a:pt x="30" y="6"/>
                  </a:moveTo>
                  <a:lnTo>
                    <a:pt x="33" y="13"/>
                  </a:lnTo>
                  <a:lnTo>
                    <a:pt x="32" y="21"/>
                  </a:lnTo>
                  <a:lnTo>
                    <a:pt x="30" y="36"/>
                  </a:lnTo>
                  <a:lnTo>
                    <a:pt x="31" y="39"/>
                  </a:lnTo>
                  <a:lnTo>
                    <a:pt x="34" y="41"/>
                  </a:lnTo>
                  <a:lnTo>
                    <a:pt x="36" y="43"/>
                  </a:lnTo>
                  <a:lnTo>
                    <a:pt x="36" y="45"/>
                  </a:lnTo>
                  <a:lnTo>
                    <a:pt x="33" y="47"/>
                  </a:lnTo>
                  <a:lnTo>
                    <a:pt x="30" y="45"/>
                  </a:lnTo>
                  <a:lnTo>
                    <a:pt x="27" y="43"/>
                  </a:lnTo>
                  <a:lnTo>
                    <a:pt x="26" y="39"/>
                  </a:lnTo>
                  <a:lnTo>
                    <a:pt x="26" y="32"/>
                  </a:lnTo>
                  <a:lnTo>
                    <a:pt x="28" y="23"/>
                  </a:lnTo>
                  <a:lnTo>
                    <a:pt x="28" y="15"/>
                  </a:lnTo>
                  <a:lnTo>
                    <a:pt x="26" y="7"/>
                  </a:lnTo>
                  <a:lnTo>
                    <a:pt x="19" y="4"/>
                  </a:lnTo>
                  <a:lnTo>
                    <a:pt x="13" y="5"/>
                  </a:lnTo>
                  <a:lnTo>
                    <a:pt x="8" y="12"/>
                  </a:lnTo>
                  <a:lnTo>
                    <a:pt x="5" y="16"/>
                  </a:lnTo>
                  <a:lnTo>
                    <a:pt x="4" y="35"/>
                  </a:lnTo>
                  <a:lnTo>
                    <a:pt x="6" y="46"/>
                  </a:lnTo>
                  <a:lnTo>
                    <a:pt x="12" y="54"/>
                  </a:lnTo>
                  <a:lnTo>
                    <a:pt x="23" y="60"/>
                  </a:lnTo>
                  <a:lnTo>
                    <a:pt x="27" y="65"/>
                  </a:lnTo>
                  <a:lnTo>
                    <a:pt x="28" y="70"/>
                  </a:lnTo>
                  <a:lnTo>
                    <a:pt x="34" y="73"/>
                  </a:lnTo>
                  <a:lnTo>
                    <a:pt x="36" y="70"/>
                  </a:lnTo>
                  <a:lnTo>
                    <a:pt x="36" y="69"/>
                  </a:lnTo>
                  <a:lnTo>
                    <a:pt x="38" y="70"/>
                  </a:lnTo>
                  <a:lnTo>
                    <a:pt x="40" y="72"/>
                  </a:lnTo>
                  <a:lnTo>
                    <a:pt x="38" y="75"/>
                  </a:lnTo>
                  <a:lnTo>
                    <a:pt x="36" y="76"/>
                  </a:lnTo>
                  <a:lnTo>
                    <a:pt x="34" y="77"/>
                  </a:lnTo>
                  <a:lnTo>
                    <a:pt x="31" y="78"/>
                  </a:lnTo>
                  <a:lnTo>
                    <a:pt x="28" y="75"/>
                  </a:lnTo>
                  <a:lnTo>
                    <a:pt x="26" y="69"/>
                  </a:lnTo>
                  <a:lnTo>
                    <a:pt x="24" y="65"/>
                  </a:lnTo>
                  <a:lnTo>
                    <a:pt x="21" y="62"/>
                  </a:lnTo>
                  <a:lnTo>
                    <a:pt x="12" y="59"/>
                  </a:lnTo>
                  <a:lnTo>
                    <a:pt x="7" y="52"/>
                  </a:lnTo>
                  <a:lnTo>
                    <a:pt x="2" y="45"/>
                  </a:lnTo>
                  <a:lnTo>
                    <a:pt x="1" y="36"/>
                  </a:lnTo>
                  <a:lnTo>
                    <a:pt x="0" y="28"/>
                  </a:lnTo>
                  <a:lnTo>
                    <a:pt x="2" y="20"/>
                  </a:lnTo>
                  <a:lnTo>
                    <a:pt x="5" y="11"/>
                  </a:lnTo>
                  <a:lnTo>
                    <a:pt x="10" y="4"/>
                  </a:lnTo>
                  <a:lnTo>
                    <a:pt x="16" y="1"/>
                  </a:lnTo>
                  <a:lnTo>
                    <a:pt x="23" y="0"/>
                  </a:lnTo>
                  <a:lnTo>
                    <a:pt x="30" y="6"/>
                  </a:lnTo>
                  <a:close/>
                </a:path>
              </a:pathLst>
            </a:custGeom>
            <a:grpFill/>
            <a:ln w="9525">
              <a:noFill/>
              <a:round/>
              <a:headEnd/>
              <a:tailEnd/>
            </a:ln>
          </p:spPr>
          <p:txBody>
            <a:bodyPr/>
            <a:lstStyle/>
            <a:p>
              <a:pPr fontAlgn="auto">
                <a:spcBef>
                  <a:spcPts val="0"/>
                </a:spcBef>
                <a:spcAft>
                  <a:spcPts val="0"/>
                </a:spcAft>
                <a:defRPr/>
              </a:pPr>
              <a:endParaRPr lang="de-DE">
                <a:latin typeface="+mn-lt"/>
                <a:ea typeface="+mn-ea"/>
              </a:endParaRPr>
            </a:p>
          </p:txBody>
        </p:sp>
        <p:sp>
          <p:nvSpPr>
            <p:cNvPr id="11" name="Freeform 9"/>
            <p:cNvSpPr>
              <a:spLocks/>
            </p:cNvSpPr>
            <p:nvPr/>
          </p:nvSpPr>
          <p:spPr bwMode="auto">
            <a:xfrm>
              <a:off x="1549" y="2454"/>
              <a:ext cx="73" cy="47"/>
            </a:xfrm>
            <a:custGeom>
              <a:avLst/>
              <a:gdLst/>
              <a:ahLst/>
              <a:cxnLst>
                <a:cxn ang="0">
                  <a:pos x="27" y="8"/>
                </a:cxn>
                <a:cxn ang="0">
                  <a:pos x="19" y="11"/>
                </a:cxn>
                <a:cxn ang="0">
                  <a:pos x="14" y="17"/>
                </a:cxn>
                <a:cxn ang="0">
                  <a:pos x="6" y="28"/>
                </a:cxn>
                <a:cxn ang="0">
                  <a:pos x="1" y="37"/>
                </a:cxn>
                <a:cxn ang="0">
                  <a:pos x="0" y="40"/>
                </a:cxn>
                <a:cxn ang="0">
                  <a:pos x="0" y="42"/>
                </a:cxn>
                <a:cxn ang="0">
                  <a:pos x="0" y="44"/>
                </a:cxn>
                <a:cxn ang="0">
                  <a:pos x="2" y="44"/>
                </a:cxn>
                <a:cxn ang="0">
                  <a:pos x="3" y="45"/>
                </a:cxn>
                <a:cxn ang="0">
                  <a:pos x="6" y="46"/>
                </a:cxn>
                <a:cxn ang="0">
                  <a:pos x="9" y="47"/>
                </a:cxn>
                <a:cxn ang="0">
                  <a:pos x="15" y="47"/>
                </a:cxn>
                <a:cxn ang="0">
                  <a:pos x="28" y="46"/>
                </a:cxn>
                <a:cxn ang="0">
                  <a:pos x="36" y="44"/>
                </a:cxn>
                <a:cxn ang="0">
                  <a:pos x="45" y="40"/>
                </a:cxn>
                <a:cxn ang="0">
                  <a:pos x="53" y="35"/>
                </a:cxn>
                <a:cxn ang="0">
                  <a:pos x="59" y="30"/>
                </a:cxn>
                <a:cxn ang="0">
                  <a:pos x="65" y="23"/>
                </a:cxn>
                <a:cxn ang="0">
                  <a:pos x="69" y="18"/>
                </a:cxn>
                <a:cxn ang="0">
                  <a:pos x="72" y="8"/>
                </a:cxn>
                <a:cxn ang="0">
                  <a:pos x="73" y="5"/>
                </a:cxn>
                <a:cxn ang="0">
                  <a:pos x="73" y="3"/>
                </a:cxn>
                <a:cxn ang="0">
                  <a:pos x="73" y="1"/>
                </a:cxn>
                <a:cxn ang="0">
                  <a:pos x="71" y="1"/>
                </a:cxn>
                <a:cxn ang="0">
                  <a:pos x="68" y="1"/>
                </a:cxn>
                <a:cxn ang="0">
                  <a:pos x="63" y="0"/>
                </a:cxn>
                <a:cxn ang="0">
                  <a:pos x="58" y="0"/>
                </a:cxn>
                <a:cxn ang="0">
                  <a:pos x="43" y="2"/>
                </a:cxn>
                <a:cxn ang="0">
                  <a:pos x="27" y="8"/>
                </a:cxn>
                <a:cxn ang="0">
                  <a:pos x="27" y="8"/>
                </a:cxn>
                <a:cxn ang="0">
                  <a:pos x="29" y="11"/>
                </a:cxn>
                <a:cxn ang="0">
                  <a:pos x="41" y="7"/>
                </a:cxn>
                <a:cxn ang="0">
                  <a:pos x="52" y="5"/>
                </a:cxn>
                <a:cxn ang="0">
                  <a:pos x="68" y="5"/>
                </a:cxn>
                <a:cxn ang="0">
                  <a:pos x="65" y="11"/>
                </a:cxn>
                <a:cxn ang="0">
                  <a:pos x="61" y="20"/>
                </a:cxn>
                <a:cxn ang="0">
                  <a:pos x="54" y="28"/>
                </a:cxn>
                <a:cxn ang="0">
                  <a:pos x="43" y="36"/>
                </a:cxn>
                <a:cxn ang="0">
                  <a:pos x="30" y="40"/>
                </a:cxn>
                <a:cxn ang="0">
                  <a:pos x="19" y="42"/>
                </a:cxn>
                <a:cxn ang="0">
                  <a:pos x="10" y="41"/>
                </a:cxn>
                <a:cxn ang="0">
                  <a:pos x="6" y="40"/>
                </a:cxn>
                <a:cxn ang="0">
                  <a:pos x="7" y="34"/>
                </a:cxn>
                <a:cxn ang="0">
                  <a:pos x="12" y="26"/>
                </a:cxn>
                <a:cxn ang="0">
                  <a:pos x="19" y="18"/>
                </a:cxn>
                <a:cxn ang="0">
                  <a:pos x="29" y="11"/>
                </a:cxn>
                <a:cxn ang="0">
                  <a:pos x="27" y="8"/>
                </a:cxn>
              </a:cxnLst>
              <a:rect l="0" t="0" r="r" b="b"/>
              <a:pathLst>
                <a:path w="73" h="47">
                  <a:moveTo>
                    <a:pt x="27" y="8"/>
                  </a:moveTo>
                  <a:lnTo>
                    <a:pt x="19" y="11"/>
                  </a:lnTo>
                  <a:lnTo>
                    <a:pt x="14" y="17"/>
                  </a:lnTo>
                  <a:lnTo>
                    <a:pt x="6" y="28"/>
                  </a:lnTo>
                  <a:lnTo>
                    <a:pt x="1" y="37"/>
                  </a:lnTo>
                  <a:lnTo>
                    <a:pt x="0" y="40"/>
                  </a:lnTo>
                  <a:lnTo>
                    <a:pt x="0" y="42"/>
                  </a:lnTo>
                  <a:lnTo>
                    <a:pt x="0" y="44"/>
                  </a:lnTo>
                  <a:lnTo>
                    <a:pt x="2" y="44"/>
                  </a:lnTo>
                  <a:lnTo>
                    <a:pt x="3" y="45"/>
                  </a:lnTo>
                  <a:lnTo>
                    <a:pt x="6" y="46"/>
                  </a:lnTo>
                  <a:lnTo>
                    <a:pt x="9" y="47"/>
                  </a:lnTo>
                  <a:lnTo>
                    <a:pt x="15" y="47"/>
                  </a:lnTo>
                  <a:lnTo>
                    <a:pt x="28" y="46"/>
                  </a:lnTo>
                  <a:lnTo>
                    <a:pt x="36" y="44"/>
                  </a:lnTo>
                  <a:lnTo>
                    <a:pt x="45" y="40"/>
                  </a:lnTo>
                  <a:lnTo>
                    <a:pt x="53" y="35"/>
                  </a:lnTo>
                  <a:lnTo>
                    <a:pt x="59" y="30"/>
                  </a:lnTo>
                  <a:lnTo>
                    <a:pt x="65" y="23"/>
                  </a:lnTo>
                  <a:lnTo>
                    <a:pt x="69" y="18"/>
                  </a:lnTo>
                  <a:lnTo>
                    <a:pt x="72" y="8"/>
                  </a:lnTo>
                  <a:lnTo>
                    <a:pt x="73" y="5"/>
                  </a:lnTo>
                  <a:lnTo>
                    <a:pt x="73" y="3"/>
                  </a:lnTo>
                  <a:lnTo>
                    <a:pt x="73" y="1"/>
                  </a:lnTo>
                  <a:lnTo>
                    <a:pt x="71" y="1"/>
                  </a:lnTo>
                  <a:lnTo>
                    <a:pt x="68" y="1"/>
                  </a:lnTo>
                  <a:lnTo>
                    <a:pt x="63" y="0"/>
                  </a:lnTo>
                  <a:lnTo>
                    <a:pt x="58" y="0"/>
                  </a:lnTo>
                  <a:lnTo>
                    <a:pt x="43" y="2"/>
                  </a:lnTo>
                  <a:lnTo>
                    <a:pt x="27" y="8"/>
                  </a:lnTo>
                  <a:lnTo>
                    <a:pt x="27" y="8"/>
                  </a:lnTo>
                  <a:lnTo>
                    <a:pt x="29" y="11"/>
                  </a:lnTo>
                  <a:lnTo>
                    <a:pt x="41" y="7"/>
                  </a:lnTo>
                  <a:lnTo>
                    <a:pt x="52" y="5"/>
                  </a:lnTo>
                  <a:lnTo>
                    <a:pt x="68" y="5"/>
                  </a:lnTo>
                  <a:lnTo>
                    <a:pt x="65" y="11"/>
                  </a:lnTo>
                  <a:lnTo>
                    <a:pt x="61" y="20"/>
                  </a:lnTo>
                  <a:lnTo>
                    <a:pt x="54" y="28"/>
                  </a:lnTo>
                  <a:lnTo>
                    <a:pt x="43" y="36"/>
                  </a:lnTo>
                  <a:lnTo>
                    <a:pt x="30" y="40"/>
                  </a:lnTo>
                  <a:lnTo>
                    <a:pt x="19" y="42"/>
                  </a:lnTo>
                  <a:lnTo>
                    <a:pt x="10" y="41"/>
                  </a:lnTo>
                  <a:lnTo>
                    <a:pt x="6" y="40"/>
                  </a:lnTo>
                  <a:lnTo>
                    <a:pt x="7" y="34"/>
                  </a:lnTo>
                  <a:lnTo>
                    <a:pt x="12" y="26"/>
                  </a:lnTo>
                  <a:lnTo>
                    <a:pt x="19" y="18"/>
                  </a:lnTo>
                  <a:lnTo>
                    <a:pt x="29" y="11"/>
                  </a:lnTo>
                  <a:lnTo>
                    <a:pt x="27" y="8"/>
                  </a:lnTo>
                  <a:close/>
                </a:path>
              </a:pathLst>
            </a:custGeom>
            <a:grpFill/>
            <a:ln w="9525">
              <a:noFill/>
              <a:round/>
              <a:headEnd/>
              <a:tailEnd/>
            </a:ln>
          </p:spPr>
          <p:txBody>
            <a:bodyPr/>
            <a:lstStyle/>
            <a:p>
              <a:pPr fontAlgn="auto">
                <a:spcBef>
                  <a:spcPts val="0"/>
                </a:spcBef>
                <a:spcAft>
                  <a:spcPts val="0"/>
                </a:spcAft>
                <a:defRPr/>
              </a:pPr>
              <a:endParaRPr lang="de-DE">
                <a:latin typeface="+mn-lt"/>
                <a:ea typeface="+mn-ea"/>
              </a:endParaRPr>
            </a:p>
          </p:txBody>
        </p:sp>
        <p:sp>
          <p:nvSpPr>
            <p:cNvPr id="12" name="Freeform 10"/>
            <p:cNvSpPr>
              <a:spLocks/>
            </p:cNvSpPr>
            <p:nvPr/>
          </p:nvSpPr>
          <p:spPr bwMode="auto">
            <a:xfrm>
              <a:off x="1567" y="2408"/>
              <a:ext cx="77" cy="45"/>
            </a:xfrm>
            <a:custGeom>
              <a:avLst/>
              <a:gdLst/>
              <a:ahLst/>
              <a:cxnLst>
                <a:cxn ang="0">
                  <a:pos x="30" y="5"/>
                </a:cxn>
                <a:cxn ang="0">
                  <a:pos x="23" y="9"/>
                </a:cxn>
                <a:cxn ang="0">
                  <a:pos x="16" y="15"/>
                </a:cxn>
                <a:cxn ang="0">
                  <a:pos x="8" y="27"/>
                </a:cxn>
                <a:cxn ang="0">
                  <a:pos x="3" y="36"/>
                </a:cxn>
                <a:cxn ang="0">
                  <a:pos x="1" y="40"/>
                </a:cxn>
                <a:cxn ang="0">
                  <a:pos x="1" y="41"/>
                </a:cxn>
                <a:cxn ang="0">
                  <a:pos x="0" y="43"/>
                </a:cxn>
                <a:cxn ang="0">
                  <a:pos x="3" y="43"/>
                </a:cxn>
                <a:cxn ang="0">
                  <a:pos x="4" y="43"/>
                </a:cxn>
                <a:cxn ang="0">
                  <a:pos x="7" y="44"/>
                </a:cxn>
                <a:cxn ang="0">
                  <a:pos x="16" y="45"/>
                </a:cxn>
                <a:cxn ang="0">
                  <a:pos x="29" y="43"/>
                </a:cxn>
                <a:cxn ang="0">
                  <a:pos x="38" y="41"/>
                </a:cxn>
                <a:cxn ang="0">
                  <a:pos x="46" y="38"/>
                </a:cxn>
                <a:cxn ang="0">
                  <a:pos x="54" y="33"/>
                </a:cxn>
                <a:cxn ang="0">
                  <a:pos x="61" y="28"/>
                </a:cxn>
                <a:cxn ang="0">
                  <a:pos x="70" y="17"/>
                </a:cxn>
                <a:cxn ang="0">
                  <a:pos x="74" y="7"/>
                </a:cxn>
                <a:cxn ang="0">
                  <a:pos x="75" y="4"/>
                </a:cxn>
                <a:cxn ang="0">
                  <a:pos x="75" y="2"/>
                </a:cxn>
                <a:cxn ang="0">
                  <a:pos x="77" y="1"/>
                </a:cxn>
                <a:cxn ang="0">
                  <a:pos x="73" y="1"/>
                </a:cxn>
                <a:cxn ang="0">
                  <a:pos x="69" y="1"/>
                </a:cxn>
                <a:cxn ang="0">
                  <a:pos x="59" y="0"/>
                </a:cxn>
                <a:cxn ang="0">
                  <a:pos x="45" y="1"/>
                </a:cxn>
                <a:cxn ang="0">
                  <a:pos x="30" y="4"/>
                </a:cxn>
                <a:cxn ang="0">
                  <a:pos x="30" y="5"/>
                </a:cxn>
                <a:cxn ang="0">
                  <a:pos x="30" y="5"/>
                </a:cxn>
                <a:cxn ang="0">
                  <a:pos x="32" y="11"/>
                </a:cxn>
                <a:cxn ang="0">
                  <a:pos x="43" y="6"/>
                </a:cxn>
                <a:cxn ang="0">
                  <a:pos x="54" y="4"/>
                </a:cxn>
                <a:cxn ang="0">
                  <a:pos x="69" y="4"/>
                </a:cxn>
                <a:cxn ang="0">
                  <a:pos x="66" y="11"/>
                </a:cxn>
                <a:cxn ang="0">
                  <a:pos x="63" y="18"/>
                </a:cxn>
                <a:cxn ang="0">
                  <a:pos x="55" y="27"/>
                </a:cxn>
                <a:cxn ang="0">
                  <a:pos x="44" y="34"/>
                </a:cxn>
                <a:cxn ang="0">
                  <a:pos x="32" y="39"/>
                </a:cxn>
                <a:cxn ang="0">
                  <a:pos x="21" y="41"/>
                </a:cxn>
                <a:cxn ang="0">
                  <a:pos x="13" y="41"/>
                </a:cxn>
                <a:cxn ang="0">
                  <a:pos x="7" y="40"/>
                </a:cxn>
                <a:cxn ang="0">
                  <a:pos x="10" y="33"/>
                </a:cxn>
                <a:cxn ang="0">
                  <a:pos x="14" y="26"/>
                </a:cxn>
                <a:cxn ang="0">
                  <a:pos x="22" y="17"/>
                </a:cxn>
                <a:cxn ang="0">
                  <a:pos x="32" y="11"/>
                </a:cxn>
                <a:cxn ang="0">
                  <a:pos x="30" y="5"/>
                </a:cxn>
              </a:cxnLst>
              <a:rect l="0" t="0" r="r" b="b"/>
              <a:pathLst>
                <a:path w="77" h="45">
                  <a:moveTo>
                    <a:pt x="30" y="5"/>
                  </a:moveTo>
                  <a:lnTo>
                    <a:pt x="23" y="9"/>
                  </a:lnTo>
                  <a:lnTo>
                    <a:pt x="16" y="15"/>
                  </a:lnTo>
                  <a:lnTo>
                    <a:pt x="8" y="27"/>
                  </a:lnTo>
                  <a:lnTo>
                    <a:pt x="3" y="36"/>
                  </a:lnTo>
                  <a:lnTo>
                    <a:pt x="1" y="40"/>
                  </a:lnTo>
                  <a:lnTo>
                    <a:pt x="1" y="41"/>
                  </a:lnTo>
                  <a:lnTo>
                    <a:pt x="0" y="43"/>
                  </a:lnTo>
                  <a:lnTo>
                    <a:pt x="3" y="43"/>
                  </a:lnTo>
                  <a:lnTo>
                    <a:pt x="4" y="43"/>
                  </a:lnTo>
                  <a:lnTo>
                    <a:pt x="7" y="44"/>
                  </a:lnTo>
                  <a:lnTo>
                    <a:pt x="16" y="45"/>
                  </a:lnTo>
                  <a:lnTo>
                    <a:pt x="29" y="43"/>
                  </a:lnTo>
                  <a:lnTo>
                    <a:pt x="38" y="41"/>
                  </a:lnTo>
                  <a:lnTo>
                    <a:pt x="46" y="38"/>
                  </a:lnTo>
                  <a:lnTo>
                    <a:pt x="54" y="33"/>
                  </a:lnTo>
                  <a:lnTo>
                    <a:pt x="61" y="28"/>
                  </a:lnTo>
                  <a:lnTo>
                    <a:pt x="70" y="17"/>
                  </a:lnTo>
                  <a:lnTo>
                    <a:pt x="74" y="7"/>
                  </a:lnTo>
                  <a:lnTo>
                    <a:pt x="75" y="4"/>
                  </a:lnTo>
                  <a:lnTo>
                    <a:pt x="75" y="2"/>
                  </a:lnTo>
                  <a:lnTo>
                    <a:pt x="77" y="1"/>
                  </a:lnTo>
                  <a:lnTo>
                    <a:pt x="73" y="1"/>
                  </a:lnTo>
                  <a:lnTo>
                    <a:pt x="69" y="1"/>
                  </a:lnTo>
                  <a:lnTo>
                    <a:pt x="59" y="0"/>
                  </a:lnTo>
                  <a:lnTo>
                    <a:pt x="45" y="1"/>
                  </a:lnTo>
                  <a:lnTo>
                    <a:pt x="30" y="4"/>
                  </a:lnTo>
                  <a:lnTo>
                    <a:pt x="30" y="5"/>
                  </a:lnTo>
                  <a:lnTo>
                    <a:pt x="30" y="5"/>
                  </a:lnTo>
                  <a:lnTo>
                    <a:pt x="32" y="11"/>
                  </a:lnTo>
                  <a:lnTo>
                    <a:pt x="43" y="6"/>
                  </a:lnTo>
                  <a:lnTo>
                    <a:pt x="54" y="4"/>
                  </a:lnTo>
                  <a:lnTo>
                    <a:pt x="69" y="4"/>
                  </a:lnTo>
                  <a:lnTo>
                    <a:pt x="66" y="11"/>
                  </a:lnTo>
                  <a:lnTo>
                    <a:pt x="63" y="18"/>
                  </a:lnTo>
                  <a:lnTo>
                    <a:pt x="55" y="27"/>
                  </a:lnTo>
                  <a:lnTo>
                    <a:pt x="44" y="34"/>
                  </a:lnTo>
                  <a:lnTo>
                    <a:pt x="32" y="39"/>
                  </a:lnTo>
                  <a:lnTo>
                    <a:pt x="21" y="41"/>
                  </a:lnTo>
                  <a:lnTo>
                    <a:pt x="13" y="41"/>
                  </a:lnTo>
                  <a:lnTo>
                    <a:pt x="7" y="40"/>
                  </a:lnTo>
                  <a:lnTo>
                    <a:pt x="10" y="33"/>
                  </a:lnTo>
                  <a:lnTo>
                    <a:pt x="14" y="26"/>
                  </a:lnTo>
                  <a:lnTo>
                    <a:pt x="22" y="17"/>
                  </a:lnTo>
                  <a:lnTo>
                    <a:pt x="32" y="11"/>
                  </a:lnTo>
                  <a:lnTo>
                    <a:pt x="30" y="5"/>
                  </a:lnTo>
                  <a:close/>
                </a:path>
              </a:pathLst>
            </a:custGeom>
            <a:grpFill/>
            <a:ln w="9525">
              <a:noFill/>
              <a:round/>
              <a:headEnd/>
              <a:tailEnd/>
            </a:ln>
          </p:spPr>
          <p:txBody>
            <a:bodyPr/>
            <a:lstStyle/>
            <a:p>
              <a:pPr fontAlgn="auto">
                <a:spcBef>
                  <a:spcPts val="0"/>
                </a:spcBef>
                <a:spcAft>
                  <a:spcPts val="0"/>
                </a:spcAft>
                <a:defRPr/>
              </a:pPr>
              <a:endParaRPr lang="de-DE">
                <a:latin typeface="+mn-lt"/>
                <a:ea typeface="+mn-ea"/>
              </a:endParaRPr>
            </a:p>
          </p:txBody>
        </p:sp>
        <p:sp>
          <p:nvSpPr>
            <p:cNvPr id="13" name="Freeform 11"/>
            <p:cNvSpPr>
              <a:spLocks/>
            </p:cNvSpPr>
            <p:nvPr/>
          </p:nvSpPr>
          <p:spPr bwMode="auto">
            <a:xfrm>
              <a:off x="1594" y="2363"/>
              <a:ext cx="75" cy="46"/>
            </a:xfrm>
            <a:custGeom>
              <a:avLst/>
              <a:gdLst/>
              <a:ahLst/>
              <a:cxnLst>
                <a:cxn ang="0">
                  <a:pos x="30" y="6"/>
                </a:cxn>
                <a:cxn ang="0">
                  <a:pos x="23" y="9"/>
                </a:cxn>
                <a:cxn ang="0">
                  <a:pos x="16" y="15"/>
                </a:cxn>
                <a:cxn ang="0">
                  <a:pos x="7" y="26"/>
                </a:cxn>
                <a:cxn ang="0">
                  <a:pos x="1" y="36"/>
                </a:cxn>
                <a:cxn ang="0">
                  <a:pos x="0" y="39"/>
                </a:cxn>
                <a:cxn ang="0">
                  <a:pos x="0" y="40"/>
                </a:cxn>
                <a:cxn ang="0">
                  <a:pos x="0" y="42"/>
                </a:cxn>
                <a:cxn ang="0">
                  <a:pos x="1" y="44"/>
                </a:cxn>
                <a:cxn ang="0">
                  <a:pos x="2" y="44"/>
                </a:cxn>
                <a:cxn ang="0">
                  <a:pos x="5" y="45"/>
                </a:cxn>
                <a:cxn ang="0">
                  <a:pos x="9" y="46"/>
                </a:cxn>
                <a:cxn ang="0">
                  <a:pos x="14" y="46"/>
                </a:cxn>
                <a:cxn ang="0">
                  <a:pos x="28" y="44"/>
                </a:cxn>
                <a:cxn ang="0">
                  <a:pos x="37" y="42"/>
                </a:cxn>
                <a:cxn ang="0">
                  <a:pos x="46" y="38"/>
                </a:cxn>
                <a:cxn ang="0">
                  <a:pos x="54" y="33"/>
                </a:cxn>
                <a:cxn ang="0">
                  <a:pos x="60" y="28"/>
                </a:cxn>
                <a:cxn ang="0">
                  <a:pos x="69" y="18"/>
                </a:cxn>
                <a:cxn ang="0">
                  <a:pos x="74" y="8"/>
                </a:cxn>
                <a:cxn ang="0">
                  <a:pos x="75" y="5"/>
                </a:cxn>
                <a:cxn ang="0">
                  <a:pos x="75" y="3"/>
                </a:cxn>
                <a:cxn ang="0">
                  <a:pos x="75" y="1"/>
                </a:cxn>
                <a:cxn ang="0">
                  <a:pos x="73" y="1"/>
                </a:cxn>
                <a:cxn ang="0">
                  <a:pos x="68" y="1"/>
                </a:cxn>
                <a:cxn ang="0">
                  <a:pos x="58" y="0"/>
                </a:cxn>
                <a:cxn ang="0">
                  <a:pos x="45" y="1"/>
                </a:cxn>
                <a:cxn ang="0">
                  <a:pos x="30" y="6"/>
                </a:cxn>
                <a:cxn ang="0">
                  <a:pos x="30" y="6"/>
                </a:cxn>
                <a:cxn ang="0">
                  <a:pos x="32" y="11"/>
                </a:cxn>
                <a:cxn ang="0">
                  <a:pos x="44" y="7"/>
                </a:cxn>
                <a:cxn ang="0">
                  <a:pos x="54" y="6"/>
                </a:cxn>
                <a:cxn ang="0">
                  <a:pos x="69" y="6"/>
                </a:cxn>
                <a:cxn ang="0">
                  <a:pos x="66" y="11"/>
                </a:cxn>
                <a:cxn ang="0">
                  <a:pos x="62" y="19"/>
                </a:cxn>
                <a:cxn ang="0">
                  <a:pos x="53" y="26"/>
                </a:cxn>
                <a:cxn ang="0">
                  <a:pos x="42" y="34"/>
                </a:cxn>
                <a:cxn ang="0">
                  <a:pos x="30" y="38"/>
                </a:cxn>
                <a:cxn ang="0">
                  <a:pos x="20" y="40"/>
                </a:cxn>
                <a:cxn ang="0">
                  <a:pos x="5" y="40"/>
                </a:cxn>
                <a:cxn ang="0">
                  <a:pos x="8" y="33"/>
                </a:cxn>
                <a:cxn ang="0">
                  <a:pos x="13" y="25"/>
                </a:cxn>
                <a:cxn ang="0">
                  <a:pos x="22" y="17"/>
                </a:cxn>
                <a:cxn ang="0">
                  <a:pos x="32" y="11"/>
                </a:cxn>
                <a:cxn ang="0">
                  <a:pos x="30" y="6"/>
                </a:cxn>
              </a:cxnLst>
              <a:rect l="0" t="0" r="r" b="b"/>
              <a:pathLst>
                <a:path w="75" h="46">
                  <a:moveTo>
                    <a:pt x="30" y="6"/>
                  </a:moveTo>
                  <a:lnTo>
                    <a:pt x="23" y="9"/>
                  </a:lnTo>
                  <a:lnTo>
                    <a:pt x="16" y="15"/>
                  </a:lnTo>
                  <a:lnTo>
                    <a:pt x="7" y="26"/>
                  </a:lnTo>
                  <a:lnTo>
                    <a:pt x="1" y="36"/>
                  </a:lnTo>
                  <a:lnTo>
                    <a:pt x="0" y="39"/>
                  </a:lnTo>
                  <a:lnTo>
                    <a:pt x="0" y="40"/>
                  </a:lnTo>
                  <a:lnTo>
                    <a:pt x="0" y="42"/>
                  </a:lnTo>
                  <a:lnTo>
                    <a:pt x="1" y="44"/>
                  </a:lnTo>
                  <a:lnTo>
                    <a:pt x="2" y="44"/>
                  </a:lnTo>
                  <a:lnTo>
                    <a:pt x="5" y="45"/>
                  </a:lnTo>
                  <a:lnTo>
                    <a:pt x="9" y="46"/>
                  </a:lnTo>
                  <a:lnTo>
                    <a:pt x="14" y="46"/>
                  </a:lnTo>
                  <a:lnTo>
                    <a:pt x="28" y="44"/>
                  </a:lnTo>
                  <a:lnTo>
                    <a:pt x="37" y="42"/>
                  </a:lnTo>
                  <a:lnTo>
                    <a:pt x="46" y="38"/>
                  </a:lnTo>
                  <a:lnTo>
                    <a:pt x="54" y="33"/>
                  </a:lnTo>
                  <a:lnTo>
                    <a:pt x="60" y="28"/>
                  </a:lnTo>
                  <a:lnTo>
                    <a:pt x="69" y="18"/>
                  </a:lnTo>
                  <a:lnTo>
                    <a:pt x="74" y="8"/>
                  </a:lnTo>
                  <a:lnTo>
                    <a:pt x="75" y="5"/>
                  </a:lnTo>
                  <a:lnTo>
                    <a:pt x="75" y="3"/>
                  </a:lnTo>
                  <a:lnTo>
                    <a:pt x="75" y="1"/>
                  </a:lnTo>
                  <a:lnTo>
                    <a:pt x="73" y="1"/>
                  </a:lnTo>
                  <a:lnTo>
                    <a:pt x="68" y="1"/>
                  </a:lnTo>
                  <a:lnTo>
                    <a:pt x="58" y="0"/>
                  </a:lnTo>
                  <a:lnTo>
                    <a:pt x="45" y="1"/>
                  </a:lnTo>
                  <a:lnTo>
                    <a:pt x="30" y="6"/>
                  </a:lnTo>
                  <a:lnTo>
                    <a:pt x="30" y="6"/>
                  </a:lnTo>
                  <a:lnTo>
                    <a:pt x="32" y="11"/>
                  </a:lnTo>
                  <a:lnTo>
                    <a:pt x="44" y="7"/>
                  </a:lnTo>
                  <a:lnTo>
                    <a:pt x="54" y="6"/>
                  </a:lnTo>
                  <a:lnTo>
                    <a:pt x="69" y="6"/>
                  </a:lnTo>
                  <a:lnTo>
                    <a:pt x="66" y="11"/>
                  </a:lnTo>
                  <a:lnTo>
                    <a:pt x="62" y="19"/>
                  </a:lnTo>
                  <a:lnTo>
                    <a:pt x="53" y="26"/>
                  </a:lnTo>
                  <a:lnTo>
                    <a:pt x="42" y="34"/>
                  </a:lnTo>
                  <a:lnTo>
                    <a:pt x="30" y="38"/>
                  </a:lnTo>
                  <a:lnTo>
                    <a:pt x="20" y="40"/>
                  </a:lnTo>
                  <a:lnTo>
                    <a:pt x="5" y="40"/>
                  </a:lnTo>
                  <a:lnTo>
                    <a:pt x="8" y="33"/>
                  </a:lnTo>
                  <a:lnTo>
                    <a:pt x="13" y="25"/>
                  </a:lnTo>
                  <a:lnTo>
                    <a:pt x="22" y="17"/>
                  </a:lnTo>
                  <a:lnTo>
                    <a:pt x="32" y="11"/>
                  </a:lnTo>
                  <a:lnTo>
                    <a:pt x="30" y="6"/>
                  </a:lnTo>
                  <a:close/>
                </a:path>
              </a:pathLst>
            </a:custGeom>
            <a:grpFill/>
            <a:ln w="9525">
              <a:noFill/>
              <a:round/>
              <a:headEnd/>
              <a:tailEnd/>
            </a:ln>
          </p:spPr>
          <p:txBody>
            <a:bodyPr/>
            <a:lstStyle/>
            <a:p>
              <a:pPr fontAlgn="auto">
                <a:spcBef>
                  <a:spcPts val="0"/>
                </a:spcBef>
                <a:spcAft>
                  <a:spcPts val="0"/>
                </a:spcAft>
                <a:defRPr/>
              </a:pPr>
              <a:endParaRPr lang="de-DE">
                <a:latin typeface="+mn-lt"/>
                <a:ea typeface="+mn-ea"/>
              </a:endParaRPr>
            </a:p>
          </p:txBody>
        </p:sp>
        <p:sp>
          <p:nvSpPr>
            <p:cNvPr id="14" name="Freeform 12"/>
            <p:cNvSpPr>
              <a:spLocks/>
            </p:cNvSpPr>
            <p:nvPr/>
          </p:nvSpPr>
          <p:spPr bwMode="auto">
            <a:xfrm>
              <a:off x="1619" y="2318"/>
              <a:ext cx="75" cy="45"/>
            </a:xfrm>
            <a:custGeom>
              <a:avLst/>
              <a:gdLst/>
              <a:ahLst/>
              <a:cxnLst>
                <a:cxn ang="0">
                  <a:pos x="32" y="6"/>
                </a:cxn>
                <a:cxn ang="0">
                  <a:pos x="18" y="15"/>
                </a:cxn>
                <a:cxn ang="0">
                  <a:pos x="8" y="26"/>
                </a:cxn>
                <a:cxn ang="0">
                  <a:pos x="1" y="36"/>
                </a:cxn>
                <a:cxn ang="0">
                  <a:pos x="1" y="39"/>
                </a:cxn>
                <a:cxn ang="0">
                  <a:pos x="0" y="40"/>
                </a:cxn>
                <a:cxn ang="0">
                  <a:pos x="0" y="42"/>
                </a:cxn>
                <a:cxn ang="0">
                  <a:pos x="1" y="44"/>
                </a:cxn>
                <a:cxn ang="0">
                  <a:pos x="6" y="44"/>
                </a:cxn>
                <a:cxn ang="0">
                  <a:pos x="15" y="45"/>
                </a:cxn>
                <a:cxn ang="0">
                  <a:pos x="28" y="42"/>
                </a:cxn>
                <a:cxn ang="0">
                  <a:pos x="37" y="40"/>
                </a:cxn>
                <a:cxn ang="0">
                  <a:pos x="46" y="37"/>
                </a:cxn>
                <a:cxn ang="0">
                  <a:pos x="54" y="33"/>
                </a:cxn>
                <a:cxn ang="0">
                  <a:pos x="60" y="28"/>
                </a:cxn>
                <a:cxn ang="0">
                  <a:pos x="69" y="18"/>
                </a:cxn>
                <a:cxn ang="0">
                  <a:pos x="74" y="9"/>
                </a:cxn>
                <a:cxn ang="0">
                  <a:pos x="75" y="6"/>
                </a:cxn>
                <a:cxn ang="0">
                  <a:pos x="75" y="4"/>
                </a:cxn>
                <a:cxn ang="0">
                  <a:pos x="75" y="1"/>
                </a:cxn>
                <a:cxn ang="0">
                  <a:pos x="73" y="1"/>
                </a:cxn>
                <a:cxn ang="0">
                  <a:pos x="69" y="1"/>
                </a:cxn>
                <a:cxn ang="0">
                  <a:pos x="60" y="0"/>
                </a:cxn>
                <a:cxn ang="0">
                  <a:pos x="47" y="1"/>
                </a:cxn>
                <a:cxn ang="0">
                  <a:pos x="32" y="6"/>
                </a:cxn>
                <a:cxn ang="0">
                  <a:pos x="32" y="6"/>
                </a:cxn>
                <a:cxn ang="0">
                  <a:pos x="34" y="12"/>
                </a:cxn>
                <a:cxn ang="0">
                  <a:pos x="44" y="8"/>
                </a:cxn>
                <a:cxn ang="0">
                  <a:pos x="54" y="6"/>
                </a:cxn>
                <a:cxn ang="0">
                  <a:pos x="69" y="6"/>
                </a:cxn>
                <a:cxn ang="0">
                  <a:pos x="67" y="12"/>
                </a:cxn>
                <a:cxn ang="0">
                  <a:pos x="63" y="18"/>
                </a:cxn>
                <a:cxn ang="0">
                  <a:pos x="55" y="26"/>
                </a:cxn>
                <a:cxn ang="0">
                  <a:pos x="44" y="33"/>
                </a:cxn>
                <a:cxn ang="0">
                  <a:pos x="31" y="38"/>
                </a:cxn>
                <a:cxn ang="0">
                  <a:pos x="20" y="39"/>
                </a:cxn>
                <a:cxn ang="0">
                  <a:pos x="11" y="39"/>
                </a:cxn>
                <a:cxn ang="0">
                  <a:pos x="5" y="39"/>
                </a:cxn>
                <a:cxn ang="0">
                  <a:pos x="9" y="33"/>
                </a:cxn>
                <a:cxn ang="0">
                  <a:pos x="15" y="26"/>
                </a:cxn>
                <a:cxn ang="0">
                  <a:pos x="24" y="17"/>
                </a:cxn>
                <a:cxn ang="0">
                  <a:pos x="34" y="12"/>
                </a:cxn>
                <a:cxn ang="0">
                  <a:pos x="32" y="6"/>
                </a:cxn>
              </a:cxnLst>
              <a:rect l="0" t="0" r="r" b="b"/>
              <a:pathLst>
                <a:path w="75" h="45">
                  <a:moveTo>
                    <a:pt x="32" y="6"/>
                  </a:moveTo>
                  <a:lnTo>
                    <a:pt x="18" y="15"/>
                  </a:lnTo>
                  <a:lnTo>
                    <a:pt x="8" y="26"/>
                  </a:lnTo>
                  <a:lnTo>
                    <a:pt x="1" y="36"/>
                  </a:lnTo>
                  <a:lnTo>
                    <a:pt x="1" y="39"/>
                  </a:lnTo>
                  <a:lnTo>
                    <a:pt x="0" y="40"/>
                  </a:lnTo>
                  <a:lnTo>
                    <a:pt x="0" y="42"/>
                  </a:lnTo>
                  <a:lnTo>
                    <a:pt x="1" y="44"/>
                  </a:lnTo>
                  <a:lnTo>
                    <a:pt x="6" y="44"/>
                  </a:lnTo>
                  <a:lnTo>
                    <a:pt x="15" y="45"/>
                  </a:lnTo>
                  <a:lnTo>
                    <a:pt x="28" y="42"/>
                  </a:lnTo>
                  <a:lnTo>
                    <a:pt x="37" y="40"/>
                  </a:lnTo>
                  <a:lnTo>
                    <a:pt x="46" y="37"/>
                  </a:lnTo>
                  <a:lnTo>
                    <a:pt x="54" y="33"/>
                  </a:lnTo>
                  <a:lnTo>
                    <a:pt x="60" y="28"/>
                  </a:lnTo>
                  <a:lnTo>
                    <a:pt x="69" y="18"/>
                  </a:lnTo>
                  <a:lnTo>
                    <a:pt x="74" y="9"/>
                  </a:lnTo>
                  <a:lnTo>
                    <a:pt x="75" y="6"/>
                  </a:lnTo>
                  <a:lnTo>
                    <a:pt x="75" y="4"/>
                  </a:lnTo>
                  <a:lnTo>
                    <a:pt x="75" y="1"/>
                  </a:lnTo>
                  <a:lnTo>
                    <a:pt x="73" y="1"/>
                  </a:lnTo>
                  <a:lnTo>
                    <a:pt x="69" y="1"/>
                  </a:lnTo>
                  <a:lnTo>
                    <a:pt x="60" y="0"/>
                  </a:lnTo>
                  <a:lnTo>
                    <a:pt x="47" y="1"/>
                  </a:lnTo>
                  <a:lnTo>
                    <a:pt x="32" y="6"/>
                  </a:lnTo>
                  <a:lnTo>
                    <a:pt x="32" y="6"/>
                  </a:lnTo>
                  <a:lnTo>
                    <a:pt x="34" y="12"/>
                  </a:lnTo>
                  <a:lnTo>
                    <a:pt x="44" y="8"/>
                  </a:lnTo>
                  <a:lnTo>
                    <a:pt x="54" y="6"/>
                  </a:lnTo>
                  <a:lnTo>
                    <a:pt x="69" y="6"/>
                  </a:lnTo>
                  <a:lnTo>
                    <a:pt x="67" y="12"/>
                  </a:lnTo>
                  <a:lnTo>
                    <a:pt x="63" y="18"/>
                  </a:lnTo>
                  <a:lnTo>
                    <a:pt x="55" y="26"/>
                  </a:lnTo>
                  <a:lnTo>
                    <a:pt x="44" y="33"/>
                  </a:lnTo>
                  <a:lnTo>
                    <a:pt x="31" y="38"/>
                  </a:lnTo>
                  <a:lnTo>
                    <a:pt x="20" y="39"/>
                  </a:lnTo>
                  <a:lnTo>
                    <a:pt x="11" y="39"/>
                  </a:lnTo>
                  <a:lnTo>
                    <a:pt x="5" y="39"/>
                  </a:lnTo>
                  <a:lnTo>
                    <a:pt x="9" y="33"/>
                  </a:lnTo>
                  <a:lnTo>
                    <a:pt x="15" y="26"/>
                  </a:lnTo>
                  <a:lnTo>
                    <a:pt x="24" y="17"/>
                  </a:lnTo>
                  <a:lnTo>
                    <a:pt x="34" y="12"/>
                  </a:lnTo>
                  <a:lnTo>
                    <a:pt x="32" y="6"/>
                  </a:lnTo>
                  <a:close/>
                </a:path>
              </a:pathLst>
            </a:custGeom>
            <a:grpFill/>
            <a:ln w="9525">
              <a:noFill/>
              <a:round/>
              <a:headEnd/>
              <a:tailEnd/>
            </a:ln>
          </p:spPr>
          <p:txBody>
            <a:bodyPr/>
            <a:lstStyle/>
            <a:p>
              <a:pPr fontAlgn="auto">
                <a:spcBef>
                  <a:spcPts val="0"/>
                </a:spcBef>
                <a:spcAft>
                  <a:spcPts val="0"/>
                </a:spcAft>
                <a:defRPr/>
              </a:pPr>
              <a:endParaRPr lang="de-DE">
                <a:latin typeface="+mn-lt"/>
                <a:ea typeface="+mn-ea"/>
              </a:endParaRPr>
            </a:p>
          </p:txBody>
        </p:sp>
        <p:sp>
          <p:nvSpPr>
            <p:cNvPr id="15" name="Freeform 13"/>
            <p:cNvSpPr>
              <a:spLocks/>
            </p:cNvSpPr>
            <p:nvPr/>
          </p:nvSpPr>
          <p:spPr bwMode="auto">
            <a:xfrm>
              <a:off x="1653" y="2275"/>
              <a:ext cx="78" cy="43"/>
            </a:xfrm>
            <a:custGeom>
              <a:avLst/>
              <a:gdLst/>
              <a:ahLst/>
              <a:cxnLst>
                <a:cxn ang="0">
                  <a:pos x="35" y="4"/>
                </a:cxn>
                <a:cxn ang="0">
                  <a:pos x="21" y="14"/>
                </a:cxn>
                <a:cxn ang="0">
                  <a:pos x="10" y="25"/>
                </a:cxn>
                <a:cxn ang="0">
                  <a:pos x="4" y="34"/>
                </a:cxn>
                <a:cxn ang="0">
                  <a:pos x="3" y="37"/>
                </a:cxn>
                <a:cxn ang="0">
                  <a:pos x="2" y="39"/>
                </a:cxn>
                <a:cxn ang="0">
                  <a:pos x="0" y="41"/>
                </a:cxn>
                <a:cxn ang="0">
                  <a:pos x="5" y="41"/>
                </a:cxn>
                <a:cxn ang="0">
                  <a:pos x="6" y="41"/>
                </a:cxn>
                <a:cxn ang="0">
                  <a:pos x="8" y="42"/>
                </a:cxn>
                <a:cxn ang="0">
                  <a:pos x="17" y="43"/>
                </a:cxn>
                <a:cxn ang="0">
                  <a:pos x="30" y="41"/>
                </a:cxn>
                <a:cxn ang="0">
                  <a:pos x="38" y="39"/>
                </a:cxn>
                <a:cxn ang="0">
                  <a:pos x="46" y="35"/>
                </a:cxn>
                <a:cxn ang="0">
                  <a:pos x="55" y="31"/>
                </a:cxn>
                <a:cxn ang="0">
                  <a:pos x="62" y="27"/>
                </a:cxn>
                <a:cxn ang="0">
                  <a:pos x="72" y="17"/>
                </a:cxn>
                <a:cxn ang="0">
                  <a:pos x="74" y="12"/>
                </a:cxn>
                <a:cxn ang="0">
                  <a:pos x="76" y="8"/>
                </a:cxn>
                <a:cxn ang="0">
                  <a:pos x="78" y="5"/>
                </a:cxn>
                <a:cxn ang="0">
                  <a:pos x="78" y="4"/>
                </a:cxn>
                <a:cxn ang="0">
                  <a:pos x="78" y="1"/>
                </a:cxn>
                <a:cxn ang="0">
                  <a:pos x="76" y="1"/>
                </a:cxn>
                <a:cxn ang="0">
                  <a:pos x="74" y="1"/>
                </a:cxn>
                <a:cxn ang="0">
                  <a:pos x="72" y="0"/>
                </a:cxn>
                <a:cxn ang="0">
                  <a:pos x="63" y="0"/>
                </a:cxn>
                <a:cxn ang="0">
                  <a:pos x="50" y="1"/>
                </a:cxn>
                <a:cxn ang="0">
                  <a:pos x="35" y="4"/>
                </a:cxn>
                <a:cxn ang="0">
                  <a:pos x="35" y="4"/>
                </a:cxn>
                <a:cxn ang="0">
                  <a:pos x="37" y="10"/>
                </a:cxn>
                <a:cxn ang="0">
                  <a:pos x="48" y="6"/>
                </a:cxn>
                <a:cxn ang="0">
                  <a:pos x="59" y="4"/>
                </a:cxn>
                <a:cxn ang="0">
                  <a:pos x="72" y="4"/>
                </a:cxn>
                <a:cxn ang="0">
                  <a:pos x="69" y="10"/>
                </a:cxn>
                <a:cxn ang="0">
                  <a:pos x="64" y="17"/>
                </a:cxn>
                <a:cxn ang="0">
                  <a:pos x="56" y="25"/>
                </a:cxn>
                <a:cxn ang="0">
                  <a:pos x="45" y="31"/>
                </a:cxn>
                <a:cxn ang="0">
                  <a:pos x="33" y="35"/>
                </a:cxn>
                <a:cxn ang="0">
                  <a:pos x="23" y="37"/>
                </a:cxn>
                <a:cxn ang="0">
                  <a:pos x="8" y="37"/>
                </a:cxn>
                <a:cxn ang="0">
                  <a:pos x="12" y="31"/>
                </a:cxn>
                <a:cxn ang="0">
                  <a:pos x="19" y="24"/>
                </a:cxn>
                <a:cxn ang="0">
                  <a:pos x="27" y="16"/>
                </a:cxn>
                <a:cxn ang="0">
                  <a:pos x="37" y="10"/>
                </a:cxn>
                <a:cxn ang="0">
                  <a:pos x="35" y="4"/>
                </a:cxn>
              </a:cxnLst>
              <a:rect l="0" t="0" r="r" b="b"/>
              <a:pathLst>
                <a:path w="78" h="43">
                  <a:moveTo>
                    <a:pt x="35" y="4"/>
                  </a:moveTo>
                  <a:lnTo>
                    <a:pt x="21" y="14"/>
                  </a:lnTo>
                  <a:lnTo>
                    <a:pt x="10" y="25"/>
                  </a:lnTo>
                  <a:lnTo>
                    <a:pt x="4" y="34"/>
                  </a:lnTo>
                  <a:lnTo>
                    <a:pt x="3" y="37"/>
                  </a:lnTo>
                  <a:lnTo>
                    <a:pt x="2" y="39"/>
                  </a:lnTo>
                  <a:lnTo>
                    <a:pt x="0" y="41"/>
                  </a:lnTo>
                  <a:lnTo>
                    <a:pt x="5" y="41"/>
                  </a:lnTo>
                  <a:lnTo>
                    <a:pt x="6" y="41"/>
                  </a:lnTo>
                  <a:lnTo>
                    <a:pt x="8" y="42"/>
                  </a:lnTo>
                  <a:lnTo>
                    <a:pt x="17" y="43"/>
                  </a:lnTo>
                  <a:lnTo>
                    <a:pt x="30" y="41"/>
                  </a:lnTo>
                  <a:lnTo>
                    <a:pt x="38" y="39"/>
                  </a:lnTo>
                  <a:lnTo>
                    <a:pt x="46" y="35"/>
                  </a:lnTo>
                  <a:lnTo>
                    <a:pt x="55" y="31"/>
                  </a:lnTo>
                  <a:lnTo>
                    <a:pt x="62" y="27"/>
                  </a:lnTo>
                  <a:lnTo>
                    <a:pt x="72" y="17"/>
                  </a:lnTo>
                  <a:lnTo>
                    <a:pt x="74" y="12"/>
                  </a:lnTo>
                  <a:lnTo>
                    <a:pt x="76" y="8"/>
                  </a:lnTo>
                  <a:lnTo>
                    <a:pt x="78" y="5"/>
                  </a:lnTo>
                  <a:lnTo>
                    <a:pt x="78" y="4"/>
                  </a:lnTo>
                  <a:lnTo>
                    <a:pt x="78" y="1"/>
                  </a:lnTo>
                  <a:lnTo>
                    <a:pt x="76" y="1"/>
                  </a:lnTo>
                  <a:lnTo>
                    <a:pt x="74" y="1"/>
                  </a:lnTo>
                  <a:lnTo>
                    <a:pt x="72" y="0"/>
                  </a:lnTo>
                  <a:lnTo>
                    <a:pt x="63" y="0"/>
                  </a:lnTo>
                  <a:lnTo>
                    <a:pt x="50" y="1"/>
                  </a:lnTo>
                  <a:lnTo>
                    <a:pt x="35" y="4"/>
                  </a:lnTo>
                  <a:lnTo>
                    <a:pt x="35" y="4"/>
                  </a:lnTo>
                  <a:lnTo>
                    <a:pt x="37" y="10"/>
                  </a:lnTo>
                  <a:lnTo>
                    <a:pt x="48" y="6"/>
                  </a:lnTo>
                  <a:lnTo>
                    <a:pt x="59" y="4"/>
                  </a:lnTo>
                  <a:lnTo>
                    <a:pt x="72" y="4"/>
                  </a:lnTo>
                  <a:lnTo>
                    <a:pt x="69" y="10"/>
                  </a:lnTo>
                  <a:lnTo>
                    <a:pt x="64" y="17"/>
                  </a:lnTo>
                  <a:lnTo>
                    <a:pt x="56" y="25"/>
                  </a:lnTo>
                  <a:lnTo>
                    <a:pt x="45" y="31"/>
                  </a:lnTo>
                  <a:lnTo>
                    <a:pt x="33" y="35"/>
                  </a:lnTo>
                  <a:lnTo>
                    <a:pt x="23" y="37"/>
                  </a:lnTo>
                  <a:lnTo>
                    <a:pt x="8" y="37"/>
                  </a:lnTo>
                  <a:lnTo>
                    <a:pt x="12" y="31"/>
                  </a:lnTo>
                  <a:lnTo>
                    <a:pt x="19" y="24"/>
                  </a:lnTo>
                  <a:lnTo>
                    <a:pt x="27" y="16"/>
                  </a:lnTo>
                  <a:lnTo>
                    <a:pt x="37" y="10"/>
                  </a:lnTo>
                  <a:lnTo>
                    <a:pt x="35" y="4"/>
                  </a:lnTo>
                  <a:close/>
                </a:path>
              </a:pathLst>
            </a:custGeom>
            <a:grpFill/>
            <a:ln w="9525">
              <a:noFill/>
              <a:round/>
              <a:headEnd/>
              <a:tailEnd/>
            </a:ln>
          </p:spPr>
          <p:txBody>
            <a:bodyPr/>
            <a:lstStyle/>
            <a:p>
              <a:pPr fontAlgn="auto">
                <a:spcBef>
                  <a:spcPts val="0"/>
                </a:spcBef>
                <a:spcAft>
                  <a:spcPts val="0"/>
                </a:spcAft>
                <a:defRPr/>
              </a:pPr>
              <a:endParaRPr lang="de-DE">
                <a:latin typeface="+mn-lt"/>
                <a:ea typeface="+mn-ea"/>
              </a:endParaRPr>
            </a:p>
          </p:txBody>
        </p:sp>
        <p:sp>
          <p:nvSpPr>
            <p:cNvPr id="16" name="Freeform 14"/>
            <p:cNvSpPr>
              <a:spLocks/>
            </p:cNvSpPr>
            <p:nvPr/>
          </p:nvSpPr>
          <p:spPr bwMode="auto">
            <a:xfrm>
              <a:off x="1692" y="2232"/>
              <a:ext cx="79" cy="42"/>
            </a:xfrm>
            <a:custGeom>
              <a:avLst/>
              <a:gdLst/>
              <a:ahLst/>
              <a:cxnLst>
                <a:cxn ang="0">
                  <a:pos x="37" y="5"/>
                </a:cxn>
                <a:cxn ang="0">
                  <a:pos x="30" y="8"/>
                </a:cxn>
                <a:cxn ang="0">
                  <a:pos x="23" y="13"/>
                </a:cxn>
                <a:cxn ang="0">
                  <a:pos x="12" y="24"/>
                </a:cxn>
                <a:cxn ang="0">
                  <a:pos x="6" y="34"/>
                </a:cxn>
                <a:cxn ang="0">
                  <a:pos x="3" y="36"/>
                </a:cxn>
                <a:cxn ang="0">
                  <a:pos x="2" y="37"/>
                </a:cxn>
                <a:cxn ang="0">
                  <a:pos x="0" y="41"/>
                </a:cxn>
                <a:cxn ang="0">
                  <a:pos x="4" y="41"/>
                </a:cxn>
                <a:cxn ang="0">
                  <a:pos x="6" y="41"/>
                </a:cxn>
                <a:cxn ang="0">
                  <a:pos x="8" y="42"/>
                </a:cxn>
                <a:cxn ang="0">
                  <a:pos x="18" y="42"/>
                </a:cxn>
                <a:cxn ang="0">
                  <a:pos x="31" y="41"/>
                </a:cxn>
                <a:cxn ang="0">
                  <a:pos x="39" y="38"/>
                </a:cxn>
                <a:cxn ang="0">
                  <a:pos x="48" y="35"/>
                </a:cxn>
                <a:cxn ang="0">
                  <a:pos x="57" y="31"/>
                </a:cxn>
                <a:cxn ang="0">
                  <a:pos x="62" y="26"/>
                </a:cxn>
                <a:cxn ang="0">
                  <a:pos x="72" y="16"/>
                </a:cxn>
                <a:cxn ang="0">
                  <a:pos x="76" y="7"/>
                </a:cxn>
                <a:cxn ang="0">
                  <a:pos x="77" y="6"/>
                </a:cxn>
                <a:cxn ang="0">
                  <a:pos x="77" y="5"/>
                </a:cxn>
                <a:cxn ang="0">
                  <a:pos x="79" y="1"/>
                </a:cxn>
                <a:cxn ang="0">
                  <a:pos x="75" y="1"/>
                </a:cxn>
                <a:cxn ang="0">
                  <a:pos x="72" y="1"/>
                </a:cxn>
                <a:cxn ang="0">
                  <a:pos x="64" y="0"/>
                </a:cxn>
                <a:cxn ang="0">
                  <a:pos x="52" y="1"/>
                </a:cxn>
                <a:cxn ang="0">
                  <a:pos x="37" y="5"/>
                </a:cxn>
                <a:cxn ang="0">
                  <a:pos x="37" y="5"/>
                </a:cxn>
                <a:cxn ang="0">
                  <a:pos x="39" y="8"/>
                </a:cxn>
                <a:cxn ang="0">
                  <a:pos x="50" y="6"/>
                </a:cxn>
                <a:cxn ang="0">
                  <a:pos x="59" y="5"/>
                </a:cxn>
                <a:cxn ang="0">
                  <a:pos x="72" y="5"/>
                </a:cxn>
                <a:cxn ang="0">
                  <a:pos x="70" y="10"/>
                </a:cxn>
                <a:cxn ang="0">
                  <a:pos x="65" y="17"/>
                </a:cxn>
                <a:cxn ang="0">
                  <a:pos x="58" y="23"/>
                </a:cxn>
                <a:cxn ang="0">
                  <a:pos x="46" y="30"/>
                </a:cxn>
                <a:cxn ang="0">
                  <a:pos x="34" y="34"/>
                </a:cxn>
                <a:cxn ang="0">
                  <a:pos x="23" y="36"/>
                </a:cxn>
                <a:cxn ang="0">
                  <a:pos x="15" y="37"/>
                </a:cxn>
                <a:cxn ang="0">
                  <a:pos x="7" y="37"/>
                </a:cxn>
                <a:cxn ang="0">
                  <a:pos x="13" y="31"/>
                </a:cxn>
                <a:cxn ang="0">
                  <a:pos x="20" y="23"/>
                </a:cxn>
                <a:cxn ang="0">
                  <a:pos x="29" y="15"/>
                </a:cxn>
                <a:cxn ang="0">
                  <a:pos x="39" y="8"/>
                </a:cxn>
                <a:cxn ang="0">
                  <a:pos x="37" y="5"/>
                </a:cxn>
              </a:cxnLst>
              <a:rect l="0" t="0" r="r" b="b"/>
              <a:pathLst>
                <a:path w="79" h="42">
                  <a:moveTo>
                    <a:pt x="37" y="5"/>
                  </a:moveTo>
                  <a:lnTo>
                    <a:pt x="30" y="8"/>
                  </a:lnTo>
                  <a:lnTo>
                    <a:pt x="23" y="13"/>
                  </a:lnTo>
                  <a:lnTo>
                    <a:pt x="12" y="24"/>
                  </a:lnTo>
                  <a:lnTo>
                    <a:pt x="6" y="34"/>
                  </a:lnTo>
                  <a:lnTo>
                    <a:pt x="3" y="36"/>
                  </a:lnTo>
                  <a:lnTo>
                    <a:pt x="2" y="37"/>
                  </a:lnTo>
                  <a:lnTo>
                    <a:pt x="0" y="41"/>
                  </a:lnTo>
                  <a:lnTo>
                    <a:pt x="4" y="41"/>
                  </a:lnTo>
                  <a:lnTo>
                    <a:pt x="6" y="41"/>
                  </a:lnTo>
                  <a:lnTo>
                    <a:pt x="8" y="42"/>
                  </a:lnTo>
                  <a:lnTo>
                    <a:pt x="18" y="42"/>
                  </a:lnTo>
                  <a:lnTo>
                    <a:pt x="31" y="41"/>
                  </a:lnTo>
                  <a:lnTo>
                    <a:pt x="39" y="38"/>
                  </a:lnTo>
                  <a:lnTo>
                    <a:pt x="48" y="35"/>
                  </a:lnTo>
                  <a:lnTo>
                    <a:pt x="57" y="31"/>
                  </a:lnTo>
                  <a:lnTo>
                    <a:pt x="62" y="26"/>
                  </a:lnTo>
                  <a:lnTo>
                    <a:pt x="72" y="16"/>
                  </a:lnTo>
                  <a:lnTo>
                    <a:pt x="76" y="7"/>
                  </a:lnTo>
                  <a:lnTo>
                    <a:pt x="77" y="6"/>
                  </a:lnTo>
                  <a:lnTo>
                    <a:pt x="77" y="5"/>
                  </a:lnTo>
                  <a:lnTo>
                    <a:pt x="79" y="1"/>
                  </a:lnTo>
                  <a:lnTo>
                    <a:pt x="75" y="1"/>
                  </a:lnTo>
                  <a:lnTo>
                    <a:pt x="72" y="1"/>
                  </a:lnTo>
                  <a:lnTo>
                    <a:pt x="64" y="0"/>
                  </a:lnTo>
                  <a:lnTo>
                    <a:pt x="52" y="1"/>
                  </a:lnTo>
                  <a:lnTo>
                    <a:pt x="37" y="5"/>
                  </a:lnTo>
                  <a:lnTo>
                    <a:pt x="37" y="5"/>
                  </a:lnTo>
                  <a:lnTo>
                    <a:pt x="39" y="8"/>
                  </a:lnTo>
                  <a:lnTo>
                    <a:pt x="50" y="6"/>
                  </a:lnTo>
                  <a:lnTo>
                    <a:pt x="59" y="5"/>
                  </a:lnTo>
                  <a:lnTo>
                    <a:pt x="72" y="5"/>
                  </a:lnTo>
                  <a:lnTo>
                    <a:pt x="70" y="10"/>
                  </a:lnTo>
                  <a:lnTo>
                    <a:pt x="65" y="17"/>
                  </a:lnTo>
                  <a:lnTo>
                    <a:pt x="58" y="23"/>
                  </a:lnTo>
                  <a:lnTo>
                    <a:pt x="46" y="30"/>
                  </a:lnTo>
                  <a:lnTo>
                    <a:pt x="34" y="34"/>
                  </a:lnTo>
                  <a:lnTo>
                    <a:pt x="23" y="36"/>
                  </a:lnTo>
                  <a:lnTo>
                    <a:pt x="15" y="37"/>
                  </a:lnTo>
                  <a:lnTo>
                    <a:pt x="7" y="37"/>
                  </a:lnTo>
                  <a:lnTo>
                    <a:pt x="13" y="31"/>
                  </a:lnTo>
                  <a:lnTo>
                    <a:pt x="20" y="23"/>
                  </a:lnTo>
                  <a:lnTo>
                    <a:pt x="29" y="15"/>
                  </a:lnTo>
                  <a:lnTo>
                    <a:pt x="39" y="8"/>
                  </a:lnTo>
                  <a:lnTo>
                    <a:pt x="37" y="5"/>
                  </a:lnTo>
                  <a:close/>
                </a:path>
              </a:pathLst>
            </a:custGeom>
            <a:grpFill/>
            <a:ln w="9525">
              <a:noFill/>
              <a:round/>
              <a:headEnd/>
              <a:tailEnd/>
            </a:ln>
          </p:spPr>
          <p:txBody>
            <a:bodyPr/>
            <a:lstStyle/>
            <a:p>
              <a:pPr fontAlgn="auto">
                <a:spcBef>
                  <a:spcPts val="0"/>
                </a:spcBef>
                <a:spcAft>
                  <a:spcPts val="0"/>
                </a:spcAft>
                <a:defRPr/>
              </a:pPr>
              <a:endParaRPr lang="de-DE">
                <a:latin typeface="+mn-lt"/>
                <a:ea typeface="+mn-ea"/>
              </a:endParaRPr>
            </a:p>
          </p:txBody>
        </p:sp>
        <p:sp>
          <p:nvSpPr>
            <p:cNvPr id="17" name="Freeform 15"/>
            <p:cNvSpPr>
              <a:spLocks/>
            </p:cNvSpPr>
            <p:nvPr/>
          </p:nvSpPr>
          <p:spPr bwMode="auto">
            <a:xfrm>
              <a:off x="1735" y="2191"/>
              <a:ext cx="79" cy="42"/>
            </a:xfrm>
            <a:custGeom>
              <a:avLst/>
              <a:gdLst/>
              <a:ahLst/>
              <a:cxnLst>
                <a:cxn ang="0">
                  <a:pos x="39" y="5"/>
                </a:cxn>
                <a:cxn ang="0">
                  <a:pos x="24" y="13"/>
                </a:cxn>
                <a:cxn ang="0">
                  <a:pos x="12" y="23"/>
                </a:cxn>
                <a:cxn ang="0">
                  <a:pos x="4" y="33"/>
                </a:cxn>
                <a:cxn ang="0">
                  <a:pos x="3" y="36"/>
                </a:cxn>
                <a:cxn ang="0">
                  <a:pos x="2" y="38"/>
                </a:cxn>
                <a:cxn ang="0">
                  <a:pos x="0" y="42"/>
                </a:cxn>
                <a:cxn ang="0">
                  <a:pos x="3" y="42"/>
                </a:cxn>
                <a:cxn ang="0">
                  <a:pos x="16" y="42"/>
                </a:cxn>
                <a:cxn ang="0">
                  <a:pos x="30" y="39"/>
                </a:cxn>
                <a:cxn ang="0">
                  <a:pos x="48" y="34"/>
                </a:cxn>
                <a:cxn ang="0">
                  <a:pos x="56" y="30"/>
                </a:cxn>
                <a:cxn ang="0">
                  <a:pos x="62" y="25"/>
                </a:cxn>
                <a:cxn ang="0">
                  <a:pos x="71" y="16"/>
                </a:cxn>
                <a:cxn ang="0">
                  <a:pos x="76" y="8"/>
                </a:cxn>
                <a:cxn ang="0">
                  <a:pos x="77" y="6"/>
                </a:cxn>
                <a:cxn ang="0">
                  <a:pos x="77" y="5"/>
                </a:cxn>
                <a:cxn ang="0">
                  <a:pos x="79" y="3"/>
                </a:cxn>
                <a:cxn ang="0">
                  <a:pos x="77" y="1"/>
                </a:cxn>
                <a:cxn ang="0">
                  <a:pos x="73" y="1"/>
                </a:cxn>
                <a:cxn ang="0">
                  <a:pos x="65" y="0"/>
                </a:cxn>
                <a:cxn ang="0">
                  <a:pos x="53" y="1"/>
                </a:cxn>
                <a:cxn ang="0">
                  <a:pos x="39" y="5"/>
                </a:cxn>
                <a:cxn ang="0">
                  <a:pos x="39" y="5"/>
                </a:cxn>
                <a:cxn ang="0">
                  <a:pos x="41" y="9"/>
                </a:cxn>
                <a:cxn ang="0">
                  <a:pos x="51" y="7"/>
                </a:cxn>
                <a:cxn ang="0">
                  <a:pos x="59" y="6"/>
                </a:cxn>
                <a:cxn ang="0">
                  <a:pos x="67" y="6"/>
                </a:cxn>
                <a:cxn ang="0">
                  <a:pos x="71" y="7"/>
                </a:cxn>
                <a:cxn ang="0">
                  <a:pos x="69" y="10"/>
                </a:cxn>
                <a:cxn ang="0">
                  <a:pos x="65" y="17"/>
                </a:cxn>
                <a:cxn ang="0">
                  <a:pos x="57" y="23"/>
                </a:cxn>
                <a:cxn ang="0">
                  <a:pos x="46" y="30"/>
                </a:cxn>
                <a:cxn ang="0">
                  <a:pos x="34" y="34"/>
                </a:cxn>
                <a:cxn ang="0">
                  <a:pos x="24" y="36"/>
                </a:cxn>
                <a:cxn ang="0">
                  <a:pos x="16" y="37"/>
                </a:cxn>
                <a:cxn ang="0">
                  <a:pos x="9" y="38"/>
                </a:cxn>
                <a:cxn ang="0">
                  <a:pos x="14" y="31"/>
                </a:cxn>
                <a:cxn ang="0">
                  <a:pos x="20" y="22"/>
                </a:cxn>
                <a:cxn ang="0">
                  <a:pos x="29" y="15"/>
                </a:cxn>
                <a:cxn ang="0">
                  <a:pos x="41" y="9"/>
                </a:cxn>
                <a:cxn ang="0">
                  <a:pos x="39" y="5"/>
                </a:cxn>
              </a:cxnLst>
              <a:rect l="0" t="0" r="r" b="b"/>
              <a:pathLst>
                <a:path w="79" h="42">
                  <a:moveTo>
                    <a:pt x="39" y="5"/>
                  </a:moveTo>
                  <a:lnTo>
                    <a:pt x="24" y="13"/>
                  </a:lnTo>
                  <a:lnTo>
                    <a:pt x="12" y="23"/>
                  </a:lnTo>
                  <a:lnTo>
                    <a:pt x="4" y="33"/>
                  </a:lnTo>
                  <a:lnTo>
                    <a:pt x="3" y="36"/>
                  </a:lnTo>
                  <a:lnTo>
                    <a:pt x="2" y="38"/>
                  </a:lnTo>
                  <a:lnTo>
                    <a:pt x="0" y="42"/>
                  </a:lnTo>
                  <a:lnTo>
                    <a:pt x="3" y="42"/>
                  </a:lnTo>
                  <a:lnTo>
                    <a:pt x="16" y="42"/>
                  </a:lnTo>
                  <a:lnTo>
                    <a:pt x="30" y="39"/>
                  </a:lnTo>
                  <a:lnTo>
                    <a:pt x="48" y="34"/>
                  </a:lnTo>
                  <a:lnTo>
                    <a:pt x="56" y="30"/>
                  </a:lnTo>
                  <a:lnTo>
                    <a:pt x="62" y="25"/>
                  </a:lnTo>
                  <a:lnTo>
                    <a:pt x="71" y="16"/>
                  </a:lnTo>
                  <a:lnTo>
                    <a:pt x="76" y="8"/>
                  </a:lnTo>
                  <a:lnTo>
                    <a:pt x="77" y="6"/>
                  </a:lnTo>
                  <a:lnTo>
                    <a:pt x="77" y="5"/>
                  </a:lnTo>
                  <a:lnTo>
                    <a:pt x="79" y="3"/>
                  </a:lnTo>
                  <a:lnTo>
                    <a:pt x="77" y="1"/>
                  </a:lnTo>
                  <a:lnTo>
                    <a:pt x="73" y="1"/>
                  </a:lnTo>
                  <a:lnTo>
                    <a:pt x="65" y="0"/>
                  </a:lnTo>
                  <a:lnTo>
                    <a:pt x="53" y="1"/>
                  </a:lnTo>
                  <a:lnTo>
                    <a:pt x="39" y="5"/>
                  </a:lnTo>
                  <a:lnTo>
                    <a:pt x="39" y="5"/>
                  </a:lnTo>
                  <a:lnTo>
                    <a:pt x="41" y="9"/>
                  </a:lnTo>
                  <a:lnTo>
                    <a:pt x="51" y="7"/>
                  </a:lnTo>
                  <a:lnTo>
                    <a:pt x="59" y="6"/>
                  </a:lnTo>
                  <a:lnTo>
                    <a:pt x="67" y="6"/>
                  </a:lnTo>
                  <a:lnTo>
                    <a:pt x="71" y="7"/>
                  </a:lnTo>
                  <a:lnTo>
                    <a:pt x="69" y="10"/>
                  </a:lnTo>
                  <a:lnTo>
                    <a:pt x="65" y="17"/>
                  </a:lnTo>
                  <a:lnTo>
                    <a:pt x="57" y="23"/>
                  </a:lnTo>
                  <a:lnTo>
                    <a:pt x="46" y="30"/>
                  </a:lnTo>
                  <a:lnTo>
                    <a:pt x="34" y="34"/>
                  </a:lnTo>
                  <a:lnTo>
                    <a:pt x="24" y="36"/>
                  </a:lnTo>
                  <a:lnTo>
                    <a:pt x="16" y="37"/>
                  </a:lnTo>
                  <a:lnTo>
                    <a:pt x="9" y="38"/>
                  </a:lnTo>
                  <a:lnTo>
                    <a:pt x="14" y="31"/>
                  </a:lnTo>
                  <a:lnTo>
                    <a:pt x="20" y="22"/>
                  </a:lnTo>
                  <a:lnTo>
                    <a:pt x="29" y="15"/>
                  </a:lnTo>
                  <a:lnTo>
                    <a:pt x="41" y="9"/>
                  </a:lnTo>
                  <a:lnTo>
                    <a:pt x="39" y="5"/>
                  </a:lnTo>
                  <a:close/>
                </a:path>
              </a:pathLst>
            </a:custGeom>
            <a:grpFill/>
            <a:ln w="9525">
              <a:noFill/>
              <a:round/>
              <a:headEnd/>
              <a:tailEnd/>
            </a:ln>
          </p:spPr>
          <p:txBody>
            <a:bodyPr/>
            <a:lstStyle/>
            <a:p>
              <a:pPr fontAlgn="auto">
                <a:spcBef>
                  <a:spcPts val="0"/>
                </a:spcBef>
                <a:spcAft>
                  <a:spcPts val="0"/>
                </a:spcAft>
                <a:defRPr/>
              </a:pPr>
              <a:endParaRPr lang="de-DE">
                <a:latin typeface="+mn-lt"/>
                <a:ea typeface="+mn-ea"/>
              </a:endParaRPr>
            </a:p>
          </p:txBody>
        </p:sp>
        <p:sp>
          <p:nvSpPr>
            <p:cNvPr id="18" name="Freeform 16"/>
            <p:cNvSpPr>
              <a:spLocks/>
            </p:cNvSpPr>
            <p:nvPr/>
          </p:nvSpPr>
          <p:spPr bwMode="auto">
            <a:xfrm>
              <a:off x="1779" y="2154"/>
              <a:ext cx="79" cy="41"/>
            </a:xfrm>
            <a:custGeom>
              <a:avLst/>
              <a:gdLst/>
              <a:ahLst/>
              <a:cxnLst>
                <a:cxn ang="0">
                  <a:pos x="38" y="6"/>
                </a:cxn>
                <a:cxn ang="0">
                  <a:pos x="24" y="14"/>
                </a:cxn>
                <a:cxn ang="0">
                  <a:pos x="12" y="24"/>
                </a:cxn>
                <a:cxn ang="0">
                  <a:pos x="9" y="29"/>
                </a:cxn>
                <a:cxn ang="0">
                  <a:pos x="5" y="33"/>
                </a:cxn>
                <a:cxn ang="0">
                  <a:pos x="3" y="35"/>
                </a:cxn>
                <a:cxn ang="0">
                  <a:pos x="2" y="36"/>
                </a:cxn>
                <a:cxn ang="0">
                  <a:pos x="0" y="40"/>
                </a:cxn>
                <a:cxn ang="0">
                  <a:pos x="4" y="40"/>
                </a:cxn>
                <a:cxn ang="0">
                  <a:pos x="8" y="40"/>
                </a:cxn>
                <a:cxn ang="0">
                  <a:pos x="17" y="41"/>
                </a:cxn>
                <a:cxn ang="0">
                  <a:pos x="30" y="39"/>
                </a:cxn>
                <a:cxn ang="0">
                  <a:pos x="47" y="34"/>
                </a:cxn>
                <a:cxn ang="0">
                  <a:pos x="55" y="30"/>
                </a:cxn>
                <a:cxn ang="0">
                  <a:pos x="63" y="25"/>
                </a:cxn>
                <a:cxn ang="0">
                  <a:pos x="67" y="20"/>
                </a:cxn>
                <a:cxn ang="0">
                  <a:pos x="72" y="16"/>
                </a:cxn>
                <a:cxn ang="0">
                  <a:pos x="77" y="8"/>
                </a:cxn>
                <a:cxn ang="0">
                  <a:pos x="77" y="7"/>
                </a:cxn>
                <a:cxn ang="0">
                  <a:pos x="77" y="6"/>
                </a:cxn>
                <a:cxn ang="0">
                  <a:pos x="79" y="3"/>
                </a:cxn>
                <a:cxn ang="0">
                  <a:pos x="77" y="1"/>
                </a:cxn>
                <a:cxn ang="0">
                  <a:pos x="74" y="1"/>
                </a:cxn>
                <a:cxn ang="0">
                  <a:pos x="65" y="0"/>
                </a:cxn>
                <a:cxn ang="0">
                  <a:pos x="53" y="1"/>
                </a:cxn>
                <a:cxn ang="0">
                  <a:pos x="38" y="6"/>
                </a:cxn>
                <a:cxn ang="0">
                  <a:pos x="38" y="6"/>
                </a:cxn>
                <a:cxn ang="0">
                  <a:pos x="41" y="9"/>
                </a:cxn>
                <a:cxn ang="0">
                  <a:pos x="51" y="6"/>
                </a:cxn>
                <a:cxn ang="0">
                  <a:pos x="61" y="5"/>
                </a:cxn>
                <a:cxn ang="0">
                  <a:pos x="67" y="6"/>
                </a:cxn>
                <a:cxn ang="0">
                  <a:pos x="72" y="6"/>
                </a:cxn>
                <a:cxn ang="0">
                  <a:pos x="69" y="10"/>
                </a:cxn>
                <a:cxn ang="0">
                  <a:pos x="64" y="17"/>
                </a:cxn>
                <a:cxn ang="0">
                  <a:pos x="57" y="23"/>
                </a:cxn>
                <a:cxn ang="0">
                  <a:pos x="47" y="29"/>
                </a:cxn>
                <a:cxn ang="0">
                  <a:pos x="35" y="33"/>
                </a:cxn>
                <a:cxn ang="0">
                  <a:pos x="24" y="35"/>
                </a:cxn>
                <a:cxn ang="0">
                  <a:pos x="14" y="36"/>
                </a:cxn>
                <a:cxn ang="0">
                  <a:pos x="8" y="36"/>
                </a:cxn>
                <a:cxn ang="0">
                  <a:pos x="13" y="30"/>
                </a:cxn>
                <a:cxn ang="0">
                  <a:pos x="22" y="22"/>
                </a:cxn>
                <a:cxn ang="0">
                  <a:pos x="31" y="15"/>
                </a:cxn>
                <a:cxn ang="0">
                  <a:pos x="41" y="9"/>
                </a:cxn>
                <a:cxn ang="0">
                  <a:pos x="38" y="6"/>
                </a:cxn>
              </a:cxnLst>
              <a:rect l="0" t="0" r="r" b="b"/>
              <a:pathLst>
                <a:path w="79" h="41">
                  <a:moveTo>
                    <a:pt x="38" y="6"/>
                  </a:moveTo>
                  <a:lnTo>
                    <a:pt x="24" y="14"/>
                  </a:lnTo>
                  <a:lnTo>
                    <a:pt x="12" y="24"/>
                  </a:lnTo>
                  <a:lnTo>
                    <a:pt x="9" y="29"/>
                  </a:lnTo>
                  <a:lnTo>
                    <a:pt x="5" y="33"/>
                  </a:lnTo>
                  <a:lnTo>
                    <a:pt x="3" y="35"/>
                  </a:lnTo>
                  <a:lnTo>
                    <a:pt x="2" y="36"/>
                  </a:lnTo>
                  <a:lnTo>
                    <a:pt x="0" y="40"/>
                  </a:lnTo>
                  <a:lnTo>
                    <a:pt x="4" y="40"/>
                  </a:lnTo>
                  <a:lnTo>
                    <a:pt x="8" y="40"/>
                  </a:lnTo>
                  <a:lnTo>
                    <a:pt x="17" y="41"/>
                  </a:lnTo>
                  <a:lnTo>
                    <a:pt x="30" y="39"/>
                  </a:lnTo>
                  <a:lnTo>
                    <a:pt x="47" y="34"/>
                  </a:lnTo>
                  <a:lnTo>
                    <a:pt x="55" y="30"/>
                  </a:lnTo>
                  <a:lnTo>
                    <a:pt x="63" y="25"/>
                  </a:lnTo>
                  <a:lnTo>
                    <a:pt x="67" y="20"/>
                  </a:lnTo>
                  <a:lnTo>
                    <a:pt x="72" y="16"/>
                  </a:lnTo>
                  <a:lnTo>
                    <a:pt x="77" y="8"/>
                  </a:lnTo>
                  <a:lnTo>
                    <a:pt x="77" y="7"/>
                  </a:lnTo>
                  <a:lnTo>
                    <a:pt x="77" y="6"/>
                  </a:lnTo>
                  <a:lnTo>
                    <a:pt x="79" y="3"/>
                  </a:lnTo>
                  <a:lnTo>
                    <a:pt x="77" y="1"/>
                  </a:lnTo>
                  <a:lnTo>
                    <a:pt x="74" y="1"/>
                  </a:lnTo>
                  <a:lnTo>
                    <a:pt x="65" y="0"/>
                  </a:lnTo>
                  <a:lnTo>
                    <a:pt x="53" y="1"/>
                  </a:lnTo>
                  <a:lnTo>
                    <a:pt x="38" y="6"/>
                  </a:lnTo>
                  <a:lnTo>
                    <a:pt x="38" y="6"/>
                  </a:lnTo>
                  <a:lnTo>
                    <a:pt x="41" y="9"/>
                  </a:lnTo>
                  <a:lnTo>
                    <a:pt x="51" y="6"/>
                  </a:lnTo>
                  <a:lnTo>
                    <a:pt x="61" y="5"/>
                  </a:lnTo>
                  <a:lnTo>
                    <a:pt x="67" y="6"/>
                  </a:lnTo>
                  <a:lnTo>
                    <a:pt x="72" y="6"/>
                  </a:lnTo>
                  <a:lnTo>
                    <a:pt x="69" y="10"/>
                  </a:lnTo>
                  <a:lnTo>
                    <a:pt x="64" y="17"/>
                  </a:lnTo>
                  <a:lnTo>
                    <a:pt x="57" y="23"/>
                  </a:lnTo>
                  <a:lnTo>
                    <a:pt x="47" y="29"/>
                  </a:lnTo>
                  <a:lnTo>
                    <a:pt x="35" y="33"/>
                  </a:lnTo>
                  <a:lnTo>
                    <a:pt x="24" y="35"/>
                  </a:lnTo>
                  <a:lnTo>
                    <a:pt x="14" y="36"/>
                  </a:lnTo>
                  <a:lnTo>
                    <a:pt x="8" y="36"/>
                  </a:lnTo>
                  <a:lnTo>
                    <a:pt x="13" y="30"/>
                  </a:lnTo>
                  <a:lnTo>
                    <a:pt x="22" y="22"/>
                  </a:lnTo>
                  <a:lnTo>
                    <a:pt x="31" y="15"/>
                  </a:lnTo>
                  <a:lnTo>
                    <a:pt x="41" y="9"/>
                  </a:lnTo>
                  <a:lnTo>
                    <a:pt x="38" y="6"/>
                  </a:lnTo>
                  <a:close/>
                </a:path>
              </a:pathLst>
            </a:custGeom>
            <a:grpFill/>
            <a:ln w="9525">
              <a:noFill/>
              <a:round/>
              <a:headEnd/>
              <a:tailEnd/>
            </a:ln>
          </p:spPr>
          <p:txBody>
            <a:bodyPr/>
            <a:lstStyle/>
            <a:p>
              <a:pPr fontAlgn="auto">
                <a:spcBef>
                  <a:spcPts val="0"/>
                </a:spcBef>
                <a:spcAft>
                  <a:spcPts val="0"/>
                </a:spcAft>
                <a:defRPr/>
              </a:pPr>
              <a:endParaRPr lang="de-DE">
                <a:latin typeface="+mn-lt"/>
                <a:ea typeface="+mn-ea"/>
              </a:endParaRPr>
            </a:p>
          </p:txBody>
        </p:sp>
        <p:sp>
          <p:nvSpPr>
            <p:cNvPr id="19" name="Freeform 17"/>
            <p:cNvSpPr>
              <a:spLocks/>
            </p:cNvSpPr>
            <p:nvPr/>
          </p:nvSpPr>
          <p:spPr bwMode="auto">
            <a:xfrm>
              <a:off x="1824" y="2121"/>
              <a:ext cx="79" cy="40"/>
            </a:xfrm>
            <a:custGeom>
              <a:avLst/>
              <a:gdLst/>
              <a:ahLst/>
              <a:cxnLst>
                <a:cxn ang="0">
                  <a:pos x="40" y="3"/>
                </a:cxn>
                <a:cxn ang="0">
                  <a:pos x="26" y="12"/>
                </a:cxn>
                <a:cxn ang="0">
                  <a:pos x="14" y="22"/>
                </a:cxn>
                <a:cxn ang="0">
                  <a:pos x="6" y="31"/>
                </a:cxn>
                <a:cxn ang="0">
                  <a:pos x="3" y="34"/>
                </a:cxn>
                <a:cxn ang="0">
                  <a:pos x="2" y="36"/>
                </a:cxn>
                <a:cxn ang="0">
                  <a:pos x="0" y="40"/>
                </a:cxn>
                <a:cxn ang="0">
                  <a:pos x="4" y="40"/>
                </a:cxn>
                <a:cxn ang="0">
                  <a:pos x="17" y="40"/>
                </a:cxn>
                <a:cxn ang="0">
                  <a:pos x="31" y="38"/>
                </a:cxn>
                <a:cxn ang="0">
                  <a:pos x="48" y="32"/>
                </a:cxn>
                <a:cxn ang="0">
                  <a:pos x="57" y="28"/>
                </a:cxn>
                <a:cxn ang="0">
                  <a:pos x="63" y="24"/>
                </a:cxn>
                <a:cxn ang="0">
                  <a:pos x="72" y="15"/>
                </a:cxn>
                <a:cxn ang="0">
                  <a:pos x="77" y="8"/>
                </a:cxn>
                <a:cxn ang="0">
                  <a:pos x="79" y="6"/>
                </a:cxn>
                <a:cxn ang="0">
                  <a:pos x="79" y="5"/>
                </a:cxn>
                <a:cxn ang="0">
                  <a:pos x="79" y="1"/>
                </a:cxn>
                <a:cxn ang="0">
                  <a:pos x="77" y="1"/>
                </a:cxn>
                <a:cxn ang="0">
                  <a:pos x="76" y="1"/>
                </a:cxn>
                <a:cxn ang="0">
                  <a:pos x="74" y="1"/>
                </a:cxn>
                <a:cxn ang="0">
                  <a:pos x="67" y="0"/>
                </a:cxn>
                <a:cxn ang="0">
                  <a:pos x="55" y="0"/>
                </a:cxn>
                <a:cxn ang="0">
                  <a:pos x="40" y="3"/>
                </a:cxn>
                <a:cxn ang="0">
                  <a:pos x="40" y="3"/>
                </a:cxn>
                <a:cxn ang="0">
                  <a:pos x="43" y="9"/>
                </a:cxn>
                <a:cxn ang="0">
                  <a:pos x="53" y="6"/>
                </a:cxn>
                <a:cxn ang="0">
                  <a:pos x="61" y="5"/>
                </a:cxn>
                <a:cxn ang="0">
                  <a:pos x="73" y="5"/>
                </a:cxn>
                <a:cxn ang="0">
                  <a:pos x="70" y="10"/>
                </a:cxn>
                <a:cxn ang="0">
                  <a:pos x="65" y="16"/>
                </a:cxn>
                <a:cxn ang="0">
                  <a:pos x="58" y="23"/>
                </a:cxn>
                <a:cxn ang="0">
                  <a:pos x="46" y="28"/>
                </a:cxn>
                <a:cxn ang="0">
                  <a:pos x="34" y="31"/>
                </a:cxn>
                <a:cxn ang="0">
                  <a:pos x="23" y="33"/>
                </a:cxn>
                <a:cxn ang="0">
                  <a:pos x="15" y="34"/>
                </a:cxn>
                <a:cxn ang="0">
                  <a:pos x="9" y="34"/>
                </a:cxn>
                <a:cxn ang="0">
                  <a:pos x="15" y="28"/>
                </a:cxn>
                <a:cxn ang="0">
                  <a:pos x="22" y="22"/>
                </a:cxn>
                <a:cxn ang="0">
                  <a:pos x="32" y="14"/>
                </a:cxn>
                <a:cxn ang="0">
                  <a:pos x="43" y="9"/>
                </a:cxn>
                <a:cxn ang="0">
                  <a:pos x="40" y="3"/>
                </a:cxn>
              </a:cxnLst>
              <a:rect l="0" t="0" r="r" b="b"/>
              <a:pathLst>
                <a:path w="79" h="40">
                  <a:moveTo>
                    <a:pt x="40" y="3"/>
                  </a:moveTo>
                  <a:lnTo>
                    <a:pt x="26" y="12"/>
                  </a:lnTo>
                  <a:lnTo>
                    <a:pt x="14" y="22"/>
                  </a:lnTo>
                  <a:lnTo>
                    <a:pt x="6" y="31"/>
                  </a:lnTo>
                  <a:lnTo>
                    <a:pt x="3" y="34"/>
                  </a:lnTo>
                  <a:lnTo>
                    <a:pt x="2" y="36"/>
                  </a:lnTo>
                  <a:lnTo>
                    <a:pt x="0" y="40"/>
                  </a:lnTo>
                  <a:lnTo>
                    <a:pt x="4" y="40"/>
                  </a:lnTo>
                  <a:lnTo>
                    <a:pt x="17" y="40"/>
                  </a:lnTo>
                  <a:lnTo>
                    <a:pt x="31" y="38"/>
                  </a:lnTo>
                  <a:lnTo>
                    <a:pt x="48" y="32"/>
                  </a:lnTo>
                  <a:lnTo>
                    <a:pt x="57" y="28"/>
                  </a:lnTo>
                  <a:lnTo>
                    <a:pt x="63" y="24"/>
                  </a:lnTo>
                  <a:lnTo>
                    <a:pt x="72" y="15"/>
                  </a:lnTo>
                  <a:lnTo>
                    <a:pt x="77" y="8"/>
                  </a:lnTo>
                  <a:lnTo>
                    <a:pt x="79" y="6"/>
                  </a:lnTo>
                  <a:lnTo>
                    <a:pt x="79" y="5"/>
                  </a:lnTo>
                  <a:lnTo>
                    <a:pt x="79" y="1"/>
                  </a:lnTo>
                  <a:lnTo>
                    <a:pt x="77" y="1"/>
                  </a:lnTo>
                  <a:lnTo>
                    <a:pt x="76" y="1"/>
                  </a:lnTo>
                  <a:lnTo>
                    <a:pt x="74" y="1"/>
                  </a:lnTo>
                  <a:lnTo>
                    <a:pt x="67" y="0"/>
                  </a:lnTo>
                  <a:lnTo>
                    <a:pt x="55" y="0"/>
                  </a:lnTo>
                  <a:lnTo>
                    <a:pt x="40" y="3"/>
                  </a:lnTo>
                  <a:lnTo>
                    <a:pt x="40" y="3"/>
                  </a:lnTo>
                  <a:lnTo>
                    <a:pt x="43" y="9"/>
                  </a:lnTo>
                  <a:lnTo>
                    <a:pt x="53" y="6"/>
                  </a:lnTo>
                  <a:lnTo>
                    <a:pt x="61" y="5"/>
                  </a:lnTo>
                  <a:lnTo>
                    <a:pt x="73" y="5"/>
                  </a:lnTo>
                  <a:lnTo>
                    <a:pt x="70" y="10"/>
                  </a:lnTo>
                  <a:lnTo>
                    <a:pt x="65" y="16"/>
                  </a:lnTo>
                  <a:lnTo>
                    <a:pt x="58" y="23"/>
                  </a:lnTo>
                  <a:lnTo>
                    <a:pt x="46" y="28"/>
                  </a:lnTo>
                  <a:lnTo>
                    <a:pt x="34" y="31"/>
                  </a:lnTo>
                  <a:lnTo>
                    <a:pt x="23" y="33"/>
                  </a:lnTo>
                  <a:lnTo>
                    <a:pt x="15" y="34"/>
                  </a:lnTo>
                  <a:lnTo>
                    <a:pt x="9" y="34"/>
                  </a:lnTo>
                  <a:lnTo>
                    <a:pt x="15" y="28"/>
                  </a:lnTo>
                  <a:lnTo>
                    <a:pt x="22" y="22"/>
                  </a:lnTo>
                  <a:lnTo>
                    <a:pt x="32" y="14"/>
                  </a:lnTo>
                  <a:lnTo>
                    <a:pt x="43" y="9"/>
                  </a:lnTo>
                  <a:lnTo>
                    <a:pt x="40" y="3"/>
                  </a:lnTo>
                  <a:close/>
                </a:path>
              </a:pathLst>
            </a:custGeom>
            <a:grpFill/>
            <a:ln w="9525">
              <a:noFill/>
              <a:round/>
              <a:headEnd/>
              <a:tailEnd/>
            </a:ln>
          </p:spPr>
          <p:txBody>
            <a:bodyPr/>
            <a:lstStyle/>
            <a:p>
              <a:pPr fontAlgn="auto">
                <a:spcBef>
                  <a:spcPts val="0"/>
                </a:spcBef>
                <a:spcAft>
                  <a:spcPts val="0"/>
                </a:spcAft>
                <a:defRPr/>
              </a:pPr>
              <a:endParaRPr lang="de-DE">
                <a:latin typeface="+mn-lt"/>
                <a:ea typeface="+mn-ea"/>
              </a:endParaRPr>
            </a:p>
          </p:txBody>
        </p:sp>
        <p:sp>
          <p:nvSpPr>
            <p:cNvPr id="20" name="Freeform 18"/>
            <p:cNvSpPr>
              <a:spLocks/>
            </p:cNvSpPr>
            <p:nvPr/>
          </p:nvSpPr>
          <p:spPr bwMode="auto">
            <a:xfrm>
              <a:off x="1526" y="2410"/>
              <a:ext cx="39" cy="88"/>
            </a:xfrm>
            <a:custGeom>
              <a:avLst/>
              <a:gdLst/>
              <a:ahLst/>
              <a:cxnLst>
                <a:cxn ang="0">
                  <a:pos x="17" y="2"/>
                </a:cxn>
                <a:cxn ang="0">
                  <a:pos x="16" y="4"/>
                </a:cxn>
                <a:cxn ang="0">
                  <a:pos x="14" y="7"/>
                </a:cxn>
                <a:cxn ang="0">
                  <a:pos x="9" y="16"/>
                </a:cxn>
                <a:cxn ang="0">
                  <a:pos x="3" y="29"/>
                </a:cxn>
                <a:cxn ang="0">
                  <a:pos x="0" y="45"/>
                </a:cxn>
                <a:cxn ang="0">
                  <a:pos x="0" y="53"/>
                </a:cxn>
                <a:cxn ang="0">
                  <a:pos x="2" y="61"/>
                </a:cxn>
                <a:cxn ang="0">
                  <a:pos x="8" y="74"/>
                </a:cxn>
                <a:cxn ang="0">
                  <a:pos x="16" y="83"/>
                </a:cxn>
                <a:cxn ang="0">
                  <a:pos x="17" y="85"/>
                </a:cxn>
                <a:cxn ang="0">
                  <a:pos x="19" y="86"/>
                </a:cxn>
                <a:cxn ang="0">
                  <a:pos x="19" y="88"/>
                </a:cxn>
                <a:cxn ang="0">
                  <a:pos x="21" y="86"/>
                </a:cxn>
                <a:cxn ang="0">
                  <a:pos x="22" y="85"/>
                </a:cxn>
                <a:cxn ang="0">
                  <a:pos x="24" y="83"/>
                </a:cxn>
                <a:cxn ang="0">
                  <a:pos x="27" y="80"/>
                </a:cxn>
                <a:cxn ang="0">
                  <a:pos x="29" y="76"/>
                </a:cxn>
                <a:cxn ang="0">
                  <a:pos x="35" y="63"/>
                </a:cxn>
                <a:cxn ang="0">
                  <a:pos x="37" y="54"/>
                </a:cxn>
                <a:cxn ang="0">
                  <a:pos x="39" y="45"/>
                </a:cxn>
                <a:cxn ang="0">
                  <a:pos x="39" y="36"/>
                </a:cxn>
                <a:cxn ang="0">
                  <a:pos x="37" y="27"/>
                </a:cxn>
                <a:cxn ang="0">
                  <a:pos x="30" y="14"/>
                </a:cxn>
                <a:cxn ang="0">
                  <a:pos x="28" y="9"/>
                </a:cxn>
                <a:cxn ang="0">
                  <a:pos x="24" y="5"/>
                </a:cxn>
                <a:cxn ang="0">
                  <a:pos x="22" y="3"/>
                </a:cxn>
                <a:cxn ang="0">
                  <a:pos x="21" y="2"/>
                </a:cxn>
                <a:cxn ang="0">
                  <a:pos x="19" y="0"/>
                </a:cxn>
                <a:cxn ang="0">
                  <a:pos x="17" y="2"/>
                </a:cxn>
                <a:cxn ang="0">
                  <a:pos x="17" y="2"/>
                </a:cxn>
                <a:cxn ang="0">
                  <a:pos x="5" y="47"/>
                </a:cxn>
                <a:cxn ang="0">
                  <a:pos x="5" y="45"/>
                </a:cxn>
                <a:cxn ang="0">
                  <a:pos x="7" y="34"/>
                </a:cxn>
                <a:cxn ang="0">
                  <a:pos x="11" y="24"/>
                </a:cxn>
                <a:cxn ang="0">
                  <a:pos x="16" y="14"/>
                </a:cxn>
                <a:cxn ang="0">
                  <a:pos x="19" y="9"/>
                </a:cxn>
                <a:cxn ang="0">
                  <a:pos x="23" y="13"/>
                </a:cxn>
                <a:cxn ang="0">
                  <a:pos x="28" y="21"/>
                </a:cxn>
                <a:cxn ang="0">
                  <a:pos x="30" y="31"/>
                </a:cxn>
                <a:cxn ang="0">
                  <a:pos x="32" y="43"/>
                </a:cxn>
                <a:cxn ang="0">
                  <a:pos x="32" y="45"/>
                </a:cxn>
                <a:cxn ang="0">
                  <a:pos x="30" y="58"/>
                </a:cxn>
                <a:cxn ang="0">
                  <a:pos x="28" y="69"/>
                </a:cxn>
                <a:cxn ang="0">
                  <a:pos x="23" y="77"/>
                </a:cxn>
                <a:cxn ang="0">
                  <a:pos x="19" y="82"/>
                </a:cxn>
                <a:cxn ang="0">
                  <a:pos x="16" y="77"/>
                </a:cxn>
                <a:cxn ang="0">
                  <a:pos x="11" y="69"/>
                </a:cxn>
                <a:cxn ang="0">
                  <a:pos x="7" y="59"/>
                </a:cxn>
                <a:cxn ang="0">
                  <a:pos x="5" y="47"/>
                </a:cxn>
                <a:cxn ang="0">
                  <a:pos x="17" y="2"/>
                </a:cxn>
              </a:cxnLst>
              <a:rect l="0" t="0" r="r" b="b"/>
              <a:pathLst>
                <a:path w="39" h="88">
                  <a:moveTo>
                    <a:pt x="17" y="2"/>
                  </a:moveTo>
                  <a:lnTo>
                    <a:pt x="16" y="4"/>
                  </a:lnTo>
                  <a:lnTo>
                    <a:pt x="14" y="7"/>
                  </a:lnTo>
                  <a:lnTo>
                    <a:pt x="9" y="16"/>
                  </a:lnTo>
                  <a:lnTo>
                    <a:pt x="3" y="29"/>
                  </a:lnTo>
                  <a:lnTo>
                    <a:pt x="0" y="45"/>
                  </a:lnTo>
                  <a:lnTo>
                    <a:pt x="0" y="53"/>
                  </a:lnTo>
                  <a:lnTo>
                    <a:pt x="2" y="61"/>
                  </a:lnTo>
                  <a:lnTo>
                    <a:pt x="8" y="74"/>
                  </a:lnTo>
                  <a:lnTo>
                    <a:pt x="16" y="83"/>
                  </a:lnTo>
                  <a:lnTo>
                    <a:pt x="17" y="85"/>
                  </a:lnTo>
                  <a:lnTo>
                    <a:pt x="19" y="86"/>
                  </a:lnTo>
                  <a:lnTo>
                    <a:pt x="19" y="88"/>
                  </a:lnTo>
                  <a:lnTo>
                    <a:pt x="21" y="86"/>
                  </a:lnTo>
                  <a:lnTo>
                    <a:pt x="22" y="85"/>
                  </a:lnTo>
                  <a:lnTo>
                    <a:pt x="24" y="83"/>
                  </a:lnTo>
                  <a:lnTo>
                    <a:pt x="27" y="80"/>
                  </a:lnTo>
                  <a:lnTo>
                    <a:pt x="29" y="76"/>
                  </a:lnTo>
                  <a:lnTo>
                    <a:pt x="35" y="63"/>
                  </a:lnTo>
                  <a:lnTo>
                    <a:pt x="37" y="54"/>
                  </a:lnTo>
                  <a:lnTo>
                    <a:pt x="39" y="45"/>
                  </a:lnTo>
                  <a:lnTo>
                    <a:pt x="39" y="36"/>
                  </a:lnTo>
                  <a:lnTo>
                    <a:pt x="37" y="27"/>
                  </a:lnTo>
                  <a:lnTo>
                    <a:pt x="30" y="14"/>
                  </a:lnTo>
                  <a:lnTo>
                    <a:pt x="28" y="9"/>
                  </a:lnTo>
                  <a:lnTo>
                    <a:pt x="24" y="5"/>
                  </a:lnTo>
                  <a:lnTo>
                    <a:pt x="22" y="3"/>
                  </a:lnTo>
                  <a:lnTo>
                    <a:pt x="21" y="2"/>
                  </a:lnTo>
                  <a:lnTo>
                    <a:pt x="19" y="0"/>
                  </a:lnTo>
                  <a:lnTo>
                    <a:pt x="17" y="2"/>
                  </a:lnTo>
                  <a:lnTo>
                    <a:pt x="17" y="2"/>
                  </a:lnTo>
                  <a:lnTo>
                    <a:pt x="5" y="47"/>
                  </a:lnTo>
                  <a:lnTo>
                    <a:pt x="5" y="45"/>
                  </a:lnTo>
                  <a:lnTo>
                    <a:pt x="7" y="34"/>
                  </a:lnTo>
                  <a:lnTo>
                    <a:pt x="11" y="24"/>
                  </a:lnTo>
                  <a:lnTo>
                    <a:pt x="16" y="14"/>
                  </a:lnTo>
                  <a:lnTo>
                    <a:pt x="19" y="9"/>
                  </a:lnTo>
                  <a:lnTo>
                    <a:pt x="23" y="13"/>
                  </a:lnTo>
                  <a:lnTo>
                    <a:pt x="28" y="21"/>
                  </a:lnTo>
                  <a:lnTo>
                    <a:pt x="30" y="31"/>
                  </a:lnTo>
                  <a:lnTo>
                    <a:pt x="32" y="43"/>
                  </a:lnTo>
                  <a:lnTo>
                    <a:pt x="32" y="45"/>
                  </a:lnTo>
                  <a:lnTo>
                    <a:pt x="30" y="58"/>
                  </a:lnTo>
                  <a:lnTo>
                    <a:pt x="28" y="69"/>
                  </a:lnTo>
                  <a:lnTo>
                    <a:pt x="23" y="77"/>
                  </a:lnTo>
                  <a:lnTo>
                    <a:pt x="19" y="82"/>
                  </a:lnTo>
                  <a:lnTo>
                    <a:pt x="16" y="77"/>
                  </a:lnTo>
                  <a:lnTo>
                    <a:pt x="11" y="69"/>
                  </a:lnTo>
                  <a:lnTo>
                    <a:pt x="7" y="59"/>
                  </a:lnTo>
                  <a:lnTo>
                    <a:pt x="5" y="47"/>
                  </a:lnTo>
                  <a:lnTo>
                    <a:pt x="17" y="2"/>
                  </a:lnTo>
                  <a:close/>
                </a:path>
              </a:pathLst>
            </a:custGeom>
            <a:grpFill/>
            <a:ln w="9525">
              <a:noFill/>
              <a:round/>
              <a:headEnd/>
              <a:tailEnd/>
            </a:ln>
          </p:spPr>
          <p:txBody>
            <a:bodyPr/>
            <a:lstStyle/>
            <a:p>
              <a:pPr fontAlgn="auto">
                <a:spcBef>
                  <a:spcPts val="0"/>
                </a:spcBef>
                <a:spcAft>
                  <a:spcPts val="0"/>
                </a:spcAft>
                <a:defRPr/>
              </a:pPr>
              <a:endParaRPr lang="de-DE">
                <a:latin typeface="+mn-lt"/>
                <a:ea typeface="+mn-ea"/>
              </a:endParaRPr>
            </a:p>
          </p:txBody>
        </p:sp>
        <p:sp>
          <p:nvSpPr>
            <p:cNvPr id="21" name="Freeform 19"/>
            <p:cNvSpPr>
              <a:spLocks/>
            </p:cNvSpPr>
            <p:nvPr/>
          </p:nvSpPr>
          <p:spPr bwMode="auto">
            <a:xfrm>
              <a:off x="1553" y="2360"/>
              <a:ext cx="38" cy="86"/>
            </a:xfrm>
            <a:custGeom>
              <a:avLst/>
              <a:gdLst/>
              <a:ahLst/>
              <a:cxnLst>
                <a:cxn ang="0">
                  <a:pos x="19" y="2"/>
                </a:cxn>
                <a:cxn ang="0">
                  <a:pos x="18" y="3"/>
                </a:cxn>
                <a:cxn ang="0">
                  <a:pos x="17" y="5"/>
                </a:cxn>
                <a:cxn ang="0">
                  <a:pos x="13" y="11"/>
                </a:cxn>
                <a:cxn ang="0">
                  <a:pos x="7" y="23"/>
                </a:cxn>
                <a:cxn ang="0">
                  <a:pos x="2" y="36"/>
                </a:cxn>
                <a:cxn ang="0">
                  <a:pos x="1" y="38"/>
                </a:cxn>
                <a:cxn ang="0">
                  <a:pos x="0" y="43"/>
                </a:cxn>
                <a:cxn ang="0">
                  <a:pos x="0" y="50"/>
                </a:cxn>
                <a:cxn ang="0">
                  <a:pos x="2" y="59"/>
                </a:cxn>
                <a:cxn ang="0">
                  <a:pos x="6" y="72"/>
                </a:cxn>
                <a:cxn ang="0">
                  <a:pos x="12" y="80"/>
                </a:cxn>
                <a:cxn ang="0">
                  <a:pos x="15" y="83"/>
                </a:cxn>
                <a:cxn ang="0">
                  <a:pos x="15" y="84"/>
                </a:cxn>
                <a:cxn ang="0">
                  <a:pos x="15" y="86"/>
                </a:cxn>
                <a:cxn ang="0">
                  <a:pos x="17" y="84"/>
                </a:cxn>
                <a:cxn ang="0">
                  <a:pos x="18" y="83"/>
                </a:cxn>
                <a:cxn ang="0">
                  <a:pos x="20" y="81"/>
                </a:cxn>
                <a:cxn ang="0">
                  <a:pos x="26" y="74"/>
                </a:cxn>
                <a:cxn ang="0">
                  <a:pos x="32" y="62"/>
                </a:cxn>
                <a:cxn ang="0">
                  <a:pos x="37" y="45"/>
                </a:cxn>
                <a:cxn ang="0">
                  <a:pos x="38" y="36"/>
                </a:cxn>
                <a:cxn ang="0">
                  <a:pos x="36" y="27"/>
                </a:cxn>
                <a:cxn ang="0">
                  <a:pos x="31" y="14"/>
                </a:cxn>
                <a:cxn ang="0">
                  <a:pos x="28" y="9"/>
                </a:cxn>
                <a:cxn ang="0">
                  <a:pos x="26" y="5"/>
                </a:cxn>
                <a:cxn ang="0">
                  <a:pos x="24" y="3"/>
                </a:cxn>
                <a:cxn ang="0">
                  <a:pos x="23" y="2"/>
                </a:cxn>
                <a:cxn ang="0">
                  <a:pos x="21" y="0"/>
                </a:cxn>
                <a:cxn ang="0">
                  <a:pos x="19" y="2"/>
                </a:cxn>
                <a:cxn ang="0">
                  <a:pos x="19" y="2"/>
                </a:cxn>
                <a:cxn ang="0">
                  <a:pos x="5" y="49"/>
                </a:cxn>
                <a:cxn ang="0">
                  <a:pos x="5" y="43"/>
                </a:cxn>
                <a:cxn ang="0">
                  <a:pos x="5" y="36"/>
                </a:cxn>
                <a:cxn ang="0">
                  <a:pos x="14" y="19"/>
                </a:cxn>
                <a:cxn ang="0">
                  <a:pos x="17" y="12"/>
                </a:cxn>
                <a:cxn ang="0">
                  <a:pos x="21" y="9"/>
                </a:cxn>
                <a:cxn ang="0">
                  <a:pos x="25" y="12"/>
                </a:cxn>
                <a:cxn ang="0">
                  <a:pos x="28" y="20"/>
                </a:cxn>
                <a:cxn ang="0">
                  <a:pos x="31" y="28"/>
                </a:cxn>
                <a:cxn ang="0">
                  <a:pos x="32" y="39"/>
                </a:cxn>
                <a:cxn ang="0">
                  <a:pos x="32" y="45"/>
                </a:cxn>
                <a:cxn ang="0">
                  <a:pos x="28" y="57"/>
                </a:cxn>
                <a:cxn ang="0">
                  <a:pos x="25" y="67"/>
                </a:cxn>
                <a:cxn ang="0">
                  <a:pos x="21" y="75"/>
                </a:cxn>
                <a:cxn ang="0">
                  <a:pos x="17" y="80"/>
                </a:cxn>
                <a:cxn ang="0">
                  <a:pos x="14" y="75"/>
                </a:cxn>
                <a:cxn ang="0">
                  <a:pos x="10" y="67"/>
                </a:cxn>
                <a:cxn ang="0">
                  <a:pos x="6" y="59"/>
                </a:cxn>
                <a:cxn ang="0">
                  <a:pos x="5" y="49"/>
                </a:cxn>
                <a:cxn ang="0">
                  <a:pos x="19" y="2"/>
                </a:cxn>
              </a:cxnLst>
              <a:rect l="0" t="0" r="r" b="b"/>
              <a:pathLst>
                <a:path w="38" h="86">
                  <a:moveTo>
                    <a:pt x="19" y="2"/>
                  </a:moveTo>
                  <a:lnTo>
                    <a:pt x="18" y="3"/>
                  </a:lnTo>
                  <a:lnTo>
                    <a:pt x="17" y="5"/>
                  </a:lnTo>
                  <a:lnTo>
                    <a:pt x="13" y="11"/>
                  </a:lnTo>
                  <a:lnTo>
                    <a:pt x="7" y="23"/>
                  </a:lnTo>
                  <a:lnTo>
                    <a:pt x="2" y="36"/>
                  </a:lnTo>
                  <a:lnTo>
                    <a:pt x="1" y="38"/>
                  </a:lnTo>
                  <a:lnTo>
                    <a:pt x="0" y="43"/>
                  </a:lnTo>
                  <a:lnTo>
                    <a:pt x="0" y="50"/>
                  </a:lnTo>
                  <a:lnTo>
                    <a:pt x="2" y="59"/>
                  </a:lnTo>
                  <a:lnTo>
                    <a:pt x="6" y="72"/>
                  </a:lnTo>
                  <a:lnTo>
                    <a:pt x="12" y="80"/>
                  </a:lnTo>
                  <a:lnTo>
                    <a:pt x="15" y="83"/>
                  </a:lnTo>
                  <a:lnTo>
                    <a:pt x="15" y="84"/>
                  </a:lnTo>
                  <a:lnTo>
                    <a:pt x="15" y="86"/>
                  </a:lnTo>
                  <a:lnTo>
                    <a:pt x="17" y="84"/>
                  </a:lnTo>
                  <a:lnTo>
                    <a:pt x="18" y="83"/>
                  </a:lnTo>
                  <a:lnTo>
                    <a:pt x="20" y="81"/>
                  </a:lnTo>
                  <a:lnTo>
                    <a:pt x="26" y="74"/>
                  </a:lnTo>
                  <a:lnTo>
                    <a:pt x="32" y="62"/>
                  </a:lnTo>
                  <a:lnTo>
                    <a:pt x="37" y="45"/>
                  </a:lnTo>
                  <a:lnTo>
                    <a:pt x="38" y="36"/>
                  </a:lnTo>
                  <a:lnTo>
                    <a:pt x="36" y="27"/>
                  </a:lnTo>
                  <a:lnTo>
                    <a:pt x="31" y="14"/>
                  </a:lnTo>
                  <a:lnTo>
                    <a:pt x="28" y="9"/>
                  </a:lnTo>
                  <a:lnTo>
                    <a:pt x="26" y="5"/>
                  </a:lnTo>
                  <a:lnTo>
                    <a:pt x="24" y="3"/>
                  </a:lnTo>
                  <a:lnTo>
                    <a:pt x="23" y="2"/>
                  </a:lnTo>
                  <a:lnTo>
                    <a:pt x="21" y="0"/>
                  </a:lnTo>
                  <a:lnTo>
                    <a:pt x="19" y="2"/>
                  </a:lnTo>
                  <a:lnTo>
                    <a:pt x="19" y="2"/>
                  </a:lnTo>
                  <a:lnTo>
                    <a:pt x="5" y="49"/>
                  </a:lnTo>
                  <a:lnTo>
                    <a:pt x="5" y="43"/>
                  </a:lnTo>
                  <a:lnTo>
                    <a:pt x="5" y="36"/>
                  </a:lnTo>
                  <a:lnTo>
                    <a:pt x="14" y="19"/>
                  </a:lnTo>
                  <a:lnTo>
                    <a:pt x="17" y="12"/>
                  </a:lnTo>
                  <a:lnTo>
                    <a:pt x="21" y="9"/>
                  </a:lnTo>
                  <a:lnTo>
                    <a:pt x="25" y="12"/>
                  </a:lnTo>
                  <a:lnTo>
                    <a:pt x="28" y="20"/>
                  </a:lnTo>
                  <a:lnTo>
                    <a:pt x="31" y="28"/>
                  </a:lnTo>
                  <a:lnTo>
                    <a:pt x="32" y="39"/>
                  </a:lnTo>
                  <a:lnTo>
                    <a:pt x="32" y="45"/>
                  </a:lnTo>
                  <a:lnTo>
                    <a:pt x="28" y="57"/>
                  </a:lnTo>
                  <a:lnTo>
                    <a:pt x="25" y="67"/>
                  </a:lnTo>
                  <a:lnTo>
                    <a:pt x="21" y="75"/>
                  </a:lnTo>
                  <a:lnTo>
                    <a:pt x="17" y="80"/>
                  </a:lnTo>
                  <a:lnTo>
                    <a:pt x="14" y="75"/>
                  </a:lnTo>
                  <a:lnTo>
                    <a:pt x="10" y="67"/>
                  </a:lnTo>
                  <a:lnTo>
                    <a:pt x="6" y="59"/>
                  </a:lnTo>
                  <a:lnTo>
                    <a:pt x="5" y="49"/>
                  </a:lnTo>
                  <a:lnTo>
                    <a:pt x="19" y="2"/>
                  </a:lnTo>
                  <a:close/>
                </a:path>
              </a:pathLst>
            </a:custGeom>
            <a:grpFill/>
            <a:ln w="9525">
              <a:noFill/>
              <a:round/>
              <a:headEnd/>
              <a:tailEnd/>
            </a:ln>
          </p:spPr>
          <p:txBody>
            <a:bodyPr/>
            <a:lstStyle/>
            <a:p>
              <a:pPr fontAlgn="auto">
                <a:spcBef>
                  <a:spcPts val="0"/>
                </a:spcBef>
                <a:spcAft>
                  <a:spcPts val="0"/>
                </a:spcAft>
                <a:defRPr/>
              </a:pPr>
              <a:endParaRPr lang="de-DE">
                <a:latin typeface="+mn-lt"/>
                <a:ea typeface="+mn-ea"/>
              </a:endParaRPr>
            </a:p>
          </p:txBody>
        </p:sp>
        <p:sp>
          <p:nvSpPr>
            <p:cNvPr id="22" name="Freeform 20"/>
            <p:cNvSpPr>
              <a:spLocks/>
            </p:cNvSpPr>
            <p:nvPr/>
          </p:nvSpPr>
          <p:spPr bwMode="auto">
            <a:xfrm>
              <a:off x="1582" y="2314"/>
              <a:ext cx="38" cy="83"/>
            </a:xfrm>
            <a:custGeom>
              <a:avLst/>
              <a:gdLst/>
              <a:ahLst/>
              <a:cxnLst>
                <a:cxn ang="0">
                  <a:pos x="23" y="2"/>
                </a:cxn>
                <a:cxn ang="0">
                  <a:pos x="21" y="4"/>
                </a:cxn>
                <a:cxn ang="0">
                  <a:pos x="15" y="10"/>
                </a:cxn>
                <a:cxn ang="0">
                  <a:pos x="9" y="19"/>
                </a:cxn>
                <a:cxn ang="0">
                  <a:pos x="3" y="31"/>
                </a:cxn>
                <a:cxn ang="0">
                  <a:pos x="2" y="36"/>
                </a:cxn>
                <a:cxn ang="0">
                  <a:pos x="1" y="39"/>
                </a:cxn>
                <a:cxn ang="0">
                  <a:pos x="0" y="47"/>
                </a:cxn>
                <a:cxn ang="0">
                  <a:pos x="1" y="55"/>
                </a:cxn>
                <a:cxn ang="0">
                  <a:pos x="5" y="69"/>
                </a:cxn>
                <a:cxn ang="0">
                  <a:pos x="7" y="73"/>
                </a:cxn>
                <a:cxn ang="0">
                  <a:pos x="10" y="77"/>
                </a:cxn>
                <a:cxn ang="0">
                  <a:pos x="11" y="80"/>
                </a:cxn>
                <a:cxn ang="0">
                  <a:pos x="12" y="82"/>
                </a:cxn>
                <a:cxn ang="0">
                  <a:pos x="13" y="83"/>
                </a:cxn>
                <a:cxn ang="0">
                  <a:pos x="15" y="82"/>
                </a:cxn>
                <a:cxn ang="0">
                  <a:pos x="16" y="81"/>
                </a:cxn>
                <a:cxn ang="0">
                  <a:pos x="18" y="79"/>
                </a:cxn>
                <a:cxn ang="0">
                  <a:pos x="24" y="71"/>
                </a:cxn>
                <a:cxn ang="0">
                  <a:pos x="31" y="60"/>
                </a:cxn>
                <a:cxn ang="0">
                  <a:pos x="37" y="44"/>
                </a:cxn>
                <a:cxn ang="0">
                  <a:pos x="38" y="35"/>
                </a:cxn>
                <a:cxn ang="0">
                  <a:pos x="38" y="27"/>
                </a:cxn>
                <a:cxn ang="0">
                  <a:pos x="36" y="19"/>
                </a:cxn>
                <a:cxn ang="0">
                  <a:pos x="34" y="13"/>
                </a:cxn>
                <a:cxn ang="0">
                  <a:pos x="29" y="4"/>
                </a:cxn>
                <a:cxn ang="0">
                  <a:pos x="27" y="3"/>
                </a:cxn>
                <a:cxn ang="0">
                  <a:pos x="26" y="2"/>
                </a:cxn>
                <a:cxn ang="0">
                  <a:pos x="25" y="0"/>
                </a:cxn>
                <a:cxn ang="0">
                  <a:pos x="23" y="2"/>
                </a:cxn>
                <a:cxn ang="0">
                  <a:pos x="23" y="2"/>
                </a:cxn>
                <a:cxn ang="0">
                  <a:pos x="6" y="48"/>
                </a:cxn>
                <a:cxn ang="0">
                  <a:pos x="6" y="43"/>
                </a:cxn>
                <a:cxn ang="0">
                  <a:pos x="8" y="41"/>
                </a:cxn>
                <a:cxn ang="0">
                  <a:pos x="8" y="33"/>
                </a:cxn>
                <a:cxn ang="0">
                  <a:pos x="12" y="24"/>
                </a:cxn>
                <a:cxn ang="0">
                  <a:pos x="17" y="16"/>
                </a:cxn>
                <a:cxn ang="0">
                  <a:pos x="21" y="10"/>
                </a:cxn>
                <a:cxn ang="0">
                  <a:pos x="25" y="5"/>
                </a:cxn>
                <a:cxn ang="0">
                  <a:pos x="26" y="11"/>
                </a:cxn>
                <a:cxn ang="0">
                  <a:pos x="29" y="17"/>
                </a:cxn>
                <a:cxn ang="0">
                  <a:pos x="32" y="24"/>
                </a:cxn>
                <a:cxn ang="0">
                  <a:pos x="33" y="33"/>
                </a:cxn>
                <a:cxn ang="0">
                  <a:pos x="33" y="43"/>
                </a:cxn>
                <a:cxn ang="0">
                  <a:pos x="29" y="55"/>
                </a:cxn>
                <a:cxn ang="0">
                  <a:pos x="25" y="64"/>
                </a:cxn>
                <a:cxn ang="0">
                  <a:pos x="19" y="71"/>
                </a:cxn>
                <a:cxn ang="0">
                  <a:pos x="17" y="74"/>
                </a:cxn>
                <a:cxn ang="0">
                  <a:pos x="15" y="76"/>
                </a:cxn>
                <a:cxn ang="0">
                  <a:pos x="12" y="71"/>
                </a:cxn>
                <a:cxn ang="0">
                  <a:pos x="10" y="65"/>
                </a:cxn>
                <a:cxn ang="0">
                  <a:pos x="7" y="56"/>
                </a:cxn>
                <a:cxn ang="0">
                  <a:pos x="6" y="48"/>
                </a:cxn>
                <a:cxn ang="0">
                  <a:pos x="23" y="2"/>
                </a:cxn>
              </a:cxnLst>
              <a:rect l="0" t="0" r="r" b="b"/>
              <a:pathLst>
                <a:path w="38" h="83">
                  <a:moveTo>
                    <a:pt x="23" y="2"/>
                  </a:moveTo>
                  <a:lnTo>
                    <a:pt x="21" y="4"/>
                  </a:lnTo>
                  <a:lnTo>
                    <a:pt x="15" y="10"/>
                  </a:lnTo>
                  <a:lnTo>
                    <a:pt x="9" y="19"/>
                  </a:lnTo>
                  <a:lnTo>
                    <a:pt x="3" y="31"/>
                  </a:lnTo>
                  <a:lnTo>
                    <a:pt x="2" y="36"/>
                  </a:lnTo>
                  <a:lnTo>
                    <a:pt x="1" y="39"/>
                  </a:lnTo>
                  <a:lnTo>
                    <a:pt x="0" y="47"/>
                  </a:lnTo>
                  <a:lnTo>
                    <a:pt x="1" y="55"/>
                  </a:lnTo>
                  <a:lnTo>
                    <a:pt x="5" y="69"/>
                  </a:lnTo>
                  <a:lnTo>
                    <a:pt x="7" y="73"/>
                  </a:lnTo>
                  <a:lnTo>
                    <a:pt x="10" y="77"/>
                  </a:lnTo>
                  <a:lnTo>
                    <a:pt x="11" y="80"/>
                  </a:lnTo>
                  <a:lnTo>
                    <a:pt x="12" y="82"/>
                  </a:lnTo>
                  <a:lnTo>
                    <a:pt x="13" y="83"/>
                  </a:lnTo>
                  <a:lnTo>
                    <a:pt x="15" y="82"/>
                  </a:lnTo>
                  <a:lnTo>
                    <a:pt x="16" y="81"/>
                  </a:lnTo>
                  <a:lnTo>
                    <a:pt x="18" y="79"/>
                  </a:lnTo>
                  <a:lnTo>
                    <a:pt x="24" y="71"/>
                  </a:lnTo>
                  <a:lnTo>
                    <a:pt x="31" y="60"/>
                  </a:lnTo>
                  <a:lnTo>
                    <a:pt x="37" y="44"/>
                  </a:lnTo>
                  <a:lnTo>
                    <a:pt x="38" y="35"/>
                  </a:lnTo>
                  <a:lnTo>
                    <a:pt x="38" y="27"/>
                  </a:lnTo>
                  <a:lnTo>
                    <a:pt x="36" y="19"/>
                  </a:lnTo>
                  <a:lnTo>
                    <a:pt x="34" y="13"/>
                  </a:lnTo>
                  <a:lnTo>
                    <a:pt x="29" y="4"/>
                  </a:lnTo>
                  <a:lnTo>
                    <a:pt x="27" y="3"/>
                  </a:lnTo>
                  <a:lnTo>
                    <a:pt x="26" y="2"/>
                  </a:lnTo>
                  <a:lnTo>
                    <a:pt x="25" y="0"/>
                  </a:lnTo>
                  <a:lnTo>
                    <a:pt x="23" y="2"/>
                  </a:lnTo>
                  <a:lnTo>
                    <a:pt x="23" y="2"/>
                  </a:lnTo>
                  <a:lnTo>
                    <a:pt x="6" y="48"/>
                  </a:lnTo>
                  <a:lnTo>
                    <a:pt x="6" y="43"/>
                  </a:lnTo>
                  <a:lnTo>
                    <a:pt x="8" y="41"/>
                  </a:lnTo>
                  <a:lnTo>
                    <a:pt x="8" y="33"/>
                  </a:lnTo>
                  <a:lnTo>
                    <a:pt x="12" y="24"/>
                  </a:lnTo>
                  <a:lnTo>
                    <a:pt x="17" y="16"/>
                  </a:lnTo>
                  <a:lnTo>
                    <a:pt x="21" y="10"/>
                  </a:lnTo>
                  <a:lnTo>
                    <a:pt x="25" y="5"/>
                  </a:lnTo>
                  <a:lnTo>
                    <a:pt x="26" y="11"/>
                  </a:lnTo>
                  <a:lnTo>
                    <a:pt x="29" y="17"/>
                  </a:lnTo>
                  <a:lnTo>
                    <a:pt x="32" y="24"/>
                  </a:lnTo>
                  <a:lnTo>
                    <a:pt x="33" y="33"/>
                  </a:lnTo>
                  <a:lnTo>
                    <a:pt x="33" y="43"/>
                  </a:lnTo>
                  <a:lnTo>
                    <a:pt x="29" y="55"/>
                  </a:lnTo>
                  <a:lnTo>
                    <a:pt x="25" y="64"/>
                  </a:lnTo>
                  <a:lnTo>
                    <a:pt x="19" y="71"/>
                  </a:lnTo>
                  <a:lnTo>
                    <a:pt x="17" y="74"/>
                  </a:lnTo>
                  <a:lnTo>
                    <a:pt x="15" y="76"/>
                  </a:lnTo>
                  <a:lnTo>
                    <a:pt x="12" y="71"/>
                  </a:lnTo>
                  <a:lnTo>
                    <a:pt x="10" y="65"/>
                  </a:lnTo>
                  <a:lnTo>
                    <a:pt x="7" y="56"/>
                  </a:lnTo>
                  <a:lnTo>
                    <a:pt x="6" y="48"/>
                  </a:lnTo>
                  <a:lnTo>
                    <a:pt x="23" y="2"/>
                  </a:lnTo>
                  <a:close/>
                </a:path>
              </a:pathLst>
            </a:custGeom>
            <a:grpFill/>
            <a:ln w="9525">
              <a:noFill/>
              <a:round/>
              <a:headEnd/>
              <a:tailEnd/>
            </a:ln>
          </p:spPr>
          <p:txBody>
            <a:bodyPr/>
            <a:lstStyle/>
            <a:p>
              <a:pPr fontAlgn="auto">
                <a:spcBef>
                  <a:spcPts val="0"/>
                </a:spcBef>
                <a:spcAft>
                  <a:spcPts val="0"/>
                </a:spcAft>
                <a:defRPr/>
              </a:pPr>
              <a:endParaRPr lang="de-DE">
                <a:latin typeface="+mn-lt"/>
                <a:ea typeface="+mn-ea"/>
              </a:endParaRPr>
            </a:p>
          </p:txBody>
        </p:sp>
        <p:sp>
          <p:nvSpPr>
            <p:cNvPr id="23" name="Freeform 21"/>
            <p:cNvSpPr>
              <a:spLocks/>
            </p:cNvSpPr>
            <p:nvPr/>
          </p:nvSpPr>
          <p:spPr bwMode="auto">
            <a:xfrm>
              <a:off x="1617" y="2269"/>
              <a:ext cx="36" cy="82"/>
            </a:xfrm>
            <a:custGeom>
              <a:avLst/>
              <a:gdLst/>
              <a:ahLst/>
              <a:cxnLst>
                <a:cxn ang="0">
                  <a:pos x="25" y="2"/>
                </a:cxn>
                <a:cxn ang="0">
                  <a:pos x="22" y="4"/>
                </a:cxn>
                <a:cxn ang="0">
                  <a:pos x="16" y="10"/>
                </a:cxn>
                <a:cxn ang="0">
                  <a:pos x="10" y="19"/>
                </a:cxn>
                <a:cxn ang="0">
                  <a:pos x="3" y="32"/>
                </a:cxn>
                <a:cxn ang="0">
                  <a:pos x="2" y="37"/>
                </a:cxn>
                <a:cxn ang="0">
                  <a:pos x="0" y="53"/>
                </a:cxn>
                <a:cxn ang="0">
                  <a:pos x="2" y="66"/>
                </a:cxn>
                <a:cxn ang="0">
                  <a:pos x="4" y="75"/>
                </a:cxn>
                <a:cxn ang="0">
                  <a:pos x="6" y="78"/>
                </a:cxn>
                <a:cxn ang="0">
                  <a:pos x="7" y="80"/>
                </a:cxn>
                <a:cxn ang="0">
                  <a:pos x="7" y="82"/>
                </a:cxn>
                <a:cxn ang="0">
                  <a:pos x="11" y="80"/>
                </a:cxn>
                <a:cxn ang="0">
                  <a:pos x="12" y="79"/>
                </a:cxn>
                <a:cxn ang="0">
                  <a:pos x="14" y="78"/>
                </a:cxn>
                <a:cxn ang="0">
                  <a:pos x="20" y="71"/>
                </a:cxn>
                <a:cxn ang="0">
                  <a:pos x="28" y="60"/>
                </a:cxn>
                <a:cxn ang="0">
                  <a:pos x="34" y="45"/>
                </a:cxn>
                <a:cxn ang="0">
                  <a:pos x="35" y="36"/>
                </a:cxn>
                <a:cxn ang="0">
                  <a:pos x="36" y="27"/>
                </a:cxn>
                <a:cxn ang="0">
                  <a:pos x="33" y="14"/>
                </a:cxn>
                <a:cxn ang="0">
                  <a:pos x="29" y="5"/>
                </a:cxn>
                <a:cxn ang="0">
                  <a:pos x="28" y="3"/>
                </a:cxn>
                <a:cxn ang="0">
                  <a:pos x="27" y="2"/>
                </a:cxn>
                <a:cxn ang="0">
                  <a:pos x="27" y="0"/>
                </a:cxn>
                <a:cxn ang="0">
                  <a:pos x="25" y="2"/>
                </a:cxn>
                <a:cxn ang="0">
                  <a:pos x="25" y="2"/>
                </a:cxn>
                <a:cxn ang="0">
                  <a:pos x="3" y="49"/>
                </a:cxn>
                <a:cxn ang="0">
                  <a:pos x="3" y="47"/>
                </a:cxn>
                <a:cxn ang="0">
                  <a:pos x="4" y="45"/>
                </a:cxn>
                <a:cxn ang="0">
                  <a:pos x="5" y="39"/>
                </a:cxn>
                <a:cxn ang="0">
                  <a:pos x="7" y="34"/>
                </a:cxn>
                <a:cxn ang="0">
                  <a:pos x="12" y="24"/>
                </a:cxn>
                <a:cxn ang="0">
                  <a:pos x="16" y="17"/>
                </a:cxn>
                <a:cxn ang="0">
                  <a:pos x="21" y="11"/>
                </a:cxn>
                <a:cxn ang="0">
                  <a:pos x="25" y="9"/>
                </a:cxn>
                <a:cxn ang="0">
                  <a:pos x="27" y="11"/>
                </a:cxn>
                <a:cxn ang="0">
                  <a:pos x="29" y="16"/>
                </a:cxn>
                <a:cxn ang="0">
                  <a:pos x="30" y="30"/>
                </a:cxn>
                <a:cxn ang="0">
                  <a:pos x="30" y="36"/>
                </a:cxn>
                <a:cxn ang="0">
                  <a:pos x="29" y="43"/>
                </a:cxn>
                <a:cxn ang="0">
                  <a:pos x="25" y="55"/>
                </a:cxn>
                <a:cxn ang="0">
                  <a:pos x="19" y="63"/>
                </a:cxn>
                <a:cxn ang="0">
                  <a:pos x="14" y="70"/>
                </a:cxn>
                <a:cxn ang="0">
                  <a:pos x="9" y="74"/>
                </a:cxn>
                <a:cxn ang="0">
                  <a:pos x="7" y="70"/>
                </a:cxn>
                <a:cxn ang="0">
                  <a:pos x="5" y="64"/>
                </a:cxn>
                <a:cxn ang="0">
                  <a:pos x="4" y="57"/>
                </a:cxn>
                <a:cxn ang="0">
                  <a:pos x="3" y="49"/>
                </a:cxn>
                <a:cxn ang="0">
                  <a:pos x="25" y="2"/>
                </a:cxn>
              </a:cxnLst>
              <a:rect l="0" t="0" r="r" b="b"/>
              <a:pathLst>
                <a:path w="36" h="82">
                  <a:moveTo>
                    <a:pt x="25" y="2"/>
                  </a:moveTo>
                  <a:lnTo>
                    <a:pt x="22" y="4"/>
                  </a:lnTo>
                  <a:lnTo>
                    <a:pt x="16" y="10"/>
                  </a:lnTo>
                  <a:lnTo>
                    <a:pt x="10" y="19"/>
                  </a:lnTo>
                  <a:lnTo>
                    <a:pt x="3" y="32"/>
                  </a:lnTo>
                  <a:lnTo>
                    <a:pt x="2" y="37"/>
                  </a:lnTo>
                  <a:lnTo>
                    <a:pt x="0" y="53"/>
                  </a:lnTo>
                  <a:lnTo>
                    <a:pt x="2" y="66"/>
                  </a:lnTo>
                  <a:lnTo>
                    <a:pt x="4" y="75"/>
                  </a:lnTo>
                  <a:lnTo>
                    <a:pt x="6" y="78"/>
                  </a:lnTo>
                  <a:lnTo>
                    <a:pt x="7" y="80"/>
                  </a:lnTo>
                  <a:lnTo>
                    <a:pt x="7" y="82"/>
                  </a:lnTo>
                  <a:lnTo>
                    <a:pt x="11" y="80"/>
                  </a:lnTo>
                  <a:lnTo>
                    <a:pt x="12" y="79"/>
                  </a:lnTo>
                  <a:lnTo>
                    <a:pt x="14" y="78"/>
                  </a:lnTo>
                  <a:lnTo>
                    <a:pt x="20" y="71"/>
                  </a:lnTo>
                  <a:lnTo>
                    <a:pt x="28" y="60"/>
                  </a:lnTo>
                  <a:lnTo>
                    <a:pt x="34" y="45"/>
                  </a:lnTo>
                  <a:lnTo>
                    <a:pt x="35" y="36"/>
                  </a:lnTo>
                  <a:lnTo>
                    <a:pt x="36" y="27"/>
                  </a:lnTo>
                  <a:lnTo>
                    <a:pt x="33" y="14"/>
                  </a:lnTo>
                  <a:lnTo>
                    <a:pt x="29" y="5"/>
                  </a:lnTo>
                  <a:lnTo>
                    <a:pt x="28" y="3"/>
                  </a:lnTo>
                  <a:lnTo>
                    <a:pt x="27" y="2"/>
                  </a:lnTo>
                  <a:lnTo>
                    <a:pt x="27" y="0"/>
                  </a:lnTo>
                  <a:lnTo>
                    <a:pt x="25" y="2"/>
                  </a:lnTo>
                  <a:lnTo>
                    <a:pt x="25" y="2"/>
                  </a:lnTo>
                  <a:lnTo>
                    <a:pt x="3" y="49"/>
                  </a:lnTo>
                  <a:lnTo>
                    <a:pt x="3" y="47"/>
                  </a:lnTo>
                  <a:lnTo>
                    <a:pt x="4" y="45"/>
                  </a:lnTo>
                  <a:lnTo>
                    <a:pt x="5" y="39"/>
                  </a:lnTo>
                  <a:lnTo>
                    <a:pt x="7" y="34"/>
                  </a:lnTo>
                  <a:lnTo>
                    <a:pt x="12" y="24"/>
                  </a:lnTo>
                  <a:lnTo>
                    <a:pt x="16" y="17"/>
                  </a:lnTo>
                  <a:lnTo>
                    <a:pt x="21" y="11"/>
                  </a:lnTo>
                  <a:lnTo>
                    <a:pt x="25" y="9"/>
                  </a:lnTo>
                  <a:lnTo>
                    <a:pt x="27" y="11"/>
                  </a:lnTo>
                  <a:lnTo>
                    <a:pt x="29" y="16"/>
                  </a:lnTo>
                  <a:lnTo>
                    <a:pt x="30" y="30"/>
                  </a:lnTo>
                  <a:lnTo>
                    <a:pt x="30" y="36"/>
                  </a:lnTo>
                  <a:lnTo>
                    <a:pt x="29" y="43"/>
                  </a:lnTo>
                  <a:lnTo>
                    <a:pt x="25" y="55"/>
                  </a:lnTo>
                  <a:lnTo>
                    <a:pt x="19" y="63"/>
                  </a:lnTo>
                  <a:lnTo>
                    <a:pt x="14" y="70"/>
                  </a:lnTo>
                  <a:lnTo>
                    <a:pt x="9" y="74"/>
                  </a:lnTo>
                  <a:lnTo>
                    <a:pt x="7" y="70"/>
                  </a:lnTo>
                  <a:lnTo>
                    <a:pt x="5" y="64"/>
                  </a:lnTo>
                  <a:lnTo>
                    <a:pt x="4" y="57"/>
                  </a:lnTo>
                  <a:lnTo>
                    <a:pt x="3" y="49"/>
                  </a:lnTo>
                  <a:lnTo>
                    <a:pt x="25" y="2"/>
                  </a:lnTo>
                  <a:close/>
                </a:path>
              </a:pathLst>
            </a:custGeom>
            <a:grpFill/>
            <a:ln w="9525">
              <a:noFill/>
              <a:round/>
              <a:headEnd/>
              <a:tailEnd/>
            </a:ln>
          </p:spPr>
          <p:txBody>
            <a:bodyPr/>
            <a:lstStyle/>
            <a:p>
              <a:pPr fontAlgn="auto">
                <a:spcBef>
                  <a:spcPts val="0"/>
                </a:spcBef>
                <a:spcAft>
                  <a:spcPts val="0"/>
                </a:spcAft>
                <a:defRPr/>
              </a:pPr>
              <a:endParaRPr lang="de-DE">
                <a:latin typeface="+mn-lt"/>
                <a:ea typeface="+mn-ea"/>
              </a:endParaRPr>
            </a:p>
          </p:txBody>
        </p:sp>
        <p:sp>
          <p:nvSpPr>
            <p:cNvPr id="24" name="Freeform 22"/>
            <p:cNvSpPr>
              <a:spLocks/>
            </p:cNvSpPr>
            <p:nvPr/>
          </p:nvSpPr>
          <p:spPr bwMode="auto">
            <a:xfrm>
              <a:off x="1652" y="2229"/>
              <a:ext cx="37" cy="79"/>
            </a:xfrm>
            <a:custGeom>
              <a:avLst/>
              <a:gdLst/>
              <a:ahLst/>
              <a:cxnLst>
                <a:cxn ang="0">
                  <a:pos x="29" y="0"/>
                </a:cxn>
                <a:cxn ang="0">
                  <a:pos x="28" y="0"/>
                </a:cxn>
                <a:cxn ang="0">
                  <a:pos x="27" y="2"/>
                </a:cxn>
                <a:cxn ang="0">
                  <a:pos x="21" y="7"/>
                </a:cxn>
                <a:cxn ang="0">
                  <a:pos x="13" y="15"/>
                </a:cxn>
                <a:cxn ang="0">
                  <a:pos x="6" y="27"/>
                </a:cxn>
                <a:cxn ang="0">
                  <a:pos x="5" y="31"/>
                </a:cxn>
                <a:cxn ang="0">
                  <a:pos x="3" y="35"/>
                </a:cxn>
                <a:cxn ang="0">
                  <a:pos x="0" y="50"/>
                </a:cxn>
                <a:cxn ang="0">
                  <a:pos x="2" y="63"/>
                </a:cxn>
                <a:cxn ang="0">
                  <a:pos x="4" y="72"/>
                </a:cxn>
                <a:cxn ang="0">
                  <a:pos x="6" y="75"/>
                </a:cxn>
                <a:cxn ang="0">
                  <a:pos x="6" y="76"/>
                </a:cxn>
                <a:cxn ang="0">
                  <a:pos x="6" y="79"/>
                </a:cxn>
                <a:cxn ang="0">
                  <a:pos x="9" y="77"/>
                </a:cxn>
                <a:cxn ang="0">
                  <a:pos x="10" y="76"/>
                </a:cxn>
                <a:cxn ang="0">
                  <a:pos x="12" y="76"/>
                </a:cxn>
                <a:cxn ang="0">
                  <a:pos x="15" y="73"/>
                </a:cxn>
                <a:cxn ang="0">
                  <a:pos x="18" y="68"/>
                </a:cxn>
                <a:cxn ang="0">
                  <a:pos x="26" y="57"/>
                </a:cxn>
                <a:cxn ang="0">
                  <a:pos x="34" y="42"/>
                </a:cxn>
                <a:cxn ang="0">
                  <a:pos x="36" y="34"/>
                </a:cxn>
                <a:cxn ang="0">
                  <a:pos x="37" y="26"/>
                </a:cxn>
                <a:cxn ang="0">
                  <a:pos x="36" y="13"/>
                </a:cxn>
                <a:cxn ang="0">
                  <a:pos x="34" y="5"/>
                </a:cxn>
                <a:cxn ang="0">
                  <a:pos x="33" y="3"/>
                </a:cxn>
                <a:cxn ang="0">
                  <a:pos x="33" y="2"/>
                </a:cxn>
                <a:cxn ang="0">
                  <a:pos x="31" y="0"/>
                </a:cxn>
                <a:cxn ang="0">
                  <a:pos x="29" y="0"/>
                </a:cxn>
                <a:cxn ang="0">
                  <a:pos x="29" y="0"/>
                </a:cxn>
                <a:cxn ang="0">
                  <a:pos x="6" y="52"/>
                </a:cxn>
                <a:cxn ang="0">
                  <a:pos x="6" y="44"/>
                </a:cxn>
                <a:cxn ang="0">
                  <a:pos x="7" y="37"/>
                </a:cxn>
                <a:cxn ang="0">
                  <a:pos x="8" y="32"/>
                </a:cxn>
                <a:cxn ang="0">
                  <a:pos x="9" y="29"/>
                </a:cxn>
                <a:cxn ang="0">
                  <a:pos x="15" y="21"/>
                </a:cxn>
                <a:cxn ang="0">
                  <a:pos x="21" y="14"/>
                </a:cxn>
                <a:cxn ang="0">
                  <a:pos x="25" y="10"/>
                </a:cxn>
                <a:cxn ang="0">
                  <a:pos x="29" y="6"/>
                </a:cxn>
                <a:cxn ang="0">
                  <a:pos x="32" y="13"/>
                </a:cxn>
                <a:cxn ang="0">
                  <a:pos x="33" y="23"/>
                </a:cxn>
                <a:cxn ang="0">
                  <a:pos x="33" y="32"/>
                </a:cxn>
                <a:cxn ang="0">
                  <a:pos x="29" y="40"/>
                </a:cxn>
                <a:cxn ang="0">
                  <a:pos x="23" y="52"/>
                </a:cxn>
                <a:cxn ang="0">
                  <a:pos x="18" y="61"/>
                </a:cxn>
                <a:cxn ang="0">
                  <a:pos x="13" y="67"/>
                </a:cxn>
                <a:cxn ang="0">
                  <a:pos x="11" y="70"/>
                </a:cxn>
                <a:cxn ang="0">
                  <a:pos x="9" y="72"/>
                </a:cxn>
                <a:cxn ang="0">
                  <a:pos x="7" y="63"/>
                </a:cxn>
                <a:cxn ang="0">
                  <a:pos x="6" y="52"/>
                </a:cxn>
                <a:cxn ang="0">
                  <a:pos x="29" y="0"/>
                </a:cxn>
              </a:cxnLst>
              <a:rect l="0" t="0" r="r" b="b"/>
              <a:pathLst>
                <a:path w="37" h="79">
                  <a:moveTo>
                    <a:pt x="29" y="0"/>
                  </a:moveTo>
                  <a:lnTo>
                    <a:pt x="28" y="0"/>
                  </a:lnTo>
                  <a:lnTo>
                    <a:pt x="27" y="2"/>
                  </a:lnTo>
                  <a:lnTo>
                    <a:pt x="21" y="7"/>
                  </a:lnTo>
                  <a:lnTo>
                    <a:pt x="13" y="15"/>
                  </a:lnTo>
                  <a:lnTo>
                    <a:pt x="6" y="27"/>
                  </a:lnTo>
                  <a:lnTo>
                    <a:pt x="5" y="31"/>
                  </a:lnTo>
                  <a:lnTo>
                    <a:pt x="3" y="35"/>
                  </a:lnTo>
                  <a:lnTo>
                    <a:pt x="0" y="50"/>
                  </a:lnTo>
                  <a:lnTo>
                    <a:pt x="2" y="63"/>
                  </a:lnTo>
                  <a:lnTo>
                    <a:pt x="4" y="72"/>
                  </a:lnTo>
                  <a:lnTo>
                    <a:pt x="6" y="75"/>
                  </a:lnTo>
                  <a:lnTo>
                    <a:pt x="6" y="76"/>
                  </a:lnTo>
                  <a:lnTo>
                    <a:pt x="6" y="79"/>
                  </a:lnTo>
                  <a:lnTo>
                    <a:pt x="9" y="77"/>
                  </a:lnTo>
                  <a:lnTo>
                    <a:pt x="10" y="76"/>
                  </a:lnTo>
                  <a:lnTo>
                    <a:pt x="12" y="76"/>
                  </a:lnTo>
                  <a:lnTo>
                    <a:pt x="15" y="73"/>
                  </a:lnTo>
                  <a:lnTo>
                    <a:pt x="18" y="68"/>
                  </a:lnTo>
                  <a:lnTo>
                    <a:pt x="26" y="57"/>
                  </a:lnTo>
                  <a:lnTo>
                    <a:pt x="34" y="42"/>
                  </a:lnTo>
                  <a:lnTo>
                    <a:pt x="36" y="34"/>
                  </a:lnTo>
                  <a:lnTo>
                    <a:pt x="37" y="26"/>
                  </a:lnTo>
                  <a:lnTo>
                    <a:pt x="36" y="13"/>
                  </a:lnTo>
                  <a:lnTo>
                    <a:pt x="34" y="5"/>
                  </a:lnTo>
                  <a:lnTo>
                    <a:pt x="33" y="3"/>
                  </a:lnTo>
                  <a:lnTo>
                    <a:pt x="33" y="2"/>
                  </a:lnTo>
                  <a:lnTo>
                    <a:pt x="31" y="0"/>
                  </a:lnTo>
                  <a:lnTo>
                    <a:pt x="29" y="0"/>
                  </a:lnTo>
                  <a:lnTo>
                    <a:pt x="29" y="0"/>
                  </a:lnTo>
                  <a:lnTo>
                    <a:pt x="6" y="52"/>
                  </a:lnTo>
                  <a:lnTo>
                    <a:pt x="6" y="44"/>
                  </a:lnTo>
                  <a:lnTo>
                    <a:pt x="7" y="37"/>
                  </a:lnTo>
                  <a:lnTo>
                    <a:pt x="8" y="32"/>
                  </a:lnTo>
                  <a:lnTo>
                    <a:pt x="9" y="29"/>
                  </a:lnTo>
                  <a:lnTo>
                    <a:pt x="15" y="21"/>
                  </a:lnTo>
                  <a:lnTo>
                    <a:pt x="21" y="14"/>
                  </a:lnTo>
                  <a:lnTo>
                    <a:pt x="25" y="10"/>
                  </a:lnTo>
                  <a:lnTo>
                    <a:pt x="29" y="6"/>
                  </a:lnTo>
                  <a:lnTo>
                    <a:pt x="32" y="13"/>
                  </a:lnTo>
                  <a:lnTo>
                    <a:pt x="33" y="23"/>
                  </a:lnTo>
                  <a:lnTo>
                    <a:pt x="33" y="32"/>
                  </a:lnTo>
                  <a:lnTo>
                    <a:pt x="29" y="40"/>
                  </a:lnTo>
                  <a:lnTo>
                    <a:pt x="23" y="52"/>
                  </a:lnTo>
                  <a:lnTo>
                    <a:pt x="18" y="61"/>
                  </a:lnTo>
                  <a:lnTo>
                    <a:pt x="13" y="67"/>
                  </a:lnTo>
                  <a:lnTo>
                    <a:pt x="11" y="70"/>
                  </a:lnTo>
                  <a:lnTo>
                    <a:pt x="9" y="72"/>
                  </a:lnTo>
                  <a:lnTo>
                    <a:pt x="7" y="63"/>
                  </a:lnTo>
                  <a:lnTo>
                    <a:pt x="6" y="52"/>
                  </a:lnTo>
                  <a:lnTo>
                    <a:pt x="29" y="0"/>
                  </a:lnTo>
                  <a:close/>
                </a:path>
              </a:pathLst>
            </a:custGeom>
            <a:grpFill/>
            <a:ln w="9525">
              <a:noFill/>
              <a:round/>
              <a:headEnd/>
              <a:tailEnd/>
            </a:ln>
          </p:spPr>
          <p:txBody>
            <a:bodyPr/>
            <a:lstStyle/>
            <a:p>
              <a:pPr fontAlgn="auto">
                <a:spcBef>
                  <a:spcPts val="0"/>
                </a:spcBef>
                <a:spcAft>
                  <a:spcPts val="0"/>
                </a:spcAft>
                <a:defRPr/>
              </a:pPr>
              <a:endParaRPr lang="de-DE">
                <a:latin typeface="+mn-lt"/>
                <a:ea typeface="+mn-ea"/>
              </a:endParaRPr>
            </a:p>
          </p:txBody>
        </p:sp>
        <p:sp>
          <p:nvSpPr>
            <p:cNvPr id="25" name="Freeform 23"/>
            <p:cNvSpPr>
              <a:spLocks/>
            </p:cNvSpPr>
            <p:nvPr/>
          </p:nvSpPr>
          <p:spPr bwMode="auto">
            <a:xfrm>
              <a:off x="1690" y="2190"/>
              <a:ext cx="38" cy="77"/>
            </a:xfrm>
            <a:custGeom>
              <a:avLst/>
              <a:gdLst/>
              <a:ahLst/>
              <a:cxnLst>
                <a:cxn ang="0">
                  <a:pos x="33" y="2"/>
                </a:cxn>
                <a:cxn ang="0">
                  <a:pos x="29" y="3"/>
                </a:cxn>
                <a:cxn ang="0">
                  <a:pos x="23" y="8"/>
                </a:cxn>
                <a:cxn ang="0">
                  <a:pos x="16" y="15"/>
                </a:cxn>
                <a:cxn ang="0">
                  <a:pos x="8" y="27"/>
                </a:cxn>
                <a:cxn ang="0">
                  <a:pos x="4" y="33"/>
                </a:cxn>
                <a:cxn ang="0">
                  <a:pos x="0" y="48"/>
                </a:cxn>
                <a:cxn ang="0">
                  <a:pos x="0" y="61"/>
                </a:cxn>
                <a:cxn ang="0">
                  <a:pos x="1" y="66"/>
                </a:cxn>
                <a:cxn ang="0">
                  <a:pos x="1" y="71"/>
                </a:cxn>
                <a:cxn ang="0">
                  <a:pos x="2" y="74"/>
                </a:cxn>
                <a:cxn ang="0">
                  <a:pos x="2" y="76"/>
                </a:cxn>
                <a:cxn ang="0">
                  <a:pos x="4" y="77"/>
                </a:cxn>
                <a:cxn ang="0">
                  <a:pos x="6" y="76"/>
                </a:cxn>
                <a:cxn ang="0">
                  <a:pos x="7" y="76"/>
                </a:cxn>
                <a:cxn ang="0">
                  <a:pos x="9" y="74"/>
                </a:cxn>
                <a:cxn ang="0">
                  <a:pos x="16" y="68"/>
                </a:cxn>
                <a:cxn ang="0">
                  <a:pos x="24" y="58"/>
                </a:cxn>
                <a:cxn ang="0">
                  <a:pos x="29" y="51"/>
                </a:cxn>
                <a:cxn ang="0">
                  <a:pos x="33" y="43"/>
                </a:cxn>
                <a:cxn ang="0">
                  <a:pos x="36" y="35"/>
                </a:cxn>
                <a:cxn ang="0">
                  <a:pos x="38" y="27"/>
                </a:cxn>
                <a:cxn ang="0">
                  <a:pos x="38" y="14"/>
                </a:cxn>
                <a:cxn ang="0">
                  <a:pos x="36" y="5"/>
                </a:cxn>
                <a:cxn ang="0">
                  <a:pos x="35" y="3"/>
                </a:cxn>
                <a:cxn ang="0">
                  <a:pos x="35" y="2"/>
                </a:cxn>
                <a:cxn ang="0">
                  <a:pos x="35" y="0"/>
                </a:cxn>
                <a:cxn ang="0">
                  <a:pos x="33" y="2"/>
                </a:cxn>
                <a:cxn ang="0">
                  <a:pos x="33" y="2"/>
                </a:cxn>
                <a:cxn ang="0">
                  <a:pos x="6" y="56"/>
                </a:cxn>
                <a:cxn ang="0">
                  <a:pos x="7" y="47"/>
                </a:cxn>
                <a:cxn ang="0">
                  <a:pos x="9" y="35"/>
                </a:cxn>
                <a:cxn ang="0">
                  <a:pos x="11" y="29"/>
                </a:cxn>
                <a:cxn ang="0">
                  <a:pos x="18" y="21"/>
                </a:cxn>
                <a:cxn ang="0">
                  <a:pos x="23" y="14"/>
                </a:cxn>
                <a:cxn ang="0">
                  <a:pos x="28" y="10"/>
                </a:cxn>
                <a:cxn ang="0">
                  <a:pos x="33" y="8"/>
                </a:cxn>
                <a:cxn ang="0">
                  <a:pos x="34" y="12"/>
                </a:cxn>
                <a:cxn ang="0">
                  <a:pos x="35" y="20"/>
                </a:cxn>
                <a:cxn ang="0">
                  <a:pos x="34" y="29"/>
                </a:cxn>
                <a:cxn ang="0">
                  <a:pos x="29" y="41"/>
                </a:cxn>
                <a:cxn ang="0">
                  <a:pos x="23" y="51"/>
                </a:cxn>
                <a:cxn ang="0">
                  <a:pos x="17" y="60"/>
                </a:cxn>
                <a:cxn ang="0">
                  <a:pos x="10" y="66"/>
                </a:cxn>
                <a:cxn ang="0">
                  <a:pos x="6" y="70"/>
                </a:cxn>
                <a:cxn ang="0">
                  <a:pos x="6" y="56"/>
                </a:cxn>
                <a:cxn ang="0">
                  <a:pos x="33" y="2"/>
                </a:cxn>
              </a:cxnLst>
              <a:rect l="0" t="0" r="r" b="b"/>
              <a:pathLst>
                <a:path w="38" h="77">
                  <a:moveTo>
                    <a:pt x="33" y="2"/>
                  </a:moveTo>
                  <a:lnTo>
                    <a:pt x="29" y="3"/>
                  </a:lnTo>
                  <a:lnTo>
                    <a:pt x="23" y="8"/>
                  </a:lnTo>
                  <a:lnTo>
                    <a:pt x="16" y="15"/>
                  </a:lnTo>
                  <a:lnTo>
                    <a:pt x="8" y="27"/>
                  </a:lnTo>
                  <a:lnTo>
                    <a:pt x="4" y="33"/>
                  </a:lnTo>
                  <a:lnTo>
                    <a:pt x="0" y="48"/>
                  </a:lnTo>
                  <a:lnTo>
                    <a:pt x="0" y="61"/>
                  </a:lnTo>
                  <a:lnTo>
                    <a:pt x="1" y="66"/>
                  </a:lnTo>
                  <a:lnTo>
                    <a:pt x="1" y="71"/>
                  </a:lnTo>
                  <a:lnTo>
                    <a:pt x="2" y="74"/>
                  </a:lnTo>
                  <a:lnTo>
                    <a:pt x="2" y="76"/>
                  </a:lnTo>
                  <a:lnTo>
                    <a:pt x="4" y="77"/>
                  </a:lnTo>
                  <a:lnTo>
                    <a:pt x="6" y="76"/>
                  </a:lnTo>
                  <a:lnTo>
                    <a:pt x="7" y="76"/>
                  </a:lnTo>
                  <a:lnTo>
                    <a:pt x="9" y="74"/>
                  </a:lnTo>
                  <a:lnTo>
                    <a:pt x="16" y="68"/>
                  </a:lnTo>
                  <a:lnTo>
                    <a:pt x="24" y="58"/>
                  </a:lnTo>
                  <a:lnTo>
                    <a:pt x="29" y="51"/>
                  </a:lnTo>
                  <a:lnTo>
                    <a:pt x="33" y="43"/>
                  </a:lnTo>
                  <a:lnTo>
                    <a:pt x="36" y="35"/>
                  </a:lnTo>
                  <a:lnTo>
                    <a:pt x="38" y="27"/>
                  </a:lnTo>
                  <a:lnTo>
                    <a:pt x="38" y="14"/>
                  </a:lnTo>
                  <a:lnTo>
                    <a:pt x="36" y="5"/>
                  </a:lnTo>
                  <a:lnTo>
                    <a:pt x="35" y="3"/>
                  </a:lnTo>
                  <a:lnTo>
                    <a:pt x="35" y="2"/>
                  </a:lnTo>
                  <a:lnTo>
                    <a:pt x="35" y="0"/>
                  </a:lnTo>
                  <a:lnTo>
                    <a:pt x="33" y="2"/>
                  </a:lnTo>
                  <a:lnTo>
                    <a:pt x="33" y="2"/>
                  </a:lnTo>
                  <a:lnTo>
                    <a:pt x="6" y="56"/>
                  </a:lnTo>
                  <a:lnTo>
                    <a:pt x="7" y="47"/>
                  </a:lnTo>
                  <a:lnTo>
                    <a:pt x="9" y="35"/>
                  </a:lnTo>
                  <a:lnTo>
                    <a:pt x="11" y="29"/>
                  </a:lnTo>
                  <a:lnTo>
                    <a:pt x="18" y="21"/>
                  </a:lnTo>
                  <a:lnTo>
                    <a:pt x="23" y="14"/>
                  </a:lnTo>
                  <a:lnTo>
                    <a:pt x="28" y="10"/>
                  </a:lnTo>
                  <a:lnTo>
                    <a:pt x="33" y="8"/>
                  </a:lnTo>
                  <a:lnTo>
                    <a:pt x="34" y="12"/>
                  </a:lnTo>
                  <a:lnTo>
                    <a:pt x="35" y="20"/>
                  </a:lnTo>
                  <a:lnTo>
                    <a:pt x="34" y="29"/>
                  </a:lnTo>
                  <a:lnTo>
                    <a:pt x="29" y="41"/>
                  </a:lnTo>
                  <a:lnTo>
                    <a:pt x="23" y="51"/>
                  </a:lnTo>
                  <a:lnTo>
                    <a:pt x="17" y="60"/>
                  </a:lnTo>
                  <a:lnTo>
                    <a:pt x="10" y="66"/>
                  </a:lnTo>
                  <a:lnTo>
                    <a:pt x="6" y="70"/>
                  </a:lnTo>
                  <a:lnTo>
                    <a:pt x="6" y="56"/>
                  </a:lnTo>
                  <a:lnTo>
                    <a:pt x="33" y="2"/>
                  </a:lnTo>
                  <a:close/>
                </a:path>
              </a:pathLst>
            </a:custGeom>
            <a:grpFill/>
            <a:ln w="9525">
              <a:noFill/>
              <a:round/>
              <a:headEnd/>
              <a:tailEnd/>
            </a:ln>
          </p:spPr>
          <p:txBody>
            <a:bodyPr/>
            <a:lstStyle/>
            <a:p>
              <a:pPr fontAlgn="auto">
                <a:spcBef>
                  <a:spcPts val="0"/>
                </a:spcBef>
                <a:spcAft>
                  <a:spcPts val="0"/>
                </a:spcAft>
                <a:defRPr/>
              </a:pPr>
              <a:endParaRPr lang="de-DE">
                <a:latin typeface="+mn-lt"/>
                <a:ea typeface="+mn-ea"/>
              </a:endParaRPr>
            </a:p>
          </p:txBody>
        </p:sp>
        <p:sp>
          <p:nvSpPr>
            <p:cNvPr id="26" name="Freeform 24"/>
            <p:cNvSpPr>
              <a:spLocks/>
            </p:cNvSpPr>
            <p:nvPr/>
          </p:nvSpPr>
          <p:spPr bwMode="auto">
            <a:xfrm>
              <a:off x="1731" y="2155"/>
              <a:ext cx="41" cy="76"/>
            </a:xfrm>
            <a:custGeom>
              <a:avLst/>
              <a:gdLst/>
              <a:ahLst/>
              <a:cxnLst>
                <a:cxn ang="0">
                  <a:pos x="36" y="0"/>
                </a:cxn>
                <a:cxn ang="0">
                  <a:pos x="33" y="1"/>
                </a:cxn>
                <a:cxn ang="0">
                  <a:pos x="27" y="6"/>
                </a:cxn>
                <a:cxn ang="0">
                  <a:pos x="19" y="13"/>
                </a:cxn>
                <a:cxn ang="0">
                  <a:pos x="9" y="25"/>
                </a:cxn>
                <a:cxn ang="0">
                  <a:pos x="7" y="29"/>
                </a:cxn>
                <a:cxn ang="0">
                  <a:pos x="6" y="32"/>
                </a:cxn>
                <a:cxn ang="0">
                  <a:pos x="2" y="46"/>
                </a:cxn>
                <a:cxn ang="0">
                  <a:pos x="0" y="58"/>
                </a:cxn>
                <a:cxn ang="0">
                  <a:pos x="0" y="71"/>
                </a:cxn>
                <a:cxn ang="0">
                  <a:pos x="0" y="76"/>
                </a:cxn>
                <a:cxn ang="0">
                  <a:pos x="4" y="74"/>
                </a:cxn>
                <a:cxn ang="0">
                  <a:pos x="5" y="73"/>
                </a:cxn>
                <a:cxn ang="0">
                  <a:pos x="7" y="72"/>
                </a:cxn>
                <a:cxn ang="0">
                  <a:pos x="14" y="67"/>
                </a:cxn>
                <a:cxn ang="0">
                  <a:pos x="23" y="57"/>
                </a:cxn>
                <a:cxn ang="0">
                  <a:pos x="33" y="43"/>
                </a:cxn>
                <a:cxn ang="0">
                  <a:pos x="37" y="34"/>
                </a:cxn>
                <a:cxn ang="0">
                  <a:pos x="39" y="27"/>
                </a:cxn>
                <a:cxn ang="0">
                  <a:pos x="40" y="19"/>
                </a:cxn>
                <a:cxn ang="0">
                  <a:pos x="41" y="14"/>
                </a:cxn>
                <a:cxn ang="0">
                  <a:pos x="39" y="5"/>
                </a:cxn>
                <a:cxn ang="0">
                  <a:pos x="38" y="3"/>
                </a:cxn>
                <a:cxn ang="0">
                  <a:pos x="38" y="2"/>
                </a:cxn>
                <a:cxn ang="0">
                  <a:pos x="38" y="0"/>
                </a:cxn>
                <a:cxn ang="0">
                  <a:pos x="36" y="0"/>
                </a:cxn>
                <a:cxn ang="0">
                  <a:pos x="36" y="0"/>
                </a:cxn>
                <a:cxn ang="0">
                  <a:pos x="4" y="64"/>
                </a:cxn>
                <a:cxn ang="0">
                  <a:pos x="4" y="58"/>
                </a:cxn>
                <a:cxn ang="0">
                  <a:pos x="6" y="50"/>
                </a:cxn>
                <a:cxn ang="0">
                  <a:pos x="9" y="33"/>
                </a:cxn>
                <a:cxn ang="0">
                  <a:pos x="13" y="28"/>
                </a:cxn>
                <a:cxn ang="0">
                  <a:pos x="20" y="19"/>
                </a:cxn>
                <a:cxn ang="0">
                  <a:pos x="25" y="13"/>
                </a:cxn>
                <a:cxn ang="0">
                  <a:pos x="31" y="9"/>
                </a:cxn>
                <a:cxn ang="0">
                  <a:pos x="34" y="6"/>
                </a:cxn>
                <a:cxn ang="0">
                  <a:pos x="35" y="10"/>
                </a:cxn>
                <a:cxn ang="0">
                  <a:pos x="36" y="16"/>
                </a:cxn>
                <a:cxn ang="0">
                  <a:pos x="36" y="20"/>
                </a:cxn>
                <a:cxn ang="0">
                  <a:pos x="34" y="27"/>
                </a:cxn>
                <a:cxn ang="0">
                  <a:pos x="29" y="41"/>
                </a:cxn>
                <a:cxn ang="0">
                  <a:pos x="22" y="50"/>
                </a:cxn>
                <a:cxn ang="0">
                  <a:pos x="16" y="58"/>
                </a:cxn>
                <a:cxn ang="0">
                  <a:pos x="9" y="64"/>
                </a:cxn>
                <a:cxn ang="0">
                  <a:pos x="4" y="68"/>
                </a:cxn>
                <a:cxn ang="0">
                  <a:pos x="4" y="64"/>
                </a:cxn>
                <a:cxn ang="0">
                  <a:pos x="36" y="0"/>
                </a:cxn>
              </a:cxnLst>
              <a:rect l="0" t="0" r="r" b="b"/>
              <a:pathLst>
                <a:path w="41" h="76">
                  <a:moveTo>
                    <a:pt x="36" y="0"/>
                  </a:moveTo>
                  <a:lnTo>
                    <a:pt x="33" y="1"/>
                  </a:lnTo>
                  <a:lnTo>
                    <a:pt x="27" y="6"/>
                  </a:lnTo>
                  <a:lnTo>
                    <a:pt x="19" y="13"/>
                  </a:lnTo>
                  <a:lnTo>
                    <a:pt x="9" y="25"/>
                  </a:lnTo>
                  <a:lnTo>
                    <a:pt x="7" y="29"/>
                  </a:lnTo>
                  <a:lnTo>
                    <a:pt x="6" y="32"/>
                  </a:lnTo>
                  <a:lnTo>
                    <a:pt x="2" y="46"/>
                  </a:lnTo>
                  <a:lnTo>
                    <a:pt x="0" y="58"/>
                  </a:lnTo>
                  <a:lnTo>
                    <a:pt x="0" y="71"/>
                  </a:lnTo>
                  <a:lnTo>
                    <a:pt x="0" y="76"/>
                  </a:lnTo>
                  <a:lnTo>
                    <a:pt x="4" y="74"/>
                  </a:lnTo>
                  <a:lnTo>
                    <a:pt x="5" y="73"/>
                  </a:lnTo>
                  <a:lnTo>
                    <a:pt x="7" y="72"/>
                  </a:lnTo>
                  <a:lnTo>
                    <a:pt x="14" y="67"/>
                  </a:lnTo>
                  <a:lnTo>
                    <a:pt x="23" y="57"/>
                  </a:lnTo>
                  <a:lnTo>
                    <a:pt x="33" y="43"/>
                  </a:lnTo>
                  <a:lnTo>
                    <a:pt x="37" y="34"/>
                  </a:lnTo>
                  <a:lnTo>
                    <a:pt x="39" y="27"/>
                  </a:lnTo>
                  <a:lnTo>
                    <a:pt x="40" y="19"/>
                  </a:lnTo>
                  <a:lnTo>
                    <a:pt x="41" y="14"/>
                  </a:lnTo>
                  <a:lnTo>
                    <a:pt x="39" y="5"/>
                  </a:lnTo>
                  <a:lnTo>
                    <a:pt x="38" y="3"/>
                  </a:lnTo>
                  <a:lnTo>
                    <a:pt x="38" y="2"/>
                  </a:lnTo>
                  <a:lnTo>
                    <a:pt x="38" y="0"/>
                  </a:lnTo>
                  <a:lnTo>
                    <a:pt x="36" y="0"/>
                  </a:lnTo>
                  <a:lnTo>
                    <a:pt x="36" y="0"/>
                  </a:lnTo>
                  <a:lnTo>
                    <a:pt x="4" y="64"/>
                  </a:lnTo>
                  <a:lnTo>
                    <a:pt x="4" y="58"/>
                  </a:lnTo>
                  <a:lnTo>
                    <a:pt x="6" y="50"/>
                  </a:lnTo>
                  <a:lnTo>
                    <a:pt x="9" y="33"/>
                  </a:lnTo>
                  <a:lnTo>
                    <a:pt x="13" y="28"/>
                  </a:lnTo>
                  <a:lnTo>
                    <a:pt x="20" y="19"/>
                  </a:lnTo>
                  <a:lnTo>
                    <a:pt x="25" y="13"/>
                  </a:lnTo>
                  <a:lnTo>
                    <a:pt x="31" y="9"/>
                  </a:lnTo>
                  <a:lnTo>
                    <a:pt x="34" y="6"/>
                  </a:lnTo>
                  <a:lnTo>
                    <a:pt x="35" y="10"/>
                  </a:lnTo>
                  <a:lnTo>
                    <a:pt x="36" y="16"/>
                  </a:lnTo>
                  <a:lnTo>
                    <a:pt x="36" y="20"/>
                  </a:lnTo>
                  <a:lnTo>
                    <a:pt x="34" y="27"/>
                  </a:lnTo>
                  <a:lnTo>
                    <a:pt x="29" y="41"/>
                  </a:lnTo>
                  <a:lnTo>
                    <a:pt x="22" y="50"/>
                  </a:lnTo>
                  <a:lnTo>
                    <a:pt x="16" y="58"/>
                  </a:lnTo>
                  <a:lnTo>
                    <a:pt x="9" y="64"/>
                  </a:lnTo>
                  <a:lnTo>
                    <a:pt x="4" y="68"/>
                  </a:lnTo>
                  <a:lnTo>
                    <a:pt x="4" y="64"/>
                  </a:lnTo>
                  <a:lnTo>
                    <a:pt x="36" y="0"/>
                  </a:lnTo>
                  <a:close/>
                </a:path>
              </a:pathLst>
            </a:custGeom>
            <a:grpFill/>
            <a:ln w="9525">
              <a:noFill/>
              <a:round/>
              <a:headEnd/>
              <a:tailEnd/>
            </a:ln>
          </p:spPr>
          <p:txBody>
            <a:bodyPr/>
            <a:lstStyle/>
            <a:p>
              <a:pPr fontAlgn="auto">
                <a:spcBef>
                  <a:spcPts val="0"/>
                </a:spcBef>
                <a:spcAft>
                  <a:spcPts val="0"/>
                </a:spcAft>
                <a:defRPr/>
              </a:pPr>
              <a:endParaRPr lang="de-DE">
                <a:latin typeface="+mn-lt"/>
                <a:ea typeface="+mn-ea"/>
              </a:endParaRPr>
            </a:p>
          </p:txBody>
        </p:sp>
        <p:sp>
          <p:nvSpPr>
            <p:cNvPr id="27" name="Freeform 25"/>
            <p:cNvSpPr>
              <a:spLocks/>
            </p:cNvSpPr>
            <p:nvPr/>
          </p:nvSpPr>
          <p:spPr bwMode="auto">
            <a:xfrm>
              <a:off x="1771" y="2122"/>
              <a:ext cx="46" cy="74"/>
            </a:xfrm>
            <a:custGeom>
              <a:avLst/>
              <a:gdLst/>
              <a:ahLst/>
              <a:cxnLst>
                <a:cxn ang="0">
                  <a:pos x="43" y="0"/>
                </a:cxn>
                <a:cxn ang="0">
                  <a:pos x="40" y="2"/>
                </a:cxn>
                <a:cxn ang="0">
                  <a:pos x="33" y="6"/>
                </a:cxn>
                <a:cxn ang="0">
                  <a:pos x="24" y="13"/>
                </a:cxn>
                <a:cxn ang="0">
                  <a:pos x="14" y="24"/>
                </a:cxn>
                <a:cxn ang="0">
                  <a:pos x="10" y="29"/>
                </a:cxn>
                <a:cxn ang="0">
                  <a:pos x="5" y="43"/>
                </a:cxn>
                <a:cxn ang="0">
                  <a:pos x="1" y="56"/>
                </a:cxn>
                <a:cxn ang="0">
                  <a:pos x="0" y="66"/>
                </a:cxn>
                <a:cxn ang="0">
                  <a:pos x="0" y="70"/>
                </a:cxn>
                <a:cxn ang="0">
                  <a:pos x="0" y="74"/>
                </a:cxn>
                <a:cxn ang="0">
                  <a:pos x="5" y="74"/>
                </a:cxn>
                <a:cxn ang="0">
                  <a:pos x="6" y="73"/>
                </a:cxn>
                <a:cxn ang="0">
                  <a:pos x="7" y="71"/>
                </a:cxn>
                <a:cxn ang="0">
                  <a:pos x="15" y="65"/>
                </a:cxn>
                <a:cxn ang="0">
                  <a:pos x="25" y="57"/>
                </a:cxn>
                <a:cxn ang="0">
                  <a:pos x="35" y="43"/>
                </a:cxn>
                <a:cxn ang="0">
                  <a:pos x="40" y="36"/>
                </a:cxn>
                <a:cxn ang="0">
                  <a:pos x="44" y="28"/>
                </a:cxn>
                <a:cxn ang="0">
                  <a:pos x="45" y="21"/>
                </a:cxn>
                <a:cxn ang="0">
                  <a:pos x="46" y="15"/>
                </a:cxn>
                <a:cxn ang="0">
                  <a:pos x="46" y="6"/>
                </a:cxn>
                <a:cxn ang="0">
                  <a:pos x="45" y="2"/>
                </a:cxn>
                <a:cxn ang="0">
                  <a:pos x="45" y="0"/>
                </a:cxn>
                <a:cxn ang="0">
                  <a:pos x="43" y="0"/>
                </a:cxn>
                <a:cxn ang="0">
                  <a:pos x="43" y="0"/>
                </a:cxn>
                <a:cxn ang="0">
                  <a:pos x="14" y="31"/>
                </a:cxn>
                <a:cxn ang="0">
                  <a:pos x="18" y="26"/>
                </a:cxn>
                <a:cxn ang="0">
                  <a:pos x="25" y="18"/>
                </a:cxn>
                <a:cxn ang="0">
                  <a:pos x="32" y="13"/>
                </a:cxn>
                <a:cxn ang="0">
                  <a:pos x="37" y="8"/>
                </a:cxn>
                <a:cxn ang="0">
                  <a:pos x="41" y="6"/>
                </a:cxn>
                <a:cxn ang="0">
                  <a:pos x="41" y="12"/>
                </a:cxn>
                <a:cxn ang="0">
                  <a:pos x="41" y="17"/>
                </a:cxn>
                <a:cxn ang="0">
                  <a:pos x="39" y="25"/>
                </a:cxn>
                <a:cxn ang="0">
                  <a:pos x="36" y="33"/>
                </a:cxn>
                <a:cxn ang="0">
                  <a:pos x="32" y="41"/>
                </a:cxn>
                <a:cxn ang="0">
                  <a:pos x="24" y="51"/>
                </a:cxn>
                <a:cxn ang="0">
                  <a:pos x="17" y="57"/>
                </a:cxn>
                <a:cxn ang="0">
                  <a:pos x="10" y="63"/>
                </a:cxn>
                <a:cxn ang="0">
                  <a:pos x="6" y="66"/>
                </a:cxn>
                <a:cxn ang="0">
                  <a:pos x="6" y="59"/>
                </a:cxn>
                <a:cxn ang="0">
                  <a:pos x="8" y="51"/>
                </a:cxn>
                <a:cxn ang="0">
                  <a:pos x="10" y="41"/>
                </a:cxn>
                <a:cxn ang="0">
                  <a:pos x="14" y="31"/>
                </a:cxn>
                <a:cxn ang="0">
                  <a:pos x="43" y="0"/>
                </a:cxn>
              </a:cxnLst>
              <a:rect l="0" t="0" r="r" b="b"/>
              <a:pathLst>
                <a:path w="46" h="74">
                  <a:moveTo>
                    <a:pt x="43" y="0"/>
                  </a:moveTo>
                  <a:lnTo>
                    <a:pt x="40" y="2"/>
                  </a:lnTo>
                  <a:lnTo>
                    <a:pt x="33" y="6"/>
                  </a:lnTo>
                  <a:lnTo>
                    <a:pt x="24" y="13"/>
                  </a:lnTo>
                  <a:lnTo>
                    <a:pt x="14" y="24"/>
                  </a:lnTo>
                  <a:lnTo>
                    <a:pt x="10" y="29"/>
                  </a:lnTo>
                  <a:lnTo>
                    <a:pt x="5" y="43"/>
                  </a:lnTo>
                  <a:lnTo>
                    <a:pt x="1" y="56"/>
                  </a:lnTo>
                  <a:lnTo>
                    <a:pt x="0" y="66"/>
                  </a:lnTo>
                  <a:lnTo>
                    <a:pt x="0" y="70"/>
                  </a:lnTo>
                  <a:lnTo>
                    <a:pt x="0" y="74"/>
                  </a:lnTo>
                  <a:lnTo>
                    <a:pt x="5" y="74"/>
                  </a:lnTo>
                  <a:lnTo>
                    <a:pt x="6" y="73"/>
                  </a:lnTo>
                  <a:lnTo>
                    <a:pt x="7" y="71"/>
                  </a:lnTo>
                  <a:lnTo>
                    <a:pt x="15" y="65"/>
                  </a:lnTo>
                  <a:lnTo>
                    <a:pt x="25" y="57"/>
                  </a:lnTo>
                  <a:lnTo>
                    <a:pt x="35" y="43"/>
                  </a:lnTo>
                  <a:lnTo>
                    <a:pt x="40" y="36"/>
                  </a:lnTo>
                  <a:lnTo>
                    <a:pt x="44" y="28"/>
                  </a:lnTo>
                  <a:lnTo>
                    <a:pt x="45" y="21"/>
                  </a:lnTo>
                  <a:lnTo>
                    <a:pt x="46" y="15"/>
                  </a:lnTo>
                  <a:lnTo>
                    <a:pt x="46" y="6"/>
                  </a:lnTo>
                  <a:lnTo>
                    <a:pt x="45" y="2"/>
                  </a:lnTo>
                  <a:lnTo>
                    <a:pt x="45" y="0"/>
                  </a:lnTo>
                  <a:lnTo>
                    <a:pt x="43" y="0"/>
                  </a:lnTo>
                  <a:lnTo>
                    <a:pt x="43" y="0"/>
                  </a:lnTo>
                  <a:lnTo>
                    <a:pt x="14" y="31"/>
                  </a:lnTo>
                  <a:lnTo>
                    <a:pt x="18" y="26"/>
                  </a:lnTo>
                  <a:lnTo>
                    <a:pt x="25" y="18"/>
                  </a:lnTo>
                  <a:lnTo>
                    <a:pt x="32" y="13"/>
                  </a:lnTo>
                  <a:lnTo>
                    <a:pt x="37" y="8"/>
                  </a:lnTo>
                  <a:lnTo>
                    <a:pt x="41" y="6"/>
                  </a:lnTo>
                  <a:lnTo>
                    <a:pt x="41" y="12"/>
                  </a:lnTo>
                  <a:lnTo>
                    <a:pt x="41" y="17"/>
                  </a:lnTo>
                  <a:lnTo>
                    <a:pt x="39" y="25"/>
                  </a:lnTo>
                  <a:lnTo>
                    <a:pt x="36" y="33"/>
                  </a:lnTo>
                  <a:lnTo>
                    <a:pt x="32" y="41"/>
                  </a:lnTo>
                  <a:lnTo>
                    <a:pt x="24" y="51"/>
                  </a:lnTo>
                  <a:lnTo>
                    <a:pt x="17" y="57"/>
                  </a:lnTo>
                  <a:lnTo>
                    <a:pt x="10" y="63"/>
                  </a:lnTo>
                  <a:lnTo>
                    <a:pt x="6" y="66"/>
                  </a:lnTo>
                  <a:lnTo>
                    <a:pt x="6" y="59"/>
                  </a:lnTo>
                  <a:lnTo>
                    <a:pt x="8" y="51"/>
                  </a:lnTo>
                  <a:lnTo>
                    <a:pt x="10" y="41"/>
                  </a:lnTo>
                  <a:lnTo>
                    <a:pt x="14" y="31"/>
                  </a:lnTo>
                  <a:lnTo>
                    <a:pt x="43" y="0"/>
                  </a:lnTo>
                  <a:close/>
                </a:path>
              </a:pathLst>
            </a:custGeom>
            <a:grpFill/>
            <a:ln w="9525">
              <a:noFill/>
              <a:round/>
              <a:headEnd/>
              <a:tailEnd/>
            </a:ln>
          </p:spPr>
          <p:txBody>
            <a:bodyPr/>
            <a:lstStyle/>
            <a:p>
              <a:pPr fontAlgn="auto">
                <a:spcBef>
                  <a:spcPts val="0"/>
                </a:spcBef>
                <a:spcAft>
                  <a:spcPts val="0"/>
                </a:spcAft>
                <a:defRPr/>
              </a:pPr>
              <a:endParaRPr lang="de-DE">
                <a:latin typeface="+mn-lt"/>
                <a:ea typeface="+mn-ea"/>
              </a:endParaRPr>
            </a:p>
          </p:txBody>
        </p:sp>
        <p:sp>
          <p:nvSpPr>
            <p:cNvPr id="28" name="Freeform 26"/>
            <p:cNvSpPr>
              <a:spLocks/>
            </p:cNvSpPr>
            <p:nvPr/>
          </p:nvSpPr>
          <p:spPr bwMode="auto">
            <a:xfrm>
              <a:off x="1814" y="2094"/>
              <a:ext cx="53" cy="71"/>
            </a:xfrm>
            <a:custGeom>
              <a:avLst/>
              <a:gdLst/>
              <a:ahLst/>
              <a:cxnLst>
                <a:cxn ang="0">
                  <a:pos x="48" y="0"/>
                </a:cxn>
                <a:cxn ang="0">
                  <a:pos x="47" y="0"/>
                </a:cxn>
                <a:cxn ang="0">
                  <a:pos x="45" y="1"/>
                </a:cxn>
                <a:cxn ang="0">
                  <a:pos x="39" y="3"/>
                </a:cxn>
                <a:cxn ang="0">
                  <a:pos x="29" y="10"/>
                </a:cxn>
                <a:cxn ang="0">
                  <a:pos x="17" y="21"/>
                </a:cxn>
                <a:cxn ang="0">
                  <a:pos x="9" y="35"/>
                </a:cxn>
                <a:cxn ang="0">
                  <a:pos x="3" y="50"/>
                </a:cxn>
                <a:cxn ang="0">
                  <a:pos x="1" y="62"/>
                </a:cxn>
                <a:cxn ang="0">
                  <a:pos x="0" y="66"/>
                </a:cxn>
                <a:cxn ang="0">
                  <a:pos x="0" y="67"/>
                </a:cxn>
                <a:cxn ang="0">
                  <a:pos x="0" y="71"/>
                </a:cxn>
                <a:cxn ang="0">
                  <a:pos x="3" y="69"/>
                </a:cxn>
                <a:cxn ang="0">
                  <a:pos x="4" y="69"/>
                </a:cxn>
                <a:cxn ang="0">
                  <a:pos x="6" y="67"/>
                </a:cxn>
                <a:cxn ang="0">
                  <a:pos x="10" y="66"/>
                </a:cxn>
                <a:cxn ang="0">
                  <a:pos x="15" y="63"/>
                </a:cxn>
                <a:cxn ang="0">
                  <a:pos x="26" y="54"/>
                </a:cxn>
                <a:cxn ang="0">
                  <a:pos x="39" y="42"/>
                </a:cxn>
                <a:cxn ang="0">
                  <a:pos x="44" y="35"/>
                </a:cxn>
                <a:cxn ang="0">
                  <a:pos x="48" y="28"/>
                </a:cxn>
                <a:cxn ang="0">
                  <a:pos x="52" y="15"/>
                </a:cxn>
                <a:cxn ang="0">
                  <a:pos x="53" y="5"/>
                </a:cxn>
                <a:cxn ang="0">
                  <a:pos x="53" y="2"/>
                </a:cxn>
                <a:cxn ang="0">
                  <a:pos x="50" y="0"/>
                </a:cxn>
                <a:cxn ang="0">
                  <a:pos x="48" y="0"/>
                </a:cxn>
                <a:cxn ang="0">
                  <a:pos x="48" y="0"/>
                </a:cxn>
                <a:cxn ang="0">
                  <a:pos x="21" y="23"/>
                </a:cxn>
                <a:cxn ang="0">
                  <a:pos x="29" y="15"/>
                </a:cxn>
                <a:cxn ang="0">
                  <a:pos x="36" y="10"/>
                </a:cxn>
                <a:cxn ang="0">
                  <a:pos x="42" y="7"/>
                </a:cxn>
                <a:cxn ang="0">
                  <a:pos x="46" y="5"/>
                </a:cxn>
                <a:cxn ang="0">
                  <a:pos x="46" y="11"/>
                </a:cxn>
                <a:cxn ang="0">
                  <a:pos x="44" y="19"/>
                </a:cxn>
                <a:cxn ang="0">
                  <a:pos x="41" y="28"/>
                </a:cxn>
                <a:cxn ang="0">
                  <a:pos x="35" y="38"/>
                </a:cxn>
                <a:cxn ang="0">
                  <a:pos x="27" y="47"/>
                </a:cxn>
                <a:cxn ang="0">
                  <a:pos x="18" y="54"/>
                </a:cxn>
                <a:cxn ang="0">
                  <a:pos x="12" y="59"/>
                </a:cxn>
                <a:cxn ang="0">
                  <a:pos x="6" y="63"/>
                </a:cxn>
                <a:cxn ang="0">
                  <a:pos x="8" y="54"/>
                </a:cxn>
                <a:cxn ang="0">
                  <a:pos x="11" y="44"/>
                </a:cxn>
                <a:cxn ang="0">
                  <a:pos x="16" y="33"/>
                </a:cxn>
                <a:cxn ang="0">
                  <a:pos x="21" y="23"/>
                </a:cxn>
                <a:cxn ang="0">
                  <a:pos x="48" y="0"/>
                </a:cxn>
              </a:cxnLst>
              <a:rect l="0" t="0" r="r" b="b"/>
              <a:pathLst>
                <a:path w="53" h="71">
                  <a:moveTo>
                    <a:pt x="48" y="0"/>
                  </a:moveTo>
                  <a:lnTo>
                    <a:pt x="47" y="0"/>
                  </a:lnTo>
                  <a:lnTo>
                    <a:pt x="45" y="1"/>
                  </a:lnTo>
                  <a:lnTo>
                    <a:pt x="39" y="3"/>
                  </a:lnTo>
                  <a:lnTo>
                    <a:pt x="29" y="10"/>
                  </a:lnTo>
                  <a:lnTo>
                    <a:pt x="17" y="21"/>
                  </a:lnTo>
                  <a:lnTo>
                    <a:pt x="9" y="35"/>
                  </a:lnTo>
                  <a:lnTo>
                    <a:pt x="3" y="50"/>
                  </a:lnTo>
                  <a:lnTo>
                    <a:pt x="1" y="62"/>
                  </a:lnTo>
                  <a:lnTo>
                    <a:pt x="0" y="66"/>
                  </a:lnTo>
                  <a:lnTo>
                    <a:pt x="0" y="67"/>
                  </a:lnTo>
                  <a:lnTo>
                    <a:pt x="0" y="71"/>
                  </a:lnTo>
                  <a:lnTo>
                    <a:pt x="3" y="69"/>
                  </a:lnTo>
                  <a:lnTo>
                    <a:pt x="4" y="69"/>
                  </a:lnTo>
                  <a:lnTo>
                    <a:pt x="6" y="67"/>
                  </a:lnTo>
                  <a:lnTo>
                    <a:pt x="10" y="66"/>
                  </a:lnTo>
                  <a:lnTo>
                    <a:pt x="15" y="63"/>
                  </a:lnTo>
                  <a:lnTo>
                    <a:pt x="26" y="54"/>
                  </a:lnTo>
                  <a:lnTo>
                    <a:pt x="39" y="42"/>
                  </a:lnTo>
                  <a:lnTo>
                    <a:pt x="44" y="35"/>
                  </a:lnTo>
                  <a:lnTo>
                    <a:pt x="48" y="28"/>
                  </a:lnTo>
                  <a:lnTo>
                    <a:pt x="52" y="15"/>
                  </a:lnTo>
                  <a:lnTo>
                    <a:pt x="53" y="5"/>
                  </a:lnTo>
                  <a:lnTo>
                    <a:pt x="53" y="2"/>
                  </a:lnTo>
                  <a:lnTo>
                    <a:pt x="50" y="0"/>
                  </a:lnTo>
                  <a:lnTo>
                    <a:pt x="48" y="0"/>
                  </a:lnTo>
                  <a:lnTo>
                    <a:pt x="48" y="0"/>
                  </a:lnTo>
                  <a:lnTo>
                    <a:pt x="21" y="23"/>
                  </a:lnTo>
                  <a:lnTo>
                    <a:pt x="29" y="15"/>
                  </a:lnTo>
                  <a:lnTo>
                    <a:pt x="36" y="10"/>
                  </a:lnTo>
                  <a:lnTo>
                    <a:pt x="42" y="7"/>
                  </a:lnTo>
                  <a:lnTo>
                    <a:pt x="46" y="5"/>
                  </a:lnTo>
                  <a:lnTo>
                    <a:pt x="46" y="11"/>
                  </a:lnTo>
                  <a:lnTo>
                    <a:pt x="44" y="19"/>
                  </a:lnTo>
                  <a:lnTo>
                    <a:pt x="41" y="28"/>
                  </a:lnTo>
                  <a:lnTo>
                    <a:pt x="35" y="38"/>
                  </a:lnTo>
                  <a:lnTo>
                    <a:pt x="27" y="47"/>
                  </a:lnTo>
                  <a:lnTo>
                    <a:pt x="18" y="54"/>
                  </a:lnTo>
                  <a:lnTo>
                    <a:pt x="12" y="59"/>
                  </a:lnTo>
                  <a:lnTo>
                    <a:pt x="6" y="63"/>
                  </a:lnTo>
                  <a:lnTo>
                    <a:pt x="8" y="54"/>
                  </a:lnTo>
                  <a:lnTo>
                    <a:pt x="11" y="44"/>
                  </a:lnTo>
                  <a:lnTo>
                    <a:pt x="16" y="33"/>
                  </a:lnTo>
                  <a:lnTo>
                    <a:pt x="21" y="23"/>
                  </a:lnTo>
                  <a:lnTo>
                    <a:pt x="48" y="0"/>
                  </a:lnTo>
                  <a:close/>
                </a:path>
              </a:pathLst>
            </a:custGeom>
            <a:grpFill/>
            <a:ln w="9525">
              <a:noFill/>
              <a:round/>
              <a:headEnd/>
              <a:tailEnd/>
            </a:ln>
          </p:spPr>
          <p:txBody>
            <a:bodyPr/>
            <a:lstStyle/>
            <a:p>
              <a:pPr fontAlgn="auto">
                <a:spcBef>
                  <a:spcPts val="0"/>
                </a:spcBef>
                <a:spcAft>
                  <a:spcPts val="0"/>
                </a:spcAft>
                <a:defRPr/>
              </a:pPr>
              <a:endParaRPr lang="de-DE">
                <a:latin typeface="+mn-lt"/>
                <a:ea typeface="+mn-ea"/>
              </a:endParaRPr>
            </a:p>
          </p:txBody>
        </p:sp>
        <p:sp>
          <p:nvSpPr>
            <p:cNvPr id="29" name="Freeform 27"/>
            <p:cNvSpPr>
              <a:spLocks/>
            </p:cNvSpPr>
            <p:nvPr/>
          </p:nvSpPr>
          <p:spPr bwMode="auto">
            <a:xfrm>
              <a:off x="1394" y="1989"/>
              <a:ext cx="527" cy="652"/>
            </a:xfrm>
            <a:custGeom>
              <a:avLst/>
              <a:gdLst/>
              <a:ahLst/>
              <a:cxnLst>
                <a:cxn ang="0">
                  <a:pos x="3" y="394"/>
                </a:cxn>
                <a:cxn ang="0">
                  <a:pos x="18" y="458"/>
                </a:cxn>
                <a:cxn ang="0">
                  <a:pos x="45" y="519"/>
                </a:cxn>
                <a:cxn ang="0">
                  <a:pos x="98" y="590"/>
                </a:cxn>
                <a:cxn ang="0">
                  <a:pos x="168" y="648"/>
                </a:cxn>
                <a:cxn ang="0">
                  <a:pos x="178" y="644"/>
                </a:cxn>
                <a:cxn ang="0">
                  <a:pos x="168" y="633"/>
                </a:cxn>
                <a:cxn ang="0">
                  <a:pos x="147" y="597"/>
                </a:cxn>
                <a:cxn ang="0">
                  <a:pos x="142" y="554"/>
                </a:cxn>
                <a:cxn ang="0">
                  <a:pos x="149" y="534"/>
                </a:cxn>
                <a:cxn ang="0">
                  <a:pos x="133" y="509"/>
                </a:cxn>
                <a:cxn ang="0">
                  <a:pos x="98" y="445"/>
                </a:cxn>
                <a:cxn ang="0">
                  <a:pos x="82" y="374"/>
                </a:cxn>
                <a:cxn ang="0">
                  <a:pos x="87" y="296"/>
                </a:cxn>
                <a:cxn ang="0">
                  <a:pos x="114" y="222"/>
                </a:cxn>
                <a:cxn ang="0">
                  <a:pos x="161" y="159"/>
                </a:cxn>
                <a:cxn ang="0">
                  <a:pos x="222" y="112"/>
                </a:cxn>
                <a:cxn ang="0">
                  <a:pos x="296" y="85"/>
                </a:cxn>
                <a:cxn ang="0">
                  <a:pos x="381" y="81"/>
                </a:cxn>
                <a:cxn ang="0">
                  <a:pos x="468" y="107"/>
                </a:cxn>
                <a:cxn ang="0">
                  <a:pos x="521" y="44"/>
                </a:cxn>
                <a:cxn ang="0">
                  <a:pos x="460" y="17"/>
                </a:cxn>
                <a:cxn ang="0">
                  <a:pos x="395" y="2"/>
                </a:cxn>
                <a:cxn ang="0">
                  <a:pos x="314" y="2"/>
                </a:cxn>
                <a:cxn ang="0">
                  <a:pos x="213" y="28"/>
                </a:cxn>
                <a:cxn ang="0">
                  <a:pos x="127" y="80"/>
                </a:cxn>
                <a:cxn ang="0">
                  <a:pos x="59" y="154"/>
                </a:cxn>
                <a:cxn ang="0">
                  <a:pos x="16" y="246"/>
                </a:cxn>
                <a:cxn ang="0">
                  <a:pos x="0" y="350"/>
                </a:cxn>
                <a:cxn ang="0">
                  <a:pos x="14" y="316"/>
                </a:cxn>
                <a:cxn ang="0">
                  <a:pos x="39" y="218"/>
                </a:cxn>
                <a:cxn ang="0">
                  <a:pos x="89" y="134"/>
                </a:cxn>
                <a:cxn ang="0">
                  <a:pos x="161" y="69"/>
                </a:cxn>
                <a:cxn ang="0">
                  <a:pos x="250" y="27"/>
                </a:cxn>
                <a:cxn ang="0">
                  <a:pos x="350" y="12"/>
                </a:cxn>
                <a:cxn ang="0">
                  <a:pos x="472" y="33"/>
                </a:cxn>
                <a:cxn ang="0">
                  <a:pos x="501" y="60"/>
                </a:cxn>
                <a:cxn ang="0">
                  <a:pos x="472" y="92"/>
                </a:cxn>
                <a:cxn ang="0">
                  <a:pos x="411" y="75"/>
                </a:cxn>
                <a:cxn ang="0">
                  <a:pos x="321" y="69"/>
                </a:cxn>
                <a:cxn ang="0">
                  <a:pos x="241" y="90"/>
                </a:cxn>
                <a:cxn ang="0">
                  <a:pos x="172" y="133"/>
                </a:cxn>
                <a:cxn ang="0">
                  <a:pos x="118" y="193"/>
                </a:cxn>
                <a:cxn ang="0">
                  <a:pos x="82" y="266"/>
                </a:cxn>
                <a:cxn ang="0">
                  <a:pos x="69" y="350"/>
                </a:cxn>
                <a:cxn ang="0">
                  <a:pos x="79" y="424"/>
                </a:cxn>
                <a:cxn ang="0">
                  <a:pos x="108" y="492"/>
                </a:cxn>
                <a:cxn ang="0">
                  <a:pos x="135" y="538"/>
                </a:cxn>
                <a:cxn ang="0">
                  <a:pos x="130" y="567"/>
                </a:cxn>
                <a:cxn ang="0">
                  <a:pos x="137" y="604"/>
                </a:cxn>
                <a:cxn ang="0">
                  <a:pos x="88" y="563"/>
                </a:cxn>
                <a:cxn ang="0">
                  <a:pos x="32" y="462"/>
                </a:cxn>
                <a:cxn ang="0">
                  <a:pos x="12" y="350"/>
                </a:cxn>
              </a:cxnLst>
              <a:rect l="0" t="0" r="r" b="b"/>
              <a:pathLst>
                <a:path w="527" h="652">
                  <a:moveTo>
                    <a:pt x="0" y="350"/>
                  </a:moveTo>
                  <a:lnTo>
                    <a:pt x="1" y="372"/>
                  </a:lnTo>
                  <a:lnTo>
                    <a:pt x="3" y="394"/>
                  </a:lnTo>
                  <a:lnTo>
                    <a:pt x="6" y="416"/>
                  </a:lnTo>
                  <a:lnTo>
                    <a:pt x="12" y="437"/>
                  </a:lnTo>
                  <a:lnTo>
                    <a:pt x="18" y="458"/>
                  </a:lnTo>
                  <a:lnTo>
                    <a:pt x="26" y="479"/>
                  </a:lnTo>
                  <a:lnTo>
                    <a:pt x="35" y="499"/>
                  </a:lnTo>
                  <a:lnTo>
                    <a:pt x="45" y="519"/>
                  </a:lnTo>
                  <a:lnTo>
                    <a:pt x="69" y="556"/>
                  </a:lnTo>
                  <a:lnTo>
                    <a:pt x="83" y="574"/>
                  </a:lnTo>
                  <a:lnTo>
                    <a:pt x="98" y="590"/>
                  </a:lnTo>
                  <a:lnTo>
                    <a:pt x="132" y="621"/>
                  </a:lnTo>
                  <a:lnTo>
                    <a:pt x="149" y="635"/>
                  </a:lnTo>
                  <a:lnTo>
                    <a:pt x="168" y="648"/>
                  </a:lnTo>
                  <a:lnTo>
                    <a:pt x="174" y="652"/>
                  </a:lnTo>
                  <a:lnTo>
                    <a:pt x="176" y="646"/>
                  </a:lnTo>
                  <a:lnTo>
                    <a:pt x="178" y="644"/>
                  </a:lnTo>
                  <a:lnTo>
                    <a:pt x="177" y="641"/>
                  </a:lnTo>
                  <a:lnTo>
                    <a:pt x="174" y="639"/>
                  </a:lnTo>
                  <a:lnTo>
                    <a:pt x="168" y="633"/>
                  </a:lnTo>
                  <a:lnTo>
                    <a:pt x="168" y="632"/>
                  </a:lnTo>
                  <a:lnTo>
                    <a:pt x="155" y="614"/>
                  </a:lnTo>
                  <a:lnTo>
                    <a:pt x="147" y="597"/>
                  </a:lnTo>
                  <a:lnTo>
                    <a:pt x="142" y="581"/>
                  </a:lnTo>
                  <a:lnTo>
                    <a:pt x="141" y="567"/>
                  </a:lnTo>
                  <a:lnTo>
                    <a:pt x="142" y="554"/>
                  </a:lnTo>
                  <a:lnTo>
                    <a:pt x="145" y="543"/>
                  </a:lnTo>
                  <a:lnTo>
                    <a:pt x="148" y="537"/>
                  </a:lnTo>
                  <a:lnTo>
                    <a:pt x="149" y="534"/>
                  </a:lnTo>
                  <a:lnTo>
                    <a:pt x="151" y="530"/>
                  </a:lnTo>
                  <a:lnTo>
                    <a:pt x="148" y="528"/>
                  </a:lnTo>
                  <a:lnTo>
                    <a:pt x="133" y="509"/>
                  </a:lnTo>
                  <a:lnTo>
                    <a:pt x="120" y="488"/>
                  </a:lnTo>
                  <a:lnTo>
                    <a:pt x="108" y="467"/>
                  </a:lnTo>
                  <a:lnTo>
                    <a:pt x="98" y="445"/>
                  </a:lnTo>
                  <a:lnTo>
                    <a:pt x="91" y="422"/>
                  </a:lnTo>
                  <a:lnTo>
                    <a:pt x="86" y="398"/>
                  </a:lnTo>
                  <a:lnTo>
                    <a:pt x="82" y="374"/>
                  </a:lnTo>
                  <a:lnTo>
                    <a:pt x="82" y="350"/>
                  </a:lnTo>
                  <a:lnTo>
                    <a:pt x="82" y="322"/>
                  </a:lnTo>
                  <a:lnTo>
                    <a:pt x="87" y="296"/>
                  </a:lnTo>
                  <a:lnTo>
                    <a:pt x="94" y="270"/>
                  </a:lnTo>
                  <a:lnTo>
                    <a:pt x="103" y="245"/>
                  </a:lnTo>
                  <a:lnTo>
                    <a:pt x="114" y="222"/>
                  </a:lnTo>
                  <a:lnTo>
                    <a:pt x="127" y="199"/>
                  </a:lnTo>
                  <a:lnTo>
                    <a:pt x="143" y="178"/>
                  </a:lnTo>
                  <a:lnTo>
                    <a:pt x="161" y="159"/>
                  </a:lnTo>
                  <a:lnTo>
                    <a:pt x="179" y="142"/>
                  </a:lnTo>
                  <a:lnTo>
                    <a:pt x="200" y="126"/>
                  </a:lnTo>
                  <a:lnTo>
                    <a:pt x="222" y="112"/>
                  </a:lnTo>
                  <a:lnTo>
                    <a:pt x="245" y="101"/>
                  </a:lnTo>
                  <a:lnTo>
                    <a:pt x="270" y="92"/>
                  </a:lnTo>
                  <a:lnTo>
                    <a:pt x="296" y="85"/>
                  </a:lnTo>
                  <a:lnTo>
                    <a:pt x="322" y="81"/>
                  </a:lnTo>
                  <a:lnTo>
                    <a:pt x="350" y="80"/>
                  </a:lnTo>
                  <a:lnTo>
                    <a:pt x="381" y="81"/>
                  </a:lnTo>
                  <a:lnTo>
                    <a:pt x="410" y="86"/>
                  </a:lnTo>
                  <a:lnTo>
                    <a:pt x="440" y="94"/>
                  </a:lnTo>
                  <a:lnTo>
                    <a:pt x="468" y="107"/>
                  </a:lnTo>
                  <a:lnTo>
                    <a:pt x="473" y="108"/>
                  </a:lnTo>
                  <a:lnTo>
                    <a:pt x="527" y="46"/>
                  </a:lnTo>
                  <a:lnTo>
                    <a:pt x="521" y="44"/>
                  </a:lnTo>
                  <a:lnTo>
                    <a:pt x="501" y="34"/>
                  </a:lnTo>
                  <a:lnTo>
                    <a:pt x="480" y="25"/>
                  </a:lnTo>
                  <a:lnTo>
                    <a:pt x="460" y="17"/>
                  </a:lnTo>
                  <a:lnTo>
                    <a:pt x="438" y="11"/>
                  </a:lnTo>
                  <a:lnTo>
                    <a:pt x="417" y="6"/>
                  </a:lnTo>
                  <a:lnTo>
                    <a:pt x="395" y="2"/>
                  </a:lnTo>
                  <a:lnTo>
                    <a:pt x="372" y="1"/>
                  </a:lnTo>
                  <a:lnTo>
                    <a:pt x="350" y="0"/>
                  </a:lnTo>
                  <a:lnTo>
                    <a:pt x="314" y="2"/>
                  </a:lnTo>
                  <a:lnTo>
                    <a:pt x="279" y="7"/>
                  </a:lnTo>
                  <a:lnTo>
                    <a:pt x="246" y="15"/>
                  </a:lnTo>
                  <a:lnTo>
                    <a:pt x="213" y="28"/>
                  </a:lnTo>
                  <a:lnTo>
                    <a:pt x="183" y="42"/>
                  </a:lnTo>
                  <a:lnTo>
                    <a:pt x="154" y="59"/>
                  </a:lnTo>
                  <a:lnTo>
                    <a:pt x="127" y="80"/>
                  </a:lnTo>
                  <a:lnTo>
                    <a:pt x="103" y="103"/>
                  </a:lnTo>
                  <a:lnTo>
                    <a:pt x="80" y="127"/>
                  </a:lnTo>
                  <a:lnTo>
                    <a:pt x="59" y="154"/>
                  </a:lnTo>
                  <a:lnTo>
                    <a:pt x="43" y="183"/>
                  </a:lnTo>
                  <a:lnTo>
                    <a:pt x="28" y="213"/>
                  </a:lnTo>
                  <a:lnTo>
                    <a:pt x="16" y="246"/>
                  </a:lnTo>
                  <a:lnTo>
                    <a:pt x="7" y="279"/>
                  </a:lnTo>
                  <a:lnTo>
                    <a:pt x="2" y="314"/>
                  </a:lnTo>
                  <a:lnTo>
                    <a:pt x="0" y="350"/>
                  </a:lnTo>
                  <a:lnTo>
                    <a:pt x="0" y="350"/>
                  </a:lnTo>
                  <a:lnTo>
                    <a:pt x="12" y="350"/>
                  </a:lnTo>
                  <a:lnTo>
                    <a:pt x="14" y="316"/>
                  </a:lnTo>
                  <a:lnTo>
                    <a:pt x="18" y="281"/>
                  </a:lnTo>
                  <a:lnTo>
                    <a:pt x="27" y="249"/>
                  </a:lnTo>
                  <a:lnTo>
                    <a:pt x="39" y="218"/>
                  </a:lnTo>
                  <a:lnTo>
                    <a:pt x="53" y="188"/>
                  </a:lnTo>
                  <a:lnTo>
                    <a:pt x="69" y="160"/>
                  </a:lnTo>
                  <a:lnTo>
                    <a:pt x="89" y="134"/>
                  </a:lnTo>
                  <a:lnTo>
                    <a:pt x="111" y="110"/>
                  </a:lnTo>
                  <a:lnTo>
                    <a:pt x="135" y="89"/>
                  </a:lnTo>
                  <a:lnTo>
                    <a:pt x="161" y="69"/>
                  </a:lnTo>
                  <a:lnTo>
                    <a:pt x="189" y="53"/>
                  </a:lnTo>
                  <a:lnTo>
                    <a:pt x="219" y="38"/>
                  </a:lnTo>
                  <a:lnTo>
                    <a:pt x="250" y="27"/>
                  </a:lnTo>
                  <a:lnTo>
                    <a:pt x="282" y="18"/>
                  </a:lnTo>
                  <a:lnTo>
                    <a:pt x="316" y="14"/>
                  </a:lnTo>
                  <a:lnTo>
                    <a:pt x="350" y="12"/>
                  </a:lnTo>
                  <a:lnTo>
                    <a:pt x="392" y="15"/>
                  </a:lnTo>
                  <a:lnTo>
                    <a:pt x="433" y="21"/>
                  </a:lnTo>
                  <a:lnTo>
                    <a:pt x="472" y="33"/>
                  </a:lnTo>
                  <a:lnTo>
                    <a:pt x="509" y="50"/>
                  </a:lnTo>
                  <a:lnTo>
                    <a:pt x="505" y="54"/>
                  </a:lnTo>
                  <a:lnTo>
                    <a:pt x="501" y="60"/>
                  </a:lnTo>
                  <a:lnTo>
                    <a:pt x="488" y="74"/>
                  </a:lnTo>
                  <a:lnTo>
                    <a:pt x="476" y="87"/>
                  </a:lnTo>
                  <a:lnTo>
                    <a:pt x="472" y="92"/>
                  </a:lnTo>
                  <a:lnTo>
                    <a:pt x="468" y="94"/>
                  </a:lnTo>
                  <a:lnTo>
                    <a:pt x="440" y="83"/>
                  </a:lnTo>
                  <a:lnTo>
                    <a:pt x="411" y="75"/>
                  </a:lnTo>
                  <a:lnTo>
                    <a:pt x="382" y="69"/>
                  </a:lnTo>
                  <a:lnTo>
                    <a:pt x="350" y="67"/>
                  </a:lnTo>
                  <a:lnTo>
                    <a:pt x="321" y="69"/>
                  </a:lnTo>
                  <a:lnTo>
                    <a:pt x="293" y="73"/>
                  </a:lnTo>
                  <a:lnTo>
                    <a:pt x="266" y="80"/>
                  </a:lnTo>
                  <a:lnTo>
                    <a:pt x="241" y="90"/>
                  </a:lnTo>
                  <a:lnTo>
                    <a:pt x="216" y="102"/>
                  </a:lnTo>
                  <a:lnTo>
                    <a:pt x="193" y="116"/>
                  </a:lnTo>
                  <a:lnTo>
                    <a:pt x="172" y="133"/>
                  </a:lnTo>
                  <a:lnTo>
                    <a:pt x="152" y="151"/>
                  </a:lnTo>
                  <a:lnTo>
                    <a:pt x="134" y="171"/>
                  </a:lnTo>
                  <a:lnTo>
                    <a:pt x="118" y="193"/>
                  </a:lnTo>
                  <a:lnTo>
                    <a:pt x="104" y="216"/>
                  </a:lnTo>
                  <a:lnTo>
                    <a:pt x="92" y="240"/>
                  </a:lnTo>
                  <a:lnTo>
                    <a:pt x="82" y="266"/>
                  </a:lnTo>
                  <a:lnTo>
                    <a:pt x="75" y="293"/>
                  </a:lnTo>
                  <a:lnTo>
                    <a:pt x="71" y="321"/>
                  </a:lnTo>
                  <a:lnTo>
                    <a:pt x="69" y="350"/>
                  </a:lnTo>
                  <a:lnTo>
                    <a:pt x="70" y="375"/>
                  </a:lnTo>
                  <a:lnTo>
                    <a:pt x="74" y="400"/>
                  </a:lnTo>
                  <a:lnTo>
                    <a:pt x="79" y="424"/>
                  </a:lnTo>
                  <a:lnTo>
                    <a:pt x="87" y="447"/>
                  </a:lnTo>
                  <a:lnTo>
                    <a:pt x="96" y="471"/>
                  </a:lnTo>
                  <a:lnTo>
                    <a:pt x="108" y="492"/>
                  </a:lnTo>
                  <a:lnTo>
                    <a:pt x="122" y="512"/>
                  </a:lnTo>
                  <a:lnTo>
                    <a:pt x="137" y="532"/>
                  </a:lnTo>
                  <a:lnTo>
                    <a:pt x="135" y="538"/>
                  </a:lnTo>
                  <a:lnTo>
                    <a:pt x="133" y="546"/>
                  </a:lnTo>
                  <a:lnTo>
                    <a:pt x="131" y="556"/>
                  </a:lnTo>
                  <a:lnTo>
                    <a:pt x="130" y="567"/>
                  </a:lnTo>
                  <a:lnTo>
                    <a:pt x="131" y="578"/>
                  </a:lnTo>
                  <a:lnTo>
                    <a:pt x="133" y="590"/>
                  </a:lnTo>
                  <a:lnTo>
                    <a:pt x="137" y="604"/>
                  </a:lnTo>
                  <a:lnTo>
                    <a:pt x="143" y="617"/>
                  </a:lnTo>
                  <a:lnTo>
                    <a:pt x="114" y="591"/>
                  </a:lnTo>
                  <a:lnTo>
                    <a:pt x="88" y="563"/>
                  </a:lnTo>
                  <a:lnTo>
                    <a:pt x="66" y="531"/>
                  </a:lnTo>
                  <a:lnTo>
                    <a:pt x="47" y="498"/>
                  </a:lnTo>
                  <a:lnTo>
                    <a:pt x="32" y="462"/>
                  </a:lnTo>
                  <a:lnTo>
                    <a:pt x="21" y="426"/>
                  </a:lnTo>
                  <a:lnTo>
                    <a:pt x="14" y="388"/>
                  </a:lnTo>
                  <a:lnTo>
                    <a:pt x="12" y="350"/>
                  </a:lnTo>
                  <a:lnTo>
                    <a:pt x="0" y="350"/>
                  </a:lnTo>
                  <a:close/>
                </a:path>
              </a:pathLst>
            </a:custGeom>
            <a:grpFill/>
            <a:ln w="9525">
              <a:noFill/>
              <a:round/>
              <a:headEnd/>
              <a:tailEnd/>
            </a:ln>
          </p:spPr>
          <p:txBody>
            <a:bodyPr/>
            <a:lstStyle/>
            <a:p>
              <a:pPr fontAlgn="auto">
                <a:spcBef>
                  <a:spcPts val="0"/>
                </a:spcBef>
                <a:spcAft>
                  <a:spcPts val="0"/>
                </a:spcAft>
                <a:defRPr/>
              </a:pPr>
              <a:endParaRPr lang="de-DE">
                <a:latin typeface="+mn-lt"/>
                <a:ea typeface="+mn-ea"/>
              </a:endParaRPr>
            </a:p>
          </p:txBody>
        </p:sp>
        <p:sp>
          <p:nvSpPr>
            <p:cNvPr id="30" name="Freeform 28"/>
            <p:cNvSpPr>
              <a:spLocks/>
            </p:cNvSpPr>
            <p:nvPr/>
          </p:nvSpPr>
          <p:spPr bwMode="auto">
            <a:xfrm>
              <a:off x="1463" y="2056"/>
              <a:ext cx="409" cy="472"/>
            </a:xfrm>
            <a:custGeom>
              <a:avLst/>
              <a:gdLst/>
              <a:ahLst/>
              <a:cxnLst>
                <a:cxn ang="0">
                  <a:pos x="344" y="8"/>
                </a:cxn>
                <a:cxn ang="0">
                  <a:pos x="252" y="2"/>
                </a:cxn>
                <a:cxn ang="0">
                  <a:pos x="172" y="23"/>
                </a:cxn>
                <a:cxn ang="0">
                  <a:pos x="103" y="66"/>
                </a:cxn>
                <a:cxn ang="0">
                  <a:pos x="49" y="126"/>
                </a:cxn>
                <a:cxn ang="0">
                  <a:pos x="13" y="199"/>
                </a:cxn>
                <a:cxn ang="0">
                  <a:pos x="0" y="283"/>
                </a:cxn>
                <a:cxn ang="0">
                  <a:pos x="11" y="358"/>
                </a:cxn>
                <a:cxn ang="0">
                  <a:pos x="40" y="427"/>
                </a:cxn>
                <a:cxn ang="0">
                  <a:pos x="76" y="472"/>
                </a:cxn>
                <a:cxn ang="0">
                  <a:pos x="92" y="440"/>
                </a:cxn>
                <a:cxn ang="0">
                  <a:pos x="88" y="431"/>
                </a:cxn>
                <a:cxn ang="0">
                  <a:pos x="74" y="423"/>
                </a:cxn>
                <a:cxn ang="0">
                  <a:pos x="54" y="373"/>
                </a:cxn>
                <a:cxn ang="0">
                  <a:pos x="38" y="283"/>
                </a:cxn>
                <a:cxn ang="0">
                  <a:pos x="49" y="210"/>
                </a:cxn>
                <a:cxn ang="0">
                  <a:pos x="79" y="146"/>
                </a:cxn>
                <a:cxn ang="0">
                  <a:pos x="127" y="94"/>
                </a:cxn>
                <a:cxn ang="0">
                  <a:pos x="187" y="58"/>
                </a:cxn>
                <a:cxn ang="0">
                  <a:pos x="256" y="40"/>
                </a:cxn>
                <a:cxn ang="0">
                  <a:pos x="329" y="44"/>
                </a:cxn>
                <a:cxn ang="0">
                  <a:pos x="381" y="53"/>
                </a:cxn>
                <a:cxn ang="0">
                  <a:pos x="335" y="33"/>
                </a:cxn>
                <a:cxn ang="0">
                  <a:pos x="255" y="28"/>
                </a:cxn>
                <a:cxn ang="0">
                  <a:pos x="182" y="48"/>
                </a:cxn>
                <a:cxn ang="0">
                  <a:pos x="118" y="86"/>
                </a:cxn>
                <a:cxn ang="0">
                  <a:pos x="69" y="140"/>
                </a:cxn>
                <a:cxn ang="0">
                  <a:pos x="37" y="207"/>
                </a:cxn>
                <a:cxn ang="0">
                  <a:pos x="26" y="283"/>
                </a:cxn>
                <a:cxn ang="0">
                  <a:pos x="34" y="348"/>
                </a:cxn>
                <a:cxn ang="0">
                  <a:pos x="58" y="406"/>
                </a:cxn>
                <a:cxn ang="0">
                  <a:pos x="79" y="448"/>
                </a:cxn>
                <a:cxn ang="0">
                  <a:pos x="48" y="418"/>
                </a:cxn>
                <a:cxn ang="0">
                  <a:pos x="22" y="353"/>
                </a:cxn>
                <a:cxn ang="0">
                  <a:pos x="13" y="283"/>
                </a:cxn>
                <a:cxn ang="0">
                  <a:pos x="25" y="203"/>
                </a:cxn>
                <a:cxn ang="0">
                  <a:pos x="58" y="132"/>
                </a:cxn>
                <a:cxn ang="0">
                  <a:pos x="110" y="75"/>
                </a:cxn>
                <a:cxn ang="0">
                  <a:pos x="176" y="34"/>
                </a:cxn>
                <a:cxn ang="0">
                  <a:pos x="253" y="14"/>
                </a:cxn>
                <a:cxn ang="0">
                  <a:pos x="339" y="19"/>
                </a:cxn>
                <a:cxn ang="0">
                  <a:pos x="393" y="42"/>
                </a:cxn>
                <a:cxn ang="0">
                  <a:pos x="397" y="43"/>
                </a:cxn>
                <a:cxn ang="0">
                  <a:pos x="394" y="59"/>
                </a:cxn>
                <a:cxn ang="0">
                  <a:pos x="409" y="31"/>
                </a:cxn>
              </a:cxnLst>
              <a:rect l="0" t="0" r="r" b="b"/>
              <a:pathLst>
                <a:path w="409" h="472">
                  <a:moveTo>
                    <a:pt x="404" y="29"/>
                  </a:moveTo>
                  <a:lnTo>
                    <a:pt x="375" y="17"/>
                  </a:lnTo>
                  <a:lnTo>
                    <a:pt x="344" y="8"/>
                  </a:lnTo>
                  <a:lnTo>
                    <a:pt x="313" y="2"/>
                  </a:lnTo>
                  <a:lnTo>
                    <a:pt x="281" y="0"/>
                  </a:lnTo>
                  <a:lnTo>
                    <a:pt x="252" y="2"/>
                  </a:lnTo>
                  <a:lnTo>
                    <a:pt x="224" y="6"/>
                  </a:lnTo>
                  <a:lnTo>
                    <a:pt x="197" y="13"/>
                  </a:lnTo>
                  <a:lnTo>
                    <a:pt x="172" y="23"/>
                  </a:lnTo>
                  <a:lnTo>
                    <a:pt x="147" y="35"/>
                  </a:lnTo>
                  <a:lnTo>
                    <a:pt x="124" y="49"/>
                  </a:lnTo>
                  <a:lnTo>
                    <a:pt x="103" y="66"/>
                  </a:lnTo>
                  <a:lnTo>
                    <a:pt x="83" y="84"/>
                  </a:lnTo>
                  <a:lnTo>
                    <a:pt x="65" y="104"/>
                  </a:lnTo>
                  <a:lnTo>
                    <a:pt x="49" y="126"/>
                  </a:lnTo>
                  <a:lnTo>
                    <a:pt x="35" y="149"/>
                  </a:lnTo>
                  <a:lnTo>
                    <a:pt x="23" y="173"/>
                  </a:lnTo>
                  <a:lnTo>
                    <a:pt x="13" y="199"/>
                  </a:lnTo>
                  <a:lnTo>
                    <a:pt x="6" y="226"/>
                  </a:lnTo>
                  <a:lnTo>
                    <a:pt x="2" y="254"/>
                  </a:lnTo>
                  <a:lnTo>
                    <a:pt x="0" y="283"/>
                  </a:lnTo>
                  <a:lnTo>
                    <a:pt x="1" y="309"/>
                  </a:lnTo>
                  <a:lnTo>
                    <a:pt x="5" y="334"/>
                  </a:lnTo>
                  <a:lnTo>
                    <a:pt x="11" y="358"/>
                  </a:lnTo>
                  <a:lnTo>
                    <a:pt x="18" y="382"/>
                  </a:lnTo>
                  <a:lnTo>
                    <a:pt x="27" y="405"/>
                  </a:lnTo>
                  <a:lnTo>
                    <a:pt x="40" y="427"/>
                  </a:lnTo>
                  <a:lnTo>
                    <a:pt x="53" y="447"/>
                  </a:lnTo>
                  <a:lnTo>
                    <a:pt x="70" y="467"/>
                  </a:lnTo>
                  <a:lnTo>
                    <a:pt x="76" y="472"/>
                  </a:lnTo>
                  <a:lnTo>
                    <a:pt x="97" y="440"/>
                  </a:lnTo>
                  <a:lnTo>
                    <a:pt x="95" y="440"/>
                  </a:lnTo>
                  <a:lnTo>
                    <a:pt x="92" y="440"/>
                  </a:lnTo>
                  <a:lnTo>
                    <a:pt x="92" y="438"/>
                  </a:lnTo>
                  <a:lnTo>
                    <a:pt x="92" y="436"/>
                  </a:lnTo>
                  <a:lnTo>
                    <a:pt x="88" y="431"/>
                  </a:lnTo>
                  <a:lnTo>
                    <a:pt x="82" y="436"/>
                  </a:lnTo>
                  <a:lnTo>
                    <a:pt x="79" y="431"/>
                  </a:lnTo>
                  <a:lnTo>
                    <a:pt x="74" y="423"/>
                  </a:lnTo>
                  <a:lnTo>
                    <a:pt x="70" y="413"/>
                  </a:lnTo>
                  <a:lnTo>
                    <a:pt x="68" y="401"/>
                  </a:lnTo>
                  <a:lnTo>
                    <a:pt x="54" y="373"/>
                  </a:lnTo>
                  <a:lnTo>
                    <a:pt x="45" y="344"/>
                  </a:lnTo>
                  <a:lnTo>
                    <a:pt x="40" y="314"/>
                  </a:lnTo>
                  <a:lnTo>
                    <a:pt x="38" y="283"/>
                  </a:lnTo>
                  <a:lnTo>
                    <a:pt x="39" y="258"/>
                  </a:lnTo>
                  <a:lnTo>
                    <a:pt x="42" y="234"/>
                  </a:lnTo>
                  <a:lnTo>
                    <a:pt x="49" y="210"/>
                  </a:lnTo>
                  <a:lnTo>
                    <a:pt x="57" y="187"/>
                  </a:lnTo>
                  <a:lnTo>
                    <a:pt x="67" y="167"/>
                  </a:lnTo>
                  <a:lnTo>
                    <a:pt x="79" y="146"/>
                  </a:lnTo>
                  <a:lnTo>
                    <a:pt x="93" y="128"/>
                  </a:lnTo>
                  <a:lnTo>
                    <a:pt x="109" y="110"/>
                  </a:lnTo>
                  <a:lnTo>
                    <a:pt x="127" y="94"/>
                  </a:lnTo>
                  <a:lnTo>
                    <a:pt x="145" y="80"/>
                  </a:lnTo>
                  <a:lnTo>
                    <a:pt x="166" y="68"/>
                  </a:lnTo>
                  <a:lnTo>
                    <a:pt x="187" y="58"/>
                  </a:lnTo>
                  <a:lnTo>
                    <a:pt x="210" y="51"/>
                  </a:lnTo>
                  <a:lnTo>
                    <a:pt x="233" y="44"/>
                  </a:lnTo>
                  <a:lnTo>
                    <a:pt x="256" y="40"/>
                  </a:lnTo>
                  <a:lnTo>
                    <a:pt x="281" y="40"/>
                  </a:lnTo>
                  <a:lnTo>
                    <a:pt x="305" y="40"/>
                  </a:lnTo>
                  <a:lnTo>
                    <a:pt x="329" y="44"/>
                  </a:lnTo>
                  <a:lnTo>
                    <a:pt x="353" y="50"/>
                  </a:lnTo>
                  <a:lnTo>
                    <a:pt x="376" y="59"/>
                  </a:lnTo>
                  <a:lnTo>
                    <a:pt x="381" y="53"/>
                  </a:lnTo>
                  <a:lnTo>
                    <a:pt x="386" y="49"/>
                  </a:lnTo>
                  <a:lnTo>
                    <a:pt x="361" y="40"/>
                  </a:lnTo>
                  <a:lnTo>
                    <a:pt x="335" y="33"/>
                  </a:lnTo>
                  <a:lnTo>
                    <a:pt x="308" y="29"/>
                  </a:lnTo>
                  <a:lnTo>
                    <a:pt x="281" y="27"/>
                  </a:lnTo>
                  <a:lnTo>
                    <a:pt x="255" y="28"/>
                  </a:lnTo>
                  <a:lnTo>
                    <a:pt x="230" y="33"/>
                  </a:lnTo>
                  <a:lnTo>
                    <a:pt x="205" y="39"/>
                  </a:lnTo>
                  <a:lnTo>
                    <a:pt x="182" y="48"/>
                  </a:lnTo>
                  <a:lnTo>
                    <a:pt x="159" y="58"/>
                  </a:lnTo>
                  <a:lnTo>
                    <a:pt x="138" y="71"/>
                  </a:lnTo>
                  <a:lnTo>
                    <a:pt x="118" y="86"/>
                  </a:lnTo>
                  <a:lnTo>
                    <a:pt x="101" y="103"/>
                  </a:lnTo>
                  <a:lnTo>
                    <a:pt x="84" y="120"/>
                  </a:lnTo>
                  <a:lnTo>
                    <a:pt x="69" y="140"/>
                  </a:lnTo>
                  <a:lnTo>
                    <a:pt x="56" y="161"/>
                  </a:lnTo>
                  <a:lnTo>
                    <a:pt x="46" y="183"/>
                  </a:lnTo>
                  <a:lnTo>
                    <a:pt x="37" y="207"/>
                  </a:lnTo>
                  <a:lnTo>
                    <a:pt x="31" y="232"/>
                  </a:lnTo>
                  <a:lnTo>
                    <a:pt x="26" y="257"/>
                  </a:lnTo>
                  <a:lnTo>
                    <a:pt x="26" y="283"/>
                  </a:lnTo>
                  <a:lnTo>
                    <a:pt x="26" y="305"/>
                  </a:lnTo>
                  <a:lnTo>
                    <a:pt x="29" y="327"/>
                  </a:lnTo>
                  <a:lnTo>
                    <a:pt x="34" y="348"/>
                  </a:lnTo>
                  <a:lnTo>
                    <a:pt x="40" y="368"/>
                  </a:lnTo>
                  <a:lnTo>
                    <a:pt x="48" y="388"/>
                  </a:lnTo>
                  <a:lnTo>
                    <a:pt x="58" y="406"/>
                  </a:lnTo>
                  <a:lnTo>
                    <a:pt x="69" y="425"/>
                  </a:lnTo>
                  <a:lnTo>
                    <a:pt x="82" y="442"/>
                  </a:lnTo>
                  <a:lnTo>
                    <a:pt x="79" y="448"/>
                  </a:lnTo>
                  <a:lnTo>
                    <a:pt x="74" y="456"/>
                  </a:lnTo>
                  <a:lnTo>
                    <a:pt x="60" y="437"/>
                  </a:lnTo>
                  <a:lnTo>
                    <a:pt x="48" y="418"/>
                  </a:lnTo>
                  <a:lnTo>
                    <a:pt x="37" y="396"/>
                  </a:lnTo>
                  <a:lnTo>
                    <a:pt x="28" y="375"/>
                  </a:lnTo>
                  <a:lnTo>
                    <a:pt x="22" y="353"/>
                  </a:lnTo>
                  <a:lnTo>
                    <a:pt x="16" y="330"/>
                  </a:lnTo>
                  <a:lnTo>
                    <a:pt x="13" y="307"/>
                  </a:lnTo>
                  <a:lnTo>
                    <a:pt x="13" y="283"/>
                  </a:lnTo>
                  <a:lnTo>
                    <a:pt x="13" y="255"/>
                  </a:lnTo>
                  <a:lnTo>
                    <a:pt x="18" y="229"/>
                  </a:lnTo>
                  <a:lnTo>
                    <a:pt x="25" y="203"/>
                  </a:lnTo>
                  <a:lnTo>
                    <a:pt x="34" y="178"/>
                  </a:lnTo>
                  <a:lnTo>
                    <a:pt x="45" y="155"/>
                  </a:lnTo>
                  <a:lnTo>
                    <a:pt x="58" y="132"/>
                  </a:lnTo>
                  <a:lnTo>
                    <a:pt x="74" y="111"/>
                  </a:lnTo>
                  <a:lnTo>
                    <a:pt x="92" y="92"/>
                  </a:lnTo>
                  <a:lnTo>
                    <a:pt x="110" y="75"/>
                  </a:lnTo>
                  <a:lnTo>
                    <a:pt x="131" y="59"/>
                  </a:lnTo>
                  <a:lnTo>
                    <a:pt x="153" y="45"/>
                  </a:lnTo>
                  <a:lnTo>
                    <a:pt x="176" y="34"/>
                  </a:lnTo>
                  <a:lnTo>
                    <a:pt x="201" y="25"/>
                  </a:lnTo>
                  <a:lnTo>
                    <a:pt x="227" y="18"/>
                  </a:lnTo>
                  <a:lnTo>
                    <a:pt x="253" y="14"/>
                  </a:lnTo>
                  <a:lnTo>
                    <a:pt x="281" y="13"/>
                  </a:lnTo>
                  <a:lnTo>
                    <a:pt x="310" y="14"/>
                  </a:lnTo>
                  <a:lnTo>
                    <a:pt x="339" y="19"/>
                  </a:lnTo>
                  <a:lnTo>
                    <a:pt x="367" y="27"/>
                  </a:lnTo>
                  <a:lnTo>
                    <a:pt x="393" y="38"/>
                  </a:lnTo>
                  <a:lnTo>
                    <a:pt x="393" y="42"/>
                  </a:lnTo>
                  <a:lnTo>
                    <a:pt x="390" y="47"/>
                  </a:lnTo>
                  <a:lnTo>
                    <a:pt x="394" y="44"/>
                  </a:lnTo>
                  <a:lnTo>
                    <a:pt x="397" y="43"/>
                  </a:lnTo>
                  <a:lnTo>
                    <a:pt x="397" y="47"/>
                  </a:lnTo>
                  <a:lnTo>
                    <a:pt x="396" y="53"/>
                  </a:lnTo>
                  <a:lnTo>
                    <a:pt x="394" y="59"/>
                  </a:lnTo>
                  <a:lnTo>
                    <a:pt x="392" y="65"/>
                  </a:lnTo>
                  <a:lnTo>
                    <a:pt x="393" y="66"/>
                  </a:lnTo>
                  <a:lnTo>
                    <a:pt x="409" y="31"/>
                  </a:lnTo>
                  <a:lnTo>
                    <a:pt x="404" y="29"/>
                  </a:lnTo>
                  <a:close/>
                </a:path>
              </a:pathLst>
            </a:custGeom>
            <a:grpFill/>
            <a:ln w="9525">
              <a:noFill/>
              <a:round/>
              <a:headEnd/>
              <a:tailEnd/>
            </a:ln>
          </p:spPr>
          <p:txBody>
            <a:bodyPr/>
            <a:lstStyle/>
            <a:p>
              <a:pPr fontAlgn="auto">
                <a:spcBef>
                  <a:spcPts val="0"/>
                </a:spcBef>
                <a:spcAft>
                  <a:spcPts val="0"/>
                </a:spcAft>
                <a:defRPr/>
              </a:pPr>
              <a:endParaRPr lang="de-DE">
                <a:latin typeface="+mn-lt"/>
                <a:ea typeface="+mn-ea"/>
              </a:endParaRPr>
            </a:p>
          </p:txBody>
        </p:sp>
        <p:sp>
          <p:nvSpPr>
            <p:cNvPr id="31" name="Freeform 29"/>
            <p:cNvSpPr>
              <a:spLocks/>
            </p:cNvSpPr>
            <p:nvPr/>
          </p:nvSpPr>
          <p:spPr bwMode="auto">
            <a:xfrm>
              <a:off x="1837" y="2031"/>
              <a:ext cx="35" cy="38"/>
            </a:xfrm>
            <a:custGeom>
              <a:avLst/>
              <a:gdLst/>
              <a:ahLst/>
              <a:cxnLst>
                <a:cxn ang="0">
                  <a:pos x="27" y="0"/>
                </a:cxn>
                <a:cxn ang="0">
                  <a:pos x="0" y="33"/>
                </a:cxn>
                <a:cxn ang="0">
                  <a:pos x="5" y="36"/>
                </a:cxn>
                <a:cxn ang="0">
                  <a:pos x="8" y="38"/>
                </a:cxn>
                <a:cxn ang="0">
                  <a:pos x="35" y="2"/>
                </a:cxn>
                <a:cxn ang="0">
                  <a:pos x="32" y="1"/>
                </a:cxn>
                <a:cxn ang="0">
                  <a:pos x="27" y="0"/>
                </a:cxn>
              </a:cxnLst>
              <a:rect l="0" t="0" r="r" b="b"/>
              <a:pathLst>
                <a:path w="35" h="38">
                  <a:moveTo>
                    <a:pt x="27" y="0"/>
                  </a:moveTo>
                  <a:lnTo>
                    <a:pt x="0" y="33"/>
                  </a:lnTo>
                  <a:lnTo>
                    <a:pt x="5" y="36"/>
                  </a:lnTo>
                  <a:lnTo>
                    <a:pt x="8" y="38"/>
                  </a:lnTo>
                  <a:lnTo>
                    <a:pt x="35" y="2"/>
                  </a:lnTo>
                  <a:lnTo>
                    <a:pt x="32" y="1"/>
                  </a:lnTo>
                  <a:lnTo>
                    <a:pt x="27" y="0"/>
                  </a:lnTo>
                  <a:close/>
                </a:path>
              </a:pathLst>
            </a:custGeom>
            <a:grpFill/>
            <a:ln w="9525">
              <a:noFill/>
              <a:round/>
              <a:headEnd/>
              <a:tailEnd/>
            </a:ln>
          </p:spPr>
          <p:txBody>
            <a:bodyPr/>
            <a:lstStyle/>
            <a:p>
              <a:pPr fontAlgn="auto">
                <a:spcBef>
                  <a:spcPts val="0"/>
                </a:spcBef>
                <a:spcAft>
                  <a:spcPts val="0"/>
                </a:spcAft>
                <a:defRPr/>
              </a:pPr>
              <a:endParaRPr lang="de-DE">
                <a:latin typeface="+mn-lt"/>
                <a:ea typeface="+mn-ea"/>
              </a:endParaRPr>
            </a:p>
          </p:txBody>
        </p:sp>
        <p:sp>
          <p:nvSpPr>
            <p:cNvPr id="32" name="Freeform 30"/>
            <p:cNvSpPr>
              <a:spLocks/>
            </p:cNvSpPr>
            <p:nvPr/>
          </p:nvSpPr>
          <p:spPr bwMode="auto">
            <a:xfrm>
              <a:off x="1797" y="2016"/>
              <a:ext cx="23" cy="39"/>
            </a:xfrm>
            <a:custGeom>
              <a:avLst/>
              <a:gdLst/>
              <a:ahLst/>
              <a:cxnLst>
                <a:cxn ang="0">
                  <a:pos x="15" y="0"/>
                </a:cxn>
                <a:cxn ang="0">
                  <a:pos x="0" y="39"/>
                </a:cxn>
                <a:cxn ang="0">
                  <a:pos x="7" y="39"/>
                </a:cxn>
                <a:cxn ang="0">
                  <a:pos x="23" y="0"/>
                </a:cxn>
                <a:cxn ang="0">
                  <a:pos x="15" y="0"/>
                </a:cxn>
              </a:cxnLst>
              <a:rect l="0" t="0" r="r" b="b"/>
              <a:pathLst>
                <a:path w="23" h="39">
                  <a:moveTo>
                    <a:pt x="15" y="0"/>
                  </a:moveTo>
                  <a:lnTo>
                    <a:pt x="0" y="39"/>
                  </a:lnTo>
                  <a:lnTo>
                    <a:pt x="7" y="39"/>
                  </a:lnTo>
                  <a:lnTo>
                    <a:pt x="23" y="0"/>
                  </a:lnTo>
                  <a:lnTo>
                    <a:pt x="15" y="0"/>
                  </a:lnTo>
                  <a:close/>
                </a:path>
              </a:pathLst>
            </a:custGeom>
            <a:grpFill/>
            <a:ln w="9525">
              <a:noFill/>
              <a:round/>
              <a:headEnd/>
              <a:tailEnd/>
            </a:ln>
          </p:spPr>
          <p:txBody>
            <a:bodyPr/>
            <a:lstStyle/>
            <a:p>
              <a:pPr fontAlgn="auto">
                <a:spcBef>
                  <a:spcPts val="0"/>
                </a:spcBef>
                <a:spcAft>
                  <a:spcPts val="0"/>
                </a:spcAft>
                <a:defRPr/>
              </a:pPr>
              <a:endParaRPr lang="de-DE">
                <a:latin typeface="+mn-lt"/>
                <a:ea typeface="+mn-ea"/>
              </a:endParaRPr>
            </a:p>
          </p:txBody>
        </p:sp>
        <p:sp>
          <p:nvSpPr>
            <p:cNvPr id="33" name="Freeform 31"/>
            <p:cNvSpPr>
              <a:spLocks/>
            </p:cNvSpPr>
            <p:nvPr/>
          </p:nvSpPr>
          <p:spPr bwMode="auto">
            <a:xfrm>
              <a:off x="1746" y="2008"/>
              <a:ext cx="12" cy="41"/>
            </a:xfrm>
            <a:custGeom>
              <a:avLst/>
              <a:gdLst/>
              <a:ahLst/>
              <a:cxnLst>
                <a:cxn ang="0">
                  <a:pos x="5" y="0"/>
                </a:cxn>
                <a:cxn ang="0">
                  <a:pos x="0" y="41"/>
                </a:cxn>
                <a:cxn ang="0">
                  <a:pos x="8" y="41"/>
                </a:cxn>
                <a:cxn ang="0">
                  <a:pos x="12" y="0"/>
                </a:cxn>
                <a:cxn ang="0">
                  <a:pos x="5" y="0"/>
                </a:cxn>
              </a:cxnLst>
              <a:rect l="0" t="0" r="r" b="b"/>
              <a:pathLst>
                <a:path w="12" h="41">
                  <a:moveTo>
                    <a:pt x="5" y="0"/>
                  </a:moveTo>
                  <a:lnTo>
                    <a:pt x="0" y="41"/>
                  </a:lnTo>
                  <a:lnTo>
                    <a:pt x="8" y="41"/>
                  </a:lnTo>
                  <a:lnTo>
                    <a:pt x="12" y="0"/>
                  </a:lnTo>
                  <a:lnTo>
                    <a:pt x="5" y="0"/>
                  </a:lnTo>
                  <a:close/>
                </a:path>
              </a:pathLst>
            </a:custGeom>
            <a:grpFill/>
            <a:ln w="9525">
              <a:noFill/>
              <a:round/>
              <a:headEnd/>
              <a:tailEnd/>
            </a:ln>
          </p:spPr>
          <p:txBody>
            <a:bodyPr/>
            <a:lstStyle/>
            <a:p>
              <a:pPr fontAlgn="auto">
                <a:spcBef>
                  <a:spcPts val="0"/>
                </a:spcBef>
                <a:spcAft>
                  <a:spcPts val="0"/>
                </a:spcAft>
                <a:defRPr/>
              </a:pPr>
              <a:endParaRPr lang="de-DE">
                <a:latin typeface="+mn-lt"/>
                <a:ea typeface="+mn-ea"/>
              </a:endParaRPr>
            </a:p>
          </p:txBody>
        </p:sp>
        <p:sp>
          <p:nvSpPr>
            <p:cNvPr id="34" name="Freeform 32"/>
            <p:cNvSpPr>
              <a:spLocks/>
            </p:cNvSpPr>
            <p:nvPr/>
          </p:nvSpPr>
          <p:spPr bwMode="auto">
            <a:xfrm>
              <a:off x="1688" y="2012"/>
              <a:ext cx="16" cy="41"/>
            </a:xfrm>
            <a:custGeom>
              <a:avLst/>
              <a:gdLst/>
              <a:ahLst/>
              <a:cxnLst>
                <a:cxn ang="0">
                  <a:pos x="0" y="0"/>
                </a:cxn>
                <a:cxn ang="0">
                  <a:pos x="8" y="41"/>
                </a:cxn>
                <a:cxn ang="0">
                  <a:pos x="16" y="41"/>
                </a:cxn>
                <a:cxn ang="0">
                  <a:pos x="8" y="0"/>
                </a:cxn>
                <a:cxn ang="0">
                  <a:pos x="0" y="0"/>
                </a:cxn>
              </a:cxnLst>
              <a:rect l="0" t="0" r="r" b="b"/>
              <a:pathLst>
                <a:path w="16" h="41">
                  <a:moveTo>
                    <a:pt x="0" y="0"/>
                  </a:moveTo>
                  <a:lnTo>
                    <a:pt x="8" y="41"/>
                  </a:lnTo>
                  <a:lnTo>
                    <a:pt x="16" y="41"/>
                  </a:lnTo>
                  <a:lnTo>
                    <a:pt x="8" y="0"/>
                  </a:lnTo>
                  <a:lnTo>
                    <a:pt x="0" y="0"/>
                  </a:lnTo>
                  <a:close/>
                </a:path>
              </a:pathLst>
            </a:custGeom>
            <a:grpFill/>
            <a:ln w="9525">
              <a:noFill/>
              <a:round/>
              <a:headEnd/>
              <a:tailEnd/>
            </a:ln>
          </p:spPr>
          <p:txBody>
            <a:bodyPr/>
            <a:lstStyle/>
            <a:p>
              <a:pPr fontAlgn="auto">
                <a:spcBef>
                  <a:spcPts val="0"/>
                </a:spcBef>
                <a:spcAft>
                  <a:spcPts val="0"/>
                </a:spcAft>
                <a:defRPr/>
              </a:pPr>
              <a:endParaRPr lang="de-DE">
                <a:latin typeface="+mn-lt"/>
                <a:ea typeface="+mn-ea"/>
              </a:endParaRPr>
            </a:p>
          </p:txBody>
        </p:sp>
        <p:sp>
          <p:nvSpPr>
            <p:cNvPr id="35" name="Freeform 33"/>
            <p:cNvSpPr>
              <a:spLocks/>
            </p:cNvSpPr>
            <p:nvPr/>
          </p:nvSpPr>
          <p:spPr bwMode="auto">
            <a:xfrm>
              <a:off x="1630" y="2026"/>
              <a:ext cx="25" cy="41"/>
            </a:xfrm>
            <a:custGeom>
              <a:avLst/>
              <a:gdLst/>
              <a:ahLst/>
              <a:cxnLst>
                <a:cxn ang="0">
                  <a:pos x="0" y="4"/>
                </a:cxn>
                <a:cxn ang="0">
                  <a:pos x="17" y="41"/>
                </a:cxn>
                <a:cxn ang="0">
                  <a:pos x="21" y="38"/>
                </a:cxn>
                <a:cxn ang="0">
                  <a:pos x="25" y="36"/>
                </a:cxn>
                <a:cxn ang="0">
                  <a:pos x="6" y="0"/>
                </a:cxn>
                <a:cxn ang="0">
                  <a:pos x="3" y="2"/>
                </a:cxn>
                <a:cxn ang="0">
                  <a:pos x="0" y="4"/>
                </a:cxn>
              </a:cxnLst>
              <a:rect l="0" t="0" r="r" b="b"/>
              <a:pathLst>
                <a:path w="25" h="41">
                  <a:moveTo>
                    <a:pt x="0" y="4"/>
                  </a:moveTo>
                  <a:lnTo>
                    <a:pt x="17" y="41"/>
                  </a:lnTo>
                  <a:lnTo>
                    <a:pt x="21" y="38"/>
                  </a:lnTo>
                  <a:lnTo>
                    <a:pt x="25" y="36"/>
                  </a:lnTo>
                  <a:lnTo>
                    <a:pt x="6" y="0"/>
                  </a:lnTo>
                  <a:lnTo>
                    <a:pt x="3" y="2"/>
                  </a:lnTo>
                  <a:lnTo>
                    <a:pt x="0" y="4"/>
                  </a:lnTo>
                  <a:close/>
                </a:path>
              </a:pathLst>
            </a:custGeom>
            <a:grpFill/>
            <a:ln w="9525">
              <a:noFill/>
              <a:round/>
              <a:headEnd/>
              <a:tailEnd/>
            </a:ln>
          </p:spPr>
          <p:txBody>
            <a:bodyPr/>
            <a:lstStyle/>
            <a:p>
              <a:pPr fontAlgn="auto">
                <a:spcBef>
                  <a:spcPts val="0"/>
                </a:spcBef>
                <a:spcAft>
                  <a:spcPts val="0"/>
                </a:spcAft>
                <a:defRPr/>
              </a:pPr>
              <a:endParaRPr lang="de-DE">
                <a:latin typeface="+mn-lt"/>
                <a:ea typeface="+mn-ea"/>
              </a:endParaRPr>
            </a:p>
          </p:txBody>
        </p:sp>
        <p:sp>
          <p:nvSpPr>
            <p:cNvPr id="36" name="Freeform 34"/>
            <p:cNvSpPr>
              <a:spLocks/>
            </p:cNvSpPr>
            <p:nvPr/>
          </p:nvSpPr>
          <p:spPr bwMode="auto">
            <a:xfrm>
              <a:off x="1574" y="2053"/>
              <a:ext cx="33" cy="34"/>
            </a:xfrm>
            <a:custGeom>
              <a:avLst/>
              <a:gdLst/>
              <a:ahLst/>
              <a:cxnLst>
                <a:cxn ang="0">
                  <a:pos x="0" y="3"/>
                </a:cxn>
                <a:cxn ang="0">
                  <a:pos x="27" y="34"/>
                </a:cxn>
                <a:cxn ang="0">
                  <a:pos x="33" y="30"/>
                </a:cxn>
                <a:cxn ang="0">
                  <a:pos x="6" y="0"/>
                </a:cxn>
                <a:cxn ang="0">
                  <a:pos x="0" y="3"/>
                </a:cxn>
              </a:cxnLst>
              <a:rect l="0" t="0" r="r" b="b"/>
              <a:pathLst>
                <a:path w="33" h="34">
                  <a:moveTo>
                    <a:pt x="0" y="3"/>
                  </a:moveTo>
                  <a:lnTo>
                    <a:pt x="27" y="34"/>
                  </a:lnTo>
                  <a:lnTo>
                    <a:pt x="33" y="30"/>
                  </a:lnTo>
                  <a:lnTo>
                    <a:pt x="6" y="0"/>
                  </a:lnTo>
                  <a:lnTo>
                    <a:pt x="0" y="3"/>
                  </a:lnTo>
                  <a:close/>
                </a:path>
              </a:pathLst>
            </a:custGeom>
            <a:grpFill/>
            <a:ln w="9525">
              <a:noFill/>
              <a:round/>
              <a:headEnd/>
              <a:tailEnd/>
            </a:ln>
          </p:spPr>
          <p:txBody>
            <a:bodyPr/>
            <a:lstStyle/>
            <a:p>
              <a:pPr fontAlgn="auto">
                <a:spcBef>
                  <a:spcPts val="0"/>
                </a:spcBef>
                <a:spcAft>
                  <a:spcPts val="0"/>
                </a:spcAft>
                <a:defRPr/>
              </a:pPr>
              <a:endParaRPr lang="de-DE">
                <a:latin typeface="+mn-lt"/>
                <a:ea typeface="+mn-ea"/>
              </a:endParaRPr>
            </a:p>
          </p:txBody>
        </p:sp>
        <p:sp>
          <p:nvSpPr>
            <p:cNvPr id="37" name="Freeform 35"/>
            <p:cNvSpPr>
              <a:spLocks/>
            </p:cNvSpPr>
            <p:nvPr/>
          </p:nvSpPr>
          <p:spPr bwMode="auto">
            <a:xfrm>
              <a:off x="1522" y="2090"/>
              <a:ext cx="43" cy="29"/>
            </a:xfrm>
            <a:custGeom>
              <a:avLst/>
              <a:gdLst/>
              <a:ahLst/>
              <a:cxnLst>
                <a:cxn ang="0">
                  <a:pos x="0" y="4"/>
                </a:cxn>
                <a:cxn ang="0">
                  <a:pos x="34" y="29"/>
                </a:cxn>
                <a:cxn ang="0">
                  <a:pos x="38" y="26"/>
                </a:cxn>
                <a:cxn ang="0">
                  <a:pos x="43" y="23"/>
                </a:cxn>
                <a:cxn ang="0">
                  <a:pos x="6" y="0"/>
                </a:cxn>
                <a:cxn ang="0">
                  <a:pos x="0" y="4"/>
                </a:cxn>
              </a:cxnLst>
              <a:rect l="0" t="0" r="r" b="b"/>
              <a:pathLst>
                <a:path w="43" h="29">
                  <a:moveTo>
                    <a:pt x="0" y="4"/>
                  </a:moveTo>
                  <a:lnTo>
                    <a:pt x="34" y="29"/>
                  </a:lnTo>
                  <a:lnTo>
                    <a:pt x="38" y="26"/>
                  </a:lnTo>
                  <a:lnTo>
                    <a:pt x="43" y="23"/>
                  </a:lnTo>
                  <a:lnTo>
                    <a:pt x="6" y="0"/>
                  </a:lnTo>
                  <a:lnTo>
                    <a:pt x="0" y="4"/>
                  </a:lnTo>
                  <a:close/>
                </a:path>
              </a:pathLst>
            </a:custGeom>
            <a:grpFill/>
            <a:ln w="9525">
              <a:noFill/>
              <a:round/>
              <a:headEnd/>
              <a:tailEnd/>
            </a:ln>
          </p:spPr>
          <p:txBody>
            <a:bodyPr/>
            <a:lstStyle/>
            <a:p>
              <a:pPr fontAlgn="auto">
                <a:spcBef>
                  <a:spcPts val="0"/>
                </a:spcBef>
                <a:spcAft>
                  <a:spcPts val="0"/>
                </a:spcAft>
                <a:defRPr/>
              </a:pPr>
              <a:endParaRPr lang="de-DE">
                <a:latin typeface="+mn-lt"/>
                <a:ea typeface="+mn-ea"/>
              </a:endParaRPr>
            </a:p>
          </p:txBody>
        </p:sp>
        <p:sp>
          <p:nvSpPr>
            <p:cNvPr id="38" name="Freeform 36"/>
            <p:cNvSpPr>
              <a:spLocks/>
            </p:cNvSpPr>
            <p:nvPr/>
          </p:nvSpPr>
          <p:spPr bwMode="auto">
            <a:xfrm>
              <a:off x="1479" y="2136"/>
              <a:ext cx="45" cy="21"/>
            </a:xfrm>
            <a:custGeom>
              <a:avLst/>
              <a:gdLst/>
              <a:ahLst/>
              <a:cxnLst>
                <a:cxn ang="0">
                  <a:pos x="0" y="6"/>
                </a:cxn>
                <a:cxn ang="0">
                  <a:pos x="41" y="21"/>
                </a:cxn>
                <a:cxn ang="0">
                  <a:pos x="45" y="15"/>
                </a:cxn>
                <a:cxn ang="0">
                  <a:pos x="6" y="0"/>
                </a:cxn>
                <a:cxn ang="0">
                  <a:pos x="0" y="6"/>
                </a:cxn>
              </a:cxnLst>
              <a:rect l="0" t="0" r="r" b="b"/>
              <a:pathLst>
                <a:path w="45" h="21">
                  <a:moveTo>
                    <a:pt x="0" y="6"/>
                  </a:moveTo>
                  <a:lnTo>
                    <a:pt x="41" y="21"/>
                  </a:lnTo>
                  <a:lnTo>
                    <a:pt x="45" y="15"/>
                  </a:lnTo>
                  <a:lnTo>
                    <a:pt x="6" y="0"/>
                  </a:lnTo>
                  <a:lnTo>
                    <a:pt x="0" y="6"/>
                  </a:lnTo>
                  <a:close/>
                </a:path>
              </a:pathLst>
            </a:custGeom>
            <a:grpFill/>
            <a:ln w="9525">
              <a:noFill/>
              <a:round/>
              <a:headEnd/>
              <a:tailEnd/>
            </a:ln>
          </p:spPr>
          <p:txBody>
            <a:bodyPr/>
            <a:lstStyle/>
            <a:p>
              <a:pPr fontAlgn="auto">
                <a:spcBef>
                  <a:spcPts val="0"/>
                </a:spcBef>
                <a:spcAft>
                  <a:spcPts val="0"/>
                </a:spcAft>
                <a:defRPr/>
              </a:pPr>
              <a:endParaRPr lang="de-DE">
                <a:latin typeface="+mn-lt"/>
                <a:ea typeface="+mn-ea"/>
              </a:endParaRPr>
            </a:p>
          </p:txBody>
        </p:sp>
        <p:sp>
          <p:nvSpPr>
            <p:cNvPr id="39" name="Freeform 37"/>
            <p:cNvSpPr>
              <a:spLocks/>
            </p:cNvSpPr>
            <p:nvPr/>
          </p:nvSpPr>
          <p:spPr bwMode="auto">
            <a:xfrm>
              <a:off x="1446" y="2190"/>
              <a:ext cx="46" cy="13"/>
            </a:xfrm>
            <a:custGeom>
              <a:avLst/>
              <a:gdLst/>
              <a:ahLst/>
              <a:cxnLst>
                <a:cxn ang="0">
                  <a:pos x="0" y="8"/>
                </a:cxn>
                <a:cxn ang="0">
                  <a:pos x="43" y="13"/>
                </a:cxn>
                <a:cxn ang="0">
                  <a:pos x="44" y="9"/>
                </a:cxn>
                <a:cxn ang="0">
                  <a:pos x="46" y="6"/>
                </a:cxn>
                <a:cxn ang="0">
                  <a:pos x="4" y="0"/>
                </a:cxn>
                <a:cxn ang="0">
                  <a:pos x="1" y="3"/>
                </a:cxn>
                <a:cxn ang="0">
                  <a:pos x="0" y="8"/>
                </a:cxn>
              </a:cxnLst>
              <a:rect l="0" t="0" r="r" b="b"/>
              <a:pathLst>
                <a:path w="46" h="13">
                  <a:moveTo>
                    <a:pt x="0" y="8"/>
                  </a:moveTo>
                  <a:lnTo>
                    <a:pt x="43" y="13"/>
                  </a:lnTo>
                  <a:lnTo>
                    <a:pt x="44" y="9"/>
                  </a:lnTo>
                  <a:lnTo>
                    <a:pt x="46" y="6"/>
                  </a:lnTo>
                  <a:lnTo>
                    <a:pt x="4" y="0"/>
                  </a:lnTo>
                  <a:lnTo>
                    <a:pt x="1" y="3"/>
                  </a:lnTo>
                  <a:lnTo>
                    <a:pt x="0" y="8"/>
                  </a:lnTo>
                  <a:close/>
                </a:path>
              </a:pathLst>
            </a:custGeom>
            <a:grpFill/>
            <a:ln w="9525">
              <a:noFill/>
              <a:round/>
              <a:headEnd/>
              <a:tailEnd/>
            </a:ln>
          </p:spPr>
          <p:txBody>
            <a:bodyPr/>
            <a:lstStyle/>
            <a:p>
              <a:pPr fontAlgn="auto">
                <a:spcBef>
                  <a:spcPts val="0"/>
                </a:spcBef>
                <a:spcAft>
                  <a:spcPts val="0"/>
                </a:spcAft>
                <a:defRPr/>
              </a:pPr>
              <a:endParaRPr lang="de-DE">
                <a:latin typeface="+mn-lt"/>
                <a:ea typeface="+mn-ea"/>
              </a:endParaRPr>
            </a:p>
          </p:txBody>
        </p:sp>
        <p:sp>
          <p:nvSpPr>
            <p:cNvPr id="40" name="Freeform 38"/>
            <p:cNvSpPr>
              <a:spLocks/>
            </p:cNvSpPr>
            <p:nvPr/>
          </p:nvSpPr>
          <p:spPr bwMode="auto">
            <a:xfrm>
              <a:off x="1425" y="2246"/>
              <a:ext cx="44" cy="12"/>
            </a:xfrm>
            <a:custGeom>
              <a:avLst/>
              <a:gdLst/>
              <a:ahLst/>
              <a:cxnLst>
                <a:cxn ang="0">
                  <a:pos x="0" y="12"/>
                </a:cxn>
                <a:cxn ang="0">
                  <a:pos x="42" y="8"/>
                </a:cxn>
                <a:cxn ang="0">
                  <a:pos x="44" y="3"/>
                </a:cxn>
                <a:cxn ang="0">
                  <a:pos x="44" y="0"/>
                </a:cxn>
                <a:cxn ang="0">
                  <a:pos x="2" y="4"/>
                </a:cxn>
                <a:cxn ang="0">
                  <a:pos x="0" y="8"/>
                </a:cxn>
                <a:cxn ang="0">
                  <a:pos x="0" y="12"/>
                </a:cxn>
              </a:cxnLst>
              <a:rect l="0" t="0" r="r" b="b"/>
              <a:pathLst>
                <a:path w="44" h="12">
                  <a:moveTo>
                    <a:pt x="0" y="12"/>
                  </a:moveTo>
                  <a:lnTo>
                    <a:pt x="42" y="8"/>
                  </a:lnTo>
                  <a:lnTo>
                    <a:pt x="44" y="3"/>
                  </a:lnTo>
                  <a:lnTo>
                    <a:pt x="44" y="0"/>
                  </a:lnTo>
                  <a:lnTo>
                    <a:pt x="2" y="4"/>
                  </a:lnTo>
                  <a:lnTo>
                    <a:pt x="0" y="8"/>
                  </a:lnTo>
                  <a:lnTo>
                    <a:pt x="0" y="12"/>
                  </a:lnTo>
                  <a:close/>
                </a:path>
              </a:pathLst>
            </a:custGeom>
            <a:grpFill/>
            <a:ln w="9525">
              <a:noFill/>
              <a:round/>
              <a:headEnd/>
              <a:tailEnd/>
            </a:ln>
          </p:spPr>
          <p:txBody>
            <a:bodyPr/>
            <a:lstStyle/>
            <a:p>
              <a:pPr fontAlgn="auto">
                <a:spcBef>
                  <a:spcPts val="0"/>
                </a:spcBef>
                <a:spcAft>
                  <a:spcPts val="0"/>
                </a:spcAft>
                <a:defRPr/>
              </a:pPr>
              <a:endParaRPr lang="de-DE">
                <a:latin typeface="+mn-lt"/>
                <a:ea typeface="+mn-ea"/>
              </a:endParaRPr>
            </a:p>
          </p:txBody>
        </p:sp>
        <p:sp>
          <p:nvSpPr>
            <p:cNvPr id="41" name="Freeform 39"/>
            <p:cNvSpPr>
              <a:spLocks/>
            </p:cNvSpPr>
            <p:nvPr/>
          </p:nvSpPr>
          <p:spPr bwMode="auto">
            <a:xfrm>
              <a:off x="1415" y="2299"/>
              <a:ext cx="43" cy="23"/>
            </a:xfrm>
            <a:custGeom>
              <a:avLst/>
              <a:gdLst/>
              <a:ahLst/>
              <a:cxnLst>
                <a:cxn ang="0">
                  <a:pos x="0" y="23"/>
                </a:cxn>
                <a:cxn ang="0">
                  <a:pos x="43" y="7"/>
                </a:cxn>
                <a:cxn ang="0">
                  <a:pos x="43" y="0"/>
                </a:cxn>
                <a:cxn ang="0">
                  <a:pos x="0" y="15"/>
                </a:cxn>
                <a:cxn ang="0">
                  <a:pos x="0" y="23"/>
                </a:cxn>
              </a:cxnLst>
              <a:rect l="0" t="0" r="r" b="b"/>
              <a:pathLst>
                <a:path w="43" h="23">
                  <a:moveTo>
                    <a:pt x="0" y="23"/>
                  </a:moveTo>
                  <a:lnTo>
                    <a:pt x="43" y="7"/>
                  </a:lnTo>
                  <a:lnTo>
                    <a:pt x="43" y="0"/>
                  </a:lnTo>
                  <a:lnTo>
                    <a:pt x="0" y="15"/>
                  </a:lnTo>
                  <a:lnTo>
                    <a:pt x="0" y="23"/>
                  </a:lnTo>
                  <a:close/>
                </a:path>
              </a:pathLst>
            </a:custGeom>
            <a:grpFill/>
            <a:ln w="9525">
              <a:noFill/>
              <a:round/>
              <a:headEnd/>
              <a:tailEnd/>
            </a:ln>
          </p:spPr>
          <p:txBody>
            <a:bodyPr/>
            <a:lstStyle/>
            <a:p>
              <a:pPr fontAlgn="auto">
                <a:spcBef>
                  <a:spcPts val="0"/>
                </a:spcBef>
                <a:spcAft>
                  <a:spcPts val="0"/>
                </a:spcAft>
                <a:defRPr/>
              </a:pPr>
              <a:endParaRPr lang="de-DE">
                <a:latin typeface="+mn-lt"/>
                <a:ea typeface="+mn-ea"/>
              </a:endParaRPr>
            </a:p>
          </p:txBody>
        </p:sp>
        <p:sp>
          <p:nvSpPr>
            <p:cNvPr id="42" name="Freeform 40"/>
            <p:cNvSpPr>
              <a:spLocks/>
            </p:cNvSpPr>
            <p:nvPr/>
          </p:nvSpPr>
          <p:spPr bwMode="auto">
            <a:xfrm>
              <a:off x="1417" y="2353"/>
              <a:ext cx="39" cy="32"/>
            </a:xfrm>
            <a:custGeom>
              <a:avLst/>
              <a:gdLst/>
              <a:ahLst/>
              <a:cxnLst>
                <a:cxn ang="0">
                  <a:pos x="0" y="32"/>
                </a:cxn>
                <a:cxn ang="0">
                  <a:pos x="39" y="7"/>
                </a:cxn>
                <a:cxn ang="0">
                  <a:pos x="39" y="0"/>
                </a:cxn>
                <a:cxn ang="0">
                  <a:pos x="0" y="25"/>
                </a:cxn>
                <a:cxn ang="0">
                  <a:pos x="0" y="32"/>
                </a:cxn>
              </a:cxnLst>
              <a:rect l="0" t="0" r="r" b="b"/>
              <a:pathLst>
                <a:path w="39" h="32">
                  <a:moveTo>
                    <a:pt x="0" y="32"/>
                  </a:moveTo>
                  <a:lnTo>
                    <a:pt x="39" y="7"/>
                  </a:lnTo>
                  <a:lnTo>
                    <a:pt x="39" y="0"/>
                  </a:lnTo>
                  <a:lnTo>
                    <a:pt x="0" y="25"/>
                  </a:lnTo>
                  <a:lnTo>
                    <a:pt x="0" y="32"/>
                  </a:lnTo>
                  <a:close/>
                </a:path>
              </a:pathLst>
            </a:custGeom>
            <a:grpFill/>
            <a:ln w="9525">
              <a:noFill/>
              <a:round/>
              <a:headEnd/>
              <a:tailEnd/>
            </a:ln>
          </p:spPr>
          <p:txBody>
            <a:bodyPr/>
            <a:lstStyle/>
            <a:p>
              <a:pPr fontAlgn="auto">
                <a:spcBef>
                  <a:spcPts val="0"/>
                </a:spcBef>
                <a:spcAft>
                  <a:spcPts val="0"/>
                </a:spcAft>
                <a:defRPr/>
              </a:pPr>
              <a:endParaRPr lang="de-DE">
                <a:latin typeface="+mn-lt"/>
                <a:ea typeface="+mn-ea"/>
              </a:endParaRPr>
            </a:p>
          </p:txBody>
        </p:sp>
        <p:sp>
          <p:nvSpPr>
            <p:cNvPr id="43" name="Freeform 41"/>
            <p:cNvSpPr>
              <a:spLocks/>
            </p:cNvSpPr>
            <p:nvPr/>
          </p:nvSpPr>
          <p:spPr bwMode="auto">
            <a:xfrm>
              <a:off x="1431" y="2407"/>
              <a:ext cx="34" cy="42"/>
            </a:xfrm>
            <a:custGeom>
              <a:avLst/>
              <a:gdLst/>
              <a:ahLst/>
              <a:cxnLst>
                <a:cxn ang="0">
                  <a:pos x="4" y="42"/>
                </a:cxn>
                <a:cxn ang="0">
                  <a:pos x="34" y="8"/>
                </a:cxn>
                <a:cxn ang="0">
                  <a:pos x="32" y="3"/>
                </a:cxn>
                <a:cxn ang="0">
                  <a:pos x="32" y="0"/>
                </a:cxn>
                <a:cxn ang="0">
                  <a:pos x="0" y="35"/>
                </a:cxn>
                <a:cxn ang="0">
                  <a:pos x="2" y="38"/>
                </a:cxn>
                <a:cxn ang="0">
                  <a:pos x="4" y="42"/>
                </a:cxn>
              </a:cxnLst>
              <a:rect l="0" t="0" r="r" b="b"/>
              <a:pathLst>
                <a:path w="34" h="42">
                  <a:moveTo>
                    <a:pt x="4" y="42"/>
                  </a:moveTo>
                  <a:lnTo>
                    <a:pt x="34" y="8"/>
                  </a:lnTo>
                  <a:lnTo>
                    <a:pt x="32" y="3"/>
                  </a:lnTo>
                  <a:lnTo>
                    <a:pt x="32" y="0"/>
                  </a:lnTo>
                  <a:lnTo>
                    <a:pt x="0" y="35"/>
                  </a:lnTo>
                  <a:lnTo>
                    <a:pt x="2" y="38"/>
                  </a:lnTo>
                  <a:lnTo>
                    <a:pt x="4" y="42"/>
                  </a:lnTo>
                  <a:close/>
                </a:path>
              </a:pathLst>
            </a:custGeom>
            <a:grpFill/>
            <a:ln w="9525">
              <a:noFill/>
              <a:round/>
              <a:headEnd/>
              <a:tailEnd/>
            </a:ln>
          </p:spPr>
          <p:txBody>
            <a:bodyPr/>
            <a:lstStyle/>
            <a:p>
              <a:pPr fontAlgn="auto">
                <a:spcBef>
                  <a:spcPts val="0"/>
                </a:spcBef>
                <a:spcAft>
                  <a:spcPts val="0"/>
                </a:spcAft>
                <a:defRPr/>
              </a:pPr>
              <a:endParaRPr lang="de-DE">
                <a:latin typeface="+mn-lt"/>
                <a:ea typeface="+mn-ea"/>
              </a:endParaRPr>
            </a:p>
          </p:txBody>
        </p:sp>
        <p:sp>
          <p:nvSpPr>
            <p:cNvPr id="44" name="Freeform 42"/>
            <p:cNvSpPr>
              <a:spLocks/>
            </p:cNvSpPr>
            <p:nvPr/>
          </p:nvSpPr>
          <p:spPr bwMode="auto">
            <a:xfrm>
              <a:off x="1460" y="2459"/>
              <a:ext cx="25" cy="51"/>
            </a:xfrm>
            <a:custGeom>
              <a:avLst/>
              <a:gdLst/>
              <a:ahLst/>
              <a:cxnLst>
                <a:cxn ang="0">
                  <a:pos x="3" y="51"/>
                </a:cxn>
                <a:cxn ang="0">
                  <a:pos x="25" y="8"/>
                </a:cxn>
                <a:cxn ang="0">
                  <a:pos x="24" y="5"/>
                </a:cxn>
                <a:cxn ang="0">
                  <a:pos x="21" y="0"/>
                </a:cxn>
                <a:cxn ang="0">
                  <a:pos x="0" y="42"/>
                </a:cxn>
                <a:cxn ang="0">
                  <a:pos x="3" y="51"/>
                </a:cxn>
              </a:cxnLst>
              <a:rect l="0" t="0" r="r" b="b"/>
              <a:pathLst>
                <a:path w="25" h="51">
                  <a:moveTo>
                    <a:pt x="3" y="51"/>
                  </a:moveTo>
                  <a:lnTo>
                    <a:pt x="25" y="8"/>
                  </a:lnTo>
                  <a:lnTo>
                    <a:pt x="24" y="5"/>
                  </a:lnTo>
                  <a:lnTo>
                    <a:pt x="21" y="0"/>
                  </a:lnTo>
                  <a:lnTo>
                    <a:pt x="0" y="42"/>
                  </a:lnTo>
                  <a:lnTo>
                    <a:pt x="3" y="51"/>
                  </a:lnTo>
                  <a:close/>
                </a:path>
              </a:pathLst>
            </a:custGeom>
            <a:grpFill/>
            <a:ln w="9525">
              <a:noFill/>
              <a:round/>
              <a:headEnd/>
              <a:tailEnd/>
            </a:ln>
          </p:spPr>
          <p:txBody>
            <a:bodyPr/>
            <a:lstStyle/>
            <a:p>
              <a:pPr fontAlgn="auto">
                <a:spcBef>
                  <a:spcPts val="0"/>
                </a:spcBef>
                <a:spcAft>
                  <a:spcPts val="0"/>
                </a:spcAft>
                <a:defRPr/>
              </a:pPr>
              <a:endParaRPr lang="de-DE">
                <a:latin typeface="+mn-lt"/>
                <a:ea typeface="+mn-ea"/>
              </a:endParaRPr>
            </a:p>
          </p:txBody>
        </p:sp>
        <p:sp>
          <p:nvSpPr>
            <p:cNvPr id="45" name="Freeform 43"/>
            <p:cNvSpPr>
              <a:spLocks/>
            </p:cNvSpPr>
            <p:nvPr/>
          </p:nvSpPr>
          <p:spPr bwMode="auto">
            <a:xfrm>
              <a:off x="1495" y="2503"/>
              <a:ext cx="17" cy="57"/>
            </a:xfrm>
            <a:custGeom>
              <a:avLst/>
              <a:gdLst/>
              <a:ahLst/>
              <a:cxnLst>
                <a:cxn ang="0">
                  <a:pos x="6" y="57"/>
                </a:cxn>
                <a:cxn ang="0">
                  <a:pos x="17" y="9"/>
                </a:cxn>
                <a:cxn ang="0">
                  <a:pos x="14" y="5"/>
                </a:cxn>
                <a:cxn ang="0">
                  <a:pos x="11" y="0"/>
                </a:cxn>
                <a:cxn ang="0">
                  <a:pos x="0" y="49"/>
                </a:cxn>
                <a:cxn ang="0">
                  <a:pos x="3" y="54"/>
                </a:cxn>
                <a:cxn ang="0">
                  <a:pos x="6" y="57"/>
                </a:cxn>
              </a:cxnLst>
              <a:rect l="0" t="0" r="r" b="b"/>
              <a:pathLst>
                <a:path w="17" h="57">
                  <a:moveTo>
                    <a:pt x="6" y="57"/>
                  </a:moveTo>
                  <a:lnTo>
                    <a:pt x="17" y="9"/>
                  </a:lnTo>
                  <a:lnTo>
                    <a:pt x="14" y="5"/>
                  </a:lnTo>
                  <a:lnTo>
                    <a:pt x="11" y="0"/>
                  </a:lnTo>
                  <a:lnTo>
                    <a:pt x="0" y="49"/>
                  </a:lnTo>
                  <a:lnTo>
                    <a:pt x="3" y="54"/>
                  </a:lnTo>
                  <a:lnTo>
                    <a:pt x="6" y="57"/>
                  </a:lnTo>
                  <a:close/>
                </a:path>
              </a:pathLst>
            </a:custGeom>
            <a:grpFill/>
            <a:ln w="9525">
              <a:noFill/>
              <a:round/>
              <a:headEnd/>
              <a:tailEnd/>
            </a:ln>
          </p:spPr>
          <p:txBody>
            <a:bodyPr/>
            <a:lstStyle/>
            <a:p>
              <a:pPr fontAlgn="auto">
                <a:spcBef>
                  <a:spcPts val="0"/>
                </a:spcBef>
                <a:spcAft>
                  <a:spcPts val="0"/>
                </a:spcAft>
                <a:defRPr/>
              </a:pPr>
              <a:endParaRPr lang="de-DE">
                <a:latin typeface="+mn-lt"/>
                <a:ea typeface="+mn-ea"/>
              </a:endParaRPr>
            </a:p>
          </p:txBody>
        </p:sp>
        <p:sp>
          <p:nvSpPr>
            <p:cNvPr id="46" name="Freeform 44"/>
            <p:cNvSpPr>
              <a:spLocks/>
            </p:cNvSpPr>
            <p:nvPr/>
          </p:nvSpPr>
          <p:spPr bwMode="auto">
            <a:xfrm>
              <a:off x="1858" y="2119"/>
              <a:ext cx="11" cy="7"/>
            </a:xfrm>
            <a:custGeom>
              <a:avLst/>
              <a:gdLst/>
              <a:ahLst/>
              <a:cxnLst>
                <a:cxn ang="0">
                  <a:pos x="0" y="5"/>
                </a:cxn>
                <a:cxn ang="0">
                  <a:pos x="4" y="7"/>
                </a:cxn>
                <a:cxn ang="0">
                  <a:pos x="6" y="5"/>
                </a:cxn>
                <a:cxn ang="0">
                  <a:pos x="11" y="5"/>
                </a:cxn>
                <a:cxn ang="0">
                  <a:pos x="8" y="3"/>
                </a:cxn>
                <a:cxn ang="0">
                  <a:pos x="4" y="0"/>
                </a:cxn>
                <a:cxn ang="0">
                  <a:pos x="0" y="5"/>
                </a:cxn>
              </a:cxnLst>
              <a:rect l="0" t="0" r="r" b="b"/>
              <a:pathLst>
                <a:path w="11" h="7">
                  <a:moveTo>
                    <a:pt x="0" y="5"/>
                  </a:moveTo>
                  <a:lnTo>
                    <a:pt x="4" y="7"/>
                  </a:lnTo>
                  <a:lnTo>
                    <a:pt x="6" y="5"/>
                  </a:lnTo>
                  <a:lnTo>
                    <a:pt x="11" y="5"/>
                  </a:lnTo>
                  <a:lnTo>
                    <a:pt x="8" y="3"/>
                  </a:lnTo>
                  <a:lnTo>
                    <a:pt x="4" y="0"/>
                  </a:lnTo>
                  <a:lnTo>
                    <a:pt x="0" y="5"/>
                  </a:lnTo>
                  <a:close/>
                </a:path>
              </a:pathLst>
            </a:custGeom>
            <a:grpFill/>
            <a:ln w="9525">
              <a:noFill/>
              <a:round/>
              <a:headEnd/>
              <a:tailEnd/>
            </a:ln>
          </p:spPr>
          <p:txBody>
            <a:bodyPr/>
            <a:lstStyle/>
            <a:p>
              <a:pPr fontAlgn="auto">
                <a:spcBef>
                  <a:spcPts val="0"/>
                </a:spcBef>
                <a:spcAft>
                  <a:spcPts val="0"/>
                </a:spcAft>
                <a:defRPr/>
              </a:pPr>
              <a:endParaRPr lang="de-DE">
                <a:latin typeface="+mn-lt"/>
                <a:ea typeface="+mn-ea"/>
              </a:endParaRPr>
            </a:p>
          </p:txBody>
        </p:sp>
      </p:grpSp>
      <p:sp>
        <p:nvSpPr>
          <p:cNvPr id="47" name="Rectangle 47"/>
          <p:cNvSpPr>
            <a:spLocks noChangeArrowheads="1"/>
          </p:cNvSpPr>
          <p:nvPr userDrawn="1"/>
        </p:nvSpPr>
        <p:spPr bwMode="auto">
          <a:xfrm>
            <a:off x="795885" y="5780098"/>
            <a:ext cx="10604028" cy="55087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76154" tIns="38076" rIns="76154" bIns="38076">
            <a:spAutoFit/>
          </a:bodyPr>
          <a:lstStyle/>
          <a:p>
            <a:pPr algn="ctr">
              <a:lnSpc>
                <a:spcPct val="110000"/>
              </a:lnSpc>
            </a:pPr>
            <a:r>
              <a:rPr lang="en-US" sz="1400">
                <a:latin typeface="Verdana" pitchFamily="34" charset="0"/>
                <a:ea typeface="ヒラギノ角ゴ Pro W3"/>
                <a:cs typeface="ヒラギノ角ゴ Pro W3"/>
              </a:rPr>
              <a:t>Max Planck Institute </a:t>
            </a:r>
          </a:p>
          <a:p>
            <a:pPr algn="ctr">
              <a:lnSpc>
                <a:spcPct val="110000"/>
              </a:lnSpc>
            </a:pPr>
            <a:r>
              <a:rPr lang="en-US" sz="1400">
                <a:latin typeface="Verdana" pitchFamily="34" charset="0"/>
                <a:ea typeface="ヒラギノ角ゴ Pro W3"/>
                <a:cs typeface="ヒラギノ角ゴ Pro W3"/>
              </a:rPr>
              <a:t>for Human Cognitive and Brain Sciences Leipzig, Germany</a:t>
            </a:r>
          </a:p>
        </p:txBody>
      </p:sp>
      <p:sp>
        <p:nvSpPr>
          <p:cNvPr id="2" name="Titel 1"/>
          <p:cNvSpPr>
            <a:spLocks noGrp="1"/>
          </p:cNvSpPr>
          <p:nvPr>
            <p:ph type="ctrTitle"/>
          </p:nvPr>
        </p:nvSpPr>
        <p:spPr>
          <a:xfrm>
            <a:off x="914400" y="1462948"/>
            <a:ext cx="10363200" cy="1470025"/>
          </a:xfrm>
        </p:spPr>
        <p:txBody>
          <a:bodyPr>
            <a:normAutofit/>
          </a:bodyPr>
          <a:lstStyle>
            <a:lvl1pPr>
              <a:defRPr sz="3000"/>
            </a:lvl1pPr>
          </a:lstStyle>
          <a:p>
            <a:r>
              <a:rPr lang="en-US"/>
              <a:t>Click to edit Master title style</a:t>
            </a:r>
            <a:endParaRPr lang="de-DE" dirty="0"/>
          </a:p>
        </p:txBody>
      </p:sp>
      <p:sp>
        <p:nvSpPr>
          <p:cNvPr id="3" name="Untertitel 2"/>
          <p:cNvSpPr>
            <a:spLocks noGrp="1"/>
          </p:cNvSpPr>
          <p:nvPr>
            <p:ph type="subTitle" idx="1"/>
          </p:nvPr>
        </p:nvSpPr>
        <p:spPr>
          <a:xfrm>
            <a:off x="1828801" y="3669771"/>
            <a:ext cx="8534400" cy="1752600"/>
          </a:xfrm>
          <a:prstGeom prst="rect">
            <a:avLst/>
          </a:prstGeom>
        </p:spPr>
        <p:txBody>
          <a:bodyPr lIns="76154" tIns="38076" rIns="76154" bIns="38076">
            <a:normAutofit/>
          </a:bodyPr>
          <a:lstStyle>
            <a:lvl1pPr marL="0" indent="0" algn="ctr">
              <a:buNone/>
              <a:defRPr sz="1800">
                <a:solidFill>
                  <a:srgbClr val="000000"/>
                </a:solidFill>
                <a:latin typeface="Verdana (Textkörper)"/>
                <a:cs typeface="Verdana (Textkörper)"/>
              </a:defRPr>
            </a:lvl1pPr>
            <a:lvl2pPr marL="380775" indent="0" algn="ctr">
              <a:buNone/>
              <a:defRPr>
                <a:solidFill>
                  <a:schemeClr val="tx1">
                    <a:tint val="75000"/>
                  </a:schemeClr>
                </a:solidFill>
              </a:defRPr>
            </a:lvl2pPr>
            <a:lvl3pPr marL="761551" indent="0" algn="ctr">
              <a:buNone/>
              <a:defRPr>
                <a:solidFill>
                  <a:schemeClr val="tx1">
                    <a:tint val="75000"/>
                  </a:schemeClr>
                </a:solidFill>
              </a:defRPr>
            </a:lvl3pPr>
            <a:lvl4pPr marL="1142324" indent="0" algn="ctr">
              <a:buNone/>
              <a:defRPr>
                <a:solidFill>
                  <a:schemeClr val="tx1">
                    <a:tint val="75000"/>
                  </a:schemeClr>
                </a:solidFill>
              </a:defRPr>
            </a:lvl4pPr>
            <a:lvl5pPr marL="1523097" indent="0" algn="ctr">
              <a:buNone/>
              <a:defRPr>
                <a:solidFill>
                  <a:schemeClr val="tx1">
                    <a:tint val="75000"/>
                  </a:schemeClr>
                </a:solidFill>
              </a:defRPr>
            </a:lvl5pPr>
            <a:lvl6pPr marL="1903873" indent="0" algn="ctr">
              <a:buNone/>
              <a:defRPr>
                <a:solidFill>
                  <a:schemeClr val="tx1">
                    <a:tint val="75000"/>
                  </a:schemeClr>
                </a:solidFill>
              </a:defRPr>
            </a:lvl6pPr>
            <a:lvl7pPr marL="2284647" indent="0" algn="ctr">
              <a:buNone/>
              <a:defRPr>
                <a:solidFill>
                  <a:schemeClr val="tx1">
                    <a:tint val="75000"/>
                  </a:schemeClr>
                </a:solidFill>
              </a:defRPr>
            </a:lvl7pPr>
            <a:lvl8pPr marL="2665420" indent="0" algn="ctr">
              <a:buNone/>
              <a:defRPr>
                <a:solidFill>
                  <a:schemeClr val="tx1">
                    <a:tint val="75000"/>
                  </a:schemeClr>
                </a:solidFill>
              </a:defRPr>
            </a:lvl8pPr>
            <a:lvl9pPr marL="3046195" indent="0" algn="ctr">
              <a:buNone/>
              <a:defRPr>
                <a:solidFill>
                  <a:schemeClr val="tx1">
                    <a:tint val="75000"/>
                  </a:schemeClr>
                </a:solidFill>
              </a:defRPr>
            </a:lvl9pPr>
          </a:lstStyle>
          <a:p>
            <a:r>
              <a:rPr lang="en-US"/>
              <a:t>Click to edit Master subtitle style</a:t>
            </a:r>
            <a:endParaRPr lang="de-DE" dirty="0"/>
          </a:p>
        </p:txBody>
      </p:sp>
    </p:spTree>
    <p:extLst>
      <p:ext uri="{BB962C8B-B14F-4D97-AF65-F5344CB8AC3E}">
        <p14:creationId xmlns:p14="http://schemas.microsoft.com/office/powerpoint/2010/main" val="163672561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Ende 1">
    <p:spTree>
      <p:nvGrpSpPr>
        <p:cNvPr id="1" name=""/>
        <p:cNvGrpSpPr/>
        <p:nvPr/>
      </p:nvGrpSpPr>
      <p:grpSpPr>
        <a:xfrm>
          <a:off x="0" y="0"/>
          <a:ext cx="0" cy="0"/>
          <a:chOff x="0" y="0"/>
          <a:chExt cx="0" cy="0"/>
        </a:xfrm>
      </p:grpSpPr>
      <p:pic>
        <p:nvPicPr>
          <p:cNvPr id="2" name="Bild 6" descr="Wortmarke_dt.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249366" y="671524"/>
            <a:ext cx="4688652" cy="75882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 name="Bild 4" descr="630.jp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1" y="114311"/>
            <a:ext cx="5066831" cy="64135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4" name="Rectangle 34"/>
          <p:cNvSpPr>
            <a:spLocks noChangeArrowheads="1"/>
          </p:cNvSpPr>
          <p:nvPr userDrawn="1"/>
        </p:nvSpPr>
        <p:spPr bwMode="auto">
          <a:xfrm>
            <a:off x="0" y="18"/>
            <a:ext cx="12192000" cy="155575"/>
          </a:xfrm>
          <a:prstGeom prst="rect">
            <a:avLst/>
          </a:prstGeom>
          <a:solidFill>
            <a:schemeClr val="accent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lIns="76154" tIns="38076" rIns="76154" bIns="38076" anchor="ctr"/>
          <a:lstStyle/>
          <a:p>
            <a:endParaRPr lang="en-US">
              <a:latin typeface="Verdana" pitchFamily="34" charset="0"/>
            </a:endParaRPr>
          </a:p>
        </p:txBody>
      </p:sp>
      <p:sp>
        <p:nvSpPr>
          <p:cNvPr id="5" name="Rectangle 35"/>
          <p:cNvSpPr>
            <a:spLocks noChangeArrowheads="1"/>
          </p:cNvSpPr>
          <p:nvPr userDrawn="1"/>
        </p:nvSpPr>
        <p:spPr bwMode="auto">
          <a:xfrm>
            <a:off x="0" y="6504008"/>
            <a:ext cx="12192000" cy="42863"/>
          </a:xfrm>
          <a:prstGeom prst="rect">
            <a:avLst/>
          </a:prstGeom>
          <a:solidFill>
            <a:schemeClr val="accent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lIns="76154" tIns="38076" rIns="76154" bIns="38076" anchor="ctr"/>
          <a:lstStyle/>
          <a:p>
            <a:endParaRPr lang="en-US">
              <a:latin typeface="Verdana" pitchFamily="34" charset="0"/>
            </a:endParaRPr>
          </a:p>
        </p:txBody>
      </p:sp>
    </p:spTree>
    <p:extLst>
      <p:ext uri="{BB962C8B-B14F-4D97-AF65-F5344CB8AC3E}">
        <p14:creationId xmlns:p14="http://schemas.microsoft.com/office/powerpoint/2010/main" val="160298138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ext Box 4"/>
          <p:cNvSpPr txBox="1">
            <a:spLocks noChangeArrowheads="1"/>
          </p:cNvSpPr>
          <p:nvPr/>
        </p:nvSpPr>
        <p:spPr bwMode="auto">
          <a:xfrm>
            <a:off x="165575" y="6583366"/>
            <a:ext cx="2133600" cy="23078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76154" tIns="38076" rIns="76154" bIns="38076">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r" eaLnBrk="1" hangingPunct="1">
              <a:spcBef>
                <a:spcPct val="50000"/>
              </a:spcBef>
              <a:defRPr/>
            </a:pPr>
            <a:endParaRPr lang="de-DE" sz="1000">
              <a:latin typeface="Times New Roman" charset="0"/>
            </a:endParaRPr>
          </a:p>
        </p:txBody>
      </p:sp>
      <p:sp>
        <p:nvSpPr>
          <p:cNvPr id="1032" name="Titelplatzhalter 1"/>
          <p:cNvSpPr>
            <a:spLocks noGrp="1"/>
          </p:cNvSpPr>
          <p:nvPr>
            <p:ph type="title"/>
          </p:nvPr>
        </p:nvSpPr>
        <p:spPr bwMode="auto">
          <a:xfrm>
            <a:off x="609612" y="274639"/>
            <a:ext cx="10972801" cy="1143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76154" tIns="38076" rIns="76154" bIns="38076" numCol="1" anchor="ctr" anchorCtr="0" compatLnSpc="1">
            <a:prstTxWarp prst="textNoShape">
              <a:avLst/>
            </a:prstTxWarp>
          </a:bodyPr>
          <a:lstStyle/>
          <a:p>
            <a:pPr lvl="0"/>
            <a:r>
              <a:rPr lang="de-DE"/>
              <a:t>Mastertitelformat bearbeiten</a:t>
            </a:r>
          </a:p>
        </p:txBody>
      </p:sp>
    </p:spTree>
  </p:cSld>
  <p:clrMap bg1="lt1" tx1="dk1" bg2="lt2" tx2="dk2" accent1="accent1" accent2="accent2" accent3="accent3" accent4="accent4" accent5="accent5" accent6="accent6" hlink="hlink" folHlink="folHlink"/>
  <p:sldLayoutIdLst>
    <p:sldLayoutId id="2147483735" r:id="rId1"/>
    <p:sldLayoutId id="2147483736" r:id="rId2"/>
    <p:sldLayoutId id="2147483732" r:id="rId3"/>
    <p:sldLayoutId id="2147483733" r:id="rId4"/>
    <p:sldLayoutId id="2147483743" r:id="rId5"/>
    <p:sldLayoutId id="2147483737" r:id="rId6"/>
    <p:sldLayoutId id="2147483734" r:id="rId7"/>
    <p:sldLayoutId id="2147483738" r:id="rId8"/>
    <p:sldLayoutId id="2147483739" r:id="rId9"/>
    <p:sldLayoutId id="2147483740" r:id="rId10"/>
    <p:sldLayoutId id="2147483741" r:id="rId11"/>
  </p:sldLayoutIdLst>
  <p:hf sldNum="0" hdr="0" ftr="0" dt="0"/>
  <p:txStyles>
    <p:titleStyle>
      <a:lvl1pPr algn="ctr" defTabSz="380775" rtl="0" fontAlgn="base">
        <a:spcBef>
          <a:spcPct val="0"/>
        </a:spcBef>
        <a:spcAft>
          <a:spcPct val="0"/>
        </a:spcAft>
        <a:defRPr sz="2300" kern="1200">
          <a:solidFill>
            <a:schemeClr val="tx2"/>
          </a:solidFill>
          <a:latin typeface="Verdana"/>
          <a:ea typeface="ＭＳ Ｐゴシック" pitchFamily="-106" charset="-128"/>
          <a:cs typeface="Verdana"/>
        </a:defRPr>
      </a:lvl1pPr>
      <a:lvl2pPr algn="ctr" defTabSz="380775" rtl="0" fontAlgn="base">
        <a:spcBef>
          <a:spcPct val="0"/>
        </a:spcBef>
        <a:spcAft>
          <a:spcPct val="0"/>
        </a:spcAft>
        <a:defRPr sz="2300">
          <a:solidFill>
            <a:schemeClr val="tx2"/>
          </a:solidFill>
          <a:latin typeface="Verdana" pitchFamily="-106" charset="0"/>
          <a:ea typeface="ＭＳ Ｐゴシック" pitchFamily="-106" charset="-128"/>
          <a:cs typeface="Verdana" pitchFamily="34" charset="0"/>
        </a:defRPr>
      </a:lvl2pPr>
      <a:lvl3pPr algn="ctr" defTabSz="380775" rtl="0" fontAlgn="base">
        <a:spcBef>
          <a:spcPct val="0"/>
        </a:spcBef>
        <a:spcAft>
          <a:spcPct val="0"/>
        </a:spcAft>
        <a:defRPr sz="2300">
          <a:solidFill>
            <a:schemeClr val="tx2"/>
          </a:solidFill>
          <a:latin typeface="Verdana" pitchFamily="-106" charset="0"/>
          <a:ea typeface="ＭＳ Ｐゴシック" pitchFamily="-106" charset="-128"/>
          <a:cs typeface="Verdana" pitchFamily="34" charset="0"/>
        </a:defRPr>
      </a:lvl3pPr>
      <a:lvl4pPr algn="ctr" defTabSz="380775" rtl="0" fontAlgn="base">
        <a:spcBef>
          <a:spcPct val="0"/>
        </a:spcBef>
        <a:spcAft>
          <a:spcPct val="0"/>
        </a:spcAft>
        <a:defRPr sz="2300">
          <a:solidFill>
            <a:schemeClr val="tx2"/>
          </a:solidFill>
          <a:latin typeface="Verdana" pitchFamily="-106" charset="0"/>
          <a:ea typeface="ＭＳ Ｐゴシック" pitchFamily="-106" charset="-128"/>
          <a:cs typeface="Verdana" pitchFamily="34" charset="0"/>
        </a:defRPr>
      </a:lvl4pPr>
      <a:lvl5pPr algn="ctr" defTabSz="380775" rtl="0" fontAlgn="base">
        <a:spcBef>
          <a:spcPct val="0"/>
        </a:spcBef>
        <a:spcAft>
          <a:spcPct val="0"/>
        </a:spcAft>
        <a:defRPr sz="2300">
          <a:solidFill>
            <a:schemeClr val="tx2"/>
          </a:solidFill>
          <a:latin typeface="Verdana" pitchFamily="-106" charset="0"/>
          <a:ea typeface="ＭＳ Ｐゴシック" pitchFamily="-106" charset="-128"/>
          <a:cs typeface="Verdana" pitchFamily="34" charset="0"/>
        </a:defRPr>
      </a:lvl5pPr>
      <a:lvl6pPr marL="380775" algn="ctr" defTabSz="380775" rtl="0" eaLnBrk="1" fontAlgn="base" hangingPunct="1">
        <a:spcBef>
          <a:spcPct val="0"/>
        </a:spcBef>
        <a:spcAft>
          <a:spcPct val="0"/>
        </a:spcAft>
        <a:defRPr sz="2300">
          <a:solidFill>
            <a:schemeClr val="tx2"/>
          </a:solidFill>
          <a:latin typeface="Verdana" pitchFamily="-106" charset="0"/>
          <a:ea typeface="ＭＳ Ｐゴシック" pitchFamily="-106" charset="-128"/>
        </a:defRPr>
      </a:lvl6pPr>
      <a:lvl7pPr marL="761551" algn="ctr" defTabSz="380775" rtl="0" eaLnBrk="1" fontAlgn="base" hangingPunct="1">
        <a:spcBef>
          <a:spcPct val="0"/>
        </a:spcBef>
        <a:spcAft>
          <a:spcPct val="0"/>
        </a:spcAft>
        <a:defRPr sz="2300">
          <a:solidFill>
            <a:schemeClr val="tx2"/>
          </a:solidFill>
          <a:latin typeface="Verdana" pitchFamily="-106" charset="0"/>
          <a:ea typeface="ＭＳ Ｐゴシック" pitchFamily="-106" charset="-128"/>
        </a:defRPr>
      </a:lvl7pPr>
      <a:lvl8pPr marL="1142324" algn="ctr" defTabSz="380775" rtl="0" eaLnBrk="1" fontAlgn="base" hangingPunct="1">
        <a:spcBef>
          <a:spcPct val="0"/>
        </a:spcBef>
        <a:spcAft>
          <a:spcPct val="0"/>
        </a:spcAft>
        <a:defRPr sz="2300">
          <a:solidFill>
            <a:schemeClr val="tx2"/>
          </a:solidFill>
          <a:latin typeface="Verdana" pitchFamily="-106" charset="0"/>
          <a:ea typeface="ＭＳ Ｐゴシック" pitchFamily="-106" charset="-128"/>
        </a:defRPr>
      </a:lvl8pPr>
      <a:lvl9pPr marL="1523097" algn="ctr" defTabSz="380775" rtl="0" eaLnBrk="1" fontAlgn="base" hangingPunct="1">
        <a:spcBef>
          <a:spcPct val="0"/>
        </a:spcBef>
        <a:spcAft>
          <a:spcPct val="0"/>
        </a:spcAft>
        <a:defRPr sz="2300">
          <a:solidFill>
            <a:schemeClr val="tx2"/>
          </a:solidFill>
          <a:latin typeface="Verdana" pitchFamily="-106" charset="0"/>
          <a:ea typeface="ＭＳ Ｐゴシック" pitchFamily="-106" charset="-128"/>
        </a:defRPr>
      </a:lvl9pPr>
    </p:titleStyle>
    <p:bodyStyle>
      <a:lvl1pPr marL="285582" indent="-285582" algn="l" defTabSz="380775" rtl="0" fontAlgn="base">
        <a:spcBef>
          <a:spcPct val="20000"/>
        </a:spcBef>
        <a:spcAft>
          <a:spcPct val="0"/>
        </a:spcAft>
        <a:buFont typeface="Arial" pitchFamily="34" charset="0"/>
        <a:buChar char="•"/>
        <a:defRPr sz="1800" kern="1200">
          <a:solidFill>
            <a:schemeClr val="tx1"/>
          </a:solidFill>
          <a:latin typeface="+mn-lt"/>
          <a:ea typeface="ＭＳ Ｐゴシック" pitchFamily="-106" charset="-128"/>
          <a:cs typeface="ＭＳ Ｐゴシック" pitchFamily="-106" charset="-128"/>
        </a:defRPr>
      </a:lvl1pPr>
      <a:lvl2pPr marL="618759" indent="-237983" algn="l" defTabSz="380775" rtl="0" fontAlgn="base">
        <a:spcBef>
          <a:spcPct val="20000"/>
        </a:spcBef>
        <a:spcAft>
          <a:spcPct val="0"/>
        </a:spcAft>
        <a:buFont typeface="Arial" pitchFamily="34" charset="0"/>
        <a:buChar char="–"/>
        <a:defRPr sz="1800" kern="1200">
          <a:solidFill>
            <a:schemeClr val="tx1"/>
          </a:solidFill>
          <a:latin typeface="+mn-lt"/>
          <a:ea typeface="ＭＳ Ｐゴシック" pitchFamily="-106" charset="-128"/>
          <a:cs typeface="+mn-cs"/>
        </a:defRPr>
      </a:lvl2pPr>
      <a:lvl3pPr marL="951937" indent="-190386" algn="l" defTabSz="380775" rtl="0" fontAlgn="base">
        <a:spcBef>
          <a:spcPct val="20000"/>
        </a:spcBef>
        <a:spcAft>
          <a:spcPct val="0"/>
        </a:spcAft>
        <a:buFont typeface="Arial" pitchFamily="34" charset="0"/>
        <a:buChar char="•"/>
        <a:defRPr sz="1800" kern="1200">
          <a:solidFill>
            <a:schemeClr val="tx1"/>
          </a:solidFill>
          <a:latin typeface="+mn-lt"/>
          <a:ea typeface="ＭＳ Ｐゴシック" pitchFamily="-106" charset="-128"/>
          <a:cs typeface="+mn-cs"/>
        </a:defRPr>
      </a:lvl3pPr>
      <a:lvl4pPr marL="1332710" indent="-190386" algn="l" defTabSz="380775" rtl="0" fontAlgn="base">
        <a:spcBef>
          <a:spcPct val="20000"/>
        </a:spcBef>
        <a:spcAft>
          <a:spcPct val="0"/>
        </a:spcAft>
        <a:buFont typeface="Arial" pitchFamily="34" charset="0"/>
        <a:buChar char="–"/>
        <a:defRPr sz="1800" kern="1200">
          <a:solidFill>
            <a:schemeClr val="tx1"/>
          </a:solidFill>
          <a:latin typeface="+mn-lt"/>
          <a:ea typeface="ＭＳ Ｐゴシック" pitchFamily="-106" charset="-128"/>
          <a:cs typeface="+mn-cs"/>
        </a:defRPr>
      </a:lvl4pPr>
      <a:lvl5pPr marL="1713485" indent="-190386" algn="l" defTabSz="380775" rtl="0" fontAlgn="base">
        <a:spcBef>
          <a:spcPct val="20000"/>
        </a:spcBef>
        <a:spcAft>
          <a:spcPct val="0"/>
        </a:spcAft>
        <a:buFont typeface="Arial" pitchFamily="34" charset="0"/>
        <a:buChar char="»"/>
        <a:defRPr sz="1800" kern="1200">
          <a:solidFill>
            <a:schemeClr val="tx1"/>
          </a:solidFill>
          <a:latin typeface="+mn-lt"/>
          <a:ea typeface="ＭＳ Ｐゴシック" pitchFamily="-106" charset="-128"/>
          <a:cs typeface="+mn-cs"/>
        </a:defRPr>
      </a:lvl5pPr>
      <a:lvl6pPr marL="2094259" indent="-190386" algn="l" defTabSz="380775" rtl="0" eaLnBrk="1" latinLnBrk="0" hangingPunct="1">
        <a:spcBef>
          <a:spcPct val="20000"/>
        </a:spcBef>
        <a:buFont typeface="Arial"/>
        <a:buChar char="•"/>
        <a:defRPr sz="1700" kern="1200">
          <a:solidFill>
            <a:schemeClr val="tx1"/>
          </a:solidFill>
          <a:latin typeface="+mn-lt"/>
          <a:ea typeface="+mn-ea"/>
          <a:cs typeface="+mn-cs"/>
        </a:defRPr>
      </a:lvl6pPr>
      <a:lvl7pPr marL="2475035" indent="-190386" algn="l" defTabSz="380775" rtl="0" eaLnBrk="1" latinLnBrk="0" hangingPunct="1">
        <a:spcBef>
          <a:spcPct val="20000"/>
        </a:spcBef>
        <a:buFont typeface="Arial"/>
        <a:buChar char="•"/>
        <a:defRPr sz="1700" kern="1200">
          <a:solidFill>
            <a:schemeClr val="tx1"/>
          </a:solidFill>
          <a:latin typeface="+mn-lt"/>
          <a:ea typeface="+mn-ea"/>
          <a:cs typeface="+mn-cs"/>
        </a:defRPr>
      </a:lvl7pPr>
      <a:lvl8pPr marL="2855808" indent="-190386" algn="l" defTabSz="380775" rtl="0" eaLnBrk="1" latinLnBrk="0" hangingPunct="1">
        <a:spcBef>
          <a:spcPct val="20000"/>
        </a:spcBef>
        <a:buFont typeface="Arial"/>
        <a:buChar char="•"/>
        <a:defRPr sz="1700" kern="1200">
          <a:solidFill>
            <a:schemeClr val="tx1"/>
          </a:solidFill>
          <a:latin typeface="+mn-lt"/>
          <a:ea typeface="+mn-ea"/>
          <a:cs typeface="+mn-cs"/>
        </a:defRPr>
      </a:lvl8pPr>
      <a:lvl9pPr marL="3236581" indent="-190386" algn="l" defTabSz="380775" rtl="0" eaLnBrk="1" latinLnBrk="0" hangingPunct="1">
        <a:spcBef>
          <a:spcPct val="20000"/>
        </a:spcBef>
        <a:buFont typeface="Arial"/>
        <a:buChar char="•"/>
        <a:defRPr sz="1700" kern="1200">
          <a:solidFill>
            <a:schemeClr val="tx1"/>
          </a:solidFill>
          <a:latin typeface="+mn-lt"/>
          <a:ea typeface="+mn-ea"/>
          <a:cs typeface="+mn-cs"/>
        </a:defRPr>
      </a:lvl9pPr>
    </p:bodyStyle>
    <p:otherStyle>
      <a:defPPr>
        <a:defRPr lang="de-DE"/>
      </a:defPPr>
      <a:lvl1pPr marL="0" algn="l" defTabSz="380775" rtl="0" eaLnBrk="1" latinLnBrk="0" hangingPunct="1">
        <a:defRPr sz="1500" kern="1200">
          <a:solidFill>
            <a:schemeClr val="tx1"/>
          </a:solidFill>
          <a:latin typeface="+mn-lt"/>
          <a:ea typeface="+mn-ea"/>
          <a:cs typeface="+mn-cs"/>
        </a:defRPr>
      </a:lvl1pPr>
      <a:lvl2pPr marL="380775" algn="l" defTabSz="380775" rtl="0" eaLnBrk="1" latinLnBrk="0" hangingPunct="1">
        <a:defRPr sz="1500" kern="1200">
          <a:solidFill>
            <a:schemeClr val="tx1"/>
          </a:solidFill>
          <a:latin typeface="+mn-lt"/>
          <a:ea typeface="+mn-ea"/>
          <a:cs typeface="+mn-cs"/>
        </a:defRPr>
      </a:lvl2pPr>
      <a:lvl3pPr marL="761551" algn="l" defTabSz="380775" rtl="0" eaLnBrk="1" latinLnBrk="0" hangingPunct="1">
        <a:defRPr sz="1500" kern="1200">
          <a:solidFill>
            <a:schemeClr val="tx1"/>
          </a:solidFill>
          <a:latin typeface="+mn-lt"/>
          <a:ea typeface="+mn-ea"/>
          <a:cs typeface="+mn-cs"/>
        </a:defRPr>
      </a:lvl3pPr>
      <a:lvl4pPr marL="1142324" algn="l" defTabSz="380775" rtl="0" eaLnBrk="1" latinLnBrk="0" hangingPunct="1">
        <a:defRPr sz="1500" kern="1200">
          <a:solidFill>
            <a:schemeClr val="tx1"/>
          </a:solidFill>
          <a:latin typeface="+mn-lt"/>
          <a:ea typeface="+mn-ea"/>
          <a:cs typeface="+mn-cs"/>
        </a:defRPr>
      </a:lvl4pPr>
      <a:lvl5pPr marL="1523097" algn="l" defTabSz="380775" rtl="0" eaLnBrk="1" latinLnBrk="0" hangingPunct="1">
        <a:defRPr sz="1500" kern="1200">
          <a:solidFill>
            <a:schemeClr val="tx1"/>
          </a:solidFill>
          <a:latin typeface="+mn-lt"/>
          <a:ea typeface="+mn-ea"/>
          <a:cs typeface="+mn-cs"/>
        </a:defRPr>
      </a:lvl5pPr>
      <a:lvl6pPr marL="1903873" algn="l" defTabSz="380775" rtl="0" eaLnBrk="1" latinLnBrk="0" hangingPunct="1">
        <a:defRPr sz="1500" kern="1200">
          <a:solidFill>
            <a:schemeClr val="tx1"/>
          </a:solidFill>
          <a:latin typeface="+mn-lt"/>
          <a:ea typeface="+mn-ea"/>
          <a:cs typeface="+mn-cs"/>
        </a:defRPr>
      </a:lvl6pPr>
      <a:lvl7pPr marL="2284647" algn="l" defTabSz="380775" rtl="0" eaLnBrk="1" latinLnBrk="0" hangingPunct="1">
        <a:defRPr sz="1500" kern="1200">
          <a:solidFill>
            <a:schemeClr val="tx1"/>
          </a:solidFill>
          <a:latin typeface="+mn-lt"/>
          <a:ea typeface="+mn-ea"/>
          <a:cs typeface="+mn-cs"/>
        </a:defRPr>
      </a:lvl7pPr>
      <a:lvl8pPr marL="2665420" algn="l" defTabSz="380775" rtl="0" eaLnBrk="1" latinLnBrk="0" hangingPunct="1">
        <a:defRPr sz="1500" kern="1200">
          <a:solidFill>
            <a:schemeClr val="tx1"/>
          </a:solidFill>
          <a:latin typeface="+mn-lt"/>
          <a:ea typeface="+mn-ea"/>
          <a:cs typeface="+mn-cs"/>
        </a:defRPr>
      </a:lvl8pPr>
      <a:lvl9pPr marL="3046195" algn="l" defTabSz="380775" rtl="0" eaLnBrk="1" latinLnBrk="0" hangingPunct="1">
        <a:defRPr sz="15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2.jp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hyperlink" Target="https://layerfmri.page.link/meeting_survey" TargetMode="External"/><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3" Type="http://schemas.openxmlformats.org/officeDocument/2006/relationships/image" Target="../media/image15.png"/><Relationship Id="rId18" Type="http://schemas.openxmlformats.org/officeDocument/2006/relationships/image" Target="../media/image20.png"/><Relationship Id="rId26" Type="http://schemas.openxmlformats.org/officeDocument/2006/relationships/image" Target="../media/image28.png"/><Relationship Id="rId39" Type="http://schemas.openxmlformats.org/officeDocument/2006/relationships/image" Target="../media/image41.png"/><Relationship Id="rId21" Type="http://schemas.openxmlformats.org/officeDocument/2006/relationships/image" Target="../media/image23.png"/><Relationship Id="rId34" Type="http://schemas.openxmlformats.org/officeDocument/2006/relationships/image" Target="../media/image36.png"/><Relationship Id="rId42" Type="http://schemas.openxmlformats.org/officeDocument/2006/relationships/image" Target="../media/image44.png"/><Relationship Id="rId47" Type="http://schemas.openxmlformats.org/officeDocument/2006/relationships/image" Target="../media/image49.png"/><Relationship Id="rId50" Type="http://schemas.openxmlformats.org/officeDocument/2006/relationships/image" Target="../media/image52.png"/><Relationship Id="rId7" Type="http://schemas.openxmlformats.org/officeDocument/2006/relationships/image" Target="../media/image9.png"/><Relationship Id="rId2" Type="http://schemas.openxmlformats.org/officeDocument/2006/relationships/notesSlide" Target="../notesSlides/notesSlide1.xml"/><Relationship Id="rId16" Type="http://schemas.openxmlformats.org/officeDocument/2006/relationships/image" Target="../media/image18.png"/><Relationship Id="rId29" Type="http://schemas.openxmlformats.org/officeDocument/2006/relationships/image" Target="../media/image31.png"/><Relationship Id="rId11" Type="http://schemas.openxmlformats.org/officeDocument/2006/relationships/image" Target="../media/image13.png"/><Relationship Id="rId24" Type="http://schemas.openxmlformats.org/officeDocument/2006/relationships/image" Target="../media/image26.png"/><Relationship Id="rId32" Type="http://schemas.openxmlformats.org/officeDocument/2006/relationships/image" Target="../media/image34.png"/><Relationship Id="rId37" Type="http://schemas.openxmlformats.org/officeDocument/2006/relationships/image" Target="../media/image39.png"/><Relationship Id="rId40" Type="http://schemas.openxmlformats.org/officeDocument/2006/relationships/image" Target="../media/image42.png"/><Relationship Id="rId45" Type="http://schemas.openxmlformats.org/officeDocument/2006/relationships/image" Target="../media/image47.png"/><Relationship Id="rId53" Type="http://schemas.microsoft.com/office/2017/06/relationships/model3d" Target="../media/model3d1.glb"/><Relationship Id="rId5" Type="http://schemas.openxmlformats.org/officeDocument/2006/relationships/image" Target="../media/image7.png"/><Relationship Id="rId10" Type="http://schemas.openxmlformats.org/officeDocument/2006/relationships/image" Target="../media/image12.png"/><Relationship Id="rId19" Type="http://schemas.openxmlformats.org/officeDocument/2006/relationships/image" Target="../media/image21.png"/><Relationship Id="rId31" Type="http://schemas.openxmlformats.org/officeDocument/2006/relationships/image" Target="../media/image33.png"/><Relationship Id="rId44" Type="http://schemas.openxmlformats.org/officeDocument/2006/relationships/image" Target="../media/image46.png"/><Relationship Id="rId52" Type="http://schemas.openxmlformats.org/officeDocument/2006/relationships/image" Target="../media/image54.png"/><Relationship Id="rId4" Type="http://schemas.openxmlformats.org/officeDocument/2006/relationships/image" Target="../media/image6.png"/><Relationship Id="rId9" Type="http://schemas.openxmlformats.org/officeDocument/2006/relationships/image" Target="../media/image11.png"/><Relationship Id="rId14" Type="http://schemas.openxmlformats.org/officeDocument/2006/relationships/image" Target="../media/image16.png"/><Relationship Id="rId22" Type="http://schemas.openxmlformats.org/officeDocument/2006/relationships/image" Target="../media/image24.png"/><Relationship Id="rId27" Type="http://schemas.openxmlformats.org/officeDocument/2006/relationships/image" Target="../media/image29.png"/><Relationship Id="rId30" Type="http://schemas.openxmlformats.org/officeDocument/2006/relationships/image" Target="../media/image32.png"/><Relationship Id="rId35" Type="http://schemas.openxmlformats.org/officeDocument/2006/relationships/image" Target="../media/image37.png"/><Relationship Id="rId43" Type="http://schemas.openxmlformats.org/officeDocument/2006/relationships/image" Target="../media/image45.png"/><Relationship Id="rId48" Type="http://schemas.openxmlformats.org/officeDocument/2006/relationships/image" Target="../media/image50.png"/><Relationship Id="rId8" Type="http://schemas.openxmlformats.org/officeDocument/2006/relationships/image" Target="../media/image10.png"/><Relationship Id="rId51" Type="http://schemas.openxmlformats.org/officeDocument/2006/relationships/image" Target="../media/image53.png"/><Relationship Id="rId3" Type="http://schemas.openxmlformats.org/officeDocument/2006/relationships/image" Target="../media/image5.png"/><Relationship Id="rId12" Type="http://schemas.openxmlformats.org/officeDocument/2006/relationships/image" Target="../media/image14.png"/><Relationship Id="rId17" Type="http://schemas.openxmlformats.org/officeDocument/2006/relationships/image" Target="../media/image19.png"/><Relationship Id="rId25" Type="http://schemas.openxmlformats.org/officeDocument/2006/relationships/image" Target="../media/image27.png"/><Relationship Id="rId33" Type="http://schemas.openxmlformats.org/officeDocument/2006/relationships/image" Target="../media/image35.png"/><Relationship Id="rId38" Type="http://schemas.openxmlformats.org/officeDocument/2006/relationships/image" Target="../media/image40.png"/><Relationship Id="rId46" Type="http://schemas.openxmlformats.org/officeDocument/2006/relationships/image" Target="../media/image48.png"/><Relationship Id="rId20" Type="http://schemas.openxmlformats.org/officeDocument/2006/relationships/image" Target="../media/image22.png"/><Relationship Id="rId41" Type="http://schemas.openxmlformats.org/officeDocument/2006/relationships/image" Target="../media/image43.png"/><Relationship Id="rId54" Type="http://schemas.openxmlformats.org/officeDocument/2006/relationships/image" Target="../media/image55.png"/><Relationship Id="rId1" Type="http://schemas.openxmlformats.org/officeDocument/2006/relationships/slideLayout" Target="../slideLayouts/slideLayout2.xml"/><Relationship Id="rId6" Type="http://schemas.openxmlformats.org/officeDocument/2006/relationships/image" Target="../media/image8.png"/><Relationship Id="rId15" Type="http://schemas.openxmlformats.org/officeDocument/2006/relationships/image" Target="../media/image17.png"/><Relationship Id="rId23" Type="http://schemas.openxmlformats.org/officeDocument/2006/relationships/image" Target="../media/image25.png"/><Relationship Id="rId28" Type="http://schemas.openxmlformats.org/officeDocument/2006/relationships/image" Target="../media/image30.png"/><Relationship Id="rId36" Type="http://schemas.openxmlformats.org/officeDocument/2006/relationships/image" Target="../media/image38.png"/><Relationship Id="rId49" Type="http://schemas.openxmlformats.org/officeDocument/2006/relationships/image" Target="../media/image51.png"/></Relationships>
</file>

<file path=ppt/slides/_rels/slide3.xml.rels><?xml version="1.0" encoding="UTF-8" standalone="yes"?>
<Relationships xmlns="http://schemas.openxmlformats.org/package/2006/relationships"><Relationship Id="rId8" Type="http://schemas.microsoft.com/office/2007/relationships/hdphoto" Target="../media/hdphoto3.wdp"/><Relationship Id="rId13" Type="http://schemas.openxmlformats.org/officeDocument/2006/relationships/image" Target="../media/image63.png"/><Relationship Id="rId18" Type="http://schemas.openxmlformats.org/officeDocument/2006/relationships/image" Target="../media/image66.png"/><Relationship Id="rId26" Type="http://schemas.openxmlformats.org/officeDocument/2006/relationships/image" Target="../media/image72.jpg"/><Relationship Id="rId3" Type="http://schemas.openxmlformats.org/officeDocument/2006/relationships/image" Target="../media/image56.png"/><Relationship Id="rId21" Type="http://schemas.openxmlformats.org/officeDocument/2006/relationships/image" Target="../media/image69.png"/><Relationship Id="rId7" Type="http://schemas.microsoft.com/office/2007/relationships/hdphoto" Target="../media/hdphoto2.wdp"/><Relationship Id="rId12" Type="http://schemas.openxmlformats.org/officeDocument/2006/relationships/image" Target="../media/image62.jpg"/><Relationship Id="rId17" Type="http://schemas.microsoft.com/office/2007/relationships/hdphoto" Target="../media/hdphoto5.wdp"/><Relationship Id="rId25" Type="http://schemas.openxmlformats.org/officeDocument/2006/relationships/image" Target="../media/image71.png"/><Relationship Id="rId2" Type="http://schemas.openxmlformats.org/officeDocument/2006/relationships/notesSlide" Target="../notesSlides/notesSlide2.xml"/><Relationship Id="rId16" Type="http://schemas.openxmlformats.org/officeDocument/2006/relationships/image" Target="../media/image65.png"/><Relationship Id="rId20" Type="http://schemas.openxmlformats.org/officeDocument/2006/relationships/image" Target="../media/image68.png"/><Relationship Id="rId1" Type="http://schemas.openxmlformats.org/officeDocument/2006/relationships/slideLayout" Target="../slideLayouts/slideLayout2.xml"/><Relationship Id="rId6" Type="http://schemas.microsoft.com/office/2007/relationships/hdphoto" Target="../media/hdphoto1.wdp"/><Relationship Id="rId11" Type="http://schemas.openxmlformats.org/officeDocument/2006/relationships/image" Target="../media/image61.png"/><Relationship Id="rId24" Type="http://schemas.microsoft.com/office/2007/relationships/hdphoto" Target="../media/hdphoto7.wdp"/><Relationship Id="rId5" Type="http://schemas.openxmlformats.org/officeDocument/2006/relationships/image" Target="../media/image58.png"/><Relationship Id="rId15" Type="http://schemas.microsoft.com/office/2007/relationships/hdphoto" Target="../media/hdphoto4.wdp"/><Relationship Id="rId23" Type="http://schemas.openxmlformats.org/officeDocument/2006/relationships/image" Target="../media/image70.png"/><Relationship Id="rId10" Type="http://schemas.openxmlformats.org/officeDocument/2006/relationships/image" Target="../media/image60.png"/><Relationship Id="rId19" Type="http://schemas.openxmlformats.org/officeDocument/2006/relationships/image" Target="../media/image67.png"/><Relationship Id="rId4" Type="http://schemas.openxmlformats.org/officeDocument/2006/relationships/image" Target="../media/image57.jpeg"/><Relationship Id="rId9" Type="http://schemas.openxmlformats.org/officeDocument/2006/relationships/image" Target="../media/image59.png"/><Relationship Id="rId14" Type="http://schemas.openxmlformats.org/officeDocument/2006/relationships/image" Target="../media/image64.png"/><Relationship Id="rId22" Type="http://schemas.microsoft.com/office/2007/relationships/hdphoto" Target="../media/hdphoto6.wdp"/></Relationships>
</file>

<file path=ppt/slides/_rels/slide4.xml.rels><?xml version="1.0" encoding="UTF-8" standalone="yes"?>
<Relationships xmlns="http://schemas.openxmlformats.org/package/2006/relationships"><Relationship Id="rId8" Type="http://schemas.openxmlformats.org/officeDocument/2006/relationships/image" Target="../media/image65.png"/><Relationship Id="rId13" Type="http://schemas.openxmlformats.org/officeDocument/2006/relationships/image" Target="../media/image69.png"/><Relationship Id="rId18" Type="http://schemas.openxmlformats.org/officeDocument/2006/relationships/image" Target="../media/image73.gif"/><Relationship Id="rId3" Type="http://schemas.openxmlformats.org/officeDocument/2006/relationships/image" Target="../media/image59.png"/><Relationship Id="rId7" Type="http://schemas.microsoft.com/office/2007/relationships/hdphoto" Target="../media/hdphoto4.wdp"/><Relationship Id="rId12" Type="http://schemas.openxmlformats.org/officeDocument/2006/relationships/image" Target="../media/image68.png"/><Relationship Id="rId17" Type="http://schemas.openxmlformats.org/officeDocument/2006/relationships/image" Target="../media/image71.png"/><Relationship Id="rId2" Type="http://schemas.openxmlformats.org/officeDocument/2006/relationships/notesSlide" Target="../notesSlides/notesSlide3.xml"/><Relationship Id="rId16" Type="http://schemas.microsoft.com/office/2007/relationships/hdphoto" Target="../media/hdphoto7.wdp"/><Relationship Id="rId1" Type="http://schemas.openxmlformats.org/officeDocument/2006/relationships/slideLayout" Target="../slideLayouts/slideLayout2.xml"/><Relationship Id="rId6" Type="http://schemas.openxmlformats.org/officeDocument/2006/relationships/image" Target="../media/image64.png"/><Relationship Id="rId11" Type="http://schemas.openxmlformats.org/officeDocument/2006/relationships/image" Target="../media/image67.png"/><Relationship Id="rId5" Type="http://schemas.openxmlformats.org/officeDocument/2006/relationships/image" Target="../media/image63.png"/><Relationship Id="rId15" Type="http://schemas.openxmlformats.org/officeDocument/2006/relationships/image" Target="../media/image70.png"/><Relationship Id="rId10" Type="http://schemas.openxmlformats.org/officeDocument/2006/relationships/image" Target="../media/image66.png"/><Relationship Id="rId19" Type="http://schemas.openxmlformats.org/officeDocument/2006/relationships/image" Target="../media/image74.gif"/><Relationship Id="rId4" Type="http://schemas.openxmlformats.org/officeDocument/2006/relationships/image" Target="../media/image60.png"/><Relationship Id="rId9" Type="http://schemas.microsoft.com/office/2007/relationships/hdphoto" Target="../media/hdphoto5.wdp"/><Relationship Id="rId14" Type="http://schemas.microsoft.com/office/2007/relationships/hdphoto" Target="../media/hdphoto6.wdp"/></Relationships>
</file>

<file path=ppt/slides/_rels/slide5.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62.jpg"/></Relationships>
</file>

<file path=ppt/slides/_rels/slide6.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62.jpg"/></Relationships>
</file>

<file path=ppt/slides/_rels/slide7.xml.rels><?xml version="1.0" encoding="UTF-8" standalone="yes"?>
<Relationships xmlns="http://schemas.openxmlformats.org/package/2006/relationships"><Relationship Id="rId3" Type="http://schemas.openxmlformats.org/officeDocument/2006/relationships/image" Target="../media/image75.emf"/><Relationship Id="rId2" Type="http://schemas.openxmlformats.org/officeDocument/2006/relationships/image" Target="../media/image56.png"/><Relationship Id="rId1" Type="http://schemas.openxmlformats.org/officeDocument/2006/relationships/slideLayout" Target="../slideLayouts/slideLayout2.xml"/><Relationship Id="rId4" Type="http://schemas.openxmlformats.org/officeDocument/2006/relationships/hyperlink" Target="https://youtu.be/g-ddZ1AT9MY" TargetMode="External"/></Relationships>
</file>

<file path=ppt/slides/_rels/slide8.xml.rels><?xml version="1.0" encoding="UTF-8" standalone="yes"?>
<Relationships xmlns="http://schemas.openxmlformats.org/package/2006/relationships"><Relationship Id="rId8" Type="http://schemas.openxmlformats.org/officeDocument/2006/relationships/image" Target="../media/image59.png"/><Relationship Id="rId13" Type="http://schemas.openxmlformats.org/officeDocument/2006/relationships/image" Target="../media/image63.png"/><Relationship Id="rId3" Type="http://schemas.openxmlformats.org/officeDocument/2006/relationships/image" Target="../media/image69.png"/><Relationship Id="rId7" Type="http://schemas.openxmlformats.org/officeDocument/2006/relationships/image" Target="../media/image71.png"/><Relationship Id="rId12" Type="http://schemas.openxmlformats.org/officeDocument/2006/relationships/image" Target="../media/image68.png"/><Relationship Id="rId17" Type="http://schemas.microsoft.com/office/2007/relationships/hdphoto" Target="../media/hdphoto5.wdp"/><Relationship Id="rId2" Type="http://schemas.openxmlformats.org/officeDocument/2006/relationships/notesSlide" Target="../notesSlides/notesSlide6.xml"/><Relationship Id="rId16" Type="http://schemas.openxmlformats.org/officeDocument/2006/relationships/image" Target="../media/image65.png"/><Relationship Id="rId1" Type="http://schemas.openxmlformats.org/officeDocument/2006/relationships/slideLayout" Target="../slideLayouts/slideLayout2.xml"/><Relationship Id="rId6" Type="http://schemas.microsoft.com/office/2007/relationships/hdphoto" Target="../media/hdphoto7.wdp"/><Relationship Id="rId11" Type="http://schemas.openxmlformats.org/officeDocument/2006/relationships/image" Target="../media/image67.png"/><Relationship Id="rId5" Type="http://schemas.openxmlformats.org/officeDocument/2006/relationships/image" Target="../media/image70.png"/><Relationship Id="rId15" Type="http://schemas.microsoft.com/office/2007/relationships/hdphoto" Target="../media/hdphoto4.wdp"/><Relationship Id="rId10" Type="http://schemas.openxmlformats.org/officeDocument/2006/relationships/image" Target="../media/image76.png"/><Relationship Id="rId4" Type="http://schemas.microsoft.com/office/2007/relationships/hdphoto" Target="../media/hdphoto6.wdp"/><Relationship Id="rId9" Type="http://schemas.openxmlformats.org/officeDocument/2006/relationships/image" Target="../media/image60.png"/><Relationship Id="rId14" Type="http://schemas.openxmlformats.org/officeDocument/2006/relationships/image" Target="../media/image64.png"/></Relationships>
</file>

<file path=ppt/slides/_rels/slide9.xml.rels><?xml version="1.0" encoding="UTF-8" standalone="yes"?>
<Relationships xmlns="http://schemas.openxmlformats.org/package/2006/relationships"><Relationship Id="rId8" Type="http://schemas.openxmlformats.org/officeDocument/2006/relationships/image" Target="../media/image19.png"/><Relationship Id="rId13" Type="http://schemas.openxmlformats.org/officeDocument/2006/relationships/image" Target="../media/image24.png"/><Relationship Id="rId18" Type="http://schemas.openxmlformats.org/officeDocument/2006/relationships/image" Target="../media/image29.png"/><Relationship Id="rId26" Type="http://schemas.openxmlformats.org/officeDocument/2006/relationships/image" Target="../media/image37.png"/><Relationship Id="rId3" Type="http://schemas.openxmlformats.org/officeDocument/2006/relationships/image" Target="../media/image14.png"/><Relationship Id="rId21" Type="http://schemas.openxmlformats.org/officeDocument/2006/relationships/image" Target="../media/image32.png"/><Relationship Id="rId7" Type="http://schemas.openxmlformats.org/officeDocument/2006/relationships/image" Target="../media/image18.png"/><Relationship Id="rId12" Type="http://schemas.openxmlformats.org/officeDocument/2006/relationships/image" Target="../media/image23.png"/><Relationship Id="rId17" Type="http://schemas.openxmlformats.org/officeDocument/2006/relationships/image" Target="../media/image28.png"/><Relationship Id="rId25" Type="http://schemas.openxmlformats.org/officeDocument/2006/relationships/image" Target="../media/image36.png"/><Relationship Id="rId2" Type="http://schemas.openxmlformats.org/officeDocument/2006/relationships/image" Target="../media/image13.png"/><Relationship Id="rId16" Type="http://schemas.openxmlformats.org/officeDocument/2006/relationships/image" Target="../media/image27.png"/><Relationship Id="rId20" Type="http://schemas.openxmlformats.org/officeDocument/2006/relationships/image" Target="../media/image31.png"/><Relationship Id="rId29" Type="http://schemas.openxmlformats.org/officeDocument/2006/relationships/image" Target="../media/image40.png"/><Relationship Id="rId1" Type="http://schemas.openxmlformats.org/officeDocument/2006/relationships/slideLayout" Target="../slideLayouts/slideLayout2.xml"/><Relationship Id="rId6" Type="http://schemas.openxmlformats.org/officeDocument/2006/relationships/image" Target="../media/image17.png"/><Relationship Id="rId11" Type="http://schemas.openxmlformats.org/officeDocument/2006/relationships/image" Target="../media/image22.png"/><Relationship Id="rId24" Type="http://schemas.openxmlformats.org/officeDocument/2006/relationships/image" Target="../media/image35.png"/><Relationship Id="rId32" Type="http://schemas.openxmlformats.org/officeDocument/2006/relationships/image" Target="../media/image43.png"/><Relationship Id="rId5" Type="http://schemas.openxmlformats.org/officeDocument/2006/relationships/image" Target="../media/image16.png"/><Relationship Id="rId15" Type="http://schemas.openxmlformats.org/officeDocument/2006/relationships/image" Target="../media/image26.png"/><Relationship Id="rId23" Type="http://schemas.openxmlformats.org/officeDocument/2006/relationships/image" Target="../media/image34.png"/><Relationship Id="rId28" Type="http://schemas.openxmlformats.org/officeDocument/2006/relationships/image" Target="../media/image39.png"/><Relationship Id="rId10" Type="http://schemas.openxmlformats.org/officeDocument/2006/relationships/image" Target="../media/image21.png"/><Relationship Id="rId19" Type="http://schemas.openxmlformats.org/officeDocument/2006/relationships/image" Target="../media/image30.png"/><Relationship Id="rId31" Type="http://schemas.openxmlformats.org/officeDocument/2006/relationships/image" Target="../media/image42.png"/><Relationship Id="rId4" Type="http://schemas.openxmlformats.org/officeDocument/2006/relationships/image" Target="../media/image15.png"/><Relationship Id="rId9" Type="http://schemas.openxmlformats.org/officeDocument/2006/relationships/image" Target="../media/image20.png"/><Relationship Id="rId14" Type="http://schemas.openxmlformats.org/officeDocument/2006/relationships/image" Target="../media/image25.png"/><Relationship Id="rId22" Type="http://schemas.openxmlformats.org/officeDocument/2006/relationships/image" Target="../media/image33.png"/><Relationship Id="rId27" Type="http://schemas.openxmlformats.org/officeDocument/2006/relationships/image" Target="../media/image38.png"/><Relationship Id="rId30" Type="http://schemas.openxmlformats.org/officeDocument/2006/relationships/image" Target="../media/image4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8B036A-1E5C-5943-A9A7-D0AC522DB9A5}"/>
              </a:ext>
            </a:extLst>
          </p:cNvPr>
          <p:cNvSpPr>
            <a:spLocks noGrp="1"/>
          </p:cNvSpPr>
          <p:nvPr>
            <p:ph type="ctrTitle"/>
          </p:nvPr>
        </p:nvSpPr>
        <p:spPr>
          <a:xfrm>
            <a:off x="870029" y="-253311"/>
            <a:ext cx="6375889" cy="1470025"/>
          </a:xfrm>
        </p:spPr>
        <p:txBody>
          <a:bodyPr/>
          <a:lstStyle/>
          <a:p>
            <a:r>
              <a:rPr lang="en-US" dirty="0"/>
              <a:t>script</a:t>
            </a:r>
          </a:p>
        </p:txBody>
      </p:sp>
      <p:sp>
        <p:nvSpPr>
          <p:cNvPr id="3" name="Subtitle 2">
            <a:extLst>
              <a:ext uri="{FF2B5EF4-FFF2-40B4-BE49-F238E27FC236}">
                <a16:creationId xmlns:a16="http://schemas.microsoft.com/office/drawing/2014/main" id="{6161F20C-3347-4048-948C-4C2E3B1CA4E2}"/>
              </a:ext>
            </a:extLst>
          </p:cNvPr>
          <p:cNvSpPr>
            <a:spLocks noGrp="1"/>
          </p:cNvSpPr>
          <p:nvPr>
            <p:ph type="subTitle" idx="1"/>
          </p:nvPr>
        </p:nvSpPr>
        <p:spPr>
          <a:xfrm>
            <a:off x="870027" y="1216714"/>
            <a:ext cx="6375891" cy="1752600"/>
          </a:xfrm>
        </p:spPr>
        <p:txBody>
          <a:bodyPr>
            <a:normAutofit fontScale="25000" lnSpcReduction="20000"/>
          </a:bodyPr>
          <a:lstStyle/>
          <a:p>
            <a:r>
              <a:rPr lang="en-GB" dirty="0"/>
              <a:t>Luca suggested we should make the first of these virtual events about an open and informal discussion of a controversial topic. Namely the question which functional contrast is the best.</a:t>
            </a:r>
          </a:p>
          <a:p>
            <a:r>
              <a:rPr lang="en-GB" dirty="0"/>
              <a:t>This is a hard topic and maybe not my </a:t>
            </a:r>
            <a:r>
              <a:rPr lang="en-GB" dirty="0" err="1"/>
              <a:t>favorite</a:t>
            </a:r>
            <a:r>
              <a:rPr lang="en-GB" dirty="0"/>
              <a:t> one to talk about, but an important one.</a:t>
            </a:r>
          </a:p>
          <a:p>
            <a:r>
              <a:rPr lang="en-GB" dirty="0"/>
              <a:t>When I started with layer-fMRI 5-6 years ago,</a:t>
            </a:r>
          </a:p>
          <a:p>
            <a:r>
              <a:rPr lang="en-GB" dirty="0"/>
              <a:t>There were all these different tools competing with each other.</a:t>
            </a:r>
          </a:p>
          <a:p>
            <a:r>
              <a:rPr lang="en-GB" dirty="0"/>
              <a:t>So I felt that I was born into an epic battle with many forces at play.</a:t>
            </a:r>
          </a:p>
          <a:p>
            <a:r>
              <a:rPr lang="en-GB" dirty="0"/>
              <a:t>I understood many papers as saying that there would be this one single perfect method that I should use, different from other papers. </a:t>
            </a:r>
          </a:p>
          <a:p>
            <a:r>
              <a:rPr lang="en-GB" dirty="0"/>
              <a:t>Like in any battle there was politics, peer pressure, there were casualties, like endlessly rejected papers and unnecessary delayed PhD projects. And there were influential leaders that had masses of followers who just repeated what their leader said.</a:t>
            </a:r>
          </a:p>
          <a:p>
            <a:r>
              <a:rPr lang="en-GB" dirty="0"/>
              <a:t>Even though this battle was fun and thrilling.  It might have gone on for too long now.</a:t>
            </a:r>
          </a:p>
          <a:p>
            <a:r>
              <a:rPr lang="en-GB" dirty="0"/>
              <a:t>I counted more than 80 papers of high-resolution method comparison studies, </a:t>
            </a:r>
            <a:r>
              <a:rPr lang="en-GB" u="sng" dirty="0"/>
              <a:t>not even including VASO here.</a:t>
            </a:r>
            <a:endParaRPr lang="en-GB" dirty="0"/>
          </a:p>
          <a:p>
            <a:r>
              <a:rPr lang="en-GB" dirty="0"/>
              <a:t>Imagine the mental energy that went into this. Given the number of papers, and time that an author usually needs to invest, I estimate a workload of almost two million work hours. Think about the amount of money in salary, and scan time used here. Kamil suggested that I don’t mention my US dollars estimate. It was just too unsettling and we wouldn’t want to be misunderstood as being wasteful. But believe me, it is a lot. It certainly is more than the budget of all of the Lord of the Rings movies combined together. And the Lord of the Rings battles at least resulted in a winner at the end.</a:t>
            </a:r>
          </a:p>
          <a:p>
            <a:r>
              <a:rPr lang="en-GB" dirty="0"/>
              <a:t>Our battle didn’t give us a winner. It seems endless and might get worse. As a newcomer I felt like this guy…. So the natural approach seemed to be:</a:t>
            </a:r>
          </a:p>
          <a:p>
            <a:r>
              <a:rPr lang="en-GB" dirty="0"/>
              <a:t>Now we have N+1 studies are still not any smarter</a:t>
            </a:r>
          </a:p>
          <a:p>
            <a:r>
              <a:rPr lang="en-GB" dirty="0"/>
              <a:t>&gt;&gt;&gt;&gt;&gt;&gt;&gt;&gt;&gt;&gt;&gt;&gt;&gt;&gt;&gt;&gt;&gt;&gt;&gt;&gt;</a:t>
            </a:r>
          </a:p>
          <a:p>
            <a:r>
              <a:rPr lang="en-GB" dirty="0"/>
              <a:t>Just like the Lord of the rings battle, our method battle is also a fantasy battle, with limited impact on the actual real life choices from the researchers.</a:t>
            </a:r>
          </a:p>
          <a:p>
            <a:r>
              <a:rPr lang="en-GB" dirty="0"/>
              <a:t>Almost none of studies convinced a researcher to change teams and use a different method instead.</a:t>
            </a:r>
          </a:p>
          <a:p>
            <a:r>
              <a:rPr lang="en-GB" dirty="0"/>
              <a:t>In fact, with few exceptions, all comparisons conclude that GE-BOLD is not the way to go for layers. But still GE-BOLD is what the majority uses. </a:t>
            </a:r>
          </a:p>
          <a:p>
            <a:r>
              <a:rPr lang="en-GB" dirty="0"/>
              <a:t>Even though I think this battle triggered innovation and had its place and time. This time has passed. We don’t need another 80 papers to find out that we will not agree on a winner. We know this already. </a:t>
            </a:r>
          </a:p>
          <a:p>
            <a:br>
              <a:rPr lang="en-GB" dirty="0"/>
            </a:br>
            <a:r>
              <a:rPr lang="en-GB" dirty="0"/>
              <a:t>I would like to replace the battle metaphor with a different one.</a:t>
            </a:r>
          </a:p>
          <a:p>
            <a:r>
              <a:rPr lang="en-GB" dirty="0"/>
              <a:t>I propose that we think of it like this one, that we are lucky enough to have access to an entire transport fleet. </a:t>
            </a:r>
          </a:p>
          <a:p>
            <a:r>
              <a:rPr lang="en-GB" dirty="0"/>
              <a:t>Each vehicle has its own domain, where it has its right to exist. When you are on a lake you use a ship, when you are on the highway you use a car. And so on</a:t>
            </a:r>
          </a:p>
          <a:p>
            <a:br>
              <a:rPr lang="en-GB" dirty="0"/>
            </a:br>
            <a:r>
              <a:rPr lang="en-GB" dirty="0"/>
              <a:t>The method of choice just depends on your research question, where you are at the streets or at the lake.</a:t>
            </a:r>
          </a:p>
          <a:p>
            <a:r>
              <a:rPr lang="en-GB" dirty="0"/>
              <a:t>And in many cases, there are more than one option giving the right answer. And most efficient to use a combination of methods.</a:t>
            </a:r>
          </a:p>
          <a:p>
            <a:r>
              <a:rPr lang="en-GB" dirty="0"/>
              <a:t>I hope that  this metaphor will help me to change my mindset and help me to resist the temptation of inappropriate additional methods comparison studies. And these temptations will be hard. Especially considering that there are all these nice benchmarking test cases. Like the MGH-M, or a corresponding double-M from ring stimuli, the famous ocular dominance columns, or a layer-dependent M-shape double peak. </a:t>
            </a:r>
          </a:p>
          <a:p>
            <a:r>
              <a:rPr lang="en-GB" dirty="0"/>
              <a:t>These are all nice examples, where one could calculate point spread functions or any other quality metric across methods.</a:t>
            </a:r>
          </a:p>
          <a:p>
            <a:r>
              <a:rPr lang="en-GB" dirty="0"/>
              <a:t>In our current mindset it feels weirdly natural to use these test cases to see which method is best. Because our mindset has been misguided growing up during times of war. But actually, the method comparison research question, in an absurd question and unscientific inappropriate question even in these clean cases.</a:t>
            </a:r>
          </a:p>
          <a:p>
            <a:r>
              <a:rPr lang="en-GB" dirty="0"/>
              <a:t>It’s like asking which vehicle brings me across the lake, a question doesn’t make sense. Or did you ever ask yourself such a question? You all know what brings you across the lake and you would have a contest between a </a:t>
            </a:r>
            <a:r>
              <a:rPr lang="en-GB" dirty="0" err="1"/>
              <a:t>bika</a:t>
            </a:r>
            <a:r>
              <a:rPr lang="en-GB" dirty="0"/>
              <a:t> and a ship. The actual question that determines which vehicle to use, is determined where you want to go and whether you happen to be on a lake or at the airport. </a:t>
            </a:r>
          </a:p>
          <a:p>
            <a:r>
              <a:rPr lang="en-GB" dirty="0"/>
              <a:t>The actual scientific question is not which method is best, but whether we are in an experimental setup where you can benefit from Method A or if we are in an experimental setup where we benefit from method B.</a:t>
            </a:r>
          </a:p>
          <a:p>
            <a:r>
              <a:rPr lang="en-GB" dirty="0"/>
              <a:t>Ask not what a method can do for you, Ask what you can do the the paradigm that it most benefits from the method.</a:t>
            </a:r>
          </a:p>
          <a:p>
            <a:r>
              <a:rPr lang="en-GB" dirty="0"/>
              <a:t>So just turn it around.</a:t>
            </a:r>
          </a:p>
          <a:p>
            <a:r>
              <a:rPr lang="en-GB" dirty="0"/>
              <a:t>Maybe have a battle about the best experimental setups for a given method.</a:t>
            </a:r>
          </a:p>
          <a:p>
            <a:r>
              <a:rPr lang="en-GB" dirty="0"/>
              <a:t>For example, if one is interested in the specific case of orthogonal functional tasks A and B, in columnar imaging. The diving veins can be removed simply by subtracting task conditions and you might find that you are in a domain where you benefit from GE-BOLD. This doesn’t say anything about the usefulness of the method. The method is still the method.</a:t>
            </a:r>
          </a:p>
          <a:p>
            <a:r>
              <a:rPr lang="en-GB" b="1" dirty="0"/>
              <a:t>And it’s absolutely not generalizable</a:t>
            </a:r>
            <a:r>
              <a:rPr lang="en-GB" dirty="0"/>
              <a:t>. If you have a slightly different experimental setup. Where one task is 10% stronger than the other that vein doesn’t cancel out and you benefit more and you better use a different method.</a:t>
            </a:r>
          </a:p>
          <a:p>
            <a:r>
              <a:rPr lang="en-GB" dirty="0"/>
              <a:t>For the next project, you might be interested in a spatial case where you can average one very strong contrast condition for 2 hours, just to get one single mechanistic question right, There, you benefit best from another method, e.g. single slice GRASE, or VASO or whatever. Which again doesn’t mean its a better not a worse method. It just means you happened to be in a different experimental domain.</a:t>
            </a:r>
          </a:p>
          <a:p>
            <a:br>
              <a:rPr lang="en-GB" dirty="0"/>
            </a:br>
            <a:r>
              <a:rPr lang="en-GB" dirty="0"/>
              <a:t>So to move forward towards a post-battle period of </a:t>
            </a:r>
            <a:r>
              <a:rPr lang="en-GB" dirty="0" err="1"/>
              <a:t>layerfMRI</a:t>
            </a:r>
            <a:r>
              <a:rPr lang="en-GB" dirty="0"/>
              <a:t> history, I will try to follow these guidelines:</a:t>
            </a:r>
          </a:p>
          <a:p>
            <a:r>
              <a:rPr lang="en-GB" dirty="0"/>
              <a:t>As an author: I will not waste my much time on methods comparison studies to find the best contrast, that </a:t>
            </a:r>
            <a:r>
              <a:rPr lang="en-GB" dirty="0" err="1"/>
              <a:t>doens’t</a:t>
            </a:r>
            <a:r>
              <a:rPr lang="en-GB" dirty="0"/>
              <a:t> exist. The result will not be generalizable and history taught us that other researchers will use whatever they like anyway, which doesn't help my H-factor.</a:t>
            </a:r>
          </a:p>
          <a:p>
            <a:r>
              <a:rPr lang="en-GB" dirty="0"/>
              <a:t>As a reviewer: I will not be a methods fusspot. I will not make the authors re-collect new data with yet another contrast, just so the manuscript is quote-unquote “less VASO biased”.</a:t>
            </a:r>
          </a:p>
          <a:p>
            <a:r>
              <a:rPr lang="en-GB" dirty="0"/>
              <a:t>As grant reviewers: I will not reject grants because a method wouldn’t be my choice. In fact, the methods battle did hold us back for too long. And there are bigger enemies out there. For example we are competing for the same funding source as people doing neuromarketing and things like that. Let’s not allow them to get our funding just because we are stuck in an unnecessary battle of contrasts and give each other bad grades, because someone </a:t>
            </a:r>
            <a:r>
              <a:rPr lang="en-GB" dirty="0" err="1"/>
              <a:t>didn</a:t>
            </a:r>
            <a:r>
              <a:rPr lang="en-GB" dirty="0"/>
              <a:t> want to use my personal sequence.</a:t>
            </a:r>
          </a:p>
          <a:p>
            <a:br>
              <a:rPr lang="en-GB" dirty="0"/>
            </a:br>
            <a:r>
              <a:rPr lang="en-GB" dirty="0"/>
              <a:t>I am confident that we will happily move to a post-battle area without endless methods comparisons. Because other fMRI sub-disciplines achieved this transition too.</a:t>
            </a:r>
          </a:p>
          <a:p>
            <a:r>
              <a:rPr lang="en-GB" dirty="0"/>
              <a:t>E.g. There are competing task methods like block-designed stimuli or event-related stimuli with their pros and cons who can nowadays coexist peacefully. And if I want to use a block design, no reviewer accuses you of being methods biased. You can just choose what fits your paradigm, </a:t>
            </a:r>
            <a:r>
              <a:rPr lang="en-GB" b="1" dirty="0"/>
              <a:t>whatever works.</a:t>
            </a:r>
            <a:endParaRPr lang="en-GB" dirty="0"/>
          </a:p>
          <a:p>
            <a:r>
              <a:rPr lang="en-GB" dirty="0"/>
              <a:t>Thank you for your attention. </a:t>
            </a:r>
          </a:p>
          <a:p>
            <a:br>
              <a:rPr lang="en-GB" dirty="0"/>
            </a:br>
            <a:endParaRPr lang="en-US" dirty="0"/>
          </a:p>
        </p:txBody>
      </p:sp>
    </p:spTree>
    <p:extLst>
      <p:ext uri="{BB962C8B-B14F-4D97-AF65-F5344CB8AC3E}">
        <p14:creationId xmlns:p14="http://schemas.microsoft.com/office/powerpoint/2010/main" val="424486122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B0CE59-EF31-EB47-97B2-577D20076672}"/>
              </a:ext>
            </a:extLst>
          </p:cNvPr>
          <p:cNvSpPr>
            <a:spLocks noGrp="1"/>
          </p:cNvSpPr>
          <p:nvPr>
            <p:ph type="title"/>
          </p:nvPr>
        </p:nvSpPr>
        <p:spPr/>
        <p:txBody>
          <a:bodyPr/>
          <a:lstStyle/>
          <a:p>
            <a:endParaRPr lang="en-US"/>
          </a:p>
        </p:txBody>
      </p:sp>
      <p:sp>
        <p:nvSpPr>
          <p:cNvPr id="4" name="Text Placeholder 3">
            <a:extLst>
              <a:ext uri="{FF2B5EF4-FFF2-40B4-BE49-F238E27FC236}">
                <a16:creationId xmlns:a16="http://schemas.microsoft.com/office/drawing/2014/main" id="{E6AC818F-276C-6449-B705-FAE140357296}"/>
              </a:ext>
            </a:extLst>
          </p:cNvPr>
          <p:cNvSpPr>
            <a:spLocks noGrp="1"/>
          </p:cNvSpPr>
          <p:nvPr>
            <p:ph type="body" sz="quarter" idx="10"/>
          </p:nvPr>
        </p:nvSpPr>
        <p:spPr/>
        <p:txBody>
          <a:bodyPr/>
          <a:lstStyle/>
          <a:p>
            <a:endParaRPr lang="en-US"/>
          </a:p>
        </p:txBody>
      </p:sp>
      <p:grpSp>
        <p:nvGrpSpPr>
          <p:cNvPr id="13" name="Group 12">
            <a:extLst>
              <a:ext uri="{FF2B5EF4-FFF2-40B4-BE49-F238E27FC236}">
                <a16:creationId xmlns:a16="http://schemas.microsoft.com/office/drawing/2014/main" id="{5DB8DEF9-F2A1-3544-BA51-800945E3E13B}"/>
              </a:ext>
            </a:extLst>
          </p:cNvPr>
          <p:cNvGrpSpPr/>
          <p:nvPr/>
        </p:nvGrpSpPr>
        <p:grpSpPr>
          <a:xfrm>
            <a:off x="2083307" y="1600200"/>
            <a:ext cx="7906878" cy="4581542"/>
            <a:chOff x="2083307" y="1600200"/>
            <a:chExt cx="7906878" cy="4581542"/>
          </a:xfrm>
        </p:grpSpPr>
        <p:pic>
          <p:nvPicPr>
            <p:cNvPr id="10" name="Content Placeholder 5" descr="A person holding a microphone&#10;&#10;Description automatically generated">
              <a:extLst>
                <a:ext uri="{FF2B5EF4-FFF2-40B4-BE49-F238E27FC236}">
                  <a16:creationId xmlns:a16="http://schemas.microsoft.com/office/drawing/2014/main" id="{670B8106-4F98-CD43-9DF9-67F940D3DFCC}"/>
                </a:ext>
              </a:extLst>
            </p:cNvPr>
            <p:cNvPicPr>
              <a:picLocks noChangeAspect="1"/>
            </p:cNvPicPr>
            <p:nvPr/>
          </p:nvPicPr>
          <p:blipFill>
            <a:blip r:embed="rId2"/>
            <a:stretch>
              <a:fillRect/>
            </a:stretch>
          </p:blipFill>
          <p:spPr>
            <a:xfrm>
              <a:off x="2096734" y="1600200"/>
              <a:ext cx="7880024" cy="4525963"/>
            </a:xfrm>
            <a:prstGeom prst="rect">
              <a:avLst/>
            </a:prstGeom>
            <a:effectLst/>
          </p:spPr>
        </p:pic>
        <p:sp>
          <p:nvSpPr>
            <p:cNvPr id="7" name="Rectangle 6">
              <a:extLst>
                <a:ext uri="{FF2B5EF4-FFF2-40B4-BE49-F238E27FC236}">
                  <a16:creationId xmlns:a16="http://schemas.microsoft.com/office/drawing/2014/main" id="{75A4D500-E5B3-5F46-A0E9-2296E44D6DEE}"/>
                </a:ext>
              </a:extLst>
            </p:cNvPr>
            <p:cNvSpPr/>
            <p:nvPr/>
          </p:nvSpPr>
          <p:spPr>
            <a:xfrm>
              <a:off x="2155988" y="1600200"/>
              <a:ext cx="7834197" cy="584775"/>
            </a:xfrm>
            <a:prstGeom prst="rect">
              <a:avLst/>
            </a:prstGeom>
            <a:noFill/>
          </p:spPr>
          <p:txBody>
            <a:bodyPr wrap="none" lIns="91440" tIns="45720" rIns="91440" bIns="45720">
              <a:spAutoFit/>
            </a:bodyPr>
            <a:lstStyle/>
            <a:p>
              <a:pPr algn="ctr"/>
              <a:r>
                <a:rPr lang="en-GB" sz="3200" b="1" cap="none" spc="50" dirty="0">
                  <a:ln w="6350" cmpd="sng">
                    <a:solidFill>
                      <a:schemeClr val="tx1"/>
                    </a:solidFill>
                    <a:prstDash val="solid"/>
                  </a:ln>
                  <a:solidFill>
                    <a:srgbClr val="70AD47">
                      <a:tint val="1000"/>
                    </a:srgbClr>
                  </a:solidFill>
                  <a:effectLst>
                    <a:glow rad="38100">
                      <a:schemeClr val="accent1">
                        <a:alpha val="40000"/>
                      </a:schemeClr>
                    </a:glow>
                  </a:effectLst>
                </a:rPr>
                <a:t>Ask not what a method can do for you</a:t>
              </a:r>
            </a:p>
          </p:txBody>
        </p:sp>
        <p:sp>
          <p:nvSpPr>
            <p:cNvPr id="9" name="Rectangle 8">
              <a:extLst>
                <a:ext uri="{FF2B5EF4-FFF2-40B4-BE49-F238E27FC236}">
                  <a16:creationId xmlns:a16="http://schemas.microsoft.com/office/drawing/2014/main" id="{E1A3292C-6125-B641-99A7-F9781D87E3B7}"/>
                </a:ext>
              </a:extLst>
            </p:cNvPr>
            <p:cNvSpPr/>
            <p:nvPr/>
          </p:nvSpPr>
          <p:spPr>
            <a:xfrm>
              <a:off x="2083307" y="5104524"/>
              <a:ext cx="7659469" cy="1077218"/>
            </a:xfrm>
            <a:prstGeom prst="rect">
              <a:avLst/>
            </a:prstGeom>
            <a:noFill/>
          </p:spPr>
          <p:txBody>
            <a:bodyPr wrap="none" lIns="91440" tIns="45720" rIns="91440" bIns="45720">
              <a:spAutoFit/>
            </a:bodyPr>
            <a:lstStyle/>
            <a:p>
              <a:pPr algn="ctr"/>
              <a:r>
                <a:rPr lang="en-GB" sz="3200" b="1" cap="none" spc="50" dirty="0">
                  <a:ln w="6350" cmpd="sng">
                    <a:solidFill>
                      <a:schemeClr val="tx1"/>
                    </a:solidFill>
                    <a:prstDash val="solid"/>
                  </a:ln>
                  <a:solidFill>
                    <a:srgbClr val="70AD47">
                      <a:tint val="1000"/>
                    </a:srgbClr>
                  </a:solidFill>
                  <a:effectLst>
                    <a:glow rad="38100">
                      <a:schemeClr val="accent1">
                        <a:alpha val="40000"/>
                      </a:schemeClr>
                    </a:glow>
                  </a:effectLst>
                </a:rPr>
                <a:t>Ask what you can do to the paradigm</a:t>
              </a:r>
            </a:p>
            <a:p>
              <a:pPr algn="ctr"/>
              <a:r>
                <a:rPr lang="en-GB" sz="3200" b="1" spc="50" dirty="0">
                  <a:ln w="6350" cmpd="sng">
                    <a:solidFill>
                      <a:schemeClr val="tx1"/>
                    </a:solidFill>
                    <a:prstDash val="solid"/>
                  </a:ln>
                  <a:solidFill>
                    <a:srgbClr val="70AD47">
                      <a:tint val="1000"/>
                    </a:srgbClr>
                  </a:solidFill>
                  <a:effectLst>
                    <a:glow rad="38100">
                      <a:schemeClr val="accent1">
                        <a:alpha val="40000"/>
                      </a:schemeClr>
                    </a:glow>
                  </a:effectLst>
                </a:rPr>
                <a:t>that it most benefits from the method</a:t>
              </a:r>
              <a:endParaRPr lang="en-GB" sz="3200" b="1" cap="none" spc="50" dirty="0">
                <a:ln w="6350" cmpd="sng">
                  <a:solidFill>
                    <a:schemeClr val="tx1"/>
                  </a:solidFill>
                  <a:prstDash val="solid"/>
                </a:ln>
                <a:solidFill>
                  <a:srgbClr val="70AD47">
                    <a:tint val="1000"/>
                  </a:srgbClr>
                </a:solidFill>
                <a:effectLst>
                  <a:glow rad="38100">
                    <a:schemeClr val="accent1">
                      <a:alpha val="40000"/>
                    </a:schemeClr>
                  </a:glow>
                </a:effectLst>
              </a:endParaRPr>
            </a:p>
          </p:txBody>
        </p:sp>
      </p:grpSp>
    </p:spTree>
    <p:extLst>
      <p:ext uri="{BB962C8B-B14F-4D97-AF65-F5344CB8AC3E}">
        <p14:creationId xmlns:p14="http://schemas.microsoft.com/office/powerpoint/2010/main" val="6812844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nodeType="clickEffect">
                                  <p:stCondLst>
                                    <p:cond delay="0"/>
                                  </p:stCondLst>
                                  <p:childTnLst>
                                    <p:set>
                                      <p:cBhvr>
                                        <p:cTn id="10" dur="1" fill="hold">
                                          <p:stCondLst>
                                            <p:cond delay="0"/>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482B7B-7882-454D-B055-28C9671AEA0F}"/>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A1BFBF00-8809-6C44-AB17-F464C423D2DF}"/>
              </a:ext>
            </a:extLst>
          </p:cNvPr>
          <p:cNvSpPr>
            <a:spLocks noGrp="1"/>
          </p:cNvSpPr>
          <p:nvPr>
            <p:ph idx="1"/>
          </p:nvPr>
        </p:nvSpPr>
        <p:spPr/>
        <p:txBody>
          <a:bodyPr/>
          <a:lstStyle/>
          <a:p>
            <a:r>
              <a:rPr lang="en-US" dirty="0"/>
              <a:t>All comparison studies. </a:t>
            </a:r>
          </a:p>
          <a:p>
            <a:endParaRPr lang="en-US" dirty="0"/>
          </a:p>
          <a:p>
            <a:r>
              <a:rPr lang="en-US" dirty="0"/>
              <a:t>I am guilty of authoring at least three of SE contrast comparisons and even more non-BOLD contrast comparisons.</a:t>
            </a:r>
          </a:p>
          <a:p>
            <a:endParaRPr lang="en-US" dirty="0"/>
          </a:p>
        </p:txBody>
      </p:sp>
      <p:sp>
        <p:nvSpPr>
          <p:cNvPr id="4" name="Text Placeholder 3">
            <a:extLst>
              <a:ext uri="{FF2B5EF4-FFF2-40B4-BE49-F238E27FC236}">
                <a16:creationId xmlns:a16="http://schemas.microsoft.com/office/drawing/2014/main" id="{C6C8CB43-6AF8-2147-8083-05692857D9FD}"/>
              </a:ext>
            </a:extLst>
          </p:cNvPr>
          <p:cNvSpPr>
            <a:spLocks noGrp="1"/>
          </p:cNvSpPr>
          <p:nvPr>
            <p:ph type="body" sz="quarter" idx="10"/>
          </p:nvPr>
        </p:nvSpPr>
        <p:spPr/>
        <p:txBody>
          <a:bodyPr/>
          <a:lstStyle/>
          <a:p>
            <a:endParaRPr lang="en-US"/>
          </a:p>
        </p:txBody>
      </p:sp>
    </p:spTree>
    <p:extLst>
      <p:ext uri="{BB962C8B-B14F-4D97-AF65-F5344CB8AC3E}">
        <p14:creationId xmlns:p14="http://schemas.microsoft.com/office/powerpoint/2010/main" val="89738725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5FBCFE-9F1B-3E4F-A11F-5C2596335288}"/>
              </a:ext>
            </a:extLst>
          </p:cNvPr>
          <p:cNvSpPr>
            <a:spLocks noGrp="1"/>
          </p:cNvSpPr>
          <p:nvPr>
            <p:ph type="title"/>
          </p:nvPr>
        </p:nvSpPr>
        <p:spPr/>
        <p:txBody>
          <a:bodyPr/>
          <a:lstStyle/>
          <a:p>
            <a:r>
              <a:rPr lang="en-US" dirty="0"/>
              <a:t>Welcome slide </a:t>
            </a:r>
          </a:p>
        </p:txBody>
      </p:sp>
      <p:sp>
        <p:nvSpPr>
          <p:cNvPr id="3" name="Content Placeholder 2">
            <a:extLst>
              <a:ext uri="{FF2B5EF4-FFF2-40B4-BE49-F238E27FC236}">
                <a16:creationId xmlns:a16="http://schemas.microsoft.com/office/drawing/2014/main" id="{7ACA19DF-9B1F-E04E-84C8-4DFBFD018A67}"/>
              </a:ext>
            </a:extLst>
          </p:cNvPr>
          <p:cNvSpPr>
            <a:spLocks noGrp="1"/>
          </p:cNvSpPr>
          <p:nvPr>
            <p:ph idx="1"/>
          </p:nvPr>
        </p:nvSpPr>
        <p:spPr/>
        <p:txBody>
          <a:bodyPr/>
          <a:lstStyle/>
          <a:p>
            <a:r>
              <a:rPr lang="en-US" dirty="0"/>
              <a:t>Agenda, </a:t>
            </a:r>
          </a:p>
          <a:p>
            <a:r>
              <a:rPr lang="en-US" dirty="0"/>
              <a:t>Reference to slack channel</a:t>
            </a:r>
          </a:p>
          <a:p>
            <a:r>
              <a:rPr lang="en-US" dirty="0"/>
              <a:t>Discussion topics, speaker had their own views. </a:t>
            </a:r>
          </a:p>
          <a:p>
            <a:endParaRPr lang="en-US" dirty="0"/>
          </a:p>
          <a:p>
            <a:r>
              <a:rPr lang="en-US" dirty="0">
                <a:hlinkClick r:id="rId3"/>
              </a:rPr>
              <a:t>https://layerfmri.page.link/meeting_survey</a:t>
            </a:r>
            <a:endParaRPr lang="en-US"/>
          </a:p>
          <a:p>
            <a:endParaRPr lang="en-US" dirty="0"/>
          </a:p>
        </p:txBody>
      </p:sp>
      <p:sp>
        <p:nvSpPr>
          <p:cNvPr id="4" name="Text Placeholder 3">
            <a:extLst>
              <a:ext uri="{FF2B5EF4-FFF2-40B4-BE49-F238E27FC236}">
                <a16:creationId xmlns:a16="http://schemas.microsoft.com/office/drawing/2014/main" id="{26B9BD2D-639B-1F48-9373-55628A7CC6E2}"/>
              </a:ext>
            </a:extLst>
          </p:cNvPr>
          <p:cNvSpPr>
            <a:spLocks noGrp="1"/>
          </p:cNvSpPr>
          <p:nvPr>
            <p:ph type="body" sz="quarter" idx="10"/>
          </p:nvPr>
        </p:nvSpPr>
        <p:spPr/>
        <p:txBody>
          <a:bodyPr/>
          <a:lstStyle/>
          <a:p>
            <a:endParaRPr lang="en-US"/>
          </a:p>
        </p:txBody>
      </p:sp>
    </p:spTree>
    <p:extLst>
      <p:ext uri="{BB962C8B-B14F-4D97-AF65-F5344CB8AC3E}">
        <p14:creationId xmlns:p14="http://schemas.microsoft.com/office/powerpoint/2010/main" val="256556176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itle 1">
            <a:extLst>
              <a:ext uri="{FF2B5EF4-FFF2-40B4-BE49-F238E27FC236}">
                <a16:creationId xmlns:a16="http://schemas.microsoft.com/office/drawing/2014/main" id="{567363D3-9AC3-BD41-BE8F-CA04AD66B145}"/>
              </a:ext>
            </a:extLst>
          </p:cNvPr>
          <p:cNvSpPr txBox="1">
            <a:spLocks/>
          </p:cNvSpPr>
          <p:nvPr/>
        </p:nvSpPr>
        <p:spPr bwMode="auto">
          <a:xfrm>
            <a:off x="1806736" y="2878461"/>
            <a:ext cx="8121327" cy="137756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76154" tIns="38076" rIns="76154" bIns="38076" numCol="1" anchor="ctr" anchorCtr="0" compatLnSpc="1">
            <a:prstTxWarp prst="textNoShape">
              <a:avLst/>
            </a:prstTxWarp>
          </a:bodyPr>
          <a:lstStyle>
            <a:lvl1pPr algn="ctr" defTabSz="380775" rtl="0" fontAlgn="base">
              <a:spcBef>
                <a:spcPct val="0"/>
              </a:spcBef>
              <a:spcAft>
                <a:spcPct val="0"/>
              </a:spcAft>
              <a:defRPr sz="2300" kern="1200">
                <a:solidFill>
                  <a:schemeClr val="tx2"/>
                </a:solidFill>
                <a:latin typeface="Verdana"/>
                <a:ea typeface="ＭＳ Ｐゴシック" pitchFamily="-106" charset="-128"/>
                <a:cs typeface="Verdana"/>
              </a:defRPr>
            </a:lvl1pPr>
            <a:lvl2pPr algn="ctr" defTabSz="380775" rtl="0" fontAlgn="base">
              <a:spcBef>
                <a:spcPct val="0"/>
              </a:spcBef>
              <a:spcAft>
                <a:spcPct val="0"/>
              </a:spcAft>
              <a:defRPr sz="2300">
                <a:solidFill>
                  <a:schemeClr val="tx2"/>
                </a:solidFill>
                <a:latin typeface="Verdana" pitchFamily="-106" charset="0"/>
                <a:ea typeface="ＭＳ Ｐゴシック" pitchFamily="-106" charset="-128"/>
                <a:cs typeface="Verdana" pitchFamily="34" charset="0"/>
              </a:defRPr>
            </a:lvl2pPr>
            <a:lvl3pPr algn="ctr" defTabSz="380775" rtl="0" fontAlgn="base">
              <a:spcBef>
                <a:spcPct val="0"/>
              </a:spcBef>
              <a:spcAft>
                <a:spcPct val="0"/>
              </a:spcAft>
              <a:defRPr sz="2300">
                <a:solidFill>
                  <a:schemeClr val="tx2"/>
                </a:solidFill>
                <a:latin typeface="Verdana" pitchFamily="-106" charset="0"/>
                <a:ea typeface="ＭＳ Ｐゴシック" pitchFamily="-106" charset="-128"/>
                <a:cs typeface="Verdana" pitchFamily="34" charset="0"/>
              </a:defRPr>
            </a:lvl3pPr>
            <a:lvl4pPr algn="ctr" defTabSz="380775" rtl="0" fontAlgn="base">
              <a:spcBef>
                <a:spcPct val="0"/>
              </a:spcBef>
              <a:spcAft>
                <a:spcPct val="0"/>
              </a:spcAft>
              <a:defRPr sz="2300">
                <a:solidFill>
                  <a:schemeClr val="tx2"/>
                </a:solidFill>
                <a:latin typeface="Verdana" pitchFamily="-106" charset="0"/>
                <a:ea typeface="ＭＳ Ｐゴシック" pitchFamily="-106" charset="-128"/>
                <a:cs typeface="Verdana" pitchFamily="34" charset="0"/>
              </a:defRPr>
            </a:lvl4pPr>
            <a:lvl5pPr algn="ctr" defTabSz="380775" rtl="0" fontAlgn="base">
              <a:spcBef>
                <a:spcPct val="0"/>
              </a:spcBef>
              <a:spcAft>
                <a:spcPct val="0"/>
              </a:spcAft>
              <a:defRPr sz="2300">
                <a:solidFill>
                  <a:schemeClr val="tx2"/>
                </a:solidFill>
                <a:latin typeface="Verdana" pitchFamily="-106" charset="0"/>
                <a:ea typeface="ＭＳ Ｐゴシック" pitchFamily="-106" charset="-128"/>
                <a:cs typeface="Verdana" pitchFamily="34" charset="0"/>
              </a:defRPr>
            </a:lvl5pPr>
            <a:lvl6pPr marL="380775" algn="ctr" defTabSz="380775" rtl="0" eaLnBrk="1" fontAlgn="base" hangingPunct="1">
              <a:spcBef>
                <a:spcPct val="0"/>
              </a:spcBef>
              <a:spcAft>
                <a:spcPct val="0"/>
              </a:spcAft>
              <a:defRPr sz="2300">
                <a:solidFill>
                  <a:schemeClr val="tx2"/>
                </a:solidFill>
                <a:latin typeface="Verdana" pitchFamily="-106" charset="0"/>
                <a:ea typeface="ＭＳ Ｐゴシック" pitchFamily="-106" charset="-128"/>
              </a:defRPr>
            </a:lvl6pPr>
            <a:lvl7pPr marL="761551" algn="ctr" defTabSz="380775" rtl="0" eaLnBrk="1" fontAlgn="base" hangingPunct="1">
              <a:spcBef>
                <a:spcPct val="0"/>
              </a:spcBef>
              <a:spcAft>
                <a:spcPct val="0"/>
              </a:spcAft>
              <a:defRPr sz="2300">
                <a:solidFill>
                  <a:schemeClr val="tx2"/>
                </a:solidFill>
                <a:latin typeface="Verdana" pitchFamily="-106" charset="0"/>
                <a:ea typeface="ＭＳ Ｐゴシック" pitchFamily="-106" charset="-128"/>
              </a:defRPr>
            </a:lvl7pPr>
            <a:lvl8pPr marL="1142324" algn="ctr" defTabSz="380775" rtl="0" eaLnBrk="1" fontAlgn="base" hangingPunct="1">
              <a:spcBef>
                <a:spcPct val="0"/>
              </a:spcBef>
              <a:spcAft>
                <a:spcPct val="0"/>
              </a:spcAft>
              <a:defRPr sz="2300">
                <a:solidFill>
                  <a:schemeClr val="tx2"/>
                </a:solidFill>
                <a:latin typeface="Verdana" pitchFamily="-106" charset="0"/>
                <a:ea typeface="ＭＳ Ｐゴシック" pitchFamily="-106" charset="-128"/>
              </a:defRPr>
            </a:lvl8pPr>
            <a:lvl9pPr marL="1523097" algn="ctr" defTabSz="380775" rtl="0" eaLnBrk="1" fontAlgn="base" hangingPunct="1">
              <a:spcBef>
                <a:spcPct val="0"/>
              </a:spcBef>
              <a:spcAft>
                <a:spcPct val="0"/>
              </a:spcAft>
              <a:defRPr sz="2300">
                <a:solidFill>
                  <a:schemeClr val="tx2"/>
                </a:solidFill>
                <a:latin typeface="Verdana" pitchFamily="-106" charset="0"/>
                <a:ea typeface="ＭＳ Ｐゴシック" pitchFamily="-106" charset="-128"/>
              </a:defRPr>
            </a:lvl9pPr>
          </a:lstStyle>
          <a:p>
            <a:r>
              <a:rPr lang="en-GB" b="1" dirty="0"/>
              <a:t>Whatever works: There is no winner among BOLD or non-BOLD contrasts</a:t>
            </a:r>
          </a:p>
          <a:p>
            <a:r>
              <a:rPr lang="en-GB" b="1" dirty="0"/>
              <a:t> </a:t>
            </a:r>
          </a:p>
          <a:p>
            <a:r>
              <a:rPr lang="en-GB" b="1" dirty="0"/>
              <a:t>An opinion from Renzo Huber </a:t>
            </a:r>
            <a:endParaRPr lang="en-GB" dirty="0"/>
          </a:p>
          <a:p>
            <a:endParaRPr lang="en-US" dirty="0"/>
          </a:p>
        </p:txBody>
      </p:sp>
      <p:sp>
        <p:nvSpPr>
          <p:cNvPr id="2" name="Title 1">
            <a:extLst>
              <a:ext uri="{FF2B5EF4-FFF2-40B4-BE49-F238E27FC236}">
                <a16:creationId xmlns:a16="http://schemas.microsoft.com/office/drawing/2014/main" id="{8675A03D-2B84-B44B-99D5-4F9BA2D6D4A9}"/>
              </a:ext>
            </a:extLst>
          </p:cNvPr>
          <p:cNvSpPr>
            <a:spLocks noGrp="1"/>
          </p:cNvSpPr>
          <p:nvPr>
            <p:ph type="title"/>
          </p:nvPr>
        </p:nvSpPr>
        <p:spPr>
          <a:xfrm>
            <a:off x="792336" y="114590"/>
            <a:ext cx="1596817" cy="721364"/>
          </a:xfrm>
        </p:spPr>
        <p:txBody>
          <a:bodyPr/>
          <a:lstStyle/>
          <a:p>
            <a:r>
              <a:rPr lang="en-US" dirty="0"/>
              <a:t>GE-BOLD</a:t>
            </a:r>
          </a:p>
        </p:txBody>
      </p:sp>
      <p:sp>
        <p:nvSpPr>
          <p:cNvPr id="5" name="Title 1">
            <a:extLst>
              <a:ext uri="{FF2B5EF4-FFF2-40B4-BE49-F238E27FC236}">
                <a16:creationId xmlns:a16="http://schemas.microsoft.com/office/drawing/2014/main" id="{D6A95B85-F5DA-124F-B5B0-3FBD22DF77B2}"/>
              </a:ext>
            </a:extLst>
          </p:cNvPr>
          <p:cNvSpPr txBox="1">
            <a:spLocks/>
          </p:cNvSpPr>
          <p:nvPr/>
        </p:nvSpPr>
        <p:spPr bwMode="auto">
          <a:xfrm>
            <a:off x="3276732" y="104123"/>
            <a:ext cx="1596817" cy="72136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76154" tIns="38076" rIns="76154" bIns="38076" numCol="1" anchor="ctr" anchorCtr="0" compatLnSpc="1">
            <a:prstTxWarp prst="textNoShape">
              <a:avLst/>
            </a:prstTxWarp>
          </a:bodyPr>
          <a:lstStyle>
            <a:lvl1pPr algn="ctr" defTabSz="380775" rtl="0" fontAlgn="base">
              <a:spcBef>
                <a:spcPct val="0"/>
              </a:spcBef>
              <a:spcAft>
                <a:spcPct val="0"/>
              </a:spcAft>
              <a:defRPr sz="2300" kern="1200">
                <a:solidFill>
                  <a:schemeClr val="tx2"/>
                </a:solidFill>
                <a:latin typeface="Verdana"/>
                <a:ea typeface="ＭＳ Ｐゴシック" pitchFamily="-106" charset="-128"/>
                <a:cs typeface="Verdana"/>
              </a:defRPr>
            </a:lvl1pPr>
            <a:lvl2pPr algn="ctr" defTabSz="380775" rtl="0" fontAlgn="base">
              <a:spcBef>
                <a:spcPct val="0"/>
              </a:spcBef>
              <a:spcAft>
                <a:spcPct val="0"/>
              </a:spcAft>
              <a:defRPr sz="2300">
                <a:solidFill>
                  <a:schemeClr val="tx2"/>
                </a:solidFill>
                <a:latin typeface="Verdana" pitchFamily="-106" charset="0"/>
                <a:ea typeface="ＭＳ Ｐゴシック" pitchFamily="-106" charset="-128"/>
                <a:cs typeface="Verdana" pitchFamily="34" charset="0"/>
              </a:defRPr>
            </a:lvl2pPr>
            <a:lvl3pPr algn="ctr" defTabSz="380775" rtl="0" fontAlgn="base">
              <a:spcBef>
                <a:spcPct val="0"/>
              </a:spcBef>
              <a:spcAft>
                <a:spcPct val="0"/>
              </a:spcAft>
              <a:defRPr sz="2300">
                <a:solidFill>
                  <a:schemeClr val="tx2"/>
                </a:solidFill>
                <a:latin typeface="Verdana" pitchFamily="-106" charset="0"/>
                <a:ea typeface="ＭＳ Ｐゴシック" pitchFamily="-106" charset="-128"/>
                <a:cs typeface="Verdana" pitchFamily="34" charset="0"/>
              </a:defRPr>
            </a:lvl3pPr>
            <a:lvl4pPr algn="ctr" defTabSz="380775" rtl="0" fontAlgn="base">
              <a:spcBef>
                <a:spcPct val="0"/>
              </a:spcBef>
              <a:spcAft>
                <a:spcPct val="0"/>
              </a:spcAft>
              <a:defRPr sz="2300">
                <a:solidFill>
                  <a:schemeClr val="tx2"/>
                </a:solidFill>
                <a:latin typeface="Verdana" pitchFamily="-106" charset="0"/>
                <a:ea typeface="ＭＳ Ｐゴシック" pitchFamily="-106" charset="-128"/>
                <a:cs typeface="Verdana" pitchFamily="34" charset="0"/>
              </a:defRPr>
            </a:lvl4pPr>
            <a:lvl5pPr algn="ctr" defTabSz="380775" rtl="0" fontAlgn="base">
              <a:spcBef>
                <a:spcPct val="0"/>
              </a:spcBef>
              <a:spcAft>
                <a:spcPct val="0"/>
              </a:spcAft>
              <a:defRPr sz="2300">
                <a:solidFill>
                  <a:schemeClr val="tx2"/>
                </a:solidFill>
                <a:latin typeface="Verdana" pitchFamily="-106" charset="0"/>
                <a:ea typeface="ＭＳ Ｐゴシック" pitchFamily="-106" charset="-128"/>
                <a:cs typeface="Verdana" pitchFamily="34" charset="0"/>
              </a:defRPr>
            </a:lvl5pPr>
            <a:lvl6pPr marL="380775" algn="ctr" defTabSz="380775" rtl="0" eaLnBrk="1" fontAlgn="base" hangingPunct="1">
              <a:spcBef>
                <a:spcPct val="0"/>
              </a:spcBef>
              <a:spcAft>
                <a:spcPct val="0"/>
              </a:spcAft>
              <a:defRPr sz="2300">
                <a:solidFill>
                  <a:schemeClr val="tx2"/>
                </a:solidFill>
                <a:latin typeface="Verdana" pitchFamily="-106" charset="0"/>
                <a:ea typeface="ＭＳ Ｐゴシック" pitchFamily="-106" charset="-128"/>
              </a:defRPr>
            </a:lvl6pPr>
            <a:lvl7pPr marL="761551" algn="ctr" defTabSz="380775" rtl="0" eaLnBrk="1" fontAlgn="base" hangingPunct="1">
              <a:spcBef>
                <a:spcPct val="0"/>
              </a:spcBef>
              <a:spcAft>
                <a:spcPct val="0"/>
              </a:spcAft>
              <a:defRPr sz="2300">
                <a:solidFill>
                  <a:schemeClr val="tx2"/>
                </a:solidFill>
                <a:latin typeface="Verdana" pitchFamily="-106" charset="0"/>
                <a:ea typeface="ＭＳ Ｐゴシック" pitchFamily="-106" charset="-128"/>
              </a:defRPr>
            </a:lvl7pPr>
            <a:lvl8pPr marL="1142324" algn="ctr" defTabSz="380775" rtl="0" eaLnBrk="1" fontAlgn="base" hangingPunct="1">
              <a:spcBef>
                <a:spcPct val="0"/>
              </a:spcBef>
              <a:spcAft>
                <a:spcPct val="0"/>
              </a:spcAft>
              <a:defRPr sz="2300">
                <a:solidFill>
                  <a:schemeClr val="tx2"/>
                </a:solidFill>
                <a:latin typeface="Verdana" pitchFamily="-106" charset="0"/>
                <a:ea typeface="ＭＳ Ｐゴシック" pitchFamily="-106" charset="-128"/>
              </a:defRPr>
            </a:lvl8pPr>
            <a:lvl9pPr marL="1523097" algn="ctr" defTabSz="380775" rtl="0" eaLnBrk="1" fontAlgn="base" hangingPunct="1">
              <a:spcBef>
                <a:spcPct val="0"/>
              </a:spcBef>
              <a:spcAft>
                <a:spcPct val="0"/>
              </a:spcAft>
              <a:defRPr sz="2300">
                <a:solidFill>
                  <a:schemeClr val="tx2"/>
                </a:solidFill>
                <a:latin typeface="Verdana" pitchFamily="-106" charset="0"/>
                <a:ea typeface="ＭＳ Ｐゴシック" pitchFamily="-106" charset="-128"/>
              </a:defRPr>
            </a:lvl9pPr>
          </a:lstStyle>
          <a:p>
            <a:r>
              <a:rPr lang="en-US" dirty="0"/>
              <a:t>SE-BOLD</a:t>
            </a:r>
          </a:p>
        </p:txBody>
      </p:sp>
      <p:sp>
        <p:nvSpPr>
          <p:cNvPr id="6" name="Title 1">
            <a:extLst>
              <a:ext uri="{FF2B5EF4-FFF2-40B4-BE49-F238E27FC236}">
                <a16:creationId xmlns:a16="http://schemas.microsoft.com/office/drawing/2014/main" id="{4EA42920-26F0-8849-AC1C-9C6FF4E1FFFB}"/>
              </a:ext>
            </a:extLst>
          </p:cNvPr>
          <p:cNvSpPr txBox="1">
            <a:spLocks/>
          </p:cNvSpPr>
          <p:nvPr/>
        </p:nvSpPr>
        <p:spPr bwMode="auto">
          <a:xfrm>
            <a:off x="5419431" y="105274"/>
            <a:ext cx="1596817" cy="72136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76154" tIns="38076" rIns="76154" bIns="38076" numCol="1" anchor="ctr" anchorCtr="0" compatLnSpc="1">
            <a:prstTxWarp prst="textNoShape">
              <a:avLst/>
            </a:prstTxWarp>
          </a:bodyPr>
          <a:lstStyle>
            <a:lvl1pPr algn="ctr" defTabSz="380775" rtl="0" fontAlgn="base">
              <a:spcBef>
                <a:spcPct val="0"/>
              </a:spcBef>
              <a:spcAft>
                <a:spcPct val="0"/>
              </a:spcAft>
              <a:defRPr sz="2300" kern="1200">
                <a:solidFill>
                  <a:schemeClr val="tx2"/>
                </a:solidFill>
                <a:latin typeface="Verdana"/>
                <a:ea typeface="ＭＳ Ｐゴシック" pitchFamily="-106" charset="-128"/>
                <a:cs typeface="Verdana"/>
              </a:defRPr>
            </a:lvl1pPr>
            <a:lvl2pPr algn="ctr" defTabSz="380775" rtl="0" fontAlgn="base">
              <a:spcBef>
                <a:spcPct val="0"/>
              </a:spcBef>
              <a:spcAft>
                <a:spcPct val="0"/>
              </a:spcAft>
              <a:defRPr sz="2300">
                <a:solidFill>
                  <a:schemeClr val="tx2"/>
                </a:solidFill>
                <a:latin typeface="Verdana" pitchFamily="-106" charset="0"/>
                <a:ea typeface="ＭＳ Ｐゴシック" pitchFamily="-106" charset="-128"/>
                <a:cs typeface="Verdana" pitchFamily="34" charset="0"/>
              </a:defRPr>
            </a:lvl2pPr>
            <a:lvl3pPr algn="ctr" defTabSz="380775" rtl="0" fontAlgn="base">
              <a:spcBef>
                <a:spcPct val="0"/>
              </a:spcBef>
              <a:spcAft>
                <a:spcPct val="0"/>
              </a:spcAft>
              <a:defRPr sz="2300">
                <a:solidFill>
                  <a:schemeClr val="tx2"/>
                </a:solidFill>
                <a:latin typeface="Verdana" pitchFamily="-106" charset="0"/>
                <a:ea typeface="ＭＳ Ｐゴシック" pitchFamily="-106" charset="-128"/>
                <a:cs typeface="Verdana" pitchFamily="34" charset="0"/>
              </a:defRPr>
            </a:lvl3pPr>
            <a:lvl4pPr algn="ctr" defTabSz="380775" rtl="0" fontAlgn="base">
              <a:spcBef>
                <a:spcPct val="0"/>
              </a:spcBef>
              <a:spcAft>
                <a:spcPct val="0"/>
              </a:spcAft>
              <a:defRPr sz="2300">
                <a:solidFill>
                  <a:schemeClr val="tx2"/>
                </a:solidFill>
                <a:latin typeface="Verdana" pitchFamily="-106" charset="0"/>
                <a:ea typeface="ＭＳ Ｐゴシック" pitchFamily="-106" charset="-128"/>
                <a:cs typeface="Verdana" pitchFamily="34" charset="0"/>
              </a:defRPr>
            </a:lvl4pPr>
            <a:lvl5pPr algn="ctr" defTabSz="380775" rtl="0" fontAlgn="base">
              <a:spcBef>
                <a:spcPct val="0"/>
              </a:spcBef>
              <a:spcAft>
                <a:spcPct val="0"/>
              </a:spcAft>
              <a:defRPr sz="2300">
                <a:solidFill>
                  <a:schemeClr val="tx2"/>
                </a:solidFill>
                <a:latin typeface="Verdana" pitchFamily="-106" charset="0"/>
                <a:ea typeface="ＭＳ Ｐゴシック" pitchFamily="-106" charset="-128"/>
                <a:cs typeface="Verdana" pitchFamily="34" charset="0"/>
              </a:defRPr>
            </a:lvl5pPr>
            <a:lvl6pPr marL="380775" algn="ctr" defTabSz="380775" rtl="0" eaLnBrk="1" fontAlgn="base" hangingPunct="1">
              <a:spcBef>
                <a:spcPct val="0"/>
              </a:spcBef>
              <a:spcAft>
                <a:spcPct val="0"/>
              </a:spcAft>
              <a:defRPr sz="2300">
                <a:solidFill>
                  <a:schemeClr val="tx2"/>
                </a:solidFill>
                <a:latin typeface="Verdana" pitchFamily="-106" charset="0"/>
                <a:ea typeface="ＭＳ Ｐゴシック" pitchFamily="-106" charset="-128"/>
              </a:defRPr>
            </a:lvl6pPr>
            <a:lvl7pPr marL="761551" algn="ctr" defTabSz="380775" rtl="0" eaLnBrk="1" fontAlgn="base" hangingPunct="1">
              <a:spcBef>
                <a:spcPct val="0"/>
              </a:spcBef>
              <a:spcAft>
                <a:spcPct val="0"/>
              </a:spcAft>
              <a:defRPr sz="2300">
                <a:solidFill>
                  <a:schemeClr val="tx2"/>
                </a:solidFill>
                <a:latin typeface="Verdana" pitchFamily="-106" charset="0"/>
                <a:ea typeface="ＭＳ Ｐゴシック" pitchFamily="-106" charset="-128"/>
              </a:defRPr>
            </a:lvl7pPr>
            <a:lvl8pPr marL="1142324" algn="ctr" defTabSz="380775" rtl="0" eaLnBrk="1" fontAlgn="base" hangingPunct="1">
              <a:spcBef>
                <a:spcPct val="0"/>
              </a:spcBef>
              <a:spcAft>
                <a:spcPct val="0"/>
              </a:spcAft>
              <a:defRPr sz="2300">
                <a:solidFill>
                  <a:schemeClr val="tx2"/>
                </a:solidFill>
                <a:latin typeface="Verdana" pitchFamily="-106" charset="0"/>
                <a:ea typeface="ＭＳ Ｐゴシック" pitchFamily="-106" charset="-128"/>
              </a:defRPr>
            </a:lvl8pPr>
            <a:lvl9pPr marL="1523097" algn="ctr" defTabSz="380775" rtl="0" eaLnBrk="1" fontAlgn="base" hangingPunct="1">
              <a:spcBef>
                <a:spcPct val="0"/>
              </a:spcBef>
              <a:spcAft>
                <a:spcPct val="0"/>
              </a:spcAft>
              <a:defRPr sz="2300">
                <a:solidFill>
                  <a:schemeClr val="tx2"/>
                </a:solidFill>
                <a:latin typeface="Verdana" pitchFamily="-106" charset="0"/>
                <a:ea typeface="ＭＳ Ｐゴシック" pitchFamily="-106" charset="-128"/>
              </a:defRPr>
            </a:lvl9pPr>
          </a:lstStyle>
          <a:p>
            <a:r>
              <a:rPr lang="en-US" dirty="0"/>
              <a:t>GRASE</a:t>
            </a:r>
          </a:p>
        </p:txBody>
      </p:sp>
      <p:sp>
        <p:nvSpPr>
          <p:cNvPr id="7" name="Title 1">
            <a:extLst>
              <a:ext uri="{FF2B5EF4-FFF2-40B4-BE49-F238E27FC236}">
                <a16:creationId xmlns:a16="http://schemas.microsoft.com/office/drawing/2014/main" id="{C820BBBC-420E-814B-AF49-D76B5E4FB39D}"/>
              </a:ext>
            </a:extLst>
          </p:cNvPr>
          <p:cNvSpPr txBox="1">
            <a:spLocks/>
          </p:cNvSpPr>
          <p:nvPr/>
        </p:nvSpPr>
        <p:spPr bwMode="auto">
          <a:xfrm>
            <a:off x="7577358" y="104123"/>
            <a:ext cx="1596817" cy="72136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76154" tIns="38076" rIns="76154" bIns="38076" numCol="1" anchor="ctr" anchorCtr="0" compatLnSpc="1">
            <a:prstTxWarp prst="textNoShape">
              <a:avLst/>
            </a:prstTxWarp>
          </a:bodyPr>
          <a:lstStyle>
            <a:lvl1pPr algn="ctr" defTabSz="380775" rtl="0" fontAlgn="base">
              <a:spcBef>
                <a:spcPct val="0"/>
              </a:spcBef>
              <a:spcAft>
                <a:spcPct val="0"/>
              </a:spcAft>
              <a:defRPr sz="2300" kern="1200">
                <a:solidFill>
                  <a:schemeClr val="tx2"/>
                </a:solidFill>
                <a:latin typeface="Verdana"/>
                <a:ea typeface="ＭＳ Ｐゴシック" pitchFamily="-106" charset="-128"/>
                <a:cs typeface="Verdana"/>
              </a:defRPr>
            </a:lvl1pPr>
            <a:lvl2pPr algn="ctr" defTabSz="380775" rtl="0" fontAlgn="base">
              <a:spcBef>
                <a:spcPct val="0"/>
              </a:spcBef>
              <a:spcAft>
                <a:spcPct val="0"/>
              </a:spcAft>
              <a:defRPr sz="2300">
                <a:solidFill>
                  <a:schemeClr val="tx2"/>
                </a:solidFill>
                <a:latin typeface="Verdana" pitchFamily="-106" charset="0"/>
                <a:ea typeface="ＭＳ Ｐゴシック" pitchFamily="-106" charset="-128"/>
                <a:cs typeface="Verdana" pitchFamily="34" charset="0"/>
              </a:defRPr>
            </a:lvl2pPr>
            <a:lvl3pPr algn="ctr" defTabSz="380775" rtl="0" fontAlgn="base">
              <a:spcBef>
                <a:spcPct val="0"/>
              </a:spcBef>
              <a:spcAft>
                <a:spcPct val="0"/>
              </a:spcAft>
              <a:defRPr sz="2300">
                <a:solidFill>
                  <a:schemeClr val="tx2"/>
                </a:solidFill>
                <a:latin typeface="Verdana" pitchFamily="-106" charset="0"/>
                <a:ea typeface="ＭＳ Ｐゴシック" pitchFamily="-106" charset="-128"/>
                <a:cs typeface="Verdana" pitchFamily="34" charset="0"/>
              </a:defRPr>
            </a:lvl3pPr>
            <a:lvl4pPr algn="ctr" defTabSz="380775" rtl="0" fontAlgn="base">
              <a:spcBef>
                <a:spcPct val="0"/>
              </a:spcBef>
              <a:spcAft>
                <a:spcPct val="0"/>
              </a:spcAft>
              <a:defRPr sz="2300">
                <a:solidFill>
                  <a:schemeClr val="tx2"/>
                </a:solidFill>
                <a:latin typeface="Verdana" pitchFamily="-106" charset="0"/>
                <a:ea typeface="ＭＳ Ｐゴシック" pitchFamily="-106" charset="-128"/>
                <a:cs typeface="Verdana" pitchFamily="34" charset="0"/>
              </a:defRPr>
            </a:lvl4pPr>
            <a:lvl5pPr algn="ctr" defTabSz="380775" rtl="0" fontAlgn="base">
              <a:spcBef>
                <a:spcPct val="0"/>
              </a:spcBef>
              <a:spcAft>
                <a:spcPct val="0"/>
              </a:spcAft>
              <a:defRPr sz="2300">
                <a:solidFill>
                  <a:schemeClr val="tx2"/>
                </a:solidFill>
                <a:latin typeface="Verdana" pitchFamily="-106" charset="0"/>
                <a:ea typeface="ＭＳ Ｐゴシック" pitchFamily="-106" charset="-128"/>
                <a:cs typeface="Verdana" pitchFamily="34" charset="0"/>
              </a:defRPr>
            </a:lvl5pPr>
            <a:lvl6pPr marL="380775" algn="ctr" defTabSz="380775" rtl="0" eaLnBrk="1" fontAlgn="base" hangingPunct="1">
              <a:spcBef>
                <a:spcPct val="0"/>
              </a:spcBef>
              <a:spcAft>
                <a:spcPct val="0"/>
              </a:spcAft>
              <a:defRPr sz="2300">
                <a:solidFill>
                  <a:schemeClr val="tx2"/>
                </a:solidFill>
                <a:latin typeface="Verdana" pitchFamily="-106" charset="0"/>
                <a:ea typeface="ＭＳ Ｐゴシック" pitchFamily="-106" charset="-128"/>
              </a:defRPr>
            </a:lvl6pPr>
            <a:lvl7pPr marL="761551" algn="ctr" defTabSz="380775" rtl="0" eaLnBrk="1" fontAlgn="base" hangingPunct="1">
              <a:spcBef>
                <a:spcPct val="0"/>
              </a:spcBef>
              <a:spcAft>
                <a:spcPct val="0"/>
              </a:spcAft>
              <a:defRPr sz="2300">
                <a:solidFill>
                  <a:schemeClr val="tx2"/>
                </a:solidFill>
                <a:latin typeface="Verdana" pitchFamily="-106" charset="0"/>
                <a:ea typeface="ＭＳ Ｐゴシック" pitchFamily="-106" charset="-128"/>
              </a:defRPr>
            </a:lvl7pPr>
            <a:lvl8pPr marL="1142324" algn="ctr" defTabSz="380775" rtl="0" eaLnBrk="1" fontAlgn="base" hangingPunct="1">
              <a:spcBef>
                <a:spcPct val="0"/>
              </a:spcBef>
              <a:spcAft>
                <a:spcPct val="0"/>
              </a:spcAft>
              <a:defRPr sz="2300">
                <a:solidFill>
                  <a:schemeClr val="tx2"/>
                </a:solidFill>
                <a:latin typeface="Verdana" pitchFamily="-106" charset="0"/>
                <a:ea typeface="ＭＳ Ｐゴシック" pitchFamily="-106" charset="-128"/>
              </a:defRPr>
            </a:lvl8pPr>
            <a:lvl9pPr marL="1523097" algn="ctr" defTabSz="380775" rtl="0" eaLnBrk="1" fontAlgn="base" hangingPunct="1">
              <a:spcBef>
                <a:spcPct val="0"/>
              </a:spcBef>
              <a:spcAft>
                <a:spcPct val="0"/>
              </a:spcAft>
              <a:defRPr sz="2300">
                <a:solidFill>
                  <a:schemeClr val="tx2"/>
                </a:solidFill>
                <a:latin typeface="Verdana" pitchFamily="-106" charset="0"/>
                <a:ea typeface="ＭＳ Ｐゴシック" pitchFamily="-106" charset="-128"/>
              </a:defRPr>
            </a:lvl9pPr>
          </a:lstStyle>
          <a:p>
            <a:r>
              <a:rPr lang="en-US" dirty="0"/>
              <a:t>(b)SSFP</a:t>
            </a:r>
          </a:p>
        </p:txBody>
      </p:sp>
      <p:sp>
        <p:nvSpPr>
          <p:cNvPr id="8" name="Title 1">
            <a:extLst>
              <a:ext uri="{FF2B5EF4-FFF2-40B4-BE49-F238E27FC236}">
                <a16:creationId xmlns:a16="http://schemas.microsoft.com/office/drawing/2014/main" id="{1F4B7427-FDF6-AA43-BC7A-312971B5E09D}"/>
              </a:ext>
            </a:extLst>
          </p:cNvPr>
          <p:cNvSpPr txBox="1">
            <a:spLocks/>
          </p:cNvSpPr>
          <p:nvPr/>
        </p:nvSpPr>
        <p:spPr bwMode="auto">
          <a:xfrm>
            <a:off x="9861744" y="104123"/>
            <a:ext cx="1596817" cy="72136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76154" tIns="38076" rIns="76154" bIns="38076" numCol="1" anchor="ctr" anchorCtr="0" compatLnSpc="1">
            <a:prstTxWarp prst="textNoShape">
              <a:avLst/>
            </a:prstTxWarp>
          </a:bodyPr>
          <a:lstStyle>
            <a:lvl1pPr algn="ctr" defTabSz="380775" rtl="0" fontAlgn="base">
              <a:spcBef>
                <a:spcPct val="0"/>
              </a:spcBef>
              <a:spcAft>
                <a:spcPct val="0"/>
              </a:spcAft>
              <a:defRPr sz="2300" kern="1200">
                <a:solidFill>
                  <a:schemeClr val="tx2"/>
                </a:solidFill>
                <a:latin typeface="Verdana"/>
                <a:ea typeface="ＭＳ Ｐゴシック" pitchFamily="-106" charset="-128"/>
                <a:cs typeface="Verdana"/>
              </a:defRPr>
            </a:lvl1pPr>
            <a:lvl2pPr algn="ctr" defTabSz="380775" rtl="0" fontAlgn="base">
              <a:spcBef>
                <a:spcPct val="0"/>
              </a:spcBef>
              <a:spcAft>
                <a:spcPct val="0"/>
              </a:spcAft>
              <a:defRPr sz="2300">
                <a:solidFill>
                  <a:schemeClr val="tx2"/>
                </a:solidFill>
                <a:latin typeface="Verdana" pitchFamily="-106" charset="0"/>
                <a:ea typeface="ＭＳ Ｐゴシック" pitchFamily="-106" charset="-128"/>
                <a:cs typeface="Verdana" pitchFamily="34" charset="0"/>
              </a:defRPr>
            </a:lvl2pPr>
            <a:lvl3pPr algn="ctr" defTabSz="380775" rtl="0" fontAlgn="base">
              <a:spcBef>
                <a:spcPct val="0"/>
              </a:spcBef>
              <a:spcAft>
                <a:spcPct val="0"/>
              </a:spcAft>
              <a:defRPr sz="2300">
                <a:solidFill>
                  <a:schemeClr val="tx2"/>
                </a:solidFill>
                <a:latin typeface="Verdana" pitchFamily="-106" charset="0"/>
                <a:ea typeface="ＭＳ Ｐゴシック" pitchFamily="-106" charset="-128"/>
                <a:cs typeface="Verdana" pitchFamily="34" charset="0"/>
              </a:defRPr>
            </a:lvl3pPr>
            <a:lvl4pPr algn="ctr" defTabSz="380775" rtl="0" fontAlgn="base">
              <a:spcBef>
                <a:spcPct val="0"/>
              </a:spcBef>
              <a:spcAft>
                <a:spcPct val="0"/>
              </a:spcAft>
              <a:defRPr sz="2300">
                <a:solidFill>
                  <a:schemeClr val="tx2"/>
                </a:solidFill>
                <a:latin typeface="Verdana" pitchFamily="-106" charset="0"/>
                <a:ea typeface="ＭＳ Ｐゴシック" pitchFamily="-106" charset="-128"/>
                <a:cs typeface="Verdana" pitchFamily="34" charset="0"/>
              </a:defRPr>
            </a:lvl4pPr>
            <a:lvl5pPr algn="ctr" defTabSz="380775" rtl="0" fontAlgn="base">
              <a:spcBef>
                <a:spcPct val="0"/>
              </a:spcBef>
              <a:spcAft>
                <a:spcPct val="0"/>
              </a:spcAft>
              <a:defRPr sz="2300">
                <a:solidFill>
                  <a:schemeClr val="tx2"/>
                </a:solidFill>
                <a:latin typeface="Verdana" pitchFamily="-106" charset="0"/>
                <a:ea typeface="ＭＳ Ｐゴシック" pitchFamily="-106" charset="-128"/>
                <a:cs typeface="Verdana" pitchFamily="34" charset="0"/>
              </a:defRPr>
            </a:lvl5pPr>
            <a:lvl6pPr marL="380775" algn="ctr" defTabSz="380775" rtl="0" eaLnBrk="1" fontAlgn="base" hangingPunct="1">
              <a:spcBef>
                <a:spcPct val="0"/>
              </a:spcBef>
              <a:spcAft>
                <a:spcPct val="0"/>
              </a:spcAft>
              <a:defRPr sz="2300">
                <a:solidFill>
                  <a:schemeClr val="tx2"/>
                </a:solidFill>
                <a:latin typeface="Verdana" pitchFamily="-106" charset="0"/>
                <a:ea typeface="ＭＳ Ｐゴシック" pitchFamily="-106" charset="-128"/>
              </a:defRPr>
            </a:lvl6pPr>
            <a:lvl7pPr marL="761551" algn="ctr" defTabSz="380775" rtl="0" eaLnBrk="1" fontAlgn="base" hangingPunct="1">
              <a:spcBef>
                <a:spcPct val="0"/>
              </a:spcBef>
              <a:spcAft>
                <a:spcPct val="0"/>
              </a:spcAft>
              <a:defRPr sz="2300">
                <a:solidFill>
                  <a:schemeClr val="tx2"/>
                </a:solidFill>
                <a:latin typeface="Verdana" pitchFamily="-106" charset="0"/>
                <a:ea typeface="ＭＳ Ｐゴシック" pitchFamily="-106" charset="-128"/>
              </a:defRPr>
            </a:lvl7pPr>
            <a:lvl8pPr marL="1142324" algn="ctr" defTabSz="380775" rtl="0" eaLnBrk="1" fontAlgn="base" hangingPunct="1">
              <a:spcBef>
                <a:spcPct val="0"/>
              </a:spcBef>
              <a:spcAft>
                <a:spcPct val="0"/>
              </a:spcAft>
              <a:defRPr sz="2300">
                <a:solidFill>
                  <a:schemeClr val="tx2"/>
                </a:solidFill>
                <a:latin typeface="Verdana" pitchFamily="-106" charset="0"/>
                <a:ea typeface="ＭＳ Ｐゴシック" pitchFamily="-106" charset="-128"/>
              </a:defRPr>
            </a:lvl8pPr>
            <a:lvl9pPr marL="1523097" algn="ctr" defTabSz="380775" rtl="0" eaLnBrk="1" fontAlgn="base" hangingPunct="1">
              <a:spcBef>
                <a:spcPct val="0"/>
              </a:spcBef>
              <a:spcAft>
                <a:spcPct val="0"/>
              </a:spcAft>
              <a:defRPr sz="2300">
                <a:solidFill>
                  <a:schemeClr val="tx2"/>
                </a:solidFill>
                <a:latin typeface="Verdana" pitchFamily="-106" charset="0"/>
                <a:ea typeface="ＭＳ Ｐゴシック" pitchFamily="-106" charset="-128"/>
              </a:defRPr>
            </a:lvl9pPr>
          </a:lstStyle>
          <a:p>
            <a:r>
              <a:rPr lang="en-US" dirty="0"/>
              <a:t>VASO</a:t>
            </a:r>
          </a:p>
        </p:txBody>
      </p:sp>
      <p:sp>
        <p:nvSpPr>
          <p:cNvPr id="101" name="Title 1">
            <a:extLst>
              <a:ext uri="{FF2B5EF4-FFF2-40B4-BE49-F238E27FC236}">
                <a16:creationId xmlns:a16="http://schemas.microsoft.com/office/drawing/2014/main" id="{49D8B7A8-A521-8544-AE4A-18BF3E2BA7B7}"/>
              </a:ext>
            </a:extLst>
          </p:cNvPr>
          <p:cNvSpPr txBox="1">
            <a:spLocks/>
          </p:cNvSpPr>
          <p:nvPr/>
        </p:nvSpPr>
        <p:spPr bwMode="auto">
          <a:xfrm>
            <a:off x="2083660" y="96664"/>
            <a:ext cx="1596817" cy="72136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76154" tIns="38076" rIns="76154" bIns="38076" numCol="1" anchor="ctr" anchorCtr="0" compatLnSpc="1">
            <a:prstTxWarp prst="textNoShape">
              <a:avLst/>
            </a:prstTxWarp>
          </a:bodyPr>
          <a:lstStyle>
            <a:lvl1pPr algn="ctr" defTabSz="380775" rtl="0" fontAlgn="base">
              <a:spcBef>
                <a:spcPct val="0"/>
              </a:spcBef>
              <a:spcAft>
                <a:spcPct val="0"/>
              </a:spcAft>
              <a:defRPr sz="2300" kern="1200">
                <a:solidFill>
                  <a:schemeClr val="tx2"/>
                </a:solidFill>
                <a:latin typeface="Verdana"/>
                <a:ea typeface="ＭＳ Ｐゴシック" pitchFamily="-106" charset="-128"/>
                <a:cs typeface="Verdana"/>
              </a:defRPr>
            </a:lvl1pPr>
            <a:lvl2pPr algn="ctr" defTabSz="380775" rtl="0" fontAlgn="base">
              <a:spcBef>
                <a:spcPct val="0"/>
              </a:spcBef>
              <a:spcAft>
                <a:spcPct val="0"/>
              </a:spcAft>
              <a:defRPr sz="2300">
                <a:solidFill>
                  <a:schemeClr val="tx2"/>
                </a:solidFill>
                <a:latin typeface="Verdana" pitchFamily="-106" charset="0"/>
                <a:ea typeface="ＭＳ Ｐゴシック" pitchFamily="-106" charset="-128"/>
                <a:cs typeface="Verdana" pitchFamily="34" charset="0"/>
              </a:defRPr>
            </a:lvl2pPr>
            <a:lvl3pPr algn="ctr" defTabSz="380775" rtl="0" fontAlgn="base">
              <a:spcBef>
                <a:spcPct val="0"/>
              </a:spcBef>
              <a:spcAft>
                <a:spcPct val="0"/>
              </a:spcAft>
              <a:defRPr sz="2300">
                <a:solidFill>
                  <a:schemeClr val="tx2"/>
                </a:solidFill>
                <a:latin typeface="Verdana" pitchFamily="-106" charset="0"/>
                <a:ea typeface="ＭＳ Ｐゴシック" pitchFamily="-106" charset="-128"/>
                <a:cs typeface="Verdana" pitchFamily="34" charset="0"/>
              </a:defRPr>
            </a:lvl3pPr>
            <a:lvl4pPr algn="ctr" defTabSz="380775" rtl="0" fontAlgn="base">
              <a:spcBef>
                <a:spcPct val="0"/>
              </a:spcBef>
              <a:spcAft>
                <a:spcPct val="0"/>
              </a:spcAft>
              <a:defRPr sz="2300">
                <a:solidFill>
                  <a:schemeClr val="tx2"/>
                </a:solidFill>
                <a:latin typeface="Verdana" pitchFamily="-106" charset="0"/>
                <a:ea typeface="ＭＳ Ｐゴシック" pitchFamily="-106" charset="-128"/>
                <a:cs typeface="Verdana" pitchFamily="34" charset="0"/>
              </a:defRPr>
            </a:lvl4pPr>
            <a:lvl5pPr algn="ctr" defTabSz="380775" rtl="0" fontAlgn="base">
              <a:spcBef>
                <a:spcPct val="0"/>
              </a:spcBef>
              <a:spcAft>
                <a:spcPct val="0"/>
              </a:spcAft>
              <a:defRPr sz="2300">
                <a:solidFill>
                  <a:schemeClr val="tx2"/>
                </a:solidFill>
                <a:latin typeface="Verdana" pitchFamily="-106" charset="0"/>
                <a:ea typeface="ＭＳ Ｐゴシック" pitchFamily="-106" charset="-128"/>
                <a:cs typeface="Verdana" pitchFamily="34" charset="0"/>
              </a:defRPr>
            </a:lvl5pPr>
            <a:lvl6pPr marL="380775" algn="ctr" defTabSz="380775" rtl="0" eaLnBrk="1" fontAlgn="base" hangingPunct="1">
              <a:spcBef>
                <a:spcPct val="0"/>
              </a:spcBef>
              <a:spcAft>
                <a:spcPct val="0"/>
              </a:spcAft>
              <a:defRPr sz="2300">
                <a:solidFill>
                  <a:schemeClr val="tx2"/>
                </a:solidFill>
                <a:latin typeface="Verdana" pitchFamily="-106" charset="0"/>
                <a:ea typeface="ＭＳ Ｐゴシック" pitchFamily="-106" charset="-128"/>
              </a:defRPr>
            </a:lvl6pPr>
            <a:lvl7pPr marL="761551" algn="ctr" defTabSz="380775" rtl="0" eaLnBrk="1" fontAlgn="base" hangingPunct="1">
              <a:spcBef>
                <a:spcPct val="0"/>
              </a:spcBef>
              <a:spcAft>
                <a:spcPct val="0"/>
              </a:spcAft>
              <a:defRPr sz="2300">
                <a:solidFill>
                  <a:schemeClr val="tx2"/>
                </a:solidFill>
                <a:latin typeface="Verdana" pitchFamily="-106" charset="0"/>
                <a:ea typeface="ＭＳ Ｐゴシック" pitchFamily="-106" charset="-128"/>
              </a:defRPr>
            </a:lvl7pPr>
            <a:lvl8pPr marL="1142324" algn="ctr" defTabSz="380775" rtl="0" eaLnBrk="1" fontAlgn="base" hangingPunct="1">
              <a:spcBef>
                <a:spcPct val="0"/>
              </a:spcBef>
              <a:spcAft>
                <a:spcPct val="0"/>
              </a:spcAft>
              <a:defRPr sz="2300">
                <a:solidFill>
                  <a:schemeClr val="tx2"/>
                </a:solidFill>
                <a:latin typeface="Verdana" pitchFamily="-106" charset="0"/>
                <a:ea typeface="ＭＳ Ｐゴシック" pitchFamily="-106" charset="-128"/>
              </a:defRPr>
            </a:lvl8pPr>
            <a:lvl9pPr marL="1523097" algn="ctr" defTabSz="380775" rtl="0" eaLnBrk="1" fontAlgn="base" hangingPunct="1">
              <a:spcBef>
                <a:spcPct val="0"/>
              </a:spcBef>
              <a:spcAft>
                <a:spcPct val="0"/>
              </a:spcAft>
              <a:defRPr sz="2300">
                <a:solidFill>
                  <a:schemeClr val="tx2"/>
                </a:solidFill>
                <a:latin typeface="Verdana" pitchFamily="-106" charset="0"/>
                <a:ea typeface="ＭＳ Ｐゴシック" pitchFamily="-106" charset="-128"/>
              </a:defRPr>
            </a:lvl9pPr>
          </a:lstStyle>
          <a:p>
            <a:r>
              <a:rPr lang="en-US" dirty="0"/>
              <a:t>vs.</a:t>
            </a:r>
          </a:p>
        </p:txBody>
      </p:sp>
      <p:sp>
        <p:nvSpPr>
          <p:cNvPr id="102" name="Title 1">
            <a:extLst>
              <a:ext uri="{FF2B5EF4-FFF2-40B4-BE49-F238E27FC236}">
                <a16:creationId xmlns:a16="http://schemas.microsoft.com/office/drawing/2014/main" id="{8FDAD467-4371-764C-A8BE-DED2B66F46CD}"/>
              </a:ext>
            </a:extLst>
          </p:cNvPr>
          <p:cNvSpPr txBox="1">
            <a:spLocks/>
          </p:cNvSpPr>
          <p:nvPr/>
        </p:nvSpPr>
        <p:spPr bwMode="auto">
          <a:xfrm>
            <a:off x="4443143" y="104946"/>
            <a:ext cx="1596817" cy="72136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76154" tIns="38076" rIns="76154" bIns="38076" numCol="1" anchor="ctr" anchorCtr="0" compatLnSpc="1">
            <a:prstTxWarp prst="textNoShape">
              <a:avLst/>
            </a:prstTxWarp>
          </a:bodyPr>
          <a:lstStyle>
            <a:lvl1pPr algn="ctr" defTabSz="380775" rtl="0" fontAlgn="base">
              <a:spcBef>
                <a:spcPct val="0"/>
              </a:spcBef>
              <a:spcAft>
                <a:spcPct val="0"/>
              </a:spcAft>
              <a:defRPr sz="2300" kern="1200">
                <a:solidFill>
                  <a:schemeClr val="tx2"/>
                </a:solidFill>
                <a:latin typeface="Verdana"/>
                <a:ea typeface="ＭＳ Ｐゴシック" pitchFamily="-106" charset="-128"/>
                <a:cs typeface="Verdana"/>
              </a:defRPr>
            </a:lvl1pPr>
            <a:lvl2pPr algn="ctr" defTabSz="380775" rtl="0" fontAlgn="base">
              <a:spcBef>
                <a:spcPct val="0"/>
              </a:spcBef>
              <a:spcAft>
                <a:spcPct val="0"/>
              </a:spcAft>
              <a:defRPr sz="2300">
                <a:solidFill>
                  <a:schemeClr val="tx2"/>
                </a:solidFill>
                <a:latin typeface="Verdana" pitchFamily="-106" charset="0"/>
                <a:ea typeface="ＭＳ Ｐゴシック" pitchFamily="-106" charset="-128"/>
                <a:cs typeface="Verdana" pitchFamily="34" charset="0"/>
              </a:defRPr>
            </a:lvl2pPr>
            <a:lvl3pPr algn="ctr" defTabSz="380775" rtl="0" fontAlgn="base">
              <a:spcBef>
                <a:spcPct val="0"/>
              </a:spcBef>
              <a:spcAft>
                <a:spcPct val="0"/>
              </a:spcAft>
              <a:defRPr sz="2300">
                <a:solidFill>
                  <a:schemeClr val="tx2"/>
                </a:solidFill>
                <a:latin typeface="Verdana" pitchFamily="-106" charset="0"/>
                <a:ea typeface="ＭＳ Ｐゴシック" pitchFamily="-106" charset="-128"/>
                <a:cs typeface="Verdana" pitchFamily="34" charset="0"/>
              </a:defRPr>
            </a:lvl3pPr>
            <a:lvl4pPr algn="ctr" defTabSz="380775" rtl="0" fontAlgn="base">
              <a:spcBef>
                <a:spcPct val="0"/>
              </a:spcBef>
              <a:spcAft>
                <a:spcPct val="0"/>
              </a:spcAft>
              <a:defRPr sz="2300">
                <a:solidFill>
                  <a:schemeClr val="tx2"/>
                </a:solidFill>
                <a:latin typeface="Verdana" pitchFamily="-106" charset="0"/>
                <a:ea typeface="ＭＳ Ｐゴシック" pitchFamily="-106" charset="-128"/>
                <a:cs typeface="Verdana" pitchFamily="34" charset="0"/>
              </a:defRPr>
            </a:lvl4pPr>
            <a:lvl5pPr algn="ctr" defTabSz="380775" rtl="0" fontAlgn="base">
              <a:spcBef>
                <a:spcPct val="0"/>
              </a:spcBef>
              <a:spcAft>
                <a:spcPct val="0"/>
              </a:spcAft>
              <a:defRPr sz="2300">
                <a:solidFill>
                  <a:schemeClr val="tx2"/>
                </a:solidFill>
                <a:latin typeface="Verdana" pitchFamily="-106" charset="0"/>
                <a:ea typeface="ＭＳ Ｐゴシック" pitchFamily="-106" charset="-128"/>
                <a:cs typeface="Verdana" pitchFamily="34" charset="0"/>
              </a:defRPr>
            </a:lvl5pPr>
            <a:lvl6pPr marL="380775" algn="ctr" defTabSz="380775" rtl="0" eaLnBrk="1" fontAlgn="base" hangingPunct="1">
              <a:spcBef>
                <a:spcPct val="0"/>
              </a:spcBef>
              <a:spcAft>
                <a:spcPct val="0"/>
              </a:spcAft>
              <a:defRPr sz="2300">
                <a:solidFill>
                  <a:schemeClr val="tx2"/>
                </a:solidFill>
                <a:latin typeface="Verdana" pitchFamily="-106" charset="0"/>
                <a:ea typeface="ＭＳ Ｐゴシック" pitchFamily="-106" charset="-128"/>
              </a:defRPr>
            </a:lvl6pPr>
            <a:lvl7pPr marL="761551" algn="ctr" defTabSz="380775" rtl="0" eaLnBrk="1" fontAlgn="base" hangingPunct="1">
              <a:spcBef>
                <a:spcPct val="0"/>
              </a:spcBef>
              <a:spcAft>
                <a:spcPct val="0"/>
              </a:spcAft>
              <a:defRPr sz="2300">
                <a:solidFill>
                  <a:schemeClr val="tx2"/>
                </a:solidFill>
                <a:latin typeface="Verdana" pitchFamily="-106" charset="0"/>
                <a:ea typeface="ＭＳ Ｐゴシック" pitchFamily="-106" charset="-128"/>
              </a:defRPr>
            </a:lvl7pPr>
            <a:lvl8pPr marL="1142324" algn="ctr" defTabSz="380775" rtl="0" eaLnBrk="1" fontAlgn="base" hangingPunct="1">
              <a:spcBef>
                <a:spcPct val="0"/>
              </a:spcBef>
              <a:spcAft>
                <a:spcPct val="0"/>
              </a:spcAft>
              <a:defRPr sz="2300">
                <a:solidFill>
                  <a:schemeClr val="tx2"/>
                </a:solidFill>
                <a:latin typeface="Verdana" pitchFamily="-106" charset="0"/>
                <a:ea typeface="ＭＳ Ｐゴシック" pitchFamily="-106" charset="-128"/>
              </a:defRPr>
            </a:lvl8pPr>
            <a:lvl9pPr marL="1523097" algn="ctr" defTabSz="380775" rtl="0" eaLnBrk="1" fontAlgn="base" hangingPunct="1">
              <a:spcBef>
                <a:spcPct val="0"/>
              </a:spcBef>
              <a:spcAft>
                <a:spcPct val="0"/>
              </a:spcAft>
              <a:defRPr sz="2300">
                <a:solidFill>
                  <a:schemeClr val="tx2"/>
                </a:solidFill>
                <a:latin typeface="Verdana" pitchFamily="-106" charset="0"/>
                <a:ea typeface="ＭＳ Ｐゴシック" pitchFamily="-106" charset="-128"/>
              </a:defRPr>
            </a:lvl9pPr>
          </a:lstStyle>
          <a:p>
            <a:r>
              <a:rPr lang="en-US" dirty="0"/>
              <a:t>vs.</a:t>
            </a:r>
          </a:p>
        </p:txBody>
      </p:sp>
      <p:sp>
        <p:nvSpPr>
          <p:cNvPr id="103" name="Title 1">
            <a:extLst>
              <a:ext uri="{FF2B5EF4-FFF2-40B4-BE49-F238E27FC236}">
                <a16:creationId xmlns:a16="http://schemas.microsoft.com/office/drawing/2014/main" id="{34C4E996-1643-B643-826A-C640DF203103}"/>
              </a:ext>
            </a:extLst>
          </p:cNvPr>
          <p:cNvSpPr txBox="1">
            <a:spLocks/>
          </p:cNvSpPr>
          <p:nvPr/>
        </p:nvSpPr>
        <p:spPr bwMode="auto">
          <a:xfrm>
            <a:off x="6493045" y="104316"/>
            <a:ext cx="1596817" cy="72136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76154" tIns="38076" rIns="76154" bIns="38076" numCol="1" anchor="ctr" anchorCtr="0" compatLnSpc="1">
            <a:prstTxWarp prst="textNoShape">
              <a:avLst/>
            </a:prstTxWarp>
          </a:bodyPr>
          <a:lstStyle>
            <a:lvl1pPr algn="ctr" defTabSz="380775" rtl="0" fontAlgn="base">
              <a:spcBef>
                <a:spcPct val="0"/>
              </a:spcBef>
              <a:spcAft>
                <a:spcPct val="0"/>
              </a:spcAft>
              <a:defRPr sz="2300" kern="1200">
                <a:solidFill>
                  <a:schemeClr val="tx2"/>
                </a:solidFill>
                <a:latin typeface="Verdana"/>
                <a:ea typeface="ＭＳ Ｐゴシック" pitchFamily="-106" charset="-128"/>
                <a:cs typeface="Verdana"/>
              </a:defRPr>
            </a:lvl1pPr>
            <a:lvl2pPr algn="ctr" defTabSz="380775" rtl="0" fontAlgn="base">
              <a:spcBef>
                <a:spcPct val="0"/>
              </a:spcBef>
              <a:spcAft>
                <a:spcPct val="0"/>
              </a:spcAft>
              <a:defRPr sz="2300">
                <a:solidFill>
                  <a:schemeClr val="tx2"/>
                </a:solidFill>
                <a:latin typeface="Verdana" pitchFamily="-106" charset="0"/>
                <a:ea typeface="ＭＳ Ｐゴシック" pitchFamily="-106" charset="-128"/>
                <a:cs typeface="Verdana" pitchFamily="34" charset="0"/>
              </a:defRPr>
            </a:lvl2pPr>
            <a:lvl3pPr algn="ctr" defTabSz="380775" rtl="0" fontAlgn="base">
              <a:spcBef>
                <a:spcPct val="0"/>
              </a:spcBef>
              <a:spcAft>
                <a:spcPct val="0"/>
              </a:spcAft>
              <a:defRPr sz="2300">
                <a:solidFill>
                  <a:schemeClr val="tx2"/>
                </a:solidFill>
                <a:latin typeface="Verdana" pitchFamily="-106" charset="0"/>
                <a:ea typeface="ＭＳ Ｐゴシック" pitchFamily="-106" charset="-128"/>
                <a:cs typeface="Verdana" pitchFamily="34" charset="0"/>
              </a:defRPr>
            </a:lvl3pPr>
            <a:lvl4pPr algn="ctr" defTabSz="380775" rtl="0" fontAlgn="base">
              <a:spcBef>
                <a:spcPct val="0"/>
              </a:spcBef>
              <a:spcAft>
                <a:spcPct val="0"/>
              </a:spcAft>
              <a:defRPr sz="2300">
                <a:solidFill>
                  <a:schemeClr val="tx2"/>
                </a:solidFill>
                <a:latin typeface="Verdana" pitchFamily="-106" charset="0"/>
                <a:ea typeface="ＭＳ Ｐゴシック" pitchFamily="-106" charset="-128"/>
                <a:cs typeface="Verdana" pitchFamily="34" charset="0"/>
              </a:defRPr>
            </a:lvl4pPr>
            <a:lvl5pPr algn="ctr" defTabSz="380775" rtl="0" fontAlgn="base">
              <a:spcBef>
                <a:spcPct val="0"/>
              </a:spcBef>
              <a:spcAft>
                <a:spcPct val="0"/>
              </a:spcAft>
              <a:defRPr sz="2300">
                <a:solidFill>
                  <a:schemeClr val="tx2"/>
                </a:solidFill>
                <a:latin typeface="Verdana" pitchFamily="-106" charset="0"/>
                <a:ea typeface="ＭＳ Ｐゴシック" pitchFamily="-106" charset="-128"/>
                <a:cs typeface="Verdana" pitchFamily="34" charset="0"/>
              </a:defRPr>
            </a:lvl5pPr>
            <a:lvl6pPr marL="380775" algn="ctr" defTabSz="380775" rtl="0" eaLnBrk="1" fontAlgn="base" hangingPunct="1">
              <a:spcBef>
                <a:spcPct val="0"/>
              </a:spcBef>
              <a:spcAft>
                <a:spcPct val="0"/>
              </a:spcAft>
              <a:defRPr sz="2300">
                <a:solidFill>
                  <a:schemeClr val="tx2"/>
                </a:solidFill>
                <a:latin typeface="Verdana" pitchFamily="-106" charset="0"/>
                <a:ea typeface="ＭＳ Ｐゴシック" pitchFamily="-106" charset="-128"/>
              </a:defRPr>
            </a:lvl6pPr>
            <a:lvl7pPr marL="761551" algn="ctr" defTabSz="380775" rtl="0" eaLnBrk="1" fontAlgn="base" hangingPunct="1">
              <a:spcBef>
                <a:spcPct val="0"/>
              </a:spcBef>
              <a:spcAft>
                <a:spcPct val="0"/>
              </a:spcAft>
              <a:defRPr sz="2300">
                <a:solidFill>
                  <a:schemeClr val="tx2"/>
                </a:solidFill>
                <a:latin typeface="Verdana" pitchFamily="-106" charset="0"/>
                <a:ea typeface="ＭＳ Ｐゴシック" pitchFamily="-106" charset="-128"/>
              </a:defRPr>
            </a:lvl7pPr>
            <a:lvl8pPr marL="1142324" algn="ctr" defTabSz="380775" rtl="0" eaLnBrk="1" fontAlgn="base" hangingPunct="1">
              <a:spcBef>
                <a:spcPct val="0"/>
              </a:spcBef>
              <a:spcAft>
                <a:spcPct val="0"/>
              </a:spcAft>
              <a:defRPr sz="2300">
                <a:solidFill>
                  <a:schemeClr val="tx2"/>
                </a:solidFill>
                <a:latin typeface="Verdana" pitchFamily="-106" charset="0"/>
                <a:ea typeface="ＭＳ Ｐゴシック" pitchFamily="-106" charset="-128"/>
              </a:defRPr>
            </a:lvl8pPr>
            <a:lvl9pPr marL="1523097" algn="ctr" defTabSz="380775" rtl="0" eaLnBrk="1" fontAlgn="base" hangingPunct="1">
              <a:spcBef>
                <a:spcPct val="0"/>
              </a:spcBef>
              <a:spcAft>
                <a:spcPct val="0"/>
              </a:spcAft>
              <a:defRPr sz="2300">
                <a:solidFill>
                  <a:schemeClr val="tx2"/>
                </a:solidFill>
                <a:latin typeface="Verdana" pitchFamily="-106" charset="0"/>
                <a:ea typeface="ＭＳ Ｐゴシック" pitchFamily="-106" charset="-128"/>
              </a:defRPr>
            </a:lvl9pPr>
          </a:lstStyle>
          <a:p>
            <a:r>
              <a:rPr lang="en-US" dirty="0"/>
              <a:t>vs.</a:t>
            </a:r>
          </a:p>
        </p:txBody>
      </p:sp>
      <p:sp>
        <p:nvSpPr>
          <p:cNvPr id="104" name="Title 1">
            <a:extLst>
              <a:ext uri="{FF2B5EF4-FFF2-40B4-BE49-F238E27FC236}">
                <a16:creationId xmlns:a16="http://schemas.microsoft.com/office/drawing/2014/main" id="{A7A7CF70-0627-DA47-8C41-D3F766D2CCA9}"/>
              </a:ext>
            </a:extLst>
          </p:cNvPr>
          <p:cNvSpPr txBox="1">
            <a:spLocks/>
          </p:cNvSpPr>
          <p:nvPr/>
        </p:nvSpPr>
        <p:spPr bwMode="auto">
          <a:xfrm>
            <a:off x="8868976" y="89846"/>
            <a:ext cx="1596817" cy="72136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76154" tIns="38076" rIns="76154" bIns="38076" numCol="1" anchor="ctr" anchorCtr="0" compatLnSpc="1">
            <a:prstTxWarp prst="textNoShape">
              <a:avLst/>
            </a:prstTxWarp>
          </a:bodyPr>
          <a:lstStyle>
            <a:lvl1pPr algn="ctr" defTabSz="380775" rtl="0" fontAlgn="base">
              <a:spcBef>
                <a:spcPct val="0"/>
              </a:spcBef>
              <a:spcAft>
                <a:spcPct val="0"/>
              </a:spcAft>
              <a:defRPr sz="2300" kern="1200">
                <a:solidFill>
                  <a:schemeClr val="tx2"/>
                </a:solidFill>
                <a:latin typeface="Verdana"/>
                <a:ea typeface="ＭＳ Ｐゴシック" pitchFamily="-106" charset="-128"/>
                <a:cs typeface="Verdana"/>
              </a:defRPr>
            </a:lvl1pPr>
            <a:lvl2pPr algn="ctr" defTabSz="380775" rtl="0" fontAlgn="base">
              <a:spcBef>
                <a:spcPct val="0"/>
              </a:spcBef>
              <a:spcAft>
                <a:spcPct val="0"/>
              </a:spcAft>
              <a:defRPr sz="2300">
                <a:solidFill>
                  <a:schemeClr val="tx2"/>
                </a:solidFill>
                <a:latin typeface="Verdana" pitchFamily="-106" charset="0"/>
                <a:ea typeface="ＭＳ Ｐゴシック" pitchFamily="-106" charset="-128"/>
                <a:cs typeface="Verdana" pitchFamily="34" charset="0"/>
              </a:defRPr>
            </a:lvl2pPr>
            <a:lvl3pPr algn="ctr" defTabSz="380775" rtl="0" fontAlgn="base">
              <a:spcBef>
                <a:spcPct val="0"/>
              </a:spcBef>
              <a:spcAft>
                <a:spcPct val="0"/>
              </a:spcAft>
              <a:defRPr sz="2300">
                <a:solidFill>
                  <a:schemeClr val="tx2"/>
                </a:solidFill>
                <a:latin typeface="Verdana" pitchFamily="-106" charset="0"/>
                <a:ea typeface="ＭＳ Ｐゴシック" pitchFamily="-106" charset="-128"/>
                <a:cs typeface="Verdana" pitchFamily="34" charset="0"/>
              </a:defRPr>
            </a:lvl3pPr>
            <a:lvl4pPr algn="ctr" defTabSz="380775" rtl="0" fontAlgn="base">
              <a:spcBef>
                <a:spcPct val="0"/>
              </a:spcBef>
              <a:spcAft>
                <a:spcPct val="0"/>
              </a:spcAft>
              <a:defRPr sz="2300">
                <a:solidFill>
                  <a:schemeClr val="tx2"/>
                </a:solidFill>
                <a:latin typeface="Verdana" pitchFamily="-106" charset="0"/>
                <a:ea typeface="ＭＳ Ｐゴシック" pitchFamily="-106" charset="-128"/>
                <a:cs typeface="Verdana" pitchFamily="34" charset="0"/>
              </a:defRPr>
            </a:lvl4pPr>
            <a:lvl5pPr algn="ctr" defTabSz="380775" rtl="0" fontAlgn="base">
              <a:spcBef>
                <a:spcPct val="0"/>
              </a:spcBef>
              <a:spcAft>
                <a:spcPct val="0"/>
              </a:spcAft>
              <a:defRPr sz="2300">
                <a:solidFill>
                  <a:schemeClr val="tx2"/>
                </a:solidFill>
                <a:latin typeface="Verdana" pitchFamily="-106" charset="0"/>
                <a:ea typeface="ＭＳ Ｐゴシック" pitchFamily="-106" charset="-128"/>
                <a:cs typeface="Verdana" pitchFamily="34" charset="0"/>
              </a:defRPr>
            </a:lvl5pPr>
            <a:lvl6pPr marL="380775" algn="ctr" defTabSz="380775" rtl="0" eaLnBrk="1" fontAlgn="base" hangingPunct="1">
              <a:spcBef>
                <a:spcPct val="0"/>
              </a:spcBef>
              <a:spcAft>
                <a:spcPct val="0"/>
              </a:spcAft>
              <a:defRPr sz="2300">
                <a:solidFill>
                  <a:schemeClr val="tx2"/>
                </a:solidFill>
                <a:latin typeface="Verdana" pitchFamily="-106" charset="0"/>
                <a:ea typeface="ＭＳ Ｐゴシック" pitchFamily="-106" charset="-128"/>
              </a:defRPr>
            </a:lvl6pPr>
            <a:lvl7pPr marL="761551" algn="ctr" defTabSz="380775" rtl="0" eaLnBrk="1" fontAlgn="base" hangingPunct="1">
              <a:spcBef>
                <a:spcPct val="0"/>
              </a:spcBef>
              <a:spcAft>
                <a:spcPct val="0"/>
              </a:spcAft>
              <a:defRPr sz="2300">
                <a:solidFill>
                  <a:schemeClr val="tx2"/>
                </a:solidFill>
                <a:latin typeface="Verdana" pitchFamily="-106" charset="0"/>
                <a:ea typeface="ＭＳ Ｐゴシック" pitchFamily="-106" charset="-128"/>
              </a:defRPr>
            </a:lvl7pPr>
            <a:lvl8pPr marL="1142324" algn="ctr" defTabSz="380775" rtl="0" eaLnBrk="1" fontAlgn="base" hangingPunct="1">
              <a:spcBef>
                <a:spcPct val="0"/>
              </a:spcBef>
              <a:spcAft>
                <a:spcPct val="0"/>
              </a:spcAft>
              <a:defRPr sz="2300">
                <a:solidFill>
                  <a:schemeClr val="tx2"/>
                </a:solidFill>
                <a:latin typeface="Verdana" pitchFamily="-106" charset="0"/>
                <a:ea typeface="ＭＳ Ｐゴシック" pitchFamily="-106" charset="-128"/>
              </a:defRPr>
            </a:lvl8pPr>
            <a:lvl9pPr marL="1523097" algn="ctr" defTabSz="380775" rtl="0" eaLnBrk="1" fontAlgn="base" hangingPunct="1">
              <a:spcBef>
                <a:spcPct val="0"/>
              </a:spcBef>
              <a:spcAft>
                <a:spcPct val="0"/>
              </a:spcAft>
              <a:defRPr sz="2300">
                <a:solidFill>
                  <a:schemeClr val="tx2"/>
                </a:solidFill>
                <a:latin typeface="Verdana" pitchFamily="-106" charset="0"/>
                <a:ea typeface="ＭＳ Ｐゴシック" pitchFamily="-106" charset="-128"/>
              </a:defRPr>
            </a:lvl9pPr>
          </a:lstStyle>
          <a:p>
            <a:r>
              <a:rPr lang="en-US" dirty="0"/>
              <a:t>vs.</a:t>
            </a:r>
          </a:p>
        </p:txBody>
      </p:sp>
      <p:pic>
        <p:nvPicPr>
          <p:cNvPr id="20" name="Picture 19" descr="A close up of a knife&#10;&#10;Description automatically generated">
            <a:extLst>
              <a:ext uri="{FF2B5EF4-FFF2-40B4-BE49-F238E27FC236}">
                <a16:creationId xmlns:a16="http://schemas.microsoft.com/office/drawing/2014/main" id="{F3938BE0-F848-B54D-A64B-8EBFAA0887FB}"/>
              </a:ext>
            </a:extLst>
          </p:cNvPr>
          <p:cNvPicPr>
            <a:picLocks noChangeAspect="1"/>
          </p:cNvPicPr>
          <p:nvPr/>
        </p:nvPicPr>
        <p:blipFill>
          <a:blip r:embed="rId3"/>
          <a:stretch>
            <a:fillRect/>
          </a:stretch>
        </p:blipFill>
        <p:spPr>
          <a:xfrm rot="15814865" flipH="1">
            <a:off x="5368593" y="310216"/>
            <a:ext cx="2019524" cy="2019524"/>
          </a:xfrm>
          <a:prstGeom prst="rect">
            <a:avLst/>
          </a:prstGeom>
        </p:spPr>
      </p:pic>
      <p:pic>
        <p:nvPicPr>
          <p:cNvPr id="22" name="Picture 21" descr="A close up of a weapon&#10;&#10;Description automatically generated">
            <a:extLst>
              <a:ext uri="{FF2B5EF4-FFF2-40B4-BE49-F238E27FC236}">
                <a16:creationId xmlns:a16="http://schemas.microsoft.com/office/drawing/2014/main" id="{9067A46B-DCCC-B142-B6C2-9A0B8295FE2C}"/>
              </a:ext>
            </a:extLst>
          </p:cNvPr>
          <p:cNvPicPr>
            <a:picLocks noChangeAspect="1"/>
          </p:cNvPicPr>
          <p:nvPr/>
        </p:nvPicPr>
        <p:blipFill>
          <a:blip r:embed="rId4"/>
          <a:stretch>
            <a:fillRect/>
          </a:stretch>
        </p:blipFill>
        <p:spPr>
          <a:xfrm rot="12751145">
            <a:off x="3631466" y="491711"/>
            <a:ext cx="762000" cy="1828800"/>
          </a:xfrm>
          <a:prstGeom prst="rect">
            <a:avLst/>
          </a:prstGeom>
        </p:spPr>
      </p:pic>
      <p:pic>
        <p:nvPicPr>
          <p:cNvPr id="24" name="Picture 23" descr="A picture containing knife&#10;&#10;Description automatically generated">
            <a:extLst>
              <a:ext uri="{FF2B5EF4-FFF2-40B4-BE49-F238E27FC236}">
                <a16:creationId xmlns:a16="http://schemas.microsoft.com/office/drawing/2014/main" id="{3BAB9B76-EABB-4741-AADA-1E458BB40618}"/>
              </a:ext>
            </a:extLst>
          </p:cNvPr>
          <p:cNvPicPr>
            <a:picLocks noChangeAspect="1"/>
          </p:cNvPicPr>
          <p:nvPr/>
        </p:nvPicPr>
        <p:blipFill>
          <a:blip r:embed="rId5"/>
          <a:stretch>
            <a:fillRect/>
          </a:stretch>
        </p:blipFill>
        <p:spPr>
          <a:xfrm>
            <a:off x="963439" y="634262"/>
            <a:ext cx="1527357" cy="1527357"/>
          </a:xfrm>
          <a:prstGeom prst="rect">
            <a:avLst/>
          </a:prstGeom>
        </p:spPr>
      </p:pic>
      <p:pic>
        <p:nvPicPr>
          <p:cNvPr id="26" name="Picture 25" descr="A close up of a knife&#10;&#10;Description automatically generated">
            <a:extLst>
              <a:ext uri="{FF2B5EF4-FFF2-40B4-BE49-F238E27FC236}">
                <a16:creationId xmlns:a16="http://schemas.microsoft.com/office/drawing/2014/main" id="{3B31B0A6-D068-7D4C-8B12-7DC49E2274DA}"/>
              </a:ext>
            </a:extLst>
          </p:cNvPr>
          <p:cNvPicPr>
            <a:picLocks noChangeAspect="1"/>
          </p:cNvPicPr>
          <p:nvPr/>
        </p:nvPicPr>
        <p:blipFill>
          <a:blip r:embed="rId6"/>
          <a:stretch>
            <a:fillRect/>
          </a:stretch>
        </p:blipFill>
        <p:spPr>
          <a:xfrm rot="249521">
            <a:off x="10305131" y="335500"/>
            <a:ext cx="1542123" cy="2141221"/>
          </a:xfrm>
          <a:prstGeom prst="rect">
            <a:avLst/>
          </a:prstGeom>
        </p:spPr>
      </p:pic>
      <p:pic>
        <p:nvPicPr>
          <p:cNvPr id="28" name="Picture 27" descr="A picture containing black, sitting, table, water&#10;&#10;Description automatically generated">
            <a:extLst>
              <a:ext uri="{FF2B5EF4-FFF2-40B4-BE49-F238E27FC236}">
                <a16:creationId xmlns:a16="http://schemas.microsoft.com/office/drawing/2014/main" id="{15397C43-385F-3E4E-9000-054FA96B86F1}"/>
              </a:ext>
            </a:extLst>
          </p:cNvPr>
          <p:cNvPicPr>
            <a:picLocks noChangeAspect="1"/>
          </p:cNvPicPr>
          <p:nvPr/>
        </p:nvPicPr>
        <p:blipFill>
          <a:blip r:embed="rId7"/>
          <a:stretch>
            <a:fillRect/>
          </a:stretch>
        </p:blipFill>
        <p:spPr>
          <a:xfrm rot="2409716" flipH="1">
            <a:off x="8260316" y="285004"/>
            <a:ext cx="988467" cy="2013854"/>
          </a:xfrm>
          <a:prstGeom prst="rect">
            <a:avLst/>
          </a:prstGeom>
        </p:spPr>
      </p:pic>
      <p:sp>
        <p:nvSpPr>
          <p:cNvPr id="30" name="Rectangle 29">
            <a:extLst>
              <a:ext uri="{FF2B5EF4-FFF2-40B4-BE49-F238E27FC236}">
                <a16:creationId xmlns:a16="http://schemas.microsoft.com/office/drawing/2014/main" id="{5011A6A3-1580-604C-85E9-552C7E427EE5}"/>
              </a:ext>
            </a:extLst>
          </p:cNvPr>
          <p:cNvSpPr/>
          <p:nvPr/>
        </p:nvSpPr>
        <p:spPr>
          <a:xfrm>
            <a:off x="2328196" y="6500477"/>
            <a:ext cx="6826776" cy="307732"/>
          </a:xfrm>
          <a:prstGeom prst="rect">
            <a:avLst/>
          </a:prstGeom>
        </p:spPr>
        <p:txBody>
          <a:bodyPr wrap="square" lIns="91396" tIns="45698" rIns="91396" bIns="45698">
            <a:spAutoFit/>
          </a:bodyPr>
          <a:lstStyle/>
          <a:p>
            <a:r>
              <a:rPr lang="en-US" sz="1400" dirty="0"/>
              <a:t>MR-Methods Group with </a:t>
            </a:r>
            <a:r>
              <a:rPr lang="en-US" sz="1400" b="1" dirty="0"/>
              <a:t>Benedikt Pose</a:t>
            </a:r>
            <a:r>
              <a:rPr lang="en-US" sz="1400" dirty="0"/>
              <a:t>r, MBIC, Uni Maastricht, The Netherlands</a:t>
            </a:r>
          </a:p>
        </p:txBody>
      </p:sp>
      <p:pic>
        <p:nvPicPr>
          <p:cNvPr id="31" name="Picture 30">
            <a:extLst>
              <a:ext uri="{FF2B5EF4-FFF2-40B4-BE49-F238E27FC236}">
                <a16:creationId xmlns:a16="http://schemas.microsoft.com/office/drawing/2014/main" id="{39FC2A6F-41A9-0D4D-91D4-F7EC4175E432}"/>
              </a:ext>
            </a:extLst>
          </p:cNvPr>
          <p:cNvPicPr>
            <a:picLocks noChangeAspect="1"/>
          </p:cNvPicPr>
          <p:nvPr/>
        </p:nvPicPr>
        <p:blipFill>
          <a:blip r:embed="rId8"/>
          <a:stretch>
            <a:fillRect/>
          </a:stretch>
        </p:blipFill>
        <p:spPr>
          <a:xfrm>
            <a:off x="2600144" y="5734246"/>
            <a:ext cx="4577549" cy="693899"/>
          </a:xfrm>
          <a:prstGeom prst="rect">
            <a:avLst/>
          </a:prstGeom>
        </p:spPr>
      </p:pic>
      <p:pic>
        <p:nvPicPr>
          <p:cNvPr id="32" name="Picture 31">
            <a:extLst>
              <a:ext uri="{FF2B5EF4-FFF2-40B4-BE49-F238E27FC236}">
                <a16:creationId xmlns:a16="http://schemas.microsoft.com/office/drawing/2014/main" id="{24DD18F0-BBED-1045-833E-956D5AC4B71D}"/>
              </a:ext>
            </a:extLst>
          </p:cNvPr>
          <p:cNvPicPr>
            <a:picLocks noChangeAspect="1"/>
          </p:cNvPicPr>
          <p:nvPr/>
        </p:nvPicPr>
        <p:blipFill>
          <a:blip r:embed="rId9"/>
          <a:stretch>
            <a:fillRect/>
          </a:stretch>
        </p:blipFill>
        <p:spPr>
          <a:xfrm>
            <a:off x="7449641" y="5661913"/>
            <a:ext cx="1033008" cy="961271"/>
          </a:xfrm>
          <a:prstGeom prst="rect">
            <a:avLst/>
          </a:prstGeom>
        </p:spPr>
      </p:pic>
      <p:sp>
        <p:nvSpPr>
          <p:cNvPr id="33" name="Rectangle 32">
            <a:extLst>
              <a:ext uri="{FF2B5EF4-FFF2-40B4-BE49-F238E27FC236}">
                <a16:creationId xmlns:a16="http://schemas.microsoft.com/office/drawing/2014/main" id="{AF4E3301-0475-CA42-9F94-CD3295239A0C}"/>
              </a:ext>
            </a:extLst>
          </p:cNvPr>
          <p:cNvSpPr/>
          <p:nvPr/>
        </p:nvSpPr>
        <p:spPr>
          <a:xfrm>
            <a:off x="4290899" y="5316413"/>
            <a:ext cx="2901369" cy="307732"/>
          </a:xfrm>
          <a:prstGeom prst="rect">
            <a:avLst/>
          </a:prstGeom>
        </p:spPr>
        <p:txBody>
          <a:bodyPr wrap="square" lIns="91396" tIns="45698" rIns="91396" bIns="45698">
            <a:spAutoFit/>
          </a:bodyPr>
          <a:lstStyle/>
          <a:p>
            <a:r>
              <a:rPr lang="en-US" sz="1400" dirty="0"/>
              <a:t>May 7</a:t>
            </a:r>
            <a:r>
              <a:rPr lang="en-US" sz="1400" baseline="30000" dirty="0"/>
              <a:t>th</a:t>
            </a:r>
            <a:r>
              <a:rPr lang="en-US" sz="1400" dirty="0"/>
              <a:t> virtual layer-fMRI dinner</a:t>
            </a:r>
          </a:p>
        </p:txBody>
      </p:sp>
      <p:pic>
        <p:nvPicPr>
          <p:cNvPr id="12" name="Picture 11" descr="A picture containing text, outdoor, man, front&#10;&#10;Description automatically generated">
            <a:extLst>
              <a:ext uri="{FF2B5EF4-FFF2-40B4-BE49-F238E27FC236}">
                <a16:creationId xmlns:a16="http://schemas.microsoft.com/office/drawing/2014/main" id="{ABC04C86-67D5-0F4B-A963-14A272BC0C7F}"/>
              </a:ext>
            </a:extLst>
          </p:cNvPr>
          <p:cNvPicPr>
            <a:picLocks noChangeAspect="1"/>
          </p:cNvPicPr>
          <p:nvPr/>
        </p:nvPicPr>
        <p:blipFill rotWithShape="1">
          <a:blip r:embed="rId10"/>
          <a:srcRect t="6063" b="11590"/>
          <a:stretch/>
        </p:blipFill>
        <p:spPr>
          <a:xfrm>
            <a:off x="2300980" y="2638805"/>
            <a:ext cx="7290876" cy="4188400"/>
          </a:xfrm>
          <a:prstGeom prst="rect">
            <a:avLst/>
          </a:prstGeom>
        </p:spPr>
      </p:pic>
      <p:pic>
        <p:nvPicPr>
          <p:cNvPr id="34" name="Picture 33" descr="A screenshot of a cell phone&#10;&#10;Description automatically generated">
            <a:extLst>
              <a:ext uri="{FF2B5EF4-FFF2-40B4-BE49-F238E27FC236}">
                <a16:creationId xmlns:a16="http://schemas.microsoft.com/office/drawing/2014/main" id="{02EE1E48-987C-C746-B33F-6B77E2B78880}"/>
              </a:ext>
            </a:extLst>
          </p:cNvPr>
          <p:cNvPicPr>
            <a:picLocks noChangeAspect="1"/>
          </p:cNvPicPr>
          <p:nvPr/>
        </p:nvPicPr>
        <p:blipFill>
          <a:blip r:embed="rId11"/>
          <a:stretch>
            <a:fillRect/>
          </a:stretch>
        </p:blipFill>
        <p:spPr>
          <a:xfrm>
            <a:off x="525318" y="2354340"/>
            <a:ext cx="2959445" cy="1074659"/>
          </a:xfrm>
          <a:prstGeom prst="rect">
            <a:avLst/>
          </a:prstGeom>
        </p:spPr>
      </p:pic>
      <p:pic>
        <p:nvPicPr>
          <p:cNvPr id="35" name="Picture 34" descr="A screenshot of a cell phone&#10;&#10;Description automatically generated">
            <a:extLst>
              <a:ext uri="{FF2B5EF4-FFF2-40B4-BE49-F238E27FC236}">
                <a16:creationId xmlns:a16="http://schemas.microsoft.com/office/drawing/2014/main" id="{7499226A-0449-A74B-BCB6-8ECAD41A397E}"/>
              </a:ext>
            </a:extLst>
          </p:cNvPr>
          <p:cNvPicPr>
            <a:picLocks noChangeAspect="1"/>
          </p:cNvPicPr>
          <p:nvPr/>
        </p:nvPicPr>
        <p:blipFill>
          <a:blip r:embed="rId12"/>
          <a:stretch>
            <a:fillRect/>
          </a:stretch>
        </p:blipFill>
        <p:spPr>
          <a:xfrm>
            <a:off x="4581742" y="112837"/>
            <a:ext cx="3753039" cy="1322657"/>
          </a:xfrm>
          <a:prstGeom prst="rect">
            <a:avLst/>
          </a:prstGeom>
        </p:spPr>
      </p:pic>
      <p:pic>
        <p:nvPicPr>
          <p:cNvPr id="36" name="Picture 35" descr="A picture containing bird&#10;&#10;Description automatically generated">
            <a:extLst>
              <a:ext uri="{FF2B5EF4-FFF2-40B4-BE49-F238E27FC236}">
                <a16:creationId xmlns:a16="http://schemas.microsoft.com/office/drawing/2014/main" id="{8BDE0DD9-5C52-E742-A1EF-5DC933558E83}"/>
              </a:ext>
            </a:extLst>
          </p:cNvPr>
          <p:cNvPicPr>
            <a:picLocks noChangeAspect="1"/>
          </p:cNvPicPr>
          <p:nvPr/>
        </p:nvPicPr>
        <p:blipFill>
          <a:blip r:embed="rId13"/>
          <a:stretch>
            <a:fillRect/>
          </a:stretch>
        </p:blipFill>
        <p:spPr>
          <a:xfrm>
            <a:off x="7788455" y="1168789"/>
            <a:ext cx="3835705" cy="1314390"/>
          </a:xfrm>
          <a:prstGeom prst="rect">
            <a:avLst/>
          </a:prstGeom>
        </p:spPr>
      </p:pic>
      <p:pic>
        <p:nvPicPr>
          <p:cNvPr id="37" name="Picture 36" descr="A screenshot of a cell phone&#10;&#10;Description automatically generated">
            <a:extLst>
              <a:ext uri="{FF2B5EF4-FFF2-40B4-BE49-F238E27FC236}">
                <a16:creationId xmlns:a16="http://schemas.microsoft.com/office/drawing/2014/main" id="{AF6722C9-E8B2-954B-B080-47A50868A9F2}"/>
              </a:ext>
            </a:extLst>
          </p:cNvPr>
          <p:cNvPicPr>
            <a:picLocks noChangeAspect="1"/>
          </p:cNvPicPr>
          <p:nvPr/>
        </p:nvPicPr>
        <p:blipFill>
          <a:blip r:embed="rId14"/>
          <a:stretch>
            <a:fillRect/>
          </a:stretch>
        </p:blipFill>
        <p:spPr>
          <a:xfrm>
            <a:off x="7756239" y="261635"/>
            <a:ext cx="4058903" cy="1025059"/>
          </a:xfrm>
          <a:prstGeom prst="rect">
            <a:avLst/>
          </a:prstGeom>
        </p:spPr>
      </p:pic>
      <p:pic>
        <p:nvPicPr>
          <p:cNvPr id="38" name="Picture 37" descr="A picture containing bird&#10;&#10;Description automatically generated">
            <a:extLst>
              <a:ext uri="{FF2B5EF4-FFF2-40B4-BE49-F238E27FC236}">
                <a16:creationId xmlns:a16="http://schemas.microsoft.com/office/drawing/2014/main" id="{B9A0F3E4-E87B-D64D-87CC-18B62E7AC7C4}"/>
              </a:ext>
            </a:extLst>
          </p:cNvPr>
          <p:cNvPicPr>
            <a:picLocks noChangeAspect="1"/>
          </p:cNvPicPr>
          <p:nvPr/>
        </p:nvPicPr>
        <p:blipFill>
          <a:blip r:embed="rId15"/>
          <a:stretch>
            <a:fillRect/>
          </a:stretch>
        </p:blipFill>
        <p:spPr>
          <a:xfrm>
            <a:off x="114374" y="3792548"/>
            <a:ext cx="4058903" cy="1182124"/>
          </a:xfrm>
          <a:prstGeom prst="rect">
            <a:avLst/>
          </a:prstGeom>
        </p:spPr>
      </p:pic>
      <p:pic>
        <p:nvPicPr>
          <p:cNvPr id="39" name="Picture 38" descr="A screenshot of a cell phone&#10;&#10;Description automatically generated">
            <a:extLst>
              <a:ext uri="{FF2B5EF4-FFF2-40B4-BE49-F238E27FC236}">
                <a16:creationId xmlns:a16="http://schemas.microsoft.com/office/drawing/2014/main" id="{4AD1CB40-2263-B644-B0E9-1DDA30E865CC}"/>
              </a:ext>
            </a:extLst>
          </p:cNvPr>
          <p:cNvPicPr>
            <a:picLocks noChangeAspect="1"/>
          </p:cNvPicPr>
          <p:nvPr/>
        </p:nvPicPr>
        <p:blipFill>
          <a:blip r:embed="rId16"/>
          <a:stretch>
            <a:fillRect/>
          </a:stretch>
        </p:blipFill>
        <p:spPr>
          <a:xfrm>
            <a:off x="142740" y="5066049"/>
            <a:ext cx="3810905" cy="1206924"/>
          </a:xfrm>
          <a:prstGeom prst="rect">
            <a:avLst/>
          </a:prstGeom>
        </p:spPr>
      </p:pic>
      <p:pic>
        <p:nvPicPr>
          <p:cNvPr id="40" name="Picture 39" descr="A screenshot of a social media post&#10;&#10;Description automatically generated">
            <a:extLst>
              <a:ext uri="{FF2B5EF4-FFF2-40B4-BE49-F238E27FC236}">
                <a16:creationId xmlns:a16="http://schemas.microsoft.com/office/drawing/2014/main" id="{E67289C0-8E3B-D04E-BD8E-FCB61B3A34B3}"/>
              </a:ext>
            </a:extLst>
          </p:cNvPr>
          <p:cNvPicPr>
            <a:picLocks noChangeAspect="1"/>
          </p:cNvPicPr>
          <p:nvPr/>
        </p:nvPicPr>
        <p:blipFill>
          <a:blip r:embed="rId17"/>
          <a:stretch>
            <a:fillRect/>
          </a:stretch>
        </p:blipFill>
        <p:spPr>
          <a:xfrm>
            <a:off x="6300643" y="3839173"/>
            <a:ext cx="4116769" cy="2000518"/>
          </a:xfrm>
          <a:prstGeom prst="rect">
            <a:avLst/>
          </a:prstGeom>
        </p:spPr>
      </p:pic>
      <p:pic>
        <p:nvPicPr>
          <p:cNvPr id="41" name="Picture 40" descr="A screenshot of a cell phone&#10;&#10;Description automatically generated">
            <a:extLst>
              <a:ext uri="{FF2B5EF4-FFF2-40B4-BE49-F238E27FC236}">
                <a16:creationId xmlns:a16="http://schemas.microsoft.com/office/drawing/2014/main" id="{8FEECCF1-5561-EB4F-9E42-D2229B7BD49F}"/>
              </a:ext>
            </a:extLst>
          </p:cNvPr>
          <p:cNvPicPr>
            <a:picLocks noChangeAspect="1"/>
          </p:cNvPicPr>
          <p:nvPr/>
        </p:nvPicPr>
        <p:blipFill>
          <a:blip r:embed="rId18"/>
          <a:stretch>
            <a:fillRect/>
          </a:stretch>
        </p:blipFill>
        <p:spPr>
          <a:xfrm>
            <a:off x="8137077" y="5762803"/>
            <a:ext cx="4025837" cy="1033326"/>
          </a:xfrm>
          <a:prstGeom prst="rect">
            <a:avLst/>
          </a:prstGeom>
        </p:spPr>
      </p:pic>
      <p:pic>
        <p:nvPicPr>
          <p:cNvPr id="42" name="Picture 41" descr="A screenshot of a social media post&#10;&#10;Description automatically generated">
            <a:extLst>
              <a:ext uri="{FF2B5EF4-FFF2-40B4-BE49-F238E27FC236}">
                <a16:creationId xmlns:a16="http://schemas.microsoft.com/office/drawing/2014/main" id="{D6D62A74-5C7B-8149-9A74-CEA750A750C4}"/>
              </a:ext>
            </a:extLst>
          </p:cNvPr>
          <p:cNvPicPr>
            <a:picLocks noChangeAspect="1"/>
          </p:cNvPicPr>
          <p:nvPr/>
        </p:nvPicPr>
        <p:blipFill>
          <a:blip r:embed="rId19"/>
          <a:stretch>
            <a:fillRect/>
          </a:stretch>
        </p:blipFill>
        <p:spPr>
          <a:xfrm>
            <a:off x="7734811" y="3041623"/>
            <a:ext cx="4315168" cy="1868253"/>
          </a:xfrm>
          <a:prstGeom prst="rect">
            <a:avLst/>
          </a:prstGeom>
        </p:spPr>
      </p:pic>
      <p:pic>
        <p:nvPicPr>
          <p:cNvPr id="43" name="Picture 42" descr="A screenshot of a social media post&#10;&#10;Description automatically generated">
            <a:extLst>
              <a:ext uri="{FF2B5EF4-FFF2-40B4-BE49-F238E27FC236}">
                <a16:creationId xmlns:a16="http://schemas.microsoft.com/office/drawing/2014/main" id="{5DF20848-7E55-754A-B79D-5218F59C38F1}"/>
              </a:ext>
            </a:extLst>
          </p:cNvPr>
          <p:cNvPicPr>
            <a:picLocks noChangeAspect="1"/>
          </p:cNvPicPr>
          <p:nvPr/>
        </p:nvPicPr>
        <p:blipFill>
          <a:blip r:embed="rId20"/>
          <a:stretch>
            <a:fillRect/>
          </a:stretch>
        </p:blipFill>
        <p:spPr>
          <a:xfrm>
            <a:off x="5036613" y="948968"/>
            <a:ext cx="4282102" cy="2017052"/>
          </a:xfrm>
          <a:prstGeom prst="rect">
            <a:avLst/>
          </a:prstGeom>
        </p:spPr>
      </p:pic>
      <p:pic>
        <p:nvPicPr>
          <p:cNvPr id="44" name="Picture 43" descr="A screenshot of a cell phone&#10;&#10;Description automatically generated">
            <a:extLst>
              <a:ext uri="{FF2B5EF4-FFF2-40B4-BE49-F238E27FC236}">
                <a16:creationId xmlns:a16="http://schemas.microsoft.com/office/drawing/2014/main" id="{55EB485F-FD75-BC4B-BC52-2CA3F1EC8989}"/>
              </a:ext>
            </a:extLst>
          </p:cNvPr>
          <p:cNvPicPr>
            <a:picLocks noChangeAspect="1"/>
          </p:cNvPicPr>
          <p:nvPr/>
        </p:nvPicPr>
        <p:blipFill>
          <a:blip r:embed="rId21"/>
          <a:stretch>
            <a:fillRect/>
          </a:stretch>
        </p:blipFill>
        <p:spPr>
          <a:xfrm>
            <a:off x="-5699" y="1602902"/>
            <a:ext cx="4166369" cy="1835186"/>
          </a:xfrm>
          <a:prstGeom prst="rect">
            <a:avLst/>
          </a:prstGeom>
        </p:spPr>
      </p:pic>
      <p:pic>
        <p:nvPicPr>
          <p:cNvPr id="45" name="Picture 44" descr="A screenshot of a cell phone&#10;&#10;Description automatically generated">
            <a:extLst>
              <a:ext uri="{FF2B5EF4-FFF2-40B4-BE49-F238E27FC236}">
                <a16:creationId xmlns:a16="http://schemas.microsoft.com/office/drawing/2014/main" id="{B34BECB6-F090-B746-A8F1-05A17495301E}"/>
              </a:ext>
            </a:extLst>
          </p:cNvPr>
          <p:cNvPicPr>
            <a:picLocks noChangeAspect="1"/>
          </p:cNvPicPr>
          <p:nvPr/>
        </p:nvPicPr>
        <p:blipFill>
          <a:blip r:embed="rId22"/>
          <a:stretch>
            <a:fillRect/>
          </a:stretch>
        </p:blipFill>
        <p:spPr>
          <a:xfrm>
            <a:off x="2406309" y="1117712"/>
            <a:ext cx="4149836" cy="1570655"/>
          </a:xfrm>
          <a:prstGeom prst="rect">
            <a:avLst/>
          </a:prstGeom>
        </p:spPr>
      </p:pic>
      <p:pic>
        <p:nvPicPr>
          <p:cNvPr id="46" name="Picture 45" descr="A picture containing bird, knife&#10;&#10;Description automatically generated">
            <a:extLst>
              <a:ext uri="{FF2B5EF4-FFF2-40B4-BE49-F238E27FC236}">
                <a16:creationId xmlns:a16="http://schemas.microsoft.com/office/drawing/2014/main" id="{E8A151A3-4C26-9B42-AB8E-0625578F4ECA}"/>
              </a:ext>
            </a:extLst>
          </p:cNvPr>
          <p:cNvPicPr>
            <a:picLocks noChangeAspect="1"/>
          </p:cNvPicPr>
          <p:nvPr/>
        </p:nvPicPr>
        <p:blipFill>
          <a:blip r:embed="rId23"/>
          <a:stretch>
            <a:fillRect/>
          </a:stretch>
        </p:blipFill>
        <p:spPr>
          <a:xfrm>
            <a:off x="-3601" y="35110"/>
            <a:ext cx="4166369" cy="1182125"/>
          </a:xfrm>
          <a:prstGeom prst="rect">
            <a:avLst/>
          </a:prstGeom>
        </p:spPr>
      </p:pic>
      <p:pic>
        <p:nvPicPr>
          <p:cNvPr id="47" name="Picture 46" descr="A screenshot of a cell phone&#10;&#10;Description automatically generated">
            <a:extLst>
              <a:ext uri="{FF2B5EF4-FFF2-40B4-BE49-F238E27FC236}">
                <a16:creationId xmlns:a16="http://schemas.microsoft.com/office/drawing/2014/main" id="{4BB29F36-225F-424E-BD88-1630F93553C6}"/>
              </a:ext>
            </a:extLst>
          </p:cNvPr>
          <p:cNvPicPr>
            <a:picLocks noChangeAspect="1"/>
          </p:cNvPicPr>
          <p:nvPr/>
        </p:nvPicPr>
        <p:blipFill>
          <a:blip r:embed="rId24"/>
          <a:stretch>
            <a:fillRect/>
          </a:stretch>
        </p:blipFill>
        <p:spPr>
          <a:xfrm>
            <a:off x="869916" y="1197151"/>
            <a:ext cx="4273835" cy="1967452"/>
          </a:xfrm>
          <a:prstGeom prst="rect">
            <a:avLst/>
          </a:prstGeom>
        </p:spPr>
      </p:pic>
      <p:pic>
        <p:nvPicPr>
          <p:cNvPr id="48" name="Picture 47" descr="A screenshot of a social media post&#10;&#10;Description automatically generated">
            <a:extLst>
              <a:ext uri="{FF2B5EF4-FFF2-40B4-BE49-F238E27FC236}">
                <a16:creationId xmlns:a16="http://schemas.microsoft.com/office/drawing/2014/main" id="{412A2E03-4783-C645-8F1B-FD0886B7F04E}"/>
              </a:ext>
            </a:extLst>
          </p:cNvPr>
          <p:cNvPicPr>
            <a:picLocks noChangeAspect="1"/>
          </p:cNvPicPr>
          <p:nvPr/>
        </p:nvPicPr>
        <p:blipFill>
          <a:blip r:embed="rId25"/>
          <a:stretch>
            <a:fillRect/>
          </a:stretch>
        </p:blipFill>
        <p:spPr>
          <a:xfrm>
            <a:off x="1872646" y="4677136"/>
            <a:ext cx="4108503" cy="1975719"/>
          </a:xfrm>
          <a:prstGeom prst="rect">
            <a:avLst/>
          </a:prstGeom>
        </p:spPr>
      </p:pic>
      <p:pic>
        <p:nvPicPr>
          <p:cNvPr id="49" name="Picture 48" descr="A picture containing bird&#10;&#10;Description automatically generated">
            <a:extLst>
              <a:ext uri="{FF2B5EF4-FFF2-40B4-BE49-F238E27FC236}">
                <a16:creationId xmlns:a16="http://schemas.microsoft.com/office/drawing/2014/main" id="{5529C14D-A926-AA4A-B8D1-FB051BC18115}"/>
              </a:ext>
            </a:extLst>
          </p:cNvPr>
          <p:cNvPicPr>
            <a:picLocks noChangeAspect="1"/>
          </p:cNvPicPr>
          <p:nvPr/>
        </p:nvPicPr>
        <p:blipFill>
          <a:blip r:embed="rId26"/>
          <a:stretch>
            <a:fillRect/>
          </a:stretch>
        </p:blipFill>
        <p:spPr>
          <a:xfrm>
            <a:off x="5109730" y="1264194"/>
            <a:ext cx="4075436" cy="1215191"/>
          </a:xfrm>
          <a:prstGeom prst="rect">
            <a:avLst/>
          </a:prstGeom>
        </p:spPr>
      </p:pic>
      <p:pic>
        <p:nvPicPr>
          <p:cNvPr id="50" name="Picture 49" descr="A screenshot of a social media post&#10;&#10;Description automatically generated">
            <a:extLst>
              <a:ext uri="{FF2B5EF4-FFF2-40B4-BE49-F238E27FC236}">
                <a16:creationId xmlns:a16="http://schemas.microsoft.com/office/drawing/2014/main" id="{B6F6A638-0139-6044-ABA9-E219A683E529}"/>
              </a:ext>
            </a:extLst>
          </p:cNvPr>
          <p:cNvPicPr>
            <a:picLocks noChangeAspect="1"/>
          </p:cNvPicPr>
          <p:nvPr/>
        </p:nvPicPr>
        <p:blipFill>
          <a:blip r:embed="rId27"/>
          <a:stretch>
            <a:fillRect/>
          </a:stretch>
        </p:blipFill>
        <p:spPr>
          <a:xfrm>
            <a:off x="6143577" y="4819957"/>
            <a:ext cx="4273835" cy="1818653"/>
          </a:xfrm>
          <a:prstGeom prst="rect">
            <a:avLst/>
          </a:prstGeom>
        </p:spPr>
      </p:pic>
      <p:pic>
        <p:nvPicPr>
          <p:cNvPr id="51" name="Picture 50" descr="A screenshot of a cell phone&#10;&#10;Description automatically generated">
            <a:extLst>
              <a:ext uri="{FF2B5EF4-FFF2-40B4-BE49-F238E27FC236}">
                <a16:creationId xmlns:a16="http://schemas.microsoft.com/office/drawing/2014/main" id="{C7CB0F25-C2B5-C74E-92AA-5058DDB72B56}"/>
              </a:ext>
            </a:extLst>
          </p:cNvPr>
          <p:cNvPicPr>
            <a:picLocks noChangeAspect="1"/>
          </p:cNvPicPr>
          <p:nvPr/>
        </p:nvPicPr>
        <p:blipFill>
          <a:blip r:embed="rId28"/>
          <a:stretch>
            <a:fillRect/>
          </a:stretch>
        </p:blipFill>
        <p:spPr>
          <a:xfrm>
            <a:off x="912064" y="4823949"/>
            <a:ext cx="4149836" cy="1967452"/>
          </a:xfrm>
          <a:prstGeom prst="rect">
            <a:avLst/>
          </a:prstGeom>
        </p:spPr>
      </p:pic>
      <p:pic>
        <p:nvPicPr>
          <p:cNvPr id="52" name="Picture 51" descr="A picture containing knife, bird&#10;&#10;Description automatically generated">
            <a:extLst>
              <a:ext uri="{FF2B5EF4-FFF2-40B4-BE49-F238E27FC236}">
                <a16:creationId xmlns:a16="http://schemas.microsoft.com/office/drawing/2014/main" id="{21A8881A-EF5D-BD43-B157-73EF14468F65}"/>
              </a:ext>
            </a:extLst>
          </p:cNvPr>
          <p:cNvPicPr>
            <a:picLocks noChangeAspect="1"/>
          </p:cNvPicPr>
          <p:nvPr/>
        </p:nvPicPr>
        <p:blipFill>
          <a:blip r:embed="rId29"/>
          <a:stretch>
            <a:fillRect/>
          </a:stretch>
        </p:blipFill>
        <p:spPr>
          <a:xfrm>
            <a:off x="748333" y="3885434"/>
            <a:ext cx="7225013" cy="2265050"/>
          </a:xfrm>
          <a:prstGeom prst="rect">
            <a:avLst/>
          </a:prstGeom>
        </p:spPr>
      </p:pic>
      <p:pic>
        <p:nvPicPr>
          <p:cNvPr id="53" name="Picture 52" descr="A picture containing bird, knife&#10;&#10;Description automatically generated">
            <a:extLst>
              <a:ext uri="{FF2B5EF4-FFF2-40B4-BE49-F238E27FC236}">
                <a16:creationId xmlns:a16="http://schemas.microsoft.com/office/drawing/2014/main" id="{32B801EA-838D-4046-98D1-946FCA71F8F8}"/>
              </a:ext>
            </a:extLst>
          </p:cNvPr>
          <p:cNvPicPr>
            <a:picLocks noChangeAspect="1"/>
          </p:cNvPicPr>
          <p:nvPr/>
        </p:nvPicPr>
        <p:blipFill>
          <a:blip r:embed="rId30"/>
          <a:stretch>
            <a:fillRect/>
          </a:stretch>
        </p:blipFill>
        <p:spPr>
          <a:xfrm>
            <a:off x="2282104" y="4028294"/>
            <a:ext cx="4282102" cy="719195"/>
          </a:xfrm>
          <a:prstGeom prst="rect">
            <a:avLst/>
          </a:prstGeom>
        </p:spPr>
      </p:pic>
      <p:pic>
        <p:nvPicPr>
          <p:cNvPr id="54" name="Picture 53" descr="A screenshot of a cell phone&#10;&#10;Description automatically generated">
            <a:extLst>
              <a:ext uri="{FF2B5EF4-FFF2-40B4-BE49-F238E27FC236}">
                <a16:creationId xmlns:a16="http://schemas.microsoft.com/office/drawing/2014/main" id="{581C8BDB-D71D-AD46-8CF8-3295C22969F7}"/>
              </a:ext>
            </a:extLst>
          </p:cNvPr>
          <p:cNvPicPr>
            <a:picLocks noChangeAspect="1"/>
          </p:cNvPicPr>
          <p:nvPr/>
        </p:nvPicPr>
        <p:blipFill>
          <a:blip r:embed="rId31"/>
          <a:stretch>
            <a:fillRect/>
          </a:stretch>
        </p:blipFill>
        <p:spPr>
          <a:xfrm>
            <a:off x="355600" y="1269582"/>
            <a:ext cx="4331701" cy="1735987"/>
          </a:xfrm>
          <a:prstGeom prst="rect">
            <a:avLst/>
          </a:prstGeom>
        </p:spPr>
      </p:pic>
      <p:pic>
        <p:nvPicPr>
          <p:cNvPr id="55" name="Picture 54" descr="A screenshot of a cell phone&#10;&#10;Description automatically generated">
            <a:extLst>
              <a:ext uri="{FF2B5EF4-FFF2-40B4-BE49-F238E27FC236}">
                <a16:creationId xmlns:a16="http://schemas.microsoft.com/office/drawing/2014/main" id="{DE3AFDDC-18E1-BB41-BE5A-953591727706}"/>
              </a:ext>
            </a:extLst>
          </p:cNvPr>
          <p:cNvPicPr>
            <a:picLocks noChangeAspect="1"/>
          </p:cNvPicPr>
          <p:nvPr/>
        </p:nvPicPr>
        <p:blipFill>
          <a:blip r:embed="rId32"/>
          <a:stretch>
            <a:fillRect/>
          </a:stretch>
        </p:blipFill>
        <p:spPr>
          <a:xfrm>
            <a:off x="936519" y="120097"/>
            <a:ext cx="4058903" cy="1330923"/>
          </a:xfrm>
          <a:prstGeom prst="rect">
            <a:avLst/>
          </a:prstGeom>
        </p:spPr>
      </p:pic>
      <p:pic>
        <p:nvPicPr>
          <p:cNvPr id="56" name="Picture 55" descr="A screenshot of a cell phone&#10;&#10;Description automatically generated">
            <a:extLst>
              <a:ext uri="{FF2B5EF4-FFF2-40B4-BE49-F238E27FC236}">
                <a16:creationId xmlns:a16="http://schemas.microsoft.com/office/drawing/2014/main" id="{2E52EDC0-DB2B-1C4A-8377-E9EBE2CB5DED}"/>
              </a:ext>
            </a:extLst>
          </p:cNvPr>
          <p:cNvPicPr>
            <a:picLocks noChangeAspect="1"/>
          </p:cNvPicPr>
          <p:nvPr/>
        </p:nvPicPr>
        <p:blipFill>
          <a:blip r:embed="rId33"/>
          <a:stretch>
            <a:fillRect/>
          </a:stretch>
        </p:blipFill>
        <p:spPr>
          <a:xfrm>
            <a:off x="4072508" y="736972"/>
            <a:ext cx="4091970" cy="1273057"/>
          </a:xfrm>
          <a:prstGeom prst="rect">
            <a:avLst/>
          </a:prstGeom>
        </p:spPr>
      </p:pic>
      <p:pic>
        <p:nvPicPr>
          <p:cNvPr id="57" name="Picture 56" descr="A screenshot of a cell phone&#10;&#10;Description automatically generated">
            <a:extLst>
              <a:ext uri="{FF2B5EF4-FFF2-40B4-BE49-F238E27FC236}">
                <a16:creationId xmlns:a16="http://schemas.microsoft.com/office/drawing/2014/main" id="{C1E9EFC8-CBD3-8B4E-8890-E9EA7F3B2629}"/>
              </a:ext>
            </a:extLst>
          </p:cNvPr>
          <p:cNvPicPr>
            <a:picLocks noChangeAspect="1"/>
          </p:cNvPicPr>
          <p:nvPr/>
        </p:nvPicPr>
        <p:blipFill>
          <a:blip r:embed="rId34"/>
          <a:stretch>
            <a:fillRect/>
          </a:stretch>
        </p:blipFill>
        <p:spPr>
          <a:xfrm>
            <a:off x="7772772" y="2539965"/>
            <a:ext cx="4042370" cy="1471456"/>
          </a:xfrm>
          <a:prstGeom prst="rect">
            <a:avLst/>
          </a:prstGeom>
        </p:spPr>
      </p:pic>
      <p:pic>
        <p:nvPicPr>
          <p:cNvPr id="58" name="Picture 57" descr="A screenshot of a social media post&#10;&#10;Description automatically generated">
            <a:extLst>
              <a:ext uri="{FF2B5EF4-FFF2-40B4-BE49-F238E27FC236}">
                <a16:creationId xmlns:a16="http://schemas.microsoft.com/office/drawing/2014/main" id="{1BE7A9D5-AC79-B042-B568-F45DD8CDE426}"/>
              </a:ext>
            </a:extLst>
          </p:cNvPr>
          <p:cNvPicPr>
            <a:picLocks noChangeAspect="1"/>
          </p:cNvPicPr>
          <p:nvPr/>
        </p:nvPicPr>
        <p:blipFill>
          <a:blip r:embed="rId35"/>
          <a:stretch>
            <a:fillRect/>
          </a:stretch>
        </p:blipFill>
        <p:spPr>
          <a:xfrm>
            <a:off x="6973316" y="3963984"/>
            <a:ext cx="4100236" cy="1983985"/>
          </a:xfrm>
          <a:prstGeom prst="rect">
            <a:avLst/>
          </a:prstGeom>
        </p:spPr>
      </p:pic>
      <p:pic>
        <p:nvPicPr>
          <p:cNvPr id="59" name="Picture 58" descr="A picture containing knife, table&#10;&#10;Description automatically generated">
            <a:extLst>
              <a:ext uri="{FF2B5EF4-FFF2-40B4-BE49-F238E27FC236}">
                <a16:creationId xmlns:a16="http://schemas.microsoft.com/office/drawing/2014/main" id="{4D743B73-5064-F148-941B-4EB71ED187D0}"/>
              </a:ext>
            </a:extLst>
          </p:cNvPr>
          <p:cNvPicPr>
            <a:picLocks noChangeAspect="1"/>
          </p:cNvPicPr>
          <p:nvPr/>
        </p:nvPicPr>
        <p:blipFill>
          <a:blip r:embed="rId36"/>
          <a:stretch>
            <a:fillRect/>
          </a:stretch>
        </p:blipFill>
        <p:spPr>
          <a:xfrm>
            <a:off x="6768797" y="2004231"/>
            <a:ext cx="4166369" cy="1074659"/>
          </a:xfrm>
          <a:prstGeom prst="rect">
            <a:avLst/>
          </a:prstGeom>
        </p:spPr>
      </p:pic>
      <p:pic>
        <p:nvPicPr>
          <p:cNvPr id="60" name="Picture 59" descr="A screenshot of a cell phone&#10;&#10;Description automatically generated">
            <a:extLst>
              <a:ext uri="{FF2B5EF4-FFF2-40B4-BE49-F238E27FC236}">
                <a16:creationId xmlns:a16="http://schemas.microsoft.com/office/drawing/2014/main" id="{73FCD18A-3B4E-6E4F-8F3B-884917C324DB}"/>
              </a:ext>
            </a:extLst>
          </p:cNvPr>
          <p:cNvPicPr>
            <a:picLocks noChangeAspect="1"/>
          </p:cNvPicPr>
          <p:nvPr/>
        </p:nvPicPr>
        <p:blipFill>
          <a:blip r:embed="rId37"/>
          <a:stretch>
            <a:fillRect/>
          </a:stretch>
        </p:blipFill>
        <p:spPr>
          <a:xfrm>
            <a:off x="6495754" y="3870723"/>
            <a:ext cx="4166369" cy="1397056"/>
          </a:xfrm>
          <a:prstGeom prst="rect">
            <a:avLst/>
          </a:prstGeom>
        </p:spPr>
      </p:pic>
      <p:pic>
        <p:nvPicPr>
          <p:cNvPr id="61" name="Picture 60" descr="A screenshot of a social media post&#10;&#10;Description automatically generated">
            <a:extLst>
              <a:ext uri="{FF2B5EF4-FFF2-40B4-BE49-F238E27FC236}">
                <a16:creationId xmlns:a16="http://schemas.microsoft.com/office/drawing/2014/main" id="{86C0C40F-AC14-BD4E-B582-6A3B9459FC11}"/>
              </a:ext>
            </a:extLst>
          </p:cNvPr>
          <p:cNvPicPr>
            <a:picLocks noChangeAspect="1"/>
          </p:cNvPicPr>
          <p:nvPr/>
        </p:nvPicPr>
        <p:blipFill>
          <a:blip r:embed="rId38"/>
          <a:stretch>
            <a:fillRect/>
          </a:stretch>
        </p:blipFill>
        <p:spPr>
          <a:xfrm>
            <a:off x="101600" y="1108348"/>
            <a:ext cx="4480500" cy="2066651"/>
          </a:xfrm>
          <a:prstGeom prst="rect">
            <a:avLst/>
          </a:prstGeom>
        </p:spPr>
      </p:pic>
      <p:pic>
        <p:nvPicPr>
          <p:cNvPr id="62" name="Picture 61" descr="A screenshot of a cell phone&#10;&#10;Description automatically generated">
            <a:extLst>
              <a:ext uri="{FF2B5EF4-FFF2-40B4-BE49-F238E27FC236}">
                <a16:creationId xmlns:a16="http://schemas.microsoft.com/office/drawing/2014/main" id="{BF77C08E-B5BA-A447-A240-25C9B6E3F001}"/>
              </a:ext>
            </a:extLst>
          </p:cNvPr>
          <p:cNvPicPr>
            <a:picLocks noChangeAspect="1"/>
          </p:cNvPicPr>
          <p:nvPr/>
        </p:nvPicPr>
        <p:blipFill>
          <a:blip r:embed="rId39"/>
          <a:stretch>
            <a:fillRect/>
          </a:stretch>
        </p:blipFill>
        <p:spPr>
          <a:xfrm>
            <a:off x="1018426" y="2702793"/>
            <a:ext cx="4381301" cy="2289850"/>
          </a:xfrm>
          <a:prstGeom prst="rect">
            <a:avLst/>
          </a:prstGeom>
        </p:spPr>
      </p:pic>
      <p:pic>
        <p:nvPicPr>
          <p:cNvPr id="63" name="Picture 62" descr="A screenshot of a social media post&#10;&#10;Description automatically generated">
            <a:extLst>
              <a:ext uri="{FF2B5EF4-FFF2-40B4-BE49-F238E27FC236}">
                <a16:creationId xmlns:a16="http://schemas.microsoft.com/office/drawing/2014/main" id="{D762F48B-8CA7-4B4A-8877-A4724970EB71}"/>
              </a:ext>
            </a:extLst>
          </p:cNvPr>
          <p:cNvPicPr>
            <a:picLocks noChangeAspect="1"/>
          </p:cNvPicPr>
          <p:nvPr/>
        </p:nvPicPr>
        <p:blipFill>
          <a:blip r:embed="rId40"/>
          <a:stretch>
            <a:fillRect/>
          </a:stretch>
        </p:blipFill>
        <p:spPr>
          <a:xfrm>
            <a:off x="5294168" y="943596"/>
            <a:ext cx="4298635" cy="1818653"/>
          </a:xfrm>
          <a:prstGeom prst="rect">
            <a:avLst/>
          </a:prstGeom>
        </p:spPr>
      </p:pic>
      <p:pic>
        <p:nvPicPr>
          <p:cNvPr id="64" name="Picture 63" descr="A screenshot of a cell phone&#10;&#10;Description automatically generated">
            <a:extLst>
              <a:ext uri="{FF2B5EF4-FFF2-40B4-BE49-F238E27FC236}">
                <a16:creationId xmlns:a16="http://schemas.microsoft.com/office/drawing/2014/main" id="{344D8FBC-270B-664B-AEA4-F9ED1477A29C}"/>
              </a:ext>
            </a:extLst>
          </p:cNvPr>
          <p:cNvPicPr>
            <a:picLocks noChangeAspect="1"/>
          </p:cNvPicPr>
          <p:nvPr/>
        </p:nvPicPr>
        <p:blipFill>
          <a:blip r:embed="rId41"/>
          <a:stretch>
            <a:fillRect/>
          </a:stretch>
        </p:blipFill>
        <p:spPr>
          <a:xfrm>
            <a:off x="5867400" y="5657426"/>
            <a:ext cx="4323435" cy="1206924"/>
          </a:xfrm>
          <a:prstGeom prst="rect">
            <a:avLst/>
          </a:prstGeom>
        </p:spPr>
      </p:pic>
      <p:pic>
        <p:nvPicPr>
          <p:cNvPr id="65" name="Picture 64" descr="A screenshot of a cell phone&#10;&#10;Description automatically generated">
            <a:extLst>
              <a:ext uri="{FF2B5EF4-FFF2-40B4-BE49-F238E27FC236}">
                <a16:creationId xmlns:a16="http://schemas.microsoft.com/office/drawing/2014/main" id="{E1F3A6B7-B898-C143-A5C4-C142E1A87173}"/>
              </a:ext>
            </a:extLst>
          </p:cNvPr>
          <p:cNvPicPr>
            <a:picLocks noChangeAspect="1"/>
          </p:cNvPicPr>
          <p:nvPr/>
        </p:nvPicPr>
        <p:blipFill>
          <a:blip r:embed="rId11"/>
          <a:stretch>
            <a:fillRect/>
          </a:stretch>
        </p:blipFill>
        <p:spPr>
          <a:xfrm>
            <a:off x="3838271" y="3744475"/>
            <a:ext cx="2959445" cy="1074659"/>
          </a:xfrm>
          <a:prstGeom prst="rect">
            <a:avLst/>
          </a:prstGeom>
        </p:spPr>
      </p:pic>
      <p:pic>
        <p:nvPicPr>
          <p:cNvPr id="66" name="Picture 65" descr="A screenshot of a cell phone&#10;&#10;Description automatically generated">
            <a:extLst>
              <a:ext uri="{FF2B5EF4-FFF2-40B4-BE49-F238E27FC236}">
                <a16:creationId xmlns:a16="http://schemas.microsoft.com/office/drawing/2014/main" id="{79460A35-9932-EA4A-8F4B-C95B24F61C65}"/>
              </a:ext>
            </a:extLst>
          </p:cNvPr>
          <p:cNvPicPr>
            <a:picLocks noChangeAspect="1"/>
          </p:cNvPicPr>
          <p:nvPr/>
        </p:nvPicPr>
        <p:blipFill>
          <a:blip r:embed="rId12"/>
          <a:stretch>
            <a:fillRect/>
          </a:stretch>
        </p:blipFill>
        <p:spPr>
          <a:xfrm>
            <a:off x="6926836" y="3994425"/>
            <a:ext cx="3753039" cy="1322657"/>
          </a:xfrm>
          <a:prstGeom prst="rect">
            <a:avLst/>
          </a:prstGeom>
        </p:spPr>
      </p:pic>
      <p:pic>
        <p:nvPicPr>
          <p:cNvPr id="67" name="Picture 66">
            <a:extLst>
              <a:ext uri="{FF2B5EF4-FFF2-40B4-BE49-F238E27FC236}">
                <a16:creationId xmlns:a16="http://schemas.microsoft.com/office/drawing/2014/main" id="{4D2D5221-7CD6-8E42-90C0-7CD57225AD2B}"/>
              </a:ext>
            </a:extLst>
          </p:cNvPr>
          <p:cNvPicPr>
            <a:picLocks noChangeAspect="1"/>
          </p:cNvPicPr>
          <p:nvPr/>
        </p:nvPicPr>
        <p:blipFill>
          <a:blip r:embed="rId42"/>
          <a:srcRect/>
          <a:stretch/>
        </p:blipFill>
        <p:spPr>
          <a:xfrm>
            <a:off x="6588043" y="5631334"/>
            <a:ext cx="2280933" cy="1208292"/>
          </a:xfrm>
          <a:prstGeom prst="rect">
            <a:avLst/>
          </a:prstGeom>
        </p:spPr>
      </p:pic>
      <p:pic>
        <p:nvPicPr>
          <p:cNvPr id="68" name="Picture 67" descr="A screenshot of a cell phone&#10;&#10;Description automatically generated">
            <a:extLst>
              <a:ext uri="{FF2B5EF4-FFF2-40B4-BE49-F238E27FC236}">
                <a16:creationId xmlns:a16="http://schemas.microsoft.com/office/drawing/2014/main" id="{B9C86755-F467-674E-9E2C-EC38ECA7337E}"/>
              </a:ext>
            </a:extLst>
          </p:cNvPr>
          <p:cNvPicPr>
            <a:picLocks noChangeAspect="1"/>
          </p:cNvPicPr>
          <p:nvPr/>
        </p:nvPicPr>
        <p:blipFill>
          <a:blip r:embed="rId14"/>
          <a:stretch>
            <a:fillRect/>
          </a:stretch>
        </p:blipFill>
        <p:spPr>
          <a:xfrm>
            <a:off x="1481103" y="1381565"/>
            <a:ext cx="4058903" cy="1025059"/>
          </a:xfrm>
          <a:prstGeom prst="rect">
            <a:avLst/>
          </a:prstGeom>
        </p:spPr>
      </p:pic>
      <p:pic>
        <p:nvPicPr>
          <p:cNvPr id="69" name="Picture 68" descr="A picture containing bird&#10;&#10;Description automatically generated">
            <a:extLst>
              <a:ext uri="{FF2B5EF4-FFF2-40B4-BE49-F238E27FC236}">
                <a16:creationId xmlns:a16="http://schemas.microsoft.com/office/drawing/2014/main" id="{D891E69D-A75B-B643-886C-588EE5BF287C}"/>
              </a:ext>
            </a:extLst>
          </p:cNvPr>
          <p:cNvPicPr>
            <a:picLocks noChangeAspect="1"/>
          </p:cNvPicPr>
          <p:nvPr/>
        </p:nvPicPr>
        <p:blipFill>
          <a:blip r:embed="rId15"/>
          <a:stretch>
            <a:fillRect/>
          </a:stretch>
        </p:blipFill>
        <p:spPr>
          <a:xfrm>
            <a:off x="7409505" y="4927903"/>
            <a:ext cx="4058903" cy="1182124"/>
          </a:xfrm>
          <a:prstGeom prst="rect">
            <a:avLst/>
          </a:prstGeom>
        </p:spPr>
      </p:pic>
      <p:pic>
        <p:nvPicPr>
          <p:cNvPr id="70" name="Picture 69" descr="A screenshot of a cell phone&#10;&#10;Description automatically generated">
            <a:extLst>
              <a:ext uri="{FF2B5EF4-FFF2-40B4-BE49-F238E27FC236}">
                <a16:creationId xmlns:a16="http://schemas.microsoft.com/office/drawing/2014/main" id="{181D13E9-E9DB-FB46-B8F6-848F93785DFC}"/>
              </a:ext>
            </a:extLst>
          </p:cNvPr>
          <p:cNvPicPr>
            <a:picLocks noChangeAspect="1"/>
          </p:cNvPicPr>
          <p:nvPr/>
        </p:nvPicPr>
        <p:blipFill>
          <a:blip r:embed="rId16"/>
          <a:stretch>
            <a:fillRect/>
          </a:stretch>
        </p:blipFill>
        <p:spPr>
          <a:xfrm>
            <a:off x="8388794" y="1308618"/>
            <a:ext cx="3810905" cy="1206924"/>
          </a:xfrm>
          <a:prstGeom prst="rect">
            <a:avLst/>
          </a:prstGeom>
        </p:spPr>
      </p:pic>
      <p:pic>
        <p:nvPicPr>
          <p:cNvPr id="71" name="Picture 70" descr="A screenshot of a social media post&#10;&#10;Description automatically generated">
            <a:extLst>
              <a:ext uri="{FF2B5EF4-FFF2-40B4-BE49-F238E27FC236}">
                <a16:creationId xmlns:a16="http://schemas.microsoft.com/office/drawing/2014/main" id="{2ADC054C-4DAC-AB45-949D-83640B527632}"/>
              </a:ext>
            </a:extLst>
          </p:cNvPr>
          <p:cNvPicPr>
            <a:picLocks noChangeAspect="1"/>
          </p:cNvPicPr>
          <p:nvPr/>
        </p:nvPicPr>
        <p:blipFill>
          <a:blip r:embed="rId17"/>
          <a:stretch>
            <a:fillRect/>
          </a:stretch>
        </p:blipFill>
        <p:spPr>
          <a:xfrm>
            <a:off x="43170" y="1546517"/>
            <a:ext cx="3504758" cy="1703115"/>
          </a:xfrm>
          <a:prstGeom prst="rect">
            <a:avLst/>
          </a:prstGeom>
        </p:spPr>
      </p:pic>
      <p:pic>
        <p:nvPicPr>
          <p:cNvPr id="72" name="Picture 71" descr="A screenshot of a cell phone&#10;&#10;Description automatically generated">
            <a:extLst>
              <a:ext uri="{FF2B5EF4-FFF2-40B4-BE49-F238E27FC236}">
                <a16:creationId xmlns:a16="http://schemas.microsoft.com/office/drawing/2014/main" id="{C9224C9E-54B0-FE46-9E2B-BFA0044E1C42}"/>
              </a:ext>
            </a:extLst>
          </p:cNvPr>
          <p:cNvPicPr>
            <a:picLocks noChangeAspect="1"/>
          </p:cNvPicPr>
          <p:nvPr/>
        </p:nvPicPr>
        <p:blipFill>
          <a:blip r:embed="rId18"/>
          <a:stretch>
            <a:fillRect/>
          </a:stretch>
        </p:blipFill>
        <p:spPr>
          <a:xfrm>
            <a:off x="194025" y="4642071"/>
            <a:ext cx="4025837" cy="1033326"/>
          </a:xfrm>
          <a:prstGeom prst="rect">
            <a:avLst/>
          </a:prstGeom>
        </p:spPr>
      </p:pic>
      <p:pic>
        <p:nvPicPr>
          <p:cNvPr id="73" name="Picture 72" descr="A screenshot of a social media post&#10;&#10;Description automatically generated">
            <a:extLst>
              <a:ext uri="{FF2B5EF4-FFF2-40B4-BE49-F238E27FC236}">
                <a16:creationId xmlns:a16="http://schemas.microsoft.com/office/drawing/2014/main" id="{D23B92E8-8F7C-634F-A121-384C815C0391}"/>
              </a:ext>
            </a:extLst>
          </p:cNvPr>
          <p:cNvPicPr>
            <a:picLocks noChangeAspect="1"/>
          </p:cNvPicPr>
          <p:nvPr/>
        </p:nvPicPr>
        <p:blipFill>
          <a:blip r:embed="rId19"/>
          <a:stretch>
            <a:fillRect/>
          </a:stretch>
        </p:blipFill>
        <p:spPr>
          <a:xfrm>
            <a:off x="7682272" y="2005521"/>
            <a:ext cx="2707630" cy="1172269"/>
          </a:xfrm>
          <a:prstGeom prst="rect">
            <a:avLst/>
          </a:prstGeom>
        </p:spPr>
      </p:pic>
      <p:pic>
        <p:nvPicPr>
          <p:cNvPr id="74" name="Picture 73" descr="A screenshot of a social media post&#10;&#10;Description automatically generated">
            <a:extLst>
              <a:ext uri="{FF2B5EF4-FFF2-40B4-BE49-F238E27FC236}">
                <a16:creationId xmlns:a16="http://schemas.microsoft.com/office/drawing/2014/main" id="{AC6AF531-69E9-1547-92C0-8C2F36383C61}"/>
              </a:ext>
            </a:extLst>
          </p:cNvPr>
          <p:cNvPicPr>
            <a:picLocks noChangeAspect="1"/>
          </p:cNvPicPr>
          <p:nvPr/>
        </p:nvPicPr>
        <p:blipFill>
          <a:blip r:embed="rId20"/>
          <a:stretch>
            <a:fillRect/>
          </a:stretch>
        </p:blipFill>
        <p:spPr>
          <a:xfrm>
            <a:off x="4424723" y="2327503"/>
            <a:ext cx="2933340" cy="1381728"/>
          </a:xfrm>
          <a:prstGeom prst="rect">
            <a:avLst/>
          </a:prstGeom>
        </p:spPr>
      </p:pic>
      <p:pic>
        <p:nvPicPr>
          <p:cNvPr id="75" name="Picture 74" descr="A screenshot of a cell phone&#10;&#10;Description automatically generated">
            <a:extLst>
              <a:ext uri="{FF2B5EF4-FFF2-40B4-BE49-F238E27FC236}">
                <a16:creationId xmlns:a16="http://schemas.microsoft.com/office/drawing/2014/main" id="{AC409D93-0A79-9945-B275-268C8A8A2295}"/>
              </a:ext>
            </a:extLst>
          </p:cNvPr>
          <p:cNvPicPr>
            <a:picLocks noChangeAspect="1"/>
          </p:cNvPicPr>
          <p:nvPr/>
        </p:nvPicPr>
        <p:blipFill>
          <a:blip r:embed="rId21"/>
          <a:stretch>
            <a:fillRect/>
          </a:stretch>
        </p:blipFill>
        <p:spPr>
          <a:xfrm>
            <a:off x="8999120" y="3221516"/>
            <a:ext cx="3192880" cy="1406387"/>
          </a:xfrm>
          <a:prstGeom prst="rect">
            <a:avLst/>
          </a:prstGeom>
        </p:spPr>
      </p:pic>
      <p:pic>
        <p:nvPicPr>
          <p:cNvPr id="76" name="Picture 75" descr="A screenshot of a cell phone&#10;&#10;Description automatically generated">
            <a:extLst>
              <a:ext uri="{FF2B5EF4-FFF2-40B4-BE49-F238E27FC236}">
                <a16:creationId xmlns:a16="http://schemas.microsoft.com/office/drawing/2014/main" id="{3C28A686-8C1F-0F4E-B4EB-8B108DEF51C2}"/>
              </a:ext>
            </a:extLst>
          </p:cNvPr>
          <p:cNvPicPr>
            <a:picLocks noChangeAspect="1"/>
          </p:cNvPicPr>
          <p:nvPr/>
        </p:nvPicPr>
        <p:blipFill>
          <a:blip r:embed="rId22"/>
          <a:stretch>
            <a:fillRect/>
          </a:stretch>
        </p:blipFill>
        <p:spPr>
          <a:xfrm>
            <a:off x="849042" y="2291581"/>
            <a:ext cx="3686918" cy="1395447"/>
          </a:xfrm>
          <a:prstGeom prst="rect">
            <a:avLst/>
          </a:prstGeom>
        </p:spPr>
      </p:pic>
      <p:pic>
        <p:nvPicPr>
          <p:cNvPr id="77" name="Picture 76" descr="A picture containing bird, knife&#10;&#10;Description automatically generated">
            <a:extLst>
              <a:ext uri="{FF2B5EF4-FFF2-40B4-BE49-F238E27FC236}">
                <a16:creationId xmlns:a16="http://schemas.microsoft.com/office/drawing/2014/main" id="{B446BA73-635C-4A47-AE28-8DDDDAC324A0}"/>
              </a:ext>
            </a:extLst>
          </p:cNvPr>
          <p:cNvPicPr>
            <a:picLocks noChangeAspect="1"/>
          </p:cNvPicPr>
          <p:nvPr/>
        </p:nvPicPr>
        <p:blipFill>
          <a:blip r:embed="rId23"/>
          <a:stretch>
            <a:fillRect/>
          </a:stretch>
        </p:blipFill>
        <p:spPr>
          <a:xfrm>
            <a:off x="987285" y="820117"/>
            <a:ext cx="3892422" cy="1104398"/>
          </a:xfrm>
          <a:prstGeom prst="rect">
            <a:avLst/>
          </a:prstGeom>
        </p:spPr>
      </p:pic>
      <p:pic>
        <p:nvPicPr>
          <p:cNvPr id="78" name="Picture 77" descr="A screenshot of a cell phone&#10;&#10;Description automatically generated">
            <a:extLst>
              <a:ext uri="{FF2B5EF4-FFF2-40B4-BE49-F238E27FC236}">
                <a16:creationId xmlns:a16="http://schemas.microsoft.com/office/drawing/2014/main" id="{BA48C683-71DD-984E-B93F-0329197EC288}"/>
              </a:ext>
            </a:extLst>
          </p:cNvPr>
          <p:cNvPicPr>
            <a:picLocks noChangeAspect="1"/>
          </p:cNvPicPr>
          <p:nvPr/>
        </p:nvPicPr>
        <p:blipFill>
          <a:blip r:embed="rId24"/>
          <a:stretch>
            <a:fillRect/>
          </a:stretch>
        </p:blipFill>
        <p:spPr>
          <a:xfrm>
            <a:off x="6695612" y="329488"/>
            <a:ext cx="3411887" cy="1570656"/>
          </a:xfrm>
          <a:prstGeom prst="rect">
            <a:avLst/>
          </a:prstGeom>
        </p:spPr>
      </p:pic>
      <p:pic>
        <p:nvPicPr>
          <p:cNvPr id="79" name="Picture 78">
            <a:extLst>
              <a:ext uri="{FF2B5EF4-FFF2-40B4-BE49-F238E27FC236}">
                <a16:creationId xmlns:a16="http://schemas.microsoft.com/office/drawing/2014/main" id="{B14D7C7D-3435-C942-9065-BCD095BE7963}"/>
              </a:ext>
            </a:extLst>
          </p:cNvPr>
          <p:cNvPicPr>
            <a:picLocks noChangeAspect="1"/>
          </p:cNvPicPr>
          <p:nvPr/>
        </p:nvPicPr>
        <p:blipFill>
          <a:blip r:embed="rId43"/>
          <a:srcRect/>
          <a:stretch/>
        </p:blipFill>
        <p:spPr>
          <a:xfrm>
            <a:off x="95500" y="56946"/>
            <a:ext cx="4378627" cy="1279828"/>
          </a:xfrm>
          <a:prstGeom prst="rect">
            <a:avLst/>
          </a:prstGeom>
        </p:spPr>
      </p:pic>
      <p:pic>
        <p:nvPicPr>
          <p:cNvPr id="80" name="Picture 79">
            <a:extLst>
              <a:ext uri="{FF2B5EF4-FFF2-40B4-BE49-F238E27FC236}">
                <a16:creationId xmlns:a16="http://schemas.microsoft.com/office/drawing/2014/main" id="{EA86B654-837C-944D-BAE7-92E9564CCBFB}"/>
              </a:ext>
            </a:extLst>
          </p:cNvPr>
          <p:cNvPicPr>
            <a:picLocks noChangeAspect="1"/>
          </p:cNvPicPr>
          <p:nvPr/>
        </p:nvPicPr>
        <p:blipFill>
          <a:blip r:embed="rId44"/>
          <a:srcRect/>
          <a:stretch/>
        </p:blipFill>
        <p:spPr>
          <a:xfrm>
            <a:off x="-7711" y="1058243"/>
            <a:ext cx="3815142" cy="1802529"/>
          </a:xfrm>
          <a:prstGeom prst="rect">
            <a:avLst/>
          </a:prstGeom>
        </p:spPr>
      </p:pic>
      <p:pic>
        <p:nvPicPr>
          <p:cNvPr id="81" name="Picture 80" descr="A screenshot of a social media post&#10;&#10;Description automatically generated">
            <a:extLst>
              <a:ext uri="{FF2B5EF4-FFF2-40B4-BE49-F238E27FC236}">
                <a16:creationId xmlns:a16="http://schemas.microsoft.com/office/drawing/2014/main" id="{1C00DDDD-3D80-7046-A032-0AE47FC8F0D6}"/>
              </a:ext>
            </a:extLst>
          </p:cNvPr>
          <p:cNvPicPr>
            <a:picLocks noChangeAspect="1"/>
          </p:cNvPicPr>
          <p:nvPr/>
        </p:nvPicPr>
        <p:blipFill>
          <a:blip r:embed="rId27"/>
          <a:stretch>
            <a:fillRect/>
          </a:stretch>
        </p:blipFill>
        <p:spPr>
          <a:xfrm>
            <a:off x="9318342" y="9444"/>
            <a:ext cx="2915216" cy="1240517"/>
          </a:xfrm>
          <a:prstGeom prst="rect">
            <a:avLst/>
          </a:prstGeom>
        </p:spPr>
      </p:pic>
      <p:pic>
        <p:nvPicPr>
          <p:cNvPr id="82" name="Picture 81" descr="A screenshot of a cell phone&#10;&#10;Description automatically generated">
            <a:extLst>
              <a:ext uri="{FF2B5EF4-FFF2-40B4-BE49-F238E27FC236}">
                <a16:creationId xmlns:a16="http://schemas.microsoft.com/office/drawing/2014/main" id="{897A51C2-EDBC-A046-9981-3F43615FA906}"/>
              </a:ext>
            </a:extLst>
          </p:cNvPr>
          <p:cNvPicPr>
            <a:picLocks noChangeAspect="1"/>
          </p:cNvPicPr>
          <p:nvPr/>
        </p:nvPicPr>
        <p:blipFill>
          <a:blip r:embed="rId28"/>
          <a:stretch>
            <a:fillRect/>
          </a:stretch>
        </p:blipFill>
        <p:spPr>
          <a:xfrm>
            <a:off x="478369" y="3767277"/>
            <a:ext cx="3639188" cy="1725352"/>
          </a:xfrm>
          <a:prstGeom prst="rect">
            <a:avLst/>
          </a:prstGeom>
        </p:spPr>
      </p:pic>
      <p:pic>
        <p:nvPicPr>
          <p:cNvPr id="83" name="Picture 82" descr="A picture containing knife, bird&#10;&#10;Description automatically generated">
            <a:extLst>
              <a:ext uri="{FF2B5EF4-FFF2-40B4-BE49-F238E27FC236}">
                <a16:creationId xmlns:a16="http://schemas.microsoft.com/office/drawing/2014/main" id="{1AF1641A-8D55-5548-A102-8D4C7D78D5DC}"/>
              </a:ext>
            </a:extLst>
          </p:cNvPr>
          <p:cNvPicPr>
            <a:picLocks noChangeAspect="1"/>
          </p:cNvPicPr>
          <p:nvPr/>
        </p:nvPicPr>
        <p:blipFill>
          <a:blip r:embed="rId29"/>
          <a:stretch>
            <a:fillRect/>
          </a:stretch>
        </p:blipFill>
        <p:spPr>
          <a:xfrm>
            <a:off x="7917803" y="2822983"/>
            <a:ext cx="4108443" cy="1288002"/>
          </a:xfrm>
          <a:prstGeom prst="rect">
            <a:avLst/>
          </a:prstGeom>
        </p:spPr>
      </p:pic>
      <p:pic>
        <p:nvPicPr>
          <p:cNvPr id="84" name="Picture 83" descr="A picture containing bird, knife&#10;&#10;Description automatically generated">
            <a:extLst>
              <a:ext uri="{FF2B5EF4-FFF2-40B4-BE49-F238E27FC236}">
                <a16:creationId xmlns:a16="http://schemas.microsoft.com/office/drawing/2014/main" id="{00CCC9A2-1ED8-7A48-AA9E-2CFA33FC2967}"/>
              </a:ext>
            </a:extLst>
          </p:cNvPr>
          <p:cNvPicPr>
            <a:picLocks noChangeAspect="1"/>
          </p:cNvPicPr>
          <p:nvPr/>
        </p:nvPicPr>
        <p:blipFill>
          <a:blip r:embed="rId30"/>
          <a:stretch>
            <a:fillRect/>
          </a:stretch>
        </p:blipFill>
        <p:spPr>
          <a:xfrm>
            <a:off x="7871934" y="1203614"/>
            <a:ext cx="4282102" cy="719195"/>
          </a:xfrm>
          <a:prstGeom prst="rect">
            <a:avLst/>
          </a:prstGeom>
        </p:spPr>
      </p:pic>
      <p:pic>
        <p:nvPicPr>
          <p:cNvPr id="85" name="Picture 84" descr="A screenshot of a cell phone&#10;&#10;Description automatically generated">
            <a:extLst>
              <a:ext uri="{FF2B5EF4-FFF2-40B4-BE49-F238E27FC236}">
                <a16:creationId xmlns:a16="http://schemas.microsoft.com/office/drawing/2014/main" id="{51A65D51-3BC4-0848-AECA-A6956C719975}"/>
              </a:ext>
            </a:extLst>
          </p:cNvPr>
          <p:cNvPicPr>
            <a:picLocks noChangeAspect="1"/>
          </p:cNvPicPr>
          <p:nvPr/>
        </p:nvPicPr>
        <p:blipFill>
          <a:blip r:embed="rId31"/>
          <a:stretch>
            <a:fillRect/>
          </a:stretch>
        </p:blipFill>
        <p:spPr>
          <a:xfrm>
            <a:off x="3868106" y="4387159"/>
            <a:ext cx="3262430" cy="1307462"/>
          </a:xfrm>
          <a:prstGeom prst="rect">
            <a:avLst/>
          </a:prstGeom>
        </p:spPr>
      </p:pic>
      <p:pic>
        <p:nvPicPr>
          <p:cNvPr id="86" name="Picture 85">
            <a:extLst>
              <a:ext uri="{FF2B5EF4-FFF2-40B4-BE49-F238E27FC236}">
                <a16:creationId xmlns:a16="http://schemas.microsoft.com/office/drawing/2014/main" id="{EE9A9741-AF86-8A44-947A-89679C7CBA4D}"/>
              </a:ext>
            </a:extLst>
          </p:cNvPr>
          <p:cNvPicPr>
            <a:picLocks noChangeAspect="1"/>
          </p:cNvPicPr>
          <p:nvPr/>
        </p:nvPicPr>
        <p:blipFill>
          <a:blip r:embed="rId45"/>
          <a:srcRect/>
          <a:stretch/>
        </p:blipFill>
        <p:spPr>
          <a:xfrm>
            <a:off x="8699423" y="3851721"/>
            <a:ext cx="2220665" cy="1010765"/>
          </a:xfrm>
          <a:prstGeom prst="rect">
            <a:avLst/>
          </a:prstGeom>
        </p:spPr>
      </p:pic>
      <p:pic>
        <p:nvPicPr>
          <p:cNvPr id="87" name="Picture 86" descr="A screenshot of a cell phone&#10;&#10;Description automatically generated">
            <a:extLst>
              <a:ext uri="{FF2B5EF4-FFF2-40B4-BE49-F238E27FC236}">
                <a16:creationId xmlns:a16="http://schemas.microsoft.com/office/drawing/2014/main" id="{C9E65868-DC05-B34F-88CF-91419EB3E0AD}"/>
              </a:ext>
            </a:extLst>
          </p:cNvPr>
          <p:cNvPicPr>
            <a:picLocks noChangeAspect="1"/>
          </p:cNvPicPr>
          <p:nvPr/>
        </p:nvPicPr>
        <p:blipFill>
          <a:blip r:embed="rId33"/>
          <a:stretch>
            <a:fillRect/>
          </a:stretch>
        </p:blipFill>
        <p:spPr>
          <a:xfrm>
            <a:off x="7513644" y="1509610"/>
            <a:ext cx="3421522" cy="1064473"/>
          </a:xfrm>
          <a:prstGeom prst="rect">
            <a:avLst/>
          </a:prstGeom>
        </p:spPr>
      </p:pic>
      <p:pic>
        <p:nvPicPr>
          <p:cNvPr id="88" name="Picture 87" descr="A screenshot of a cell phone&#10;&#10;Description automatically generated">
            <a:extLst>
              <a:ext uri="{FF2B5EF4-FFF2-40B4-BE49-F238E27FC236}">
                <a16:creationId xmlns:a16="http://schemas.microsoft.com/office/drawing/2014/main" id="{205D3183-68B0-9249-9D2A-BC085B350C49}"/>
              </a:ext>
            </a:extLst>
          </p:cNvPr>
          <p:cNvPicPr>
            <a:picLocks noChangeAspect="1"/>
          </p:cNvPicPr>
          <p:nvPr/>
        </p:nvPicPr>
        <p:blipFill>
          <a:blip r:embed="rId34"/>
          <a:stretch>
            <a:fillRect/>
          </a:stretch>
        </p:blipFill>
        <p:spPr>
          <a:xfrm>
            <a:off x="1079390" y="5729998"/>
            <a:ext cx="2915427" cy="1061239"/>
          </a:xfrm>
          <a:prstGeom prst="rect">
            <a:avLst/>
          </a:prstGeom>
        </p:spPr>
      </p:pic>
      <p:pic>
        <p:nvPicPr>
          <p:cNvPr id="89" name="Picture 88" descr="A screenshot of a social media post&#10;&#10;Description automatically generated">
            <a:extLst>
              <a:ext uri="{FF2B5EF4-FFF2-40B4-BE49-F238E27FC236}">
                <a16:creationId xmlns:a16="http://schemas.microsoft.com/office/drawing/2014/main" id="{46289284-D1B7-4B4B-801C-D52DF9EB4DBB}"/>
              </a:ext>
            </a:extLst>
          </p:cNvPr>
          <p:cNvPicPr>
            <a:picLocks noChangeAspect="1"/>
          </p:cNvPicPr>
          <p:nvPr/>
        </p:nvPicPr>
        <p:blipFill>
          <a:blip r:embed="rId35"/>
          <a:stretch>
            <a:fillRect/>
          </a:stretch>
        </p:blipFill>
        <p:spPr>
          <a:xfrm>
            <a:off x="2603078" y="2141701"/>
            <a:ext cx="4803977" cy="2324505"/>
          </a:xfrm>
          <a:prstGeom prst="rect">
            <a:avLst/>
          </a:prstGeom>
        </p:spPr>
      </p:pic>
      <p:pic>
        <p:nvPicPr>
          <p:cNvPr id="90" name="Picture 89" descr="A picture containing knife, table&#10;&#10;Description automatically generated">
            <a:extLst>
              <a:ext uri="{FF2B5EF4-FFF2-40B4-BE49-F238E27FC236}">
                <a16:creationId xmlns:a16="http://schemas.microsoft.com/office/drawing/2014/main" id="{89E63249-E109-694D-8F3A-4F017E289381}"/>
              </a:ext>
            </a:extLst>
          </p:cNvPr>
          <p:cNvPicPr>
            <a:picLocks noChangeAspect="1"/>
          </p:cNvPicPr>
          <p:nvPr/>
        </p:nvPicPr>
        <p:blipFill>
          <a:blip r:embed="rId36"/>
          <a:stretch>
            <a:fillRect/>
          </a:stretch>
        </p:blipFill>
        <p:spPr>
          <a:xfrm>
            <a:off x="8002632" y="39256"/>
            <a:ext cx="4166369" cy="1074659"/>
          </a:xfrm>
          <a:prstGeom prst="rect">
            <a:avLst/>
          </a:prstGeom>
        </p:spPr>
      </p:pic>
      <p:pic>
        <p:nvPicPr>
          <p:cNvPr id="91" name="Picture 90">
            <a:extLst>
              <a:ext uri="{FF2B5EF4-FFF2-40B4-BE49-F238E27FC236}">
                <a16:creationId xmlns:a16="http://schemas.microsoft.com/office/drawing/2014/main" id="{F4B8E0F2-291F-EC43-9980-BBBF04637B9E}"/>
              </a:ext>
            </a:extLst>
          </p:cNvPr>
          <p:cNvPicPr>
            <a:picLocks noChangeAspect="1"/>
          </p:cNvPicPr>
          <p:nvPr/>
        </p:nvPicPr>
        <p:blipFill>
          <a:blip r:embed="rId46"/>
          <a:srcRect/>
          <a:stretch/>
        </p:blipFill>
        <p:spPr>
          <a:xfrm>
            <a:off x="134238" y="4037230"/>
            <a:ext cx="2604578" cy="902834"/>
          </a:xfrm>
          <a:prstGeom prst="rect">
            <a:avLst/>
          </a:prstGeom>
        </p:spPr>
      </p:pic>
      <p:pic>
        <p:nvPicPr>
          <p:cNvPr id="92" name="Picture 91" descr="A screenshot of a social media post&#10;&#10;Description automatically generated">
            <a:extLst>
              <a:ext uri="{FF2B5EF4-FFF2-40B4-BE49-F238E27FC236}">
                <a16:creationId xmlns:a16="http://schemas.microsoft.com/office/drawing/2014/main" id="{08FC4FCD-BA48-8F47-ACB8-510E9E50CC23}"/>
              </a:ext>
            </a:extLst>
          </p:cNvPr>
          <p:cNvPicPr>
            <a:picLocks noChangeAspect="1"/>
          </p:cNvPicPr>
          <p:nvPr/>
        </p:nvPicPr>
        <p:blipFill>
          <a:blip r:embed="rId38"/>
          <a:stretch>
            <a:fillRect/>
          </a:stretch>
        </p:blipFill>
        <p:spPr>
          <a:xfrm>
            <a:off x="8207012" y="4942773"/>
            <a:ext cx="4025837" cy="1856936"/>
          </a:xfrm>
          <a:prstGeom prst="rect">
            <a:avLst/>
          </a:prstGeom>
        </p:spPr>
      </p:pic>
      <p:pic>
        <p:nvPicPr>
          <p:cNvPr id="93" name="Picture 92">
            <a:extLst>
              <a:ext uri="{FF2B5EF4-FFF2-40B4-BE49-F238E27FC236}">
                <a16:creationId xmlns:a16="http://schemas.microsoft.com/office/drawing/2014/main" id="{7760D620-1E4C-7E4C-BDD2-EB5B304F1D6C}"/>
              </a:ext>
            </a:extLst>
          </p:cNvPr>
          <p:cNvPicPr>
            <a:picLocks noChangeAspect="1"/>
          </p:cNvPicPr>
          <p:nvPr/>
        </p:nvPicPr>
        <p:blipFill>
          <a:blip r:embed="rId47"/>
          <a:srcRect/>
          <a:stretch/>
        </p:blipFill>
        <p:spPr>
          <a:xfrm>
            <a:off x="4584932" y="2386175"/>
            <a:ext cx="3337355" cy="1349487"/>
          </a:xfrm>
          <a:prstGeom prst="rect">
            <a:avLst/>
          </a:prstGeom>
        </p:spPr>
      </p:pic>
      <p:pic>
        <p:nvPicPr>
          <p:cNvPr id="94" name="Picture 93">
            <a:extLst>
              <a:ext uri="{FF2B5EF4-FFF2-40B4-BE49-F238E27FC236}">
                <a16:creationId xmlns:a16="http://schemas.microsoft.com/office/drawing/2014/main" id="{D2B5D64E-BA5C-EB47-9C9D-0C48E9DD5865}"/>
              </a:ext>
            </a:extLst>
          </p:cNvPr>
          <p:cNvPicPr>
            <a:picLocks noChangeAspect="1"/>
          </p:cNvPicPr>
          <p:nvPr/>
        </p:nvPicPr>
        <p:blipFill>
          <a:blip r:embed="rId48"/>
          <a:srcRect/>
          <a:stretch/>
        </p:blipFill>
        <p:spPr>
          <a:xfrm>
            <a:off x="4414639" y="52484"/>
            <a:ext cx="2409122" cy="1337309"/>
          </a:xfrm>
          <a:prstGeom prst="rect">
            <a:avLst/>
          </a:prstGeom>
        </p:spPr>
      </p:pic>
      <p:pic>
        <p:nvPicPr>
          <p:cNvPr id="95" name="Picture 94">
            <a:extLst>
              <a:ext uri="{FF2B5EF4-FFF2-40B4-BE49-F238E27FC236}">
                <a16:creationId xmlns:a16="http://schemas.microsoft.com/office/drawing/2014/main" id="{EA270D6E-FBA9-DD4F-B3CC-48FD7D0BEE7C}"/>
              </a:ext>
            </a:extLst>
          </p:cNvPr>
          <p:cNvPicPr>
            <a:picLocks noChangeAspect="1"/>
          </p:cNvPicPr>
          <p:nvPr/>
        </p:nvPicPr>
        <p:blipFill>
          <a:blip r:embed="rId49"/>
          <a:srcRect/>
          <a:stretch/>
        </p:blipFill>
        <p:spPr>
          <a:xfrm>
            <a:off x="122154" y="2590024"/>
            <a:ext cx="3075272" cy="1317011"/>
          </a:xfrm>
          <a:prstGeom prst="rect">
            <a:avLst/>
          </a:prstGeom>
        </p:spPr>
      </p:pic>
      <p:sp>
        <p:nvSpPr>
          <p:cNvPr id="96" name="Rectangle 95">
            <a:extLst>
              <a:ext uri="{FF2B5EF4-FFF2-40B4-BE49-F238E27FC236}">
                <a16:creationId xmlns:a16="http://schemas.microsoft.com/office/drawing/2014/main" id="{1F6712BD-ABE4-7F47-A021-633FF8BB9D23}"/>
              </a:ext>
            </a:extLst>
          </p:cNvPr>
          <p:cNvSpPr/>
          <p:nvPr/>
        </p:nvSpPr>
        <p:spPr bwMode="auto">
          <a:xfrm>
            <a:off x="769809" y="203656"/>
            <a:ext cx="11008657" cy="1900517"/>
          </a:xfrm>
          <a:prstGeom prst="rect">
            <a:avLst/>
          </a:prstGeom>
          <a:solidFill>
            <a:schemeClr val="bg1"/>
          </a:solidFill>
          <a:ln w="9525">
            <a:solidFill>
              <a:schemeClr val="bg2"/>
            </a:solidFill>
            <a:miter lim="800000"/>
            <a:headEnd/>
            <a:tailEnd/>
          </a:ln>
          <a:effectLst/>
        </p:spPr>
        <p:txBody>
          <a:bodyPr wrap="none" rtlCol="0" anchor="ctr">
            <a:prstTxWarp prst="textNoShape">
              <a:avLst/>
            </a:prstTxWarp>
          </a:bodyPr>
          <a:lstStyle/>
          <a:p>
            <a:pPr algn="ctr"/>
            <a:endParaRPr lang="en-US"/>
          </a:p>
        </p:txBody>
      </p:sp>
      <p:sp>
        <p:nvSpPr>
          <p:cNvPr id="97" name="TextBox 96">
            <a:extLst>
              <a:ext uri="{FF2B5EF4-FFF2-40B4-BE49-F238E27FC236}">
                <a16:creationId xmlns:a16="http://schemas.microsoft.com/office/drawing/2014/main" id="{D176DBD1-9093-2A48-842D-45C14E02E7D4}"/>
              </a:ext>
            </a:extLst>
          </p:cNvPr>
          <p:cNvSpPr txBox="1"/>
          <p:nvPr/>
        </p:nvSpPr>
        <p:spPr>
          <a:xfrm>
            <a:off x="769809" y="350490"/>
            <a:ext cx="10993715" cy="523220"/>
          </a:xfrm>
          <a:prstGeom prst="rect">
            <a:avLst/>
          </a:prstGeom>
          <a:solidFill>
            <a:schemeClr val="bg1"/>
          </a:solidFill>
        </p:spPr>
        <p:txBody>
          <a:bodyPr wrap="none" rtlCol="0">
            <a:spAutoFit/>
          </a:bodyPr>
          <a:lstStyle/>
          <a:p>
            <a:pPr>
              <a:spcAft>
                <a:spcPts val="1200"/>
              </a:spcAft>
            </a:pPr>
            <a:r>
              <a:rPr lang="en-US" sz="2800" b="1" dirty="0">
                <a:latin typeface="Verdana"/>
                <a:cs typeface="Verdana"/>
              </a:rPr>
              <a:t>82 high-resolution fMRI contrast comparison studies </a:t>
            </a:r>
          </a:p>
        </p:txBody>
      </p:sp>
      <p:sp>
        <p:nvSpPr>
          <p:cNvPr id="98" name="TextBox 97">
            <a:extLst>
              <a:ext uri="{FF2B5EF4-FFF2-40B4-BE49-F238E27FC236}">
                <a16:creationId xmlns:a16="http://schemas.microsoft.com/office/drawing/2014/main" id="{2447A227-6029-5842-AFA1-24FAD35BE63E}"/>
              </a:ext>
            </a:extLst>
          </p:cNvPr>
          <p:cNvSpPr txBox="1"/>
          <p:nvPr/>
        </p:nvSpPr>
        <p:spPr>
          <a:xfrm>
            <a:off x="2957303" y="799140"/>
            <a:ext cx="6466835" cy="523220"/>
          </a:xfrm>
          <a:prstGeom prst="rect">
            <a:avLst/>
          </a:prstGeom>
          <a:solidFill>
            <a:schemeClr val="bg1"/>
          </a:solidFill>
        </p:spPr>
        <p:txBody>
          <a:bodyPr wrap="none" rtlCol="0">
            <a:spAutoFit/>
          </a:bodyPr>
          <a:lstStyle/>
          <a:p>
            <a:pPr>
              <a:spcAft>
                <a:spcPts val="1200"/>
              </a:spcAft>
            </a:pPr>
            <a:r>
              <a:rPr lang="en-US" sz="2800" b="1" dirty="0">
                <a:latin typeface="Verdana"/>
                <a:cs typeface="Verdana"/>
              </a:rPr>
              <a:t>Approx. 1,800,000 work hours </a:t>
            </a:r>
          </a:p>
        </p:txBody>
      </p:sp>
      <p:sp>
        <p:nvSpPr>
          <p:cNvPr id="99" name="TextBox 98">
            <a:extLst>
              <a:ext uri="{FF2B5EF4-FFF2-40B4-BE49-F238E27FC236}">
                <a16:creationId xmlns:a16="http://schemas.microsoft.com/office/drawing/2014/main" id="{E1709ACF-258A-D840-A3C8-CB2BF724F930}"/>
              </a:ext>
            </a:extLst>
          </p:cNvPr>
          <p:cNvSpPr txBox="1"/>
          <p:nvPr/>
        </p:nvSpPr>
        <p:spPr>
          <a:xfrm>
            <a:off x="3646291" y="1390926"/>
            <a:ext cx="4434227" cy="523220"/>
          </a:xfrm>
          <a:prstGeom prst="rect">
            <a:avLst/>
          </a:prstGeom>
          <a:solidFill>
            <a:schemeClr val="bg1"/>
          </a:solidFill>
        </p:spPr>
        <p:txBody>
          <a:bodyPr wrap="none" rtlCol="0">
            <a:spAutoFit/>
          </a:bodyPr>
          <a:lstStyle/>
          <a:p>
            <a:pPr>
              <a:spcAft>
                <a:spcPts val="1200"/>
              </a:spcAft>
            </a:pPr>
            <a:r>
              <a:rPr lang="en-US" sz="2800" b="1" dirty="0">
                <a:latin typeface="Verdana"/>
                <a:cs typeface="Verdana"/>
              </a:rPr>
              <a:t>Approx. $$$$$$$$$$</a:t>
            </a:r>
          </a:p>
        </p:txBody>
      </p:sp>
      <p:pic>
        <p:nvPicPr>
          <p:cNvPr id="9" name="Picture 8" descr="A screenshot of a cell phone&#10;&#10;Description automatically generated">
            <a:extLst>
              <a:ext uri="{FF2B5EF4-FFF2-40B4-BE49-F238E27FC236}">
                <a16:creationId xmlns:a16="http://schemas.microsoft.com/office/drawing/2014/main" id="{863D97BE-C617-0A49-B144-901656E69992}"/>
              </a:ext>
            </a:extLst>
          </p:cNvPr>
          <p:cNvPicPr>
            <a:picLocks noChangeAspect="1"/>
          </p:cNvPicPr>
          <p:nvPr/>
        </p:nvPicPr>
        <p:blipFill>
          <a:blip r:embed="rId50"/>
          <a:stretch>
            <a:fillRect/>
          </a:stretch>
        </p:blipFill>
        <p:spPr>
          <a:xfrm>
            <a:off x="410620" y="3450101"/>
            <a:ext cx="3708008" cy="2535571"/>
          </a:xfrm>
          <a:prstGeom prst="rect">
            <a:avLst/>
          </a:prstGeom>
        </p:spPr>
      </p:pic>
      <p:pic>
        <p:nvPicPr>
          <p:cNvPr id="11" name="Picture 10" descr="A close up of a logo&#10;&#10;Description automatically generated">
            <a:extLst>
              <a:ext uri="{FF2B5EF4-FFF2-40B4-BE49-F238E27FC236}">
                <a16:creationId xmlns:a16="http://schemas.microsoft.com/office/drawing/2014/main" id="{3F1A2F20-691D-5C44-A2E5-7B09A2BE28E9}"/>
              </a:ext>
            </a:extLst>
          </p:cNvPr>
          <p:cNvPicPr>
            <a:picLocks noChangeAspect="1"/>
          </p:cNvPicPr>
          <p:nvPr/>
        </p:nvPicPr>
        <p:blipFill>
          <a:blip r:embed="rId51"/>
          <a:stretch>
            <a:fillRect/>
          </a:stretch>
        </p:blipFill>
        <p:spPr>
          <a:xfrm>
            <a:off x="4211615" y="3452013"/>
            <a:ext cx="3708008" cy="2535571"/>
          </a:xfrm>
          <a:prstGeom prst="rect">
            <a:avLst/>
          </a:prstGeom>
        </p:spPr>
      </p:pic>
      <p:pic>
        <p:nvPicPr>
          <p:cNvPr id="14" name="Picture 13" descr="A close up of a logo&#10;&#10;Description automatically generated">
            <a:extLst>
              <a:ext uri="{FF2B5EF4-FFF2-40B4-BE49-F238E27FC236}">
                <a16:creationId xmlns:a16="http://schemas.microsoft.com/office/drawing/2014/main" id="{9002C0C4-BC88-5744-9C70-EE0D6FA01288}"/>
              </a:ext>
            </a:extLst>
          </p:cNvPr>
          <p:cNvPicPr>
            <a:picLocks noChangeAspect="1"/>
          </p:cNvPicPr>
          <p:nvPr/>
        </p:nvPicPr>
        <p:blipFill>
          <a:blip r:embed="rId52"/>
          <a:stretch>
            <a:fillRect/>
          </a:stretch>
        </p:blipFill>
        <p:spPr>
          <a:xfrm>
            <a:off x="8015930" y="3437821"/>
            <a:ext cx="4025837" cy="2535571"/>
          </a:xfrm>
          <a:prstGeom prst="rect">
            <a:avLst/>
          </a:prstGeom>
        </p:spPr>
      </p:pic>
      <mc:AlternateContent xmlns:mc="http://schemas.openxmlformats.org/markup-compatibility/2006">
        <mc:Choice xmlns:am3d="http://schemas.microsoft.com/office/drawing/2017/model3d" Requires="am3d">
          <p:graphicFrame>
            <p:nvGraphicFramePr>
              <p:cNvPr id="4" name="3D Model 3" descr="Falling coin">
                <a:extLst>
                  <a:ext uri="{FF2B5EF4-FFF2-40B4-BE49-F238E27FC236}">
                    <a16:creationId xmlns:a16="http://schemas.microsoft.com/office/drawing/2014/main" id="{6600674F-E122-A246-ADE9-F4F9F290CD73}"/>
                  </a:ext>
                </a:extLst>
              </p:cNvPr>
              <p:cNvGraphicFramePr>
                <a:graphicFrameLocks noChangeAspect="1"/>
              </p:cNvGraphicFramePr>
              <p:nvPr>
                <p:extLst>
                  <p:ext uri="{D42A27DB-BD31-4B8C-83A1-F6EECF244321}">
                    <p14:modId xmlns:p14="http://schemas.microsoft.com/office/powerpoint/2010/main" val="1452739492"/>
                  </p:ext>
                </p:extLst>
              </p:nvPr>
            </p:nvGraphicFramePr>
            <p:xfrm>
              <a:off x="7694899" y="-235413"/>
              <a:ext cx="3895685" cy="3940552"/>
            </p:xfrm>
            <a:graphic>
              <a:graphicData uri="http://schemas.microsoft.com/office/drawing/2017/model3d">
                <am3d:model3d r:embed="rId53">
                  <am3d:spPr>
                    <a:xfrm>
                      <a:off x="0" y="0"/>
                      <a:ext cx="3895685" cy="3940552"/>
                    </a:xfrm>
                    <a:prstGeom prst="rect">
                      <a:avLst/>
                    </a:prstGeom>
                  </am3d:spPr>
                  <am3d:camera>
                    <am3d:pos x="0" y="0" z="80971238"/>
                    <am3d:up dx="0" dy="36000000" dz="0"/>
                    <am3d:lookAt x="0" y="0" z="0"/>
                    <am3d:perspective fov="2700000"/>
                  </am3d:camera>
                  <am3d:trans>
                    <am3d:meterPerModelUnit n="52661" d="1000000"/>
                    <am3d:preTrans dx="-25519" dy="-17082444" dz="626148"/>
                    <am3d:scale>
                      <am3d:sx n="1000000" d="1000000"/>
                      <am3d:sy n="1000000" d="1000000"/>
                      <am3d:sz n="1000000" d="1000000"/>
                    </am3d:scale>
                    <am3d:rot ax="-8798501" ay="4431763" az="-8861469"/>
                    <am3d:postTrans dx="0" dy="0" dz="0"/>
                  </am3d:trans>
                  <am3d:raster rName="Office3DRenderer" rVer="16.0.8326">
                    <am3d:blip r:embed="rId54"/>
                  </am3d:raster>
                  <am3d:extLst>
                    <a:ext uri="{9A65AA19-BECB-4387-8358-8AD5134E1D82}">
                      <a3danim:embedAnim xmlns:a3danim="http://schemas.microsoft.com/office/drawing/2018/animation/model3d" animId="1">
                        <a3danim:animPr length="3833" count="indefinite"/>
                      </a3danim:embedAnim>
                    </a:ext>
                    <a:ext uri="{E9DE012E-A134-456F-84FE-255F9AAD75C6}">
                      <a3danim:posterFrame xmlns:a3danim="http://schemas.microsoft.com/office/drawing/2018/animation/model3d" animId="1"/>
                    </a:ext>
                  </am3d:extLst>
                  <am3d:objViewport viewportSz="4862992"/>
                  <am3d:ambientLight>
                    <am3d:clr>
                      <a:scrgbClr r="50000" g="50000" b="50000"/>
                    </am3d:clr>
                    <am3d:illuminance n="500000" d="1000000"/>
                  </am3d:ambientLight>
                  <am3d:ptLight rad="0">
                    <am3d:clr>
                      <a:scrgbClr r="100000" g="75000" b="50000"/>
                    </am3d:clr>
                    <am3d:intensity n="9765625" d="1000000"/>
                    <am3d:pos x="21959998" y="70920001" z="16344003"/>
                  </am3d:ptLight>
                  <am3d:ptLight rad="0">
                    <am3d:clr>
                      <a:scrgbClr r="40000" g="60000" b="95000"/>
                    </am3d:clr>
                    <am3d:intensity n="12250000" d="1000000"/>
                    <am3d:pos x="-37964106" y="51130435" z="57631972"/>
                  </am3d:ptLight>
                  <am3d:ptLight rad="0">
                    <am3d:clr>
                      <a:scrgbClr r="86837" g="72700" b="100000"/>
                    </am3d:clr>
                    <am3d:intensity n="3125000" d="1000000"/>
                    <am3d:pos x="-37739122" y="58056624" z="-34769649"/>
                  </am3d:ptLight>
                </am3d:model3d>
              </a:graphicData>
            </a:graphic>
          </p:graphicFrame>
        </mc:Choice>
        <mc:Fallback>
          <p:pic>
            <p:nvPicPr>
              <p:cNvPr id="4" name="3D Model 3" descr="Falling coin">
                <a:extLst>
                  <a:ext uri="{FF2B5EF4-FFF2-40B4-BE49-F238E27FC236}">
                    <a16:creationId xmlns:a16="http://schemas.microsoft.com/office/drawing/2014/main" id="{6600674F-E122-A246-ADE9-F4F9F290CD73}"/>
                  </a:ext>
                </a:extLst>
              </p:cNvPr>
              <p:cNvPicPr>
                <a:picLocks noGrp="1" noRot="1" noChangeAspect="1" noMove="1" noResize="1" noEditPoints="1" noAdjustHandles="1" noChangeArrowheads="1" noChangeShapeType="1" noCrop="1"/>
              </p:cNvPicPr>
              <p:nvPr/>
            </p:nvPicPr>
            <p:blipFill>
              <a:blip r:embed="rId54"/>
              <a:stretch>
                <a:fillRect/>
              </a:stretch>
            </p:blipFill>
            <p:spPr>
              <a:xfrm>
                <a:off x="7694899" y="-235413"/>
                <a:ext cx="3895685" cy="3940552"/>
              </a:xfrm>
              <a:prstGeom prst="rect">
                <a:avLst/>
              </a:prstGeom>
            </p:spPr>
          </p:pic>
        </mc:Fallback>
      </mc:AlternateContent>
    </p:spTree>
    <p:extLst>
      <p:ext uri="{BB962C8B-B14F-4D97-AF65-F5344CB8AC3E}">
        <p14:creationId xmlns:p14="http://schemas.microsoft.com/office/powerpoint/2010/main" val="2998482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0" nodeType="afterEffect">
                                  <p:stCondLst>
                                    <p:cond delay="0"/>
                                  </p:stCondLst>
                                  <p:childTnLst>
                                    <p:set>
                                      <p:cBhvr>
                                        <p:cTn id="9" dur="1" fill="hold">
                                          <p:stCondLst>
                                            <p:cond delay="0"/>
                                          </p:stCondLst>
                                        </p:cTn>
                                        <p:tgtEl>
                                          <p:spTgt spid="101"/>
                                        </p:tgtEl>
                                        <p:attrNameLst>
                                          <p:attrName>style.visibility</p:attrName>
                                        </p:attrNameLst>
                                      </p:cBhvr>
                                      <p:to>
                                        <p:strVal val="visible"/>
                                      </p:to>
                                    </p:set>
                                  </p:childTnLst>
                                </p:cTn>
                              </p:par>
                            </p:childTnLst>
                          </p:cTn>
                        </p:par>
                        <p:par>
                          <p:cTn id="10" fill="hold">
                            <p:stCondLst>
                              <p:cond delay="0"/>
                            </p:stCondLst>
                            <p:childTnLst>
                              <p:par>
                                <p:cTn id="11" presetID="1" presetClass="entr" presetSubtype="0" fill="hold" grpId="0" nodeType="afterEffect">
                                  <p:stCondLst>
                                    <p:cond delay="250"/>
                                  </p:stCondLst>
                                  <p:childTnLst>
                                    <p:set>
                                      <p:cBhvr>
                                        <p:cTn id="12" dur="1" fill="hold">
                                          <p:stCondLst>
                                            <p:cond delay="0"/>
                                          </p:stCondLst>
                                        </p:cTn>
                                        <p:tgtEl>
                                          <p:spTgt spid="5"/>
                                        </p:tgtEl>
                                        <p:attrNameLst>
                                          <p:attrName>style.visibility</p:attrName>
                                        </p:attrNameLst>
                                      </p:cBhvr>
                                      <p:to>
                                        <p:strVal val="visible"/>
                                      </p:to>
                                    </p:set>
                                  </p:childTnLst>
                                </p:cTn>
                              </p:par>
                            </p:childTnLst>
                          </p:cTn>
                        </p:par>
                        <p:par>
                          <p:cTn id="13" fill="hold">
                            <p:stCondLst>
                              <p:cond delay="250"/>
                            </p:stCondLst>
                            <p:childTnLst>
                              <p:par>
                                <p:cTn id="14" presetID="1" presetClass="entr" presetSubtype="0" fill="hold" grpId="0" nodeType="afterEffect">
                                  <p:stCondLst>
                                    <p:cond delay="0"/>
                                  </p:stCondLst>
                                  <p:childTnLst>
                                    <p:set>
                                      <p:cBhvr>
                                        <p:cTn id="15" dur="1" fill="hold">
                                          <p:stCondLst>
                                            <p:cond delay="0"/>
                                          </p:stCondLst>
                                        </p:cTn>
                                        <p:tgtEl>
                                          <p:spTgt spid="102"/>
                                        </p:tgtEl>
                                        <p:attrNameLst>
                                          <p:attrName>style.visibility</p:attrName>
                                        </p:attrNameLst>
                                      </p:cBhvr>
                                      <p:to>
                                        <p:strVal val="visible"/>
                                      </p:to>
                                    </p:set>
                                  </p:childTnLst>
                                </p:cTn>
                              </p:par>
                            </p:childTnLst>
                          </p:cTn>
                        </p:par>
                        <p:par>
                          <p:cTn id="16" fill="hold">
                            <p:stCondLst>
                              <p:cond delay="250"/>
                            </p:stCondLst>
                            <p:childTnLst>
                              <p:par>
                                <p:cTn id="17" presetID="1" presetClass="entr" presetSubtype="0" fill="hold" grpId="0" nodeType="afterEffect">
                                  <p:stCondLst>
                                    <p:cond delay="250"/>
                                  </p:stCondLst>
                                  <p:childTnLst>
                                    <p:set>
                                      <p:cBhvr>
                                        <p:cTn id="18" dur="1" fill="hold">
                                          <p:stCondLst>
                                            <p:cond delay="0"/>
                                          </p:stCondLst>
                                        </p:cTn>
                                        <p:tgtEl>
                                          <p:spTgt spid="6"/>
                                        </p:tgtEl>
                                        <p:attrNameLst>
                                          <p:attrName>style.visibility</p:attrName>
                                        </p:attrNameLst>
                                      </p:cBhvr>
                                      <p:to>
                                        <p:strVal val="visible"/>
                                      </p:to>
                                    </p:set>
                                  </p:childTnLst>
                                </p:cTn>
                              </p:par>
                            </p:childTnLst>
                          </p:cTn>
                        </p:par>
                        <p:par>
                          <p:cTn id="19" fill="hold">
                            <p:stCondLst>
                              <p:cond delay="500"/>
                            </p:stCondLst>
                            <p:childTnLst>
                              <p:par>
                                <p:cTn id="20" presetID="1" presetClass="entr" presetSubtype="0" fill="hold" grpId="0" nodeType="afterEffect">
                                  <p:stCondLst>
                                    <p:cond delay="0"/>
                                  </p:stCondLst>
                                  <p:childTnLst>
                                    <p:set>
                                      <p:cBhvr>
                                        <p:cTn id="21" dur="1" fill="hold">
                                          <p:stCondLst>
                                            <p:cond delay="0"/>
                                          </p:stCondLst>
                                        </p:cTn>
                                        <p:tgtEl>
                                          <p:spTgt spid="103"/>
                                        </p:tgtEl>
                                        <p:attrNameLst>
                                          <p:attrName>style.visibility</p:attrName>
                                        </p:attrNameLst>
                                      </p:cBhvr>
                                      <p:to>
                                        <p:strVal val="visible"/>
                                      </p:to>
                                    </p:set>
                                  </p:childTnLst>
                                </p:cTn>
                              </p:par>
                            </p:childTnLst>
                          </p:cTn>
                        </p:par>
                        <p:par>
                          <p:cTn id="22" fill="hold">
                            <p:stCondLst>
                              <p:cond delay="500"/>
                            </p:stCondLst>
                            <p:childTnLst>
                              <p:par>
                                <p:cTn id="23" presetID="1" presetClass="entr" presetSubtype="0" fill="hold" grpId="0" nodeType="afterEffect">
                                  <p:stCondLst>
                                    <p:cond delay="250"/>
                                  </p:stCondLst>
                                  <p:childTnLst>
                                    <p:set>
                                      <p:cBhvr>
                                        <p:cTn id="24" dur="1" fill="hold">
                                          <p:stCondLst>
                                            <p:cond delay="0"/>
                                          </p:stCondLst>
                                        </p:cTn>
                                        <p:tgtEl>
                                          <p:spTgt spid="7"/>
                                        </p:tgtEl>
                                        <p:attrNameLst>
                                          <p:attrName>style.visibility</p:attrName>
                                        </p:attrNameLst>
                                      </p:cBhvr>
                                      <p:to>
                                        <p:strVal val="visible"/>
                                      </p:to>
                                    </p:set>
                                  </p:childTnLst>
                                </p:cTn>
                              </p:par>
                            </p:childTnLst>
                          </p:cTn>
                        </p:par>
                        <p:par>
                          <p:cTn id="25" fill="hold">
                            <p:stCondLst>
                              <p:cond delay="750"/>
                            </p:stCondLst>
                            <p:childTnLst>
                              <p:par>
                                <p:cTn id="26" presetID="1" presetClass="entr" presetSubtype="0" fill="hold" grpId="0" nodeType="afterEffect">
                                  <p:stCondLst>
                                    <p:cond delay="0"/>
                                  </p:stCondLst>
                                  <p:childTnLst>
                                    <p:set>
                                      <p:cBhvr>
                                        <p:cTn id="27" dur="1" fill="hold">
                                          <p:stCondLst>
                                            <p:cond delay="0"/>
                                          </p:stCondLst>
                                        </p:cTn>
                                        <p:tgtEl>
                                          <p:spTgt spid="104"/>
                                        </p:tgtEl>
                                        <p:attrNameLst>
                                          <p:attrName>style.visibility</p:attrName>
                                        </p:attrNameLst>
                                      </p:cBhvr>
                                      <p:to>
                                        <p:strVal val="visible"/>
                                      </p:to>
                                    </p:set>
                                  </p:childTnLst>
                                </p:cTn>
                              </p:par>
                            </p:childTnLst>
                          </p:cTn>
                        </p:par>
                        <p:par>
                          <p:cTn id="28" fill="hold">
                            <p:stCondLst>
                              <p:cond delay="750"/>
                            </p:stCondLst>
                            <p:childTnLst>
                              <p:par>
                                <p:cTn id="29" presetID="1" presetClass="entr" presetSubtype="0" fill="hold" grpId="0" nodeType="afterEffect">
                                  <p:stCondLst>
                                    <p:cond delay="250"/>
                                  </p:stCondLst>
                                  <p:childTnLst>
                                    <p:set>
                                      <p:cBhvr>
                                        <p:cTn id="30" dur="1" fill="hold">
                                          <p:stCondLst>
                                            <p:cond delay="0"/>
                                          </p:stCondLst>
                                        </p:cTn>
                                        <p:tgtEl>
                                          <p:spTgt spid="8"/>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2"/>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24"/>
                                        </p:tgtEl>
                                        <p:attrNameLst>
                                          <p:attrName>style.visibility</p:attrName>
                                        </p:attrNameLst>
                                      </p:cBhvr>
                                      <p:to>
                                        <p:strVal val="visible"/>
                                      </p:to>
                                    </p:set>
                                  </p:childTnLst>
                                </p:cTn>
                              </p:par>
                            </p:childTnLst>
                          </p:cTn>
                        </p:par>
                        <p:par>
                          <p:cTn id="37" fill="hold">
                            <p:stCondLst>
                              <p:cond delay="0"/>
                            </p:stCondLst>
                            <p:childTnLst>
                              <p:par>
                                <p:cTn id="38" presetID="1" presetClass="entr" presetSubtype="0" fill="hold" nodeType="afterEffect">
                                  <p:stCondLst>
                                    <p:cond delay="250"/>
                                  </p:stCondLst>
                                  <p:childTnLst>
                                    <p:set>
                                      <p:cBhvr>
                                        <p:cTn id="39" dur="1" fill="hold">
                                          <p:stCondLst>
                                            <p:cond delay="0"/>
                                          </p:stCondLst>
                                        </p:cTn>
                                        <p:tgtEl>
                                          <p:spTgt spid="22"/>
                                        </p:tgtEl>
                                        <p:attrNameLst>
                                          <p:attrName>style.visibility</p:attrName>
                                        </p:attrNameLst>
                                      </p:cBhvr>
                                      <p:to>
                                        <p:strVal val="visible"/>
                                      </p:to>
                                    </p:set>
                                  </p:childTnLst>
                                </p:cTn>
                              </p:par>
                            </p:childTnLst>
                          </p:cTn>
                        </p:par>
                        <p:par>
                          <p:cTn id="40" fill="hold">
                            <p:stCondLst>
                              <p:cond delay="250"/>
                            </p:stCondLst>
                            <p:childTnLst>
                              <p:par>
                                <p:cTn id="41" presetID="1" presetClass="entr" presetSubtype="0" fill="hold" nodeType="afterEffect">
                                  <p:stCondLst>
                                    <p:cond delay="250"/>
                                  </p:stCondLst>
                                  <p:childTnLst>
                                    <p:set>
                                      <p:cBhvr>
                                        <p:cTn id="42" dur="1" fill="hold">
                                          <p:stCondLst>
                                            <p:cond delay="0"/>
                                          </p:stCondLst>
                                        </p:cTn>
                                        <p:tgtEl>
                                          <p:spTgt spid="20"/>
                                        </p:tgtEl>
                                        <p:attrNameLst>
                                          <p:attrName>style.visibility</p:attrName>
                                        </p:attrNameLst>
                                      </p:cBhvr>
                                      <p:to>
                                        <p:strVal val="visible"/>
                                      </p:to>
                                    </p:set>
                                  </p:childTnLst>
                                </p:cTn>
                              </p:par>
                            </p:childTnLst>
                          </p:cTn>
                        </p:par>
                        <p:par>
                          <p:cTn id="43" fill="hold">
                            <p:stCondLst>
                              <p:cond delay="500"/>
                            </p:stCondLst>
                            <p:childTnLst>
                              <p:par>
                                <p:cTn id="44" presetID="1" presetClass="entr" presetSubtype="0" fill="hold" nodeType="afterEffect">
                                  <p:stCondLst>
                                    <p:cond delay="250"/>
                                  </p:stCondLst>
                                  <p:childTnLst>
                                    <p:set>
                                      <p:cBhvr>
                                        <p:cTn id="45" dur="1" fill="hold">
                                          <p:stCondLst>
                                            <p:cond delay="0"/>
                                          </p:stCondLst>
                                        </p:cTn>
                                        <p:tgtEl>
                                          <p:spTgt spid="28"/>
                                        </p:tgtEl>
                                        <p:attrNameLst>
                                          <p:attrName>style.visibility</p:attrName>
                                        </p:attrNameLst>
                                      </p:cBhvr>
                                      <p:to>
                                        <p:strVal val="visible"/>
                                      </p:to>
                                    </p:set>
                                  </p:childTnLst>
                                </p:cTn>
                              </p:par>
                            </p:childTnLst>
                          </p:cTn>
                        </p:par>
                        <p:par>
                          <p:cTn id="46" fill="hold">
                            <p:stCondLst>
                              <p:cond delay="750"/>
                            </p:stCondLst>
                            <p:childTnLst>
                              <p:par>
                                <p:cTn id="47" presetID="1" presetClass="entr" presetSubtype="0" fill="hold" nodeType="afterEffect">
                                  <p:stCondLst>
                                    <p:cond delay="250"/>
                                  </p:stCondLst>
                                  <p:childTnLst>
                                    <p:set>
                                      <p:cBhvr>
                                        <p:cTn id="48" dur="1" fill="hold">
                                          <p:stCondLst>
                                            <p:cond delay="0"/>
                                          </p:stCondLst>
                                        </p:cTn>
                                        <p:tgtEl>
                                          <p:spTgt spid="26"/>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nodeType="clickEffect">
                                  <p:stCondLst>
                                    <p:cond delay="0"/>
                                  </p:stCondLst>
                                  <p:childTnLst>
                                    <p:set>
                                      <p:cBhvr>
                                        <p:cTn id="52" dur="1" fill="hold">
                                          <p:stCondLst>
                                            <p:cond delay="0"/>
                                          </p:stCondLst>
                                        </p:cTn>
                                        <p:tgtEl>
                                          <p:spTgt spid="34"/>
                                        </p:tgtEl>
                                        <p:attrNameLst>
                                          <p:attrName>style.visibility</p:attrName>
                                        </p:attrNameLst>
                                      </p:cBhvr>
                                      <p:to>
                                        <p:strVal val="visible"/>
                                      </p:to>
                                    </p:set>
                                  </p:childTnLst>
                                </p:cTn>
                              </p:par>
                            </p:childTnLst>
                          </p:cTn>
                        </p:par>
                        <p:par>
                          <p:cTn id="53" fill="hold">
                            <p:stCondLst>
                              <p:cond delay="0"/>
                            </p:stCondLst>
                            <p:childTnLst>
                              <p:par>
                                <p:cTn id="54" presetID="1" presetClass="entr" presetSubtype="0" fill="hold" nodeType="afterEffect">
                                  <p:stCondLst>
                                    <p:cond delay="200"/>
                                  </p:stCondLst>
                                  <p:childTnLst>
                                    <p:set>
                                      <p:cBhvr>
                                        <p:cTn id="55" dur="1" fill="hold">
                                          <p:stCondLst>
                                            <p:cond delay="0"/>
                                          </p:stCondLst>
                                        </p:cTn>
                                        <p:tgtEl>
                                          <p:spTgt spid="35"/>
                                        </p:tgtEl>
                                        <p:attrNameLst>
                                          <p:attrName>style.visibility</p:attrName>
                                        </p:attrNameLst>
                                      </p:cBhvr>
                                      <p:to>
                                        <p:strVal val="visible"/>
                                      </p:to>
                                    </p:set>
                                  </p:childTnLst>
                                </p:cTn>
                              </p:par>
                            </p:childTnLst>
                          </p:cTn>
                        </p:par>
                        <p:par>
                          <p:cTn id="56" fill="hold">
                            <p:stCondLst>
                              <p:cond delay="200"/>
                            </p:stCondLst>
                            <p:childTnLst>
                              <p:par>
                                <p:cTn id="57" presetID="1" presetClass="entr" presetSubtype="0" fill="hold" nodeType="afterEffect">
                                  <p:stCondLst>
                                    <p:cond delay="200"/>
                                  </p:stCondLst>
                                  <p:childTnLst>
                                    <p:set>
                                      <p:cBhvr>
                                        <p:cTn id="58" dur="1" fill="hold">
                                          <p:stCondLst>
                                            <p:cond delay="0"/>
                                          </p:stCondLst>
                                        </p:cTn>
                                        <p:tgtEl>
                                          <p:spTgt spid="36"/>
                                        </p:tgtEl>
                                        <p:attrNameLst>
                                          <p:attrName>style.visibility</p:attrName>
                                        </p:attrNameLst>
                                      </p:cBhvr>
                                      <p:to>
                                        <p:strVal val="visible"/>
                                      </p:to>
                                    </p:set>
                                  </p:childTnLst>
                                </p:cTn>
                              </p:par>
                            </p:childTnLst>
                          </p:cTn>
                        </p:par>
                        <p:par>
                          <p:cTn id="59" fill="hold">
                            <p:stCondLst>
                              <p:cond delay="400"/>
                            </p:stCondLst>
                            <p:childTnLst>
                              <p:par>
                                <p:cTn id="60" presetID="1" presetClass="entr" presetSubtype="0" fill="hold" nodeType="afterEffect">
                                  <p:stCondLst>
                                    <p:cond delay="200"/>
                                  </p:stCondLst>
                                  <p:childTnLst>
                                    <p:set>
                                      <p:cBhvr>
                                        <p:cTn id="61" dur="1" fill="hold">
                                          <p:stCondLst>
                                            <p:cond delay="0"/>
                                          </p:stCondLst>
                                        </p:cTn>
                                        <p:tgtEl>
                                          <p:spTgt spid="37"/>
                                        </p:tgtEl>
                                        <p:attrNameLst>
                                          <p:attrName>style.visibility</p:attrName>
                                        </p:attrNameLst>
                                      </p:cBhvr>
                                      <p:to>
                                        <p:strVal val="visible"/>
                                      </p:to>
                                    </p:set>
                                  </p:childTnLst>
                                </p:cTn>
                              </p:par>
                            </p:childTnLst>
                          </p:cTn>
                        </p:par>
                        <p:par>
                          <p:cTn id="62" fill="hold">
                            <p:stCondLst>
                              <p:cond delay="600"/>
                            </p:stCondLst>
                            <p:childTnLst>
                              <p:par>
                                <p:cTn id="63" presetID="1" presetClass="entr" presetSubtype="0" fill="hold" nodeType="afterEffect">
                                  <p:stCondLst>
                                    <p:cond delay="200"/>
                                  </p:stCondLst>
                                  <p:childTnLst>
                                    <p:set>
                                      <p:cBhvr>
                                        <p:cTn id="64" dur="1" fill="hold">
                                          <p:stCondLst>
                                            <p:cond delay="0"/>
                                          </p:stCondLst>
                                        </p:cTn>
                                        <p:tgtEl>
                                          <p:spTgt spid="38"/>
                                        </p:tgtEl>
                                        <p:attrNameLst>
                                          <p:attrName>style.visibility</p:attrName>
                                        </p:attrNameLst>
                                      </p:cBhvr>
                                      <p:to>
                                        <p:strVal val="visible"/>
                                      </p:to>
                                    </p:set>
                                  </p:childTnLst>
                                </p:cTn>
                              </p:par>
                            </p:childTnLst>
                          </p:cTn>
                        </p:par>
                        <p:par>
                          <p:cTn id="65" fill="hold">
                            <p:stCondLst>
                              <p:cond delay="800"/>
                            </p:stCondLst>
                            <p:childTnLst>
                              <p:par>
                                <p:cTn id="66" presetID="1" presetClass="entr" presetSubtype="0" fill="hold" nodeType="afterEffect">
                                  <p:stCondLst>
                                    <p:cond delay="200"/>
                                  </p:stCondLst>
                                  <p:childTnLst>
                                    <p:set>
                                      <p:cBhvr>
                                        <p:cTn id="67" dur="1" fill="hold">
                                          <p:stCondLst>
                                            <p:cond delay="0"/>
                                          </p:stCondLst>
                                        </p:cTn>
                                        <p:tgtEl>
                                          <p:spTgt spid="39"/>
                                        </p:tgtEl>
                                        <p:attrNameLst>
                                          <p:attrName>style.visibility</p:attrName>
                                        </p:attrNameLst>
                                      </p:cBhvr>
                                      <p:to>
                                        <p:strVal val="visible"/>
                                      </p:to>
                                    </p:set>
                                  </p:childTnLst>
                                </p:cTn>
                              </p:par>
                            </p:childTnLst>
                          </p:cTn>
                        </p:par>
                        <p:par>
                          <p:cTn id="68" fill="hold">
                            <p:stCondLst>
                              <p:cond delay="1000"/>
                            </p:stCondLst>
                            <p:childTnLst>
                              <p:par>
                                <p:cTn id="69" presetID="1" presetClass="entr" presetSubtype="0" fill="hold" nodeType="afterEffect">
                                  <p:stCondLst>
                                    <p:cond delay="200"/>
                                  </p:stCondLst>
                                  <p:childTnLst>
                                    <p:set>
                                      <p:cBhvr>
                                        <p:cTn id="70" dur="1" fill="hold">
                                          <p:stCondLst>
                                            <p:cond delay="0"/>
                                          </p:stCondLst>
                                        </p:cTn>
                                        <p:tgtEl>
                                          <p:spTgt spid="40"/>
                                        </p:tgtEl>
                                        <p:attrNameLst>
                                          <p:attrName>style.visibility</p:attrName>
                                        </p:attrNameLst>
                                      </p:cBhvr>
                                      <p:to>
                                        <p:strVal val="visible"/>
                                      </p:to>
                                    </p:set>
                                  </p:childTnLst>
                                </p:cTn>
                              </p:par>
                            </p:childTnLst>
                          </p:cTn>
                        </p:par>
                        <p:par>
                          <p:cTn id="71" fill="hold">
                            <p:stCondLst>
                              <p:cond delay="1200"/>
                            </p:stCondLst>
                            <p:childTnLst>
                              <p:par>
                                <p:cTn id="72" presetID="1" presetClass="entr" presetSubtype="0" fill="hold" nodeType="afterEffect">
                                  <p:stCondLst>
                                    <p:cond delay="200"/>
                                  </p:stCondLst>
                                  <p:childTnLst>
                                    <p:set>
                                      <p:cBhvr>
                                        <p:cTn id="73" dur="1" fill="hold">
                                          <p:stCondLst>
                                            <p:cond delay="0"/>
                                          </p:stCondLst>
                                        </p:cTn>
                                        <p:tgtEl>
                                          <p:spTgt spid="41"/>
                                        </p:tgtEl>
                                        <p:attrNameLst>
                                          <p:attrName>style.visibility</p:attrName>
                                        </p:attrNameLst>
                                      </p:cBhvr>
                                      <p:to>
                                        <p:strVal val="visible"/>
                                      </p:to>
                                    </p:set>
                                  </p:childTnLst>
                                </p:cTn>
                              </p:par>
                            </p:childTnLst>
                          </p:cTn>
                        </p:par>
                        <p:par>
                          <p:cTn id="74" fill="hold">
                            <p:stCondLst>
                              <p:cond delay="1400"/>
                            </p:stCondLst>
                            <p:childTnLst>
                              <p:par>
                                <p:cTn id="75" presetID="1" presetClass="entr" presetSubtype="0" fill="hold" nodeType="afterEffect">
                                  <p:stCondLst>
                                    <p:cond delay="200"/>
                                  </p:stCondLst>
                                  <p:childTnLst>
                                    <p:set>
                                      <p:cBhvr>
                                        <p:cTn id="76" dur="1" fill="hold">
                                          <p:stCondLst>
                                            <p:cond delay="0"/>
                                          </p:stCondLst>
                                        </p:cTn>
                                        <p:tgtEl>
                                          <p:spTgt spid="42"/>
                                        </p:tgtEl>
                                        <p:attrNameLst>
                                          <p:attrName>style.visibility</p:attrName>
                                        </p:attrNameLst>
                                      </p:cBhvr>
                                      <p:to>
                                        <p:strVal val="visible"/>
                                      </p:to>
                                    </p:set>
                                  </p:childTnLst>
                                </p:cTn>
                              </p:par>
                            </p:childTnLst>
                          </p:cTn>
                        </p:par>
                        <p:par>
                          <p:cTn id="77" fill="hold">
                            <p:stCondLst>
                              <p:cond delay="1600"/>
                            </p:stCondLst>
                            <p:childTnLst>
                              <p:par>
                                <p:cTn id="78" presetID="1" presetClass="entr" presetSubtype="0" fill="hold" nodeType="afterEffect">
                                  <p:stCondLst>
                                    <p:cond delay="200"/>
                                  </p:stCondLst>
                                  <p:childTnLst>
                                    <p:set>
                                      <p:cBhvr>
                                        <p:cTn id="79" dur="1" fill="hold">
                                          <p:stCondLst>
                                            <p:cond delay="0"/>
                                          </p:stCondLst>
                                        </p:cTn>
                                        <p:tgtEl>
                                          <p:spTgt spid="43"/>
                                        </p:tgtEl>
                                        <p:attrNameLst>
                                          <p:attrName>style.visibility</p:attrName>
                                        </p:attrNameLst>
                                      </p:cBhvr>
                                      <p:to>
                                        <p:strVal val="visible"/>
                                      </p:to>
                                    </p:set>
                                  </p:childTnLst>
                                </p:cTn>
                              </p:par>
                            </p:childTnLst>
                          </p:cTn>
                        </p:par>
                        <p:par>
                          <p:cTn id="80" fill="hold">
                            <p:stCondLst>
                              <p:cond delay="1800"/>
                            </p:stCondLst>
                            <p:childTnLst>
                              <p:par>
                                <p:cTn id="81" presetID="1" presetClass="entr" presetSubtype="0" fill="hold" nodeType="afterEffect">
                                  <p:stCondLst>
                                    <p:cond delay="200"/>
                                  </p:stCondLst>
                                  <p:childTnLst>
                                    <p:set>
                                      <p:cBhvr>
                                        <p:cTn id="82" dur="1" fill="hold">
                                          <p:stCondLst>
                                            <p:cond delay="0"/>
                                          </p:stCondLst>
                                        </p:cTn>
                                        <p:tgtEl>
                                          <p:spTgt spid="44"/>
                                        </p:tgtEl>
                                        <p:attrNameLst>
                                          <p:attrName>style.visibility</p:attrName>
                                        </p:attrNameLst>
                                      </p:cBhvr>
                                      <p:to>
                                        <p:strVal val="visible"/>
                                      </p:to>
                                    </p:set>
                                  </p:childTnLst>
                                </p:cTn>
                              </p:par>
                            </p:childTnLst>
                          </p:cTn>
                        </p:par>
                        <p:par>
                          <p:cTn id="83" fill="hold">
                            <p:stCondLst>
                              <p:cond delay="2000"/>
                            </p:stCondLst>
                            <p:childTnLst>
                              <p:par>
                                <p:cTn id="84" presetID="1" presetClass="entr" presetSubtype="0" fill="hold" nodeType="afterEffect">
                                  <p:stCondLst>
                                    <p:cond delay="200"/>
                                  </p:stCondLst>
                                  <p:childTnLst>
                                    <p:set>
                                      <p:cBhvr>
                                        <p:cTn id="85" dur="1" fill="hold">
                                          <p:stCondLst>
                                            <p:cond delay="0"/>
                                          </p:stCondLst>
                                        </p:cTn>
                                        <p:tgtEl>
                                          <p:spTgt spid="45"/>
                                        </p:tgtEl>
                                        <p:attrNameLst>
                                          <p:attrName>style.visibility</p:attrName>
                                        </p:attrNameLst>
                                      </p:cBhvr>
                                      <p:to>
                                        <p:strVal val="visible"/>
                                      </p:to>
                                    </p:set>
                                  </p:childTnLst>
                                </p:cTn>
                              </p:par>
                            </p:childTnLst>
                          </p:cTn>
                        </p:par>
                        <p:par>
                          <p:cTn id="86" fill="hold">
                            <p:stCondLst>
                              <p:cond delay="2200"/>
                            </p:stCondLst>
                            <p:childTnLst>
                              <p:par>
                                <p:cTn id="87" presetID="1" presetClass="entr" presetSubtype="0" fill="hold" nodeType="afterEffect">
                                  <p:stCondLst>
                                    <p:cond delay="200"/>
                                  </p:stCondLst>
                                  <p:childTnLst>
                                    <p:set>
                                      <p:cBhvr>
                                        <p:cTn id="88" dur="1" fill="hold">
                                          <p:stCondLst>
                                            <p:cond delay="0"/>
                                          </p:stCondLst>
                                        </p:cTn>
                                        <p:tgtEl>
                                          <p:spTgt spid="46"/>
                                        </p:tgtEl>
                                        <p:attrNameLst>
                                          <p:attrName>style.visibility</p:attrName>
                                        </p:attrNameLst>
                                      </p:cBhvr>
                                      <p:to>
                                        <p:strVal val="visible"/>
                                      </p:to>
                                    </p:set>
                                  </p:childTnLst>
                                </p:cTn>
                              </p:par>
                            </p:childTnLst>
                          </p:cTn>
                        </p:par>
                        <p:par>
                          <p:cTn id="89" fill="hold">
                            <p:stCondLst>
                              <p:cond delay="2400"/>
                            </p:stCondLst>
                            <p:childTnLst>
                              <p:par>
                                <p:cTn id="90" presetID="1" presetClass="entr" presetSubtype="0" fill="hold" nodeType="afterEffect">
                                  <p:stCondLst>
                                    <p:cond delay="200"/>
                                  </p:stCondLst>
                                  <p:childTnLst>
                                    <p:set>
                                      <p:cBhvr>
                                        <p:cTn id="91" dur="1" fill="hold">
                                          <p:stCondLst>
                                            <p:cond delay="0"/>
                                          </p:stCondLst>
                                        </p:cTn>
                                        <p:tgtEl>
                                          <p:spTgt spid="47"/>
                                        </p:tgtEl>
                                        <p:attrNameLst>
                                          <p:attrName>style.visibility</p:attrName>
                                        </p:attrNameLst>
                                      </p:cBhvr>
                                      <p:to>
                                        <p:strVal val="visible"/>
                                      </p:to>
                                    </p:set>
                                  </p:childTnLst>
                                </p:cTn>
                              </p:par>
                            </p:childTnLst>
                          </p:cTn>
                        </p:par>
                        <p:par>
                          <p:cTn id="92" fill="hold">
                            <p:stCondLst>
                              <p:cond delay="2600"/>
                            </p:stCondLst>
                            <p:childTnLst>
                              <p:par>
                                <p:cTn id="93" presetID="1" presetClass="entr" presetSubtype="0" fill="hold" nodeType="afterEffect">
                                  <p:stCondLst>
                                    <p:cond delay="200"/>
                                  </p:stCondLst>
                                  <p:childTnLst>
                                    <p:set>
                                      <p:cBhvr>
                                        <p:cTn id="94" dur="1" fill="hold">
                                          <p:stCondLst>
                                            <p:cond delay="0"/>
                                          </p:stCondLst>
                                        </p:cTn>
                                        <p:tgtEl>
                                          <p:spTgt spid="48"/>
                                        </p:tgtEl>
                                        <p:attrNameLst>
                                          <p:attrName>style.visibility</p:attrName>
                                        </p:attrNameLst>
                                      </p:cBhvr>
                                      <p:to>
                                        <p:strVal val="visible"/>
                                      </p:to>
                                    </p:set>
                                  </p:childTnLst>
                                </p:cTn>
                              </p:par>
                            </p:childTnLst>
                          </p:cTn>
                        </p:par>
                        <p:par>
                          <p:cTn id="95" fill="hold">
                            <p:stCondLst>
                              <p:cond delay="2800"/>
                            </p:stCondLst>
                            <p:childTnLst>
                              <p:par>
                                <p:cTn id="96" presetID="1" presetClass="entr" presetSubtype="0" fill="hold" nodeType="afterEffect">
                                  <p:stCondLst>
                                    <p:cond delay="200"/>
                                  </p:stCondLst>
                                  <p:childTnLst>
                                    <p:set>
                                      <p:cBhvr>
                                        <p:cTn id="97" dur="1" fill="hold">
                                          <p:stCondLst>
                                            <p:cond delay="0"/>
                                          </p:stCondLst>
                                        </p:cTn>
                                        <p:tgtEl>
                                          <p:spTgt spid="49"/>
                                        </p:tgtEl>
                                        <p:attrNameLst>
                                          <p:attrName>style.visibility</p:attrName>
                                        </p:attrNameLst>
                                      </p:cBhvr>
                                      <p:to>
                                        <p:strVal val="visible"/>
                                      </p:to>
                                    </p:set>
                                  </p:childTnLst>
                                </p:cTn>
                              </p:par>
                            </p:childTnLst>
                          </p:cTn>
                        </p:par>
                        <p:par>
                          <p:cTn id="98" fill="hold">
                            <p:stCondLst>
                              <p:cond delay="3000"/>
                            </p:stCondLst>
                            <p:childTnLst>
                              <p:par>
                                <p:cTn id="99" presetID="1" presetClass="entr" presetSubtype="0" fill="hold" nodeType="afterEffect">
                                  <p:stCondLst>
                                    <p:cond delay="200"/>
                                  </p:stCondLst>
                                  <p:childTnLst>
                                    <p:set>
                                      <p:cBhvr>
                                        <p:cTn id="100" dur="1" fill="hold">
                                          <p:stCondLst>
                                            <p:cond delay="0"/>
                                          </p:stCondLst>
                                        </p:cTn>
                                        <p:tgtEl>
                                          <p:spTgt spid="50"/>
                                        </p:tgtEl>
                                        <p:attrNameLst>
                                          <p:attrName>style.visibility</p:attrName>
                                        </p:attrNameLst>
                                      </p:cBhvr>
                                      <p:to>
                                        <p:strVal val="visible"/>
                                      </p:to>
                                    </p:set>
                                  </p:childTnLst>
                                </p:cTn>
                              </p:par>
                            </p:childTnLst>
                          </p:cTn>
                        </p:par>
                        <p:par>
                          <p:cTn id="101" fill="hold">
                            <p:stCondLst>
                              <p:cond delay="3200"/>
                            </p:stCondLst>
                            <p:childTnLst>
                              <p:par>
                                <p:cTn id="102" presetID="1" presetClass="entr" presetSubtype="0" fill="hold" nodeType="afterEffect">
                                  <p:stCondLst>
                                    <p:cond delay="200"/>
                                  </p:stCondLst>
                                  <p:childTnLst>
                                    <p:set>
                                      <p:cBhvr>
                                        <p:cTn id="103" dur="1" fill="hold">
                                          <p:stCondLst>
                                            <p:cond delay="0"/>
                                          </p:stCondLst>
                                        </p:cTn>
                                        <p:tgtEl>
                                          <p:spTgt spid="51"/>
                                        </p:tgtEl>
                                        <p:attrNameLst>
                                          <p:attrName>style.visibility</p:attrName>
                                        </p:attrNameLst>
                                      </p:cBhvr>
                                      <p:to>
                                        <p:strVal val="visible"/>
                                      </p:to>
                                    </p:set>
                                  </p:childTnLst>
                                </p:cTn>
                              </p:par>
                            </p:childTnLst>
                          </p:cTn>
                        </p:par>
                        <p:par>
                          <p:cTn id="104" fill="hold">
                            <p:stCondLst>
                              <p:cond delay="3400"/>
                            </p:stCondLst>
                            <p:childTnLst>
                              <p:par>
                                <p:cTn id="105" presetID="1" presetClass="entr" presetSubtype="0" fill="hold" nodeType="afterEffect">
                                  <p:stCondLst>
                                    <p:cond delay="200"/>
                                  </p:stCondLst>
                                  <p:childTnLst>
                                    <p:set>
                                      <p:cBhvr>
                                        <p:cTn id="106" dur="1" fill="hold">
                                          <p:stCondLst>
                                            <p:cond delay="0"/>
                                          </p:stCondLst>
                                        </p:cTn>
                                        <p:tgtEl>
                                          <p:spTgt spid="52"/>
                                        </p:tgtEl>
                                        <p:attrNameLst>
                                          <p:attrName>style.visibility</p:attrName>
                                        </p:attrNameLst>
                                      </p:cBhvr>
                                      <p:to>
                                        <p:strVal val="visible"/>
                                      </p:to>
                                    </p:set>
                                  </p:childTnLst>
                                </p:cTn>
                              </p:par>
                            </p:childTnLst>
                          </p:cTn>
                        </p:par>
                        <p:par>
                          <p:cTn id="107" fill="hold">
                            <p:stCondLst>
                              <p:cond delay="3600"/>
                            </p:stCondLst>
                            <p:childTnLst>
                              <p:par>
                                <p:cTn id="108" presetID="1" presetClass="entr" presetSubtype="0" fill="hold" nodeType="afterEffect">
                                  <p:stCondLst>
                                    <p:cond delay="200"/>
                                  </p:stCondLst>
                                  <p:childTnLst>
                                    <p:set>
                                      <p:cBhvr>
                                        <p:cTn id="109" dur="1" fill="hold">
                                          <p:stCondLst>
                                            <p:cond delay="0"/>
                                          </p:stCondLst>
                                        </p:cTn>
                                        <p:tgtEl>
                                          <p:spTgt spid="53"/>
                                        </p:tgtEl>
                                        <p:attrNameLst>
                                          <p:attrName>style.visibility</p:attrName>
                                        </p:attrNameLst>
                                      </p:cBhvr>
                                      <p:to>
                                        <p:strVal val="visible"/>
                                      </p:to>
                                    </p:set>
                                  </p:childTnLst>
                                </p:cTn>
                              </p:par>
                            </p:childTnLst>
                          </p:cTn>
                        </p:par>
                        <p:par>
                          <p:cTn id="110" fill="hold">
                            <p:stCondLst>
                              <p:cond delay="3800"/>
                            </p:stCondLst>
                            <p:childTnLst>
                              <p:par>
                                <p:cTn id="111" presetID="1" presetClass="entr" presetSubtype="0" fill="hold" nodeType="afterEffect">
                                  <p:stCondLst>
                                    <p:cond delay="200"/>
                                  </p:stCondLst>
                                  <p:childTnLst>
                                    <p:set>
                                      <p:cBhvr>
                                        <p:cTn id="112" dur="1" fill="hold">
                                          <p:stCondLst>
                                            <p:cond delay="0"/>
                                          </p:stCondLst>
                                        </p:cTn>
                                        <p:tgtEl>
                                          <p:spTgt spid="54"/>
                                        </p:tgtEl>
                                        <p:attrNameLst>
                                          <p:attrName>style.visibility</p:attrName>
                                        </p:attrNameLst>
                                      </p:cBhvr>
                                      <p:to>
                                        <p:strVal val="visible"/>
                                      </p:to>
                                    </p:set>
                                  </p:childTnLst>
                                </p:cTn>
                              </p:par>
                            </p:childTnLst>
                          </p:cTn>
                        </p:par>
                        <p:par>
                          <p:cTn id="113" fill="hold">
                            <p:stCondLst>
                              <p:cond delay="4000"/>
                            </p:stCondLst>
                            <p:childTnLst>
                              <p:par>
                                <p:cTn id="114" presetID="1" presetClass="entr" presetSubtype="0" fill="hold" nodeType="afterEffect">
                                  <p:stCondLst>
                                    <p:cond delay="200"/>
                                  </p:stCondLst>
                                  <p:childTnLst>
                                    <p:set>
                                      <p:cBhvr>
                                        <p:cTn id="115" dur="1" fill="hold">
                                          <p:stCondLst>
                                            <p:cond delay="0"/>
                                          </p:stCondLst>
                                        </p:cTn>
                                        <p:tgtEl>
                                          <p:spTgt spid="55"/>
                                        </p:tgtEl>
                                        <p:attrNameLst>
                                          <p:attrName>style.visibility</p:attrName>
                                        </p:attrNameLst>
                                      </p:cBhvr>
                                      <p:to>
                                        <p:strVal val="visible"/>
                                      </p:to>
                                    </p:set>
                                  </p:childTnLst>
                                </p:cTn>
                              </p:par>
                            </p:childTnLst>
                          </p:cTn>
                        </p:par>
                        <p:par>
                          <p:cTn id="116" fill="hold">
                            <p:stCondLst>
                              <p:cond delay="4200"/>
                            </p:stCondLst>
                            <p:childTnLst>
                              <p:par>
                                <p:cTn id="117" presetID="1" presetClass="entr" presetSubtype="0" fill="hold" nodeType="afterEffect">
                                  <p:stCondLst>
                                    <p:cond delay="200"/>
                                  </p:stCondLst>
                                  <p:childTnLst>
                                    <p:set>
                                      <p:cBhvr>
                                        <p:cTn id="118" dur="1" fill="hold">
                                          <p:stCondLst>
                                            <p:cond delay="0"/>
                                          </p:stCondLst>
                                        </p:cTn>
                                        <p:tgtEl>
                                          <p:spTgt spid="56"/>
                                        </p:tgtEl>
                                        <p:attrNameLst>
                                          <p:attrName>style.visibility</p:attrName>
                                        </p:attrNameLst>
                                      </p:cBhvr>
                                      <p:to>
                                        <p:strVal val="visible"/>
                                      </p:to>
                                    </p:set>
                                  </p:childTnLst>
                                </p:cTn>
                              </p:par>
                            </p:childTnLst>
                          </p:cTn>
                        </p:par>
                        <p:par>
                          <p:cTn id="119" fill="hold">
                            <p:stCondLst>
                              <p:cond delay="4400"/>
                            </p:stCondLst>
                            <p:childTnLst>
                              <p:par>
                                <p:cTn id="120" presetID="1" presetClass="entr" presetSubtype="0" fill="hold" nodeType="afterEffect">
                                  <p:stCondLst>
                                    <p:cond delay="200"/>
                                  </p:stCondLst>
                                  <p:childTnLst>
                                    <p:set>
                                      <p:cBhvr>
                                        <p:cTn id="121" dur="1" fill="hold">
                                          <p:stCondLst>
                                            <p:cond delay="0"/>
                                          </p:stCondLst>
                                        </p:cTn>
                                        <p:tgtEl>
                                          <p:spTgt spid="57"/>
                                        </p:tgtEl>
                                        <p:attrNameLst>
                                          <p:attrName>style.visibility</p:attrName>
                                        </p:attrNameLst>
                                      </p:cBhvr>
                                      <p:to>
                                        <p:strVal val="visible"/>
                                      </p:to>
                                    </p:set>
                                  </p:childTnLst>
                                </p:cTn>
                              </p:par>
                            </p:childTnLst>
                          </p:cTn>
                        </p:par>
                        <p:par>
                          <p:cTn id="122" fill="hold">
                            <p:stCondLst>
                              <p:cond delay="4600"/>
                            </p:stCondLst>
                            <p:childTnLst>
                              <p:par>
                                <p:cTn id="123" presetID="1" presetClass="entr" presetSubtype="0" fill="hold" nodeType="afterEffect">
                                  <p:stCondLst>
                                    <p:cond delay="200"/>
                                  </p:stCondLst>
                                  <p:childTnLst>
                                    <p:set>
                                      <p:cBhvr>
                                        <p:cTn id="124" dur="1" fill="hold">
                                          <p:stCondLst>
                                            <p:cond delay="0"/>
                                          </p:stCondLst>
                                        </p:cTn>
                                        <p:tgtEl>
                                          <p:spTgt spid="58"/>
                                        </p:tgtEl>
                                        <p:attrNameLst>
                                          <p:attrName>style.visibility</p:attrName>
                                        </p:attrNameLst>
                                      </p:cBhvr>
                                      <p:to>
                                        <p:strVal val="visible"/>
                                      </p:to>
                                    </p:set>
                                  </p:childTnLst>
                                </p:cTn>
                              </p:par>
                            </p:childTnLst>
                          </p:cTn>
                        </p:par>
                        <p:par>
                          <p:cTn id="125" fill="hold">
                            <p:stCondLst>
                              <p:cond delay="4800"/>
                            </p:stCondLst>
                            <p:childTnLst>
                              <p:par>
                                <p:cTn id="126" presetID="1" presetClass="entr" presetSubtype="0" fill="hold" nodeType="afterEffect">
                                  <p:stCondLst>
                                    <p:cond delay="200"/>
                                  </p:stCondLst>
                                  <p:childTnLst>
                                    <p:set>
                                      <p:cBhvr>
                                        <p:cTn id="127" dur="1" fill="hold">
                                          <p:stCondLst>
                                            <p:cond delay="0"/>
                                          </p:stCondLst>
                                        </p:cTn>
                                        <p:tgtEl>
                                          <p:spTgt spid="59"/>
                                        </p:tgtEl>
                                        <p:attrNameLst>
                                          <p:attrName>style.visibility</p:attrName>
                                        </p:attrNameLst>
                                      </p:cBhvr>
                                      <p:to>
                                        <p:strVal val="visible"/>
                                      </p:to>
                                    </p:set>
                                  </p:childTnLst>
                                </p:cTn>
                              </p:par>
                            </p:childTnLst>
                          </p:cTn>
                        </p:par>
                        <p:par>
                          <p:cTn id="128" fill="hold">
                            <p:stCondLst>
                              <p:cond delay="5000"/>
                            </p:stCondLst>
                            <p:childTnLst>
                              <p:par>
                                <p:cTn id="129" presetID="1" presetClass="entr" presetSubtype="0" fill="hold" nodeType="afterEffect">
                                  <p:stCondLst>
                                    <p:cond delay="200"/>
                                  </p:stCondLst>
                                  <p:childTnLst>
                                    <p:set>
                                      <p:cBhvr>
                                        <p:cTn id="130" dur="1" fill="hold">
                                          <p:stCondLst>
                                            <p:cond delay="0"/>
                                          </p:stCondLst>
                                        </p:cTn>
                                        <p:tgtEl>
                                          <p:spTgt spid="60"/>
                                        </p:tgtEl>
                                        <p:attrNameLst>
                                          <p:attrName>style.visibility</p:attrName>
                                        </p:attrNameLst>
                                      </p:cBhvr>
                                      <p:to>
                                        <p:strVal val="visible"/>
                                      </p:to>
                                    </p:set>
                                  </p:childTnLst>
                                </p:cTn>
                              </p:par>
                            </p:childTnLst>
                          </p:cTn>
                        </p:par>
                        <p:par>
                          <p:cTn id="131" fill="hold">
                            <p:stCondLst>
                              <p:cond delay="5200"/>
                            </p:stCondLst>
                            <p:childTnLst>
                              <p:par>
                                <p:cTn id="132" presetID="1" presetClass="entr" presetSubtype="0" fill="hold" nodeType="afterEffect">
                                  <p:stCondLst>
                                    <p:cond delay="200"/>
                                  </p:stCondLst>
                                  <p:childTnLst>
                                    <p:set>
                                      <p:cBhvr>
                                        <p:cTn id="133" dur="1" fill="hold">
                                          <p:stCondLst>
                                            <p:cond delay="0"/>
                                          </p:stCondLst>
                                        </p:cTn>
                                        <p:tgtEl>
                                          <p:spTgt spid="61"/>
                                        </p:tgtEl>
                                        <p:attrNameLst>
                                          <p:attrName>style.visibility</p:attrName>
                                        </p:attrNameLst>
                                      </p:cBhvr>
                                      <p:to>
                                        <p:strVal val="visible"/>
                                      </p:to>
                                    </p:set>
                                  </p:childTnLst>
                                </p:cTn>
                              </p:par>
                            </p:childTnLst>
                          </p:cTn>
                        </p:par>
                        <p:par>
                          <p:cTn id="134" fill="hold">
                            <p:stCondLst>
                              <p:cond delay="5400"/>
                            </p:stCondLst>
                            <p:childTnLst>
                              <p:par>
                                <p:cTn id="135" presetID="1" presetClass="entr" presetSubtype="0" fill="hold" nodeType="afterEffect">
                                  <p:stCondLst>
                                    <p:cond delay="200"/>
                                  </p:stCondLst>
                                  <p:childTnLst>
                                    <p:set>
                                      <p:cBhvr>
                                        <p:cTn id="136" dur="1" fill="hold">
                                          <p:stCondLst>
                                            <p:cond delay="0"/>
                                          </p:stCondLst>
                                        </p:cTn>
                                        <p:tgtEl>
                                          <p:spTgt spid="62"/>
                                        </p:tgtEl>
                                        <p:attrNameLst>
                                          <p:attrName>style.visibility</p:attrName>
                                        </p:attrNameLst>
                                      </p:cBhvr>
                                      <p:to>
                                        <p:strVal val="visible"/>
                                      </p:to>
                                    </p:set>
                                  </p:childTnLst>
                                </p:cTn>
                              </p:par>
                            </p:childTnLst>
                          </p:cTn>
                        </p:par>
                        <p:par>
                          <p:cTn id="137" fill="hold">
                            <p:stCondLst>
                              <p:cond delay="5600"/>
                            </p:stCondLst>
                            <p:childTnLst>
                              <p:par>
                                <p:cTn id="138" presetID="1" presetClass="entr" presetSubtype="0" fill="hold" nodeType="afterEffect">
                                  <p:stCondLst>
                                    <p:cond delay="200"/>
                                  </p:stCondLst>
                                  <p:childTnLst>
                                    <p:set>
                                      <p:cBhvr>
                                        <p:cTn id="139" dur="1" fill="hold">
                                          <p:stCondLst>
                                            <p:cond delay="0"/>
                                          </p:stCondLst>
                                        </p:cTn>
                                        <p:tgtEl>
                                          <p:spTgt spid="63"/>
                                        </p:tgtEl>
                                        <p:attrNameLst>
                                          <p:attrName>style.visibility</p:attrName>
                                        </p:attrNameLst>
                                      </p:cBhvr>
                                      <p:to>
                                        <p:strVal val="visible"/>
                                      </p:to>
                                    </p:set>
                                  </p:childTnLst>
                                </p:cTn>
                              </p:par>
                            </p:childTnLst>
                          </p:cTn>
                        </p:par>
                        <p:par>
                          <p:cTn id="140" fill="hold">
                            <p:stCondLst>
                              <p:cond delay="5800"/>
                            </p:stCondLst>
                            <p:childTnLst>
                              <p:par>
                                <p:cTn id="141" presetID="1" presetClass="entr" presetSubtype="0" fill="hold" nodeType="afterEffect">
                                  <p:stCondLst>
                                    <p:cond delay="200"/>
                                  </p:stCondLst>
                                  <p:childTnLst>
                                    <p:set>
                                      <p:cBhvr>
                                        <p:cTn id="142" dur="1" fill="hold">
                                          <p:stCondLst>
                                            <p:cond delay="0"/>
                                          </p:stCondLst>
                                        </p:cTn>
                                        <p:tgtEl>
                                          <p:spTgt spid="64"/>
                                        </p:tgtEl>
                                        <p:attrNameLst>
                                          <p:attrName>style.visibility</p:attrName>
                                        </p:attrNameLst>
                                      </p:cBhvr>
                                      <p:to>
                                        <p:strVal val="visible"/>
                                      </p:to>
                                    </p:set>
                                  </p:childTnLst>
                                </p:cTn>
                              </p:par>
                            </p:childTnLst>
                          </p:cTn>
                        </p:par>
                        <p:par>
                          <p:cTn id="143" fill="hold">
                            <p:stCondLst>
                              <p:cond delay="6000"/>
                            </p:stCondLst>
                            <p:childTnLst>
                              <p:par>
                                <p:cTn id="144" presetID="1" presetClass="entr" presetSubtype="0" fill="hold" nodeType="afterEffect">
                                  <p:stCondLst>
                                    <p:cond delay="200"/>
                                  </p:stCondLst>
                                  <p:childTnLst>
                                    <p:set>
                                      <p:cBhvr>
                                        <p:cTn id="145" dur="1" fill="hold">
                                          <p:stCondLst>
                                            <p:cond delay="0"/>
                                          </p:stCondLst>
                                        </p:cTn>
                                        <p:tgtEl>
                                          <p:spTgt spid="65"/>
                                        </p:tgtEl>
                                        <p:attrNameLst>
                                          <p:attrName>style.visibility</p:attrName>
                                        </p:attrNameLst>
                                      </p:cBhvr>
                                      <p:to>
                                        <p:strVal val="visible"/>
                                      </p:to>
                                    </p:set>
                                  </p:childTnLst>
                                </p:cTn>
                              </p:par>
                            </p:childTnLst>
                          </p:cTn>
                        </p:par>
                        <p:par>
                          <p:cTn id="146" fill="hold">
                            <p:stCondLst>
                              <p:cond delay="6200"/>
                            </p:stCondLst>
                            <p:childTnLst>
                              <p:par>
                                <p:cTn id="147" presetID="1" presetClass="entr" presetSubtype="0" fill="hold" nodeType="afterEffect">
                                  <p:stCondLst>
                                    <p:cond delay="200"/>
                                  </p:stCondLst>
                                  <p:childTnLst>
                                    <p:set>
                                      <p:cBhvr>
                                        <p:cTn id="148" dur="1" fill="hold">
                                          <p:stCondLst>
                                            <p:cond delay="0"/>
                                          </p:stCondLst>
                                        </p:cTn>
                                        <p:tgtEl>
                                          <p:spTgt spid="66"/>
                                        </p:tgtEl>
                                        <p:attrNameLst>
                                          <p:attrName>style.visibility</p:attrName>
                                        </p:attrNameLst>
                                      </p:cBhvr>
                                      <p:to>
                                        <p:strVal val="visible"/>
                                      </p:to>
                                    </p:set>
                                  </p:childTnLst>
                                </p:cTn>
                              </p:par>
                            </p:childTnLst>
                          </p:cTn>
                        </p:par>
                        <p:par>
                          <p:cTn id="149" fill="hold">
                            <p:stCondLst>
                              <p:cond delay="6400"/>
                            </p:stCondLst>
                            <p:childTnLst>
                              <p:par>
                                <p:cTn id="150" presetID="1" presetClass="entr" presetSubtype="0" fill="hold" nodeType="afterEffect">
                                  <p:stCondLst>
                                    <p:cond delay="200"/>
                                  </p:stCondLst>
                                  <p:childTnLst>
                                    <p:set>
                                      <p:cBhvr>
                                        <p:cTn id="151" dur="1" fill="hold">
                                          <p:stCondLst>
                                            <p:cond delay="0"/>
                                          </p:stCondLst>
                                        </p:cTn>
                                        <p:tgtEl>
                                          <p:spTgt spid="67"/>
                                        </p:tgtEl>
                                        <p:attrNameLst>
                                          <p:attrName>style.visibility</p:attrName>
                                        </p:attrNameLst>
                                      </p:cBhvr>
                                      <p:to>
                                        <p:strVal val="visible"/>
                                      </p:to>
                                    </p:set>
                                  </p:childTnLst>
                                </p:cTn>
                              </p:par>
                            </p:childTnLst>
                          </p:cTn>
                        </p:par>
                        <p:par>
                          <p:cTn id="152" fill="hold">
                            <p:stCondLst>
                              <p:cond delay="6600"/>
                            </p:stCondLst>
                            <p:childTnLst>
                              <p:par>
                                <p:cTn id="153" presetID="1" presetClass="entr" presetSubtype="0" fill="hold" nodeType="afterEffect">
                                  <p:stCondLst>
                                    <p:cond delay="200"/>
                                  </p:stCondLst>
                                  <p:childTnLst>
                                    <p:set>
                                      <p:cBhvr>
                                        <p:cTn id="154" dur="1" fill="hold">
                                          <p:stCondLst>
                                            <p:cond delay="0"/>
                                          </p:stCondLst>
                                        </p:cTn>
                                        <p:tgtEl>
                                          <p:spTgt spid="68"/>
                                        </p:tgtEl>
                                        <p:attrNameLst>
                                          <p:attrName>style.visibility</p:attrName>
                                        </p:attrNameLst>
                                      </p:cBhvr>
                                      <p:to>
                                        <p:strVal val="visible"/>
                                      </p:to>
                                    </p:set>
                                  </p:childTnLst>
                                </p:cTn>
                              </p:par>
                            </p:childTnLst>
                          </p:cTn>
                        </p:par>
                        <p:par>
                          <p:cTn id="155" fill="hold">
                            <p:stCondLst>
                              <p:cond delay="6800"/>
                            </p:stCondLst>
                            <p:childTnLst>
                              <p:par>
                                <p:cTn id="156" presetID="1" presetClass="entr" presetSubtype="0" fill="hold" nodeType="afterEffect">
                                  <p:stCondLst>
                                    <p:cond delay="200"/>
                                  </p:stCondLst>
                                  <p:childTnLst>
                                    <p:set>
                                      <p:cBhvr>
                                        <p:cTn id="157" dur="1" fill="hold">
                                          <p:stCondLst>
                                            <p:cond delay="0"/>
                                          </p:stCondLst>
                                        </p:cTn>
                                        <p:tgtEl>
                                          <p:spTgt spid="69"/>
                                        </p:tgtEl>
                                        <p:attrNameLst>
                                          <p:attrName>style.visibility</p:attrName>
                                        </p:attrNameLst>
                                      </p:cBhvr>
                                      <p:to>
                                        <p:strVal val="visible"/>
                                      </p:to>
                                    </p:set>
                                  </p:childTnLst>
                                </p:cTn>
                              </p:par>
                            </p:childTnLst>
                          </p:cTn>
                        </p:par>
                        <p:par>
                          <p:cTn id="158" fill="hold">
                            <p:stCondLst>
                              <p:cond delay="7000"/>
                            </p:stCondLst>
                            <p:childTnLst>
                              <p:par>
                                <p:cTn id="159" presetID="1" presetClass="entr" presetSubtype="0" fill="hold" nodeType="afterEffect">
                                  <p:stCondLst>
                                    <p:cond delay="200"/>
                                  </p:stCondLst>
                                  <p:childTnLst>
                                    <p:set>
                                      <p:cBhvr>
                                        <p:cTn id="160" dur="1" fill="hold">
                                          <p:stCondLst>
                                            <p:cond delay="0"/>
                                          </p:stCondLst>
                                        </p:cTn>
                                        <p:tgtEl>
                                          <p:spTgt spid="70"/>
                                        </p:tgtEl>
                                        <p:attrNameLst>
                                          <p:attrName>style.visibility</p:attrName>
                                        </p:attrNameLst>
                                      </p:cBhvr>
                                      <p:to>
                                        <p:strVal val="visible"/>
                                      </p:to>
                                    </p:set>
                                  </p:childTnLst>
                                </p:cTn>
                              </p:par>
                            </p:childTnLst>
                          </p:cTn>
                        </p:par>
                        <p:par>
                          <p:cTn id="161" fill="hold">
                            <p:stCondLst>
                              <p:cond delay="7200"/>
                            </p:stCondLst>
                            <p:childTnLst>
                              <p:par>
                                <p:cTn id="162" presetID="1" presetClass="entr" presetSubtype="0" fill="hold" nodeType="afterEffect">
                                  <p:stCondLst>
                                    <p:cond delay="200"/>
                                  </p:stCondLst>
                                  <p:childTnLst>
                                    <p:set>
                                      <p:cBhvr>
                                        <p:cTn id="163" dur="1" fill="hold">
                                          <p:stCondLst>
                                            <p:cond delay="0"/>
                                          </p:stCondLst>
                                        </p:cTn>
                                        <p:tgtEl>
                                          <p:spTgt spid="71"/>
                                        </p:tgtEl>
                                        <p:attrNameLst>
                                          <p:attrName>style.visibility</p:attrName>
                                        </p:attrNameLst>
                                      </p:cBhvr>
                                      <p:to>
                                        <p:strVal val="visible"/>
                                      </p:to>
                                    </p:set>
                                  </p:childTnLst>
                                </p:cTn>
                              </p:par>
                            </p:childTnLst>
                          </p:cTn>
                        </p:par>
                        <p:par>
                          <p:cTn id="164" fill="hold">
                            <p:stCondLst>
                              <p:cond delay="7400"/>
                            </p:stCondLst>
                            <p:childTnLst>
                              <p:par>
                                <p:cTn id="165" presetID="1" presetClass="entr" presetSubtype="0" fill="hold" nodeType="afterEffect">
                                  <p:stCondLst>
                                    <p:cond delay="200"/>
                                  </p:stCondLst>
                                  <p:childTnLst>
                                    <p:set>
                                      <p:cBhvr>
                                        <p:cTn id="166" dur="1" fill="hold">
                                          <p:stCondLst>
                                            <p:cond delay="0"/>
                                          </p:stCondLst>
                                        </p:cTn>
                                        <p:tgtEl>
                                          <p:spTgt spid="72"/>
                                        </p:tgtEl>
                                        <p:attrNameLst>
                                          <p:attrName>style.visibility</p:attrName>
                                        </p:attrNameLst>
                                      </p:cBhvr>
                                      <p:to>
                                        <p:strVal val="visible"/>
                                      </p:to>
                                    </p:set>
                                  </p:childTnLst>
                                </p:cTn>
                              </p:par>
                            </p:childTnLst>
                          </p:cTn>
                        </p:par>
                        <p:par>
                          <p:cTn id="167" fill="hold">
                            <p:stCondLst>
                              <p:cond delay="7600"/>
                            </p:stCondLst>
                            <p:childTnLst>
                              <p:par>
                                <p:cTn id="168" presetID="1" presetClass="entr" presetSubtype="0" fill="hold" nodeType="afterEffect">
                                  <p:stCondLst>
                                    <p:cond delay="200"/>
                                  </p:stCondLst>
                                  <p:childTnLst>
                                    <p:set>
                                      <p:cBhvr>
                                        <p:cTn id="169" dur="1" fill="hold">
                                          <p:stCondLst>
                                            <p:cond delay="0"/>
                                          </p:stCondLst>
                                        </p:cTn>
                                        <p:tgtEl>
                                          <p:spTgt spid="73"/>
                                        </p:tgtEl>
                                        <p:attrNameLst>
                                          <p:attrName>style.visibility</p:attrName>
                                        </p:attrNameLst>
                                      </p:cBhvr>
                                      <p:to>
                                        <p:strVal val="visible"/>
                                      </p:to>
                                    </p:set>
                                  </p:childTnLst>
                                </p:cTn>
                              </p:par>
                            </p:childTnLst>
                          </p:cTn>
                        </p:par>
                        <p:par>
                          <p:cTn id="170" fill="hold">
                            <p:stCondLst>
                              <p:cond delay="7800"/>
                            </p:stCondLst>
                            <p:childTnLst>
                              <p:par>
                                <p:cTn id="171" presetID="1" presetClass="entr" presetSubtype="0" fill="hold" nodeType="afterEffect">
                                  <p:stCondLst>
                                    <p:cond delay="200"/>
                                  </p:stCondLst>
                                  <p:childTnLst>
                                    <p:set>
                                      <p:cBhvr>
                                        <p:cTn id="172" dur="1" fill="hold">
                                          <p:stCondLst>
                                            <p:cond delay="0"/>
                                          </p:stCondLst>
                                        </p:cTn>
                                        <p:tgtEl>
                                          <p:spTgt spid="74"/>
                                        </p:tgtEl>
                                        <p:attrNameLst>
                                          <p:attrName>style.visibility</p:attrName>
                                        </p:attrNameLst>
                                      </p:cBhvr>
                                      <p:to>
                                        <p:strVal val="visible"/>
                                      </p:to>
                                    </p:set>
                                  </p:childTnLst>
                                </p:cTn>
                              </p:par>
                            </p:childTnLst>
                          </p:cTn>
                        </p:par>
                        <p:par>
                          <p:cTn id="173" fill="hold">
                            <p:stCondLst>
                              <p:cond delay="8000"/>
                            </p:stCondLst>
                            <p:childTnLst>
                              <p:par>
                                <p:cTn id="174" presetID="1" presetClass="entr" presetSubtype="0" fill="hold" nodeType="afterEffect">
                                  <p:stCondLst>
                                    <p:cond delay="200"/>
                                  </p:stCondLst>
                                  <p:childTnLst>
                                    <p:set>
                                      <p:cBhvr>
                                        <p:cTn id="175" dur="1" fill="hold">
                                          <p:stCondLst>
                                            <p:cond delay="0"/>
                                          </p:stCondLst>
                                        </p:cTn>
                                        <p:tgtEl>
                                          <p:spTgt spid="75"/>
                                        </p:tgtEl>
                                        <p:attrNameLst>
                                          <p:attrName>style.visibility</p:attrName>
                                        </p:attrNameLst>
                                      </p:cBhvr>
                                      <p:to>
                                        <p:strVal val="visible"/>
                                      </p:to>
                                    </p:set>
                                  </p:childTnLst>
                                </p:cTn>
                              </p:par>
                            </p:childTnLst>
                          </p:cTn>
                        </p:par>
                        <p:par>
                          <p:cTn id="176" fill="hold">
                            <p:stCondLst>
                              <p:cond delay="8200"/>
                            </p:stCondLst>
                            <p:childTnLst>
                              <p:par>
                                <p:cTn id="177" presetID="1" presetClass="entr" presetSubtype="0" fill="hold" nodeType="afterEffect">
                                  <p:stCondLst>
                                    <p:cond delay="200"/>
                                  </p:stCondLst>
                                  <p:childTnLst>
                                    <p:set>
                                      <p:cBhvr>
                                        <p:cTn id="178" dur="1" fill="hold">
                                          <p:stCondLst>
                                            <p:cond delay="0"/>
                                          </p:stCondLst>
                                        </p:cTn>
                                        <p:tgtEl>
                                          <p:spTgt spid="76"/>
                                        </p:tgtEl>
                                        <p:attrNameLst>
                                          <p:attrName>style.visibility</p:attrName>
                                        </p:attrNameLst>
                                      </p:cBhvr>
                                      <p:to>
                                        <p:strVal val="visible"/>
                                      </p:to>
                                    </p:set>
                                  </p:childTnLst>
                                </p:cTn>
                              </p:par>
                            </p:childTnLst>
                          </p:cTn>
                        </p:par>
                        <p:par>
                          <p:cTn id="179" fill="hold">
                            <p:stCondLst>
                              <p:cond delay="8400"/>
                            </p:stCondLst>
                            <p:childTnLst>
                              <p:par>
                                <p:cTn id="180" presetID="1" presetClass="entr" presetSubtype="0" fill="hold" nodeType="afterEffect">
                                  <p:stCondLst>
                                    <p:cond delay="200"/>
                                  </p:stCondLst>
                                  <p:childTnLst>
                                    <p:set>
                                      <p:cBhvr>
                                        <p:cTn id="181" dur="1" fill="hold">
                                          <p:stCondLst>
                                            <p:cond delay="0"/>
                                          </p:stCondLst>
                                        </p:cTn>
                                        <p:tgtEl>
                                          <p:spTgt spid="77"/>
                                        </p:tgtEl>
                                        <p:attrNameLst>
                                          <p:attrName>style.visibility</p:attrName>
                                        </p:attrNameLst>
                                      </p:cBhvr>
                                      <p:to>
                                        <p:strVal val="visible"/>
                                      </p:to>
                                    </p:set>
                                  </p:childTnLst>
                                </p:cTn>
                              </p:par>
                            </p:childTnLst>
                          </p:cTn>
                        </p:par>
                        <p:par>
                          <p:cTn id="182" fill="hold">
                            <p:stCondLst>
                              <p:cond delay="8600"/>
                            </p:stCondLst>
                            <p:childTnLst>
                              <p:par>
                                <p:cTn id="183" presetID="1" presetClass="entr" presetSubtype="0" fill="hold" nodeType="afterEffect">
                                  <p:stCondLst>
                                    <p:cond delay="200"/>
                                  </p:stCondLst>
                                  <p:childTnLst>
                                    <p:set>
                                      <p:cBhvr>
                                        <p:cTn id="184" dur="1" fill="hold">
                                          <p:stCondLst>
                                            <p:cond delay="0"/>
                                          </p:stCondLst>
                                        </p:cTn>
                                        <p:tgtEl>
                                          <p:spTgt spid="78"/>
                                        </p:tgtEl>
                                        <p:attrNameLst>
                                          <p:attrName>style.visibility</p:attrName>
                                        </p:attrNameLst>
                                      </p:cBhvr>
                                      <p:to>
                                        <p:strVal val="visible"/>
                                      </p:to>
                                    </p:set>
                                  </p:childTnLst>
                                </p:cTn>
                              </p:par>
                            </p:childTnLst>
                          </p:cTn>
                        </p:par>
                        <p:par>
                          <p:cTn id="185" fill="hold">
                            <p:stCondLst>
                              <p:cond delay="8800"/>
                            </p:stCondLst>
                            <p:childTnLst>
                              <p:par>
                                <p:cTn id="186" presetID="1" presetClass="entr" presetSubtype="0" fill="hold" nodeType="afterEffect">
                                  <p:stCondLst>
                                    <p:cond delay="200"/>
                                  </p:stCondLst>
                                  <p:childTnLst>
                                    <p:set>
                                      <p:cBhvr>
                                        <p:cTn id="187" dur="1" fill="hold">
                                          <p:stCondLst>
                                            <p:cond delay="0"/>
                                          </p:stCondLst>
                                        </p:cTn>
                                        <p:tgtEl>
                                          <p:spTgt spid="79"/>
                                        </p:tgtEl>
                                        <p:attrNameLst>
                                          <p:attrName>style.visibility</p:attrName>
                                        </p:attrNameLst>
                                      </p:cBhvr>
                                      <p:to>
                                        <p:strVal val="visible"/>
                                      </p:to>
                                    </p:set>
                                  </p:childTnLst>
                                </p:cTn>
                              </p:par>
                            </p:childTnLst>
                          </p:cTn>
                        </p:par>
                        <p:par>
                          <p:cTn id="188" fill="hold">
                            <p:stCondLst>
                              <p:cond delay="9000"/>
                            </p:stCondLst>
                            <p:childTnLst>
                              <p:par>
                                <p:cTn id="189" presetID="1" presetClass="entr" presetSubtype="0" fill="hold" nodeType="afterEffect">
                                  <p:stCondLst>
                                    <p:cond delay="200"/>
                                  </p:stCondLst>
                                  <p:childTnLst>
                                    <p:set>
                                      <p:cBhvr>
                                        <p:cTn id="190" dur="1" fill="hold">
                                          <p:stCondLst>
                                            <p:cond delay="0"/>
                                          </p:stCondLst>
                                        </p:cTn>
                                        <p:tgtEl>
                                          <p:spTgt spid="80"/>
                                        </p:tgtEl>
                                        <p:attrNameLst>
                                          <p:attrName>style.visibility</p:attrName>
                                        </p:attrNameLst>
                                      </p:cBhvr>
                                      <p:to>
                                        <p:strVal val="visible"/>
                                      </p:to>
                                    </p:set>
                                  </p:childTnLst>
                                </p:cTn>
                              </p:par>
                            </p:childTnLst>
                          </p:cTn>
                        </p:par>
                        <p:par>
                          <p:cTn id="191" fill="hold">
                            <p:stCondLst>
                              <p:cond delay="9200"/>
                            </p:stCondLst>
                            <p:childTnLst>
                              <p:par>
                                <p:cTn id="192" presetID="1" presetClass="entr" presetSubtype="0" fill="hold" nodeType="afterEffect">
                                  <p:stCondLst>
                                    <p:cond delay="200"/>
                                  </p:stCondLst>
                                  <p:childTnLst>
                                    <p:set>
                                      <p:cBhvr>
                                        <p:cTn id="193" dur="1" fill="hold">
                                          <p:stCondLst>
                                            <p:cond delay="0"/>
                                          </p:stCondLst>
                                        </p:cTn>
                                        <p:tgtEl>
                                          <p:spTgt spid="81"/>
                                        </p:tgtEl>
                                        <p:attrNameLst>
                                          <p:attrName>style.visibility</p:attrName>
                                        </p:attrNameLst>
                                      </p:cBhvr>
                                      <p:to>
                                        <p:strVal val="visible"/>
                                      </p:to>
                                    </p:set>
                                  </p:childTnLst>
                                </p:cTn>
                              </p:par>
                            </p:childTnLst>
                          </p:cTn>
                        </p:par>
                        <p:par>
                          <p:cTn id="194" fill="hold">
                            <p:stCondLst>
                              <p:cond delay="9400"/>
                            </p:stCondLst>
                            <p:childTnLst>
                              <p:par>
                                <p:cTn id="195" presetID="1" presetClass="entr" presetSubtype="0" fill="hold" nodeType="afterEffect">
                                  <p:stCondLst>
                                    <p:cond delay="200"/>
                                  </p:stCondLst>
                                  <p:childTnLst>
                                    <p:set>
                                      <p:cBhvr>
                                        <p:cTn id="196" dur="1" fill="hold">
                                          <p:stCondLst>
                                            <p:cond delay="0"/>
                                          </p:stCondLst>
                                        </p:cTn>
                                        <p:tgtEl>
                                          <p:spTgt spid="82"/>
                                        </p:tgtEl>
                                        <p:attrNameLst>
                                          <p:attrName>style.visibility</p:attrName>
                                        </p:attrNameLst>
                                      </p:cBhvr>
                                      <p:to>
                                        <p:strVal val="visible"/>
                                      </p:to>
                                    </p:set>
                                  </p:childTnLst>
                                </p:cTn>
                              </p:par>
                            </p:childTnLst>
                          </p:cTn>
                        </p:par>
                        <p:par>
                          <p:cTn id="197" fill="hold">
                            <p:stCondLst>
                              <p:cond delay="9600"/>
                            </p:stCondLst>
                            <p:childTnLst>
                              <p:par>
                                <p:cTn id="198" presetID="1" presetClass="entr" presetSubtype="0" fill="hold" nodeType="afterEffect">
                                  <p:stCondLst>
                                    <p:cond delay="200"/>
                                  </p:stCondLst>
                                  <p:childTnLst>
                                    <p:set>
                                      <p:cBhvr>
                                        <p:cTn id="199" dur="1" fill="hold">
                                          <p:stCondLst>
                                            <p:cond delay="0"/>
                                          </p:stCondLst>
                                        </p:cTn>
                                        <p:tgtEl>
                                          <p:spTgt spid="83"/>
                                        </p:tgtEl>
                                        <p:attrNameLst>
                                          <p:attrName>style.visibility</p:attrName>
                                        </p:attrNameLst>
                                      </p:cBhvr>
                                      <p:to>
                                        <p:strVal val="visible"/>
                                      </p:to>
                                    </p:set>
                                  </p:childTnLst>
                                </p:cTn>
                              </p:par>
                            </p:childTnLst>
                          </p:cTn>
                        </p:par>
                        <p:par>
                          <p:cTn id="200" fill="hold">
                            <p:stCondLst>
                              <p:cond delay="9800"/>
                            </p:stCondLst>
                            <p:childTnLst>
                              <p:par>
                                <p:cTn id="201" presetID="1" presetClass="entr" presetSubtype="0" fill="hold" nodeType="afterEffect">
                                  <p:stCondLst>
                                    <p:cond delay="200"/>
                                  </p:stCondLst>
                                  <p:childTnLst>
                                    <p:set>
                                      <p:cBhvr>
                                        <p:cTn id="202" dur="1" fill="hold">
                                          <p:stCondLst>
                                            <p:cond delay="0"/>
                                          </p:stCondLst>
                                        </p:cTn>
                                        <p:tgtEl>
                                          <p:spTgt spid="84"/>
                                        </p:tgtEl>
                                        <p:attrNameLst>
                                          <p:attrName>style.visibility</p:attrName>
                                        </p:attrNameLst>
                                      </p:cBhvr>
                                      <p:to>
                                        <p:strVal val="visible"/>
                                      </p:to>
                                    </p:set>
                                  </p:childTnLst>
                                </p:cTn>
                              </p:par>
                            </p:childTnLst>
                          </p:cTn>
                        </p:par>
                        <p:par>
                          <p:cTn id="203" fill="hold">
                            <p:stCondLst>
                              <p:cond delay="10000"/>
                            </p:stCondLst>
                            <p:childTnLst>
                              <p:par>
                                <p:cTn id="204" presetID="1" presetClass="entr" presetSubtype="0" fill="hold" nodeType="afterEffect">
                                  <p:stCondLst>
                                    <p:cond delay="200"/>
                                  </p:stCondLst>
                                  <p:childTnLst>
                                    <p:set>
                                      <p:cBhvr>
                                        <p:cTn id="205" dur="1" fill="hold">
                                          <p:stCondLst>
                                            <p:cond delay="0"/>
                                          </p:stCondLst>
                                        </p:cTn>
                                        <p:tgtEl>
                                          <p:spTgt spid="85"/>
                                        </p:tgtEl>
                                        <p:attrNameLst>
                                          <p:attrName>style.visibility</p:attrName>
                                        </p:attrNameLst>
                                      </p:cBhvr>
                                      <p:to>
                                        <p:strVal val="visible"/>
                                      </p:to>
                                    </p:set>
                                  </p:childTnLst>
                                </p:cTn>
                              </p:par>
                            </p:childTnLst>
                          </p:cTn>
                        </p:par>
                        <p:par>
                          <p:cTn id="206" fill="hold">
                            <p:stCondLst>
                              <p:cond delay="10200"/>
                            </p:stCondLst>
                            <p:childTnLst>
                              <p:par>
                                <p:cTn id="207" presetID="1" presetClass="entr" presetSubtype="0" fill="hold" nodeType="afterEffect">
                                  <p:stCondLst>
                                    <p:cond delay="200"/>
                                  </p:stCondLst>
                                  <p:childTnLst>
                                    <p:set>
                                      <p:cBhvr>
                                        <p:cTn id="208" dur="1" fill="hold">
                                          <p:stCondLst>
                                            <p:cond delay="0"/>
                                          </p:stCondLst>
                                        </p:cTn>
                                        <p:tgtEl>
                                          <p:spTgt spid="86"/>
                                        </p:tgtEl>
                                        <p:attrNameLst>
                                          <p:attrName>style.visibility</p:attrName>
                                        </p:attrNameLst>
                                      </p:cBhvr>
                                      <p:to>
                                        <p:strVal val="visible"/>
                                      </p:to>
                                    </p:set>
                                  </p:childTnLst>
                                </p:cTn>
                              </p:par>
                            </p:childTnLst>
                          </p:cTn>
                        </p:par>
                        <p:par>
                          <p:cTn id="209" fill="hold">
                            <p:stCondLst>
                              <p:cond delay="10400"/>
                            </p:stCondLst>
                            <p:childTnLst>
                              <p:par>
                                <p:cTn id="210" presetID="1" presetClass="entr" presetSubtype="0" fill="hold" nodeType="afterEffect">
                                  <p:stCondLst>
                                    <p:cond delay="200"/>
                                  </p:stCondLst>
                                  <p:childTnLst>
                                    <p:set>
                                      <p:cBhvr>
                                        <p:cTn id="211" dur="1" fill="hold">
                                          <p:stCondLst>
                                            <p:cond delay="0"/>
                                          </p:stCondLst>
                                        </p:cTn>
                                        <p:tgtEl>
                                          <p:spTgt spid="87"/>
                                        </p:tgtEl>
                                        <p:attrNameLst>
                                          <p:attrName>style.visibility</p:attrName>
                                        </p:attrNameLst>
                                      </p:cBhvr>
                                      <p:to>
                                        <p:strVal val="visible"/>
                                      </p:to>
                                    </p:set>
                                  </p:childTnLst>
                                </p:cTn>
                              </p:par>
                            </p:childTnLst>
                          </p:cTn>
                        </p:par>
                        <p:par>
                          <p:cTn id="212" fill="hold">
                            <p:stCondLst>
                              <p:cond delay="10600"/>
                            </p:stCondLst>
                            <p:childTnLst>
                              <p:par>
                                <p:cTn id="213" presetID="1" presetClass="entr" presetSubtype="0" fill="hold" nodeType="afterEffect">
                                  <p:stCondLst>
                                    <p:cond delay="200"/>
                                  </p:stCondLst>
                                  <p:childTnLst>
                                    <p:set>
                                      <p:cBhvr>
                                        <p:cTn id="214" dur="1" fill="hold">
                                          <p:stCondLst>
                                            <p:cond delay="0"/>
                                          </p:stCondLst>
                                        </p:cTn>
                                        <p:tgtEl>
                                          <p:spTgt spid="88"/>
                                        </p:tgtEl>
                                        <p:attrNameLst>
                                          <p:attrName>style.visibility</p:attrName>
                                        </p:attrNameLst>
                                      </p:cBhvr>
                                      <p:to>
                                        <p:strVal val="visible"/>
                                      </p:to>
                                    </p:set>
                                  </p:childTnLst>
                                </p:cTn>
                              </p:par>
                            </p:childTnLst>
                          </p:cTn>
                        </p:par>
                        <p:par>
                          <p:cTn id="215" fill="hold">
                            <p:stCondLst>
                              <p:cond delay="10800"/>
                            </p:stCondLst>
                            <p:childTnLst>
                              <p:par>
                                <p:cTn id="216" presetID="1" presetClass="entr" presetSubtype="0" fill="hold" nodeType="afterEffect">
                                  <p:stCondLst>
                                    <p:cond delay="200"/>
                                  </p:stCondLst>
                                  <p:childTnLst>
                                    <p:set>
                                      <p:cBhvr>
                                        <p:cTn id="217" dur="1" fill="hold">
                                          <p:stCondLst>
                                            <p:cond delay="0"/>
                                          </p:stCondLst>
                                        </p:cTn>
                                        <p:tgtEl>
                                          <p:spTgt spid="89"/>
                                        </p:tgtEl>
                                        <p:attrNameLst>
                                          <p:attrName>style.visibility</p:attrName>
                                        </p:attrNameLst>
                                      </p:cBhvr>
                                      <p:to>
                                        <p:strVal val="visible"/>
                                      </p:to>
                                    </p:set>
                                  </p:childTnLst>
                                </p:cTn>
                              </p:par>
                            </p:childTnLst>
                          </p:cTn>
                        </p:par>
                        <p:par>
                          <p:cTn id="218" fill="hold">
                            <p:stCondLst>
                              <p:cond delay="11000"/>
                            </p:stCondLst>
                            <p:childTnLst>
                              <p:par>
                                <p:cTn id="219" presetID="1" presetClass="entr" presetSubtype="0" fill="hold" nodeType="afterEffect">
                                  <p:stCondLst>
                                    <p:cond delay="200"/>
                                  </p:stCondLst>
                                  <p:childTnLst>
                                    <p:set>
                                      <p:cBhvr>
                                        <p:cTn id="220" dur="1" fill="hold">
                                          <p:stCondLst>
                                            <p:cond delay="0"/>
                                          </p:stCondLst>
                                        </p:cTn>
                                        <p:tgtEl>
                                          <p:spTgt spid="90"/>
                                        </p:tgtEl>
                                        <p:attrNameLst>
                                          <p:attrName>style.visibility</p:attrName>
                                        </p:attrNameLst>
                                      </p:cBhvr>
                                      <p:to>
                                        <p:strVal val="visible"/>
                                      </p:to>
                                    </p:set>
                                  </p:childTnLst>
                                </p:cTn>
                              </p:par>
                            </p:childTnLst>
                          </p:cTn>
                        </p:par>
                        <p:par>
                          <p:cTn id="221" fill="hold">
                            <p:stCondLst>
                              <p:cond delay="11200"/>
                            </p:stCondLst>
                            <p:childTnLst>
                              <p:par>
                                <p:cTn id="222" presetID="1" presetClass="entr" presetSubtype="0" fill="hold" nodeType="afterEffect">
                                  <p:stCondLst>
                                    <p:cond delay="200"/>
                                  </p:stCondLst>
                                  <p:childTnLst>
                                    <p:set>
                                      <p:cBhvr>
                                        <p:cTn id="223" dur="1" fill="hold">
                                          <p:stCondLst>
                                            <p:cond delay="0"/>
                                          </p:stCondLst>
                                        </p:cTn>
                                        <p:tgtEl>
                                          <p:spTgt spid="91"/>
                                        </p:tgtEl>
                                        <p:attrNameLst>
                                          <p:attrName>style.visibility</p:attrName>
                                        </p:attrNameLst>
                                      </p:cBhvr>
                                      <p:to>
                                        <p:strVal val="visible"/>
                                      </p:to>
                                    </p:set>
                                  </p:childTnLst>
                                </p:cTn>
                              </p:par>
                            </p:childTnLst>
                          </p:cTn>
                        </p:par>
                        <p:par>
                          <p:cTn id="224" fill="hold">
                            <p:stCondLst>
                              <p:cond delay="11400"/>
                            </p:stCondLst>
                            <p:childTnLst>
                              <p:par>
                                <p:cTn id="225" presetID="1" presetClass="entr" presetSubtype="0" fill="hold" nodeType="afterEffect">
                                  <p:stCondLst>
                                    <p:cond delay="200"/>
                                  </p:stCondLst>
                                  <p:childTnLst>
                                    <p:set>
                                      <p:cBhvr>
                                        <p:cTn id="226" dur="1" fill="hold">
                                          <p:stCondLst>
                                            <p:cond delay="0"/>
                                          </p:stCondLst>
                                        </p:cTn>
                                        <p:tgtEl>
                                          <p:spTgt spid="92"/>
                                        </p:tgtEl>
                                        <p:attrNameLst>
                                          <p:attrName>style.visibility</p:attrName>
                                        </p:attrNameLst>
                                      </p:cBhvr>
                                      <p:to>
                                        <p:strVal val="visible"/>
                                      </p:to>
                                    </p:set>
                                  </p:childTnLst>
                                </p:cTn>
                              </p:par>
                            </p:childTnLst>
                          </p:cTn>
                        </p:par>
                        <p:par>
                          <p:cTn id="227" fill="hold">
                            <p:stCondLst>
                              <p:cond delay="11600"/>
                            </p:stCondLst>
                            <p:childTnLst>
                              <p:par>
                                <p:cTn id="228" presetID="1" presetClass="entr" presetSubtype="0" fill="hold" nodeType="afterEffect">
                                  <p:stCondLst>
                                    <p:cond delay="200"/>
                                  </p:stCondLst>
                                  <p:childTnLst>
                                    <p:set>
                                      <p:cBhvr>
                                        <p:cTn id="229" dur="1" fill="hold">
                                          <p:stCondLst>
                                            <p:cond delay="0"/>
                                          </p:stCondLst>
                                        </p:cTn>
                                        <p:tgtEl>
                                          <p:spTgt spid="93"/>
                                        </p:tgtEl>
                                        <p:attrNameLst>
                                          <p:attrName>style.visibility</p:attrName>
                                        </p:attrNameLst>
                                      </p:cBhvr>
                                      <p:to>
                                        <p:strVal val="visible"/>
                                      </p:to>
                                    </p:set>
                                  </p:childTnLst>
                                </p:cTn>
                              </p:par>
                            </p:childTnLst>
                          </p:cTn>
                        </p:par>
                        <p:par>
                          <p:cTn id="230" fill="hold">
                            <p:stCondLst>
                              <p:cond delay="11800"/>
                            </p:stCondLst>
                            <p:childTnLst>
                              <p:par>
                                <p:cTn id="231" presetID="1" presetClass="entr" presetSubtype="0" fill="hold" nodeType="afterEffect">
                                  <p:stCondLst>
                                    <p:cond delay="200"/>
                                  </p:stCondLst>
                                  <p:childTnLst>
                                    <p:set>
                                      <p:cBhvr>
                                        <p:cTn id="232" dur="1" fill="hold">
                                          <p:stCondLst>
                                            <p:cond delay="0"/>
                                          </p:stCondLst>
                                        </p:cTn>
                                        <p:tgtEl>
                                          <p:spTgt spid="94"/>
                                        </p:tgtEl>
                                        <p:attrNameLst>
                                          <p:attrName>style.visibility</p:attrName>
                                        </p:attrNameLst>
                                      </p:cBhvr>
                                      <p:to>
                                        <p:strVal val="visible"/>
                                      </p:to>
                                    </p:set>
                                  </p:childTnLst>
                                </p:cTn>
                              </p:par>
                            </p:childTnLst>
                          </p:cTn>
                        </p:par>
                        <p:par>
                          <p:cTn id="233" fill="hold">
                            <p:stCondLst>
                              <p:cond delay="12000"/>
                            </p:stCondLst>
                            <p:childTnLst>
                              <p:par>
                                <p:cTn id="234" presetID="1" presetClass="entr" presetSubtype="0" fill="hold" nodeType="afterEffect">
                                  <p:stCondLst>
                                    <p:cond delay="200"/>
                                  </p:stCondLst>
                                  <p:childTnLst>
                                    <p:set>
                                      <p:cBhvr>
                                        <p:cTn id="235" dur="1" fill="hold">
                                          <p:stCondLst>
                                            <p:cond delay="0"/>
                                          </p:stCondLst>
                                        </p:cTn>
                                        <p:tgtEl>
                                          <p:spTgt spid="95"/>
                                        </p:tgtEl>
                                        <p:attrNameLst>
                                          <p:attrName>style.visibility</p:attrName>
                                        </p:attrNameLst>
                                      </p:cBhvr>
                                      <p:to>
                                        <p:strVal val="visible"/>
                                      </p:to>
                                    </p:set>
                                  </p:childTnLst>
                                </p:cTn>
                              </p:par>
                            </p:childTnLst>
                          </p:cTn>
                        </p:par>
                      </p:childTnLst>
                    </p:cTn>
                  </p:par>
                  <p:par>
                    <p:cTn id="236" fill="hold">
                      <p:stCondLst>
                        <p:cond delay="indefinite"/>
                      </p:stCondLst>
                      <p:childTnLst>
                        <p:par>
                          <p:cTn id="237" fill="hold">
                            <p:stCondLst>
                              <p:cond delay="0"/>
                            </p:stCondLst>
                            <p:childTnLst>
                              <p:par>
                                <p:cTn id="238" presetID="1" presetClass="entr" presetSubtype="0" fill="hold" grpId="0" nodeType="clickEffect">
                                  <p:stCondLst>
                                    <p:cond delay="0"/>
                                  </p:stCondLst>
                                  <p:childTnLst>
                                    <p:set>
                                      <p:cBhvr>
                                        <p:cTn id="239" dur="1" fill="hold">
                                          <p:stCondLst>
                                            <p:cond delay="0"/>
                                          </p:stCondLst>
                                        </p:cTn>
                                        <p:tgtEl>
                                          <p:spTgt spid="96"/>
                                        </p:tgtEl>
                                        <p:attrNameLst>
                                          <p:attrName>style.visibility</p:attrName>
                                        </p:attrNameLst>
                                      </p:cBhvr>
                                      <p:to>
                                        <p:strVal val="visible"/>
                                      </p:to>
                                    </p:set>
                                  </p:childTnLst>
                                </p:cTn>
                              </p:par>
                              <p:par>
                                <p:cTn id="240" presetID="1" presetClass="entr" presetSubtype="0" fill="hold" grpId="0" nodeType="withEffect">
                                  <p:stCondLst>
                                    <p:cond delay="0"/>
                                  </p:stCondLst>
                                  <p:childTnLst>
                                    <p:set>
                                      <p:cBhvr>
                                        <p:cTn id="241" dur="1" fill="hold">
                                          <p:stCondLst>
                                            <p:cond delay="0"/>
                                          </p:stCondLst>
                                        </p:cTn>
                                        <p:tgtEl>
                                          <p:spTgt spid="97"/>
                                        </p:tgtEl>
                                        <p:attrNameLst>
                                          <p:attrName>style.visibility</p:attrName>
                                        </p:attrNameLst>
                                      </p:cBhvr>
                                      <p:to>
                                        <p:strVal val="visible"/>
                                      </p:to>
                                    </p:set>
                                  </p:childTnLst>
                                </p:cTn>
                              </p:par>
                            </p:childTnLst>
                          </p:cTn>
                        </p:par>
                      </p:childTnLst>
                    </p:cTn>
                  </p:par>
                  <p:par>
                    <p:cTn id="242" fill="hold">
                      <p:stCondLst>
                        <p:cond delay="indefinite"/>
                      </p:stCondLst>
                      <p:childTnLst>
                        <p:par>
                          <p:cTn id="243" fill="hold">
                            <p:stCondLst>
                              <p:cond delay="0"/>
                            </p:stCondLst>
                            <p:childTnLst>
                              <p:par>
                                <p:cTn id="244" presetID="1" presetClass="entr" presetSubtype="0" fill="hold" grpId="0" nodeType="clickEffect">
                                  <p:stCondLst>
                                    <p:cond delay="0"/>
                                  </p:stCondLst>
                                  <p:childTnLst>
                                    <p:set>
                                      <p:cBhvr>
                                        <p:cTn id="245" dur="1" fill="hold">
                                          <p:stCondLst>
                                            <p:cond delay="0"/>
                                          </p:stCondLst>
                                        </p:cTn>
                                        <p:tgtEl>
                                          <p:spTgt spid="98"/>
                                        </p:tgtEl>
                                        <p:attrNameLst>
                                          <p:attrName>style.visibility</p:attrName>
                                        </p:attrNameLst>
                                      </p:cBhvr>
                                      <p:to>
                                        <p:strVal val="visible"/>
                                      </p:to>
                                    </p:set>
                                  </p:childTnLst>
                                </p:cTn>
                              </p:par>
                            </p:childTnLst>
                          </p:cTn>
                        </p:par>
                      </p:childTnLst>
                    </p:cTn>
                  </p:par>
                  <p:par>
                    <p:cTn id="246" fill="hold">
                      <p:stCondLst>
                        <p:cond delay="indefinite"/>
                      </p:stCondLst>
                      <p:childTnLst>
                        <p:par>
                          <p:cTn id="247" fill="hold">
                            <p:stCondLst>
                              <p:cond delay="0"/>
                            </p:stCondLst>
                            <p:childTnLst>
                              <p:par>
                                <p:cTn id="248" presetID="1" presetClass="entr" presetSubtype="0" fill="hold" grpId="0" nodeType="clickEffect">
                                  <p:stCondLst>
                                    <p:cond delay="0"/>
                                  </p:stCondLst>
                                  <p:childTnLst>
                                    <p:set>
                                      <p:cBhvr>
                                        <p:cTn id="249" dur="1" fill="hold">
                                          <p:stCondLst>
                                            <p:cond delay="0"/>
                                          </p:stCondLst>
                                        </p:cTn>
                                        <p:tgtEl>
                                          <p:spTgt spid="99"/>
                                        </p:tgtEl>
                                        <p:attrNameLst>
                                          <p:attrName>style.visibility</p:attrName>
                                        </p:attrNameLst>
                                      </p:cBhvr>
                                      <p:to>
                                        <p:strVal val="visible"/>
                                      </p:to>
                                    </p:set>
                                  </p:childTnLst>
                                </p:cTn>
                              </p:par>
                              <p:par>
                                <p:cTn id="250" presetID="1" presetClass="entr" presetSubtype="0" fill="hold" nodeType="withEffect">
                                  <p:stCondLst>
                                    <p:cond delay="0"/>
                                  </p:stCondLst>
                                  <p:childTnLst>
                                    <p:set>
                                      <p:cBhvr>
                                        <p:cTn id="251" dur="1" fill="hold">
                                          <p:stCondLst>
                                            <p:cond delay="0"/>
                                          </p:stCondLst>
                                        </p:cTn>
                                        <p:tgtEl>
                                          <p:spTgt spid="4"/>
                                        </p:tgtEl>
                                        <p:attrNameLst>
                                          <p:attrName>style.visibility</p:attrName>
                                        </p:attrNameLst>
                                      </p:cBhvr>
                                      <p:to>
                                        <p:strVal val="visible"/>
                                      </p:to>
                                    </p:set>
                                  </p:childTnLst>
                                </p:cTn>
                              </p:par>
                              <p:par>
                                <p:cTn id="252" presetID="100" presetClass="emph" presetSubtype="1" repeatCount="indefinite" fill="hold" nodeType="withEffect">
                                  <p:stCondLst>
                                    <p:cond delay="0"/>
                                  </p:stCondLst>
                                  <p:childTnLst>
                                    <p:anim calcmode="lin" valueType="num">
                                      <p:cBhvr>
                                        <p:cTn id="253" dur="3833" fill="hold"/>
                                        <p:tgtEl>
                                          <p:spTgt spid="4"/>
                                        </p:tgtEl>
                                        <p:attrNameLst>
                                          <p:attrName>embedded1</p:attrName>
                                        </p:attrNameLst>
                                      </p:cBhvr>
                                      <p:tavLst>
                                        <p:tav tm="0">
                                          <p:val>
                                            <p:fltVal val="0"/>
                                          </p:val>
                                        </p:tav>
                                        <p:tav tm="100000">
                                          <p:val>
                                            <p:fltVal val="1"/>
                                          </p:val>
                                        </p:tav>
                                      </p:tavLst>
                                    </p:anim>
                                  </p:childTnLst>
                                </p:cTn>
                              </p:par>
                            </p:childTnLst>
                          </p:cTn>
                        </p:par>
                      </p:childTnLst>
                    </p:cTn>
                  </p:par>
                  <p:par>
                    <p:cTn id="254" fill="hold">
                      <p:stCondLst>
                        <p:cond delay="indefinite"/>
                      </p:stCondLst>
                      <p:childTnLst>
                        <p:par>
                          <p:cTn id="255" fill="hold">
                            <p:stCondLst>
                              <p:cond delay="0"/>
                            </p:stCondLst>
                            <p:childTnLst>
                              <p:par>
                                <p:cTn id="256" presetID="1" presetClass="entr" presetSubtype="0" fill="hold" nodeType="clickEffect">
                                  <p:stCondLst>
                                    <p:cond delay="0"/>
                                  </p:stCondLst>
                                  <p:childTnLst>
                                    <p:set>
                                      <p:cBhvr>
                                        <p:cTn id="257" dur="1" fill="hold">
                                          <p:stCondLst>
                                            <p:cond delay="0"/>
                                          </p:stCondLst>
                                        </p:cTn>
                                        <p:tgtEl>
                                          <p:spTgt spid="9"/>
                                        </p:tgtEl>
                                        <p:attrNameLst>
                                          <p:attrName>style.visibility</p:attrName>
                                        </p:attrNameLst>
                                      </p:cBhvr>
                                      <p:to>
                                        <p:strVal val="visible"/>
                                      </p:to>
                                    </p:set>
                                  </p:childTnLst>
                                </p:cTn>
                              </p:par>
                              <p:par>
                                <p:cTn id="258" presetID="1" presetClass="exit" presetSubtype="0" fill="hold" nodeType="withEffect">
                                  <p:stCondLst>
                                    <p:cond delay="0"/>
                                  </p:stCondLst>
                                  <p:childTnLst>
                                    <p:set>
                                      <p:cBhvr>
                                        <p:cTn id="259" dur="1" fill="hold">
                                          <p:stCondLst>
                                            <p:cond delay="0"/>
                                          </p:stCondLst>
                                        </p:cTn>
                                        <p:tgtEl>
                                          <p:spTgt spid="4"/>
                                        </p:tgtEl>
                                        <p:attrNameLst>
                                          <p:attrName>style.visibility</p:attrName>
                                        </p:attrNameLst>
                                      </p:cBhvr>
                                      <p:to>
                                        <p:strVal val="hidden"/>
                                      </p:to>
                                    </p:set>
                                  </p:childTnLst>
                                </p:cTn>
                              </p:par>
                            </p:childTnLst>
                          </p:cTn>
                        </p:par>
                      </p:childTnLst>
                    </p:cTn>
                  </p:par>
                  <p:par>
                    <p:cTn id="260" fill="hold">
                      <p:stCondLst>
                        <p:cond delay="indefinite"/>
                      </p:stCondLst>
                      <p:childTnLst>
                        <p:par>
                          <p:cTn id="261" fill="hold">
                            <p:stCondLst>
                              <p:cond delay="0"/>
                            </p:stCondLst>
                            <p:childTnLst>
                              <p:par>
                                <p:cTn id="262" presetID="1" presetClass="entr" presetSubtype="0" fill="hold" nodeType="clickEffect">
                                  <p:stCondLst>
                                    <p:cond delay="0"/>
                                  </p:stCondLst>
                                  <p:childTnLst>
                                    <p:set>
                                      <p:cBhvr>
                                        <p:cTn id="263" dur="1" fill="hold">
                                          <p:stCondLst>
                                            <p:cond delay="0"/>
                                          </p:stCondLst>
                                        </p:cTn>
                                        <p:tgtEl>
                                          <p:spTgt spid="11"/>
                                        </p:tgtEl>
                                        <p:attrNameLst>
                                          <p:attrName>style.visibility</p:attrName>
                                        </p:attrNameLst>
                                      </p:cBhvr>
                                      <p:to>
                                        <p:strVal val="visible"/>
                                      </p:to>
                                    </p:set>
                                  </p:childTnLst>
                                </p:cTn>
                              </p:par>
                            </p:childTnLst>
                          </p:cTn>
                        </p:par>
                      </p:childTnLst>
                    </p:cTn>
                  </p:par>
                  <p:par>
                    <p:cTn id="264" fill="hold">
                      <p:stCondLst>
                        <p:cond delay="indefinite"/>
                      </p:stCondLst>
                      <p:childTnLst>
                        <p:par>
                          <p:cTn id="265" fill="hold">
                            <p:stCondLst>
                              <p:cond delay="0"/>
                            </p:stCondLst>
                            <p:childTnLst>
                              <p:par>
                                <p:cTn id="266" presetID="1" presetClass="entr" presetSubtype="0" fill="hold" nodeType="clickEffect">
                                  <p:stCondLst>
                                    <p:cond delay="0"/>
                                  </p:stCondLst>
                                  <p:childTnLst>
                                    <p:set>
                                      <p:cBhvr>
                                        <p:cTn id="267" dur="1" fill="hold">
                                          <p:stCondLst>
                                            <p:cond delay="0"/>
                                          </p:stCondLst>
                                        </p:cTn>
                                        <p:tgtEl>
                                          <p:spTgt spid="14"/>
                                        </p:tgtEl>
                                        <p:attrNameLst>
                                          <p:attrName>style.visibility</p:attrName>
                                        </p:attrNameLst>
                                      </p:cBhvr>
                                      <p:to>
                                        <p:strVal val="visible"/>
                                      </p:to>
                                    </p:set>
                                  </p:childTnLst>
                                </p:cTn>
                              </p:par>
                            </p:childTnLst>
                          </p:cTn>
                        </p:par>
                      </p:childTnLst>
                    </p:cTn>
                  </p:par>
                  <p:par>
                    <p:cTn id="268" fill="hold">
                      <p:stCondLst>
                        <p:cond delay="indefinite"/>
                      </p:stCondLst>
                      <p:childTnLst>
                        <p:par>
                          <p:cTn id="269" fill="hold">
                            <p:stCondLst>
                              <p:cond delay="0"/>
                            </p:stCondLst>
                            <p:childTnLst>
                              <p:par>
                                <p:cTn id="270" presetID="1" presetClass="exit" presetSubtype="0" fill="hold" grpId="1" nodeType="clickEffect">
                                  <p:stCondLst>
                                    <p:cond delay="0"/>
                                  </p:stCondLst>
                                  <p:childTnLst>
                                    <p:set>
                                      <p:cBhvr>
                                        <p:cTn id="271" dur="1" fill="hold">
                                          <p:stCondLst>
                                            <p:cond delay="0"/>
                                          </p:stCondLst>
                                        </p:cTn>
                                        <p:tgtEl>
                                          <p:spTgt spid="97"/>
                                        </p:tgtEl>
                                        <p:attrNameLst>
                                          <p:attrName>style.visibility</p:attrName>
                                        </p:attrNameLst>
                                      </p:cBhvr>
                                      <p:to>
                                        <p:strVal val="hidden"/>
                                      </p:to>
                                    </p:set>
                                  </p:childTnLst>
                                </p:cTn>
                              </p:par>
                              <p:par>
                                <p:cTn id="272" presetID="1" presetClass="exit" presetSubtype="0" fill="hold" grpId="1" nodeType="withEffect">
                                  <p:stCondLst>
                                    <p:cond delay="0"/>
                                  </p:stCondLst>
                                  <p:childTnLst>
                                    <p:set>
                                      <p:cBhvr>
                                        <p:cTn id="273" dur="1" fill="hold">
                                          <p:stCondLst>
                                            <p:cond delay="0"/>
                                          </p:stCondLst>
                                        </p:cTn>
                                        <p:tgtEl>
                                          <p:spTgt spid="98"/>
                                        </p:tgtEl>
                                        <p:attrNameLst>
                                          <p:attrName>style.visibility</p:attrName>
                                        </p:attrNameLst>
                                      </p:cBhvr>
                                      <p:to>
                                        <p:strVal val="hidden"/>
                                      </p:to>
                                    </p:set>
                                  </p:childTnLst>
                                </p:cTn>
                              </p:par>
                              <p:par>
                                <p:cTn id="274" presetID="1" presetClass="exit" presetSubtype="0" fill="hold" grpId="1" nodeType="withEffect">
                                  <p:stCondLst>
                                    <p:cond delay="0"/>
                                  </p:stCondLst>
                                  <p:childTnLst>
                                    <p:set>
                                      <p:cBhvr>
                                        <p:cTn id="275" dur="1" fill="hold">
                                          <p:stCondLst>
                                            <p:cond delay="0"/>
                                          </p:stCondLst>
                                        </p:cTn>
                                        <p:tgtEl>
                                          <p:spTgt spid="96"/>
                                        </p:tgtEl>
                                        <p:attrNameLst>
                                          <p:attrName>style.visibility</p:attrName>
                                        </p:attrNameLst>
                                      </p:cBhvr>
                                      <p:to>
                                        <p:strVal val="hidden"/>
                                      </p:to>
                                    </p:set>
                                  </p:childTnLst>
                                </p:cTn>
                              </p:par>
                              <p:par>
                                <p:cTn id="276" presetID="1" presetClass="exit" presetSubtype="0" fill="hold" grpId="1" nodeType="withEffect">
                                  <p:stCondLst>
                                    <p:cond delay="0"/>
                                  </p:stCondLst>
                                  <p:childTnLst>
                                    <p:set>
                                      <p:cBhvr>
                                        <p:cTn id="277" dur="1" fill="hold">
                                          <p:stCondLst>
                                            <p:cond delay="0"/>
                                          </p:stCondLst>
                                        </p:cTn>
                                        <p:tgtEl>
                                          <p:spTgt spid="99"/>
                                        </p:tgtEl>
                                        <p:attrNameLst>
                                          <p:attrName>style.visibility</p:attrName>
                                        </p:attrNameLst>
                                      </p:cBhvr>
                                      <p:to>
                                        <p:strVal val="hidden"/>
                                      </p:to>
                                    </p:set>
                                  </p:childTnLst>
                                </p:cTn>
                              </p:par>
                              <p:par>
                                <p:cTn id="278" presetID="1" presetClass="exit" presetSubtype="0" fill="hold" nodeType="withEffect">
                                  <p:stCondLst>
                                    <p:cond delay="0"/>
                                  </p:stCondLst>
                                  <p:childTnLst>
                                    <p:set>
                                      <p:cBhvr>
                                        <p:cTn id="279" dur="1" fill="hold">
                                          <p:stCondLst>
                                            <p:cond delay="0"/>
                                          </p:stCondLst>
                                        </p:cTn>
                                        <p:tgtEl>
                                          <p:spTgt spid="9"/>
                                        </p:tgtEl>
                                        <p:attrNameLst>
                                          <p:attrName>style.visibility</p:attrName>
                                        </p:attrNameLst>
                                      </p:cBhvr>
                                      <p:to>
                                        <p:strVal val="hidden"/>
                                      </p:to>
                                    </p:set>
                                  </p:childTnLst>
                                </p:cTn>
                              </p:par>
                              <p:par>
                                <p:cTn id="280" presetID="1" presetClass="exit" presetSubtype="0" fill="hold" nodeType="withEffect">
                                  <p:stCondLst>
                                    <p:cond delay="0"/>
                                  </p:stCondLst>
                                  <p:childTnLst>
                                    <p:set>
                                      <p:cBhvr>
                                        <p:cTn id="281" dur="1" fill="hold">
                                          <p:stCondLst>
                                            <p:cond delay="0"/>
                                          </p:stCondLst>
                                        </p:cTn>
                                        <p:tgtEl>
                                          <p:spTgt spid="11"/>
                                        </p:tgtEl>
                                        <p:attrNameLst>
                                          <p:attrName>style.visibility</p:attrName>
                                        </p:attrNameLst>
                                      </p:cBhvr>
                                      <p:to>
                                        <p:strVal val="hidden"/>
                                      </p:to>
                                    </p:set>
                                  </p:childTnLst>
                                </p:cTn>
                              </p:par>
                              <p:par>
                                <p:cTn id="282" presetID="1" presetClass="exit" presetSubtype="0" fill="hold" nodeType="withEffect">
                                  <p:stCondLst>
                                    <p:cond delay="0"/>
                                  </p:stCondLst>
                                  <p:childTnLst>
                                    <p:set>
                                      <p:cBhvr>
                                        <p:cTn id="283" dur="1" fill="hold">
                                          <p:stCondLst>
                                            <p:cond delay="0"/>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6" grpId="0"/>
      <p:bldP spid="7" grpId="0"/>
      <p:bldP spid="8" grpId="0"/>
      <p:bldP spid="101" grpId="0"/>
      <p:bldP spid="102" grpId="0"/>
      <p:bldP spid="103" grpId="0"/>
      <p:bldP spid="104" grpId="0"/>
      <p:bldP spid="96" grpId="0" animBg="1"/>
      <p:bldP spid="96" grpId="1" animBg="1"/>
      <p:bldP spid="97" grpId="0" animBg="1"/>
      <p:bldP spid="97" grpId="1" animBg="1"/>
      <p:bldP spid="98" grpId="0" animBg="1"/>
      <p:bldP spid="98" grpId="1" animBg="1"/>
      <p:bldP spid="99" grpId="0" animBg="1"/>
      <p:bldP spid="99" grpId="1"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0" name="Picture 119">
            <a:extLst>
              <a:ext uri="{FF2B5EF4-FFF2-40B4-BE49-F238E27FC236}">
                <a16:creationId xmlns:a16="http://schemas.microsoft.com/office/drawing/2014/main" id="{FFC7E044-999C-4546-BEA3-B400F73184CC}"/>
              </a:ext>
            </a:extLst>
          </p:cNvPr>
          <p:cNvPicPr>
            <a:picLocks noChangeAspect="1"/>
          </p:cNvPicPr>
          <p:nvPr/>
        </p:nvPicPr>
        <p:blipFill rotWithShape="1">
          <a:blip r:embed="rId3"/>
          <a:srcRect l="5736" r="5015"/>
          <a:stretch/>
        </p:blipFill>
        <p:spPr>
          <a:xfrm>
            <a:off x="851780" y="791783"/>
            <a:ext cx="4219734" cy="3021088"/>
          </a:xfrm>
          <a:prstGeom prst="rect">
            <a:avLst/>
          </a:prstGeom>
        </p:spPr>
      </p:pic>
      <p:sp>
        <p:nvSpPr>
          <p:cNvPr id="95" name="Rectangle 94">
            <a:extLst>
              <a:ext uri="{FF2B5EF4-FFF2-40B4-BE49-F238E27FC236}">
                <a16:creationId xmlns:a16="http://schemas.microsoft.com/office/drawing/2014/main" id="{649335C4-EA37-BE49-9E48-9B08A1031FBA}"/>
              </a:ext>
            </a:extLst>
          </p:cNvPr>
          <p:cNvSpPr/>
          <p:nvPr/>
        </p:nvSpPr>
        <p:spPr bwMode="auto">
          <a:xfrm>
            <a:off x="943010" y="757306"/>
            <a:ext cx="1381951" cy="2934889"/>
          </a:xfrm>
          <a:prstGeom prst="rect">
            <a:avLst/>
          </a:prstGeom>
          <a:solidFill>
            <a:srgbClr val="00A701">
              <a:alpha val="34000"/>
            </a:srgbClr>
          </a:solidFill>
          <a:ln w="9525">
            <a:solidFill>
              <a:schemeClr val="tx1"/>
            </a:solidFill>
            <a:miter lim="800000"/>
            <a:headEnd/>
            <a:tailEnd/>
          </a:ln>
          <a:effectLst/>
        </p:spPr>
        <p:txBody>
          <a:bodyPr wrap="none" rtlCol="0" anchor="ctr">
            <a:prstTxWarp prst="textNoShape">
              <a:avLst/>
            </a:prstTxWarp>
          </a:bodyPr>
          <a:lstStyle/>
          <a:p>
            <a:pPr algn="ctr"/>
            <a:endParaRPr lang="en-US"/>
          </a:p>
        </p:txBody>
      </p:sp>
      <p:grpSp>
        <p:nvGrpSpPr>
          <p:cNvPr id="2" name="Group 1">
            <a:extLst>
              <a:ext uri="{FF2B5EF4-FFF2-40B4-BE49-F238E27FC236}">
                <a16:creationId xmlns:a16="http://schemas.microsoft.com/office/drawing/2014/main" id="{88778369-3927-0744-9338-A80C59B62D2B}"/>
              </a:ext>
            </a:extLst>
          </p:cNvPr>
          <p:cNvGrpSpPr/>
          <p:nvPr/>
        </p:nvGrpSpPr>
        <p:grpSpPr>
          <a:xfrm>
            <a:off x="1700810" y="697862"/>
            <a:ext cx="8695347" cy="2825160"/>
            <a:chOff x="1700810" y="697862"/>
            <a:chExt cx="8695347" cy="2825160"/>
          </a:xfrm>
        </p:grpSpPr>
        <p:pic>
          <p:nvPicPr>
            <p:cNvPr id="11" name="Picture 10" descr="A close up of a sign&#10;&#10;Description automatically generated">
              <a:extLst>
                <a:ext uri="{FF2B5EF4-FFF2-40B4-BE49-F238E27FC236}">
                  <a16:creationId xmlns:a16="http://schemas.microsoft.com/office/drawing/2014/main" id="{D1C3E437-2504-3C43-97AC-010AE5FB9329}"/>
                </a:ext>
              </a:extLst>
            </p:cNvPr>
            <p:cNvPicPr>
              <a:picLocks noChangeAspect="1"/>
            </p:cNvPicPr>
            <p:nvPr/>
          </p:nvPicPr>
          <p:blipFill rotWithShape="1">
            <a:blip r:embed="rId4"/>
            <a:srcRect b="83692"/>
            <a:stretch/>
          </p:blipFill>
          <p:spPr>
            <a:xfrm>
              <a:off x="1700810" y="697862"/>
              <a:ext cx="8695347" cy="1079506"/>
            </a:xfrm>
            <a:prstGeom prst="rect">
              <a:avLst/>
            </a:prstGeom>
          </p:spPr>
        </p:pic>
        <p:pic>
          <p:nvPicPr>
            <p:cNvPr id="8" name="Picture 7" descr="A close up of a sign&#10;&#10;Description automatically generated">
              <a:extLst>
                <a:ext uri="{FF2B5EF4-FFF2-40B4-BE49-F238E27FC236}">
                  <a16:creationId xmlns:a16="http://schemas.microsoft.com/office/drawing/2014/main" id="{43F7A2A7-226B-C446-8296-7AC230020F90}"/>
                </a:ext>
              </a:extLst>
            </p:cNvPr>
            <p:cNvPicPr>
              <a:picLocks noChangeAspect="1"/>
            </p:cNvPicPr>
            <p:nvPr/>
          </p:nvPicPr>
          <p:blipFill rotWithShape="1">
            <a:blip r:embed="rId4"/>
            <a:srcRect l="717" t="14037" r="82569" b="64453"/>
            <a:stretch/>
          </p:blipFill>
          <p:spPr>
            <a:xfrm>
              <a:off x="1700810" y="1777343"/>
              <a:ext cx="1758270" cy="1745678"/>
            </a:xfrm>
            <a:prstGeom prst="rect">
              <a:avLst/>
            </a:prstGeom>
          </p:spPr>
        </p:pic>
        <p:pic>
          <p:nvPicPr>
            <p:cNvPr id="12" name="Picture 11" descr="A close up of a sign&#10;&#10;Description automatically generated">
              <a:extLst>
                <a:ext uri="{FF2B5EF4-FFF2-40B4-BE49-F238E27FC236}">
                  <a16:creationId xmlns:a16="http://schemas.microsoft.com/office/drawing/2014/main" id="{54B8F076-83F1-904F-BFE4-4E052590D6DE}"/>
                </a:ext>
              </a:extLst>
            </p:cNvPr>
            <p:cNvPicPr>
              <a:picLocks noChangeAspect="1"/>
            </p:cNvPicPr>
            <p:nvPr/>
          </p:nvPicPr>
          <p:blipFill rotWithShape="1">
            <a:blip r:embed="rId4"/>
            <a:srcRect l="19737" t="14024" r="63549" b="64465"/>
            <a:stretch/>
          </p:blipFill>
          <p:spPr>
            <a:xfrm>
              <a:off x="3363077" y="1777344"/>
              <a:ext cx="1758270" cy="1745678"/>
            </a:xfrm>
            <a:prstGeom prst="rect">
              <a:avLst/>
            </a:prstGeom>
          </p:spPr>
        </p:pic>
        <p:pic>
          <p:nvPicPr>
            <p:cNvPr id="13" name="Picture 12" descr="A close up of a sign&#10;&#10;Description automatically generated">
              <a:extLst>
                <a:ext uri="{FF2B5EF4-FFF2-40B4-BE49-F238E27FC236}">
                  <a16:creationId xmlns:a16="http://schemas.microsoft.com/office/drawing/2014/main" id="{C555D46C-87AF-FD42-AB64-68504FF4ACA0}"/>
                </a:ext>
              </a:extLst>
            </p:cNvPr>
            <p:cNvPicPr>
              <a:picLocks noChangeAspect="1"/>
            </p:cNvPicPr>
            <p:nvPr/>
          </p:nvPicPr>
          <p:blipFill rotWithShape="1">
            <a:blip r:embed="rId5">
              <a:extLst>
                <a:ext uri="{BEBA8EAE-BF5A-486C-A8C5-ECC9F3942E4B}">
                  <a14:imgProps xmlns:a14="http://schemas.microsoft.com/office/drawing/2010/main">
                    <a14:imgLayer r:embed="rId6">
                      <a14:imgEffect>
                        <a14:brightnessContrast bright="5000"/>
                      </a14:imgEffect>
                    </a14:imgLayer>
                  </a14:imgProps>
                </a:ext>
              </a:extLst>
            </a:blip>
            <a:srcRect l="81507" t="18212" r="1779" b="59075"/>
            <a:stretch/>
          </p:blipFill>
          <p:spPr>
            <a:xfrm>
              <a:off x="6879617" y="1777343"/>
              <a:ext cx="1758270" cy="1745678"/>
            </a:xfrm>
            <a:prstGeom prst="rect">
              <a:avLst/>
            </a:prstGeom>
          </p:spPr>
        </p:pic>
        <p:pic>
          <p:nvPicPr>
            <p:cNvPr id="14" name="Picture 13" descr="A close up of a sign&#10;&#10;Description automatically generated">
              <a:extLst>
                <a:ext uri="{FF2B5EF4-FFF2-40B4-BE49-F238E27FC236}">
                  <a16:creationId xmlns:a16="http://schemas.microsoft.com/office/drawing/2014/main" id="{79EDCE69-7C0D-8348-B683-F20521B751C4}"/>
                </a:ext>
              </a:extLst>
            </p:cNvPr>
            <p:cNvPicPr>
              <a:picLocks noChangeAspect="1"/>
            </p:cNvPicPr>
            <p:nvPr/>
          </p:nvPicPr>
          <p:blipFill rotWithShape="1">
            <a:blip r:embed="rId5">
              <a:extLst>
                <a:ext uri="{BEBA8EAE-BF5A-486C-A8C5-ECC9F3942E4B}">
                  <a14:imgProps xmlns:a14="http://schemas.microsoft.com/office/drawing/2010/main">
                    <a14:imgLayer r:embed="rId7">
                      <a14:imgEffect>
                        <a14:brightnessContrast bright="5000"/>
                      </a14:imgEffect>
                    </a14:imgLayer>
                  </a14:imgProps>
                </a:ext>
              </a:extLst>
            </a:blip>
            <a:srcRect l="83286" t="45511" b="31776"/>
            <a:stretch/>
          </p:blipFill>
          <p:spPr>
            <a:xfrm>
              <a:off x="8637887" y="1777343"/>
              <a:ext cx="1758270" cy="1745678"/>
            </a:xfrm>
            <a:prstGeom prst="rect">
              <a:avLst/>
            </a:prstGeom>
          </p:spPr>
        </p:pic>
        <p:pic>
          <p:nvPicPr>
            <p:cNvPr id="15" name="Picture 14" descr="A close up of a sign&#10;&#10;Description automatically generated">
              <a:extLst>
                <a:ext uri="{FF2B5EF4-FFF2-40B4-BE49-F238E27FC236}">
                  <a16:creationId xmlns:a16="http://schemas.microsoft.com/office/drawing/2014/main" id="{C15D3BEF-3AE3-2645-BA3D-7FB9DF9F6A18}"/>
                </a:ext>
              </a:extLst>
            </p:cNvPr>
            <p:cNvPicPr>
              <a:picLocks noChangeAspect="1"/>
            </p:cNvPicPr>
            <p:nvPr/>
          </p:nvPicPr>
          <p:blipFill rotWithShape="1">
            <a:blip r:embed="rId5">
              <a:extLst>
                <a:ext uri="{BEBA8EAE-BF5A-486C-A8C5-ECC9F3942E4B}">
                  <a14:imgProps xmlns:a14="http://schemas.microsoft.com/office/drawing/2010/main">
                    <a14:imgLayer r:embed="rId8">
                      <a14:imgEffect>
                        <a14:brightnessContrast bright="5000"/>
                      </a14:imgEffect>
                    </a14:imgLayer>
                  </a14:imgProps>
                </a:ext>
              </a:extLst>
            </a:blip>
            <a:srcRect l="41935" t="71280" r="41351" b="6007"/>
            <a:stretch/>
          </p:blipFill>
          <p:spPr>
            <a:xfrm>
              <a:off x="5121347" y="1777343"/>
              <a:ext cx="1758270" cy="1745678"/>
            </a:xfrm>
            <a:prstGeom prst="rect">
              <a:avLst/>
            </a:prstGeom>
          </p:spPr>
        </p:pic>
      </p:grpSp>
      <p:grpSp>
        <p:nvGrpSpPr>
          <p:cNvPr id="38" name="Group 37">
            <a:extLst>
              <a:ext uri="{FF2B5EF4-FFF2-40B4-BE49-F238E27FC236}">
                <a16:creationId xmlns:a16="http://schemas.microsoft.com/office/drawing/2014/main" id="{020B73EF-2089-DF4D-893C-7C12E1FEE6A7}"/>
              </a:ext>
            </a:extLst>
          </p:cNvPr>
          <p:cNvGrpSpPr/>
          <p:nvPr/>
        </p:nvGrpSpPr>
        <p:grpSpPr>
          <a:xfrm>
            <a:off x="153051" y="3637987"/>
            <a:ext cx="2595946" cy="3086602"/>
            <a:chOff x="262764" y="3128682"/>
            <a:chExt cx="2595946" cy="3086602"/>
          </a:xfrm>
        </p:grpSpPr>
        <p:grpSp>
          <p:nvGrpSpPr>
            <p:cNvPr id="39" name="Group 38">
              <a:extLst>
                <a:ext uri="{FF2B5EF4-FFF2-40B4-BE49-F238E27FC236}">
                  <a16:creationId xmlns:a16="http://schemas.microsoft.com/office/drawing/2014/main" id="{85288958-935A-6B4C-8C5F-B89C91CB52E5}"/>
                </a:ext>
              </a:extLst>
            </p:cNvPr>
            <p:cNvGrpSpPr/>
            <p:nvPr/>
          </p:nvGrpSpPr>
          <p:grpSpPr>
            <a:xfrm>
              <a:off x="262764" y="3128682"/>
              <a:ext cx="2595946" cy="3086602"/>
              <a:chOff x="137258" y="3128682"/>
              <a:chExt cx="2595946" cy="3086602"/>
            </a:xfrm>
          </p:grpSpPr>
          <p:grpSp>
            <p:nvGrpSpPr>
              <p:cNvPr id="41" name="Group 40">
                <a:extLst>
                  <a:ext uri="{FF2B5EF4-FFF2-40B4-BE49-F238E27FC236}">
                    <a16:creationId xmlns:a16="http://schemas.microsoft.com/office/drawing/2014/main" id="{9CA77990-46C7-B84D-B8CE-40DB9C577FB1}"/>
                  </a:ext>
                </a:extLst>
              </p:cNvPr>
              <p:cNvGrpSpPr/>
              <p:nvPr/>
            </p:nvGrpSpPr>
            <p:grpSpPr>
              <a:xfrm>
                <a:off x="197598" y="3236258"/>
                <a:ext cx="2444384" cy="2884785"/>
                <a:chOff x="197597" y="2402540"/>
                <a:chExt cx="3150825" cy="3718504"/>
              </a:xfrm>
            </p:grpSpPr>
            <p:pic>
              <p:nvPicPr>
                <p:cNvPr id="43" name="Picture 42" descr="A picture containing indoor, colorful, sitting, photo&#10;&#10;Description automatically generated">
                  <a:extLst>
                    <a:ext uri="{FF2B5EF4-FFF2-40B4-BE49-F238E27FC236}">
                      <a16:creationId xmlns:a16="http://schemas.microsoft.com/office/drawing/2014/main" id="{FFAAF129-0F31-C34E-A486-7EDF181D0084}"/>
                    </a:ext>
                  </a:extLst>
                </p:cNvPr>
                <p:cNvPicPr>
                  <a:picLocks noChangeAspect="1"/>
                </p:cNvPicPr>
                <p:nvPr/>
              </p:nvPicPr>
              <p:blipFill>
                <a:blip r:embed="rId9"/>
                <a:stretch>
                  <a:fillRect/>
                </a:stretch>
              </p:blipFill>
              <p:spPr>
                <a:xfrm>
                  <a:off x="197597" y="3428644"/>
                  <a:ext cx="2222500" cy="2692400"/>
                </a:xfrm>
                <a:prstGeom prst="rect">
                  <a:avLst/>
                </a:prstGeom>
              </p:spPr>
            </p:pic>
            <p:pic>
              <p:nvPicPr>
                <p:cNvPr id="44" name="Picture 43" descr="A picture containing drawing, game&#10;&#10;Description automatically generated">
                  <a:extLst>
                    <a:ext uri="{FF2B5EF4-FFF2-40B4-BE49-F238E27FC236}">
                      <a16:creationId xmlns:a16="http://schemas.microsoft.com/office/drawing/2014/main" id="{BA623E47-186D-464D-A435-AA0BD353BDE2}"/>
                    </a:ext>
                  </a:extLst>
                </p:cNvPr>
                <p:cNvPicPr>
                  <a:picLocks noChangeAspect="1"/>
                </p:cNvPicPr>
                <p:nvPr/>
              </p:nvPicPr>
              <p:blipFill rotWithShape="1">
                <a:blip r:embed="rId10"/>
                <a:srcRect t="8492"/>
                <a:stretch/>
              </p:blipFill>
              <p:spPr>
                <a:xfrm>
                  <a:off x="1748222" y="2402540"/>
                  <a:ext cx="1600200" cy="1650253"/>
                </a:xfrm>
                <a:prstGeom prst="rect">
                  <a:avLst/>
                </a:prstGeom>
                <a:ln>
                  <a:solidFill>
                    <a:schemeClr val="tx1"/>
                  </a:solidFill>
                </a:ln>
              </p:spPr>
            </p:pic>
          </p:grpSp>
          <p:sp>
            <p:nvSpPr>
              <p:cNvPr id="42" name="Rectangle 41">
                <a:extLst>
                  <a:ext uri="{FF2B5EF4-FFF2-40B4-BE49-F238E27FC236}">
                    <a16:creationId xmlns:a16="http://schemas.microsoft.com/office/drawing/2014/main" id="{1DC94446-81C7-DC4C-8679-E5993939ABBA}"/>
                  </a:ext>
                </a:extLst>
              </p:cNvPr>
              <p:cNvSpPr/>
              <p:nvPr/>
            </p:nvSpPr>
            <p:spPr bwMode="auto">
              <a:xfrm>
                <a:off x="137258" y="3128682"/>
                <a:ext cx="2595946" cy="3086602"/>
              </a:xfrm>
              <a:prstGeom prst="rect">
                <a:avLst/>
              </a:prstGeom>
              <a:noFill/>
              <a:ln w="9525">
                <a:solidFill>
                  <a:schemeClr val="tx1"/>
                </a:solidFill>
                <a:miter lim="800000"/>
                <a:headEnd/>
                <a:tailEnd/>
              </a:ln>
              <a:effectLst/>
            </p:spPr>
            <p:txBody>
              <a:bodyPr wrap="none" rtlCol="0" anchor="ctr">
                <a:prstTxWarp prst="textNoShape">
                  <a:avLst/>
                </a:prstTxWarp>
              </a:bodyPr>
              <a:lstStyle/>
              <a:p>
                <a:pPr algn="ctr"/>
                <a:endParaRPr lang="en-US"/>
              </a:p>
            </p:txBody>
          </p:sp>
        </p:grpSp>
        <p:sp>
          <p:nvSpPr>
            <p:cNvPr id="40" name="Content Placeholder 2">
              <a:extLst>
                <a:ext uri="{FF2B5EF4-FFF2-40B4-BE49-F238E27FC236}">
                  <a16:creationId xmlns:a16="http://schemas.microsoft.com/office/drawing/2014/main" id="{5AFB2A70-6533-F947-A780-FF86DDA7D9D6}"/>
                </a:ext>
              </a:extLst>
            </p:cNvPr>
            <p:cNvSpPr txBox="1">
              <a:spLocks/>
            </p:cNvSpPr>
            <p:nvPr/>
          </p:nvSpPr>
          <p:spPr>
            <a:xfrm>
              <a:off x="314943" y="3600456"/>
              <a:ext cx="1680107" cy="515299"/>
            </a:xfrm>
            <a:prstGeom prst="rect">
              <a:avLst/>
            </a:prstGeom>
          </p:spPr>
          <p:txBody>
            <a:bodyPr lIns="76154" tIns="38076" rIns="76154" bIns="38076"/>
            <a:lstStyle>
              <a:lvl1pPr marL="222117" indent="-222117" algn="l" defTabSz="380775" rtl="0" fontAlgn="base">
                <a:spcBef>
                  <a:spcPts val="0"/>
                </a:spcBef>
                <a:spcAft>
                  <a:spcPts val="500"/>
                </a:spcAft>
                <a:buFont typeface="Arial" pitchFamily="34" charset="0"/>
                <a:buChar char="•"/>
                <a:tabLst>
                  <a:tab pos="222117" algn="l"/>
                </a:tabLst>
                <a:defRPr sz="1800" kern="1200">
                  <a:solidFill>
                    <a:schemeClr val="tx1"/>
                  </a:solidFill>
                  <a:latin typeface="+mn-lt"/>
                  <a:ea typeface="ＭＳ Ｐゴシック" pitchFamily="-106" charset="-128"/>
                  <a:cs typeface="ＭＳ Ｐゴシック" pitchFamily="-106" charset="-128"/>
                </a:defRPr>
              </a:lvl1pPr>
              <a:lvl2pPr marL="524887" indent="-302769" algn="l" defTabSz="380775" rtl="0" fontAlgn="base">
                <a:spcBef>
                  <a:spcPts val="0"/>
                </a:spcBef>
                <a:spcAft>
                  <a:spcPts val="500"/>
                </a:spcAft>
                <a:buFont typeface="Arial" pitchFamily="34" charset="0"/>
                <a:buChar char="–"/>
                <a:tabLst>
                  <a:tab pos="524887" algn="l"/>
                </a:tabLst>
                <a:defRPr sz="1800" kern="1200">
                  <a:solidFill>
                    <a:schemeClr val="tx1"/>
                  </a:solidFill>
                  <a:latin typeface="+mn-lt"/>
                  <a:ea typeface="ＭＳ Ｐゴシック" pitchFamily="-106" charset="-128"/>
                  <a:cs typeface="+mn-cs"/>
                </a:defRPr>
              </a:lvl2pPr>
              <a:lvl3pPr marL="822365" indent="-297481" algn="l" defTabSz="380775" rtl="0" fontAlgn="base">
                <a:spcBef>
                  <a:spcPts val="0"/>
                </a:spcBef>
                <a:spcAft>
                  <a:spcPts val="500"/>
                </a:spcAft>
                <a:buFont typeface="Wingdings" charset="2"/>
                <a:buChar char="§"/>
                <a:tabLst>
                  <a:tab pos="822365" algn="l"/>
                </a:tabLst>
                <a:defRPr sz="1800" kern="1200">
                  <a:solidFill>
                    <a:schemeClr val="tx1"/>
                  </a:solidFill>
                  <a:latin typeface="+mn-lt"/>
                  <a:ea typeface="ＭＳ Ｐゴシック" pitchFamily="-106" charset="-128"/>
                  <a:cs typeface="+mn-cs"/>
                </a:defRPr>
              </a:lvl3pPr>
              <a:lvl4pPr marL="1118526" indent="-296157" algn="l" defTabSz="380775" rtl="0" fontAlgn="base">
                <a:spcBef>
                  <a:spcPts val="0"/>
                </a:spcBef>
                <a:spcAft>
                  <a:spcPts val="500"/>
                </a:spcAft>
                <a:buFont typeface="Symbol" charset="2"/>
                <a:buChar char="-"/>
                <a:tabLst>
                  <a:tab pos="1118526" algn="l"/>
                </a:tabLst>
                <a:defRPr sz="1800" kern="1200">
                  <a:solidFill>
                    <a:schemeClr val="tx1"/>
                  </a:solidFill>
                  <a:latin typeface="+mn-lt"/>
                  <a:ea typeface="ＭＳ Ｐゴシック" pitchFamily="-106" charset="-128"/>
                  <a:cs typeface="+mn-cs"/>
                </a:defRPr>
              </a:lvl4pPr>
              <a:lvl5pPr marL="1421292" indent="-302769" algn="l" defTabSz="380775" rtl="0" fontAlgn="base">
                <a:spcBef>
                  <a:spcPts val="0"/>
                </a:spcBef>
                <a:spcAft>
                  <a:spcPts val="500"/>
                </a:spcAft>
                <a:buFont typeface="Arial" pitchFamily="34" charset="0"/>
                <a:buChar char="»"/>
                <a:tabLst>
                  <a:tab pos="1421292" algn="l"/>
                </a:tabLst>
                <a:defRPr sz="1800" kern="1200">
                  <a:solidFill>
                    <a:schemeClr val="tx1"/>
                  </a:solidFill>
                  <a:latin typeface="+mn-lt"/>
                  <a:ea typeface="ＭＳ Ｐゴシック" pitchFamily="-106" charset="-128"/>
                  <a:cs typeface="+mn-cs"/>
                </a:defRPr>
              </a:lvl5pPr>
              <a:lvl6pPr marL="2094259" indent="-190386" algn="l" defTabSz="380775" rtl="0" eaLnBrk="1" latinLnBrk="0" hangingPunct="1">
                <a:spcBef>
                  <a:spcPct val="20000"/>
                </a:spcBef>
                <a:buFont typeface="Arial"/>
                <a:buChar char="•"/>
                <a:defRPr sz="1700" kern="1200">
                  <a:solidFill>
                    <a:schemeClr val="tx1"/>
                  </a:solidFill>
                  <a:latin typeface="+mn-lt"/>
                  <a:ea typeface="+mn-ea"/>
                  <a:cs typeface="+mn-cs"/>
                </a:defRPr>
              </a:lvl6pPr>
              <a:lvl7pPr marL="2475035" indent="-190386" algn="l" defTabSz="380775" rtl="0" eaLnBrk="1" latinLnBrk="0" hangingPunct="1">
                <a:spcBef>
                  <a:spcPct val="20000"/>
                </a:spcBef>
                <a:buFont typeface="Arial"/>
                <a:buChar char="•"/>
                <a:defRPr sz="1700" kern="1200">
                  <a:solidFill>
                    <a:schemeClr val="tx1"/>
                  </a:solidFill>
                  <a:latin typeface="+mn-lt"/>
                  <a:ea typeface="+mn-ea"/>
                  <a:cs typeface="+mn-cs"/>
                </a:defRPr>
              </a:lvl7pPr>
              <a:lvl8pPr marL="2855808" indent="-190386" algn="l" defTabSz="380775" rtl="0" eaLnBrk="1" latinLnBrk="0" hangingPunct="1">
                <a:spcBef>
                  <a:spcPct val="20000"/>
                </a:spcBef>
                <a:buFont typeface="Arial"/>
                <a:buChar char="•"/>
                <a:defRPr sz="1700" kern="1200">
                  <a:solidFill>
                    <a:schemeClr val="tx1"/>
                  </a:solidFill>
                  <a:latin typeface="+mn-lt"/>
                  <a:ea typeface="+mn-ea"/>
                  <a:cs typeface="+mn-cs"/>
                </a:defRPr>
              </a:lvl8pPr>
              <a:lvl9pPr marL="3236581" indent="-190386" algn="l" defTabSz="380775" rtl="0" eaLnBrk="1" latinLnBrk="0" hangingPunct="1">
                <a:spcBef>
                  <a:spcPct val="20000"/>
                </a:spcBef>
                <a:buFont typeface="Arial"/>
                <a:buChar char="•"/>
                <a:defRPr sz="1700" kern="1200">
                  <a:solidFill>
                    <a:schemeClr val="tx1"/>
                  </a:solidFill>
                  <a:latin typeface="+mn-lt"/>
                  <a:ea typeface="+mn-ea"/>
                  <a:cs typeface="+mn-cs"/>
                </a:defRPr>
              </a:lvl9pPr>
            </a:lstStyle>
            <a:p>
              <a:pPr marL="0" indent="0">
                <a:spcAft>
                  <a:spcPts val="0"/>
                </a:spcAft>
                <a:buFont typeface="Arial" pitchFamily="34" charset="0"/>
                <a:buNone/>
              </a:pPr>
              <a:r>
                <a:rPr lang="en-US" sz="1050" dirty="0"/>
                <a:t>GE-data </a:t>
              </a:r>
            </a:p>
            <a:p>
              <a:pPr marL="0" indent="0">
                <a:spcAft>
                  <a:spcPts val="0"/>
                </a:spcAft>
                <a:buFont typeface="Arial" pitchFamily="34" charset="0"/>
                <a:buNone/>
              </a:pPr>
              <a:r>
                <a:rPr lang="en-US" sz="1050" dirty="0"/>
                <a:t>from Polimeni</a:t>
              </a:r>
            </a:p>
          </p:txBody>
        </p:sp>
      </p:grpSp>
      <p:pic>
        <p:nvPicPr>
          <p:cNvPr id="19" name="Picture 18">
            <a:extLst>
              <a:ext uri="{FF2B5EF4-FFF2-40B4-BE49-F238E27FC236}">
                <a16:creationId xmlns:a16="http://schemas.microsoft.com/office/drawing/2014/main" id="{32C90C3D-AEEA-4A46-AEFF-E7962C7D2394}"/>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370352" y="7196363"/>
            <a:ext cx="5812759" cy="3170030"/>
          </a:xfrm>
          <a:prstGeom prst="rect">
            <a:avLst/>
          </a:prstGeom>
        </p:spPr>
      </p:pic>
      <p:pic>
        <p:nvPicPr>
          <p:cNvPr id="18" name="Picture 17" descr="A person riding a motorcycle down a dirt road&#10;&#10;Description automatically generated">
            <a:extLst>
              <a:ext uri="{FF2B5EF4-FFF2-40B4-BE49-F238E27FC236}">
                <a16:creationId xmlns:a16="http://schemas.microsoft.com/office/drawing/2014/main" id="{10208116-914C-1B40-B658-AB117C85F90C}"/>
              </a:ext>
            </a:extLst>
          </p:cNvPr>
          <p:cNvPicPr>
            <a:picLocks noChangeAspect="1"/>
          </p:cNvPicPr>
          <p:nvPr/>
        </p:nvPicPr>
        <p:blipFill>
          <a:blip r:embed="rId12"/>
          <a:stretch>
            <a:fillRect/>
          </a:stretch>
        </p:blipFill>
        <p:spPr>
          <a:xfrm>
            <a:off x="7118861" y="7173023"/>
            <a:ext cx="4770434" cy="3170030"/>
          </a:xfrm>
          <a:prstGeom prst="rect">
            <a:avLst/>
          </a:prstGeom>
        </p:spPr>
      </p:pic>
      <p:sp>
        <p:nvSpPr>
          <p:cNvPr id="77" name="Title 1">
            <a:extLst>
              <a:ext uri="{FF2B5EF4-FFF2-40B4-BE49-F238E27FC236}">
                <a16:creationId xmlns:a16="http://schemas.microsoft.com/office/drawing/2014/main" id="{D638E370-7816-7E4F-A820-31C3FCFFA590}"/>
              </a:ext>
            </a:extLst>
          </p:cNvPr>
          <p:cNvSpPr>
            <a:spLocks noGrp="1"/>
          </p:cNvSpPr>
          <p:nvPr>
            <p:ph type="title"/>
          </p:nvPr>
        </p:nvSpPr>
        <p:spPr>
          <a:xfrm>
            <a:off x="792336" y="114590"/>
            <a:ext cx="1596817" cy="721364"/>
          </a:xfrm>
        </p:spPr>
        <p:txBody>
          <a:bodyPr/>
          <a:lstStyle/>
          <a:p>
            <a:r>
              <a:rPr lang="en-US" dirty="0"/>
              <a:t>GE-BOLD</a:t>
            </a:r>
          </a:p>
        </p:txBody>
      </p:sp>
      <p:sp>
        <p:nvSpPr>
          <p:cNvPr id="78" name="Title 1">
            <a:extLst>
              <a:ext uri="{FF2B5EF4-FFF2-40B4-BE49-F238E27FC236}">
                <a16:creationId xmlns:a16="http://schemas.microsoft.com/office/drawing/2014/main" id="{C31117FB-E91F-8342-941E-AC8D06CC52EF}"/>
              </a:ext>
            </a:extLst>
          </p:cNvPr>
          <p:cNvSpPr txBox="1">
            <a:spLocks/>
          </p:cNvSpPr>
          <p:nvPr/>
        </p:nvSpPr>
        <p:spPr bwMode="auto">
          <a:xfrm>
            <a:off x="3276732" y="104123"/>
            <a:ext cx="1596817" cy="72136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76154" tIns="38076" rIns="76154" bIns="38076" numCol="1" anchor="ctr" anchorCtr="0" compatLnSpc="1">
            <a:prstTxWarp prst="textNoShape">
              <a:avLst/>
            </a:prstTxWarp>
          </a:bodyPr>
          <a:lstStyle>
            <a:lvl1pPr algn="ctr" defTabSz="380775" rtl="0" fontAlgn="base">
              <a:spcBef>
                <a:spcPct val="0"/>
              </a:spcBef>
              <a:spcAft>
                <a:spcPct val="0"/>
              </a:spcAft>
              <a:defRPr sz="2300" kern="1200">
                <a:solidFill>
                  <a:schemeClr val="tx2"/>
                </a:solidFill>
                <a:latin typeface="Verdana"/>
                <a:ea typeface="ＭＳ Ｐゴシック" pitchFamily="-106" charset="-128"/>
                <a:cs typeface="Verdana"/>
              </a:defRPr>
            </a:lvl1pPr>
            <a:lvl2pPr algn="ctr" defTabSz="380775" rtl="0" fontAlgn="base">
              <a:spcBef>
                <a:spcPct val="0"/>
              </a:spcBef>
              <a:spcAft>
                <a:spcPct val="0"/>
              </a:spcAft>
              <a:defRPr sz="2300">
                <a:solidFill>
                  <a:schemeClr val="tx2"/>
                </a:solidFill>
                <a:latin typeface="Verdana" pitchFamily="-106" charset="0"/>
                <a:ea typeface="ＭＳ Ｐゴシック" pitchFamily="-106" charset="-128"/>
                <a:cs typeface="Verdana" pitchFamily="34" charset="0"/>
              </a:defRPr>
            </a:lvl2pPr>
            <a:lvl3pPr algn="ctr" defTabSz="380775" rtl="0" fontAlgn="base">
              <a:spcBef>
                <a:spcPct val="0"/>
              </a:spcBef>
              <a:spcAft>
                <a:spcPct val="0"/>
              </a:spcAft>
              <a:defRPr sz="2300">
                <a:solidFill>
                  <a:schemeClr val="tx2"/>
                </a:solidFill>
                <a:latin typeface="Verdana" pitchFamily="-106" charset="0"/>
                <a:ea typeface="ＭＳ Ｐゴシック" pitchFamily="-106" charset="-128"/>
                <a:cs typeface="Verdana" pitchFamily="34" charset="0"/>
              </a:defRPr>
            </a:lvl3pPr>
            <a:lvl4pPr algn="ctr" defTabSz="380775" rtl="0" fontAlgn="base">
              <a:spcBef>
                <a:spcPct val="0"/>
              </a:spcBef>
              <a:spcAft>
                <a:spcPct val="0"/>
              </a:spcAft>
              <a:defRPr sz="2300">
                <a:solidFill>
                  <a:schemeClr val="tx2"/>
                </a:solidFill>
                <a:latin typeface="Verdana" pitchFamily="-106" charset="0"/>
                <a:ea typeface="ＭＳ Ｐゴシック" pitchFamily="-106" charset="-128"/>
                <a:cs typeface="Verdana" pitchFamily="34" charset="0"/>
              </a:defRPr>
            </a:lvl4pPr>
            <a:lvl5pPr algn="ctr" defTabSz="380775" rtl="0" fontAlgn="base">
              <a:spcBef>
                <a:spcPct val="0"/>
              </a:spcBef>
              <a:spcAft>
                <a:spcPct val="0"/>
              </a:spcAft>
              <a:defRPr sz="2300">
                <a:solidFill>
                  <a:schemeClr val="tx2"/>
                </a:solidFill>
                <a:latin typeface="Verdana" pitchFamily="-106" charset="0"/>
                <a:ea typeface="ＭＳ Ｐゴシック" pitchFamily="-106" charset="-128"/>
                <a:cs typeface="Verdana" pitchFamily="34" charset="0"/>
              </a:defRPr>
            </a:lvl5pPr>
            <a:lvl6pPr marL="380775" algn="ctr" defTabSz="380775" rtl="0" eaLnBrk="1" fontAlgn="base" hangingPunct="1">
              <a:spcBef>
                <a:spcPct val="0"/>
              </a:spcBef>
              <a:spcAft>
                <a:spcPct val="0"/>
              </a:spcAft>
              <a:defRPr sz="2300">
                <a:solidFill>
                  <a:schemeClr val="tx2"/>
                </a:solidFill>
                <a:latin typeface="Verdana" pitchFamily="-106" charset="0"/>
                <a:ea typeface="ＭＳ Ｐゴシック" pitchFamily="-106" charset="-128"/>
              </a:defRPr>
            </a:lvl6pPr>
            <a:lvl7pPr marL="761551" algn="ctr" defTabSz="380775" rtl="0" eaLnBrk="1" fontAlgn="base" hangingPunct="1">
              <a:spcBef>
                <a:spcPct val="0"/>
              </a:spcBef>
              <a:spcAft>
                <a:spcPct val="0"/>
              </a:spcAft>
              <a:defRPr sz="2300">
                <a:solidFill>
                  <a:schemeClr val="tx2"/>
                </a:solidFill>
                <a:latin typeface="Verdana" pitchFamily="-106" charset="0"/>
                <a:ea typeface="ＭＳ Ｐゴシック" pitchFamily="-106" charset="-128"/>
              </a:defRPr>
            </a:lvl7pPr>
            <a:lvl8pPr marL="1142324" algn="ctr" defTabSz="380775" rtl="0" eaLnBrk="1" fontAlgn="base" hangingPunct="1">
              <a:spcBef>
                <a:spcPct val="0"/>
              </a:spcBef>
              <a:spcAft>
                <a:spcPct val="0"/>
              </a:spcAft>
              <a:defRPr sz="2300">
                <a:solidFill>
                  <a:schemeClr val="tx2"/>
                </a:solidFill>
                <a:latin typeface="Verdana" pitchFamily="-106" charset="0"/>
                <a:ea typeface="ＭＳ Ｐゴシック" pitchFamily="-106" charset="-128"/>
              </a:defRPr>
            </a:lvl8pPr>
            <a:lvl9pPr marL="1523097" algn="ctr" defTabSz="380775" rtl="0" eaLnBrk="1" fontAlgn="base" hangingPunct="1">
              <a:spcBef>
                <a:spcPct val="0"/>
              </a:spcBef>
              <a:spcAft>
                <a:spcPct val="0"/>
              </a:spcAft>
              <a:defRPr sz="2300">
                <a:solidFill>
                  <a:schemeClr val="tx2"/>
                </a:solidFill>
                <a:latin typeface="Verdana" pitchFamily="-106" charset="0"/>
                <a:ea typeface="ＭＳ Ｐゴシック" pitchFamily="-106" charset="-128"/>
              </a:defRPr>
            </a:lvl9pPr>
          </a:lstStyle>
          <a:p>
            <a:r>
              <a:rPr lang="en-US" dirty="0"/>
              <a:t>SE-BOLD</a:t>
            </a:r>
          </a:p>
        </p:txBody>
      </p:sp>
      <p:sp>
        <p:nvSpPr>
          <p:cNvPr id="79" name="Title 1">
            <a:extLst>
              <a:ext uri="{FF2B5EF4-FFF2-40B4-BE49-F238E27FC236}">
                <a16:creationId xmlns:a16="http://schemas.microsoft.com/office/drawing/2014/main" id="{06FA9810-5984-7547-A502-D2F78968B1BC}"/>
              </a:ext>
            </a:extLst>
          </p:cNvPr>
          <p:cNvSpPr txBox="1">
            <a:spLocks/>
          </p:cNvSpPr>
          <p:nvPr/>
        </p:nvSpPr>
        <p:spPr bwMode="auto">
          <a:xfrm>
            <a:off x="5419431" y="105274"/>
            <a:ext cx="1596817" cy="72136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76154" tIns="38076" rIns="76154" bIns="38076" numCol="1" anchor="ctr" anchorCtr="0" compatLnSpc="1">
            <a:prstTxWarp prst="textNoShape">
              <a:avLst/>
            </a:prstTxWarp>
          </a:bodyPr>
          <a:lstStyle>
            <a:lvl1pPr algn="ctr" defTabSz="380775" rtl="0" fontAlgn="base">
              <a:spcBef>
                <a:spcPct val="0"/>
              </a:spcBef>
              <a:spcAft>
                <a:spcPct val="0"/>
              </a:spcAft>
              <a:defRPr sz="2300" kern="1200">
                <a:solidFill>
                  <a:schemeClr val="tx2"/>
                </a:solidFill>
                <a:latin typeface="Verdana"/>
                <a:ea typeface="ＭＳ Ｐゴシック" pitchFamily="-106" charset="-128"/>
                <a:cs typeface="Verdana"/>
              </a:defRPr>
            </a:lvl1pPr>
            <a:lvl2pPr algn="ctr" defTabSz="380775" rtl="0" fontAlgn="base">
              <a:spcBef>
                <a:spcPct val="0"/>
              </a:spcBef>
              <a:spcAft>
                <a:spcPct val="0"/>
              </a:spcAft>
              <a:defRPr sz="2300">
                <a:solidFill>
                  <a:schemeClr val="tx2"/>
                </a:solidFill>
                <a:latin typeface="Verdana" pitchFamily="-106" charset="0"/>
                <a:ea typeface="ＭＳ Ｐゴシック" pitchFamily="-106" charset="-128"/>
                <a:cs typeface="Verdana" pitchFamily="34" charset="0"/>
              </a:defRPr>
            </a:lvl2pPr>
            <a:lvl3pPr algn="ctr" defTabSz="380775" rtl="0" fontAlgn="base">
              <a:spcBef>
                <a:spcPct val="0"/>
              </a:spcBef>
              <a:spcAft>
                <a:spcPct val="0"/>
              </a:spcAft>
              <a:defRPr sz="2300">
                <a:solidFill>
                  <a:schemeClr val="tx2"/>
                </a:solidFill>
                <a:latin typeface="Verdana" pitchFamily="-106" charset="0"/>
                <a:ea typeface="ＭＳ Ｐゴシック" pitchFamily="-106" charset="-128"/>
                <a:cs typeface="Verdana" pitchFamily="34" charset="0"/>
              </a:defRPr>
            </a:lvl3pPr>
            <a:lvl4pPr algn="ctr" defTabSz="380775" rtl="0" fontAlgn="base">
              <a:spcBef>
                <a:spcPct val="0"/>
              </a:spcBef>
              <a:spcAft>
                <a:spcPct val="0"/>
              </a:spcAft>
              <a:defRPr sz="2300">
                <a:solidFill>
                  <a:schemeClr val="tx2"/>
                </a:solidFill>
                <a:latin typeface="Verdana" pitchFamily="-106" charset="0"/>
                <a:ea typeface="ＭＳ Ｐゴシック" pitchFamily="-106" charset="-128"/>
                <a:cs typeface="Verdana" pitchFamily="34" charset="0"/>
              </a:defRPr>
            </a:lvl4pPr>
            <a:lvl5pPr algn="ctr" defTabSz="380775" rtl="0" fontAlgn="base">
              <a:spcBef>
                <a:spcPct val="0"/>
              </a:spcBef>
              <a:spcAft>
                <a:spcPct val="0"/>
              </a:spcAft>
              <a:defRPr sz="2300">
                <a:solidFill>
                  <a:schemeClr val="tx2"/>
                </a:solidFill>
                <a:latin typeface="Verdana" pitchFamily="-106" charset="0"/>
                <a:ea typeface="ＭＳ Ｐゴシック" pitchFamily="-106" charset="-128"/>
                <a:cs typeface="Verdana" pitchFamily="34" charset="0"/>
              </a:defRPr>
            </a:lvl5pPr>
            <a:lvl6pPr marL="380775" algn="ctr" defTabSz="380775" rtl="0" eaLnBrk="1" fontAlgn="base" hangingPunct="1">
              <a:spcBef>
                <a:spcPct val="0"/>
              </a:spcBef>
              <a:spcAft>
                <a:spcPct val="0"/>
              </a:spcAft>
              <a:defRPr sz="2300">
                <a:solidFill>
                  <a:schemeClr val="tx2"/>
                </a:solidFill>
                <a:latin typeface="Verdana" pitchFamily="-106" charset="0"/>
                <a:ea typeface="ＭＳ Ｐゴシック" pitchFamily="-106" charset="-128"/>
              </a:defRPr>
            </a:lvl6pPr>
            <a:lvl7pPr marL="761551" algn="ctr" defTabSz="380775" rtl="0" eaLnBrk="1" fontAlgn="base" hangingPunct="1">
              <a:spcBef>
                <a:spcPct val="0"/>
              </a:spcBef>
              <a:spcAft>
                <a:spcPct val="0"/>
              </a:spcAft>
              <a:defRPr sz="2300">
                <a:solidFill>
                  <a:schemeClr val="tx2"/>
                </a:solidFill>
                <a:latin typeface="Verdana" pitchFamily="-106" charset="0"/>
                <a:ea typeface="ＭＳ Ｐゴシック" pitchFamily="-106" charset="-128"/>
              </a:defRPr>
            </a:lvl7pPr>
            <a:lvl8pPr marL="1142324" algn="ctr" defTabSz="380775" rtl="0" eaLnBrk="1" fontAlgn="base" hangingPunct="1">
              <a:spcBef>
                <a:spcPct val="0"/>
              </a:spcBef>
              <a:spcAft>
                <a:spcPct val="0"/>
              </a:spcAft>
              <a:defRPr sz="2300">
                <a:solidFill>
                  <a:schemeClr val="tx2"/>
                </a:solidFill>
                <a:latin typeface="Verdana" pitchFamily="-106" charset="0"/>
                <a:ea typeface="ＭＳ Ｐゴシック" pitchFamily="-106" charset="-128"/>
              </a:defRPr>
            </a:lvl8pPr>
            <a:lvl9pPr marL="1523097" algn="ctr" defTabSz="380775" rtl="0" eaLnBrk="1" fontAlgn="base" hangingPunct="1">
              <a:spcBef>
                <a:spcPct val="0"/>
              </a:spcBef>
              <a:spcAft>
                <a:spcPct val="0"/>
              </a:spcAft>
              <a:defRPr sz="2300">
                <a:solidFill>
                  <a:schemeClr val="tx2"/>
                </a:solidFill>
                <a:latin typeface="Verdana" pitchFamily="-106" charset="0"/>
                <a:ea typeface="ＭＳ Ｐゴシック" pitchFamily="-106" charset="-128"/>
              </a:defRPr>
            </a:lvl9pPr>
          </a:lstStyle>
          <a:p>
            <a:r>
              <a:rPr lang="en-US" dirty="0"/>
              <a:t>GRASE</a:t>
            </a:r>
          </a:p>
        </p:txBody>
      </p:sp>
      <p:sp>
        <p:nvSpPr>
          <p:cNvPr id="80" name="Title 1">
            <a:extLst>
              <a:ext uri="{FF2B5EF4-FFF2-40B4-BE49-F238E27FC236}">
                <a16:creationId xmlns:a16="http://schemas.microsoft.com/office/drawing/2014/main" id="{EF63E353-DFF8-3946-A4FC-F77E473CD1B5}"/>
              </a:ext>
            </a:extLst>
          </p:cNvPr>
          <p:cNvSpPr txBox="1">
            <a:spLocks/>
          </p:cNvSpPr>
          <p:nvPr/>
        </p:nvSpPr>
        <p:spPr bwMode="auto">
          <a:xfrm>
            <a:off x="7577358" y="104123"/>
            <a:ext cx="1596817" cy="72136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76154" tIns="38076" rIns="76154" bIns="38076" numCol="1" anchor="ctr" anchorCtr="0" compatLnSpc="1">
            <a:prstTxWarp prst="textNoShape">
              <a:avLst/>
            </a:prstTxWarp>
          </a:bodyPr>
          <a:lstStyle>
            <a:lvl1pPr algn="ctr" defTabSz="380775" rtl="0" fontAlgn="base">
              <a:spcBef>
                <a:spcPct val="0"/>
              </a:spcBef>
              <a:spcAft>
                <a:spcPct val="0"/>
              </a:spcAft>
              <a:defRPr sz="2300" kern="1200">
                <a:solidFill>
                  <a:schemeClr val="tx2"/>
                </a:solidFill>
                <a:latin typeface="Verdana"/>
                <a:ea typeface="ＭＳ Ｐゴシック" pitchFamily="-106" charset="-128"/>
                <a:cs typeface="Verdana"/>
              </a:defRPr>
            </a:lvl1pPr>
            <a:lvl2pPr algn="ctr" defTabSz="380775" rtl="0" fontAlgn="base">
              <a:spcBef>
                <a:spcPct val="0"/>
              </a:spcBef>
              <a:spcAft>
                <a:spcPct val="0"/>
              </a:spcAft>
              <a:defRPr sz="2300">
                <a:solidFill>
                  <a:schemeClr val="tx2"/>
                </a:solidFill>
                <a:latin typeface="Verdana" pitchFamily="-106" charset="0"/>
                <a:ea typeface="ＭＳ Ｐゴシック" pitchFamily="-106" charset="-128"/>
                <a:cs typeface="Verdana" pitchFamily="34" charset="0"/>
              </a:defRPr>
            </a:lvl2pPr>
            <a:lvl3pPr algn="ctr" defTabSz="380775" rtl="0" fontAlgn="base">
              <a:spcBef>
                <a:spcPct val="0"/>
              </a:spcBef>
              <a:spcAft>
                <a:spcPct val="0"/>
              </a:spcAft>
              <a:defRPr sz="2300">
                <a:solidFill>
                  <a:schemeClr val="tx2"/>
                </a:solidFill>
                <a:latin typeface="Verdana" pitchFamily="-106" charset="0"/>
                <a:ea typeface="ＭＳ Ｐゴシック" pitchFamily="-106" charset="-128"/>
                <a:cs typeface="Verdana" pitchFamily="34" charset="0"/>
              </a:defRPr>
            </a:lvl3pPr>
            <a:lvl4pPr algn="ctr" defTabSz="380775" rtl="0" fontAlgn="base">
              <a:spcBef>
                <a:spcPct val="0"/>
              </a:spcBef>
              <a:spcAft>
                <a:spcPct val="0"/>
              </a:spcAft>
              <a:defRPr sz="2300">
                <a:solidFill>
                  <a:schemeClr val="tx2"/>
                </a:solidFill>
                <a:latin typeface="Verdana" pitchFamily="-106" charset="0"/>
                <a:ea typeface="ＭＳ Ｐゴシック" pitchFamily="-106" charset="-128"/>
                <a:cs typeface="Verdana" pitchFamily="34" charset="0"/>
              </a:defRPr>
            </a:lvl4pPr>
            <a:lvl5pPr algn="ctr" defTabSz="380775" rtl="0" fontAlgn="base">
              <a:spcBef>
                <a:spcPct val="0"/>
              </a:spcBef>
              <a:spcAft>
                <a:spcPct val="0"/>
              </a:spcAft>
              <a:defRPr sz="2300">
                <a:solidFill>
                  <a:schemeClr val="tx2"/>
                </a:solidFill>
                <a:latin typeface="Verdana" pitchFamily="-106" charset="0"/>
                <a:ea typeface="ＭＳ Ｐゴシック" pitchFamily="-106" charset="-128"/>
                <a:cs typeface="Verdana" pitchFamily="34" charset="0"/>
              </a:defRPr>
            </a:lvl5pPr>
            <a:lvl6pPr marL="380775" algn="ctr" defTabSz="380775" rtl="0" eaLnBrk="1" fontAlgn="base" hangingPunct="1">
              <a:spcBef>
                <a:spcPct val="0"/>
              </a:spcBef>
              <a:spcAft>
                <a:spcPct val="0"/>
              </a:spcAft>
              <a:defRPr sz="2300">
                <a:solidFill>
                  <a:schemeClr val="tx2"/>
                </a:solidFill>
                <a:latin typeface="Verdana" pitchFamily="-106" charset="0"/>
                <a:ea typeface="ＭＳ Ｐゴシック" pitchFamily="-106" charset="-128"/>
              </a:defRPr>
            </a:lvl6pPr>
            <a:lvl7pPr marL="761551" algn="ctr" defTabSz="380775" rtl="0" eaLnBrk="1" fontAlgn="base" hangingPunct="1">
              <a:spcBef>
                <a:spcPct val="0"/>
              </a:spcBef>
              <a:spcAft>
                <a:spcPct val="0"/>
              </a:spcAft>
              <a:defRPr sz="2300">
                <a:solidFill>
                  <a:schemeClr val="tx2"/>
                </a:solidFill>
                <a:latin typeface="Verdana" pitchFamily="-106" charset="0"/>
                <a:ea typeface="ＭＳ Ｐゴシック" pitchFamily="-106" charset="-128"/>
              </a:defRPr>
            </a:lvl7pPr>
            <a:lvl8pPr marL="1142324" algn="ctr" defTabSz="380775" rtl="0" eaLnBrk="1" fontAlgn="base" hangingPunct="1">
              <a:spcBef>
                <a:spcPct val="0"/>
              </a:spcBef>
              <a:spcAft>
                <a:spcPct val="0"/>
              </a:spcAft>
              <a:defRPr sz="2300">
                <a:solidFill>
                  <a:schemeClr val="tx2"/>
                </a:solidFill>
                <a:latin typeface="Verdana" pitchFamily="-106" charset="0"/>
                <a:ea typeface="ＭＳ Ｐゴシック" pitchFamily="-106" charset="-128"/>
              </a:defRPr>
            </a:lvl8pPr>
            <a:lvl9pPr marL="1523097" algn="ctr" defTabSz="380775" rtl="0" eaLnBrk="1" fontAlgn="base" hangingPunct="1">
              <a:spcBef>
                <a:spcPct val="0"/>
              </a:spcBef>
              <a:spcAft>
                <a:spcPct val="0"/>
              </a:spcAft>
              <a:defRPr sz="2300">
                <a:solidFill>
                  <a:schemeClr val="tx2"/>
                </a:solidFill>
                <a:latin typeface="Verdana" pitchFamily="-106" charset="0"/>
                <a:ea typeface="ＭＳ Ｐゴシック" pitchFamily="-106" charset="-128"/>
              </a:defRPr>
            </a:lvl9pPr>
          </a:lstStyle>
          <a:p>
            <a:r>
              <a:rPr lang="en-US" dirty="0"/>
              <a:t>(b)SSFP</a:t>
            </a:r>
          </a:p>
        </p:txBody>
      </p:sp>
      <p:sp>
        <p:nvSpPr>
          <p:cNvPr id="81" name="Title 1">
            <a:extLst>
              <a:ext uri="{FF2B5EF4-FFF2-40B4-BE49-F238E27FC236}">
                <a16:creationId xmlns:a16="http://schemas.microsoft.com/office/drawing/2014/main" id="{2445CD4D-FB5D-8B4F-B2C4-2FEE06D7A52C}"/>
              </a:ext>
            </a:extLst>
          </p:cNvPr>
          <p:cNvSpPr txBox="1">
            <a:spLocks/>
          </p:cNvSpPr>
          <p:nvPr/>
        </p:nvSpPr>
        <p:spPr bwMode="auto">
          <a:xfrm>
            <a:off x="9861744" y="104123"/>
            <a:ext cx="1596817" cy="72136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76154" tIns="38076" rIns="76154" bIns="38076" numCol="1" anchor="ctr" anchorCtr="0" compatLnSpc="1">
            <a:prstTxWarp prst="textNoShape">
              <a:avLst/>
            </a:prstTxWarp>
          </a:bodyPr>
          <a:lstStyle>
            <a:lvl1pPr algn="ctr" defTabSz="380775" rtl="0" fontAlgn="base">
              <a:spcBef>
                <a:spcPct val="0"/>
              </a:spcBef>
              <a:spcAft>
                <a:spcPct val="0"/>
              </a:spcAft>
              <a:defRPr sz="2300" kern="1200">
                <a:solidFill>
                  <a:schemeClr val="tx2"/>
                </a:solidFill>
                <a:latin typeface="Verdana"/>
                <a:ea typeface="ＭＳ Ｐゴシック" pitchFamily="-106" charset="-128"/>
                <a:cs typeface="Verdana"/>
              </a:defRPr>
            </a:lvl1pPr>
            <a:lvl2pPr algn="ctr" defTabSz="380775" rtl="0" fontAlgn="base">
              <a:spcBef>
                <a:spcPct val="0"/>
              </a:spcBef>
              <a:spcAft>
                <a:spcPct val="0"/>
              </a:spcAft>
              <a:defRPr sz="2300">
                <a:solidFill>
                  <a:schemeClr val="tx2"/>
                </a:solidFill>
                <a:latin typeface="Verdana" pitchFamily="-106" charset="0"/>
                <a:ea typeface="ＭＳ Ｐゴシック" pitchFamily="-106" charset="-128"/>
                <a:cs typeface="Verdana" pitchFamily="34" charset="0"/>
              </a:defRPr>
            </a:lvl2pPr>
            <a:lvl3pPr algn="ctr" defTabSz="380775" rtl="0" fontAlgn="base">
              <a:spcBef>
                <a:spcPct val="0"/>
              </a:spcBef>
              <a:spcAft>
                <a:spcPct val="0"/>
              </a:spcAft>
              <a:defRPr sz="2300">
                <a:solidFill>
                  <a:schemeClr val="tx2"/>
                </a:solidFill>
                <a:latin typeface="Verdana" pitchFamily="-106" charset="0"/>
                <a:ea typeface="ＭＳ Ｐゴシック" pitchFamily="-106" charset="-128"/>
                <a:cs typeface="Verdana" pitchFamily="34" charset="0"/>
              </a:defRPr>
            </a:lvl3pPr>
            <a:lvl4pPr algn="ctr" defTabSz="380775" rtl="0" fontAlgn="base">
              <a:spcBef>
                <a:spcPct val="0"/>
              </a:spcBef>
              <a:spcAft>
                <a:spcPct val="0"/>
              </a:spcAft>
              <a:defRPr sz="2300">
                <a:solidFill>
                  <a:schemeClr val="tx2"/>
                </a:solidFill>
                <a:latin typeface="Verdana" pitchFamily="-106" charset="0"/>
                <a:ea typeface="ＭＳ Ｐゴシック" pitchFamily="-106" charset="-128"/>
                <a:cs typeface="Verdana" pitchFamily="34" charset="0"/>
              </a:defRPr>
            </a:lvl4pPr>
            <a:lvl5pPr algn="ctr" defTabSz="380775" rtl="0" fontAlgn="base">
              <a:spcBef>
                <a:spcPct val="0"/>
              </a:spcBef>
              <a:spcAft>
                <a:spcPct val="0"/>
              </a:spcAft>
              <a:defRPr sz="2300">
                <a:solidFill>
                  <a:schemeClr val="tx2"/>
                </a:solidFill>
                <a:latin typeface="Verdana" pitchFamily="-106" charset="0"/>
                <a:ea typeface="ＭＳ Ｐゴシック" pitchFamily="-106" charset="-128"/>
                <a:cs typeface="Verdana" pitchFamily="34" charset="0"/>
              </a:defRPr>
            </a:lvl5pPr>
            <a:lvl6pPr marL="380775" algn="ctr" defTabSz="380775" rtl="0" eaLnBrk="1" fontAlgn="base" hangingPunct="1">
              <a:spcBef>
                <a:spcPct val="0"/>
              </a:spcBef>
              <a:spcAft>
                <a:spcPct val="0"/>
              </a:spcAft>
              <a:defRPr sz="2300">
                <a:solidFill>
                  <a:schemeClr val="tx2"/>
                </a:solidFill>
                <a:latin typeface="Verdana" pitchFamily="-106" charset="0"/>
                <a:ea typeface="ＭＳ Ｐゴシック" pitchFamily="-106" charset="-128"/>
              </a:defRPr>
            </a:lvl6pPr>
            <a:lvl7pPr marL="761551" algn="ctr" defTabSz="380775" rtl="0" eaLnBrk="1" fontAlgn="base" hangingPunct="1">
              <a:spcBef>
                <a:spcPct val="0"/>
              </a:spcBef>
              <a:spcAft>
                <a:spcPct val="0"/>
              </a:spcAft>
              <a:defRPr sz="2300">
                <a:solidFill>
                  <a:schemeClr val="tx2"/>
                </a:solidFill>
                <a:latin typeface="Verdana" pitchFamily="-106" charset="0"/>
                <a:ea typeface="ＭＳ Ｐゴシック" pitchFamily="-106" charset="-128"/>
              </a:defRPr>
            </a:lvl7pPr>
            <a:lvl8pPr marL="1142324" algn="ctr" defTabSz="380775" rtl="0" eaLnBrk="1" fontAlgn="base" hangingPunct="1">
              <a:spcBef>
                <a:spcPct val="0"/>
              </a:spcBef>
              <a:spcAft>
                <a:spcPct val="0"/>
              </a:spcAft>
              <a:defRPr sz="2300">
                <a:solidFill>
                  <a:schemeClr val="tx2"/>
                </a:solidFill>
                <a:latin typeface="Verdana" pitchFamily="-106" charset="0"/>
                <a:ea typeface="ＭＳ Ｐゴシック" pitchFamily="-106" charset="-128"/>
              </a:defRPr>
            </a:lvl8pPr>
            <a:lvl9pPr marL="1523097" algn="ctr" defTabSz="380775" rtl="0" eaLnBrk="1" fontAlgn="base" hangingPunct="1">
              <a:spcBef>
                <a:spcPct val="0"/>
              </a:spcBef>
              <a:spcAft>
                <a:spcPct val="0"/>
              </a:spcAft>
              <a:defRPr sz="2300">
                <a:solidFill>
                  <a:schemeClr val="tx2"/>
                </a:solidFill>
                <a:latin typeface="Verdana" pitchFamily="-106" charset="0"/>
                <a:ea typeface="ＭＳ Ｐゴシック" pitchFamily="-106" charset="-128"/>
              </a:defRPr>
            </a:lvl9pPr>
          </a:lstStyle>
          <a:p>
            <a:r>
              <a:rPr lang="en-US" dirty="0"/>
              <a:t>VASO</a:t>
            </a:r>
          </a:p>
        </p:txBody>
      </p:sp>
      <p:sp>
        <p:nvSpPr>
          <p:cNvPr id="82" name="Title 1">
            <a:extLst>
              <a:ext uri="{FF2B5EF4-FFF2-40B4-BE49-F238E27FC236}">
                <a16:creationId xmlns:a16="http://schemas.microsoft.com/office/drawing/2014/main" id="{FE5107A0-65C1-B34A-A95F-9BFC5C22EF5F}"/>
              </a:ext>
            </a:extLst>
          </p:cNvPr>
          <p:cNvSpPr txBox="1">
            <a:spLocks/>
          </p:cNvSpPr>
          <p:nvPr/>
        </p:nvSpPr>
        <p:spPr bwMode="auto">
          <a:xfrm>
            <a:off x="2083660" y="96664"/>
            <a:ext cx="1596817" cy="72136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76154" tIns="38076" rIns="76154" bIns="38076" numCol="1" anchor="ctr" anchorCtr="0" compatLnSpc="1">
            <a:prstTxWarp prst="textNoShape">
              <a:avLst/>
            </a:prstTxWarp>
          </a:bodyPr>
          <a:lstStyle>
            <a:lvl1pPr algn="ctr" defTabSz="380775" rtl="0" fontAlgn="base">
              <a:spcBef>
                <a:spcPct val="0"/>
              </a:spcBef>
              <a:spcAft>
                <a:spcPct val="0"/>
              </a:spcAft>
              <a:defRPr sz="2300" kern="1200">
                <a:solidFill>
                  <a:schemeClr val="tx2"/>
                </a:solidFill>
                <a:latin typeface="Verdana"/>
                <a:ea typeface="ＭＳ Ｐゴシック" pitchFamily="-106" charset="-128"/>
                <a:cs typeface="Verdana"/>
              </a:defRPr>
            </a:lvl1pPr>
            <a:lvl2pPr algn="ctr" defTabSz="380775" rtl="0" fontAlgn="base">
              <a:spcBef>
                <a:spcPct val="0"/>
              </a:spcBef>
              <a:spcAft>
                <a:spcPct val="0"/>
              </a:spcAft>
              <a:defRPr sz="2300">
                <a:solidFill>
                  <a:schemeClr val="tx2"/>
                </a:solidFill>
                <a:latin typeface="Verdana" pitchFamily="-106" charset="0"/>
                <a:ea typeface="ＭＳ Ｐゴシック" pitchFamily="-106" charset="-128"/>
                <a:cs typeface="Verdana" pitchFamily="34" charset="0"/>
              </a:defRPr>
            </a:lvl2pPr>
            <a:lvl3pPr algn="ctr" defTabSz="380775" rtl="0" fontAlgn="base">
              <a:spcBef>
                <a:spcPct val="0"/>
              </a:spcBef>
              <a:spcAft>
                <a:spcPct val="0"/>
              </a:spcAft>
              <a:defRPr sz="2300">
                <a:solidFill>
                  <a:schemeClr val="tx2"/>
                </a:solidFill>
                <a:latin typeface="Verdana" pitchFamily="-106" charset="0"/>
                <a:ea typeface="ＭＳ Ｐゴシック" pitchFamily="-106" charset="-128"/>
                <a:cs typeface="Verdana" pitchFamily="34" charset="0"/>
              </a:defRPr>
            </a:lvl3pPr>
            <a:lvl4pPr algn="ctr" defTabSz="380775" rtl="0" fontAlgn="base">
              <a:spcBef>
                <a:spcPct val="0"/>
              </a:spcBef>
              <a:spcAft>
                <a:spcPct val="0"/>
              </a:spcAft>
              <a:defRPr sz="2300">
                <a:solidFill>
                  <a:schemeClr val="tx2"/>
                </a:solidFill>
                <a:latin typeface="Verdana" pitchFamily="-106" charset="0"/>
                <a:ea typeface="ＭＳ Ｐゴシック" pitchFamily="-106" charset="-128"/>
                <a:cs typeface="Verdana" pitchFamily="34" charset="0"/>
              </a:defRPr>
            </a:lvl4pPr>
            <a:lvl5pPr algn="ctr" defTabSz="380775" rtl="0" fontAlgn="base">
              <a:spcBef>
                <a:spcPct val="0"/>
              </a:spcBef>
              <a:spcAft>
                <a:spcPct val="0"/>
              </a:spcAft>
              <a:defRPr sz="2300">
                <a:solidFill>
                  <a:schemeClr val="tx2"/>
                </a:solidFill>
                <a:latin typeface="Verdana" pitchFamily="-106" charset="0"/>
                <a:ea typeface="ＭＳ Ｐゴシック" pitchFamily="-106" charset="-128"/>
                <a:cs typeface="Verdana" pitchFamily="34" charset="0"/>
              </a:defRPr>
            </a:lvl5pPr>
            <a:lvl6pPr marL="380775" algn="ctr" defTabSz="380775" rtl="0" eaLnBrk="1" fontAlgn="base" hangingPunct="1">
              <a:spcBef>
                <a:spcPct val="0"/>
              </a:spcBef>
              <a:spcAft>
                <a:spcPct val="0"/>
              </a:spcAft>
              <a:defRPr sz="2300">
                <a:solidFill>
                  <a:schemeClr val="tx2"/>
                </a:solidFill>
                <a:latin typeface="Verdana" pitchFamily="-106" charset="0"/>
                <a:ea typeface="ＭＳ Ｐゴシック" pitchFamily="-106" charset="-128"/>
              </a:defRPr>
            </a:lvl6pPr>
            <a:lvl7pPr marL="761551" algn="ctr" defTabSz="380775" rtl="0" eaLnBrk="1" fontAlgn="base" hangingPunct="1">
              <a:spcBef>
                <a:spcPct val="0"/>
              </a:spcBef>
              <a:spcAft>
                <a:spcPct val="0"/>
              </a:spcAft>
              <a:defRPr sz="2300">
                <a:solidFill>
                  <a:schemeClr val="tx2"/>
                </a:solidFill>
                <a:latin typeface="Verdana" pitchFamily="-106" charset="0"/>
                <a:ea typeface="ＭＳ Ｐゴシック" pitchFamily="-106" charset="-128"/>
              </a:defRPr>
            </a:lvl7pPr>
            <a:lvl8pPr marL="1142324" algn="ctr" defTabSz="380775" rtl="0" eaLnBrk="1" fontAlgn="base" hangingPunct="1">
              <a:spcBef>
                <a:spcPct val="0"/>
              </a:spcBef>
              <a:spcAft>
                <a:spcPct val="0"/>
              </a:spcAft>
              <a:defRPr sz="2300">
                <a:solidFill>
                  <a:schemeClr val="tx2"/>
                </a:solidFill>
                <a:latin typeface="Verdana" pitchFamily="-106" charset="0"/>
                <a:ea typeface="ＭＳ Ｐゴシック" pitchFamily="-106" charset="-128"/>
              </a:defRPr>
            </a:lvl8pPr>
            <a:lvl9pPr marL="1523097" algn="ctr" defTabSz="380775" rtl="0" eaLnBrk="1" fontAlgn="base" hangingPunct="1">
              <a:spcBef>
                <a:spcPct val="0"/>
              </a:spcBef>
              <a:spcAft>
                <a:spcPct val="0"/>
              </a:spcAft>
              <a:defRPr sz="2300">
                <a:solidFill>
                  <a:schemeClr val="tx2"/>
                </a:solidFill>
                <a:latin typeface="Verdana" pitchFamily="-106" charset="0"/>
                <a:ea typeface="ＭＳ Ｐゴシック" pitchFamily="-106" charset="-128"/>
              </a:defRPr>
            </a:lvl9pPr>
          </a:lstStyle>
          <a:p>
            <a:r>
              <a:rPr lang="en-US" dirty="0"/>
              <a:t>vs.</a:t>
            </a:r>
          </a:p>
        </p:txBody>
      </p:sp>
      <p:sp>
        <p:nvSpPr>
          <p:cNvPr id="83" name="Title 1">
            <a:extLst>
              <a:ext uri="{FF2B5EF4-FFF2-40B4-BE49-F238E27FC236}">
                <a16:creationId xmlns:a16="http://schemas.microsoft.com/office/drawing/2014/main" id="{BEF39B49-B92E-EA4F-949A-A997C47F07B6}"/>
              </a:ext>
            </a:extLst>
          </p:cNvPr>
          <p:cNvSpPr txBox="1">
            <a:spLocks/>
          </p:cNvSpPr>
          <p:nvPr/>
        </p:nvSpPr>
        <p:spPr bwMode="auto">
          <a:xfrm>
            <a:off x="4443143" y="104946"/>
            <a:ext cx="1596817" cy="72136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76154" tIns="38076" rIns="76154" bIns="38076" numCol="1" anchor="ctr" anchorCtr="0" compatLnSpc="1">
            <a:prstTxWarp prst="textNoShape">
              <a:avLst/>
            </a:prstTxWarp>
          </a:bodyPr>
          <a:lstStyle>
            <a:lvl1pPr algn="ctr" defTabSz="380775" rtl="0" fontAlgn="base">
              <a:spcBef>
                <a:spcPct val="0"/>
              </a:spcBef>
              <a:spcAft>
                <a:spcPct val="0"/>
              </a:spcAft>
              <a:defRPr sz="2300" kern="1200">
                <a:solidFill>
                  <a:schemeClr val="tx2"/>
                </a:solidFill>
                <a:latin typeface="Verdana"/>
                <a:ea typeface="ＭＳ Ｐゴシック" pitchFamily="-106" charset="-128"/>
                <a:cs typeface="Verdana"/>
              </a:defRPr>
            </a:lvl1pPr>
            <a:lvl2pPr algn="ctr" defTabSz="380775" rtl="0" fontAlgn="base">
              <a:spcBef>
                <a:spcPct val="0"/>
              </a:spcBef>
              <a:spcAft>
                <a:spcPct val="0"/>
              </a:spcAft>
              <a:defRPr sz="2300">
                <a:solidFill>
                  <a:schemeClr val="tx2"/>
                </a:solidFill>
                <a:latin typeface="Verdana" pitchFamily="-106" charset="0"/>
                <a:ea typeface="ＭＳ Ｐゴシック" pitchFamily="-106" charset="-128"/>
                <a:cs typeface="Verdana" pitchFamily="34" charset="0"/>
              </a:defRPr>
            </a:lvl2pPr>
            <a:lvl3pPr algn="ctr" defTabSz="380775" rtl="0" fontAlgn="base">
              <a:spcBef>
                <a:spcPct val="0"/>
              </a:spcBef>
              <a:spcAft>
                <a:spcPct val="0"/>
              </a:spcAft>
              <a:defRPr sz="2300">
                <a:solidFill>
                  <a:schemeClr val="tx2"/>
                </a:solidFill>
                <a:latin typeface="Verdana" pitchFamily="-106" charset="0"/>
                <a:ea typeface="ＭＳ Ｐゴシック" pitchFamily="-106" charset="-128"/>
                <a:cs typeface="Verdana" pitchFamily="34" charset="0"/>
              </a:defRPr>
            </a:lvl3pPr>
            <a:lvl4pPr algn="ctr" defTabSz="380775" rtl="0" fontAlgn="base">
              <a:spcBef>
                <a:spcPct val="0"/>
              </a:spcBef>
              <a:spcAft>
                <a:spcPct val="0"/>
              </a:spcAft>
              <a:defRPr sz="2300">
                <a:solidFill>
                  <a:schemeClr val="tx2"/>
                </a:solidFill>
                <a:latin typeface="Verdana" pitchFamily="-106" charset="0"/>
                <a:ea typeface="ＭＳ Ｐゴシック" pitchFamily="-106" charset="-128"/>
                <a:cs typeface="Verdana" pitchFamily="34" charset="0"/>
              </a:defRPr>
            </a:lvl4pPr>
            <a:lvl5pPr algn="ctr" defTabSz="380775" rtl="0" fontAlgn="base">
              <a:spcBef>
                <a:spcPct val="0"/>
              </a:spcBef>
              <a:spcAft>
                <a:spcPct val="0"/>
              </a:spcAft>
              <a:defRPr sz="2300">
                <a:solidFill>
                  <a:schemeClr val="tx2"/>
                </a:solidFill>
                <a:latin typeface="Verdana" pitchFamily="-106" charset="0"/>
                <a:ea typeface="ＭＳ Ｐゴシック" pitchFamily="-106" charset="-128"/>
                <a:cs typeface="Verdana" pitchFamily="34" charset="0"/>
              </a:defRPr>
            </a:lvl5pPr>
            <a:lvl6pPr marL="380775" algn="ctr" defTabSz="380775" rtl="0" eaLnBrk="1" fontAlgn="base" hangingPunct="1">
              <a:spcBef>
                <a:spcPct val="0"/>
              </a:spcBef>
              <a:spcAft>
                <a:spcPct val="0"/>
              </a:spcAft>
              <a:defRPr sz="2300">
                <a:solidFill>
                  <a:schemeClr val="tx2"/>
                </a:solidFill>
                <a:latin typeface="Verdana" pitchFamily="-106" charset="0"/>
                <a:ea typeface="ＭＳ Ｐゴシック" pitchFamily="-106" charset="-128"/>
              </a:defRPr>
            </a:lvl6pPr>
            <a:lvl7pPr marL="761551" algn="ctr" defTabSz="380775" rtl="0" eaLnBrk="1" fontAlgn="base" hangingPunct="1">
              <a:spcBef>
                <a:spcPct val="0"/>
              </a:spcBef>
              <a:spcAft>
                <a:spcPct val="0"/>
              </a:spcAft>
              <a:defRPr sz="2300">
                <a:solidFill>
                  <a:schemeClr val="tx2"/>
                </a:solidFill>
                <a:latin typeface="Verdana" pitchFamily="-106" charset="0"/>
                <a:ea typeface="ＭＳ Ｐゴシック" pitchFamily="-106" charset="-128"/>
              </a:defRPr>
            </a:lvl7pPr>
            <a:lvl8pPr marL="1142324" algn="ctr" defTabSz="380775" rtl="0" eaLnBrk="1" fontAlgn="base" hangingPunct="1">
              <a:spcBef>
                <a:spcPct val="0"/>
              </a:spcBef>
              <a:spcAft>
                <a:spcPct val="0"/>
              </a:spcAft>
              <a:defRPr sz="2300">
                <a:solidFill>
                  <a:schemeClr val="tx2"/>
                </a:solidFill>
                <a:latin typeface="Verdana" pitchFamily="-106" charset="0"/>
                <a:ea typeface="ＭＳ Ｐゴシック" pitchFamily="-106" charset="-128"/>
              </a:defRPr>
            </a:lvl8pPr>
            <a:lvl9pPr marL="1523097" algn="ctr" defTabSz="380775" rtl="0" eaLnBrk="1" fontAlgn="base" hangingPunct="1">
              <a:spcBef>
                <a:spcPct val="0"/>
              </a:spcBef>
              <a:spcAft>
                <a:spcPct val="0"/>
              </a:spcAft>
              <a:defRPr sz="2300">
                <a:solidFill>
                  <a:schemeClr val="tx2"/>
                </a:solidFill>
                <a:latin typeface="Verdana" pitchFamily="-106" charset="0"/>
                <a:ea typeface="ＭＳ Ｐゴシック" pitchFamily="-106" charset="-128"/>
              </a:defRPr>
            </a:lvl9pPr>
          </a:lstStyle>
          <a:p>
            <a:r>
              <a:rPr lang="en-US" dirty="0"/>
              <a:t>vs.</a:t>
            </a:r>
          </a:p>
        </p:txBody>
      </p:sp>
      <p:sp>
        <p:nvSpPr>
          <p:cNvPr id="84" name="Title 1">
            <a:extLst>
              <a:ext uri="{FF2B5EF4-FFF2-40B4-BE49-F238E27FC236}">
                <a16:creationId xmlns:a16="http://schemas.microsoft.com/office/drawing/2014/main" id="{54EDCD78-6292-124E-9D86-108D08763A91}"/>
              </a:ext>
            </a:extLst>
          </p:cNvPr>
          <p:cNvSpPr txBox="1">
            <a:spLocks/>
          </p:cNvSpPr>
          <p:nvPr/>
        </p:nvSpPr>
        <p:spPr bwMode="auto">
          <a:xfrm>
            <a:off x="6493045" y="104316"/>
            <a:ext cx="1596817" cy="72136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76154" tIns="38076" rIns="76154" bIns="38076" numCol="1" anchor="ctr" anchorCtr="0" compatLnSpc="1">
            <a:prstTxWarp prst="textNoShape">
              <a:avLst/>
            </a:prstTxWarp>
          </a:bodyPr>
          <a:lstStyle>
            <a:lvl1pPr algn="ctr" defTabSz="380775" rtl="0" fontAlgn="base">
              <a:spcBef>
                <a:spcPct val="0"/>
              </a:spcBef>
              <a:spcAft>
                <a:spcPct val="0"/>
              </a:spcAft>
              <a:defRPr sz="2300" kern="1200">
                <a:solidFill>
                  <a:schemeClr val="tx2"/>
                </a:solidFill>
                <a:latin typeface="Verdana"/>
                <a:ea typeface="ＭＳ Ｐゴシック" pitchFamily="-106" charset="-128"/>
                <a:cs typeface="Verdana"/>
              </a:defRPr>
            </a:lvl1pPr>
            <a:lvl2pPr algn="ctr" defTabSz="380775" rtl="0" fontAlgn="base">
              <a:spcBef>
                <a:spcPct val="0"/>
              </a:spcBef>
              <a:spcAft>
                <a:spcPct val="0"/>
              </a:spcAft>
              <a:defRPr sz="2300">
                <a:solidFill>
                  <a:schemeClr val="tx2"/>
                </a:solidFill>
                <a:latin typeface="Verdana" pitchFamily="-106" charset="0"/>
                <a:ea typeface="ＭＳ Ｐゴシック" pitchFamily="-106" charset="-128"/>
                <a:cs typeface="Verdana" pitchFamily="34" charset="0"/>
              </a:defRPr>
            </a:lvl2pPr>
            <a:lvl3pPr algn="ctr" defTabSz="380775" rtl="0" fontAlgn="base">
              <a:spcBef>
                <a:spcPct val="0"/>
              </a:spcBef>
              <a:spcAft>
                <a:spcPct val="0"/>
              </a:spcAft>
              <a:defRPr sz="2300">
                <a:solidFill>
                  <a:schemeClr val="tx2"/>
                </a:solidFill>
                <a:latin typeface="Verdana" pitchFamily="-106" charset="0"/>
                <a:ea typeface="ＭＳ Ｐゴシック" pitchFamily="-106" charset="-128"/>
                <a:cs typeface="Verdana" pitchFamily="34" charset="0"/>
              </a:defRPr>
            </a:lvl3pPr>
            <a:lvl4pPr algn="ctr" defTabSz="380775" rtl="0" fontAlgn="base">
              <a:spcBef>
                <a:spcPct val="0"/>
              </a:spcBef>
              <a:spcAft>
                <a:spcPct val="0"/>
              </a:spcAft>
              <a:defRPr sz="2300">
                <a:solidFill>
                  <a:schemeClr val="tx2"/>
                </a:solidFill>
                <a:latin typeface="Verdana" pitchFamily="-106" charset="0"/>
                <a:ea typeface="ＭＳ Ｐゴシック" pitchFamily="-106" charset="-128"/>
                <a:cs typeface="Verdana" pitchFamily="34" charset="0"/>
              </a:defRPr>
            </a:lvl4pPr>
            <a:lvl5pPr algn="ctr" defTabSz="380775" rtl="0" fontAlgn="base">
              <a:spcBef>
                <a:spcPct val="0"/>
              </a:spcBef>
              <a:spcAft>
                <a:spcPct val="0"/>
              </a:spcAft>
              <a:defRPr sz="2300">
                <a:solidFill>
                  <a:schemeClr val="tx2"/>
                </a:solidFill>
                <a:latin typeface="Verdana" pitchFamily="-106" charset="0"/>
                <a:ea typeface="ＭＳ Ｐゴシック" pitchFamily="-106" charset="-128"/>
                <a:cs typeface="Verdana" pitchFamily="34" charset="0"/>
              </a:defRPr>
            </a:lvl5pPr>
            <a:lvl6pPr marL="380775" algn="ctr" defTabSz="380775" rtl="0" eaLnBrk="1" fontAlgn="base" hangingPunct="1">
              <a:spcBef>
                <a:spcPct val="0"/>
              </a:spcBef>
              <a:spcAft>
                <a:spcPct val="0"/>
              </a:spcAft>
              <a:defRPr sz="2300">
                <a:solidFill>
                  <a:schemeClr val="tx2"/>
                </a:solidFill>
                <a:latin typeface="Verdana" pitchFamily="-106" charset="0"/>
                <a:ea typeface="ＭＳ Ｐゴシック" pitchFamily="-106" charset="-128"/>
              </a:defRPr>
            </a:lvl6pPr>
            <a:lvl7pPr marL="761551" algn="ctr" defTabSz="380775" rtl="0" eaLnBrk="1" fontAlgn="base" hangingPunct="1">
              <a:spcBef>
                <a:spcPct val="0"/>
              </a:spcBef>
              <a:spcAft>
                <a:spcPct val="0"/>
              </a:spcAft>
              <a:defRPr sz="2300">
                <a:solidFill>
                  <a:schemeClr val="tx2"/>
                </a:solidFill>
                <a:latin typeface="Verdana" pitchFamily="-106" charset="0"/>
                <a:ea typeface="ＭＳ Ｐゴシック" pitchFamily="-106" charset="-128"/>
              </a:defRPr>
            </a:lvl7pPr>
            <a:lvl8pPr marL="1142324" algn="ctr" defTabSz="380775" rtl="0" eaLnBrk="1" fontAlgn="base" hangingPunct="1">
              <a:spcBef>
                <a:spcPct val="0"/>
              </a:spcBef>
              <a:spcAft>
                <a:spcPct val="0"/>
              </a:spcAft>
              <a:defRPr sz="2300">
                <a:solidFill>
                  <a:schemeClr val="tx2"/>
                </a:solidFill>
                <a:latin typeface="Verdana" pitchFamily="-106" charset="0"/>
                <a:ea typeface="ＭＳ Ｐゴシック" pitchFamily="-106" charset="-128"/>
              </a:defRPr>
            </a:lvl8pPr>
            <a:lvl9pPr marL="1523097" algn="ctr" defTabSz="380775" rtl="0" eaLnBrk="1" fontAlgn="base" hangingPunct="1">
              <a:spcBef>
                <a:spcPct val="0"/>
              </a:spcBef>
              <a:spcAft>
                <a:spcPct val="0"/>
              </a:spcAft>
              <a:defRPr sz="2300">
                <a:solidFill>
                  <a:schemeClr val="tx2"/>
                </a:solidFill>
                <a:latin typeface="Verdana" pitchFamily="-106" charset="0"/>
                <a:ea typeface="ＭＳ Ｐゴシック" pitchFamily="-106" charset="-128"/>
              </a:defRPr>
            </a:lvl9pPr>
          </a:lstStyle>
          <a:p>
            <a:r>
              <a:rPr lang="en-US" dirty="0"/>
              <a:t>vs.</a:t>
            </a:r>
          </a:p>
        </p:txBody>
      </p:sp>
      <p:sp>
        <p:nvSpPr>
          <p:cNvPr id="85" name="Title 1">
            <a:extLst>
              <a:ext uri="{FF2B5EF4-FFF2-40B4-BE49-F238E27FC236}">
                <a16:creationId xmlns:a16="http://schemas.microsoft.com/office/drawing/2014/main" id="{6752BD29-0620-E840-B6D5-88CA3D9172F2}"/>
              </a:ext>
            </a:extLst>
          </p:cNvPr>
          <p:cNvSpPr txBox="1">
            <a:spLocks/>
          </p:cNvSpPr>
          <p:nvPr/>
        </p:nvSpPr>
        <p:spPr bwMode="auto">
          <a:xfrm>
            <a:off x="8868976" y="89846"/>
            <a:ext cx="1596817" cy="72136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76154" tIns="38076" rIns="76154" bIns="38076" numCol="1" anchor="ctr" anchorCtr="0" compatLnSpc="1">
            <a:prstTxWarp prst="textNoShape">
              <a:avLst/>
            </a:prstTxWarp>
          </a:bodyPr>
          <a:lstStyle>
            <a:lvl1pPr algn="ctr" defTabSz="380775" rtl="0" fontAlgn="base">
              <a:spcBef>
                <a:spcPct val="0"/>
              </a:spcBef>
              <a:spcAft>
                <a:spcPct val="0"/>
              </a:spcAft>
              <a:defRPr sz="2300" kern="1200">
                <a:solidFill>
                  <a:schemeClr val="tx2"/>
                </a:solidFill>
                <a:latin typeface="Verdana"/>
                <a:ea typeface="ＭＳ Ｐゴシック" pitchFamily="-106" charset="-128"/>
                <a:cs typeface="Verdana"/>
              </a:defRPr>
            </a:lvl1pPr>
            <a:lvl2pPr algn="ctr" defTabSz="380775" rtl="0" fontAlgn="base">
              <a:spcBef>
                <a:spcPct val="0"/>
              </a:spcBef>
              <a:spcAft>
                <a:spcPct val="0"/>
              </a:spcAft>
              <a:defRPr sz="2300">
                <a:solidFill>
                  <a:schemeClr val="tx2"/>
                </a:solidFill>
                <a:latin typeface="Verdana" pitchFamily="-106" charset="0"/>
                <a:ea typeface="ＭＳ Ｐゴシック" pitchFamily="-106" charset="-128"/>
                <a:cs typeface="Verdana" pitchFamily="34" charset="0"/>
              </a:defRPr>
            </a:lvl2pPr>
            <a:lvl3pPr algn="ctr" defTabSz="380775" rtl="0" fontAlgn="base">
              <a:spcBef>
                <a:spcPct val="0"/>
              </a:spcBef>
              <a:spcAft>
                <a:spcPct val="0"/>
              </a:spcAft>
              <a:defRPr sz="2300">
                <a:solidFill>
                  <a:schemeClr val="tx2"/>
                </a:solidFill>
                <a:latin typeface="Verdana" pitchFamily="-106" charset="0"/>
                <a:ea typeface="ＭＳ Ｐゴシック" pitchFamily="-106" charset="-128"/>
                <a:cs typeface="Verdana" pitchFamily="34" charset="0"/>
              </a:defRPr>
            </a:lvl3pPr>
            <a:lvl4pPr algn="ctr" defTabSz="380775" rtl="0" fontAlgn="base">
              <a:spcBef>
                <a:spcPct val="0"/>
              </a:spcBef>
              <a:spcAft>
                <a:spcPct val="0"/>
              </a:spcAft>
              <a:defRPr sz="2300">
                <a:solidFill>
                  <a:schemeClr val="tx2"/>
                </a:solidFill>
                <a:latin typeface="Verdana" pitchFamily="-106" charset="0"/>
                <a:ea typeface="ＭＳ Ｐゴシック" pitchFamily="-106" charset="-128"/>
                <a:cs typeface="Verdana" pitchFamily="34" charset="0"/>
              </a:defRPr>
            </a:lvl4pPr>
            <a:lvl5pPr algn="ctr" defTabSz="380775" rtl="0" fontAlgn="base">
              <a:spcBef>
                <a:spcPct val="0"/>
              </a:spcBef>
              <a:spcAft>
                <a:spcPct val="0"/>
              </a:spcAft>
              <a:defRPr sz="2300">
                <a:solidFill>
                  <a:schemeClr val="tx2"/>
                </a:solidFill>
                <a:latin typeface="Verdana" pitchFamily="-106" charset="0"/>
                <a:ea typeface="ＭＳ Ｐゴシック" pitchFamily="-106" charset="-128"/>
                <a:cs typeface="Verdana" pitchFamily="34" charset="0"/>
              </a:defRPr>
            </a:lvl5pPr>
            <a:lvl6pPr marL="380775" algn="ctr" defTabSz="380775" rtl="0" eaLnBrk="1" fontAlgn="base" hangingPunct="1">
              <a:spcBef>
                <a:spcPct val="0"/>
              </a:spcBef>
              <a:spcAft>
                <a:spcPct val="0"/>
              </a:spcAft>
              <a:defRPr sz="2300">
                <a:solidFill>
                  <a:schemeClr val="tx2"/>
                </a:solidFill>
                <a:latin typeface="Verdana" pitchFamily="-106" charset="0"/>
                <a:ea typeface="ＭＳ Ｐゴシック" pitchFamily="-106" charset="-128"/>
              </a:defRPr>
            </a:lvl6pPr>
            <a:lvl7pPr marL="761551" algn="ctr" defTabSz="380775" rtl="0" eaLnBrk="1" fontAlgn="base" hangingPunct="1">
              <a:spcBef>
                <a:spcPct val="0"/>
              </a:spcBef>
              <a:spcAft>
                <a:spcPct val="0"/>
              </a:spcAft>
              <a:defRPr sz="2300">
                <a:solidFill>
                  <a:schemeClr val="tx2"/>
                </a:solidFill>
                <a:latin typeface="Verdana" pitchFamily="-106" charset="0"/>
                <a:ea typeface="ＭＳ Ｐゴシック" pitchFamily="-106" charset="-128"/>
              </a:defRPr>
            </a:lvl7pPr>
            <a:lvl8pPr marL="1142324" algn="ctr" defTabSz="380775" rtl="0" eaLnBrk="1" fontAlgn="base" hangingPunct="1">
              <a:spcBef>
                <a:spcPct val="0"/>
              </a:spcBef>
              <a:spcAft>
                <a:spcPct val="0"/>
              </a:spcAft>
              <a:defRPr sz="2300">
                <a:solidFill>
                  <a:schemeClr val="tx2"/>
                </a:solidFill>
                <a:latin typeface="Verdana" pitchFamily="-106" charset="0"/>
                <a:ea typeface="ＭＳ Ｐゴシック" pitchFamily="-106" charset="-128"/>
              </a:defRPr>
            </a:lvl8pPr>
            <a:lvl9pPr marL="1523097" algn="ctr" defTabSz="380775" rtl="0" eaLnBrk="1" fontAlgn="base" hangingPunct="1">
              <a:spcBef>
                <a:spcPct val="0"/>
              </a:spcBef>
              <a:spcAft>
                <a:spcPct val="0"/>
              </a:spcAft>
              <a:defRPr sz="2300">
                <a:solidFill>
                  <a:schemeClr val="tx2"/>
                </a:solidFill>
                <a:latin typeface="Verdana" pitchFamily="-106" charset="0"/>
                <a:ea typeface="ＭＳ Ｐゴシック" pitchFamily="-106" charset="-128"/>
              </a:defRPr>
            </a:lvl9pPr>
          </a:lstStyle>
          <a:p>
            <a:r>
              <a:rPr lang="en-US" dirty="0"/>
              <a:t>vs.</a:t>
            </a:r>
          </a:p>
        </p:txBody>
      </p:sp>
      <p:grpSp>
        <p:nvGrpSpPr>
          <p:cNvPr id="7" name="Group 6">
            <a:extLst>
              <a:ext uri="{FF2B5EF4-FFF2-40B4-BE49-F238E27FC236}">
                <a16:creationId xmlns:a16="http://schemas.microsoft.com/office/drawing/2014/main" id="{84CB3B54-FE2D-4147-BC73-6FD49B58DED4}"/>
              </a:ext>
            </a:extLst>
          </p:cNvPr>
          <p:cNvGrpSpPr/>
          <p:nvPr/>
        </p:nvGrpSpPr>
        <p:grpSpPr>
          <a:xfrm>
            <a:off x="9463789" y="3645566"/>
            <a:ext cx="2636235" cy="3201967"/>
            <a:chOff x="9463789" y="3645566"/>
            <a:chExt cx="2636235" cy="3201967"/>
          </a:xfrm>
        </p:grpSpPr>
        <p:grpSp>
          <p:nvGrpSpPr>
            <p:cNvPr id="54" name="Group 53">
              <a:extLst>
                <a:ext uri="{FF2B5EF4-FFF2-40B4-BE49-F238E27FC236}">
                  <a16:creationId xmlns:a16="http://schemas.microsoft.com/office/drawing/2014/main" id="{E3121ED7-3735-154F-9AE7-667D46A129E0}"/>
                </a:ext>
              </a:extLst>
            </p:cNvPr>
            <p:cNvGrpSpPr/>
            <p:nvPr/>
          </p:nvGrpSpPr>
          <p:grpSpPr>
            <a:xfrm>
              <a:off x="9463789" y="3645566"/>
              <a:ext cx="2636235" cy="3201967"/>
              <a:chOff x="9065510" y="3136261"/>
              <a:chExt cx="2636235" cy="3201967"/>
            </a:xfrm>
          </p:grpSpPr>
          <p:grpSp>
            <p:nvGrpSpPr>
              <p:cNvPr id="55" name="Group 54">
                <a:extLst>
                  <a:ext uri="{FF2B5EF4-FFF2-40B4-BE49-F238E27FC236}">
                    <a16:creationId xmlns:a16="http://schemas.microsoft.com/office/drawing/2014/main" id="{ED0DD2FC-DDA1-B34C-B41B-2AC72257A0CD}"/>
                  </a:ext>
                </a:extLst>
              </p:cNvPr>
              <p:cNvGrpSpPr/>
              <p:nvPr/>
            </p:nvGrpSpPr>
            <p:grpSpPr>
              <a:xfrm>
                <a:off x="9065510" y="3136261"/>
                <a:ext cx="2636235" cy="3086602"/>
                <a:chOff x="8886216" y="3136261"/>
                <a:chExt cx="2636235" cy="3086602"/>
              </a:xfrm>
            </p:grpSpPr>
            <p:grpSp>
              <p:nvGrpSpPr>
                <p:cNvPr id="57" name="Group 56">
                  <a:extLst>
                    <a:ext uri="{FF2B5EF4-FFF2-40B4-BE49-F238E27FC236}">
                      <a16:creationId xmlns:a16="http://schemas.microsoft.com/office/drawing/2014/main" id="{5F04FE25-BB57-4940-860D-10BD85C623EE}"/>
                    </a:ext>
                  </a:extLst>
                </p:cNvPr>
                <p:cNvGrpSpPr/>
                <p:nvPr/>
              </p:nvGrpSpPr>
              <p:grpSpPr>
                <a:xfrm>
                  <a:off x="8886216" y="3485252"/>
                  <a:ext cx="2585310" cy="2121298"/>
                  <a:chOff x="3475563" y="3624102"/>
                  <a:chExt cx="3317193" cy="2721821"/>
                </a:xfrm>
              </p:grpSpPr>
              <p:grpSp>
                <p:nvGrpSpPr>
                  <p:cNvPr id="59" name="Group 58">
                    <a:extLst>
                      <a:ext uri="{FF2B5EF4-FFF2-40B4-BE49-F238E27FC236}">
                        <a16:creationId xmlns:a16="http://schemas.microsoft.com/office/drawing/2014/main" id="{D5AA305D-1ACC-D546-B999-7F914F55ECEE}"/>
                      </a:ext>
                    </a:extLst>
                  </p:cNvPr>
                  <p:cNvGrpSpPr/>
                  <p:nvPr/>
                </p:nvGrpSpPr>
                <p:grpSpPr>
                  <a:xfrm>
                    <a:off x="3475563" y="4102506"/>
                    <a:ext cx="3056697" cy="2243417"/>
                    <a:chOff x="28934" y="431145"/>
                    <a:chExt cx="4516115" cy="3314533"/>
                  </a:xfrm>
                </p:grpSpPr>
                <p:pic>
                  <p:nvPicPr>
                    <p:cNvPr id="61" name="Picture 60">
                      <a:extLst>
                        <a:ext uri="{FF2B5EF4-FFF2-40B4-BE49-F238E27FC236}">
                          <a16:creationId xmlns:a16="http://schemas.microsoft.com/office/drawing/2014/main" id="{E38EC20B-D1D7-E64F-971E-4E4FE66CD660}"/>
                        </a:ext>
                      </a:extLst>
                    </p:cNvPr>
                    <p:cNvPicPr>
                      <a:picLocks noChangeAspect="1"/>
                    </p:cNvPicPr>
                    <p:nvPr/>
                  </p:nvPicPr>
                  <p:blipFill>
                    <a:blip r:embed="rId13"/>
                    <a:stretch>
                      <a:fillRect/>
                    </a:stretch>
                  </p:blipFill>
                  <p:spPr>
                    <a:xfrm>
                      <a:off x="167455" y="431145"/>
                      <a:ext cx="4377594" cy="3172426"/>
                    </a:xfrm>
                    <a:prstGeom prst="rect">
                      <a:avLst/>
                    </a:prstGeom>
                  </p:spPr>
                </p:pic>
                <p:pic>
                  <p:nvPicPr>
                    <p:cNvPr id="62" name="Picture 61">
                      <a:extLst>
                        <a:ext uri="{FF2B5EF4-FFF2-40B4-BE49-F238E27FC236}">
                          <a16:creationId xmlns:a16="http://schemas.microsoft.com/office/drawing/2014/main" id="{3D37E564-3481-C849-AE78-00840D8AC0F4}"/>
                        </a:ext>
                      </a:extLst>
                    </p:cNvPr>
                    <p:cNvPicPr>
                      <a:picLocks noChangeAspect="1"/>
                    </p:cNvPicPr>
                    <p:nvPr/>
                  </p:nvPicPr>
                  <p:blipFill>
                    <a:blip r:embed="rId14">
                      <a:extLst>
                        <a:ext uri="{BEBA8EAE-BF5A-486C-A8C5-ECC9F3942E4B}">
                          <a14:imgProps xmlns:a14="http://schemas.microsoft.com/office/drawing/2010/main">
                            <a14:imgLayer r:embed="rId15">
                              <a14:imgEffect>
                                <a14:backgroundRemoval t="9880" b="89987" l="10000" r="94563">
                                  <a14:foregroundMark x1="92913" y1="54339" x2="94563" y2="55541"/>
                                  <a14:backgroundMark x1="23010" y1="60347" x2="24078" y2="60881"/>
                                  <a14:backgroundMark x1="27379" y1="57276" x2="29903" y2="55541"/>
                                </a14:backgroundRemoval>
                              </a14:imgEffect>
                            </a14:imgLayer>
                          </a14:imgProps>
                        </a:ext>
                      </a:extLst>
                    </a:blip>
                    <a:stretch>
                      <a:fillRect/>
                    </a:stretch>
                  </p:blipFill>
                  <p:spPr>
                    <a:xfrm>
                      <a:off x="28934" y="573254"/>
                      <a:ext cx="4377592" cy="3172424"/>
                    </a:xfrm>
                    <a:prstGeom prst="rect">
                      <a:avLst/>
                    </a:prstGeom>
                  </p:spPr>
                </p:pic>
              </p:grpSp>
              <p:pic>
                <p:nvPicPr>
                  <p:cNvPr id="60" name="Picture 59">
                    <a:extLst>
                      <a:ext uri="{FF2B5EF4-FFF2-40B4-BE49-F238E27FC236}">
                        <a16:creationId xmlns:a16="http://schemas.microsoft.com/office/drawing/2014/main" id="{E30FAD8A-4625-964E-8271-FE51C73861D5}"/>
                      </a:ext>
                    </a:extLst>
                  </p:cNvPr>
                  <p:cNvPicPr>
                    <a:picLocks noChangeAspect="1"/>
                  </p:cNvPicPr>
                  <p:nvPr/>
                </p:nvPicPr>
                <p:blipFill>
                  <a:blip r:embed="rId16">
                    <a:extLst>
                      <a:ext uri="{BEBA8EAE-BF5A-486C-A8C5-ECC9F3942E4B}">
                        <a14:imgProps xmlns:a14="http://schemas.microsoft.com/office/drawing/2010/main">
                          <a14:imgLayer r:embed="rId17">
                            <a14:imgEffect>
                              <a14:saturation sat="66000"/>
                            </a14:imgEffect>
                          </a14:imgLayer>
                        </a14:imgProps>
                      </a:ext>
                      <a:ext uri="{28A0092B-C50C-407E-A947-70E740481C1C}">
                        <a14:useLocalDpi xmlns:a14="http://schemas.microsoft.com/office/drawing/2010/main" val="0"/>
                      </a:ext>
                    </a:extLst>
                  </a:blip>
                  <a:stretch>
                    <a:fillRect/>
                  </a:stretch>
                </p:blipFill>
                <p:spPr bwMode="auto">
                  <a:xfrm>
                    <a:off x="5060131" y="3624102"/>
                    <a:ext cx="1732625" cy="1081004"/>
                  </a:xfrm>
                  <a:prstGeom prst="rect">
                    <a:avLst/>
                  </a:prstGeom>
                  <a:noFill/>
                  <a:ln w="31750">
                    <a:noFill/>
                    <a:miter lim="800000"/>
                    <a:headEnd/>
                    <a:tailEnd/>
                  </a:ln>
                  <a:extLst>
                    <a:ext uri="{909E8E84-426E-40dd-AFC4-6F175D3DCCD1}">
                      <a14:hiddenFill xmlns:a14="http://schemas.microsoft.com/office/drawing/2010/main" xmlns="">
                        <a:solidFill>
                          <a:srgbClr val="FFFFFF"/>
                        </a:solidFill>
                      </a14:hiddenFill>
                    </a:ext>
                  </a:extLst>
                </p:spPr>
              </p:pic>
            </p:grpSp>
            <p:sp>
              <p:nvSpPr>
                <p:cNvPr id="58" name="Rectangle 57">
                  <a:extLst>
                    <a:ext uri="{FF2B5EF4-FFF2-40B4-BE49-F238E27FC236}">
                      <a16:creationId xmlns:a16="http://schemas.microsoft.com/office/drawing/2014/main" id="{4FD77A0C-84B8-6F4B-AE4A-448C2323087D}"/>
                    </a:ext>
                  </a:extLst>
                </p:cNvPr>
                <p:cNvSpPr/>
                <p:nvPr/>
              </p:nvSpPr>
              <p:spPr bwMode="auto">
                <a:xfrm>
                  <a:off x="8926505" y="3136261"/>
                  <a:ext cx="2595946" cy="3086602"/>
                </a:xfrm>
                <a:prstGeom prst="rect">
                  <a:avLst/>
                </a:prstGeom>
                <a:noFill/>
                <a:ln w="9525">
                  <a:solidFill>
                    <a:schemeClr val="tx1"/>
                  </a:solidFill>
                  <a:miter lim="800000"/>
                  <a:headEnd/>
                  <a:tailEnd/>
                </a:ln>
                <a:effectLst/>
              </p:spPr>
              <p:txBody>
                <a:bodyPr wrap="none" rtlCol="0" anchor="ctr">
                  <a:prstTxWarp prst="textNoShape">
                    <a:avLst/>
                  </a:prstTxWarp>
                </a:bodyPr>
                <a:lstStyle/>
                <a:p>
                  <a:pPr algn="ctr"/>
                  <a:endParaRPr lang="en-US" dirty="0"/>
                </a:p>
              </p:txBody>
            </p:sp>
          </p:grpSp>
          <p:sp>
            <p:nvSpPr>
              <p:cNvPr id="56" name="Content Placeholder 2">
                <a:extLst>
                  <a:ext uri="{FF2B5EF4-FFF2-40B4-BE49-F238E27FC236}">
                    <a16:creationId xmlns:a16="http://schemas.microsoft.com/office/drawing/2014/main" id="{AE06507F-BCA3-A548-953C-C81B2DF3CC43}"/>
                  </a:ext>
                </a:extLst>
              </p:cNvPr>
              <p:cNvSpPr txBox="1">
                <a:spLocks/>
              </p:cNvSpPr>
              <p:nvPr/>
            </p:nvSpPr>
            <p:spPr>
              <a:xfrm>
                <a:off x="9105799" y="5822929"/>
                <a:ext cx="1680107" cy="515299"/>
              </a:xfrm>
              <a:prstGeom prst="rect">
                <a:avLst/>
              </a:prstGeom>
            </p:spPr>
            <p:txBody>
              <a:bodyPr lIns="76154" tIns="38076" rIns="76154" bIns="38076"/>
              <a:lstStyle>
                <a:lvl1pPr marL="222117" indent="-222117" algn="l" defTabSz="380775" rtl="0" fontAlgn="base">
                  <a:spcBef>
                    <a:spcPts val="0"/>
                  </a:spcBef>
                  <a:spcAft>
                    <a:spcPts val="500"/>
                  </a:spcAft>
                  <a:buFont typeface="Arial" pitchFamily="34" charset="0"/>
                  <a:buChar char="•"/>
                  <a:tabLst>
                    <a:tab pos="222117" algn="l"/>
                  </a:tabLst>
                  <a:defRPr sz="1800" kern="1200">
                    <a:solidFill>
                      <a:schemeClr val="tx1"/>
                    </a:solidFill>
                    <a:latin typeface="+mn-lt"/>
                    <a:ea typeface="ＭＳ Ｐゴシック" pitchFamily="-106" charset="-128"/>
                    <a:cs typeface="ＭＳ Ｐゴシック" pitchFamily="-106" charset="-128"/>
                  </a:defRPr>
                </a:lvl1pPr>
                <a:lvl2pPr marL="524887" indent="-302769" algn="l" defTabSz="380775" rtl="0" fontAlgn="base">
                  <a:spcBef>
                    <a:spcPts val="0"/>
                  </a:spcBef>
                  <a:spcAft>
                    <a:spcPts val="500"/>
                  </a:spcAft>
                  <a:buFont typeface="Arial" pitchFamily="34" charset="0"/>
                  <a:buChar char="–"/>
                  <a:tabLst>
                    <a:tab pos="524887" algn="l"/>
                  </a:tabLst>
                  <a:defRPr sz="1800" kern="1200">
                    <a:solidFill>
                      <a:schemeClr val="tx1"/>
                    </a:solidFill>
                    <a:latin typeface="+mn-lt"/>
                    <a:ea typeface="ＭＳ Ｐゴシック" pitchFamily="-106" charset="-128"/>
                    <a:cs typeface="+mn-cs"/>
                  </a:defRPr>
                </a:lvl2pPr>
                <a:lvl3pPr marL="822365" indent="-297481" algn="l" defTabSz="380775" rtl="0" fontAlgn="base">
                  <a:spcBef>
                    <a:spcPts val="0"/>
                  </a:spcBef>
                  <a:spcAft>
                    <a:spcPts val="500"/>
                  </a:spcAft>
                  <a:buFont typeface="Wingdings" charset="2"/>
                  <a:buChar char="§"/>
                  <a:tabLst>
                    <a:tab pos="822365" algn="l"/>
                  </a:tabLst>
                  <a:defRPr sz="1800" kern="1200">
                    <a:solidFill>
                      <a:schemeClr val="tx1"/>
                    </a:solidFill>
                    <a:latin typeface="+mn-lt"/>
                    <a:ea typeface="ＭＳ Ｐゴシック" pitchFamily="-106" charset="-128"/>
                    <a:cs typeface="+mn-cs"/>
                  </a:defRPr>
                </a:lvl3pPr>
                <a:lvl4pPr marL="1118526" indent="-296157" algn="l" defTabSz="380775" rtl="0" fontAlgn="base">
                  <a:spcBef>
                    <a:spcPts val="0"/>
                  </a:spcBef>
                  <a:spcAft>
                    <a:spcPts val="500"/>
                  </a:spcAft>
                  <a:buFont typeface="Symbol" charset="2"/>
                  <a:buChar char="-"/>
                  <a:tabLst>
                    <a:tab pos="1118526" algn="l"/>
                  </a:tabLst>
                  <a:defRPr sz="1800" kern="1200">
                    <a:solidFill>
                      <a:schemeClr val="tx1"/>
                    </a:solidFill>
                    <a:latin typeface="+mn-lt"/>
                    <a:ea typeface="ＭＳ Ｐゴシック" pitchFamily="-106" charset="-128"/>
                    <a:cs typeface="+mn-cs"/>
                  </a:defRPr>
                </a:lvl4pPr>
                <a:lvl5pPr marL="1421292" indent="-302769" algn="l" defTabSz="380775" rtl="0" fontAlgn="base">
                  <a:spcBef>
                    <a:spcPts val="0"/>
                  </a:spcBef>
                  <a:spcAft>
                    <a:spcPts val="500"/>
                  </a:spcAft>
                  <a:buFont typeface="Arial" pitchFamily="34" charset="0"/>
                  <a:buChar char="»"/>
                  <a:tabLst>
                    <a:tab pos="1421292" algn="l"/>
                  </a:tabLst>
                  <a:defRPr sz="1800" kern="1200">
                    <a:solidFill>
                      <a:schemeClr val="tx1"/>
                    </a:solidFill>
                    <a:latin typeface="+mn-lt"/>
                    <a:ea typeface="ＭＳ Ｐゴシック" pitchFamily="-106" charset="-128"/>
                    <a:cs typeface="+mn-cs"/>
                  </a:defRPr>
                </a:lvl5pPr>
                <a:lvl6pPr marL="2094259" indent="-190386" algn="l" defTabSz="380775" rtl="0" eaLnBrk="1" latinLnBrk="0" hangingPunct="1">
                  <a:spcBef>
                    <a:spcPct val="20000"/>
                  </a:spcBef>
                  <a:buFont typeface="Arial"/>
                  <a:buChar char="•"/>
                  <a:defRPr sz="1700" kern="1200">
                    <a:solidFill>
                      <a:schemeClr val="tx1"/>
                    </a:solidFill>
                    <a:latin typeface="+mn-lt"/>
                    <a:ea typeface="+mn-ea"/>
                    <a:cs typeface="+mn-cs"/>
                  </a:defRPr>
                </a:lvl6pPr>
                <a:lvl7pPr marL="2475035" indent="-190386" algn="l" defTabSz="380775" rtl="0" eaLnBrk="1" latinLnBrk="0" hangingPunct="1">
                  <a:spcBef>
                    <a:spcPct val="20000"/>
                  </a:spcBef>
                  <a:buFont typeface="Arial"/>
                  <a:buChar char="•"/>
                  <a:defRPr sz="1700" kern="1200">
                    <a:solidFill>
                      <a:schemeClr val="tx1"/>
                    </a:solidFill>
                    <a:latin typeface="+mn-lt"/>
                    <a:ea typeface="+mn-ea"/>
                    <a:cs typeface="+mn-cs"/>
                  </a:defRPr>
                </a:lvl7pPr>
                <a:lvl8pPr marL="2855808" indent="-190386" algn="l" defTabSz="380775" rtl="0" eaLnBrk="1" latinLnBrk="0" hangingPunct="1">
                  <a:spcBef>
                    <a:spcPct val="20000"/>
                  </a:spcBef>
                  <a:buFont typeface="Arial"/>
                  <a:buChar char="•"/>
                  <a:defRPr sz="1700" kern="1200">
                    <a:solidFill>
                      <a:schemeClr val="tx1"/>
                    </a:solidFill>
                    <a:latin typeface="+mn-lt"/>
                    <a:ea typeface="+mn-ea"/>
                    <a:cs typeface="+mn-cs"/>
                  </a:defRPr>
                </a:lvl8pPr>
                <a:lvl9pPr marL="3236581" indent="-190386" algn="l" defTabSz="380775" rtl="0" eaLnBrk="1" latinLnBrk="0" hangingPunct="1">
                  <a:spcBef>
                    <a:spcPct val="20000"/>
                  </a:spcBef>
                  <a:buFont typeface="Arial"/>
                  <a:buChar char="•"/>
                  <a:defRPr sz="1700" kern="1200">
                    <a:solidFill>
                      <a:schemeClr val="tx1"/>
                    </a:solidFill>
                    <a:latin typeface="+mn-lt"/>
                    <a:ea typeface="+mn-ea"/>
                    <a:cs typeface="+mn-cs"/>
                  </a:defRPr>
                </a:lvl9pPr>
              </a:lstStyle>
              <a:p>
                <a:pPr marL="0" indent="0">
                  <a:spcAft>
                    <a:spcPts val="0"/>
                  </a:spcAft>
                  <a:buFont typeface="Arial" pitchFamily="34" charset="0"/>
                  <a:buNone/>
                </a:pPr>
                <a:r>
                  <a:rPr lang="en-US" sz="1050" dirty="0"/>
                  <a:t>VASO data </a:t>
                </a:r>
              </a:p>
              <a:p>
                <a:pPr marL="0" indent="0">
                  <a:spcAft>
                    <a:spcPts val="0"/>
                  </a:spcAft>
                  <a:buFont typeface="Arial" pitchFamily="34" charset="0"/>
                  <a:buNone/>
                </a:pPr>
                <a:r>
                  <a:rPr lang="en-US" sz="1050" dirty="0"/>
                  <a:t>from Huber</a:t>
                </a:r>
              </a:p>
            </p:txBody>
          </p:sp>
        </p:grpSp>
        <p:sp>
          <p:nvSpPr>
            <p:cNvPr id="91" name="Content Placeholder 2">
              <a:extLst>
                <a:ext uri="{FF2B5EF4-FFF2-40B4-BE49-F238E27FC236}">
                  <a16:creationId xmlns:a16="http://schemas.microsoft.com/office/drawing/2014/main" id="{A8D86CBA-C993-6542-BFA2-DDD8B65BDB7E}"/>
                </a:ext>
              </a:extLst>
            </p:cNvPr>
            <p:cNvSpPr txBox="1">
              <a:spLocks/>
            </p:cNvSpPr>
            <p:nvPr/>
          </p:nvSpPr>
          <p:spPr>
            <a:xfrm>
              <a:off x="11112894" y="6041411"/>
              <a:ext cx="926055" cy="515299"/>
            </a:xfrm>
            <a:prstGeom prst="rect">
              <a:avLst/>
            </a:prstGeom>
          </p:spPr>
          <p:txBody>
            <a:bodyPr lIns="76154" tIns="38076" rIns="76154" bIns="38076"/>
            <a:lstStyle>
              <a:lvl1pPr marL="222117" indent="-222117" algn="l" defTabSz="380775" rtl="0" fontAlgn="base">
                <a:spcBef>
                  <a:spcPts val="0"/>
                </a:spcBef>
                <a:spcAft>
                  <a:spcPts val="500"/>
                </a:spcAft>
                <a:buFont typeface="Arial" pitchFamily="34" charset="0"/>
                <a:buChar char="•"/>
                <a:tabLst>
                  <a:tab pos="222117" algn="l"/>
                </a:tabLst>
                <a:defRPr sz="1800" kern="1200">
                  <a:solidFill>
                    <a:schemeClr val="tx1"/>
                  </a:solidFill>
                  <a:latin typeface="+mn-lt"/>
                  <a:ea typeface="ＭＳ Ｐゴシック" pitchFamily="-106" charset="-128"/>
                  <a:cs typeface="ＭＳ Ｐゴシック" pitchFamily="-106" charset="-128"/>
                </a:defRPr>
              </a:lvl1pPr>
              <a:lvl2pPr marL="524887" indent="-302769" algn="l" defTabSz="380775" rtl="0" fontAlgn="base">
                <a:spcBef>
                  <a:spcPts val="0"/>
                </a:spcBef>
                <a:spcAft>
                  <a:spcPts val="500"/>
                </a:spcAft>
                <a:buFont typeface="Arial" pitchFamily="34" charset="0"/>
                <a:buChar char="–"/>
                <a:tabLst>
                  <a:tab pos="524887" algn="l"/>
                </a:tabLst>
                <a:defRPr sz="1800" kern="1200">
                  <a:solidFill>
                    <a:schemeClr val="tx1"/>
                  </a:solidFill>
                  <a:latin typeface="+mn-lt"/>
                  <a:ea typeface="ＭＳ Ｐゴシック" pitchFamily="-106" charset="-128"/>
                  <a:cs typeface="+mn-cs"/>
                </a:defRPr>
              </a:lvl2pPr>
              <a:lvl3pPr marL="822365" indent="-297481" algn="l" defTabSz="380775" rtl="0" fontAlgn="base">
                <a:spcBef>
                  <a:spcPts val="0"/>
                </a:spcBef>
                <a:spcAft>
                  <a:spcPts val="500"/>
                </a:spcAft>
                <a:buFont typeface="Wingdings" charset="2"/>
                <a:buChar char="§"/>
                <a:tabLst>
                  <a:tab pos="822365" algn="l"/>
                </a:tabLst>
                <a:defRPr sz="1800" kern="1200">
                  <a:solidFill>
                    <a:schemeClr val="tx1"/>
                  </a:solidFill>
                  <a:latin typeface="+mn-lt"/>
                  <a:ea typeface="ＭＳ Ｐゴシック" pitchFamily="-106" charset="-128"/>
                  <a:cs typeface="+mn-cs"/>
                </a:defRPr>
              </a:lvl3pPr>
              <a:lvl4pPr marL="1118526" indent="-296157" algn="l" defTabSz="380775" rtl="0" fontAlgn="base">
                <a:spcBef>
                  <a:spcPts val="0"/>
                </a:spcBef>
                <a:spcAft>
                  <a:spcPts val="500"/>
                </a:spcAft>
                <a:buFont typeface="Symbol" charset="2"/>
                <a:buChar char="-"/>
                <a:tabLst>
                  <a:tab pos="1118526" algn="l"/>
                </a:tabLst>
                <a:defRPr sz="1800" kern="1200">
                  <a:solidFill>
                    <a:schemeClr val="tx1"/>
                  </a:solidFill>
                  <a:latin typeface="+mn-lt"/>
                  <a:ea typeface="ＭＳ Ｐゴシック" pitchFamily="-106" charset="-128"/>
                  <a:cs typeface="+mn-cs"/>
                </a:defRPr>
              </a:lvl4pPr>
              <a:lvl5pPr marL="1421292" indent="-302769" algn="l" defTabSz="380775" rtl="0" fontAlgn="base">
                <a:spcBef>
                  <a:spcPts val="0"/>
                </a:spcBef>
                <a:spcAft>
                  <a:spcPts val="500"/>
                </a:spcAft>
                <a:buFont typeface="Arial" pitchFamily="34" charset="0"/>
                <a:buChar char="»"/>
                <a:tabLst>
                  <a:tab pos="1421292" algn="l"/>
                </a:tabLst>
                <a:defRPr sz="1800" kern="1200">
                  <a:solidFill>
                    <a:schemeClr val="tx1"/>
                  </a:solidFill>
                  <a:latin typeface="+mn-lt"/>
                  <a:ea typeface="ＭＳ Ｐゴシック" pitchFamily="-106" charset="-128"/>
                  <a:cs typeface="+mn-cs"/>
                </a:defRPr>
              </a:lvl5pPr>
              <a:lvl6pPr marL="2094259" indent="-190386" algn="l" defTabSz="380775" rtl="0" eaLnBrk="1" latinLnBrk="0" hangingPunct="1">
                <a:spcBef>
                  <a:spcPct val="20000"/>
                </a:spcBef>
                <a:buFont typeface="Arial"/>
                <a:buChar char="•"/>
                <a:defRPr sz="1700" kern="1200">
                  <a:solidFill>
                    <a:schemeClr val="tx1"/>
                  </a:solidFill>
                  <a:latin typeface="+mn-lt"/>
                  <a:ea typeface="+mn-ea"/>
                  <a:cs typeface="+mn-cs"/>
                </a:defRPr>
              </a:lvl6pPr>
              <a:lvl7pPr marL="2475035" indent="-190386" algn="l" defTabSz="380775" rtl="0" eaLnBrk="1" latinLnBrk="0" hangingPunct="1">
                <a:spcBef>
                  <a:spcPct val="20000"/>
                </a:spcBef>
                <a:buFont typeface="Arial"/>
                <a:buChar char="•"/>
                <a:defRPr sz="1700" kern="1200">
                  <a:solidFill>
                    <a:schemeClr val="tx1"/>
                  </a:solidFill>
                  <a:latin typeface="+mn-lt"/>
                  <a:ea typeface="+mn-ea"/>
                  <a:cs typeface="+mn-cs"/>
                </a:defRPr>
              </a:lvl7pPr>
              <a:lvl8pPr marL="2855808" indent="-190386" algn="l" defTabSz="380775" rtl="0" eaLnBrk="1" latinLnBrk="0" hangingPunct="1">
                <a:spcBef>
                  <a:spcPct val="20000"/>
                </a:spcBef>
                <a:buFont typeface="Arial"/>
                <a:buChar char="•"/>
                <a:defRPr sz="1700" kern="1200">
                  <a:solidFill>
                    <a:schemeClr val="tx1"/>
                  </a:solidFill>
                  <a:latin typeface="+mn-lt"/>
                  <a:ea typeface="+mn-ea"/>
                  <a:cs typeface="+mn-cs"/>
                </a:defRPr>
              </a:lvl8pPr>
              <a:lvl9pPr marL="3236581" indent="-190386" algn="l" defTabSz="380775" rtl="0" eaLnBrk="1" latinLnBrk="0" hangingPunct="1">
                <a:spcBef>
                  <a:spcPct val="20000"/>
                </a:spcBef>
                <a:buFont typeface="Arial"/>
                <a:buChar char="•"/>
                <a:defRPr sz="1700" kern="1200">
                  <a:solidFill>
                    <a:schemeClr val="tx1"/>
                  </a:solidFill>
                  <a:latin typeface="+mn-lt"/>
                  <a:ea typeface="+mn-ea"/>
                  <a:cs typeface="+mn-cs"/>
                </a:defRPr>
              </a:lvl9pPr>
            </a:lstStyle>
            <a:p>
              <a:pPr marL="0" indent="0">
                <a:spcAft>
                  <a:spcPts val="0"/>
                </a:spcAft>
                <a:buFont typeface="Arial" pitchFamily="34" charset="0"/>
                <a:buNone/>
              </a:pPr>
              <a:r>
                <a:rPr lang="en-US" sz="1050" dirty="0"/>
                <a:t>Comparing VASO, </a:t>
              </a:r>
            </a:p>
            <a:p>
              <a:pPr marL="0" indent="0">
                <a:spcAft>
                  <a:spcPts val="0"/>
                </a:spcAft>
                <a:buFont typeface="Arial" pitchFamily="34" charset="0"/>
                <a:buNone/>
              </a:pPr>
              <a:r>
                <a:rPr lang="en-US" sz="1050" dirty="0"/>
                <a:t>GE-BOLD, SE-BOLD</a:t>
              </a:r>
            </a:p>
          </p:txBody>
        </p:sp>
      </p:grpSp>
      <p:grpSp>
        <p:nvGrpSpPr>
          <p:cNvPr id="6" name="Group 5">
            <a:extLst>
              <a:ext uri="{FF2B5EF4-FFF2-40B4-BE49-F238E27FC236}">
                <a16:creationId xmlns:a16="http://schemas.microsoft.com/office/drawing/2014/main" id="{9034C72E-6DC6-D44E-B894-A863CB9CC05C}"/>
              </a:ext>
            </a:extLst>
          </p:cNvPr>
          <p:cNvGrpSpPr/>
          <p:nvPr/>
        </p:nvGrpSpPr>
        <p:grpSpPr>
          <a:xfrm>
            <a:off x="6389170" y="3645566"/>
            <a:ext cx="2595946" cy="3192269"/>
            <a:chOff x="6389170" y="3645566"/>
            <a:chExt cx="2595946" cy="3192269"/>
          </a:xfrm>
        </p:grpSpPr>
        <p:grpSp>
          <p:nvGrpSpPr>
            <p:cNvPr id="45" name="Group 44">
              <a:extLst>
                <a:ext uri="{FF2B5EF4-FFF2-40B4-BE49-F238E27FC236}">
                  <a16:creationId xmlns:a16="http://schemas.microsoft.com/office/drawing/2014/main" id="{A30D4ED4-6F31-CD4F-A1DD-E76CBC2024EB}"/>
                </a:ext>
              </a:extLst>
            </p:cNvPr>
            <p:cNvGrpSpPr/>
            <p:nvPr/>
          </p:nvGrpSpPr>
          <p:grpSpPr>
            <a:xfrm>
              <a:off x="6389170" y="3645566"/>
              <a:ext cx="2595946" cy="3192269"/>
              <a:chOff x="6136030" y="3136261"/>
              <a:chExt cx="2595946" cy="3192269"/>
            </a:xfrm>
          </p:grpSpPr>
          <p:grpSp>
            <p:nvGrpSpPr>
              <p:cNvPr id="46" name="Group 45">
                <a:extLst>
                  <a:ext uri="{FF2B5EF4-FFF2-40B4-BE49-F238E27FC236}">
                    <a16:creationId xmlns:a16="http://schemas.microsoft.com/office/drawing/2014/main" id="{91088E59-AB30-7844-861B-2E44B047DA89}"/>
                  </a:ext>
                </a:extLst>
              </p:cNvPr>
              <p:cNvGrpSpPr/>
              <p:nvPr/>
            </p:nvGrpSpPr>
            <p:grpSpPr>
              <a:xfrm>
                <a:off x="6136030" y="3136261"/>
                <a:ext cx="2595946" cy="3086602"/>
                <a:chOff x="5938807" y="3136261"/>
                <a:chExt cx="2595946" cy="3086602"/>
              </a:xfrm>
            </p:grpSpPr>
            <p:grpSp>
              <p:nvGrpSpPr>
                <p:cNvPr id="48" name="Group 47">
                  <a:extLst>
                    <a:ext uri="{FF2B5EF4-FFF2-40B4-BE49-F238E27FC236}">
                      <a16:creationId xmlns:a16="http://schemas.microsoft.com/office/drawing/2014/main" id="{BC84F596-847C-F346-BF9C-9D6DE1B8DC7C}"/>
                    </a:ext>
                  </a:extLst>
                </p:cNvPr>
                <p:cNvGrpSpPr/>
                <p:nvPr/>
              </p:nvGrpSpPr>
              <p:grpSpPr>
                <a:xfrm>
                  <a:off x="6045569" y="3288745"/>
                  <a:ext cx="2353954" cy="2229202"/>
                  <a:chOff x="5290620" y="1369684"/>
                  <a:chExt cx="2353954" cy="2229202"/>
                </a:xfrm>
              </p:grpSpPr>
              <p:pic>
                <p:nvPicPr>
                  <p:cNvPr id="50" name="Picture 49">
                    <a:extLst>
                      <a:ext uri="{FF2B5EF4-FFF2-40B4-BE49-F238E27FC236}">
                        <a16:creationId xmlns:a16="http://schemas.microsoft.com/office/drawing/2014/main" id="{E565EE88-354E-D94E-9B77-A33C02D62B40}"/>
                      </a:ext>
                    </a:extLst>
                  </p:cNvPr>
                  <p:cNvPicPr>
                    <a:picLocks noChangeAspect="1"/>
                  </p:cNvPicPr>
                  <p:nvPr/>
                </p:nvPicPr>
                <p:blipFill rotWithShape="1">
                  <a:blip r:embed="rId18"/>
                  <a:srcRect l="38205" t="44854"/>
                  <a:stretch/>
                </p:blipFill>
                <p:spPr>
                  <a:xfrm>
                    <a:off x="5290620" y="1612694"/>
                    <a:ext cx="2225681" cy="1986192"/>
                  </a:xfrm>
                  <a:prstGeom prst="rect">
                    <a:avLst/>
                  </a:prstGeom>
                </p:spPr>
              </p:pic>
              <p:grpSp>
                <p:nvGrpSpPr>
                  <p:cNvPr id="51" name="Group 50">
                    <a:extLst>
                      <a:ext uri="{FF2B5EF4-FFF2-40B4-BE49-F238E27FC236}">
                        <a16:creationId xmlns:a16="http://schemas.microsoft.com/office/drawing/2014/main" id="{346C6FCA-2483-D149-90F1-2AAE0C99DDA8}"/>
                      </a:ext>
                    </a:extLst>
                  </p:cNvPr>
                  <p:cNvGrpSpPr/>
                  <p:nvPr/>
                </p:nvGrpSpPr>
                <p:grpSpPr>
                  <a:xfrm flipH="1">
                    <a:off x="6039050" y="1369684"/>
                    <a:ext cx="1605524" cy="986728"/>
                    <a:chOff x="3571515" y="2158061"/>
                    <a:chExt cx="2858396" cy="1756722"/>
                  </a:xfrm>
                </p:grpSpPr>
                <p:pic>
                  <p:nvPicPr>
                    <p:cNvPr id="52" name="Picture 51" descr="A picture containing bird&#10;&#10;Description automatically generated">
                      <a:extLst>
                        <a:ext uri="{FF2B5EF4-FFF2-40B4-BE49-F238E27FC236}">
                          <a16:creationId xmlns:a16="http://schemas.microsoft.com/office/drawing/2014/main" id="{5F9EF567-FD08-C849-97F4-82AF00CB52EE}"/>
                        </a:ext>
                      </a:extLst>
                    </p:cNvPr>
                    <p:cNvPicPr>
                      <a:picLocks noChangeAspect="1"/>
                    </p:cNvPicPr>
                    <p:nvPr/>
                  </p:nvPicPr>
                  <p:blipFill>
                    <a:blip r:embed="rId19"/>
                    <a:stretch>
                      <a:fillRect/>
                    </a:stretch>
                  </p:blipFill>
                  <p:spPr>
                    <a:xfrm rot="20561495">
                      <a:off x="5152803" y="2846343"/>
                      <a:ext cx="1154335" cy="715843"/>
                    </a:xfrm>
                    <a:prstGeom prst="rect">
                      <a:avLst/>
                    </a:prstGeom>
                  </p:spPr>
                </p:pic>
                <p:pic>
                  <p:nvPicPr>
                    <p:cNvPr id="53" name="Picture 52" descr="A pair of sunglasses&#10;&#10;Description automatically generated">
                      <a:extLst>
                        <a:ext uri="{FF2B5EF4-FFF2-40B4-BE49-F238E27FC236}">
                          <a16:creationId xmlns:a16="http://schemas.microsoft.com/office/drawing/2014/main" id="{AD98EBF7-AE5B-FC43-9CE3-07F11E364FAF}"/>
                        </a:ext>
                      </a:extLst>
                    </p:cNvPr>
                    <p:cNvPicPr>
                      <a:picLocks noChangeAspect="1"/>
                    </p:cNvPicPr>
                    <p:nvPr/>
                  </p:nvPicPr>
                  <p:blipFill>
                    <a:blip r:embed="rId20"/>
                    <a:stretch>
                      <a:fillRect/>
                    </a:stretch>
                  </p:blipFill>
                  <p:spPr>
                    <a:xfrm>
                      <a:off x="3571515" y="2158061"/>
                      <a:ext cx="2858396" cy="1756722"/>
                    </a:xfrm>
                    <a:prstGeom prst="rect">
                      <a:avLst/>
                    </a:prstGeom>
                    <a:ln>
                      <a:solidFill>
                        <a:schemeClr val="tx1"/>
                      </a:solidFill>
                    </a:ln>
                  </p:spPr>
                </p:pic>
              </p:grpSp>
            </p:grpSp>
            <p:sp>
              <p:nvSpPr>
                <p:cNvPr id="49" name="Rectangle 48">
                  <a:extLst>
                    <a:ext uri="{FF2B5EF4-FFF2-40B4-BE49-F238E27FC236}">
                      <a16:creationId xmlns:a16="http://schemas.microsoft.com/office/drawing/2014/main" id="{EA28E992-54E7-D449-A7C3-DC1BC5D3AA18}"/>
                    </a:ext>
                  </a:extLst>
                </p:cNvPr>
                <p:cNvSpPr/>
                <p:nvPr/>
              </p:nvSpPr>
              <p:spPr bwMode="auto">
                <a:xfrm>
                  <a:off x="5938807" y="3136261"/>
                  <a:ext cx="2595946" cy="3086602"/>
                </a:xfrm>
                <a:prstGeom prst="rect">
                  <a:avLst/>
                </a:prstGeom>
                <a:noFill/>
                <a:ln w="9525">
                  <a:solidFill>
                    <a:schemeClr val="tx1"/>
                  </a:solidFill>
                  <a:miter lim="800000"/>
                  <a:headEnd/>
                  <a:tailEnd/>
                </a:ln>
                <a:effectLst/>
              </p:spPr>
              <p:txBody>
                <a:bodyPr wrap="none" rtlCol="0" anchor="ctr">
                  <a:prstTxWarp prst="textNoShape">
                    <a:avLst/>
                  </a:prstTxWarp>
                </a:bodyPr>
                <a:lstStyle/>
                <a:p>
                  <a:pPr algn="ctr"/>
                  <a:endParaRPr lang="en-US"/>
                </a:p>
              </p:txBody>
            </p:sp>
          </p:grpSp>
          <p:sp>
            <p:nvSpPr>
              <p:cNvPr id="47" name="Content Placeholder 2">
                <a:extLst>
                  <a:ext uri="{FF2B5EF4-FFF2-40B4-BE49-F238E27FC236}">
                    <a16:creationId xmlns:a16="http://schemas.microsoft.com/office/drawing/2014/main" id="{39C414A8-E5D8-2E42-B050-1528343C327C}"/>
                  </a:ext>
                </a:extLst>
              </p:cNvPr>
              <p:cNvSpPr txBox="1">
                <a:spLocks/>
              </p:cNvSpPr>
              <p:nvPr/>
            </p:nvSpPr>
            <p:spPr>
              <a:xfrm>
                <a:off x="6141931" y="5813231"/>
                <a:ext cx="1680107" cy="515299"/>
              </a:xfrm>
              <a:prstGeom prst="rect">
                <a:avLst/>
              </a:prstGeom>
            </p:spPr>
            <p:txBody>
              <a:bodyPr lIns="76154" tIns="38076" rIns="76154" bIns="38076"/>
              <a:lstStyle>
                <a:lvl1pPr marL="222117" indent="-222117" algn="l" defTabSz="380775" rtl="0" fontAlgn="base">
                  <a:spcBef>
                    <a:spcPts val="0"/>
                  </a:spcBef>
                  <a:spcAft>
                    <a:spcPts val="500"/>
                  </a:spcAft>
                  <a:buFont typeface="Arial" pitchFamily="34" charset="0"/>
                  <a:buChar char="•"/>
                  <a:tabLst>
                    <a:tab pos="222117" algn="l"/>
                  </a:tabLst>
                  <a:defRPr sz="1800" kern="1200">
                    <a:solidFill>
                      <a:schemeClr val="tx1"/>
                    </a:solidFill>
                    <a:latin typeface="+mn-lt"/>
                    <a:ea typeface="ＭＳ Ｐゴシック" pitchFamily="-106" charset="-128"/>
                    <a:cs typeface="ＭＳ Ｐゴシック" pitchFamily="-106" charset="-128"/>
                  </a:defRPr>
                </a:lvl1pPr>
                <a:lvl2pPr marL="524887" indent="-302769" algn="l" defTabSz="380775" rtl="0" fontAlgn="base">
                  <a:spcBef>
                    <a:spcPts val="0"/>
                  </a:spcBef>
                  <a:spcAft>
                    <a:spcPts val="500"/>
                  </a:spcAft>
                  <a:buFont typeface="Arial" pitchFamily="34" charset="0"/>
                  <a:buChar char="–"/>
                  <a:tabLst>
                    <a:tab pos="524887" algn="l"/>
                  </a:tabLst>
                  <a:defRPr sz="1800" kern="1200">
                    <a:solidFill>
                      <a:schemeClr val="tx1"/>
                    </a:solidFill>
                    <a:latin typeface="+mn-lt"/>
                    <a:ea typeface="ＭＳ Ｐゴシック" pitchFamily="-106" charset="-128"/>
                    <a:cs typeface="+mn-cs"/>
                  </a:defRPr>
                </a:lvl2pPr>
                <a:lvl3pPr marL="822365" indent="-297481" algn="l" defTabSz="380775" rtl="0" fontAlgn="base">
                  <a:spcBef>
                    <a:spcPts val="0"/>
                  </a:spcBef>
                  <a:spcAft>
                    <a:spcPts val="500"/>
                  </a:spcAft>
                  <a:buFont typeface="Wingdings" charset="2"/>
                  <a:buChar char="§"/>
                  <a:tabLst>
                    <a:tab pos="822365" algn="l"/>
                  </a:tabLst>
                  <a:defRPr sz="1800" kern="1200">
                    <a:solidFill>
                      <a:schemeClr val="tx1"/>
                    </a:solidFill>
                    <a:latin typeface="+mn-lt"/>
                    <a:ea typeface="ＭＳ Ｐゴシック" pitchFamily="-106" charset="-128"/>
                    <a:cs typeface="+mn-cs"/>
                  </a:defRPr>
                </a:lvl3pPr>
                <a:lvl4pPr marL="1118526" indent="-296157" algn="l" defTabSz="380775" rtl="0" fontAlgn="base">
                  <a:spcBef>
                    <a:spcPts val="0"/>
                  </a:spcBef>
                  <a:spcAft>
                    <a:spcPts val="500"/>
                  </a:spcAft>
                  <a:buFont typeface="Symbol" charset="2"/>
                  <a:buChar char="-"/>
                  <a:tabLst>
                    <a:tab pos="1118526" algn="l"/>
                  </a:tabLst>
                  <a:defRPr sz="1800" kern="1200">
                    <a:solidFill>
                      <a:schemeClr val="tx1"/>
                    </a:solidFill>
                    <a:latin typeface="+mn-lt"/>
                    <a:ea typeface="ＭＳ Ｐゴシック" pitchFamily="-106" charset="-128"/>
                    <a:cs typeface="+mn-cs"/>
                  </a:defRPr>
                </a:lvl4pPr>
                <a:lvl5pPr marL="1421292" indent="-302769" algn="l" defTabSz="380775" rtl="0" fontAlgn="base">
                  <a:spcBef>
                    <a:spcPts val="0"/>
                  </a:spcBef>
                  <a:spcAft>
                    <a:spcPts val="500"/>
                  </a:spcAft>
                  <a:buFont typeface="Arial" pitchFamily="34" charset="0"/>
                  <a:buChar char="»"/>
                  <a:tabLst>
                    <a:tab pos="1421292" algn="l"/>
                  </a:tabLst>
                  <a:defRPr sz="1800" kern="1200">
                    <a:solidFill>
                      <a:schemeClr val="tx1"/>
                    </a:solidFill>
                    <a:latin typeface="+mn-lt"/>
                    <a:ea typeface="ＭＳ Ｐゴシック" pitchFamily="-106" charset="-128"/>
                    <a:cs typeface="+mn-cs"/>
                  </a:defRPr>
                </a:lvl5pPr>
                <a:lvl6pPr marL="2094259" indent="-190386" algn="l" defTabSz="380775" rtl="0" eaLnBrk="1" latinLnBrk="0" hangingPunct="1">
                  <a:spcBef>
                    <a:spcPct val="20000"/>
                  </a:spcBef>
                  <a:buFont typeface="Arial"/>
                  <a:buChar char="•"/>
                  <a:defRPr sz="1700" kern="1200">
                    <a:solidFill>
                      <a:schemeClr val="tx1"/>
                    </a:solidFill>
                    <a:latin typeface="+mn-lt"/>
                    <a:ea typeface="+mn-ea"/>
                    <a:cs typeface="+mn-cs"/>
                  </a:defRPr>
                </a:lvl6pPr>
                <a:lvl7pPr marL="2475035" indent="-190386" algn="l" defTabSz="380775" rtl="0" eaLnBrk="1" latinLnBrk="0" hangingPunct="1">
                  <a:spcBef>
                    <a:spcPct val="20000"/>
                  </a:spcBef>
                  <a:buFont typeface="Arial"/>
                  <a:buChar char="•"/>
                  <a:defRPr sz="1700" kern="1200">
                    <a:solidFill>
                      <a:schemeClr val="tx1"/>
                    </a:solidFill>
                    <a:latin typeface="+mn-lt"/>
                    <a:ea typeface="+mn-ea"/>
                    <a:cs typeface="+mn-cs"/>
                  </a:defRPr>
                </a:lvl7pPr>
                <a:lvl8pPr marL="2855808" indent="-190386" algn="l" defTabSz="380775" rtl="0" eaLnBrk="1" latinLnBrk="0" hangingPunct="1">
                  <a:spcBef>
                    <a:spcPct val="20000"/>
                  </a:spcBef>
                  <a:buFont typeface="Arial"/>
                  <a:buChar char="•"/>
                  <a:defRPr sz="1700" kern="1200">
                    <a:solidFill>
                      <a:schemeClr val="tx1"/>
                    </a:solidFill>
                    <a:latin typeface="+mn-lt"/>
                    <a:ea typeface="+mn-ea"/>
                    <a:cs typeface="+mn-cs"/>
                  </a:defRPr>
                </a:lvl8pPr>
                <a:lvl9pPr marL="3236581" indent="-190386" algn="l" defTabSz="380775" rtl="0" eaLnBrk="1" latinLnBrk="0" hangingPunct="1">
                  <a:spcBef>
                    <a:spcPct val="20000"/>
                  </a:spcBef>
                  <a:buFont typeface="Arial"/>
                  <a:buChar char="•"/>
                  <a:defRPr sz="1700" kern="1200">
                    <a:solidFill>
                      <a:schemeClr val="tx1"/>
                    </a:solidFill>
                    <a:latin typeface="+mn-lt"/>
                    <a:ea typeface="+mn-ea"/>
                    <a:cs typeface="+mn-cs"/>
                  </a:defRPr>
                </a:lvl9pPr>
              </a:lstStyle>
              <a:p>
                <a:pPr marL="0" indent="0">
                  <a:spcAft>
                    <a:spcPts val="0"/>
                  </a:spcAft>
                  <a:buFont typeface="Arial" pitchFamily="34" charset="0"/>
                  <a:buNone/>
                </a:pPr>
                <a:r>
                  <a:rPr lang="en-US" sz="1050" dirty="0"/>
                  <a:t>GE data </a:t>
                </a:r>
              </a:p>
              <a:p>
                <a:pPr marL="0" indent="0">
                  <a:spcAft>
                    <a:spcPts val="0"/>
                  </a:spcAft>
                  <a:buFont typeface="Arial" pitchFamily="34" charset="0"/>
                  <a:buNone/>
                </a:pPr>
                <a:r>
                  <a:rPr lang="en-US" sz="1050" dirty="0"/>
                  <a:t>from </a:t>
                </a:r>
                <a:r>
                  <a:rPr lang="en-US" sz="1050" dirty="0" err="1"/>
                  <a:t>Heanelt</a:t>
                </a:r>
                <a:endParaRPr lang="en-US" sz="1050" dirty="0"/>
              </a:p>
            </p:txBody>
          </p:sp>
        </p:grpSp>
        <p:sp>
          <p:nvSpPr>
            <p:cNvPr id="92" name="Content Placeholder 2">
              <a:extLst>
                <a:ext uri="{FF2B5EF4-FFF2-40B4-BE49-F238E27FC236}">
                  <a16:creationId xmlns:a16="http://schemas.microsoft.com/office/drawing/2014/main" id="{0D1AB508-7B0F-C544-94F5-2BD5B0C93571}"/>
                </a:ext>
              </a:extLst>
            </p:cNvPr>
            <p:cNvSpPr txBox="1">
              <a:spLocks/>
            </p:cNvSpPr>
            <p:nvPr/>
          </p:nvSpPr>
          <p:spPr>
            <a:xfrm>
              <a:off x="8049251" y="6030509"/>
              <a:ext cx="926055" cy="515299"/>
            </a:xfrm>
            <a:prstGeom prst="rect">
              <a:avLst/>
            </a:prstGeom>
          </p:spPr>
          <p:txBody>
            <a:bodyPr lIns="76154" tIns="38076" rIns="76154" bIns="38076"/>
            <a:lstStyle>
              <a:lvl1pPr marL="222117" indent="-222117" algn="l" defTabSz="380775" rtl="0" fontAlgn="base">
                <a:spcBef>
                  <a:spcPts val="0"/>
                </a:spcBef>
                <a:spcAft>
                  <a:spcPts val="500"/>
                </a:spcAft>
                <a:buFont typeface="Arial" pitchFamily="34" charset="0"/>
                <a:buChar char="•"/>
                <a:tabLst>
                  <a:tab pos="222117" algn="l"/>
                </a:tabLst>
                <a:defRPr sz="1800" kern="1200">
                  <a:solidFill>
                    <a:schemeClr val="tx1"/>
                  </a:solidFill>
                  <a:latin typeface="+mn-lt"/>
                  <a:ea typeface="ＭＳ Ｐゴシック" pitchFamily="-106" charset="-128"/>
                  <a:cs typeface="ＭＳ Ｐゴシック" pitchFamily="-106" charset="-128"/>
                </a:defRPr>
              </a:lvl1pPr>
              <a:lvl2pPr marL="524887" indent="-302769" algn="l" defTabSz="380775" rtl="0" fontAlgn="base">
                <a:spcBef>
                  <a:spcPts val="0"/>
                </a:spcBef>
                <a:spcAft>
                  <a:spcPts val="500"/>
                </a:spcAft>
                <a:buFont typeface="Arial" pitchFamily="34" charset="0"/>
                <a:buChar char="–"/>
                <a:tabLst>
                  <a:tab pos="524887" algn="l"/>
                </a:tabLst>
                <a:defRPr sz="1800" kern="1200">
                  <a:solidFill>
                    <a:schemeClr val="tx1"/>
                  </a:solidFill>
                  <a:latin typeface="+mn-lt"/>
                  <a:ea typeface="ＭＳ Ｐゴシック" pitchFamily="-106" charset="-128"/>
                  <a:cs typeface="+mn-cs"/>
                </a:defRPr>
              </a:lvl2pPr>
              <a:lvl3pPr marL="822365" indent="-297481" algn="l" defTabSz="380775" rtl="0" fontAlgn="base">
                <a:spcBef>
                  <a:spcPts val="0"/>
                </a:spcBef>
                <a:spcAft>
                  <a:spcPts val="500"/>
                </a:spcAft>
                <a:buFont typeface="Wingdings" charset="2"/>
                <a:buChar char="§"/>
                <a:tabLst>
                  <a:tab pos="822365" algn="l"/>
                </a:tabLst>
                <a:defRPr sz="1800" kern="1200">
                  <a:solidFill>
                    <a:schemeClr val="tx1"/>
                  </a:solidFill>
                  <a:latin typeface="+mn-lt"/>
                  <a:ea typeface="ＭＳ Ｐゴシック" pitchFamily="-106" charset="-128"/>
                  <a:cs typeface="+mn-cs"/>
                </a:defRPr>
              </a:lvl3pPr>
              <a:lvl4pPr marL="1118526" indent="-296157" algn="l" defTabSz="380775" rtl="0" fontAlgn="base">
                <a:spcBef>
                  <a:spcPts val="0"/>
                </a:spcBef>
                <a:spcAft>
                  <a:spcPts val="500"/>
                </a:spcAft>
                <a:buFont typeface="Symbol" charset="2"/>
                <a:buChar char="-"/>
                <a:tabLst>
                  <a:tab pos="1118526" algn="l"/>
                </a:tabLst>
                <a:defRPr sz="1800" kern="1200">
                  <a:solidFill>
                    <a:schemeClr val="tx1"/>
                  </a:solidFill>
                  <a:latin typeface="+mn-lt"/>
                  <a:ea typeface="ＭＳ Ｐゴシック" pitchFamily="-106" charset="-128"/>
                  <a:cs typeface="+mn-cs"/>
                </a:defRPr>
              </a:lvl4pPr>
              <a:lvl5pPr marL="1421292" indent="-302769" algn="l" defTabSz="380775" rtl="0" fontAlgn="base">
                <a:spcBef>
                  <a:spcPts val="0"/>
                </a:spcBef>
                <a:spcAft>
                  <a:spcPts val="500"/>
                </a:spcAft>
                <a:buFont typeface="Arial" pitchFamily="34" charset="0"/>
                <a:buChar char="»"/>
                <a:tabLst>
                  <a:tab pos="1421292" algn="l"/>
                </a:tabLst>
                <a:defRPr sz="1800" kern="1200">
                  <a:solidFill>
                    <a:schemeClr val="tx1"/>
                  </a:solidFill>
                  <a:latin typeface="+mn-lt"/>
                  <a:ea typeface="ＭＳ Ｐゴシック" pitchFamily="-106" charset="-128"/>
                  <a:cs typeface="+mn-cs"/>
                </a:defRPr>
              </a:lvl5pPr>
              <a:lvl6pPr marL="2094259" indent="-190386" algn="l" defTabSz="380775" rtl="0" eaLnBrk="1" latinLnBrk="0" hangingPunct="1">
                <a:spcBef>
                  <a:spcPct val="20000"/>
                </a:spcBef>
                <a:buFont typeface="Arial"/>
                <a:buChar char="•"/>
                <a:defRPr sz="1700" kern="1200">
                  <a:solidFill>
                    <a:schemeClr val="tx1"/>
                  </a:solidFill>
                  <a:latin typeface="+mn-lt"/>
                  <a:ea typeface="+mn-ea"/>
                  <a:cs typeface="+mn-cs"/>
                </a:defRPr>
              </a:lvl6pPr>
              <a:lvl7pPr marL="2475035" indent="-190386" algn="l" defTabSz="380775" rtl="0" eaLnBrk="1" latinLnBrk="0" hangingPunct="1">
                <a:spcBef>
                  <a:spcPct val="20000"/>
                </a:spcBef>
                <a:buFont typeface="Arial"/>
                <a:buChar char="•"/>
                <a:defRPr sz="1700" kern="1200">
                  <a:solidFill>
                    <a:schemeClr val="tx1"/>
                  </a:solidFill>
                  <a:latin typeface="+mn-lt"/>
                  <a:ea typeface="+mn-ea"/>
                  <a:cs typeface="+mn-cs"/>
                </a:defRPr>
              </a:lvl7pPr>
              <a:lvl8pPr marL="2855808" indent="-190386" algn="l" defTabSz="380775" rtl="0" eaLnBrk="1" latinLnBrk="0" hangingPunct="1">
                <a:spcBef>
                  <a:spcPct val="20000"/>
                </a:spcBef>
                <a:buFont typeface="Arial"/>
                <a:buChar char="•"/>
                <a:defRPr sz="1700" kern="1200">
                  <a:solidFill>
                    <a:schemeClr val="tx1"/>
                  </a:solidFill>
                  <a:latin typeface="+mn-lt"/>
                  <a:ea typeface="+mn-ea"/>
                  <a:cs typeface="+mn-cs"/>
                </a:defRPr>
              </a:lvl8pPr>
              <a:lvl9pPr marL="3236581" indent="-190386" algn="l" defTabSz="380775" rtl="0" eaLnBrk="1" latinLnBrk="0" hangingPunct="1">
                <a:spcBef>
                  <a:spcPct val="20000"/>
                </a:spcBef>
                <a:buFont typeface="Arial"/>
                <a:buChar char="•"/>
                <a:defRPr sz="1700" kern="1200">
                  <a:solidFill>
                    <a:schemeClr val="tx1"/>
                  </a:solidFill>
                  <a:latin typeface="+mn-lt"/>
                  <a:ea typeface="+mn-ea"/>
                  <a:cs typeface="+mn-cs"/>
                </a:defRPr>
              </a:lvl9pPr>
            </a:lstStyle>
            <a:p>
              <a:pPr marL="0" indent="0">
                <a:spcAft>
                  <a:spcPts val="0"/>
                </a:spcAft>
                <a:buFont typeface="Arial" pitchFamily="34" charset="0"/>
                <a:buNone/>
              </a:pPr>
              <a:r>
                <a:rPr lang="en-US" sz="1050" dirty="0"/>
                <a:t>Comparing VASO, </a:t>
              </a:r>
            </a:p>
            <a:p>
              <a:pPr marL="0" indent="0">
                <a:spcAft>
                  <a:spcPts val="0"/>
                </a:spcAft>
                <a:buFont typeface="Arial" pitchFamily="34" charset="0"/>
                <a:buNone/>
              </a:pPr>
              <a:r>
                <a:rPr lang="en-US" sz="1050" dirty="0"/>
                <a:t>GE-BOLD, SE-BOLD</a:t>
              </a:r>
            </a:p>
          </p:txBody>
        </p:sp>
      </p:grpSp>
      <p:grpSp>
        <p:nvGrpSpPr>
          <p:cNvPr id="5" name="Group 4">
            <a:extLst>
              <a:ext uri="{FF2B5EF4-FFF2-40B4-BE49-F238E27FC236}">
                <a16:creationId xmlns:a16="http://schemas.microsoft.com/office/drawing/2014/main" id="{07398561-4EE6-E14D-961B-F00613CD43A7}"/>
              </a:ext>
            </a:extLst>
          </p:cNvPr>
          <p:cNvGrpSpPr/>
          <p:nvPr/>
        </p:nvGrpSpPr>
        <p:grpSpPr>
          <a:xfrm>
            <a:off x="3220043" y="3645566"/>
            <a:ext cx="2671303" cy="3086602"/>
            <a:chOff x="3220043" y="3645566"/>
            <a:chExt cx="2671303" cy="3086602"/>
          </a:xfrm>
        </p:grpSpPr>
        <p:grpSp>
          <p:nvGrpSpPr>
            <p:cNvPr id="17" name="Group 16">
              <a:extLst>
                <a:ext uri="{FF2B5EF4-FFF2-40B4-BE49-F238E27FC236}">
                  <a16:creationId xmlns:a16="http://schemas.microsoft.com/office/drawing/2014/main" id="{B3E0F434-D9C0-CB44-BDF8-B8837851AF58}"/>
                </a:ext>
              </a:extLst>
            </p:cNvPr>
            <p:cNvGrpSpPr/>
            <p:nvPr/>
          </p:nvGrpSpPr>
          <p:grpSpPr>
            <a:xfrm>
              <a:off x="3220043" y="3645566"/>
              <a:ext cx="2645909" cy="3086602"/>
              <a:chOff x="3067221" y="3136261"/>
              <a:chExt cx="2645909" cy="3086602"/>
            </a:xfrm>
          </p:grpSpPr>
          <p:grpSp>
            <p:nvGrpSpPr>
              <p:cNvPr id="26" name="Group 25">
                <a:extLst>
                  <a:ext uri="{FF2B5EF4-FFF2-40B4-BE49-F238E27FC236}">
                    <a16:creationId xmlns:a16="http://schemas.microsoft.com/office/drawing/2014/main" id="{3A836561-69D5-C044-8908-9350D43E4C18}"/>
                  </a:ext>
                </a:extLst>
              </p:cNvPr>
              <p:cNvGrpSpPr/>
              <p:nvPr/>
            </p:nvGrpSpPr>
            <p:grpSpPr>
              <a:xfrm>
                <a:off x="3127759" y="3358902"/>
                <a:ext cx="2585371" cy="2711979"/>
                <a:chOff x="7077563" y="3055163"/>
                <a:chExt cx="3377370" cy="3609494"/>
              </a:xfrm>
            </p:grpSpPr>
            <p:grpSp>
              <p:nvGrpSpPr>
                <p:cNvPr id="28" name="Group 27">
                  <a:extLst>
                    <a:ext uri="{FF2B5EF4-FFF2-40B4-BE49-F238E27FC236}">
                      <a16:creationId xmlns:a16="http://schemas.microsoft.com/office/drawing/2014/main" id="{476E210E-3C8E-3241-A8CB-8BCEB7E11F5E}"/>
                    </a:ext>
                  </a:extLst>
                </p:cNvPr>
                <p:cNvGrpSpPr/>
                <p:nvPr/>
              </p:nvGrpSpPr>
              <p:grpSpPr>
                <a:xfrm>
                  <a:off x="7096376" y="4100646"/>
                  <a:ext cx="3358557" cy="2564011"/>
                  <a:chOff x="6912431" y="3230396"/>
                  <a:chExt cx="4872416" cy="3719731"/>
                </a:xfrm>
              </p:grpSpPr>
              <p:pic>
                <p:nvPicPr>
                  <p:cNvPr id="33" name="Picture 2">
                    <a:extLst>
                      <a:ext uri="{FF2B5EF4-FFF2-40B4-BE49-F238E27FC236}">
                        <a16:creationId xmlns:a16="http://schemas.microsoft.com/office/drawing/2014/main" id="{59096E1C-20BA-7241-881A-D192BB8F17A6}"/>
                      </a:ext>
                    </a:extLst>
                  </p:cNvPr>
                  <p:cNvPicPr>
                    <a:picLocks noChangeAspect="1" noChangeArrowheads="1"/>
                  </p:cNvPicPr>
                  <p:nvPr/>
                </p:nvPicPr>
                <p:blipFill>
                  <a:blip r:embed="rId21">
                    <a:extLst>
                      <a:ext uri="{BEBA8EAE-BF5A-486C-A8C5-ECC9F3942E4B}">
                        <a14:imgProps xmlns:a14="http://schemas.microsoft.com/office/drawing/2010/main">
                          <a14:imgLayer r:embed="rId22">
                            <a14:imgEffect>
                              <a14:backgroundRemoval t="8422" b="89840" l="8023" r="91834">
                                <a14:foregroundMark x1="89828" y1="34893" x2="91834" y2="52674"/>
                                <a14:foregroundMark x1="91834" y1="52674" x2="87679" y2="67914"/>
                                <a14:foregroundMark x1="43123" y1="10294" x2="56590" y2="8556"/>
                                <a14:foregroundMark x1="8023" y1="38770" x2="8596" y2="54813"/>
                              </a14:backgroundRemoval>
                            </a14:imgEffect>
                          </a14:imgLayer>
                        </a14:imgProps>
                      </a:ext>
                    </a:extLst>
                  </a:blip>
                  <a:stretch>
                    <a:fillRect/>
                  </a:stretch>
                </p:blipFill>
                <p:spPr bwMode="auto">
                  <a:xfrm>
                    <a:off x="8659889" y="3230396"/>
                    <a:ext cx="3124958" cy="3348814"/>
                  </a:xfrm>
                  <a:prstGeom prst="rect">
                    <a:avLst/>
                  </a:prstGeom>
                  <a:noFill/>
                  <a:extLst>
                    <a:ext uri="{909E8E84-426E-40DD-AFC4-6F175D3DCCD1}">
                      <a14:hiddenFill xmlns:a14="http://schemas.microsoft.com/office/drawing/2010/main">
                        <a:solidFill>
                          <a:srgbClr val="FFFFFF"/>
                        </a:solidFill>
                      </a14:hiddenFill>
                    </a:ext>
                  </a:extLst>
                </p:spPr>
              </p:pic>
              <p:pic>
                <p:nvPicPr>
                  <p:cNvPr id="34" name="Picture 33">
                    <a:extLst>
                      <a:ext uri="{FF2B5EF4-FFF2-40B4-BE49-F238E27FC236}">
                        <a16:creationId xmlns:a16="http://schemas.microsoft.com/office/drawing/2014/main" id="{DEBFE88A-1869-244F-9C72-2A8C4CDBE0B4}"/>
                      </a:ext>
                    </a:extLst>
                  </p:cNvPr>
                  <p:cNvPicPr>
                    <a:picLocks noChangeAspect="1"/>
                  </p:cNvPicPr>
                  <p:nvPr/>
                </p:nvPicPr>
                <p:blipFill>
                  <a:blip r:embed="rId23">
                    <a:extLst>
                      <a:ext uri="{BEBA8EAE-BF5A-486C-A8C5-ECC9F3942E4B}">
                        <a14:imgProps xmlns:a14="http://schemas.microsoft.com/office/drawing/2010/main">
                          <a14:imgLayer r:embed="rId24">
                            <a14:imgEffect>
                              <a14:backgroundRemoval t="2658" b="89980" l="9052" r="94253">
                                <a14:foregroundMark x1="90086" y1="51022" x2="87500" y2="69121"/>
                                <a14:foregroundMark x1="91954" y1="60429" x2="94253" y2="65440"/>
                                <a14:foregroundMark x1="25287" y1="14519" x2="52443" y2="24233"/>
                                <a14:foregroundMark x1="52443" y1="24233" x2="55172" y2="26687"/>
                                <a14:foregroundMark x1="11925" y1="7669" x2="23132" y2="7975"/>
                                <a14:foregroundMark x1="9052" y1="2658" x2="13218" y2="11145"/>
                              </a14:backgroundRemoval>
                            </a14:imgEffect>
                          </a14:imgLayer>
                        </a14:imgProps>
                      </a:ext>
                    </a:extLst>
                  </a:blip>
                  <a:stretch>
                    <a:fillRect/>
                  </a:stretch>
                </p:blipFill>
                <p:spPr>
                  <a:xfrm>
                    <a:off x="6912431" y="4428968"/>
                    <a:ext cx="1794199" cy="2521159"/>
                  </a:xfrm>
                  <a:prstGeom prst="rect">
                    <a:avLst/>
                  </a:prstGeom>
                </p:spPr>
              </p:pic>
              <p:sp>
                <p:nvSpPr>
                  <p:cNvPr id="35" name="Oval 34">
                    <a:extLst>
                      <a:ext uri="{FF2B5EF4-FFF2-40B4-BE49-F238E27FC236}">
                        <a16:creationId xmlns:a16="http://schemas.microsoft.com/office/drawing/2014/main" id="{D5F654A9-5653-4D44-86D0-72CD209EDD64}"/>
                      </a:ext>
                    </a:extLst>
                  </p:cNvPr>
                  <p:cNvSpPr/>
                  <p:nvPr/>
                </p:nvSpPr>
                <p:spPr bwMode="auto">
                  <a:xfrm>
                    <a:off x="7880465" y="5541947"/>
                    <a:ext cx="826165" cy="843500"/>
                  </a:xfrm>
                  <a:prstGeom prst="ellipse">
                    <a:avLst/>
                  </a:prstGeom>
                  <a:noFill/>
                  <a:ln w="28575">
                    <a:solidFill>
                      <a:srgbClr val="0433FF"/>
                    </a:solidFill>
                    <a:miter lim="800000"/>
                    <a:headEnd/>
                    <a:tailEnd/>
                  </a:ln>
                  <a:effectLst/>
                </p:spPr>
                <p:txBody>
                  <a:bodyPr wrap="none" rtlCol="0" anchor="ctr">
                    <a:prstTxWarp prst="textNoShape">
                      <a:avLst/>
                    </a:prstTxWarp>
                  </a:bodyPr>
                  <a:lstStyle/>
                  <a:p>
                    <a:pPr algn="ctr"/>
                    <a:endParaRPr lang="en-US"/>
                  </a:p>
                </p:txBody>
              </p:sp>
              <p:cxnSp>
                <p:nvCxnSpPr>
                  <p:cNvPr id="36" name="Straight Connector 35">
                    <a:extLst>
                      <a:ext uri="{FF2B5EF4-FFF2-40B4-BE49-F238E27FC236}">
                        <a16:creationId xmlns:a16="http://schemas.microsoft.com/office/drawing/2014/main" id="{C2E1965D-E459-8B43-8E4E-21F483BB4A61}"/>
                      </a:ext>
                    </a:extLst>
                  </p:cNvPr>
                  <p:cNvCxnSpPr>
                    <a:cxnSpLocks/>
                  </p:cNvCxnSpPr>
                  <p:nvPr/>
                </p:nvCxnSpPr>
                <p:spPr>
                  <a:xfrm flipV="1">
                    <a:off x="8369619" y="4150179"/>
                    <a:ext cx="596259" cy="1391769"/>
                  </a:xfrm>
                  <a:prstGeom prst="line">
                    <a:avLst/>
                  </a:prstGeom>
                  <a:ln>
                    <a:solidFill>
                      <a:srgbClr val="0433FF"/>
                    </a:solidFill>
                  </a:ln>
                </p:spPr>
                <p:style>
                  <a:lnRef idx="2">
                    <a:schemeClr val="accent1"/>
                  </a:lnRef>
                  <a:fillRef idx="0">
                    <a:schemeClr val="accent1"/>
                  </a:fillRef>
                  <a:effectRef idx="1">
                    <a:schemeClr val="accent1"/>
                  </a:effectRef>
                  <a:fontRef idx="minor">
                    <a:schemeClr val="tx1"/>
                  </a:fontRef>
                </p:style>
              </p:cxnSp>
              <p:cxnSp>
                <p:nvCxnSpPr>
                  <p:cNvPr id="37" name="Straight Connector 36">
                    <a:extLst>
                      <a:ext uri="{FF2B5EF4-FFF2-40B4-BE49-F238E27FC236}">
                        <a16:creationId xmlns:a16="http://schemas.microsoft.com/office/drawing/2014/main" id="{CDC689E6-1937-654D-8CDD-FF1F6BBDE2E4}"/>
                      </a:ext>
                    </a:extLst>
                  </p:cNvPr>
                  <p:cNvCxnSpPr>
                    <a:cxnSpLocks/>
                  </p:cNvCxnSpPr>
                  <p:nvPr/>
                </p:nvCxnSpPr>
                <p:spPr>
                  <a:xfrm flipV="1">
                    <a:off x="8369619" y="6254315"/>
                    <a:ext cx="1926541" cy="131133"/>
                  </a:xfrm>
                  <a:prstGeom prst="line">
                    <a:avLst/>
                  </a:prstGeom>
                  <a:ln>
                    <a:solidFill>
                      <a:srgbClr val="0433FF"/>
                    </a:solidFill>
                  </a:ln>
                </p:spPr>
                <p:style>
                  <a:lnRef idx="2">
                    <a:schemeClr val="accent1"/>
                  </a:lnRef>
                  <a:fillRef idx="0">
                    <a:schemeClr val="accent1"/>
                  </a:fillRef>
                  <a:effectRef idx="1">
                    <a:schemeClr val="accent1"/>
                  </a:effectRef>
                  <a:fontRef idx="minor">
                    <a:schemeClr val="tx1"/>
                  </a:fontRef>
                </p:style>
              </p:cxnSp>
            </p:grpSp>
            <p:sp>
              <p:nvSpPr>
                <p:cNvPr id="29" name="Content Placeholder 2">
                  <a:extLst>
                    <a:ext uri="{FF2B5EF4-FFF2-40B4-BE49-F238E27FC236}">
                      <a16:creationId xmlns:a16="http://schemas.microsoft.com/office/drawing/2014/main" id="{ADBB03EE-D451-A846-9125-38B44DCCDB4A}"/>
                    </a:ext>
                  </a:extLst>
                </p:cNvPr>
                <p:cNvSpPr txBox="1">
                  <a:spLocks/>
                </p:cNvSpPr>
                <p:nvPr/>
              </p:nvSpPr>
              <p:spPr>
                <a:xfrm>
                  <a:off x="7077563" y="4062492"/>
                  <a:ext cx="2194789" cy="685835"/>
                </a:xfrm>
                <a:prstGeom prst="rect">
                  <a:avLst/>
                </a:prstGeom>
              </p:spPr>
              <p:txBody>
                <a:bodyPr lIns="76154" tIns="38076" rIns="76154" bIns="38076"/>
                <a:lstStyle>
                  <a:lvl1pPr marL="222117" indent="-222117" algn="l" defTabSz="380775" rtl="0" fontAlgn="base">
                    <a:spcBef>
                      <a:spcPts val="0"/>
                    </a:spcBef>
                    <a:spcAft>
                      <a:spcPts val="500"/>
                    </a:spcAft>
                    <a:buFont typeface="Arial" pitchFamily="34" charset="0"/>
                    <a:buChar char="•"/>
                    <a:tabLst>
                      <a:tab pos="222117" algn="l"/>
                    </a:tabLst>
                    <a:defRPr sz="1800" kern="1200">
                      <a:solidFill>
                        <a:schemeClr val="tx1"/>
                      </a:solidFill>
                      <a:latin typeface="+mn-lt"/>
                      <a:ea typeface="ＭＳ Ｐゴシック" pitchFamily="-106" charset="-128"/>
                      <a:cs typeface="ＭＳ Ｐゴシック" pitchFamily="-106" charset="-128"/>
                    </a:defRPr>
                  </a:lvl1pPr>
                  <a:lvl2pPr marL="524887" indent="-302769" algn="l" defTabSz="380775" rtl="0" fontAlgn="base">
                    <a:spcBef>
                      <a:spcPts val="0"/>
                    </a:spcBef>
                    <a:spcAft>
                      <a:spcPts val="500"/>
                    </a:spcAft>
                    <a:buFont typeface="Arial" pitchFamily="34" charset="0"/>
                    <a:buChar char="–"/>
                    <a:tabLst>
                      <a:tab pos="524887" algn="l"/>
                    </a:tabLst>
                    <a:defRPr sz="1800" kern="1200">
                      <a:solidFill>
                        <a:schemeClr val="tx1"/>
                      </a:solidFill>
                      <a:latin typeface="+mn-lt"/>
                      <a:ea typeface="ＭＳ Ｐゴシック" pitchFamily="-106" charset="-128"/>
                      <a:cs typeface="+mn-cs"/>
                    </a:defRPr>
                  </a:lvl2pPr>
                  <a:lvl3pPr marL="822365" indent="-297481" algn="l" defTabSz="380775" rtl="0" fontAlgn="base">
                    <a:spcBef>
                      <a:spcPts val="0"/>
                    </a:spcBef>
                    <a:spcAft>
                      <a:spcPts val="500"/>
                    </a:spcAft>
                    <a:buFont typeface="Wingdings" charset="2"/>
                    <a:buChar char="§"/>
                    <a:tabLst>
                      <a:tab pos="822365" algn="l"/>
                    </a:tabLst>
                    <a:defRPr sz="1800" kern="1200">
                      <a:solidFill>
                        <a:schemeClr val="tx1"/>
                      </a:solidFill>
                      <a:latin typeface="+mn-lt"/>
                      <a:ea typeface="ＭＳ Ｐゴシック" pitchFamily="-106" charset="-128"/>
                      <a:cs typeface="+mn-cs"/>
                    </a:defRPr>
                  </a:lvl3pPr>
                  <a:lvl4pPr marL="1118526" indent="-296157" algn="l" defTabSz="380775" rtl="0" fontAlgn="base">
                    <a:spcBef>
                      <a:spcPts val="0"/>
                    </a:spcBef>
                    <a:spcAft>
                      <a:spcPts val="500"/>
                    </a:spcAft>
                    <a:buFont typeface="Symbol" charset="2"/>
                    <a:buChar char="-"/>
                    <a:tabLst>
                      <a:tab pos="1118526" algn="l"/>
                    </a:tabLst>
                    <a:defRPr sz="1800" kern="1200">
                      <a:solidFill>
                        <a:schemeClr val="tx1"/>
                      </a:solidFill>
                      <a:latin typeface="+mn-lt"/>
                      <a:ea typeface="ＭＳ Ｐゴシック" pitchFamily="-106" charset="-128"/>
                      <a:cs typeface="+mn-cs"/>
                    </a:defRPr>
                  </a:lvl4pPr>
                  <a:lvl5pPr marL="1421292" indent="-302769" algn="l" defTabSz="380775" rtl="0" fontAlgn="base">
                    <a:spcBef>
                      <a:spcPts val="0"/>
                    </a:spcBef>
                    <a:spcAft>
                      <a:spcPts val="500"/>
                    </a:spcAft>
                    <a:buFont typeface="Arial" pitchFamily="34" charset="0"/>
                    <a:buChar char="»"/>
                    <a:tabLst>
                      <a:tab pos="1421292" algn="l"/>
                    </a:tabLst>
                    <a:defRPr sz="1800" kern="1200">
                      <a:solidFill>
                        <a:schemeClr val="tx1"/>
                      </a:solidFill>
                      <a:latin typeface="+mn-lt"/>
                      <a:ea typeface="ＭＳ Ｐゴシック" pitchFamily="-106" charset="-128"/>
                      <a:cs typeface="+mn-cs"/>
                    </a:defRPr>
                  </a:lvl5pPr>
                  <a:lvl6pPr marL="2094259" indent="-190386" algn="l" defTabSz="380775" rtl="0" eaLnBrk="1" latinLnBrk="0" hangingPunct="1">
                    <a:spcBef>
                      <a:spcPct val="20000"/>
                    </a:spcBef>
                    <a:buFont typeface="Arial"/>
                    <a:buChar char="•"/>
                    <a:defRPr sz="1700" kern="1200">
                      <a:solidFill>
                        <a:schemeClr val="tx1"/>
                      </a:solidFill>
                      <a:latin typeface="+mn-lt"/>
                      <a:ea typeface="+mn-ea"/>
                      <a:cs typeface="+mn-cs"/>
                    </a:defRPr>
                  </a:lvl6pPr>
                  <a:lvl7pPr marL="2475035" indent="-190386" algn="l" defTabSz="380775" rtl="0" eaLnBrk="1" latinLnBrk="0" hangingPunct="1">
                    <a:spcBef>
                      <a:spcPct val="20000"/>
                    </a:spcBef>
                    <a:buFont typeface="Arial"/>
                    <a:buChar char="•"/>
                    <a:defRPr sz="1700" kern="1200">
                      <a:solidFill>
                        <a:schemeClr val="tx1"/>
                      </a:solidFill>
                      <a:latin typeface="+mn-lt"/>
                      <a:ea typeface="+mn-ea"/>
                      <a:cs typeface="+mn-cs"/>
                    </a:defRPr>
                  </a:lvl7pPr>
                  <a:lvl8pPr marL="2855808" indent="-190386" algn="l" defTabSz="380775" rtl="0" eaLnBrk="1" latinLnBrk="0" hangingPunct="1">
                    <a:spcBef>
                      <a:spcPct val="20000"/>
                    </a:spcBef>
                    <a:buFont typeface="Arial"/>
                    <a:buChar char="•"/>
                    <a:defRPr sz="1700" kern="1200">
                      <a:solidFill>
                        <a:schemeClr val="tx1"/>
                      </a:solidFill>
                      <a:latin typeface="+mn-lt"/>
                      <a:ea typeface="+mn-ea"/>
                      <a:cs typeface="+mn-cs"/>
                    </a:defRPr>
                  </a:lvl8pPr>
                  <a:lvl9pPr marL="3236581" indent="-190386" algn="l" defTabSz="380775" rtl="0" eaLnBrk="1" latinLnBrk="0" hangingPunct="1">
                    <a:spcBef>
                      <a:spcPct val="20000"/>
                    </a:spcBef>
                    <a:buFont typeface="Arial"/>
                    <a:buChar char="•"/>
                    <a:defRPr sz="1700" kern="1200">
                      <a:solidFill>
                        <a:schemeClr val="tx1"/>
                      </a:solidFill>
                      <a:latin typeface="+mn-lt"/>
                      <a:ea typeface="+mn-ea"/>
                      <a:cs typeface="+mn-cs"/>
                    </a:defRPr>
                  </a:lvl9pPr>
                </a:lstStyle>
                <a:p>
                  <a:pPr marL="0" indent="0">
                    <a:spcAft>
                      <a:spcPts val="0"/>
                    </a:spcAft>
                    <a:buFont typeface="Arial" pitchFamily="34" charset="0"/>
                    <a:buNone/>
                  </a:pPr>
                  <a:r>
                    <a:rPr lang="en-US" sz="1050" dirty="0"/>
                    <a:t>VASO data kindly </a:t>
                  </a:r>
                </a:p>
                <a:p>
                  <a:pPr marL="0" indent="0">
                    <a:spcAft>
                      <a:spcPts val="0"/>
                    </a:spcAft>
                    <a:buFont typeface="Arial" pitchFamily="34" charset="0"/>
                    <a:buNone/>
                  </a:pPr>
                  <a:r>
                    <a:rPr lang="en-US" sz="1050"/>
                    <a:t>provided from</a:t>
                  </a:r>
                </a:p>
                <a:p>
                  <a:pPr marL="0" indent="0">
                    <a:spcAft>
                      <a:spcPts val="0"/>
                    </a:spcAft>
                    <a:buFont typeface="Arial" pitchFamily="34" charset="0"/>
                    <a:buNone/>
                  </a:pPr>
                  <a:r>
                    <a:rPr lang="en-US" sz="1050"/>
                    <a:t>E</a:t>
                  </a:r>
                  <a:r>
                    <a:rPr lang="en-US" sz="1050" dirty="0"/>
                    <a:t>. Merriam</a:t>
                  </a:r>
                </a:p>
              </p:txBody>
            </p:sp>
            <p:grpSp>
              <p:nvGrpSpPr>
                <p:cNvPr id="30" name="Group 29">
                  <a:extLst>
                    <a:ext uri="{FF2B5EF4-FFF2-40B4-BE49-F238E27FC236}">
                      <a16:creationId xmlns:a16="http://schemas.microsoft.com/office/drawing/2014/main" id="{1CE32014-CD71-CC42-8633-3176641AFFC0}"/>
                    </a:ext>
                  </a:extLst>
                </p:cNvPr>
                <p:cNvGrpSpPr/>
                <p:nvPr/>
              </p:nvGrpSpPr>
              <p:grpSpPr>
                <a:xfrm>
                  <a:off x="8253573" y="3055163"/>
                  <a:ext cx="2020675" cy="828834"/>
                  <a:chOff x="2123084" y="-1045844"/>
                  <a:chExt cx="5853530" cy="2400983"/>
                </a:xfrm>
              </p:grpSpPr>
              <p:pic>
                <p:nvPicPr>
                  <p:cNvPr id="31" name="Picture 30" descr="A picture containing object, room&#10;&#10;Description automatically generated">
                    <a:extLst>
                      <a:ext uri="{FF2B5EF4-FFF2-40B4-BE49-F238E27FC236}">
                        <a16:creationId xmlns:a16="http://schemas.microsoft.com/office/drawing/2014/main" id="{8DC28667-2763-6845-9E12-D1A2EBBBD827}"/>
                      </a:ext>
                    </a:extLst>
                  </p:cNvPr>
                  <p:cNvPicPr>
                    <a:picLocks noChangeAspect="1"/>
                  </p:cNvPicPr>
                  <p:nvPr/>
                </p:nvPicPr>
                <p:blipFill rotWithShape="1">
                  <a:blip r:embed="rId25"/>
                  <a:srcRect l="700" r="51525"/>
                  <a:stretch/>
                </p:blipFill>
                <p:spPr>
                  <a:xfrm>
                    <a:off x="2123084" y="-1045844"/>
                    <a:ext cx="2916996" cy="2400983"/>
                  </a:xfrm>
                  <a:prstGeom prst="rect">
                    <a:avLst/>
                  </a:prstGeom>
                </p:spPr>
              </p:pic>
              <p:pic>
                <p:nvPicPr>
                  <p:cNvPr id="32" name="Picture 31" descr="A picture containing object, room&#10;&#10;Description automatically generated">
                    <a:extLst>
                      <a:ext uri="{FF2B5EF4-FFF2-40B4-BE49-F238E27FC236}">
                        <a16:creationId xmlns:a16="http://schemas.microsoft.com/office/drawing/2014/main" id="{F96084C3-0117-3B46-B06C-4A275FABB9F1}"/>
                      </a:ext>
                    </a:extLst>
                  </p:cNvPr>
                  <p:cNvPicPr>
                    <a:picLocks noChangeAspect="1"/>
                  </p:cNvPicPr>
                  <p:nvPr/>
                </p:nvPicPr>
                <p:blipFill rotWithShape="1">
                  <a:blip r:embed="rId25"/>
                  <a:srcRect l="51383" r="-347"/>
                  <a:stretch/>
                </p:blipFill>
                <p:spPr>
                  <a:xfrm>
                    <a:off x="4986983" y="-1045844"/>
                    <a:ext cx="2989631" cy="2400983"/>
                  </a:xfrm>
                  <a:prstGeom prst="rect">
                    <a:avLst/>
                  </a:prstGeom>
                </p:spPr>
              </p:pic>
            </p:grpSp>
          </p:grpSp>
          <p:sp>
            <p:nvSpPr>
              <p:cNvPr id="27" name="Rectangle 26">
                <a:extLst>
                  <a:ext uri="{FF2B5EF4-FFF2-40B4-BE49-F238E27FC236}">
                    <a16:creationId xmlns:a16="http://schemas.microsoft.com/office/drawing/2014/main" id="{7B76BD7C-B9D8-E245-81A9-85D50D56FB87}"/>
                  </a:ext>
                </a:extLst>
              </p:cNvPr>
              <p:cNvSpPr/>
              <p:nvPr/>
            </p:nvSpPr>
            <p:spPr bwMode="auto">
              <a:xfrm>
                <a:off x="3067221" y="3136261"/>
                <a:ext cx="2595946" cy="3086602"/>
              </a:xfrm>
              <a:prstGeom prst="rect">
                <a:avLst/>
              </a:prstGeom>
              <a:noFill/>
              <a:ln w="9525">
                <a:solidFill>
                  <a:schemeClr val="tx1"/>
                </a:solidFill>
                <a:miter lim="800000"/>
                <a:headEnd/>
                <a:tailEnd/>
              </a:ln>
              <a:effectLst/>
            </p:spPr>
            <p:txBody>
              <a:bodyPr wrap="none" rtlCol="0" anchor="ctr">
                <a:prstTxWarp prst="textNoShape">
                  <a:avLst/>
                </a:prstTxWarp>
              </a:bodyPr>
              <a:lstStyle/>
              <a:p>
                <a:pPr algn="ctr"/>
                <a:endParaRPr lang="en-US"/>
              </a:p>
            </p:txBody>
          </p:sp>
        </p:grpSp>
        <p:sp>
          <p:nvSpPr>
            <p:cNvPr id="93" name="Content Placeholder 2">
              <a:extLst>
                <a:ext uri="{FF2B5EF4-FFF2-40B4-BE49-F238E27FC236}">
                  <a16:creationId xmlns:a16="http://schemas.microsoft.com/office/drawing/2014/main" id="{74514D2B-951B-F944-A114-90F016529C1B}"/>
                </a:ext>
              </a:extLst>
            </p:cNvPr>
            <p:cNvSpPr txBox="1">
              <a:spLocks/>
            </p:cNvSpPr>
            <p:nvPr/>
          </p:nvSpPr>
          <p:spPr>
            <a:xfrm>
              <a:off x="4965291" y="6202042"/>
              <a:ext cx="926055" cy="515299"/>
            </a:xfrm>
            <a:prstGeom prst="rect">
              <a:avLst/>
            </a:prstGeom>
          </p:spPr>
          <p:txBody>
            <a:bodyPr lIns="76154" tIns="38076" rIns="76154" bIns="38076"/>
            <a:lstStyle>
              <a:lvl1pPr marL="222117" indent="-222117" algn="l" defTabSz="380775" rtl="0" fontAlgn="base">
                <a:spcBef>
                  <a:spcPts val="0"/>
                </a:spcBef>
                <a:spcAft>
                  <a:spcPts val="500"/>
                </a:spcAft>
                <a:buFont typeface="Arial" pitchFamily="34" charset="0"/>
                <a:buChar char="•"/>
                <a:tabLst>
                  <a:tab pos="222117" algn="l"/>
                </a:tabLst>
                <a:defRPr sz="1800" kern="1200">
                  <a:solidFill>
                    <a:schemeClr val="tx1"/>
                  </a:solidFill>
                  <a:latin typeface="+mn-lt"/>
                  <a:ea typeface="ＭＳ Ｐゴシック" pitchFamily="-106" charset="-128"/>
                  <a:cs typeface="ＭＳ Ｐゴシック" pitchFamily="-106" charset="-128"/>
                </a:defRPr>
              </a:lvl1pPr>
              <a:lvl2pPr marL="524887" indent="-302769" algn="l" defTabSz="380775" rtl="0" fontAlgn="base">
                <a:spcBef>
                  <a:spcPts val="0"/>
                </a:spcBef>
                <a:spcAft>
                  <a:spcPts val="500"/>
                </a:spcAft>
                <a:buFont typeface="Arial" pitchFamily="34" charset="0"/>
                <a:buChar char="–"/>
                <a:tabLst>
                  <a:tab pos="524887" algn="l"/>
                </a:tabLst>
                <a:defRPr sz="1800" kern="1200">
                  <a:solidFill>
                    <a:schemeClr val="tx1"/>
                  </a:solidFill>
                  <a:latin typeface="+mn-lt"/>
                  <a:ea typeface="ＭＳ Ｐゴシック" pitchFamily="-106" charset="-128"/>
                  <a:cs typeface="+mn-cs"/>
                </a:defRPr>
              </a:lvl2pPr>
              <a:lvl3pPr marL="822365" indent="-297481" algn="l" defTabSz="380775" rtl="0" fontAlgn="base">
                <a:spcBef>
                  <a:spcPts val="0"/>
                </a:spcBef>
                <a:spcAft>
                  <a:spcPts val="500"/>
                </a:spcAft>
                <a:buFont typeface="Wingdings" charset="2"/>
                <a:buChar char="§"/>
                <a:tabLst>
                  <a:tab pos="822365" algn="l"/>
                </a:tabLst>
                <a:defRPr sz="1800" kern="1200">
                  <a:solidFill>
                    <a:schemeClr val="tx1"/>
                  </a:solidFill>
                  <a:latin typeface="+mn-lt"/>
                  <a:ea typeface="ＭＳ Ｐゴシック" pitchFamily="-106" charset="-128"/>
                  <a:cs typeface="+mn-cs"/>
                </a:defRPr>
              </a:lvl3pPr>
              <a:lvl4pPr marL="1118526" indent="-296157" algn="l" defTabSz="380775" rtl="0" fontAlgn="base">
                <a:spcBef>
                  <a:spcPts val="0"/>
                </a:spcBef>
                <a:spcAft>
                  <a:spcPts val="500"/>
                </a:spcAft>
                <a:buFont typeface="Symbol" charset="2"/>
                <a:buChar char="-"/>
                <a:tabLst>
                  <a:tab pos="1118526" algn="l"/>
                </a:tabLst>
                <a:defRPr sz="1800" kern="1200">
                  <a:solidFill>
                    <a:schemeClr val="tx1"/>
                  </a:solidFill>
                  <a:latin typeface="+mn-lt"/>
                  <a:ea typeface="ＭＳ Ｐゴシック" pitchFamily="-106" charset="-128"/>
                  <a:cs typeface="+mn-cs"/>
                </a:defRPr>
              </a:lvl4pPr>
              <a:lvl5pPr marL="1421292" indent="-302769" algn="l" defTabSz="380775" rtl="0" fontAlgn="base">
                <a:spcBef>
                  <a:spcPts val="0"/>
                </a:spcBef>
                <a:spcAft>
                  <a:spcPts val="500"/>
                </a:spcAft>
                <a:buFont typeface="Arial" pitchFamily="34" charset="0"/>
                <a:buChar char="»"/>
                <a:tabLst>
                  <a:tab pos="1421292" algn="l"/>
                </a:tabLst>
                <a:defRPr sz="1800" kern="1200">
                  <a:solidFill>
                    <a:schemeClr val="tx1"/>
                  </a:solidFill>
                  <a:latin typeface="+mn-lt"/>
                  <a:ea typeface="ＭＳ Ｐゴシック" pitchFamily="-106" charset="-128"/>
                  <a:cs typeface="+mn-cs"/>
                </a:defRPr>
              </a:lvl5pPr>
              <a:lvl6pPr marL="2094259" indent="-190386" algn="l" defTabSz="380775" rtl="0" eaLnBrk="1" latinLnBrk="0" hangingPunct="1">
                <a:spcBef>
                  <a:spcPct val="20000"/>
                </a:spcBef>
                <a:buFont typeface="Arial"/>
                <a:buChar char="•"/>
                <a:defRPr sz="1700" kern="1200">
                  <a:solidFill>
                    <a:schemeClr val="tx1"/>
                  </a:solidFill>
                  <a:latin typeface="+mn-lt"/>
                  <a:ea typeface="+mn-ea"/>
                  <a:cs typeface="+mn-cs"/>
                </a:defRPr>
              </a:lvl6pPr>
              <a:lvl7pPr marL="2475035" indent="-190386" algn="l" defTabSz="380775" rtl="0" eaLnBrk="1" latinLnBrk="0" hangingPunct="1">
                <a:spcBef>
                  <a:spcPct val="20000"/>
                </a:spcBef>
                <a:buFont typeface="Arial"/>
                <a:buChar char="•"/>
                <a:defRPr sz="1700" kern="1200">
                  <a:solidFill>
                    <a:schemeClr val="tx1"/>
                  </a:solidFill>
                  <a:latin typeface="+mn-lt"/>
                  <a:ea typeface="+mn-ea"/>
                  <a:cs typeface="+mn-cs"/>
                </a:defRPr>
              </a:lvl7pPr>
              <a:lvl8pPr marL="2855808" indent="-190386" algn="l" defTabSz="380775" rtl="0" eaLnBrk="1" latinLnBrk="0" hangingPunct="1">
                <a:spcBef>
                  <a:spcPct val="20000"/>
                </a:spcBef>
                <a:buFont typeface="Arial"/>
                <a:buChar char="•"/>
                <a:defRPr sz="1700" kern="1200">
                  <a:solidFill>
                    <a:schemeClr val="tx1"/>
                  </a:solidFill>
                  <a:latin typeface="+mn-lt"/>
                  <a:ea typeface="+mn-ea"/>
                  <a:cs typeface="+mn-cs"/>
                </a:defRPr>
              </a:lvl8pPr>
              <a:lvl9pPr marL="3236581" indent="-190386" algn="l" defTabSz="380775" rtl="0" eaLnBrk="1" latinLnBrk="0" hangingPunct="1">
                <a:spcBef>
                  <a:spcPct val="20000"/>
                </a:spcBef>
                <a:buFont typeface="Arial"/>
                <a:buChar char="•"/>
                <a:defRPr sz="1700" kern="1200">
                  <a:solidFill>
                    <a:schemeClr val="tx1"/>
                  </a:solidFill>
                  <a:latin typeface="+mn-lt"/>
                  <a:ea typeface="+mn-ea"/>
                  <a:cs typeface="+mn-cs"/>
                </a:defRPr>
              </a:lvl9pPr>
            </a:lstStyle>
            <a:p>
              <a:pPr marL="0" indent="0">
                <a:spcAft>
                  <a:spcPts val="0"/>
                </a:spcAft>
                <a:buFont typeface="Arial" pitchFamily="34" charset="0"/>
                <a:buNone/>
              </a:pPr>
              <a:r>
                <a:rPr lang="en-US" sz="1050" dirty="0"/>
                <a:t>Comparing VASO, </a:t>
              </a:r>
            </a:p>
            <a:p>
              <a:pPr marL="0" indent="0">
                <a:spcAft>
                  <a:spcPts val="0"/>
                </a:spcAft>
                <a:buFont typeface="Arial" pitchFamily="34" charset="0"/>
                <a:buNone/>
              </a:pPr>
              <a:r>
                <a:rPr lang="en-US" sz="1050" dirty="0"/>
                <a:t>GE-BOLD</a:t>
              </a:r>
            </a:p>
          </p:txBody>
        </p:sp>
      </p:grpSp>
      <p:sp>
        <p:nvSpPr>
          <p:cNvPr id="121" name="Bent Arrow 120">
            <a:extLst>
              <a:ext uri="{FF2B5EF4-FFF2-40B4-BE49-F238E27FC236}">
                <a16:creationId xmlns:a16="http://schemas.microsoft.com/office/drawing/2014/main" id="{DB8C4497-27A9-1E4A-B7B4-F2D99407427E}"/>
              </a:ext>
            </a:extLst>
          </p:cNvPr>
          <p:cNvSpPr/>
          <p:nvPr/>
        </p:nvSpPr>
        <p:spPr bwMode="auto">
          <a:xfrm rot="5400000" flipH="1">
            <a:off x="707487" y="1122265"/>
            <a:ext cx="2391300" cy="2027589"/>
          </a:xfrm>
          <a:prstGeom prst="bentArrow">
            <a:avLst>
              <a:gd name="adj1" fmla="val 8412"/>
              <a:gd name="adj2" fmla="val 10936"/>
              <a:gd name="adj3" fmla="val 19038"/>
              <a:gd name="adj4" fmla="val 43750"/>
            </a:avLst>
          </a:prstGeom>
          <a:gradFill>
            <a:gsLst>
              <a:gs pos="0">
                <a:schemeClr val="bg1"/>
              </a:gs>
              <a:gs pos="100000">
                <a:srgbClr val="00FA00"/>
              </a:gs>
            </a:gsLst>
            <a:lin ang="10200000" scaled="0"/>
          </a:gradFill>
          <a:ln w="9525">
            <a:noFill/>
            <a:miter lim="800000"/>
            <a:headEnd/>
            <a:tailEnd/>
          </a:ln>
          <a:effectLst/>
        </p:spPr>
        <p:txBody>
          <a:bodyPr wrap="none" rtlCol="0" anchor="ctr">
            <a:prstTxWarp prst="textNoShape">
              <a:avLst/>
            </a:prstTxWarp>
          </a:bodyPr>
          <a:lstStyle/>
          <a:p>
            <a:pPr algn="ctr"/>
            <a:endParaRPr lang="en-US"/>
          </a:p>
        </p:txBody>
      </p:sp>
      <p:sp>
        <p:nvSpPr>
          <p:cNvPr id="122" name="Bent Arrow 121">
            <a:extLst>
              <a:ext uri="{FF2B5EF4-FFF2-40B4-BE49-F238E27FC236}">
                <a16:creationId xmlns:a16="http://schemas.microsoft.com/office/drawing/2014/main" id="{9BA7E8E0-9658-E34F-BC14-7301880A9E6C}"/>
              </a:ext>
            </a:extLst>
          </p:cNvPr>
          <p:cNvSpPr/>
          <p:nvPr/>
        </p:nvSpPr>
        <p:spPr bwMode="auto">
          <a:xfrm rot="16200000">
            <a:off x="2264040" y="1135536"/>
            <a:ext cx="2391300" cy="2027589"/>
          </a:xfrm>
          <a:prstGeom prst="bentArrow">
            <a:avLst>
              <a:gd name="adj1" fmla="val 8412"/>
              <a:gd name="adj2" fmla="val 12026"/>
              <a:gd name="adj3" fmla="val 18445"/>
              <a:gd name="adj4" fmla="val 43750"/>
            </a:avLst>
          </a:prstGeom>
          <a:gradFill>
            <a:gsLst>
              <a:gs pos="0">
                <a:schemeClr val="bg1"/>
              </a:gs>
              <a:gs pos="100000">
                <a:srgbClr val="FFC000"/>
              </a:gs>
            </a:gsLst>
            <a:lin ang="10200000" scaled="0"/>
          </a:gradFill>
          <a:ln w="9525">
            <a:noFill/>
            <a:miter lim="800000"/>
            <a:headEnd/>
            <a:tailEnd/>
          </a:ln>
          <a:effectLst/>
        </p:spPr>
        <p:txBody>
          <a:bodyPr wrap="none" rtlCol="0" anchor="ctr">
            <a:prstTxWarp prst="textNoShape">
              <a:avLst/>
            </a:prstTxWarp>
          </a:bodyPr>
          <a:lstStyle/>
          <a:p>
            <a:pPr algn="ctr"/>
            <a:endParaRPr lang="en-US" dirty="0"/>
          </a:p>
        </p:txBody>
      </p:sp>
      <p:sp>
        <p:nvSpPr>
          <p:cNvPr id="123" name="Bent Arrow 122">
            <a:extLst>
              <a:ext uri="{FF2B5EF4-FFF2-40B4-BE49-F238E27FC236}">
                <a16:creationId xmlns:a16="http://schemas.microsoft.com/office/drawing/2014/main" id="{9303D60B-B6D2-4F4B-A253-135239B36956}"/>
              </a:ext>
            </a:extLst>
          </p:cNvPr>
          <p:cNvSpPr/>
          <p:nvPr/>
        </p:nvSpPr>
        <p:spPr bwMode="auto">
          <a:xfrm rot="16200000">
            <a:off x="2343422" y="1076656"/>
            <a:ext cx="1836673" cy="1585945"/>
          </a:xfrm>
          <a:prstGeom prst="bentArrow">
            <a:avLst>
              <a:gd name="adj1" fmla="val 8495"/>
              <a:gd name="adj2" fmla="val 14399"/>
              <a:gd name="adj3" fmla="val 23693"/>
              <a:gd name="adj4" fmla="val 43750"/>
            </a:avLst>
          </a:prstGeom>
          <a:gradFill>
            <a:gsLst>
              <a:gs pos="0">
                <a:schemeClr val="bg1"/>
              </a:gs>
              <a:gs pos="100000">
                <a:srgbClr val="FFC000"/>
              </a:gs>
            </a:gsLst>
            <a:lin ang="10200000" scaled="0"/>
          </a:gradFill>
          <a:ln w="9525">
            <a:noFill/>
            <a:miter lim="800000"/>
            <a:headEnd/>
            <a:tailEnd/>
          </a:ln>
          <a:effectLst/>
        </p:spPr>
        <p:txBody>
          <a:bodyPr wrap="none" rtlCol="0" anchor="ctr">
            <a:prstTxWarp prst="textNoShape">
              <a:avLst/>
            </a:prstTxWarp>
          </a:bodyPr>
          <a:lstStyle/>
          <a:p>
            <a:pPr algn="ctr"/>
            <a:endParaRPr lang="en-US"/>
          </a:p>
        </p:txBody>
      </p:sp>
      <p:sp>
        <p:nvSpPr>
          <p:cNvPr id="124" name="Bent Arrow 123">
            <a:extLst>
              <a:ext uri="{FF2B5EF4-FFF2-40B4-BE49-F238E27FC236}">
                <a16:creationId xmlns:a16="http://schemas.microsoft.com/office/drawing/2014/main" id="{8130730F-51C3-C140-8B85-2B7B53E63DA8}"/>
              </a:ext>
            </a:extLst>
          </p:cNvPr>
          <p:cNvSpPr/>
          <p:nvPr/>
        </p:nvSpPr>
        <p:spPr bwMode="auto">
          <a:xfrm rot="5400000" flipH="1">
            <a:off x="1205622" y="1063386"/>
            <a:ext cx="1836673" cy="1585945"/>
          </a:xfrm>
          <a:prstGeom prst="bentArrow">
            <a:avLst>
              <a:gd name="adj1" fmla="val 8495"/>
              <a:gd name="adj2" fmla="val 14860"/>
              <a:gd name="adj3" fmla="val 23693"/>
              <a:gd name="adj4" fmla="val 43750"/>
            </a:avLst>
          </a:prstGeom>
          <a:gradFill>
            <a:gsLst>
              <a:gs pos="0">
                <a:schemeClr val="bg1"/>
              </a:gs>
              <a:gs pos="100000">
                <a:srgbClr val="00FA00"/>
              </a:gs>
            </a:gsLst>
            <a:lin ang="10200000" scaled="0"/>
          </a:gradFill>
          <a:ln w="9525">
            <a:noFill/>
            <a:miter lim="800000"/>
            <a:headEnd/>
            <a:tailEnd/>
          </a:ln>
          <a:effectLst/>
        </p:spPr>
        <p:txBody>
          <a:bodyPr wrap="none" rtlCol="0" anchor="ctr">
            <a:prstTxWarp prst="textNoShape">
              <a:avLst/>
            </a:prstTxWarp>
          </a:bodyPr>
          <a:lstStyle/>
          <a:p>
            <a:pPr algn="ctr"/>
            <a:endParaRPr lang="en-US"/>
          </a:p>
        </p:txBody>
      </p:sp>
      <p:sp>
        <p:nvSpPr>
          <p:cNvPr id="125" name="Bent Arrow 124">
            <a:extLst>
              <a:ext uri="{FF2B5EF4-FFF2-40B4-BE49-F238E27FC236}">
                <a16:creationId xmlns:a16="http://schemas.microsoft.com/office/drawing/2014/main" id="{2B9488E1-BB9A-6B4F-B463-3D499DFEFBD0}"/>
              </a:ext>
            </a:extLst>
          </p:cNvPr>
          <p:cNvSpPr/>
          <p:nvPr/>
        </p:nvSpPr>
        <p:spPr bwMode="auto">
          <a:xfrm rot="16200000">
            <a:off x="2409752" y="1010320"/>
            <a:ext cx="1244039" cy="1125981"/>
          </a:xfrm>
          <a:prstGeom prst="bentArrow">
            <a:avLst>
              <a:gd name="adj1" fmla="val 13358"/>
              <a:gd name="adj2" fmla="val 19569"/>
              <a:gd name="adj3" fmla="val 32633"/>
              <a:gd name="adj4" fmla="val 43750"/>
            </a:avLst>
          </a:prstGeom>
          <a:gradFill>
            <a:gsLst>
              <a:gs pos="0">
                <a:schemeClr val="bg1"/>
              </a:gs>
              <a:gs pos="100000">
                <a:srgbClr val="FFC000"/>
              </a:gs>
            </a:gsLst>
            <a:lin ang="10200000" scaled="0"/>
          </a:gradFill>
          <a:ln w="9525">
            <a:noFill/>
            <a:miter lim="800000"/>
            <a:headEnd/>
            <a:tailEnd/>
          </a:ln>
          <a:effectLst/>
        </p:spPr>
        <p:txBody>
          <a:bodyPr wrap="none" rtlCol="0" anchor="ctr">
            <a:prstTxWarp prst="textNoShape">
              <a:avLst/>
            </a:prstTxWarp>
          </a:bodyPr>
          <a:lstStyle/>
          <a:p>
            <a:pPr algn="ctr"/>
            <a:endParaRPr lang="en-US" dirty="0"/>
          </a:p>
        </p:txBody>
      </p:sp>
      <p:sp>
        <p:nvSpPr>
          <p:cNvPr id="126" name="Bent Arrow 125">
            <a:extLst>
              <a:ext uri="{FF2B5EF4-FFF2-40B4-BE49-F238E27FC236}">
                <a16:creationId xmlns:a16="http://schemas.microsoft.com/office/drawing/2014/main" id="{D4F6EE25-DF49-D54F-B3BC-2BB29CE58F9D}"/>
              </a:ext>
            </a:extLst>
          </p:cNvPr>
          <p:cNvSpPr/>
          <p:nvPr/>
        </p:nvSpPr>
        <p:spPr bwMode="auto">
          <a:xfrm rot="5400000" flipH="1">
            <a:off x="1762607" y="997050"/>
            <a:ext cx="1244039" cy="1125980"/>
          </a:xfrm>
          <a:prstGeom prst="bentArrow">
            <a:avLst>
              <a:gd name="adj1" fmla="val 13358"/>
              <a:gd name="adj2" fmla="val 23076"/>
              <a:gd name="adj3" fmla="val 34248"/>
              <a:gd name="adj4" fmla="val 43750"/>
            </a:avLst>
          </a:prstGeom>
          <a:gradFill>
            <a:gsLst>
              <a:gs pos="47000">
                <a:schemeClr val="bg1"/>
              </a:gs>
              <a:gs pos="0">
                <a:schemeClr val="bg1"/>
              </a:gs>
              <a:gs pos="100000">
                <a:srgbClr val="00FA00"/>
              </a:gs>
            </a:gsLst>
            <a:lin ang="10200000" scaled="0"/>
          </a:gradFill>
          <a:ln w="9525">
            <a:noFill/>
            <a:miter lim="800000"/>
            <a:headEnd/>
            <a:tailEnd/>
          </a:ln>
          <a:effectLst/>
        </p:spPr>
        <p:txBody>
          <a:bodyPr wrap="none" rtlCol="0" anchor="ctr">
            <a:prstTxWarp prst="textNoShape">
              <a:avLst/>
            </a:prstTxWarp>
          </a:bodyPr>
          <a:lstStyle/>
          <a:p>
            <a:pPr algn="ctr"/>
            <a:endParaRPr lang="en-US"/>
          </a:p>
        </p:txBody>
      </p:sp>
      <p:grpSp>
        <p:nvGrpSpPr>
          <p:cNvPr id="127" name="Group 126">
            <a:extLst>
              <a:ext uri="{FF2B5EF4-FFF2-40B4-BE49-F238E27FC236}">
                <a16:creationId xmlns:a16="http://schemas.microsoft.com/office/drawing/2014/main" id="{DE5278FD-CAC1-2D4D-BBB1-98CC63939BC5}"/>
              </a:ext>
            </a:extLst>
          </p:cNvPr>
          <p:cNvGrpSpPr/>
          <p:nvPr/>
        </p:nvGrpSpPr>
        <p:grpSpPr>
          <a:xfrm>
            <a:off x="947068" y="715448"/>
            <a:ext cx="1381951" cy="2976747"/>
            <a:chOff x="1518427" y="1956709"/>
            <a:chExt cx="1381951" cy="2976747"/>
          </a:xfrm>
        </p:grpSpPr>
        <p:sp>
          <p:nvSpPr>
            <p:cNvPr id="128" name="Rectangle 127">
              <a:extLst>
                <a:ext uri="{FF2B5EF4-FFF2-40B4-BE49-F238E27FC236}">
                  <a16:creationId xmlns:a16="http://schemas.microsoft.com/office/drawing/2014/main" id="{53C505E4-62B7-8149-B6BE-A3FEDE089921}"/>
                </a:ext>
              </a:extLst>
            </p:cNvPr>
            <p:cNvSpPr/>
            <p:nvPr/>
          </p:nvSpPr>
          <p:spPr bwMode="auto">
            <a:xfrm>
              <a:off x="1518427" y="1998567"/>
              <a:ext cx="1381951" cy="2934889"/>
            </a:xfrm>
            <a:prstGeom prst="rect">
              <a:avLst/>
            </a:prstGeom>
            <a:solidFill>
              <a:srgbClr val="00A701">
                <a:alpha val="34000"/>
              </a:srgbClr>
            </a:solidFill>
            <a:ln w="9525">
              <a:solidFill>
                <a:schemeClr val="tx1"/>
              </a:solidFill>
              <a:miter lim="800000"/>
              <a:headEnd/>
              <a:tailEnd/>
            </a:ln>
            <a:effectLst/>
          </p:spPr>
          <p:txBody>
            <a:bodyPr wrap="none" rtlCol="0" anchor="ctr">
              <a:prstTxWarp prst="textNoShape">
                <a:avLst/>
              </a:prstTxWarp>
            </a:bodyPr>
            <a:lstStyle/>
            <a:p>
              <a:pPr algn="ctr"/>
              <a:endParaRPr lang="en-US" dirty="0"/>
            </a:p>
          </p:txBody>
        </p:sp>
        <p:sp>
          <p:nvSpPr>
            <p:cNvPr id="129" name="TextBox 128">
              <a:extLst>
                <a:ext uri="{FF2B5EF4-FFF2-40B4-BE49-F238E27FC236}">
                  <a16:creationId xmlns:a16="http://schemas.microsoft.com/office/drawing/2014/main" id="{3D5E8D12-A10F-9140-BEC1-A7C4C6E6E1AE}"/>
                </a:ext>
              </a:extLst>
            </p:cNvPr>
            <p:cNvSpPr txBox="1"/>
            <p:nvPr/>
          </p:nvSpPr>
          <p:spPr>
            <a:xfrm>
              <a:off x="1600576" y="1956709"/>
              <a:ext cx="1100558" cy="430887"/>
            </a:xfrm>
            <a:prstGeom prst="rect">
              <a:avLst/>
            </a:prstGeom>
            <a:noFill/>
          </p:spPr>
          <p:txBody>
            <a:bodyPr wrap="none" rtlCol="0">
              <a:spAutoFit/>
            </a:bodyPr>
            <a:lstStyle/>
            <a:p>
              <a:pPr>
                <a:spcAft>
                  <a:spcPts val="1200"/>
                </a:spcAft>
              </a:pPr>
              <a:r>
                <a:rPr lang="en-US" sz="2200" dirty="0">
                  <a:latin typeface="Verdana"/>
                  <a:cs typeface="Verdana"/>
                </a:rPr>
                <a:t>Task A</a:t>
              </a:r>
            </a:p>
          </p:txBody>
        </p:sp>
      </p:grpSp>
      <p:grpSp>
        <p:nvGrpSpPr>
          <p:cNvPr id="130" name="Group 129">
            <a:extLst>
              <a:ext uri="{FF2B5EF4-FFF2-40B4-BE49-F238E27FC236}">
                <a16:creationId xmlns:a16="http://schemas.microsoft.com/office/drawing/2014/main" id="{3E82DE83-E726-5142-8FD1-31A74B3E0C73}"/>
              </a:ext>
            </a:extLst>
          </p:cNvPr>
          <p:cNvGrpSpPr/>
          <p:nvPr/>
        </p:nvGrpSpPr>
        <p:grpSpPr>
          <a:xfrm>
            <a:off x="3056685" y="715410"/>
            <a:ext cx="1381951" cy="2976786"/>
            <a:chOff x="3631229" y="1956670"/>
            <a:chExt cx="1381951" cy="2976786"/>
          </a:xfrm>
        </p:grpSpPr>
        <p:sp>
          <p:nvSpPr>
            <p:cNvPr id="131" name="Rectangle 130">
              <a:extLst>
                <a:ext uri="{FF2B5EF4-FFF2-40B4-BE49-F238E27FC236}">
                  <a16:creationId xmlns:a16="http://schemas.microsoft.com/office/drawing/2014/main" id="{3D601A33-552A-9E43-9BA8-0D8B9FE1A9BA}"/>
                </a:ext>
              </a:extLst>
            </p:cNvPr>
            <p:cNvSpPr/>
            <p:nvPr/>
          </p:nvSpPr>
          <p:spPr bwMode="auto">
            <a:xfrm>
              <a:off x="3631229" y="1998567"/>
              <a:ext cx="1381951" cy="2934889"/>
            </a:xfrm>
            <a:prstGeom prst="rect">
              <a:avLst/>
            </a:prstGeom>
            <a:solidFill>
              <a:srgbClr val="FFC000">
                <a:alpha val="32000"/>
              </a:srgbClr>
            </a:solidFill>
            <a:ln w="9525">
              <a:solidFill>
                <a:schemeClr val="tx1"/>
              </a:solidFill>
              <a:miter lim="800000"/>
              <a:headEnd/>
              <a:tailEnd/>
            </a:ln>
            <a:effectLst/>
          </p:spPr>
          <p:txBody>
            <a:bodyPr wrap="none" rtlCol="0" anchor="ctr">
              <a:prstTxWarp prst="textNoShape">
                <a:avLst/>
              </a:prstTxWarp>
            </a:bodyPr>
            <a:lstStyle/>
            <a:p>
              <a:pPr algn="ctr"/>
              <a:endParaRPr lang="en-US"/>
            </a:p>
          </p:txBody>
        </p:sp>
        <p:sp>
          <p:nvSpPr>
            <p:cNvPr id="132" name="TextBox 131">
              <a:extLst>
                <a:ext uri="{FF2B5EF4-FFF2-40B4-BE49-F238E27FC236}">
                  <a16:creationId xmlns:a16="http://schemas.microsoft.com/office/drawing/2014/main" id="{E012FABF-580F-114C-B706-BA8048F7CA8A}"/>
                </a:ext>
              </a:extLst>
            </p:cNvPr>
            <p:cNvSpPr txBox="1"/>
            <p:nvPr/>
          </p:nvSpPr>
          <p:spPr>
            <a:xfrm>
              <a:off x="3723336" y="1956670"/>
              <a:ext cx="1102161" cy="430887"/>
            </a:xfrm>
            <a:prstGeom prst="rect">
              <a:avLst/>
            </a:prstGeom>
            <a:noFill/>
          </p:spPr>
          <p:txBody>
            <a:bodyPr wrap="none" rtlCol="0">
              <a:spAutoFit/>
            </a:bodyPr>
            <a:lstStyle/>
            <a:p>
              <a:pPr>
                <a:spcAft>
                  <a:spcPts val="1200"/>
                </a:spcAft>
              </a:pPr>
              <a:r>
                <a:rPr lang="en-US" sz="2200" dirty="0">
                  <a:latin typeface="Verdana"/>
                  <a:cs typeface="Verdana"/>
                </a:rPr>
                <a:t>Task B</a:t>
              </a:r>
            </a:p>
          </p:txBody>
        </p:sp>
      </p:grpSp>
      <p:grpSp>
        <p:nvGrpSpPr>
          <p:cNvPr id="86" name="Group 85">
            <a:extLst>
              <a:ext uri="{FF2B5EF4-FFF2-40B4-BE49-F238E27FC236}">
                <a16:creationId xmlns:a16="http://schemas.microsoft.com/office/drawing/2014/main" id="{1DAE655F-9F87-6149-BF17-678ECB04E7A4}"/>
              </a:ext>
            </a:extLst>
          </p:cNvPr>
          <p:cNvGrpSpPr/>
          <p:nvPr/>
        </p:nvGrpSpPr>
        <p:grpSpPr>
          <a:xfrm>
            <a:off x="2937255" y="696083"/>
            <a:ext cx="6038051" cy="3423129"/>
            <a:chOff x="2045902" y="1600200"/>
            <a:chExt cx="7983340" cy="4525963"/>
          </a:xfrm>
        </p:grpSpPr>
        <p:pic>
          <p:nvPicPr>
            <p:cNvPr id="87" name="Content Placeholder 5" descr="A person holding a microphone&#10;&#10;Description automatically generated">
              <a:extLst>
                <a:ext uri="{FF2B5EF4-FFF2-40B4-BE49-F238E27FC236}">
                  <a16:creationId xmlns:a16="http://schemas.microsoft.com/office/drawing/2014/main" id="{BB13F906-BC54-9841-88CB-36D90F4911D1}"/>
                </a:ext>
              </a:extLst>
            </p:cNvPr>
            <p:cNvPicPr>
              <a:picLocks noChangeAspect="1"/>
            </p:cNvPicPr>
            <p:nvPr/>
          </p:nvPicPr>
          <p:blipFill>
            <a:blip r:embed="rId26"/>
            <a:stretch>
              <a:fillRect/>
            </a:stretch>
          </p:blipFill>
          <p:spPr>
            <a:xfrm>
              <a:off x="2096734" y="1600200"/>
              <a:ext cx="7880024" cy="4525963"/>
            </a:xfrm>
            <a:prstGeom prst="rect">
              <a:avLst/>
            </a:prstGeom>
            <a:effectLst/>
          </p:spPr>
        </p:pic>
        <p:sp>
          <p:nvSpPr>
            <p:cNvPr id="88" name="Rectangle 87">
              <a:extLst>
                <a:ext uri="{FF2B5EF4-FFF2-40B4-BE49-F238E27FC236}">
                  <a16:creationId xmlns:a16="http://schemas.microsoft.com/office/drawing/2014/main" id="{A0417A12-B535-5048-8BE0-C23DB3ED0D64}"/>
                </a:ext>
              </a:extLst>
            </p:cNvPr>
            <p:cNvSpPr/>
            <p:nvPr/>
          </p:nvSpPr>
          <p:spPr>
            <a:xfrm>
              <a:off x="2116931" y="1600200"/>
              <a:ext cx="7912311" cy="610400"/>
            </a:xfrm>
            <a:prstGeom prst="rect">
              <a:avLst/>
            </a:prstGeom>
            <a:noFill/>
          </p:spPr>
          <p:txBody>
            <a:bodyPr wrap="none" lIns="91440" tIns="45720" rIns="91440" bIns="45720">
              <a:spAutoFit/>
            </a:bodyPr>
            <a:lstStyle/>
            <a:p>
              <a:pPr algn="ctr"/>
              <a:r>
                <a:rPr lang="en-GB" sz="2400" b="1" cap="none" spc="50" dirty="0">
                  <a:ln w="6350" cmpd="sng">
                    <a:solidFill>
                      <a:schemeClr val="tx1"/>
                    </a:solidFill>
                    <a:prstDash val="solid"/>
                  </a:ln>
                  <a:solidFill>
                    <a:srgbClr val="70AD47">
                      <a:tint val="1000"/>
                    </a:srgbClr>
                  </a:solidFill>
                  <a:effectLst>
                    <a:glow rad="38100">
                      <a:schemeClr val="accent1">
                        <a:alpha val="40000"/>
                      </a:schemeClr>
                    </a:glow>
                  </a:effectLst>
                </a:rPr>
                <a:t>Ask not what a method can do for you</a:t>
              </a:r>
            </a:p>
          </p:txBody>
        </p:sp>
        <p:sp>
          <p:nvSpPr>
            <p:cNvPr id="89" name="Rectangle 88">
              <a:extLst>
                <a:ext uri="{FF2B5EF4-FFF2-40B4-BE49-F238E27FC236}">
                  <a16:creationId xmlns:a16="http://schemas.microsoft.com/office/drawing/2014/main" id="{7E54D8BB-BE66-F74C-BA01-5656E56F82BD}"/>
                </a:ext>
              </a:extLst>
            </p:cNvPr>
            <p:cNvSpPr/>
            <p:nvPr/>
          </p:nvSpPr>
          <p:spPr>
            <a:xfrm>
              <a:off x="2045902" y="5104524"/>
              <a:ext cx="7734279" cy="1017333"/>
            </a:xfrm>
            <a:prstGeom prst="rect">
              <a:avLst/>
            </a:prstGeom>
            <a:noFill/>
          </p:spPr>
          <p:txBody>
            <a:bodyPr wrap="none" lIns="91440" tIns="45720" rIns="91440" bIns="45720">
              <a:spAutoFit/>
            </a:bodyPr>
            <a:lstStyle/>
            <a:p>
              <a:pPr algn="ctr"/>
              <a:r>
                <a:rPr lang="en-GB" sz="2200" b="1" cap="none" spc="50" dirty="0">
                  <a:ln w="6350" cmpd="sng">
                    <a:solidFill>
                      <a:schemeClr val="tx1"/>
                    </a:solidFill>
                    <a:prstDash val="solid"/>
                  </a:ln>
                  <a:solidFill>
                    <a:srgbClr val="70AD47">
                      <a:tint val="1000"/>
                    </a:srgbClr>
                  </a:solidFill>
                  <a:effectLst>
                    <a:glow rad="38100">
                      <a:schemeClr val="accent1">
                        <a:alpha val="40000"/>
                      </a:schemeClr>
                    </a:glow>
                  </a:effectLst>
                </a:rPr>
                <a:t>Ask what you can do to the paradigm so</a:t>
              </a:r>
            </a:p>
            <a:p>
              <a:pPr algn="ctr"/>
              <a:r>
                <a:rPr lang="en-GB" sz="2200" b="1" spc="50" dirty="0">
                  <a:ln w="6350" cmpd="sng">
                    <a:solidFill>
                      <a:schemeClr val="tx1"/>
                    </a:solidFill>
                    <a:prstDash val="solid"/>
                  </a:ln>
                  <a:solidFill>
                    <a:srgbClr val="70AD47">
                      <a:tint val="1000"/>
                    </a:srgbClr>
                  </a:solidFill>
                  <a:effectLst>
                    <a:glow rad="38100">
                      <a:schemeClr val="accent1">
                        <a:alpha val="40000"/>
                      </a:schemeClr>
                    </a:glow>
                  </a:effectLst>
                </a:rPr>
                <a:t>that it most benefits from the method</a:t>
              </a:r>
              <a:endParaRPr lang="en-GB" sz="2200" b="1" cap="none" spc="50" dirty="0">
                <a:ln w="6350" cmpd="sng">
                  <a:solidFill>
                    <a:schemeClr val="tx1"/>
                  </a:solidFill>
                  <a:prstDash val="solid"/>
                </a:ln>
                <a:solidFill>
                  <a:srgbClr val="70AD47">
                    <a:tint val="1000"/>
                  </a:srgbClr>
                </a:solidFill>
                <a:effectLst>
                  <a:glow rad="38100">
                    <a:schemeClr val="accent1">
                      <a:alpha val="40000"/>
                    </a:schemeClr>
                  </a:glow>
                </a:effectLst>
              </a:endParaRPr>
            </a:p>
          </p:txBody>
        </p:sp>
      </p:grpSp>
      <p:sp>
        <p:nvSpPr>
          <p:cNvPr id="97" name="Bent Arrow 96">
            <a:extLst>
              <a:ext uri="{FF2B5EF4-FFF2-40B4-BE49-F238E27FC236}">
                <a16:creationId xmlns:a16="http://schemas.microsoft.com/office/drawing/2014/main" id="{D7FD5E7F-5E4C-024C-9E90-D4E26A676027}"/>
              </a:ext>
            </a:extLst>
          </p:cNvPr>
          <p:cNvSpPr/>
          <p:nvPr/>
        </p:nvSpPr>
        <p:spPr bwMode="auto">
          <a:xfrm rot="5400000" flipH="1">
            <a:off x="703422" y="1109149"/>
            <a:ext cx="2391300" cy="2027589"/>
          </a:xfrm>
          <a:prstGeom prst="bentArrow">
            <a:avLst>
              <a:gd name="adj1" fmla="val 8412"/>
              <a:gd name="adj2" fmla="val 10936"/>
              <a:gd name="adj3" fmla="val 19038"/>
              <a:gd name="adj4" fmla="val 43750"/>
            </a:avLst>
          </a:prstGeom>
          <a:gradFill>
            <a:gsLst>
              <a:gs pos="0">
                <a:srgbClr val="BAFFCB"/>
              </a:gs>
              <a:gs pos="100000">
                <a:srgbClr val="00FA00"/>
              </a:gs>
            </a:gsLst>
            <a:lin ang="10200000" scaled="0"/>
          </a:gradFill>
          <a:ln w="9525">
            <a:noFill/>
            <a:miter lim="800000"/>
            <a:headEnd/>
            <a:tailEnd/>
          </a:ln>
          <a:effectLst/>
        </p:spPr>
        <p:txBody>
          <a:bodyPr wrap="none" rtlCol="0" anchor="ctr">
            <a:prstTxWarp prst="textNoShape">
              <a:avLst/>
            </a:prstTxWarp>
          </a:bodyPr>
          <a:lstStyle/>
          <a:p>
            <a:pPr algn="ctr"/>
            <a:endParaRPr lang="en-US"/>
          </a:p>
        </p:txBody>
      </p:sp>
      <p:sp>
        <p:nvSpPr>
          <p:cNvPr id="98" name="Bent Arrow 97">
            <a:extLst>
              <a:ext uri="{FF2B5EF4-FFF2-40B4-BE49-F238E27FC236}">
                <a16:creationId xmlns:a16="http://schemas.microsoft.com/office/drawing/2014/main" id="{6E04C0DD-AE28-624C-BAE8-EF85F449B92A}"/>
              </a:ext>
            </a:extLst>
          </p:cNvPr>
          <p:cNvSpPr/>
          <p:nvPr/>
        </p:nvSpPr>
        <p:spPr bwMode="auto">
          <a:xfrm rot="5400000" flipH="1">
            <a:off x="1201557" y="1050270"/>
            <a:ext cx="1836673" cy="1585945"/>
          </a:xfrm>
          <a:prstGeom prst="bentArrow">
            <a:avLst>
              <a:gd name="adj1" fmla="val 8495"/>
              <a:gd name="adj2" fmla="val 14860"/>
              <a:gd name="adj3" fmla="val 23693"/>
              <a:gd name="adj4" fmla="val 43750"/>
            </a:avLst>
          </a:prstGeom>
          <a:gradFill>
            <a:gsLst>
              <a:gs pos="0">
                <a:srgbClr val="BAFFCB"/>
              </a:gs>
              <a:gs pos="100000">
                <a:srgbClr val="00FA00"/>
              </a:gs>
            </a:gsLst>
            <a:lin ang="10200000" scaled="0"/>
          </a:gradFill>
          <a:ln w="9525">
            <a:noFill/>
            <a:miter lim="800000"/>
            <a:headEnd/>
            <a:tailEnd/>
          </a:ln>
          <a:effectLst/>
        </p:spPr>
        <p:txBody>
          <a:bodyPr wrap="none" rtlCol="0" anchor="ctr">
            <a:prstTxWarp prst="textNoShape">
              <a:avLst/>
            </a:prstTxWarp>
          </a:bodyPr>
          <a:lstStyle/>
          <a:p>
            <a:pPr algn="ctr"/>
            <a:endParaRPr lang="en-US"/>
          </a:p>
        </p:txBody>
      </p:sp>
      <p:sp>
        <p:nvSpPr>
          <p:cNvPr id="99" name="Bent Arrow 98">
            <a:extLst>
              <a:ext uri="{FF2B5EF4-FFF2-40B4-BE49-F238E27FC236}">
                <a16:creationId xmlns:a16="http://schemas.microsoft.com/office/drawing/2014/main" id="{DCA061B8-6E1F-3B48-90D9-F230468D5548}"/>
              </a:ext>
            </a:extLst>
          </p:cNvPr>
          <p:cNvSpPr/>
          <p:nvPr/>
        </p:nvSpPr>
        <p:spPr bwMode="auto">
          <a:xfrm rot="5400000" flipH="1">
            <a:off x="1758542" y="983934"/>
            <a:ext cx="1244039" cy="1125980"/>
          </a:xfrm>
          <a:prstGeom prst="bentArrow">
            <a:avLst>
              <a:gd name="adj1" fmla="val 13358"/>
              <a:gd name="adj2" fmla="val 23076"/>
              <a:gd name="adj3" fmla="val 34248"/>
              <a:gd name="adj4" fmla="val 43750"/>
            </a:avLst>
          </a:prstGeom>
          <a:gradFill>
            <a:gsLst>
              <a:gs pos="45000">
                <a:srgbClr val="BAFFCB"/>
              </a:gs>
              <a:gs pos="100000">
                <a:srgbClr val="00FA00"/>
              </a:gs>
            </a:gsLst>
            <a:lin ang="10200000" scaled="0"/>
          </a:gradFill>
          <a:ln w="9525">
            <a:noFill/>
            <a:miter lim="800000"/>
            <a:headEnd/>
            <a:tailEnd/>
          </a:ln>
          <a:effectLst/>
        </p:spPr>
        <p:txBody>
          <a:bodyPr wrap="none" rtlCol="0" anchor="ctr">
            <a:prstTxWarp prst="textNoShape">
              <a:avLst/>
            </a:prstTxWarp>
          </a:bodyPr>
          <a:lstStyle/>
          <a:p>
            <a:pPr algn="ctr"/>
            <a:endParaRPr lang="en-US"/>
          </a:p>
        </p:txBody>
      </p:sp>
    </p:spTree>
    <p:extLst>
      <p:ext uri="{BB962C8B-B14F-4D97-AF65-F5344CB8AC3E}">
        <p14:creationId xmlns:p14="http://schemas.microsoft.com/office/powerpoint/2010/main" val="21137820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8"/>
                                        </p:tgtEl>
                                        <p:attrNameLst>
                                          <p:attrName>style.visibility</p:attrName>
                                        </p:attrNameLst>
                                      </p:cBhvr>
                                      <p:to>
                                        <p:strVal val="visible"/>
                                      </p:to>
                                    </p:set>
                                  </p:childTnLst>
                                </p:cTn>
                              </p:par>
                            </p:childTnLst>
                          </p:cTn>
                        </p:par>
                        <p:par>
                          <p:cTn id="11" fill="hold">
                            <p:stCondLst>
                              <p:cond delay="0"/>
                            </p:stCondLst>
                            <p:childTnLst>
                              <p:par>
                                <p:cTn id="12" presetID="1" presetClass="entr" presetSubtype="0" fill="hold" nodeType="afterEffect">
                                  <p:stCondLst>
                                    <p:cond delay="200"/>
                                  </p:stCondLst>
                                  <p:childTnLst>
                                    <p:set>
                                      <p:cBhvr>
                                        <p:cTn id="13" dur="1" fill="hold">
                                          <p:stCondLst>
                                            <p:cond delay="0"/>
                                          </p:stCondLst>
                                        </p:cTn>
                                        <p:tgtEl>
                                          <p:spTgt spid="5"/>
                                        </p:tgtEl>
                                        <p:attrNameLst>
                                          <p:attrName>style.visibility</p:attrName>
                                        </p:attrNameLst>
                                      </p:cBhvr>
                                      <p:to>
                                        <p:strVal val="visible"/>
                                      </p:to>
                                    </p:set>
                                  </p:childTnLst>
                                </p:cTn>
                              </p:par>
                            </p:childTnLst>
                          </p:cTn>
                        </p:par>
                        <p:par>
                          <p:cTn id="14" fill="hold">
                            <p:stCondLst>
                              <p:cond delay="200"/>
                            </p:stCondLst>
                            <p:childTnLst>
                              <p:par>
                                <p:cTn id="15" presetID="1" presetClass="entr" presetSubtype="0" fill="hold" nodeType="afterEffect">
                                  <p:stCondLst>
                                    <p:cond delay="200"/>
                                  </p:stCondLst>
                                  <p:childTnLst>
                                    <p:set>
                                      <p:cBhvr>
                                        <p:cTn id="16" dur="1" fill="hold">
                                          <p:stCondLst>
                                            <p:cond delay="0"/>
                                          </p:stCondLst>
                                        </p:cTn>
                                        <p:tgtEl>
                                          <p:spTgt spid="6"/>
                                        </p:tgtEl>
                                        <p:attrNameLst>
                                          <p:attrName>style.visibility</p:attrName>
                                        </p:attrNameLst>
                                      </p:cBhvr>
                                      <p:to>
                                        <p:strVal val="visible"/>
                                      </p:to>
                                    </p:set>
                                  </p:childTnLst>
                                </p:cTn>
                              </p:par>
                            </p:childTnLst>
                          </p:cTn>
                        </p:par>
                        <p:par>
                          <p:cTn id="17" fill="hold">
                            <p:stCondLst>
                              <p:cond delay="400"/>
                            </p:stCondLst>
                            <p:childTnLst>
                              <p:par>
                                <p:cTn id="18" presetID="1" presetClass="entr" presetSubtype="0" fill="hold" nodeType="afterEffect">
                                  <p:stCondLst>
                                    <p:cond delay="200"/>
                                  </p:stCondLst>
                                  <p:childTnLst>
                                    <p:set>
                                      <p:cBhvr>
                                        <p:cTn id="19" dur="1" fill="hold">
                                          <p:stCondLst>
                                            <p:cond delay="0"/>
                                          </p:stCondLst>
                                        </p:cTn>
                                        <p:tgtEl>
                                          <p:spTgt spid="7"/>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 presetClass="exit" presetSubtype="0" fill="hold" nodeType="clickEffect">
                                  <p:stCondLst>
                                    <p:cond delay="0"/>
                                  </p:stCondLst>
                                  <p:childTnLst>
                                    <p:set>
                                      <p:cBhvr>
                                        <p:cTn id="23" dur="1" fill="hold">
                                          <p:stCondLst>
                                            <p:cond delay="0"/>
                                          </p:stCondLst>
                                        </p:cTn>
                                        <p:tgtEl>
                                          <p:spTgt spid="2"/>
                                        </p:tgtEl>
                                        <p:attrNameLst>
                                          <p:attrName>style.visibility</p:attrName>
                                        </p:attrNameLst>
                                      </p:cBhvr>
                                      <p:to>
                                        <p:strVal val="hidden"/>
                                      </p:to>
                                    </p:set>
                                  </p:childTnLst>
                                </p:cTn>
                              </p:par>
                              <p:par>
                                <p:cTn id="24" presetID="1" presetClass="entr" presetSubtype="0" fill="hold" nodeType="withEffect">
                                  <p:stCondLst>
                                    <p:cond delay="0"/>
                                  </p:stCondLst>
                                  <p:childTnLst>
                                    <p:set>
                                      <p:cBhvr>
                                        <p:cTn id="25" dur="1" fill="hold">
                                          <p:stCondLst>
                                            <p:cond delay="0"/>
                                          </p:stCondLst>
                                        </p:cTn>
                                        <p:tgtEl>
                                          <p:spTgt spid="86"/>
                                        </p:tgtEl>
                                        <p:attrNameLst>
                                          <p:attrName>style.visibility</p:attrName>
                                        </p:attrNameLst>
                                      </p:cBhvr>
                                      <p:to>
                                        <p:strVal val="visible"/>
                                      </p:to>
                                    </p:set>
                                  </p:childTnLst>
                                </p:cTn>
                              </p:par>
                            </p:childTnLst>
                          </p:cTn>
                        </p:par>
                      </p:childTnLst>
                    </p:cTn>
                  </p:par>
                  <p:par>
                    <p:cTn id="26" fill="hold">
                      <p:stCondLst>
                        <p:cond delay="indefinite"/>
                      </p:stCondLst>
                      <p:childTnLst>
                        <p:par>
                          <p:cTn id="27" fill="hold">
                            <p:stCondLst>
                              <p:cond delay="0"/>
                            </p:stCondLst>
                            <p:childTnLst>
                              <p:par>
                                <p:cTn id="28" presetID="1" presetClass="exit" presetSubtype="0" fill="hold" nodeType="clickEffect">
                                  <p:stCondLst>
                                    <p:cond delay="0"/>
                                  </p:stCondLst>
                                  <p:childTnLst>
                                    <p:set>
                                      <p:cBhvr>
                                        <p:cTn id="29" dur="1" fill="hold">
                                          <p:stCondLst>
                                            <p:cond delay="0"/>
                                          </p:stCondLst>
                                        </p:cTn>
                                        <p:tgtEl>
                                          <p:spTgt spid="86"/>
                                        </p:tgtEl>
                                        <p:attrNameLst>
                                          <p:attrName>style.visibility</p:attrName>
                                        </p:attrNameLst>
                                      </p:cBhvr>
                                      <p:to>
                                        <p:strVal val="hidden"/>
                                      </p:to>
                                    </p:set>
                                  </p:childTnLst>
                                </p:cTn>
                              </p:par>
                            </p:childTnLst>
                          </p:cTn>
                        </p:par>
                      </p:childTnLst>
                    </p:cTn>
                  </p:par>
                  <p:par>
                    <p:cTn id="30" fill="hold">
                      <p:stCondLst>
                        <p:cond delay="indefinite"/>
                      </p:stCondLst>
                      <p:childTnLst>
                        <p:par>
                          <p:cTn id="31" fill="hold">
                            <p:stCondLst>
                              <p:cond delay="0"/>
                            </p:stCondLst>
                            <p:childTnLst>
                              <p:par>
                                <p:cTn id="32" presetID="0" presetClass="path" presetSubtype="0" accel="50000" decel="50000" fill="hold" grpId="0" nodeType="clickEffect">
                                  <p:stCondLst>
                                    <p:cond delay="0"/>
                                  </p:stCondLst>
                                  <p:childTnLst>
                                    <p:animMotion origin="layout" path="M 1.25E-6 -7.40741E-7 L -0.03386 0.70347 " pathEditMode="relative" rAng="0" ptsTypes="AA">
                                      <p:cBhvr>
                                        <p:cTn id="33" dur="2000" fill="hold"/>
                                        <p:tgtEl>
                                          <p:spTgt spid="85"/>
                                        </p:tgtEl>
                                        <p:attrNameLst>
                                          <p:attrName>ppt_x</p:attrName>
                                          <p:attrName>ppt_y</p:attrName>
                                        </p:attrNameLst>
                                      </p:cBhvr>
                                      <p:rCtr x="-1693" y="35162"/>
                                    </p:animMotion>
                                  </p:childTnLst>
                                </p:cTn>
                              </p:par>
                              <p:par>
                                <p:cTn id="34" presetID="0" presetClass="path" presetSubtype="0" accel="50000" decel="50000" fill="hold" grpId="0" nodeType="withEffect">
                                  <p:stCondLst>
                                    <p:cond delay="0"/>
                                  </p:stCondLst>
                                  <p:childTnLst>
                                    <p:animMotion origin="layout" path="M 0 0 L -0.09558 0.70024 " pathEditMode="relative" ptsTypes="AA">
                                      <p:cBhvr>
                                        <p:cTn id="35" dur="2000" fill="hold"/>
                                        <p:tgtEl>
                                          <p:spTgt spid="84"/>
                                        </p:tgtEl>
                                        <p:attrNameLst>
                                          <p:attrName>ppt_x</p:attrName>
                                          <p:attrName>ppt_y</p:attrName>
                                        </p:attrNameLst>
                                      </p:cBhvr>
                                    </p:animMotion>
                                  </p:childTnLst>
                                </p:cTn>
                              </p:par>
                              <p:par>
                                <p:cTn id="36" presetID="0" presetClass="path" presetSubtype="0" accel="50000" decel="50000" fill="hold" grpId="0" nodeType="withEffect">
                                  <p:stCondLst>
                                    <p:cond delay="0"/>
                                  </p:stCondLst>
                                  <p:childTnLst>
                                    <p:animMotion origin="layout" path="M 0 0 L 0.01094 0.69537 " pathEditMode="relative" ptsTypes="AA">
                                      <p:cBhvr>
                                        <p:cTn id="37" dur="2000" fill="hold"/>
                                        <p:tgtEl>
                                          <p:spTgt spid="82"/>
                                        </p:tgtEl>
                                        <p:attrNameLst>
                                          <p:attrName>ppt_x</p:attrName>
                                          <p:attrName>ppt_y</p:attrName>
                                        </p:attrNameLst>
                                      </p:cBhvr>
                                    </p:animMotion>
                                  </p:childTnLst>
                                </p:cTn>
                              </p:par>
                              <p:par>
                                <p:cTn id="38" presetID="0" presetClass="path" presetSubtype="0" accel="50000" decel="50000" fill="hold" grpId="0" nodeType="withEffect">
                                  <p:stCondLst>
                                    <p:cond delay="0"/>
                                  </p:stCondLst>
                                  <p:childTnLst>
                                    <p:animMotion origin="layout" path="M 0 0 L 0.07357 0.68519 " pathEditMode="relative" ptsTypes="AA">
                                      <p:cBhvr>
                                        <p:cTn id="39" dur="2000" fill="hold"/>
                                        <p:tgtEl>
                                          <p:spTgt spid="83"/>
                                        </p:tgtEl>
                                        <p:attrNameLst>
                                          <p:attrName>ppt_x</p:attrName>
                                          <p:attrName>ppt_y</p:attrName>
                                        </p:attrNameLst>
                                      </p:cBhvr>
                                    </p:animMotion>
                                  </p:childTnLst>
                                </p:cTn>
                              </p:par>
                              <p:par>
                                <p:cTn id="40" presetID="9" presetClass="exit" presetSubtype="0" fill="hold" grpId="1" nodeType="withEffect">
                                  <p:stCondLst>
                                    <p:cond delay="0"/>
                                  </p:stCondLst>
                                  <p:childTnLst>
                                    <p:animEffect transition="out" filter="dissolve">
                                      <p:cBhvr>
                                        <p:cTn id="41" dur="2000"/>
                                        <p:tgtEl>
                                          <p:spTgt spid="83"/>
                                        </p:tgtEl>
                                      </p:cBhvr>
                                    </p:animEffect>
                                    <p:set>
                                      <p:cBhvr>
                                        <p:cTn id="42" dur="1" fill="hold">
                                          <p:stCondLst>
                                            <p:cond delay="1999"/>
                                          </p:stCondLst>
                                        </p:cTn>
                                        <p:tgtEl>
                                          <p:spTgt spid="83"/>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120"/>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130"/>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127"/>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22" presetClass="entr" presetSubtype="4" fill="hold" grpId="0" nodeType="clickEffect">
                                  <p:stCondLst>
                                    <p:cond delay="0"/>
                                  </p:stCondLst>
                                  <p:childTnLst>
                                    <p:set>
                                      <p:cBhvr>
                                        <p:cTn id="58" dur="1" fill="hold">
                                          <p:stCondLst>
                                            <p:cond delay="0"/>
                                          </p:stCondLst>
                                        </p:cTn>
                                        <p:tgtEl>
                                          <p:spTgt spid="121"/>
                                        </p:tgtEl>
                                        <p:attrNameLst>
                                          <p:attrName>style.visibility</p:attrName>
                                        </p:attrNameLst>
                                      </p:cBhvr>
                                      <p:to>
                                        <p:strVal val="visible"/>
                                      </p:to>
                                    </p:set>
                                    <p:animEffect transition="in" filter="wipe(down)">
                                      <p:cBhvr>
                                        <p:cTn id="59" dur="500"/>
                                        <p:tgtEl>
                                          <p:spTgt spid="121"/>
                                        </p:tgtEl>
                                      </p:cBhvr>
                                    </p:animEffect>
                                  </p:childTnLst>
                                </p:cTn>
                              </p:par>
                              <p:par>
                                <p:cTn id="60" presetID="22" presetClass="entr" presetSubtype="4" fill="hold" grpId="0" nodeType="withEffect">
                                  <p:stCondLst>
                                    <p:cond delay="0"/>
                                  </p:stCondLst>
                                  <p:childTnLst>
                                    <p:set>
                                      <p:cBhvr>
                                        <p:cTn id="61" dur="1" fill="hold">
                                          <p:stCondLst>
                                            <p:cond delay="0"/>
                                          </p:stCondLst>
                                        </p:cTn>
                                        <p:tgtEl>
                                          <p:spTgt spid="122"/>
                                        </p:tgtEl>
                                        <p:attrNameLst>
                                          <p:attrName>style.visibility</p:attrName>
                                        </p:attrNameLst>
                                      </p:cBhvr>
                                      <p:to>
                                        <p:strVal val="visible"/>
                                      </p:to>
                                    </p:set>
                                    <p:animEffect transition="in" filter="wipe(down)">
                                      <p:cBhvr>
                                        <p:cTn id="62" dur="500"/>
                                        <p:tgtEl>
                                          <p:spTgt spid="122"/>
                                        </p:tgtEl>
                                      </p:cBhvr>
                                    </p:animEffect>
                                  </p:childTnLst>
                                </p:cTn>
                              </p:par>
                            </p:childTnLst>
                          </p:cTn>
                        </p:par>
                        <p:par>
                          <p:cTn id="63" fill="hold">
                            <p:stCondLst>
                              <p:cond delay="500"/>
                            </p:stCondLst>
                            <p:childTnLst>
                              <p:par>
                                <p:cTn id="64" presetID="22" presetClass="entr" presetSubtype="4" fill="hold" grpId="0" nodeType="afterEffect">
                                  <p:stCondLst>
                                    <p:cond delay="0"/>
                                  </p:stCondLst>
                                  <p:childTnLst>
                                    <p:set>
                                      <p:cBhvr>
                                        <p:cTn id="65" dur="1" fill="hold">
                                          <p:stCondLst>
                                            <p:cond delay="0"/>
                                          </p:stCondLst>
                                        </p:cTn>
                                        <p:tgtEl>
                                          <p:spTgt spid="124"/>
                                        </p:tgtEl>
                                        <p:attrNameLst>
                                          <p:attrName>style.visibility</p:attrName>
                                        </p:attrNameLst>
                                      </p:cBhvr>
                                      <p:to>
                                        <p:strVal val="visible"/>
                                      </p:to>
                                    </p:set>
                                    <p:animEffect transition="in" filter="wipe(down)">
                                      <p:cBhvr>
                                        <p:cTn id="66" dur="500"/>
                                        <p:tgtEl>
                                          <p:spTgt spid="124"/>
                                        </p:tgtEl>
                                      </p:cBhvr>
                                    </p:animEffect>
                                  </p:childTnLst>
                                </p:cTn>
                              </p:par>
                              <p:par>
                                <p:cTn id="67" presetID="22" presetClass="entr" presetSubtype="4" fill="hold" grpId="0" nodeType="withEffect">
                                  <p:stCondLst>
                                    <p:cond delay="0"/>
                                  </p:stCondLst>
                                  <p:childTnLst>
                                    <p:set>
                                      <p:cBhvr>
                                        <p:cTn id="68" dur="1" fill="hold">
                                          <p:stCondLst>
                                            <p:cond delay="0"/>
                                          </p:stCondLst>
                                        </p:cTn>
                                        <p:tgtEl>
                                          <p:spTgt spid="123"/>
                                        </p:tgtEl>
                                        <p:attrNameLst>
                                          <p:attrName>style.visibility</p:attrName>
                                        </p:attrNameLst>
                                      </p:cBhvr>
                                      <p:to>
                                        <p:strVal val="visible"/>
                                      </p:to>
                                    </p:set>
                                    <p:animEffect transition="in" filter="wipe(down)">
                                      <p:cBhvr>
                                        <p:cTn id="69" dur="500"/>
                                        <p:tgtEl>
                                          <p:spTgt spid="123"/>
                                        </p:tgtEl>
                                      </p:cBhvr>
                                    </p:animEffect>
                                  </p:childTnLst>
                                </p:cTn>
                              </p:par>
                            </p:childTnLst>
                          </p:cTn>
                        </p:par>
                        <p:par>
                          <p:cTn id="70" fill="hold">
                            <p:stCondLst>
                              <p:cond delay="1000"/>
                            </p:stCondLst>
                            <p:childTnLst>
                              <p:par>
                                <p:cTn id="71" presetID="22" presetClass="entr" presetSubtype="4" fill="hold" grpId="0" nodeType="afterEffect">
                                  <p:stCondLst>
                                    <p:cond delay="0"/>
                                  </p:stCondLst>
                                  <p:childTnLst>
                                    <p:set>
                                      <p:cBhvr>
                                        <p:cTn id="72" dur="1" fill="hold">
                                          <p:stCondLst>
                                            <p:cond delay="0"/>
                                          </p:stCondLst>
                                        </p:cTn>
                                        <p:tgtEl>
                                          <p:spTgt spid="125"/>
                                        </p:tgtEl>
                                        <p:attrNameLst>
                                          <p:attrName>style.visibility</p:attrName>
                                        </p:attrNameLst>
                                      </p:cBhvr>
                                      <p:to>
                                        <p:strVal val="visible"/>
                                      </p:to>
                                    </p:set>
                                    <p:animEffect transition="in" filter="wipe(down)">
                                      <p:cBhvr>
                                        <p:cTn id="73" dur="500"/>
                                        <p:tgtEl>
                                          <p:spTgt spid="125"/>
                                        </p:tgtEl>
                                      </p:cBhvr>
                                    </p:animEffect>
                                  </p:childTnLst>
                                </p:cTn>
                              </p:par>
                              <p:par>
                                <p:cTn id="74" presetID="22" presetClass="entr" presetSubtype="4" fill="hold" grpId="0" nodeType="withEffect">
                                  <p:stCondLst>
                                    <p:cond delay="0"/>
                                  </p:stCondLst>
                                  <p:childTnLst>
                                    <p:set>
                                      <p:cBhvr>
                                        <p:cTn id="75" dur="1" fill="hold">
                                          <p:stCondLst>
                                            <p:cond delay="0"/>
                                          </p:stCondLst>
                                        </p:cTn>
                                        <p:tgtEl>
                                          <p:spTgt spid="126"/>
                                        </p:tgtEl>
                                        <p:attrNameLst>
                                          <p:attrName>style.visibility</p:attrName>
                                        </p:attrNameLst>
                                      </p:cBhvr>
                                      <p:to>
                                        <p:strVal val="visible"/>
                                      </p:to>
                                    </p:set>
                                    <p:animEffect transition="in" filter="wipe(down)">
                                      <p:cBhvr>
                                        <p:cTn id="76" dur="500"/>
                                        <p:tgtEl>
                                          <p:spTgt spid="126"/>
                                        </p:tgtEl>
                                      </p:cBhvr>
                                    </p:animEffect>
                                  </p:childTnLst>
                                </p:cTn>
                              </p:par>
                            </p:childTnLst>
                          </p:cTn>
                        </p:par>
                      </p:childTnLst>
                    </p:cTn>
                  </p:par>
                  <p:par>
                    <p:cTn id="77" fill="hold">
                      <p:stCondLst>
                        <p:cond delay="indefinite"/>
                      </p:stCondLst>
                      <p:childTnLst>
                        <p:par>
                          <p:cTn id="78" fill="hold">
                            <p:stCondLst>
                              <p:cond delay="0"/>
                            </p:stCondLst>
                            <p:childTnLst>
                              <p:par>
                                <p:cTn id="79" presetID="1" presetClass="entr" presetSubtype="0" fill="hold" grpId="0" nodeType="clickEffect">
                                  <p:stCondLst>
                                    <p:cond delay="0"/>
                                  </p:stCondLst>
                                  <p:childTnLst>
                                    <p:set>
                                      <p:cBhvr>
                                        <p:cTn id="80" dur="1" fill="hold">
                                          <p:stCondLst>
                                            <p:cond delay="0"/>
                                          </p:stCondLst>
                                        </p:cTn>
                                        <p:tgtEl>
                                          <p:spTgt spid="95"/>
                                        </p:tgtEl>
                                        <p:attrNameLst>
                                          <p:attrName>style.visibility</p:attrName>
                                        </p:attrNameLst>
                                      </p:cBhvr>
                                      <p:to>
                                        <p:strVal val="visible"/>
                                      </p:to>
                                    </p:set>
                                  </p:childTnLst>
                                </p:cTn>
                              </p:par>
                            </p:childTnLst>
                          </p:cTn>
                        </p:par>
                        <p:par>
                          <p:cTn id="81" fill="hold">
                            <p:stCondLst>
                              <p:cond delay="0"/>
                            </p:stCondLst>
                            <p:childTnLst>
                              <p:par>
                                <p:cTn id="82" presetID="22" presetClass="entr" presetSubtype="4" fill="hold" grpId="0" nodeType="afterEffect">
                                  <p:stCondLst>
                                    <p:cond delay="500"/>
                                  </p:stCondLst>
                                  <p:childTnLst>
                                    <p:set>
                                      <p:cBhvr>
                                        <p:cTn id="83" dur="1" fill="hold">
                                          <p:stCondLst>
                                            <p:cond delay="0"/>
                                          </p:stCondLst>
                                        </p:cTn>
                                        <p:tgtEl>
                                          <p:spTgt spid="97"/>
                                        </p:tgtEl>
                                        <p:attrNameLst>
                                          <p:attrName>style.visibility</p:attrName>
                                        </p:attrNameLst>
                                      </p:cBhvr>
                                      <p:to>
                                        <p:strVal val="visible"/>
                                      </p:to>
                                    </p:set>
                                    <p:animEffect transition="in" filter="wipe(down)">
                                      <p:cBhvr>
                                        <p:cTn id="84" dur="300"/>
                                        <p:tgtEl>
                                          <p:spTgt spid="97"/>
                                        </p:tgtEl>
                                      </p:cBhvr>
                                    </p:animEffect>
                                  </p:childTnLst>
                                </p:cTn>
                              </p:par>
                            </p:childTnLst>
                          </p:cTn>
                        </p:par>
                        <p:par>
                          <p:cTn id="85" fill="hold">
                            <p:stCondLst>
                              <p:cond delay="800"/>
                            </p:stCondLst>
                            <p:childTnLst>
                              <p:par>
                                <p:cTn id="86" presetID="22" presetClass="entr" presetSubtype="4" fill="hold" grpId="0" nodeType="afterEffect">
                                  <p:stCondLst>
                                    <p:cond delay="0"/>
                                  </p:stCondLst>
                                  <p:childTnLst>
                                    <p:set>
                                      <p:cBhvr>
                                        <p:cTn id="87" dur="1" fill="hold">
                                          <p:stCondLst>
                                            <p:cond delay="0"/>
                                          </p:stCondLst>
                                        </p:cTn>
                                        <p:tgtEl>
                                          <p:spTgt spid="98"/>
                                        </p:tgtEl>
                                        <p:attrNameLst>
                                          <p:attrName>style.visibility</p:attrName>
                                        </p:attrNameLst>
                                      </p:cBhvr>
                                      <p:to>
                                        <p:strVal val="visible"/>
                                      </p:to>
                                    </p:set>
                                    <p:animEffect transition="in" filter="wipe(down)">
                                      <p:cBhvr>
                                        <p:cTn id="88" dur="300"/>
                                        <p:tgtEl>
                                          <p:spTgt spid="98"/>
                                        </p:tgtEl>
                                      </p:cBhvr>
                                    </p:animEffect>
                                  </p:childTnLst>
                                </p:cTn>
                              </p:par>
                            </p:childTnLst>
                          </p:cTn>
                        </p:par>
                        <p:par>
                          <p:cTn id="89" fill="hold">
                            <p:stCondLst>
                              <p:cond delay="1100"/>
                            </p:stCondLst>
                            <p:childTnLst>
                              <p:par>
                                <p:cTn id="90" presetID="22" presetClass="entr" presetSubtype="4" fill="hold" grpId="0" nodeType="afterEffect">
                                  <p:stCondLst>
                                    <p:cond delay="0"/>
                                  </p:stCondLst>
                                  <p:childTnLst>
                                    <p:set>
                                      <p:cBhvr>
                                        <p:cTn id="91" dur="1" fill="hold">
                                          <p:stCondLst>
                                            <p:cond delay="0"/>
                                          </p:stCondLst>
                                        </p:cTn>
                                        <p:tgtEl>
                                          <p:spTgt spid="99"/>
                                        </p:tgtEl>
                                        <p:attrNameLst>
                                          <p:attrName>style.visibility</p:attrName>
                                        </p:attrNameLst>
                                      </p:cBhvr>
                                      <p:to>
                                        <p:strVal val="visible"/>
                                      </p:to>
                                    </p:set>
                                    <p:animEffect transition="in" filter="wipe(down)">
                                      <p:cBhvr>
                                        <p:cTn id="92" dur="300"/>
                                        <p:tgtEl>
                                          <p:spTgt spid="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5" grpId="0" animBg="1"/>
      <p:bldP spid="82" grpId="0"/>
      <p:bldP spid="83" grpId="0"/>
      <p:bldP spid="83" grpId="1"/>
      <p:bldP spid="84" grpId="0"/>
      <p:bldP spid="85" grpId="0"/>
      <p:bldP spid="121" grpId="0" animBg="1"/>
      <p:bldP spid="122" grpId="0" animBg="1"/>
      <p:bldP spid="123" grpId="0" animBg="1"/>
      <p:bldP spid="124" grpId="0" animBg="1"/>
      <p:bldP spid="125" grpId="0" animBg="1"/>
      <p:bldP spid="126" grpId="0" animBg="1"/>
      <p:bldP spid="97" grpId="0" animBg="1"/>
      <p:bldP spid="98" grpId="0" animBg="1"/>
      <p:bldP spid="99"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8" name="Group 37">
            <a:extLst>
              <a:ext uri="{FF2B5EF4-FFF2-40B4-BE49-F238E27FC236}">
                <a16:creationId xmlns:a16="http://schemas.microsoft.com/office/drawing/2014/main" id="{020B73EF-2089-DF4D-893C-7C12E1FEE6A7}"/>
              </a:ext>
            </a:extLst>
          </p:cNvPr>
          <p:cNvGrpSpPr/>
          <p:nvPr/>
        </p:nvGrpSpPr>
        <p:grpSpPr>
          <a:xfrm>
            <a:off x="153051" y="3637987"/>
            <a:ext cx="2595946" cy="3086602"/>
            <a:chOff x="262764" y="3128682"/>
            <a:chExt cx="2595946" cy="3086602"/>
          </a:xfrm>
        </p:grpSpPr>
        <p:grpSp>
          <p:nvGrpSpPr>
            <p:cNvPr id="39" name="Group 38">
              <a:extLst>
                <a:ext uri="{FF2B5EF4-FFF2-40B4-BE49-F238E27FC236}">
                  <a16:creationId xmlns:a16="http://schemas.microsoft.com/office/drawing/2014/main" id="{85288958-935A-6B4C-8C5F-B89C91CB52E5}"/>
                </a:ext>
              </a:extLst>
            </p:cNvPr>
            <p:cNvGrpSpPr/>
            <p:nvPr/>
          </p:nvGrpSpPr>
          <p:grpSpPr>
            <a:xfrm>
              <a:off x="262764" y="3128682"/>
              <a:ext cx="2595946" cy="3086602"/>
              <a:chOff x="137258" y="3128682"/>
              <a:chExt cx="2595946" cy="3086602"/>
            </a:xfrm>
          </p:grpSpPr>
          <p:grpSp>
            <p:nvGrpSpPr>
              <p:cNvPr id="41" name="Group 40">
                <a:extLst>
                  <a:ext uri="{FF2B5EF4-FFF2-40B4-BE49-F238E27FC236}">
                    <a16:creationId xmlns:a16="http://schemas.microsoft.com/office/drawing/2014/main" id="{9CA77990-46C7-B84D-B8CE-40DB9C577FB1}"/>
                  </a:ext>
                </a:extLst>
              </p:cNvPr>
              <p:cNvGrpSpPr/>
              <p:nvPr/>
            </p:nvGrpSpPr>
            <p:grpSpPr>
              <a:xfrm>
                <a:off x="197598" y="3236258"/>
                <a:ext cx="2444384" cy="2884785"/>
                <a:chOff x="197597" y="2402540"/>
                <a:chExt cx="3150825" cy="3718504"/>
              </a:xfrm>
            </p:grpSpPr>
            <p:pic>
              <p:nvPicPr>
                <p:cNvPr id="43" name="Picture 42" descr="A picture containing indoor, colorful, sitting, photo&#10;&#10;Description automatically generated">
                  <a:extLst>
                    <a:ext uri="{FF2B5EF4-FFF2-40B4-BE49-F238E27FC236}">
                      <a16:creationId xmlns:a16="http://schemas.microsoft.com/office/drawing/2014/main" id="{FFAAF129-0F31-C34E-A486-7EDF181D0084}"/>
                    </a:ext>
                  </a:extLst>
                </p:cNvPr>
                <p:cNvPicPr>
                  <a:picLocks noChangeAspect="1"/>
                </p:cNvPicPr>
                <p:nvPr/>
              </p:nvPicPr>
              <p:blipFill>
                <a:blip r:embed="rId3"/>
                <a:stretch>
                  <a:fillRect/>
                </a:stretch>
              </p:blipFill>
              <p:spPr>
                <a:xfrm>
                  <a:off x="197597" y="3428644"/>
                  <a:ext cx="2222500" cy="2692400"/>
                </a:xfrm>
                <a:prstGeom prst="rect">
                  <a:avLst/>
                </a:prstGeom>
              </p:spPr>
            </p:pic>
            <p:pic>
              <p:nvPicPr>
                <p:cNvPr id="44" name="Picture 43" descr="A picture containing drawing, game&#10;&#10;Description automatically generated">
                  <a:extLst>
                    <a:ext uri="{FF2B5EF4-FFF2-40B4-BE49-F238E27FC236}">
                      <a16:creationId xmlns:a16="http://schemas.microsoft.com/office/drawing/2014/main" id="{BA623E47-186D-464D-A435-AA0BD353BDE2}"/>
                    </a:ext>
                  </a:extLst>
                </p:cNvPr>
                <p:cNvPicPr>
                  <a:picLocks noChangeAspect="1"/>
                </p:cNvPicPr>
                <p:nvPr/>
              </p:nvPicPr>
              <p:blipFill rotWithShape="1">
                <a:blip r:embed="rId4"/>
                <a:srcRect t="8492"/>
                <a:stretch/>
              </p:blipFill>
              <p:spPr>
                <a:xfrm>
                  <a:off x="1748222" y="2402540"/>
                  <a:ext cx="1600200" cy="1650253"/>
                </a:xfrm>
                <a:prstGeom prst="rect">
                  <a:avLst/>
                </a:prstGeom>
                <a:ln>
                  <a:solidFill>
                    <a:schemeClr val="tx1"/>
                  </a:solidFill>
                </a:ln>
              </p:spPr>
            </p:pic>
          </p:grpSp>
          <p:sp>
            <p:nvSpPr>
              <p:cNvPr id="42" name="Rectangle 41">
                <a:extLst>
                  <a:ext uri="{FF2B5EF4-FFF2-40B4-BE49-F238E27FC236}">
                    <a16:creationId xmlns:a16="http://schemas.microsoft.com/office/drawing/2014/main" id="{1DC94446-81C7-DC4C-8679-E5993939ABBA}"/>
                  </a:ext>
                </a:extLst>
              </p:cNvPr>
              <p:cNvSpPr/>
              <p:nvPr/>
            </p:nvSpPr>
            <p:spPr bwMode="auto">
              <a:xfrm>
                <a:off x="137258" y="3128682"/>
                <a:ext cx="2595946" cy="3086602"/>
              </a:xfrm>
              <a:prstGeom prst="rect">
                <a:avLst/>
              </a:prstGeom>
              <a:noFill/>
              <a:ln w="9525">
                <a:solidFill>
                  <a:schemeClr val="tx1"/>
                </a:solidFill>
                <a:miter lim="800000"/>
                <a:headEnd/>
                <a:tailEnd/>
              </a:ln>
              <a:effectLst/>
            </p:spPr>
            <p:txBody>
              <a:bodyPr wrap="none" rtlCol="0" anchor="ctr">
                <a:prstTxWarp prst="textNoShape">
                  <a:avLst/>
                </a:prstTxWarp>
              </a:bodyPr>
              <a:lstStyle/>
              <a:p>
                <a:pPr algn="ctr"/>
                <a:endParaRPr lang="en-US"/>
              </a:p>
            </p:txBody>
          </p:sp>
        </p:grpSp>
        <p:sp>
          <p:nvSpPr>
            <p:cNvPr id="40" name="Content Placeholder 2">
              <a:extLst>
                <a:ext uri="{FF2B5EF4-FFF2-40B4-BE49-F238E27FC236}">
                  <a16:creationId xmlns:a16="http://schemas.microsoft.com/office/drawing/2014/main" id="{5AFB2A70-6533-F947-A780-FF86DDA7D9D6}"/>
                </a:ext>
              </a:extLst>
            </p:cNvPr>
            <p:cNvSpPr txBox="1">
              <a:spLocks/>
            </p:cNvSpPr>
            <p:nvPr/>
          </p:nvSpPr>
          <p:spPr>
            <a:xfrm>
              <a:off x="314943" y="3600456"/>
              <a:ext cx="1680107" cy="515299"/>
            </a:xfrm>
            <a:prstGeom prst="rect">
              <a:avLst/>
            </a:prstGeom>
          </p:spPr>
          <p:txBody>
            <a:bodyPr lIns="76154" tIns="38076" rIns="76154" bIns="38076"/>
            <a:lstStyle>
              <a:lvl1pPr marL="222117" indent="-222117" algn="l" defTabSz="380775" rtl="0" fontAlgn="base">
                <a:spcBef>
                  <a:spcPts val="0"/>
                </a:spcBef>
                <a:spcAft>
                  <a:spcPts val="500"/>
                </a:spcAft>
                <a:buFont typeface="Arial" pitchFamily="34" charset="0"/>
                <a:buChar char="•"/>
                <a:tabLst>
                  <a:tab pos="222117" algn="l"/>
                </a:tabLst>
                <a:defRPr sz="1800" kern="1200">
                  <a:solidFill>
                    <a:schemeClr val="tx1"/>
                  </a:solidFill>
                  <a:latin typeface="+mn-lt"/>
                  <a:ea typeface="ＭＳ Ｐゴシック" pitchFamily="-106" charset="-128"/>
                  <a:cs typeface="ＭＳ Ｐゴシック" pitchFamily="-106" charset="-128"/>
                </a:defRPr>
              </a:lvl1pPr>
              <a:lvl2pPr marL="524887" indent="-302769" algn="l" defTabSz="380775" rtl="0" fontAlgn="base">
                <a:spcBef>
                  <a:spcPts val="0"/>
                </a:spcBef>
                <a:spcAft>
                  <a:spcPts val="500"/>
                </a:spcAft>
                <a:buFont typeface="Arial" pitchFamily="34" charset="0"/>
                <a:buChar char="–"/>
                <a:tabLst>
                  <a:tab pos="524887" algn="l"/>
                </a:tabLst>
                <a:defRPr sz="1800" kern="1200">
                  <a:solidFill>
                    <a:schemeClr val="tx1"/>
                  </a:solidFill>
                  <a:latin typeface="+mn-lt"/>
                  <a:ea typeface="ＭＳ Ｐゴシック" pitchFamily="-106" charset="-128"/>
                  <a:cs typeface="+mn-cs"/>
                </a:defRPr>
              </a:lvl2pPr>
              <a:lvl3pPr marL="822365" indent="-297481" algn="l" defTabSz="380775" rtl="0" fontAlgn="base">
                <a:spcBef>
                  <a:spcPts val="0"/>
                </a:spcBef>
                <a:spcAft>
                  <a:spcPts val="500"/>
                </a:spcAft>
                <a:buFont typeface="Wingdings" charset="2"/>
                <a:buChar char="§"/>
                <a:tabLst>
                  <a:tab pos="822365" algn="l"/>
                </a:tabLst>
                <a:defRPr sz="1800" kern="1200">
                  <a:solidFill>
                    <a:schemeClr val="tx1"/>
                  </a:solidFill>
                  <a:latin typeface="+mn-lt"/>
                  <a:ea typeface="ＭＳ Ｐゴシック" pitchFamily="-106" charset="-128"/>
                  <a:cs typeface="+mn-cs"/>
                </a:defRPr>
              </a:lvl3pPr>
              <a:lvl4pPr marL="1118526" indent="-296157" algn="l" defTabSz="380775" rtl="0" fontAlgn="base">
                <a:spcBef>
                  <a:spcPts val="0"/>
                </a:spcBef>
                <a:spcAft>
                  <a:spcPts val="500"/>
                </a:spcAft>
                <a:buFont typeface="Symbol" charset="2"/>
                <a:buChar char="-"/>
                <a:tabLst>
                  <a:tab pos="1118526" algn="l"/>
                </a:tabLst>
                <a:defRPr sz="1800" kern="1200">
                  <a:solidFill>
                    <a:schemeClr val="tx1"/>
                  </a:solidFill>
                  <a:latin typeface="+mn-lt"/>
                  <a:ea typeface="ＭＳ Ｐゴシック" pitchFamily="-106" charset="-128"/>
                  <a:cs typeface="+mn-cs"/>
                </a:defRPr>
              </a:lvl4pPr>
              <a:lvl5pPr marL="1421292" indent="-302769" algn="l" defTabSz="380775" rtl="0" fontAlgn="base">
                <a:spcBef>
                  <a:spcPts val="0"/>
                </a:spcBef>
                <a:spcAft>
                  <a:spcPts val="500"/>
                </a:spcAft>
                <a:buFont typeface="Arial" pitchFamily="34" charset="0"/>
                <a:buChar char="»"/>
                <a:tabLst>
                  <a:tab pos="1421292" algn="l"/>
                </a:tabLst>
                <a:defRPr sz="1800" kern="1200">
                  <a:solidFill>
                    <a:schemeClr val="tx1"/>
                  </a:solidFill>
                  <a:latin typeface="+mn-lt"/>
                  <a:ea typeface="ＭＳ Ｐゴシック" pitchFamily="-106" charset="-128"/>
                  <a:cs typeface="+mn-cs"/>
                </a:defRPr>
              </a:lvl5pPr>
              <a:lvl6pPr marL="2094259" indent="-190386" algn="l" defTabSz="380775" rtl="0" eaLnBrk="1" latinLnBrk="0" hangingPunct="1">
                <a:spcBef>
                  <a:spcPct val="20000"/>
                </a:spcBef>
                <a:buFont typeface="Arial"/>
                <a:buChar char="•"/>
                <a:defRPr sz="1700" kern="1200">
                  <a:solidFill>
                    <a:schemeClr val="tx1"/>
                  </a:solidFill>
                  <a:latin typeface="+mn-lt"/>
                  <a:ea typeface="+mn-ea"/>
                  <a:cs typeface="+mn-cs"/>
                </a:defRPr>
              </a:lvl6pPr>
              <a:lvl7pPr marL="2475035" indent="-190386" algn="l" defTabSz="380775" rtl="0" eaLnBrk="1" latinLnBrk="0" hangingPunct="1">
                <a:spcBef>
                  <a:spcPct val="20000"/>
                </a:spcBef>
                <a:buFont typeface="Arial"/>
                <a:buChar char="•"/>
                <a:defRPr sz="1700" kern="1200">
                  <a:solidFill>
                    <a:schemeClr val="tx1"/>
                  </a:solidFill>
                  <a:latin typeface="+mn-lt"/>
                  <a:ea typeface="+mn-ea"/>
                  <a:cs typeface="+mn-cs"/>
                </a:defRPr>
              </a:lvl7pPr>
              <a:lvl8pPr marL="2855808" indent="-190386" algn="l" defTabSz="380775" rtl="0" eaLnBrk="1" latinLnBrk="0" hangingPunct="1">
                <a:spcBef>
                  <a:spcPct val="20000"/>
                </a:spcBef>
                <a:buFont typeface="Arial"/>
                <a:buChar char="•"/>
                <a:defRPr sz="1700" kern="1200">
                  <a:solidFill>
                    <a:schemeClr val="tx1"/>
                  </a:solidFill>
                  <a:latin typeface="+mn-lt"/>
                  <a:ea typeface="+mn-ea"/>
                  <a:cs typeface="+mn-cs"/>
                </a:defRPr>
              </a:lvl8pPr>
              <a:lvl9pPr marL="3236581" indent="-190386" algn="l" defTabSz="380775" rtl="0" eaLnBrk="1" latinLnBrk="0" hangingPunct="1">
                <a:spcBef>
                  <a:spcPct val="20000"/>
                </a:spcBef>
                <a:buFont typeface="Arial"/>
                <a:buChar char="•"/>
                <a:defRPr sz="1700" kern="1200">
                  <a:solidFill>
                    <a:schemeClr val="tx1"/>
                  </a:solidFill>
                  <a:latin typeface="+mn-lt"/>
                  <a:ea typeface="+mn-ea"/>
                  <a:cs typeface="+mn-cs"/>
                </a:defRPr>
              </a:lvl9pPr>
            </a:lstStyle>
            <a:p>
              <a:pPr marL="0" indent="0">
                <a:spcAft>
                  <a:spcPts val="0"/>
                </a:spcAft>
                <a:buFont typeface="Arial" pitchFamily="34" charset="0"/>
                <a:buNone/>
              </a:pPr>
              <a:r>
                <a:rPr lang="en-US" sz="1050" dirty="0"/>
                <a:t>GE-data </a:t>
              </a:r>
            </a:p>
            <a:p>
              <a:pPr marL="0" indent="0">
                <a:spcAft>
                  <a:spcPts val="0"/>
                </a:spcAft>
                <a:buFont typeface="Arial" pitchFamily="34" charset="0"/>
                <a:buNone/>
              </a:pPr>
              <a:r>
                <a:rPr lang="en-US" sz="1050" dirty="0"/>
                <a:t>from Polimeni</a:t>
              </a:r>
            </a:p>
          </p:txBody>
        </p:sp>
      </p:grpSp>
      <p:sp>
        <p:nvSpPr>
          <p:cNvPr id="77" name="Title 1">
            <a:extLst>
              <a:ext uri="{FF2B5EF4-FFF2-40B4-BE49-F238E27FC236}">
                <a16:creationId xmlns:a16="http://schemas.microsoft.com/office/drawing/2014/main" id="{D638E370-7816-7E4F-A820-31C3FCFFA590}"/>
              </a:ext>
            </a:extLst>
          </p:cNvPr>
          <p:cNvSpPr>
            <a:spLocks noGrp="1"/>
          </p:cNvSpPr>
          <p:nvPr>
            <p:ph type="title"/>
          </p:nvPr>
        </p:nvSpPr>
        <p:spPr>
          <a:xfrm>
            <a:off x="792336" y="114590"/>
            <a:ext cx="1596817" cy="721364"/>
          </a:xfrm>
        </p:spPr>
        <p:txBody>
          <a:bodyPr/>
          <a:lstStyle/>
          <a:p>
            <a:r>
              <a:rPr lang="en-US" dirty="0"/>
              <a:t>GE-BOLD</a:t>
            </a:r>
          </a:p>
        </p:txBody>
      </p:sp>
      <p:sp>
        <p:nvSpPr>
          <p:cNvPr id="78" name="Title 1">
            <a:extLst>
              <a:ext uri="{FF2B5EF4-FFF2-40B4-BE49-F238E27FC236}">
                <a16:creationId xmlns:a16="http://schemas.microsoft.com/office/drawing/2014/main" id="{C31117FB-E91F-8342-941E-AC8D06CC52EF}"/>
              </a:ext>
            </a:extLst>
          </p:cNvPr>
          <p:cNvSpPr txBox="1">
            <a:spLocks/>
          </p:cNvSpPr>
          <p:nvPr/>
        </p:nvSpPr>
        <p:spPr bwMode="auto">
          <a:xfrm>
            <a:off x="3276732" y="104123"/>
            <a:ext cx="1596817" cy="72136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76154" tIns="38076" rIns="76154" bIns="38076" numCol="1" anchor="ctr" anchorCtr="0" compatLnSpc="1">
            <a:prstTxWarp prst="textNoShape">
              <a:avLst/>
            </a:prstTxWarp>
          </a:bodyPr>
          <a:lstStyle>
            <a:lvl1pPr algn="ctr" defTabSz="380775" rtl="0" fontAlgn="base">
              <a:spcBef>
                <a:spcPct val="0"/>
              </a:spcBef>
              <a:spcAft>
                <a:spcPct val="0"/>
              </a:spcAft>
              <a:defRPr sz="2300" kern="1200">
                <a:solidFill>
                  <a:schemeClr val="tx2"/>
                </a:solidFill>
                <a:latin typeface="Verdana"/>
                <a:ea typeface="ＭＳ Ｐゴシック" pitchFamily="-106" charset="-128"/>
                <a:cs typeface="Verdana"/>
              </a:defRPr>
            </a:lvl1pPr>
            <a:lvl2pPr algn="ctr" defTabSz="380775" rtl="0" fontAlgn="base">
              <a:spcBef>
                <a:spcPct val="0"/>
              </a:spcBef>
              <a:spcAft>
                <a:spcPct val="0"/>
              </a:spcAft>
              <a:defRPr sz="2300">
                <a:solidFill>
                  <a:schemeClr val="tx2"/>
                </a:solidFill>
                <a:latin typeface="Verdana" pitchFamily="-106" charset="0"/>
                <a:ea typeface="ＭＳ Ｐゴシック" pitchFamily="-106" charset="-128"/>
                <a:cs typeface="Verdana" pitchFamily="34" charset="0"/>
              </a:defRPr>
            </a:lvl2pPr>
            <a:lvl3pPr algn="ctr" defTabSz="380775" rtl="0" fontAlgn="base">
              <a:spcBef>
                <a:spcPct val="0"/>
              </a:spcBef>
              <a:spcAft>
                <a:spcPct val="0"/>
              </a:spcAft>
              <a:defRPr sz="2300">
                <a:solidFill>
                  <a:schemeClr val="tx2"/>
                </a:solidFill>
                <a:latin typeface="Verdana" pitchFamily="-106" charset="0"/>
                <a:ea typeface="ＭＳ Ｐゴシック" pitchFamily="-106" charset="-128"/>
                <a:cs typeface="Verdana" pitchFamily="34" charset="0"/>
              </a:defRPr>
            </a:lvl3pPr>
            <a:lvl4pPr algn="ctr" defTabSz="380775" rtl="0" fontAlgn="base">
              <a:spcBef>
                <a:spcPct val="0"/>
              </a:spcBef>
              <a:spcAft>
                <a:spcPct val="0"/>
              </a:spcAft>
              <a:defRPr sz="2300">
                <a:solidFill>
                  <a:schemeClr val="tx2"/>
                </a:solidFill>
                <a:latin typeface="Verdana" pitchFamily="-106" charset="0"/>
                <a:ea typeface="ＭＳ Ｐゴシック" pitchFamily="-106" charset="-128"/>
                <a:cs typeface="Verdana" pitchFamily="34" charset="0"/>
              </a:defRPr>
            </a:lvl4pPr>
            <a:lvl5pPr algn="ctr" defTabSz="380775" rtl="0" fontAlgn="base">
              <a:spcBef>
                <a:spcPct val="0"/>
              </a:spcBef>
              <a:spcAft>
                <a:spcPct val="0"/>
              </a:spcAft>
              <a:defRPr sz="2300">
                <a:solidFill>
                  <a:schemeClr val="tx2"/>
                </a:solidFill>
                <a:latin typeface="Verdana" pitchFamily="-106" charset="0"/>
                <a:ea typeface="ＭＳ Ｐゴシック" pitchFamily="-106" charset="-128"/>
                <a:cs typeface="Verdana" pitchFamily="34" charset="0"/>
              </a:defRPr>
            </a:lvl5pPr>
            <a:lvl6pPr marL="380775" algn="ctr" defTabSz="380775" rtl="0" eaLnBrk="1" fontAlgn="base" hangingPunct="1">
              <a:spcBef>
                <a:spcPct val="0"/>
              </a:spcBef>
              <a:spcAft>
                <a:spcPct val="0"/>
              </a:spcAft>
              <a:defRPr sz="2300">
                <a:solidFill>
                  <a:schemeClr val="tx2"/>
                </a:solidFill>
                <a:latin typeface="Verdana" pitchFamily="-106" charset="0"/>
                <a:ea typeface="ＭＳ Ｐゴシック" pitchFamily="-106" charset="-128"/>
              </a:defRPr>
            </a:lvl6pPr>
            <a:lvl7pPr marL="761551" algn="ctr" defTabSz="380775" rtl="0" eaLnBrk="1" fontAlgn="base" hangingPunct="1">
              <a:spcBef>
                <a:spcPct val="0"/>
              </a:spcBef>
              <a:spcAft>
                <a:spcPct val="0"/>
              </a:spcAft>
              <a:defRPr sz="2300">
                <a:solidFill>
                  <a:schemeClr val="tx2"/>
                </a:solidFill>
                <a:latin typeface="Verdana" pitchFamily="-106" charset="0"/>
                <a:ea typeface="ＭＳ Ｐゴシック" pitchFamily="-106" charset="-128"/>
              </a:defRPr>
            </a:lvl7pPr>
            <a:lvl8pPr marL="1142324" algn="ctr" defTabSz="380775" rtl="0" eaLnBrk="1" fontAlgn="base" hangingPunct="1">
              <a:spcBef>
                <a:spcPct val="0"/>
              </a:spcBef>
              <a:spcAft>
                <a:spcPct val="0"/>
              </a:spcAft>
              <a:defRPr sz="2300">
                <a:solidFill>
                  <a:schemeClr val="tx2"/>
                </a:solidFill>
                <a:latin typeface="Verdana" pitchFamily="-106" charset="0"/>
                <a:ea typeface="ＭＳ Ｐゴシック" pitchFamily="-106" charset="-128"/>
              </a:defRPr>
            </a:lvl8pPr>
            <a:lvl9pPr marL="1523097" algn="ctr" defTabSz="380775" rtl="0" eaLnBrk="1" fontAlgn="base" hangingPunct="1">
              <a:spcBef>
                <a:spcPct val="0"/>
              </a:spcBef>
              <a:spcAft>
                <a:spcPct val="0"/>
              </a:spcAft>
              <a:defRPr sz="2300">
                <a:solidFill>
                  <a:schemeClr val="tx2"/>
                </a:solidFill>
                <a:latin typeface="Verdana" pitchFamily="-106" charset="0"/>
                <a:ea typeface="ＭＳ Ｐゴシック" pitchFamily="-106" charset="-128"/>
              </a:defRPr>
            </a:lvl9pPr>
          </a:lstStyle>
          <a:p>
            <a:r>
              <a:rPr lang="en-US" dirty="0"/>
              <a:t>SE-BOLD</a:t>
            </a:r>
          </a:p>
        </p:txBody>
      </p:sp>
      <p:sp>
        <p:nvSpPr>
          <p:cNvPr id="79" name="Title 1">
            <a:extLst>
              <a:ext uri="{FF2B5EF4-FFF2-40B4-BE49-F238E27FC236}">
                <a16:creationId xmlns:a16="http://schemas.microsoft.com/office/drawing/2014/main" id="{06FA9810-5984-7547-A502-D2F78968B1BC}"/>
              </a:ext>
            </a:extLst>
          </p:cNvPr>
          <p:cNvSpPr txBox="1">
            <a:spLocks/>
          </p:cNvSpPr>
          <p:nvPr/>
        </p:nvSpPr>
        <p:spPr bwMode="auto">
          <a:xfrm>
            <a:off x="5419431" y="105274"/>
            <a:ext cx="1596817" cy="72136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76154" tIns="38076" rIns="76154" bIns="38076" numCol="1" anchor="ctr" anchorCtr="0" compatLnSpc="1">
            <a:prstTxWarp prst="textNoShape">
              <a:avLst/>
            </a:prstTxWarp>
          </a:bodyPr>
          <a:lstStyle>
            <a:lvl1pPr algn="ctr" defTabSz="380775" rtl="0" fontAlgn="base">
              <a:spcBef>
                <a:spcPct val="0"/>
              </a:spcBef>
              <a:spcAft>
                <a:spcPct val="0"/>
              </a:spcAft>
              <a:defRPr sz="2300" kern="1200">
                <a:solidFill>
                  <a:schemeClr val="tx2"/>
                </a:solidFill>
                <a:latin typeface="Verdana"/>
                <a:ea typeface="ＭＳ Ｐゴシック" pitchFamily="-106" charset="-128"/>
                <a:cs typeface="Verdana"/>
              </a:defRPr>
            </a:lvl1pPr>
            <a:lvl2pPr algn="ctr" defTabSz="380775" rtl="0" fontAlgn="base">
              <a:spcBef>
                <a:spcPct val="0"/>
              </a:spcBef>
              <a:spcAft>
                <a:spcPct val="0"/>
              </a:spcAft>
              <a:defRPr sz="2300">
                <a:solidFill>
                  <a:schemeClr val="tx2"/>
                </a:solidFill>
                <a:latin typeface="Verdana" pitchFamily="-106" charset="0"/>
                <a:ea typeface="ＭＳ Ｐゴシック" pitchFamily="-106" charset="-128"/>
                <a:cs typeface="Verdana" pitchFamily="34" charset="0"/>
              </a:defRPr>
            </a:lvl2pPr>
            <a:lvl3pPr algn="ctr" defTabSz="380775" rtl="0" fontAlgn="base">
              <a:spcBef>
                <a:spcPct val="0"/>
              </a:spcBef>
              <a:spcAft>
                <a:spcPct val="0"/>
              </a:spcAft>
              <a:defRPr sz="2300">
                <a:solidFill>
                  <a:schemeClr val="tx2"/>
                </a:solidFill>
                <a:latin typeface="Verdana" pitchFamily="-106" charset="0"/>
                <a:ea typeface="ＭＳ Ｐゴシック" pitchFamily="-106" charset="-128"/>
                <a:cs typeface="Verdana" pitchFamily="34" charset="0"/>
              </a:defRPr>
            </a:lvl3pPr>
            <a:lvl4pPr algn="ctr" defTabSz="380775" rtl="0" fontAlgn="base">
              <a:spcBef>
                <a:spcPct val="0"/>
              </a:spcBef>
              <a:spcAft>
                <a:spcPct val="0"/>
              </a:spcAft>
              <a:defRPr sz="2300">
                <a:solidFill>
                  <a:schemeClr val="tx2"/>
                </a:solidFill>
                <a:latin typeface="Verdana" pitchFamily="-106" charset="0"/>
                <a:ea typeface="ＭＳ Ｐゴシック" pitchFamily="-106" charset="-128"/>
                <a:cs typeface="Verdana" pitchFamily="34" charset="0"/>
              </a:defRPr>
            </a:lvl4pPr>
            <a:lvl5pPr algn="ctr" defTabSz="380775" rtl="0" fontAlgn="base">
              <a:spcBef>
                <a:spcPct val="0"/>
              </a:spcBef>
              <a:spcAft>
                <a:spcPct val="0"/>
              </a:spcAft>
              <a:defRPr sz="2300">
                <a:solidFill>
                  <a:schemeClr val="tx2"/>
                </a:solidFill>
                <a:latin typeface="Verdana" pitchFamily="-106" charset="0"/>
                <a:ea typeface="ＭＳ Ｐゴシック" pitchFamily="-106" charset="-128"/>
                <a:cs typeface="Verdana" pitchFamily="34" charset="0"/>
              </a:defRPr>
            </a:lvl5pPr>
            <a:lvl6pPr marL="380775" algn="ctr" defTabSz="380775" rtl="0" eaLnBrk="1" fontAlgn="base" hangingPunct="1">
              <a:spcBef>
                <a:spcPct val="0"/>
              </a:spcBef>
              <a:spcAft>
                <a:spcPct val="0"/>
              </a:spcAft>
              <a:defRPr sz="2300">
                <a:solidFill>
                  <a:schemeClr val="tx2"/>
                </a:solidFill>
                <a:latin typeface="Verdana" pitchFamily="-106" charset="0"/>
                <a:ea typeface="ＭＳ Ｐゴシック" pitchFamily="-106" charset="-128"/>
              </a:defRPr>
            </a:lvl6pPr>
            <a:lvl7pPr marL="761551" algn="ctr" defTabSz="380775" rtl="0" eaLnBrk="1" fontAlgn="base" hangingPunct="1">
              <a:spcBef>
                <a:spcPct val="0"/>
              </a:spcBef>
              <a:spcAft>
                <a:spcPct val="0"/>
              </a:spcAft>
              <a:defRPr sz="2300">
                <a:solidFill>
                  <a:schemeClr val="tx2"/>
                </a:solidFill>
                <a:latin typeface="Verdana" pitchFamily="-106" charset="0"/>
                <a:ea typeface="ＭＳ Ｐゴシック" pitchFamily="-106" charset="-128"/>
              </a:defRPr>
            </a:lvl7pPr>
            <a:lvl8pPr marL="1142324" algn="ctr" defTabSz="380775" rtl="0" eaLnBrk="1" fontAlgn="base" hangingPunct="1">
              <a:spcBef>
                <a:spcPct val="0"/>
              </a:spcBef>
              <a:spcAft>
                <a:spcPct val="0"/>
              </a:spcAft>
              <a:defRPr sz="2300">
                <a:solidFill>
                  <a:schemeClr val="tx2"/>
                </a:solidFill>
                <a:latin typeface="Verdana" pitchFamily="-106" charset="0"/>
                <a:ea typeface="ＭＳ Ｐゴシック" pitchFamily="-106" charset="-128"/>
              </a:defRPr>
            </a:lvl8pPr>
            <a:lvl9pPr marL="1523097" algn="ctr" defTabSz="380775" rtl="0" eaLnBrk="1" fontAlgn="base" hangingPunct="1">
              <a:spcBef>
                <a:spcPct val="0"/>
              </a:spcBef>
              <a:spcAft>
                <a:spcPct val="0"/>
              </a:spcAft>
              <a:defRPr sz="2300">
                <a:solidFill>
                  <a:schemeClr val="tx2"/>
                </a:solidFill>
                <a:latin typeface="Verdana" pitchFamily="-106" charset="0"/>
                <a:ea typeface="ＭＳ Ｐゴシック" pitchFamily="-106" charset="-128"/>
              </a:defRPr>
            </a:lvl9pPr>
          </a:lstStyle>
          <a:p>
            <a:r>
              <a:rPr lang="en-US" dirty="0"/>
              <a:t>GRASE</a:t>
            </a:r>
          </a:p>
        </p:txBody>
      </p:sp>
      <p:sp>
        <p:nvSpPr>
          <p:cNvPr id="80" name="Title 1">
            <a:extLst>
              <a:ext uri="{FF2B5EF4-FFF2-40B4-BE49-F238E27FC236}">
                <a16:creationId xmlns:a16="http://schemas.microsoft.com/office/drawing/2014/main" id="{EF63E353-DFF8-3946-A4FC-F77E473CD1B5}"/>
              </a:ext>
            </a:extLst>
          </p:cNvPr>
          <p:cNvSpPr txBox="1">
            <a:spLocks/>
          </p:cNvSpPr>
          <p:nvPr/>
        </p:nvSpPr>
        <p:spPr bwMode="auto">
          <a:xfrm>
            <a:off x="7577358" y="104123"/>
            <a:ext cx="1596817" cy="72136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76154" tIns="38076" rIns="76154" bIns="38076" numCol="1" anchor="ctr" anchorCtr="0" compatLnSpc="1">
            <a:prstTxWarp prst="textNoShape">
              <a:avLst/>
            </a:prstTxWarp>
          </a:bodyPr>
          <a:lstStyle>
            <a:lvl1pPr algn="ctr" defTabSz="380775" rtl="0" fontAlgn="base">
              <a:spcBef>
                <a:spcPct val="0"/>
              </a:spcBef>
              <a:spcAft>
                <a:spcPct val="0"/>
              </a:spcAft>
              <a:defRPr sz="2300" kern="1200">
                <a:solidFill>
                  <a:schemeClr val="tx2"/>
                </a:solidFill>
                <a:latin typeface="Verdana"/>
                <a:ea typeface="ＭＳ Ｐゴシック" pitchFamily="-106" charset="-128"/>
                <a:cs typeface="Verdana"/>
              </a:defRPr>
            </a:lvl1pPr>
            <a:lvl2pPr algn="ctr" defTabSz="380775" rtl="0" fontAlgn="base">
              <a:spcBef>
                <a:spcPct val="0"/>
              </a:spcBef>
              <a:spcAft>
                <a:spcPct val="0"/>
              </a:spcAft>
              <a:defRPr sz="2300">
                <a:solidFill>
                  <a:schemeClr val="tx2"/>
                </a:solidFill>
                <a:latin typeface="Verdana" pitchFamily="-106" charset="0"/>
                <a:ea typeface="ＭＳ Ｐゴシック" pitchFamily="-106" charset="-128"/>
                <a:cs typeface="Verdana" pitchFamily="34" charset="0"/>
              </a:defRPr>
            </a:lvl2pPr>
            <a:lvl3pPr algn="ctr" defTabSz="380775" rtl="0" fontAlgn="base">
              <a:spcBef>
                <a:spcPct val="0"/>
              </a:spcBef>
              <a:spcAft>
                <a:spcPct val="0"/>
              </a:spcAft>
              <a:defRPr sz="2300">
                <a:solidFill>
                  <a:schemeClr val="tx2"/>
                </a:solidFill>
                <a:latin typeface="Verdana" pitchFamily="-106" charset="0"/>
                <a:ea typeface="ＭＳ Ｐゴシック" pitchFamily="-106" charset="-128"/>
                <a:cs typeface="Verdana" pitchFamily="34" charset="0"/>
              </a:defRPr>
            </a:lvl3pPr>
            <a:lvl4pPr algn="ctr" defTabSz="380775" rtl="0" fontAlgn="base">
              <a:spcBef>
                <a:spcPct val="0"/>
              </a:spcBef>
              <a:spcAft>
                <a:spcPct val="0"/>
              </a:spcAft>
              <a:defRPr sz="2300">
                <a:solidFill>
                  <a:schemeClr val="tx2"/>
                </a:solidFill>
                <a:latin typeface="Verdana" pitchFamily="-106" charset="0"/>
                <a:ea typeface="ＭＳ Ｐゴシック" pitchFamily="-106" charset="-128"/>
                <a:cs typeface="Verdana" pitchFamily="34" charset="0"/>
              </a:defRPr>
            </a:lvl4pPr>
            <a:lvl5pPr algn="ctr" defTabSz="380775" rtl="0" fontAlgn="base">
              <a:spcBef>
                <a:spcPct val="0"/>
              </a:spcBef>
              <a:spcAft>
                <a:spcPct val="0"/>
              </a:spcAft>
              <a:defRPr sz="2300">
                <a:solidFill>
                  <a:schemeClr val="tx2"/>
                </a:solidFill>
                <a:latin typeface="Verdana" pitchFamily="-106" charset="0"/>
                <a:ea typeface="ＭＳ Ｐゴシック" pitchFamily="-106" charset="-128"/>
                <a:cs typeface="Verdana" pitchFamily="34" charset="0"/>
              </a:defRPr>
            </a:lvl5pPr>
            <a:lvl6pPr marL="380775" algn="ctr" defTabSz="380775" rtl="0" eaLnBrk="1" fontAlgn="base" hangingPunct="1">
              <a:spcBef>
                <a:spcPct val="0"/>
              </a:spcBef>
              <a:spcAft>
                <a:spcPct val="0"/>
              </a:spcAft>
              <a:defRPr sz="2300">
                <a:solidFill>
                  <a:schemeClr val="tx2"/>
                </a:solidFill>
                <a:latin typeface="Verdana" pitchFamily="-106" charset="0"/>
                <a:ea typeface="ＭＳ Ｐゴシック" pitchFamily="-106" charset="-128"/>
              </a:defRPr>
            </a:lvl6pPr>
            <a:lvl7pPr marL="761551" algn="ctr" defTabSz="380775" rtl="0" eaLnBrk="1" fontAlgn="base" hangingPunct="1">
              <a:spcBef>
                <a:spcPct val="0"/>
              </a:spcBef>
              <a:spcAft>
                <a:spcPct val="0"/>
              </a:spcAft>
              <a:defRPr sz="2300">
                <a:solidFill>
                  <a:schemeClr val="tx2"/>
                </a:solidFill>
                <a:latin typeface="Verdana" pitchFamily="-106" charset="0"/>
                <a:ea typeface="ＭＳ Ｐゴシック" pitchFamily="-106" charset="-128"/>
              </a:defRPr>
            </a:lvl7pPr>
            <a:lvl8pPr marL="1142324" algn="ctr" defTabSz="380775" rtl="0" eaLnBrk="1" fontAlgn="base" hangingPunct="1">
              <a:spcBef>
                <a:spcPct val="0"/>
              </a:spcBef>
              <a:spcAft>
                <a:spcPct val="0"/>
              </a:spcAft>
              <a:defRPr sz="2300">
                <a:solidFill>
                  <a:schemeClr val="tx2"/>
                </a:solidFill>
                <a:latin typeface="Verdana" pitchFamily="-106" charset="0"/>
                <a:ea typeface="ＭＳ Ｐゴシック" pitchFamily="-106" charset="-128"/>
              </a:defRPr>
            </a:lvl8pPr>
            <a:lvl9pPr marL="1523097" algn="ctr" defTabSz="380775" rtl="0" eaLnBrk="1" fontAlgn="base" hangingPunct="1">
              <a:spcBef>
                <a:spcPct val="0"/>
              </a:spcBef>
              <a:spcAft>
                <a:spcPct val="0"/>
              </a:spcAft>
              <a:defRPr sz="2300">
                <a:solidFill>
                  <a:schemeClr val="tx2"/>
                </a:solidFill>
                <a:latin typeface="Verdana" pitchFamily="-106" charset="0"/>
                <a:ea typeface="ＭＳ Ｐゴシック" pitchFamily="-106" charset="-128"/>
              </a:defRPr>
            </a:lvl9pPr>
          </a:lstStyle>
          <a:p>
            <a:r>
              <a:rPr lang="en-US" dirty="0"/>
              <a:t>(b)SSFP</a:t>
            </a:r>
          </a:p>
        </p:txBody>
      </p:sp>
      <p:sp>
        <p:nvSpPr>
          <p:cNvPr id="81" name="Title 1">
            <a:extLst>
              <a:ext uri="{FF2B5EF4-FFF2-40B4-BE49-F238E27FC236}">
                <a16:creationId xmlns:a16="http://schemas.microsoft.com/office/drawing/2014/main" id="{2445CD4D-FB5D-8B4F-B2C4-2FEE06D7A52C}"/>
              </a:ext>
            </a:extLst>
          </p:cNvPr>
          <p:cNvSpPr txBox="1">
            <a:spLocks/>
          </p:cNvSpPr>
          <p:nvPr/>
        </p:nvSpPr>
        <p:spPr bwMode="auto">
          <a:xfrm>
            <a:off x="9861744" y="104123"/>
            <a:ext cx="1596817" cy="72136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76154" tIns="38076" rIns="76154" bIns="38076" numCol="1" anchor="ctr" anchorCtr="0" compatLnSpc="1">
            <a:prstTxWarp prst="textNoShape">
              <a:avLst/>
            </a:prstTxWarp>
          </a:bodyPr>
          <a:lstStyle>
            <a:lvl1pPr algn="ctr" defTabSz="380775" rtl="0" fontAlgn="base">
              <a:spcBef>
                <a:spcPct val="0"/>
              </a:spcBef>
              <a:spcAft>
                <a:spcPct val="0"/>
              </a:spcAft>
              <a:defRPr sz="2300" kern="1200">
                <a:solidFill>
                  <a:schemeClr val="tx2"/>
                </a:solidFill>
                <a:latin typeface="Verdana"/>
                <a:ea typeface="ＭＳ Ｐゴシック" pitchFamily="-106" charset="-128"/>
                <a:cs typeface="Verdana"/>
              </a:defRPr>
            </a:lvl1pPr>
            <a:lvl2pPr algn="ctr" defTabSz="380775" rtl="0" fontAlgn="base">
              <a:spcBef>
                <a:spcPct val="0"/>
              </a:spcBef>
              <a:spcAft>
                <a:spcPct val="0"/>
              </a:spcAft>
              <a:defRPr sz="2300">
                <a:solidFill>
                  <a:schemeClr val="tx2"/>
                </a:solidFill>
                <a:latin typeface="Verdana" pitchFamily="-106" charset="0"/>
                <a:ea typeface="ＭＳ Ｐゴシック" pitchFamily="-106" charset="-128"/>
                <a:cs typeface="Verdana" pitchFamily="34" charset="0"/>
              </a:defRPr>
            </a:lvl2pPr>
            <a:lvl3pPr algn="ctr" defTabSz="380775" rtl="0" fontAlgn="base">
              <a:spcBef>
                <a:spcPct val="0"/>
              </a:spcBef>
              <a:spcAft>
                <a:spcPct val="0"/>
              </a:spcAft>
              <a:defRPr sz="2300">
                <a:solidFill>
                  <a:schemeClr val="tx2"/>
                </a:solidFill>
                <a:latin typeface="Verdana" pitchFamily="-106" charset="0"/>
                <a:ea typeface="ＭＳ Ｐゴシック" pitchFamily="-106" charset="-128"/>
                <a:cs typeface="Verdana" pitchFamily="34" charset="0"/>
              </a:defRPr>
            </a:lvl3pPr>
            <a:lvl4pPr algn="ctr" defTabSz="380775" rtl="0" fontAlgn="base">
              <a:spcBef>
                <a:spcPct val="0"/>
              </a:spcBef>
              <a:spcAft>
                <a:spcPct val="0"/>
              </a:spcAft>
              <a:defRPr sz="2300">
                <a:solidFill>
                  <a:schemeClr val="tx2"/>
                </a:solidFill>
                <a:latin typeface="Verdana" pitchFamily="-106" charset="0"/>
                <a:ea typeface="ＭＳ Ｐゴシック" pitchFamily="-106" charset="-128"/>
                <a:cs typeface="Verdana" pitchFamily="34" charset="0"/>
              </a:defRPr>
            </a:lvl4pPr>
            <a:lvl5pPr algn="ctr" defTabSz="380775" rtl="0" fontAlgn="base">
              <a:spcBef>
                <a:spcPct val="0"/>
              </a:spcBef>
              <a:spcAft>
                <a:spcPct val="0"/>
              </a:spcAft>
              <a:defRPr sz="2300">
                <a:solidFill>
                  <a:schemeClr val="tx2"/>
                </a:solidFill>
                <a:latin typeface="Verdana" pitchFamily="-106" charset="0"/>
                <a:ea typeface="ＭＳ Ｐゴシック" pitchFamily="-106" charset="-128"/>
                <a:cs typeface="Verdana" pitchFamily="34" charset="0"/>
              </a:defRPr>
            </a:lvl5pPr>
            <a:lvl6pPr marL="380775" algn="ctr" defTabSz="380775" rtl="0" eaLnBrk="1" fontAlgn="base" hangingPunct="1">
              <a:spcBef>
                <a:spcPct val="0"/>
              </a:spcBef>
              <a:spcAft>
                <a:spcPct val="0"/>
              </a:spcAft>
              <a:defRPr sz="2300">
                <a:solidFill>
                  <a:schemeClr val="tx2"/>
                </a:solidFill>
                <a:latin typeface="Verdana" pitchFamily="-106" charset="0"/>
                <a:ea typeface="ＭＳ Ｐゴシック" pitchFamily="-106" charset="-128"/>
              </a:defRPr>
            </a:lvl6pPr>
            <a:lvl7pPr marL="761551" algn="ctr" defTabSz="380775" rtl="0" eaLnBrk="1" fontAlgn="base" hangingPunct="1">
              <a:spcBef>
                <a:spcPct val="0"/>
              </a:spcBef>
              <a:spcAft>
                <a:spcPct val="0"/>
              </a:spcAft>
              <a:defRPr sz="2300">
                <a:solidFill>
                  <a:schemeClr val="tx2"/>
                </a:solidFill>
                <a:latin typeface="Verdana" pitchFamily="-106" charset="0"/>
                <a:ea typeface="ＭＳ Ｐゴシック" pitchFamily="-106" charset="-128"/>
              </a:defRPr>
            </a:lvl7pPr>
            <a:lvl8pPr marL="1142324" algn="ctr" defTabSz="380775" rtl="0" eaLnBrk="1" fontAlgn="base" hangingPunct="1">
              <a:spcBef>
                <a:spcPct val="0"/>
              </a:spcBef>
              <a:spcAft>
                <a:spcPct val="0"/>
              </a:spcAft>
              <a:defRPr sz="2300">
                <a:solidFill>
                  <a:schemeClr val="tx2"/>
                </a:solidFill>
                <a:latin typeface="Verdana" pitchFamily="-106" charset="0"/>
                <a:ea typeface="ＭＳ Ｐゴシック" pitchFamily="-106" charset="-128"/>
              </a:defRPr>
            </a:lvl8pPr>
            <a:lvl9pPr marL="1523097" algn="ctr" defTabSz="380775" rtl="0" eaLnBrk="1" fontAlgn="base" hangingPunct="1">
              <a:spcBef>
                <a:spcPct val="0"/>
              </a:spcBef>
              <a:spcAft>
                <a:spcPct val="0"/>
              </a:spcAft>
              <a:defRPr sz="2300">
                <a:solidFill>
                  <a:schemeClr val="tx2"/>
                </a:solidFill>
                <a:latin typeface="Verdana" pitchFamily="-106" charset="0"/>
                <a:ea typeface="ＭＳ Ｐゴシック" pitchFamily="-106" charset="-128"/>
              </a:defRPr>
            </a:lvl9pPr>
          </a:lstStyle>
          <a:p>
            <a:r>
              <a:rPr lang="en-US" dirty="0"/>
              <a:t>VASO</a:t>
            </a:r>
          </a:p>
        </p:txBody>
      </p:sp>
      <p:sp>
        <p:nvSpPr>
          <p:cNvPr id="82" name="Title 1">
            <a:extLst>
              <a:ext uri="{FF2B5EF4-FFF2-40B4-BE49-F238E27FC236}">
                <a16:creationId xmlns:a16="http://schemas.microsoft.com/office/drawing/2014/main" id="{FE5107A0-65C1-B34A-A95F-9BFC5C22EF5F}"/>
              </a:ext>
            </a:extLst>
          </p:cNvPr>
          <p:cNvSpPr txBox="1">
            <a:spLocks/>
          </p:cNvSpPr>
          <p:nvPr/>
        </p:nvSpPr>
        <p:spPr bwMode="auto">
          <a:xfrm>
            <a:off x="2211725" y="4864150"/>
            <a:ext cx="1596817" cy="72136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76154" tIns="38076" rIns="76154" bIns="38076" numCol="1" anchor="ctr" anchorCtr="0" compatLnSpc="1">
            <a:prstTxWarp prst="textNoShape">
              <a:avLst/>
            </a:prstTxWarp>
          </a:bodyPr>
          <a:lstStyle>
            <a:lvl1pPr algn="ctr" defTabSz="380775" rtl="0" fontAlgn="base">
              <a:spcBef>
                <a:spcPct val="0"/>
              </a:spcBef>
              <a:spcAft>
                <a:spcPct val="0"/>
              </a:spcAft>
              <a:defRPr sz="2300" kern="1200">
                <a:solidFill>
                  <a:schemeClr val="tx2"/>
                </a:solidFill>
                <a:latin typeface="Verdana"/>
                <a:ea typeface="ＭＳ Ｐゴシック" pitchFamily="-106" charset="-128"/>
                <a:cs typeface="Verdana"/>
              </a:defRPr>
            </a:lvl1pPr>
            <a:lvl2pPr algn="ctr" defTabSz="380775" rtl="0" fontAlgn="base">
              <a:spcBef>
                <a:spcPct val="0"/>
              </a:spcBef>
              <a:spcAft>
                <a:spcPct val="0"/>
              </a:spcAft>
              <a:defRPr sz="2300">
                <a:solidFill>
                  <a:schemeClr val="tx2"/>
                </a:solidFill>
                <a:latin typeface="Verdana" pitchFamily="-106" charset="0"/>
                <a:ea typeface="ＭＳ Ｐゴシック" pitchFamily="-106" charset="-128"/>
                <a:cs typeface="Verdana" pitchFamily="34" charset="0"/>
              </a:defRPr>
            </a:lvl2pPr>
            <a:lvl3pPr algn="ctr" defTabSz="380775" rtl="0" fontAlgn="base">
              <a:spcBef>
                <a:spcPct val="0"/>
              </a:spcBef>
              <a:spcAft>
                <a:spcPct val="0"/>
              </a:spcAft>
              <a:defRPr sz="2300">
                <a:solidFill>
                  <a:schemeClr val="tx2"/>
                </a:solidFill>
                <a:latin typeface="Verdana" pitchFamily="-106" charset="0"/>
                <a:ea typeface="ＭＳ Ｐゴシック" pitchFamily="-106" charset="-128"/>
                <a:cs typeface="Verdana" pitchFamily="34" charset="0"/>
              </a:defRPr>
            </a:lvl3pPr>
            <a:lvl4pPr algn="ctr" defTabSz="380775" rtl="0" fontAlgn="base">
              <a:spcBef>
                <a:spcPct val="0"/>
              </a:spcBef>
              <a:spcAft>
                <a:spcPct val="0"/>
              </a:spcAft>
              <a:defRPr sz="2300">
                <a:solidFill>
                  <a:schemeClr val="tx2"/>
                </a:solidFill>
                <a:latin typeface="Verdana" pitchFamily="-106" charset="0"/>
                <a:ea typeface="ＭＳ Ｐゴシック" pitchFamily="-106" charset="-128"/>
                <a:cs typeface="Verdana" pitchFamily="34" charset="0"/>
              </a:defRPr>
            </a:lvl4pPr>
            <a:lvl5pPr algn="ctr" defTabSz="380775" rtl="0" fontAlgn="base">
              <a:spcBef>
                <a:spcPct val="0"/>
              </a:spcBef>
              <a:spcAft>
                <a:spcPct val="0"/>
              </a:spcAft>
              <a:defRPr sz="2300">
                <a:solidFill>
                  <a:schemeClr val="tx2"/>
                </a:solidFill>
                <a:latin typeface="Verdana" pitchFamily="-106" charset="0"/>
                <a:ea typeface="ＭＳ Ｐゴシック" pitchFamily="-106" charset="-128"/>
                <a:cs typeface="Verdana" pitchFamily="34" charset="0"/>
              </a:defRPr>
            </a:lvl5pPr>
            <a:lvl6pPr marL="380775" algn="ctr" defTabSz="380775" rtl="0" eaLnBrk="1" fontAlgn="base" hangingPunct="1">
              <a:spcBef>
                <a:spcPct val="0"/>
              </a:spcBef>
              <a:spcAft>
                <a:spcPct val="0"/>
              </a:spcAft>
              <a:defRPr sz="2300">
                <a:solidFill>
                  <a:schemeClr val="tx2"/>
                </a:solidFill>
                <a:latin typeface="Verdana" pitchFamily="-106" charset="0"/>
                <a:ea typeface="ＭＳ Ｐゴシック" pitchFamily="-106" charset="-128"/>
              </a:defRPr>
            </a:lvl6pPr>
            <a:lvl7pPr marL="761551" algn="ctr" defTabSz="380775" rtl="0" eaLnBrk="1" fontAlgn="base" hangingPunct="1">
              <a:spcBef>
                <a:spcPct val="0"/>
              </a:spcBef>
              <a:spcAft>
                <a:spcPct val="0"/>
              </a:spcAft>
              <a:defRPr sz="2300">
                <a:solidFill>
                  <a:schemeClr val="tx2"/>
                </a:solidFill>
                <a:latin typeface="Verdana" pitchFamily="-106" charset="0"/>
                <a:ea typeface="ＭＳ Ｐゴシック" pitchFamily="-106" charset="-128"/>
              </a:defRPr>
            </a:lvl7pPr>
            <a:lvl8pPr marL="1142324" algn="ctr" defTabSz="380775" rtl="0" eaLnBrk="1" fontAlgn="base" hangingPunct="1">
              <a:spcBef>
                <a:spcPct val="0"/>
              </a:spcBef>
              <a:spcAft>
                <a:spcPct val="0"/>
              </a:spcAft>
              <a:defRPr sz="2300">
                <a:solidFill>
                  <a:schemeClr val="tx2"/>
                </a:solidFill>
                <a:latin typeface="Verdana" pitchFamily="-106" charset="0"/>
                <a:ea typeface="ＭＳ Ｐゴシック" pitchFamily="-106" charset="-128"/>
              </a:defRPr>
            </a:lvl8pPr>
            <a:lvl9pPr marL="1523097" algn="ctr" defTabSz="380775" rtl="0" eaLnBrk="1" fontAlgn="base" hangingPunct="1">
              <a:spcBef>
                <a:spcPct val="0"/>
              </a:spcBef>
              <a:spcAft>
                <a:spcPct val="0"/>
              </a:spcAft>
              <a:defRPr sz="2300">
                <a:solidFill>
                  <a:schemeClr val="tx2"/>
                </a:solidFill>
                <a:latin typeface="Verdana" pitchFamily="-106" charset="0"/>
                <a:ea typeface="ＭＳ Ｐゴシック" pitchFamily="-106" charset="-128"/>
              </a:defRPr>
            </a:lvl9pPr>
          </a:lstStyle>
          <a:p>
            <a:r>
              <a:rPr lang="en-US" dirty="0"/>
              <a:t>vs.</a:t>
            </a:r>
          </a:p>
        </p:txBody>
      </p:sp>
      <p:sp>
        <p:nvSpPr>
          <p:cNvPr id="83" name="Title 1">
            <a:extLst>
              <a:ext uri="{FF2B5EF4-FFF2-40B4-BE49-F238E27FC236}">
                <a16:creationId xmlns:a16="http://schemas.microsoft.com/office/drawing/2014/main" id="{BEF39B49-B92E-EA4F-949A-A997C47F07B6}"/>
              </a:ext>
            </a:extLst>
          </p:cNvPr>
          <p:cNvSpPr txBox="1">
            <a:spLocks/>
          </p:cNvSpPr>
          <p:nvPr/>
        </p:nvSpPr>
        <p:spPr bwMode="auto">
          <a:xfrm>
            <a:off x="5325644" y="4908784"/>
            <a:ext cx="1596817" cy="72136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76154" tIns="38076" rIns="76154" bIns="38076" numCol="1" anchor="ctr" anchorCtr="0" compatLnSpc="1">
            <a:prstTxWarp prst="textNoShape">
              <a:avLst/>
            </a:prstTxWarp>
          </a:bodyPr>
          <a:lstStyle>
            <a:lvl1pPr algn="ctr" defTabSz="380775" rtl="0" fontAlgn="base">
              <a:spcBef>
                <a:spcPct val="0"/>
              </a:spcBef>
              <a:spcAft>
                <a:spcPct val="0"/>
              </a:spcAft>
              <a:defRPr sz="2300" kern="1200">
                <a:solidFill>
                  <a:schemeClr val="tx2"/>
                </a:solidFill>
                <a:latin typeface="Verdana"/>
                <a:ea typeface="ＭＳ Ｐゴシック" pitchFamily="-106" charset="-128"/>
                <a:cs typeface="Verdana"/>
              </a:defRPr>
            </a:lvl1pPr>
            <a:lvl2pPr algn="ctr" defTabSz="380775" rtl="0" fontAlgn="base">
              <a:spcBef>
                <a:spcPct val="0"/>
              </a:spcBef>
              <a:spcAft>
                <a:spcPct val="0"/>
              </a:spcAft>
              <a:defRPr sz="2300">
                <a:solidFill>
                  <a:schemeClr val="tx2"/>
                </a:solidFill>
                <a:latin typeface="Verdana" pitchFamily="-106" charset="0"/>
                <a:ea typeface="ＭＳ Ｐゴシック" pitchFamily="-106" charset="-128"/>
                <a:cs typeface="Verdana" pitchFamily="34" charset="0"/>
              </a:defRPr>
            </a:lvl2pPr>
            <a:lvl3pPr algn="ctr" defTabSz="380775" rtl="0" fontAlgn="base">
              <a:spcBef>
                <a:spcPct val="0"/>
              </a:spcBef>
              <a:spcAft>
                <a:spcPct val="0"/>
              </a:spcAft>
              <a:defRPr sz="2300">
                <a:solidFill>
                  <a:schemeClr val="tx2"/>
                </a:solidFill>
                <a:latin typeface="Verdana" pitchFamily="-106" charset="0"/>
                <a:ea typeface="ＭＳ Ｐゴシック" pitchFamily="-106" charset="-128"/>
                <a:cs typeface="Verdana" pitchFamily="34" charset="0"/>
              </a:defRPr>
            </a:lvl3pPr>
            <a:lvl4pPr algn="ctr" defTabSz="380775" rtl="0" fontAlgn="base">
              <a:spcBef>
                <a:spcPct val="0"/>
              </a:spcBef>
              <a:spcAft>
                <a:spcPct val="0"/>
              </a:spcAft>
              <a:defRPr sz="2300">
                <a:solidFill>
                  <a:schemeClr val="tx2"/>
                </a:solidFill>
                <a:latin typeface="Verdana" pitchFamily="-106" charset="0"/>
                <a:ea typeface="ＭＳ Ｐゴシック" pitchFamily="-106" charset="-128"/>
                <a:cs typeface="Verdana" pitchFamily="34" charset="0"/>
              </a:defRPr>
            </a:lvl4pPr>
            <a:lvl5pPr algn="ctr" defTabSz="380775" rtl="0" fontAlgn="base">
              <a:spcBef>
                <a:spcPct val="0"/>
              </a:spcBef>
              <a:spcAft>
                <a:spcPct val="0"/>
              </a:spcAft>
              <a:defRPr sz="2300">
                <a:solidFill>
                  <a:schemeClr val="tx2"/>
                </a:solidFill>
                <a:latin typeface="Verdana" pitchFamily="-106" charset="0"/>
                <a:ea typeface="ＭＳ Ｐゴシック" pitchFamily="-106" charset="-128"/>
                <a:cs typeface="Verdana" pitchFamily="34" charset="0"/>
              </a:defRPr>
            </a:lvl5pPr>
            <a:lvl6pPr marL="380775" algn="ctr" defTabSz="380775" rtl="0" eaLnBrk="1" fontAlgn="base" hangingPunct="1">
              <a:spcBef>
                <a:spcPct val="0"/>
              </a:spcBef>
              <a:spcAft>
                <a:spcPct val="0"/>
              </a:spcAft>
              <a:defRPr sz="2300">
                <a:solidFill>
                  <a:schemeClr val="tx2"/>
                </a:solidFill>
                <a:latin typeface="Verdana" pitchFamily="-106" charset="0"/>
                <a:ea typeface="ＭＳ Ｐゴシック" pitchFamily="-106" charset="-128"/>
              </a:defRPr>
            </a:lvl6pPr>
            <a:lvl7pPr marL="761551" algn="ctr" defTabSz="380775" rtl="0" eaLnBrk="1" fontAlgn="base" hangingPunct="1">
              <a:spcBef>
                <a:spcPct val="0"/>
              </a:spcBef>
              <a:spcAft>
                <a:spcPct val="0"/>
              </a:spcAft>
              <a:defRPr sz="2300">
                <a:solidFill>
                  <a:schemeClr val="tx2"/>
                </a:solidFill>
                <a:latin typeface="Verdana" pitchFamily="-106" charset="0"/>
                <a:ea typeface="ＭＳ Ｐゴシック" pitchFamily="-106" charset="-128"/>
              </a:defRPr>
            </a:lvl7pPr>
            <a:lvl8pPr marL="1142324" algn="ctr" defTabSz="380775" rtl="0" eaLnBrk="1" fontAlgn="base" hangingPunct="1">
              <a:spcBef>
                <a:spcPct val="0"/>
              </a:spcBef>
              <a:spcAft>
                <a:spcPct val="0"/>
              </a:spcAft>
              <a:defRPr sz="2300">
                <a:solidFill>
                  <a:schemeClr val="tx2"/>
                </a:solidFill>
                <a:latin typeface="Verdana" pitchFamily="-106" charset="0"/>
                <a:ea typeface="ＭＳ Ｐゴシック" pitchFamily="-106" charset="-128"/>
              </a:defRPr>
            </a:lvl8pPr>
            <a:lvl9pPr marL="1523097" algn="ctr" defTabSz="380775" rtl="0" eaLnBrk="1" fontAlgn="base" hangingPunct="1">
              <a:spcBef>
                <a:spcPct val="0"/>
              </a:spcBef>
              <a:spcAft>
                <a:spcPct val="0"/>
              </a:spcAft>
              <a:defRPr sz="2300">
                <a:solidFill>
                  <a:schemeClr val="tx2"/>
                </a:solidFill>
                <a:latin typeface="Verdana" pitchFamily="-106" charset="0"/>
                <a:ea typeface="ＭＳ Ｐゴシック" pitchFamily="-106" charset="-128"/>
              </a:defRPr>
            </a:lvl9pPr>
          </a:lstStyle>
          <a:p>
            <a:r>
              <a:rPr lang="en-US" dirty="0"/>
              <a:t>vs.</a:t>
            </a:r>
          </a:p>
        </p:txBody>
      </p:sp>
      <p:sp>
        <p:nvSpPr>
          <p:cNvPr id="85" name="Title 1">
            <a:extLst>
              <a:ext uri="{FF2B5EF4-FFF2-40B4-BE49-F238E27FC236}">
                <a16:creationId xmlns:a16="http://schemas.microsoft.com/office/drawing/2014/main" id="{6752BD29-0620-E840-B6D5-88CA3D9172F2}"/>
              </a:ext>
            </a:extLst>
          </p:cNvPr>
          <p:cNvSpPr txBox="1">
            <a:spLocks/>
          </p:cNvSpPr>
          <p:nvPr/>
        </p:nvSpPr>
        <p:spPr bwMode="auto">
          <a:xfrm>
            <a:off x="8462358" y="4919670"/>
            <a:ext cx="1596817" cy="72136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76154" tIns="38076" rIns="76154" bIns="38076" numCol="1" anchor="ctr" anchorCtr="0" compatLnSpc="1">
            <a:prstTxWarp prst="textNoShape">
              <a:avLst/>
            </a:prstTxWarp>
          </a:bodyPr>
          <a:lstStyle>
            <a:lvl1pPr algn="ctr" defTabSz="380775" rtl="0" fontAlgn="base">
              <a:spcBef>
                <a:spcPct val="0"/>
              </a:spcBef>
              <a:spcAft>
                <a:spcPct val="0"/>
              </a:spcAft>
              <a:defRPr sz="2300" kern="1200">
                <a:solidFill>
                  <a:schemeClr val="tx2"/>
                </a:solidFill>
                <a:latin typeface="Verdana"/>
                <a:ea typeface="ＭＳ Ｐゴシック" pitchFamily="-106" charset="-128"/>
                <a:cs typeface="Verdana"/>
              </a:defRPr>
            </a:lvl1pPr>
            <a:lvl2pPr algn="ctr" defTabSz="380775" rtl="0" fontAlgn="base">
              <a:spcBef>
                <a:spcPct val="0"/>
              </a:spcBef>
              <a:spcAft>
                <a:spcPct val="0"/>
              </a:spcAft>
              <a:defRPr sz="2300">
                <a:solidFill>
                  <a:schemeClr val="tx2"/>
                </a:solidFill>
                <a:latin typeface="Verdana" pitchFamily="-106" charset="0"/>
                <a:ea typeface="ＭＳ Ｐゴシック" pitchFamily="-106" charset="-128"/>
                <a:cs typeface="Verdana" pitchFamily="34" charset="0"/>
              </a:defRPr>
            </a:lvl2pPr>
            <a:lvl3pPr algn="ctr" defTabSz="380775" rtl="0" fontAlgn="base">
              <a:spcBef>
                <a:spcPct val="0"/>
              </a:spcBef>
              <a:spcAft>
                <a:spcPct val="0"/>
              </a:spcAft>
              <a:defRPr sz="2300">
                <a:solidFill>
                  <a:schemeClr val="tx2"/>
                </a:solidFill>
                <a:latin typeface="Verdana" pitchFamily="-106" charset="0"/>
                <a:ea typeface="ＭＳ Ｐゴシック" pitchFamily="-106" charset="-128"/>
                <a:cs typeface="Verdana" pitchFamily="34" charset="0"/>
              </a:defRPr>
            </a:lvl3pPr>
            <a:lvl4pPr algn="ctr" defTabSz="380775" rtl="0" fontAlgn="base">
              <a:spcBef>
                <a:spcPct val="0"/>
              </a:spcBef>
              <a:spcAft>
                <a:spcPct val="0"/>
              </a:spcAft>
              <a:defRPr sz="2300">
                <a:solidFill>
                  <a:schemeClr val="tx2"/>
                </a:solidFill>
                <a:latin typeface="Verdana" pitchFamily="-106" charset="0"/>
                <a:ea typeface="ＭＳ Ｐゴシック" pitchFamily="-106" charset="-128"/>
                <a:cs typeface="Verdana" pitchFamily="34" charset="0"/>
              </a:defRPr>
            </a:lvl4pPr>
            <a:lvl5pPr algn="ctr" defTabSz="380775" rtl="0" fontAlgn="base">
              <a:spcBef>
                <a:spcPct val="0"/>
              </a:spcBef>
              <a:spcAft>
                <a:spcPct val="0"/>
              </a:spcAft>
              <a:defRPr sz="2300">
                <a:solidFill>
                  <a:schemeClr val="tx2"/>
                </a:solidFill>
                <a:latin typeface="Verdana" pitchFamily="-106" charset="0"/>
                <a:ea typeface="ＭＳ Ｐゴシック" pitchFamily="-106" charset="-128"/>
                <a:cs typeface="Verdana" pitchFamily="34" charset="0"/>
              </a:defRPr>
            </a:lvl5pPr>
            <a:lvl6pPr marL="380775" algn="ctr" defTabSz="380775" rtl="0" eaLnBrk="1" fontAlgn="base" hangingPunct="1">
              <a:spcBef>
                <a:spcPct val="0"/>
              </a:spcBef>
              <a:spcAft>
                <a:spcPct val="0"/>
              </a:spcAft>
              <a:defRPr sz="2300">
                <a:solidFill>
                  <a:schemeClr val="tx2"/>
                </a:solidFill>
                <a:latin typeface="Verdana" pitchFamily="-106" charset="0"/>
                <a:ea typeface="ＭＳ Ｐゴシック" pitchFamily="-106" charset="-128"/>
              </a:defRPr>
            </a:lvl6pPr>
            <a:lvl7pPr marL="761551" algn="ctr" defTabSz="380775" rtl="0" eaLnBrk="1" fontAlgn="base" hangingPunct="1">
              <a:spcBef>
                <a:spcPct val="0"/>
              </a:spcBef>
              <a:spcAft>
                <a:spcPct val="0"/>
              </a:spcAft>
              <a:defRPr sz="2300">
                <a:solidFill>
                  <a:schemeClr val="tx2"/>
                </a:solidFill>
                <a:latin typeface="Verdana" pitchFamily="-106" charset="0"/>
                <a:ea typeface="ＭＳ Ｐゴシック" pitchFamily="-106" charset="-128"/>
              </a:defRPr>
            </a:lvl7pPr>
            <a:lvl8pPr marL="1142324" algn="ctr" defTabSz="380775" rtl="0" eaLnBrk="1" fontAlgn="base" hangingPunct="1">
              <a:spcBef>
                <a:spcPct val="0"/>
              </a:spcBef>
              <a:spcAft>
                <a:spcPct val="0"/>
              </a:spcAft>
              <a:defRPr sz="2300">
                <a:solidFill>
                  <a:schemeClr val="tx2"/>
                </a:solidFill>
                <a:latin typeface="Verdana" pitchFamily="-106" charset="0"/>
                <a:ea typeface="ＭＳ Ｐゴシック" pitchFamily="-106" charset="-128"/>
              </a:defRPr>
            </a:lvl8pPr>
            <a:lvl9pPr marL="1523097" algn="ctr" defTabSz="380775" rtl="0" eaLnBrk="1" fontAlgn="base" hangingPunct="1">
              <a:spcBef>
                <a:spcPct val="0"/>
              </a:spcBef>
              <a:spcAft>
                <a:spcPct val="0"/>
              </a:spcAft>
              <a:defRPr sz="2300">
                <a:solidFill>
                  <a:schemeClr val="tx2"/>
                </a:solidFill>
                <a:latin typeface="Verdana" pitchFamily="-106" charset="0"/>
                <a:ea typeface="ＭＳ Ｐゴシック" pitchFamily="-106" charset="-128"/>
              </a:defRPr>
            </a:lvl9pPr>
          </a:lstStyle>
          <a:p>
            <a:r>
              <a:rPr lang="en-US" dirty="0"/>
              <a:t>vs.</a:t>
            </a:r>
          </a:p>
        </p:txBody>
      </p:sp>
      <p:grpSp>
        <p:nvGrpSpPr>
          <p:cNvPr id="7" name="Group 6">
            <a:extLst>
              <a:ext uri="{FF2B5EF4-FFF2-40B4-BE49-F238E27FC236}">
                <a16:creationId xmlns:a16="http://schemas.microsoft.com/office/drawing/2014/main" id="{84CB3B54-FE2D-4147-BC73-6FD49B58DED4}"/>
              </a:ext>
            </a:extLst>
          </p:cNvPr>
          <p:cNvGrpSpPr/>
          <p:nvPr/>
        </p:nvGrpSpPr>
        <p:grpSpPr>
          <a:xfrm>
            <a:off x="9463789" y="3645566"/>
            <a:ext cx="2636235" cy="3201967"/>
            <a:chOff x="9463789" y="3645566"/>
            <a:chExt cx="2636235" cy="3201967"/>
          </a:xfrm>
        </p:grpSpPr>
        <p:grpSp>
          <p:nvGrpSpPr>
            <p:cNvPr id="54" name="Group 53">
              <a:extLst>
                <a:ext uri="{FF2B5EF4-FFF2-40B4-BE49-F238E27FC236}">
                  <a16:creationId xmlns:a16="http://schemas.microsoft.com/office/drawing/2014/main" id="{E3121ED7-3735-154F-9AE7-667D46A129E0}"/>
                </a:ext>
              </a:extLst>
            </p:cNvPr>
            <p:cNvGrpSpPr/>
            <p:nvPr/>
          </p:nvGrpSpPr>
          <p:grpSpPr>
            <a:xfrm>
              <a:off x="9463789" y="3645566"/>
              <a:ext cx="2636235" cy="3201967"/>
              <a:chOff x="9065510" y="3136261"/>
              <a:chExt cx="2636235" cy="3201967"/>
            </a:xfrm>
          </p:grpSpPr>
          <p:grpSp>
            <p:nvGrpSpPr>
              <p:cNvPr id="55" name="Group 54">
                <a:extLst>
                  <a:ext uri="{FF2B5EF4-FFF2-40B4-BE49-F238E27FC236}">
                    <a16:creationId xmlns:a16="http://schemas.microsoft.com/office/drawing/2014/main" id="{ED0DD2FC-DDA1-B34C-B41B-2AC72257A0CD}"/>
                  </a:ext>
                </a:extLst>
              </p:cNvPr>
              <p:cNvGrpSpPr/>
              <p:nvPr/>
            </p:nvGrpSpPr>
            <p:grpSpPr>
              <a:xfrm>
                <a:off x="9065510" y="3136261"/>
                <a:ext cx="2636235" cy="3086602"/>
                <a:chOff x="8886216" y="3136261"/>
                <a:chExt cx="2636235" cy="3086602"/>
              </a:xfrm>
            </p:grpSpPr>
            <p:grpSp>
              <p:nvGrpSpPr>
                <p:cNvPr id="57" name="Group 56">
                  <a:extLst>
                    <a:ext uri="{FF2B5EF4-FFF2-40B4-BE49-F238E27FC236}">
                      <a16:creationId xmlns:a16="http://schemas.microsoft.com/office/drawing/2014/main" id="{5F04FE25-BB57-4940-860D-10BD85C623EE}"/>
                    </a:ext>
                  </a:extLst>
                </p:cNvPr>
                <p:cNvGrpSpPr/>
                <p:nvPr/>
              </p:nvGrpSpPr>
              <p:grpSpPr>
                <a:xfrm>
                  <a:off x="8886216" y="3485252"/>
                  <a:ext cx="2585310" cy="2121298"/>
                  <a:chOff x="3475563" y="3624102"/>
                  <a:chExt cx="3317193" cy="2721821"/>
                </a:xfrm>
              </p:grpSpPr>
              <p:grpSp>
                <p:nvGrpSpPr>
                  <p:cNvPr id="59" name="Group 58">
                    <a:extLst>
                      <a:ext uri="{FF2B5EF4-FFF2-40B4-BE49-F238E27FC236}">
                        <a16:creationId xmlns:a16="http://schemas.microsoft.com/office/drawing/2014/main" id="{D5AA305D-1ACC-D546-B999-7F914F55ECEE}"/>
                      </a:ext>
                    </a:extLst>
                  </p:cNvPr>
                  <p:cNvGrpSpPr/>
                  <p:nvPr/>
                </p:nvGrpSpPr>
                <p:grpSpPr>
                  <a:xfrm>
                    <a:off x="3475563" y="4102506"/>
                    <a:ext cx="3056697" cy="2243417"/>
                    <a:chOff x="28934" y="431145"/>
                    <a:chExt cx="4516115" cy="3314533"/>
                  </a:xfrm>
                </p:grpSpPr>
                <p:pic>
                  <p:nvPicPr>
                    <p:cNvPr id="61" name="Picture 60">
                      <a:extLst>
                        <a:ext uri="{FF2B5EF4-FFF2-40B4-BE49-F238E27FC236}">
                          <a16:creationId xmlns:a16="http://schemas.microsoft.com/office/drawing/2014/main" id="{E38EC20B-D1D7-E64F-971E-4E4FE66CD660}"/>
                        </a:ext>
                      </a:extLst>
                    </p:cNvPr>
                    <p:cNvPicPr>
                      <a:picLocks noChangeAspect="1"/>
                    </p:cNvPicPr>
                    <p:nvPr/>
                  </p:nvPicPr>
                  <p:blipFill>
                    <a:blip r:embed="rId5"/>
                    <a:stretch>
                      <a:fillRect/>
                    </a:stretch>
                  </p:blipFill>
                  <p:spPr>
                    <a:xfrm>
                      <a:off x="167455" y="431145"/>
                      <a:ext cx="4377594" cy="3172426"/>
                    </a:xfrm>
                    <a:prstGeom prst="rect">
                      <a:avLst/>
                    </a:prstGeom>
                  </p:spPr>
                </p:pic>
                <p:pic>
                  <p:nvPicPr>
                    <p:cNvPr id="62" name="Picture 61">
                      <a:extLst>
                        <a:ext uri="{FF2B5EF4-FFF2-40B4-BE49-F238E27FC236}">
                          <a16:creationId xmlns:a16="http://schemas.microsoft.com/office/drawing/2014/main" id="{3D37E564-3481-C849-AE78-00840D8AC0F4}"/>
                        </a:ext>
                      </a:extLst>
                    </p:cNvPr>
                    <p:cNvPicPr>
                      <a:picLocks noChangeAspect="1"/>
                    </p:cNvPicPr>
                    <p:nvPr/>
                  </p:nvPicPr>
                  <p:blipFill>
                    <a:blip r:embed="rId6">
                      <a:extLst>
                        <a:ext uri="{BEBA8EAE-BF5A-486C-A8C5-ECC9F3942E4B}">
                          <a14:imgProps xmlns:a14="http://schemas.microsoft.com/office/drawing/2010/main">
                            <a14:imgLayer r:embed="rId7">
                              <a14:imgEffect>
                                <a14:backgroundRemoval t="9880" b="89987" l="10000" r="94563">
                                  <a14:foregroundMark x1="92913" y1="54339" x2="94563" y2="55541"/>
                                  <a14:backgroundMark x1="23010" y1="60347" x2="24078" y2="60881"/>
                                  <a14:backgroundMark x1="27379" y1="57276" x2="29903" y2="55541"/>
                                </a14:backgroundRemoval>
                              </a14:imgEffect>
                            </a14:imgLayer>
                          </a14:imgProps>
                        </a:ext>
                      </a:extLst>
                    </a:blip>
                    <a:stretch>
                      <a:fillRect/>
                    </a:stretch>
                  </p:blipFill>
                  <p:spPr>
                    <a:xfrm>
                      <a:off x="28934" y="573254"/>
                      <a:ext cx="4377592" cy="3172424"/>
                    </a:xfrm>
                    <a:prstGeom prst="rect">
                      <a:avLst/>
                    </a:prstGeom>
                  </p:spPr>
                </p:pic>
              </p:grpSp>
              <p:pic>
                <p:nvPicPr>
                  <p:cNvPr id="60" name="Picture 59">
                    <a:extLst>
                      <a:ext uri="{FF2B5EF4-FFF2-40B4-BE49-F238E27FC236}">
                        <a16:creationId xmlns:a16="http://schemas.microsoft.com/office/drawing/2014/main" id="{E30FAD8A-4625-964E-8271-FE51C73861D5}"/>
                      </a:ext>
                    </a:extLst>
                  </p:cNvPr>
                  <p:cNvPicPr>
                    <a:picLocks noChangeAspect="1"/>
                  </p:cNvPicPr>
                  <p:nvPr/>
                </p:nvPicPr>
                <p:blipFill>
                  <a:blip r:embed="rId8">
                    <a:extLst>
                      <a:ext uri="{BEBA8EAE-BF5A-486C-A8C5-ECC9F3942E4B}">
                        <a14:imgProps xmlns:a14="http://schemas.microsoft.com/office/drawing/2010/main">
                          <a14:imgLayer r:embed="rId9">
                            <a14:imgEffect>
                              <a14:saturation sat="66000"/>
                            </a14:imgEffect>
                          </a14:imgLayer>
                        </a14:imgProps>
                      </a:ext>
                      <a:ext uri="{28A0092B-C50C-407E-A947-70E740481C1C}">
                        <a14:useLocalDpi xmlns:a14="http://schemas.microsoft.com/office/drawing/2010/main" val="0"/>
                      </a:ext>
                    </a:extLst>
                  </a:blip>
                  <a:stretch>
                    <a:fillRect/>
                  </a:stretch>
                </p:blipFill>
                <p:spPr bwMode="auto">
                  <a:xfrm>
                    <a:off x="5060131" y="3624102"/>
                    <a:ext cx="1732625" cy="1081004"/>
                  </a:xfrm>
                  <a:prstGeom prst="rect">
                    <a:avLst/>
                  </a:prstGeom>
                  <a:noFill/>
                  <a:ln w="31750">
                    <a:noFill/>
                    <a:miter lim="800000"/>
                    <a:headEnd/>
                    <a:tailEnd/>
                  </a:ln>
                  <a:extLst>
                    <a:ext uri="{909E8E84-426E-40dd-AFC4-6F175D3DCCD1}">
                      <a14:hiddenFill xmlns:a14="http://schemas.microsoft.com/office/drawing/2010/main" xmlns="">
                        <a:solidFill>
                          <a:srgbClr val="FFFFFF"/>
                        </a:solidFill>
                      </a14:hiddenFill>
                    </a:ext>
                  </a:extLst>
                </p:spPr>
              </p:pic>
            </p:grpSp>
            <p:sp>
              <p:nvSpPr>
                <p:cNvPr id="58" name="Rectangle 57">
                  <a:extLst>
                    <a:ext uri="{FF2B5EF4-FFF2-40B4-BE49-F238E27FC236}">
                      <a16:creationId xmlns:a16="http://schemas.microsoft.com/office/drawing/2014/main" id="{4FD77A0C-84B8-6F4B-AE4A-448C2323087D}"/>
                    </a:ext>
                  </a:extLst>
                </p:cNvPr>
                <p:cNvSpPr/>
                <p:nvPr/>
              </p:nvSpPr>
              <p:spPr bwMode="auto">
                <a:xfrm>
                  <a:off x="8926505" y="3136261"/>
                  <a:ext cx="2595946" cy="3086602"/>
                </a:xfrm>
                <a:prstGeom prst="rect">
                  <a:avLst/>
                </a:prstGeom>
                <a:noFill/>
                <a:ln w="9525">
                  <a:solidFill>
                    <a:schemeClr val="tx1"/>
                  </a:solidFill>
                  <a:miter lim="800000"/>
                  <a:headEnd/>
                  <a:tailEnd/>
                </a:ln>
                <a:effectLst/>
              </p:spPr>
              <p:txBody>
                <a:bodyPr wrap="none" rtlCol="0" anchor="ctr">
                  <a:prstTxWarp prst="textNoShape">
                    <a:avLst/>
                  </a:prstTxWarp>
                </a:bodyPr>
                <a:lstStyle/>
                <a:p>
                  <a:pPr algn="ctr"/>
                  <a:endParaRPr lang="en-US" dirty="0"/>
                </a:p>
              </p:txBody>
            </p:sp>
          </p:grpSp>
          <p:sp>
            <p:nvSpPr>
              <p:cNvPr id="56" name="Content Placeholder 2">
                <a:extLst>
                  <a:ext uri="{FF2B5EF4-FFF2-40B4-BE49-F238E27FC236}">
                    <a16:creationId xmlns:a16="http://schemas.microsoft.com/office/drawing/2014/main" id="{AE06507F-BCA3-A548-953C-C81B2DF3CC43}"/>
                  </a:ext>
                </a:extLst>
              </p:cNvPr>
              <p:cNvSpPr txBox="1">
                <a:spLocks/>
              </p:cNvSpPr>
              <p:nvPr/>
            </p:nvSpPr>
            <p:spPr>
              <a:xfrm>
                <a:off x="9105799" y="5822929"/>
                <a:ext cx="1680107" cy="515299"/>
              </a:xfrm>
              <a:prstGeom prst="rect">
                <a:avLst/>
              </a:prstGeom>
            </p:spPr>
            <p:txBody>
              <a:bodyPr lIns="76154" tIns="38076" rIns="76154" bIns="38076"/>
              <a:lstStyle>
                <a:lvl1pPr marL="222117" indent="-222117" algn="l" defTabSz="380775" rtl="0" fontAlgn="base">
                  <a:spcBef>
                    <a:spcPts val="0"/>
                  </a:spcBef>
                  <a:spcAft>
                    <a:spcPts val="500"/>
                  </a:spcAft>
                  <a:buFont typeface="Arial" pitchFamily="34" charset="0"/>
                  <a:buChar char="•"/>
                  <a:tabLst>
                    <a:tab pos="222117" algn="l"/>
                  </a:tabLst>
                  <a:defRPr sz="1800" kern="1200">
                    <a:solidFill>
                      <a:schemeClr val="tx1"/>
                    </a:solidFill>
                    <a:latin typeface="+mn-lt"/>
                    <a:ea typeface="ＭＳ Ｐゴシック" pitchFamily="-106" charset="-128"/>
                    <a:cs typeface="ＭＳ Ｐゴシック" pitchFamily="-106" charset="-128"/>
                  </a:defRPr>
                </a:lvl1pPr>
                <a:lvl2pPr marL="524887" indent="-302769" algn="l" defTabSz="380775" rtl="0" fontAlgn="base">
                  <a:spcBef>
                    <a:spcPts val="0"/>
                  </a:spcBef>
                  <a:spcAft>
                    <a:spcPts val="500"/>
                  </a:spcAft>
                  <a:buFont typeface="Arial" pitchFamily="34" charset="0"/>
                  <a:buChar char="–"/>
                  <a:tabLst>
                    <a:tab pos="524887" algn="l"/>
                  </a:tabLst>
                  <a:defRPr sz="1800" kern="1200">
                    <a:solidFill>
                      <a:schemeClr val="tx1"/>
                    </a:solidFill>
                    <a:latin typeface="+mn-lt"/>
                    <a:ea typeface="ＭＳ Ｐゴシック" pitchFamily="-106" charset="-128"/>
                    <a:cs typeface="+mn-cs"/>
                  </a:defRPr>
                </a:lvl2pPr>
                <a:lvl3pPr marL="822365" indent="-297481" algn="l" defTabSz="380775" rtl="0" fontAlgn="base">
                  <a:spcBef>
                    <a:spcPts val="0"/>
                  </a:spcBef>
                  <a:spcAft>
                    <a:spcPts val="500"/>
                  </a:spcAft>
                  <a:buFont typeface="Wingdings" charset="2"/>
                  <a:buChar char="§"/>
                  <a:tabLst>
                    <a:tab pos="822365" algn="l"/>
                  </a:tabLst>
                  <a:defRPr sz="1800" kern="1200">
                    <a:solidFill>
                      <a:schemeClr val="tx1"/>
                    </a:solidFill>
                    <a:latin typeface="+mn-lt"/>
                    <a:ea typeface="ＭＳ Ｐゴシック" pitchFamily="-106" charset="-128"/>
                    <a:cs typeface="+mn-cs"/>
                  </a:defRPr>
                </a:lvl3pPr>
                <a:lvl4pPr marL="1118526" indent="-296157" algn="l" defTabSz="380775" rtl="0" fontAlgn="base">
                  <a:spcBef>
                    <a:spcPts val="0"/>
                  </a:spcBef>
                  <a:spcAft>
                    <a:spcPts val="500"/>
                  </a:spcAft>
                  <a:buFont typeface="Symbol" charset="2"/>
                  <a:buChar char="-"/>
                  <a:tabLst>
                    <a:tab pos="1118526" algn="l"/>
                  </a:tabLst>
                  <a:defRPr sz="1800" kern="1200">
                    <a:solidFill>
                      <a:schemeClr val="tx1"/>
                    </a:solidFill>
                    <a:latin typeface="+mn-lt"/>
                    <a:ea typeface="ＭＳ Ｐゴシック" pitchFamily="-106" charset="-128"/>
                    <a:cs typeface="+mn-cs"/>
                  </a:defRPr>
                </a:lvl4pPr>
                <a:lvl5pPr marL="1421292" indent="-302769" algn="l" defTabSz="380775" rtl="0" fontAlgn="base">
                  <a:spcBef>
                    <a:spcPts val="0"/>
                  </a:spcBef>
                  <a:spcAft>
                    <a:spcPts val="500"/>
                  </a:spcAft>
                  <a:buFont typeface="Arial" pitchFamily="34" charset="0"/>
                  <a:buChar char="»"/>
                  <a:tabLst>
                    <a:tab pos="1421292" algn="l"/>
                  </a:tabLst>
                  <a:defRPr sz="1800" kern="1200">
                    <a:solidFill>
                      <a:schemeClr val="tx1"/>
                    </a:solidFill>
                    <a:latin typeface="+mn-lt"/>
                    <a:ea typeface="ＭＳ Ｐゴシック" pitchFamily="-106" charset="-128"/>
                    <a:cs typeface="+mn-cs"/>
                  </a:defRPr>
                </a:lvl5pPr>
                <a:lvl6pPr marL="2094259" indent="-190386" algn="l" defTabSz="380775" rtl="0" eaLnBrk="1" latinLnBrk="0" hangingPunct="1">
                  <a:spcBef>
                    <a:spcPct val="20000"/>
                  </a:spcBef>
                  <a:buFont typeface="Arial"/>
                  <a:buChar char="•"/>
                  <a:defRPr sz="1700" kern="1200">
                    <a:solidFill>
                      <a:schemeClr val="tx1"/>
                    </a:solidFill>
                    <a:latin typeface="+mn-lt"/>
                    <a:ea typeface="+mn-ea"/>
                    <a:cs typeface="+mn-cs"/>
                  </a:defRPr>
                </a:lvl6pPr>
                <a:lvl7pPr marL="2475035" indent="-190386" algn="l" defTabSz="380775" rtl="0" eaLnBrk="1" latinLnBrk="0" hangingPunct="1">
                  <a:spcBef>
                    <a:spcPct val="20000"/>
                  </a:spcBef>
                  <a:buFont typeface="Arial"/>
                  <a:buChar char="•"/>
                  <a:defRPr sz="1700" kern="1200">
                    <a:solidFill>
                      <a:schemeClr val="tx1"/>
                    </a:solidFill>
                    <a:latin typeface="+mn-lt"/>
                    <a:ea typeface="+mn-ea"/>
                    <a:cs typeface="+mn-cs"/>
                  </a:defRPr>
                </a:lvl7pPr>
                <a:lvl8pPr marL="2855808" indent="-190386" algn="l" defTabSz="380775" rtl="0" eaLnBrk="1" latinLnBrk="0" hangingPunct="1">
                  <a:spcBef>
                    <a:spcPct val="20000"/>
                  </a:spcBef>
                  <a:buFont typeface="Arial"/>
                  <a:buChar char="•"/>
                  <a:defRPr sz="1700" kern="1200">
                    <a:solidFill>
                      <a:schemeClr val="tx1"/>
                    </a:solidFill>
                    <a:latin typeface="+mn-lt"/>
                    <a:ea typeface="+mn-ea"/>
                    <a:cs typeface="+mn-cs"/>
                  </a:defRPr>
                </a:lvl8pPr>
                <a:lvl9pPr marL="3236581" indent="-190386" algn="l" defTabSz="380775" rtl="0" eaLnBrk="1" latinLnBrk="0" hangingPunct="1">
                  <a:spcBef>
                    <a:spcPct val="20000"/>
                  </a:spcBef>
                  <a:buFont typeface="Arial"/>
                  <a:buChar char="•"/>
                  <a:defRPr sz="1700" kern="1200">
                    <a:solidFill>
                      <a:schemeClr val="tx1"/>
                    </a:solidFill>
                    <a:latin typeface="+mn-lt"/>
                    <a:ea typeface="+mn-ea"/>
                    <a:cs typeface="+mn-cs"/>
                  </a:defRPr>
                </a:lvl9pPr>
              </a:lstStyle>
              <a:p>
                <a:pPr marL="0" indent="0">
                  <a:spcAft>
                    <a:spcPts val="0"/>
                  </a:spcAft>
                  <a:buFont typeface="Arial" pitchFamily="34" charset="0"/>
                  <a:buNone/>
                </a:pPr>
                <a:r>
                  <a:rPr lang="en-US" sz="1050" dirty="0"/>
                  <a:t>VASO data </a:t>
                </a:r>
              </a:p>
              <a:p>
                <a:pPr marL="0" indent="0">
                  <a:spcAft>
                    <a:spcPts val="0"/>
                  </a:spcAft>
                  <a:buFont typeface="Arial" pitchFamily="34" charset="0"/>
                  <a:buNone/>
                </a:pPr>
                <a:r>
                  <a:rPr lang="en-US" sz="1050" dirty="0"/>
                  <a:t>from Huber</a:t>
                </a:r>
              </a:p>
            </p:txBody>
          </p:sp>
        </p:grpSp>
        <p:sp>
          <p:nvSpPr>
            <p:cNvPr id="91" name="Content Placeholder 2">
              <a:extLst>
                <a:ext uri="{FF2B5EF4-FFF2-40B4-BE49-F238E27FC236}">
                  <a16:creationId xmlns:a16="http://schemas.microsoft.com/office/drawing/2014/main" id="{A8D86CBA-C993-6542-BFA2-DDD8B65BDB7E}"/>
                </a:ext>
              </a:extLst>
            </p:cNvPr>
            <p:cNvSpPr txBox="1">
              <a:spLocks/>
            </p:cNvSpPr>
            <p:nvPr/>
          </p:nvSpPr>
          <p:spPr>
            <a:xfrm>
              <a:off x="11112894" y="6041411"/>
              <a:ext cx="926055" cy="515299"/>
            </a:xfrm>
            <a:prstGeom prst="rect">
              <a:avLst/>
            </a:prstGeom>
          </p:spPr>
          <p:txBody>
            <a:bodyPr lIns="76154" tIns="38076" rIns="76154" bIns="38076"/>
            <a:lstStyle>
              <a:lvl1pPr marL="222117" indent="-222117" algn="l" defTabSz="380775" rtl="0" fontAlgn="base">
                <a:spcBef>
                  <a:spcPts val="0"/>
                </a:spcBef>
                <a:spcAft>
                  <a:spcPts val="500"/>
                </a:spcAft>
                <a:buFont typeface="Arial" pitchFamily="34" charset="0"/>
                <a:buChar char="•"/>
                <a:tabLst>
                  <a:tab pos="222117" algn="l"/>
                </a:tabLst>
                <a:defRPr sz="1800" kern="1200">
                  <a:solidFill>
                    <a:schemeClr val="tx1"/>
                  </a:solidFill>
                  <a:latin typeface="+mn-lt"/>
                  <a:ea typeface="ＭＳ Ｐゴシック" pitchFamily="-106" charset="-128"/>
                  <a:cs typeface="ＭＳ Ｐゴシック" pitchFamily="-106" charset="-128"/>
                </a:defRPr>
              </a:lvl1pPr>
              <a:lvl2pPr marL="524887" indent="-302769" algn="l" defTabSz="380775" rtl="0" fontAlgn="base">
                <a:spcBef>
                  <a:spcPts val="0"/>
                </a:spcBef>
                <a:spcAft>
                  <a:spcPts val="500"/>
                </a:spcAft>
                <a:buFont typeface="Arial" pitchFamily="34" charset="0"/>
                <a:buChar char="–"/>
                <a:tabLst>
                  <a:tab pos="524887" algn="l"/>
                </a:tabLst>
                <a:defRPr sz="1800" kern="1200">
                  <a:solidFill>
                    <a:schemeClr val="tx1"/>
                  </a:solidFill>
                  <a:latin typeface="+mn-lt"/>
                  <a:ea typeface="ＭＳ Ｐゴシック" pitchFamily="-106" charset="-128"/>
                  <a:cs typeface="+mn-cs"/>
                </a:defRPr>
              </a:lvl2pPr>
              <a:lvl3pPr marL="822365" indent="-297481" algn="l" defTabSz="380775" rtl="0" fontAlgn="base">
                <a:spcBef>
                  <a:spcPts val="0"/>
                </a:spcBef>
                <a:spcAft>
                  <a:spcPts val="500"/>
                </a:spcAft>
                <a:buFont typeface="Wingdings" charset="2"/>
                <a:buChar char="§"/>
                <a:tabLst>
                  <a:tab pos="822365" algn="l"/>
                </a:tabLst>
                <a:defRPr sz="1800" kern="1200">
                  <a:solidFill>
                    <a:schemeClr val="tx1"/>
                  </a:solidFill>
                  <a:latin typeface="+mn-lt"/>
                  <a:ea typeface="ＭＳ Ｐゴシック" pitchFamily="-106" charset="-128"/>
                  <a:cs typeface="+mn-cs"/>
                </a:defRPr>
              </a:lvl3pPr>
              <a:lvl4pPr marL="1118526" indent="-296157" algn="l" defTabSz="380775" rtl="0" fontAlgn="base">
                <a:spcBef>
                  <a:spcPts val="0"/>
                </a:spcBef>
                <a:spcAft>
                  <a:spcPts val="500"/>
                </a:spcAft>
                <a:buFont typeface="Symbol" charset="2"/>
                <a:buChar char="-"/>
                <a:tabLst>
                  <a:tab pos="1118526" algn="l"/>
                </a:tabLst>
                <a:defRPr sz="1800" kern="1200">
                  <a:solidFill>
                    <a:schemeClr val="tx1"/>
                  </a:solidFill>
                  <a:latin typeface="+mn-lt"/>
                  <a:ea typeface="ＭＳ Ｐゴシック" pitchFamily="-106" charset="-128"/>
                  <a:cs typeface="+mn-cs"/>
                </a:defRPr>
              </a:lvl4pPr>
              <a:lvl5pPr marL="1421292" indent="-302769" algn="l" defTabSz="380775" rtl="0" fontAlgn="base">
                <a:spcBef>
                  <a:spcPts val="0"/>
                </a:spcBef>
                <a:spcAft>
                  <a:spcPts val="500"/>
                </a:spcAft>
                <a:buFont typeface="Arial" pitchFamily="34" charset="0"/>
                <a:buChar char="»"/>
                <a:tabLst>
                  <a:tab pos="1421292" algn="l"/>
                </a:tabLst>
                <a:defRPr sz="1800" kern="1200">
                  <a:solidFill>
                    <a:schemeClr val="tx1"/>
                  </a:solidFill>
                  <a:latin typeface="+mn-lt"/>
                  <a:ea typeface="ＭＳ Ｐゴシック" pitchFamily="-106" charset="-128"/>
                  <a:cs typeface="+mn-cs"/>
                </a:defRPr>
              </a:lvl5pPr>
              <a:lvl6pPr marL="2094259" indent="-190386" algn="l" defTabSz="380775" rtl="0" eaLnBrk="1" latinLnBrk="0" hangingPunct="1">
                <a:spcBef>
                  <a:spcPct val="20000"/>
                </a:spcBef>
                <a:buFont typeface="Arial"/>
                <a:buChar char="•"/>
                <a:defRPr sz="1700" kern="1200">
                  <a:solidFill>
                    <a:schemeClr val="tx1"/>
                  </a:solidFill>
                  <a:latin typeface="+mn-lt"/>
                  <a:ea typeface="+mn-ea"/>
                  <a:cs typeface="+mn-cs"/>
                </a:defRPr>
              </a:lvl6pPr>
              <a:lvl7pPr marL="2475035" indent="-190386" algn="l" defTabSz="380775" rtl="0" eaLnBrk="1" latinLnBrk="0" hangingPunct="1">
                <a:spcBef>
                  <a:spcPct val="20000"/>
                </a:spcBef>
                <a:buFont typeface="Arial"/>
                <a:buChar char="•"/>
                <a:defRPr sz="1700" kern="1200">
                  <a:solidFill>
                    <a:schemeClr val="tx1"/>
                  </a:solidFill>
                  <a:latin typeface="+mn-lt"/>
                  <a:ea typeface="+mn-ea"/>
                  <a:cs typeface="+mn-cs"/>
                </a:defRPr>
              </a:lvl7pPr>
              <a:lvl8pPr marL="2855808" indent="-190386" algn="l" defTabSz="380775" rtl="0" eaLnBrk="1" latinLnBrk="0" hangingPunct="1">
                <a:spcBef>
                  <a:spcPct val="20000"/>
                </a:spcBef>
                <a:buFont typeface="Arial"/>
                <a:buChar char="•"/>
                <a:defRPr sz="1700" kern="1200">
                  <a:solidFill>
                    <a:schemeClr val="tx1"/>
                  </a:solidFill>
                  <a:latin typeface="+mn-lt"/>
                  <a:ea typeface="+mn-ea"/>
                  <a:cs typeface="+mn-cs"/>
                </a:defRPr>
              </a:lvl8pPr>
              <a:lvl9pPr marL="3236581" indent="-190386" algn="l" defTabSz="380775" rtl="0" eaLnBrk="1" latinLnBrk="0" hangingPunct="1">
                <a:spcBef>
                  <a:spcPct val="20000"/>
                </a:spcBef>
                <a:buFont typeface="Arial"/>
                <a:buChar char="•"/>
                <a:defRPr sz="1700" kern="1200">
                  <a:solidFill>
                    <a:schemeClr val="tx1"/>
                  </a:solidFill>
                  <a:latin typeface="+mn-lt"/>
                  <a:ea typeface="+mn-ea"/>
                  <a:cs typeface="+mn-cs"/>
                </a:defRPr>
              </a:lvl9pPr>
            </a:lstStyle>
            <a:p>
              <a:pPr marL="0" indent="0">
                <a:spcAft>
                  <a:spcPts val="0"/>
                </a:spcAft>
                <a:buFont typeface="Arial" pitchFamily="34" charset="0"/>
                <a:buNone/>
              </a:pPr>
              <a:r>
                <a:rPr lang="en-US" sz="1050" dirty="0"/>
                <a:t>Comparing VASO, </a:t>
              </a:r>
            </a:p>
            <a:p>
              <a:pPr marL="0" indent="0">
                <a:spcAft>
                  <a:spcPts val="0"/>
                </a:spcAft>
                <a:buFont typeface="Arial" pitchFamily="34" charset="0"/>
                <a:buNone/>
              </a:pPr>
              <a:r>
                <a:rPr lang="en-US" sz="1050" dirty="0"/>
                <a:t>GE-BOLD, SE-BOLD</a:t>
              </a:r>
            </a:p>
          </p:txBody>
        </p:sp>
      </p:grpSp>
      <p:grpSp>
        <p:nvGrpSpPr>
          <p:cNvPr id="6" name="Group 5">
            <a:extLst>
              <a:ext uri="{FF2B5EF4-FFF2-40B4-BE49-F238E27FC236}">
                <a16:creationId xmlns:a16="http://schemas.microsoft.com/office/drawing/2014/main" id="{9034C72E-6DC6-D44E-B894-A863CB9CC05C}"/>
              </a:ext>
            </a:extLst>
          </p:cNvPr>
          <p:cNvGrpSpPr/>
          <p:nvPr/>
        </p:nvGrpSpPr>
        <p:grpSpPr>
          <a:xfrm>
            <a:off x="6389170" y="3645566"/>
            <a:ext cx="2595946" cy="3192269"/>
            <a:chOff x="6389170" y="3645566"/>
            <a:chExt cx="2595946" cy="3192269"/>
          </a:xfrm>
        </p:grpSpPr>
        <p:grpSp>
          <p:nvGrpSpPr>
            <p:cNvPr id="45" name="Group 44">
              <a:extLst>
                <a:ext uri="{FF2B5EF4-FFF2-40B4-BE49-F238E27FC236}">
                  <a16:creationId xmlns:a16="http://schemas.microsoft.com/office/drawing/2014/main" id="{A30D4ED4-6F31-CD4F-A1DD-E76CBC2024EB}"/>
                </a:ext>
              </a:extLst>
            </p:cNvPr>
            <p:cNvGrpSpPr/>
            <p:nvPr/>
          </p:nvGrpSpPr>
          <p:grpSpPr>
            <a:xfrm>
              <a:off x="6389170" y="3645566"/>
              <a:ext cx="2595946" cy="3192269"/>
              <a:chOff x="6136030" y="3136261"/>
              <a:chExt cx="2595946" cy="3192269"/>
            </a:xfrm>
          </p:grpSpPr>
          <p:grpSp>
            <p:nvGrpSpPr>
              <p:cNvPr id="46" name="Group 45">
                <a:extLst>
                  <a:ext uri="{FF2B5EF4-FFF2-40B4-BE49-F238E27FC236}">
                    <a16:creationId xmlns:a16="http://schemas.microsoft.com/office/drawing/2014/main" id="{91088E59-AB30-7844-861B-2E44B047DA89}"/>
                  </a:ext>
                </a:extLst>
              </p:cNvPr>
              <p:cNvGrpSpPr/>
              <p:nvPr/>
            </p:nvGrpSpPr>
            <p:grpSpPr>
              <a:xfrm>
                <a:off x="6136030" y="3136261"/>
                <a:ext cx="2595946" cy="3086602"/>
                <a:chOff x="5938807" y="3136261"/>
                <a:chExt cx="2595946" cy="3086602"/>
              </a:xfrm>
            </p:grpSpPr>
            <p:grpSp>
              <p:nvGrpSpPr>
                <p:cNvPr id="48" name="Group 47">
                  <a:extLst>
                    <a:ext uri="{FF2B5EF4-FFF2-40B4-BE49-F238E27FC236}">
                      <a16:creationId xmlns:a16="http://schemas.microsoft.com/office/drawing/2014/main" id="{BC84F596-847C-F346-BF9C-9D6DE1B8DC7C}"/>
                    </a:ext>
                  </a:extLst>
                </p:cNvPr>
                <p:cNvGrpSpPr/>
                <p:nvPr/>
              </p:nvGrpSpPr>
              <p:grpSpPr>
                <a:xfrm>
                  <a:off x="6045569" y="3288745"/>
                  <a:ext cx="2353954" cy="2229202"/>
                  <a:chOff x="5290620" y="1369684"/>
                  <a:chExt cx="2353954" cy="2229202"/>
                </a:xfrm>
              </p:grpSpPr>
              <p:pic>
                <p:nvPicPr>
                  <p:cNvPr id="50" name="Picture 49">
                    <a:extLst>
                      <a:ext uri="{FF2B5EF4-FFF2-40B4-BE49-F238E27FC236}">
                        <a16:creationId xmlns:a16="http://schemas.microsoft.com/office/drawing/2014/main" id="{E565EE88-354E-D94E-9B77-A33C02D62B40}"/>
                      </a:ext>
                    </a:extLst>
                  </p:cNvPr>
                  <p:cNvPicPr>
                    <a:picLocks noChangeAspect="1"/>
                  </p:cNvPicPr>
                  <p:nvPr/>
                </p:nvPicPr>
                <p:blipFill rotWithShape="1">
                  <a:blip r:embed="rId10"/>
                  <a:srcRect l="38205" t="44854"/>
                  <a:stretch/>
                </p:blipFill>
                <p:spPr>
                  <a:xfrm>
                    <a:off x="5290620" y="1612694"/>
                    <a:ext cx="2225681" cy="1986192"/>
                  </a:xfrm>
                  <a:prstGeom prst="rect">
                    <a:avLst/>
                  </a:prstGeom>
                </p:spPr>
              </p:pic>
              <p:grpSp>
                <p:nvGrpSpPr>
                  <p:cNvPr id="51" name="Group 50">
                    <a:extLst>
                      <a:ext uri="{FF2B5EF4-FFF2-40B4-BE49-F238E27FC236}">
                        <a16:creationId xmlns:a16="http://schemas.microsoft.com/office/drawing/2014/main" id="{346C6FCA-2483-D149-90F1-2AAE0C99DDA8}"/>
                      </a:ext>
                    </a:extLst>
                  </p:cNvPr>
                  <p:cNvGrpSpPr/>
                  <p:nvPr/>
                </p:nvGrpSpPr>
                <p:grpSpPr>
                  <a:xfrm flipH="1">
                    <a:off x="6039050" y="1369684"/>
                    <a:ext cx="1605524" cy="986728"/>
                    <a:chOff x="3571515" y="2158061"/>
                    <a:chExt cx="2858396" cy="1756722"/>
                  </a:xfrm>
                </p:grpSpPr>
                <p:pic>
                  <p:nvPicPr>
                    <p:cNvPr id="52" name="Picture 51" descr="A picture containing bird&#10;&#10;Description automatically generated">
                      <a:extLst>
                        <a:ext uri="{FF2B5EF4-FFF2-40B4-BE49-F238E27FC236}">
                          <a16:creationId xmlns:a16="http://schemas.microsoft.com/office/drawing/2014/main" id="{5F9EF567-FD08-C849-97F4-82AF00CB52EE}"/>
                        </a:ext>
                      </a:extLst>
                    </p:cNvPr>
                    <p:cNvPicPr>
                      <a:picLocks noChangeAspect="1"/>
                    </p:cNvPicPr>
                    <p:nvPr/>
                  </p:nvPicPr>
                  <p:blipFill>
                    <a:blip r:embed="rId11"/>
                    <a:stretch>
                      <a:fillRect/>
                    </a:stretch>
                  </p:blipFill>
                  <p:spPr>
                    <a:xfrm rot="20561495">
                      <a:off x="5152803" y="2846343"/>
                      <a:ext cx="1154335" cy="715843"/>
                    </a:xfrm>
                    <a:prstGeom prst="rect">
                      <a:avLst/>
                    </a:prstGeom>
                  </p:spPr>
                </p:pic>
                <p:pic>
                  <p:nvPicPr>
                    <p:cNvPr id="53" name="Picture 52" descr="A pair of sunglasses&#10;&#10;Description automatically generated">
                      <a:extLst>
                        <a:ext uri="{FF2B5EF4-FFF2-40B4-BE49-F238E27FC236}">
                          <a16:creationId xmlns:a16="http://schemas.microsoft.com/office/drawing/2014/main" id="{AD98EBF7-AE5B-FC43-9CE3-07F11E364FAF}"/>
                        </a:ext>
                      </a:extLst>
                    </p:cNvPr>
                    <p:cNvPicPr>
                      <a:picLocks noChangeAspect="1"/>
                    </p:cNvPicPr>
                    <p:nvPr/>
                  </p:nvPicPr>
                  <p:blipFill>
                    <a:blip r:embed="rId12"/>
                    <a:stretch>
                      <a:fillRect/>
                    </a:stretch>
                  </p:blipFill>
                  <p:spPr>
                    <a:xfrm>
                      <a:off x="3571515" y="2158061"/>
                      <a:ext cx="2858396" cy="1756722"/>
                    </a:xfrm>
                    <a:prstGeom prst="rect">
                      <a:avLst/>
                    </a:prstGeom>
                    <a:ln>
                      <a:solidFill>
                        <a:schemeClr val="tx1"/>
                      </a:solidFill>
                    </a:ln>
                  </p:spPr>
                </p:pic>
              </p:grpSp>
            </p:grpSp>
            <p:sp>
              <p:nvSpPr>
                <p:cNvPr id="49" name="Rectangle 48">
                  <a:extLst>
                    <a:ext uri="{FF2B5EF4-FFF2-40B4-BE49-F238E27FC236}">
                      <a16:creationId xmlns:a16="http://schemas.microsoft.com/office/drawing/2014/main" id="{EA28E992-54E7-D449-A7C3-DC1BC5D3AA18}"/>
                    </a:ext>
                  </a:extLst>
                </p:cNvPr>
                <p:cNvSpPr/>
                <p:nvPr/>
              </p:nvSpPr>
              <p:spPr bwMode="auto">
                <a:xfrm>
                  <a:off x="5938807" y="3136261"/>
                  <a:ext cx="2595946" cy="3086602"/>
                </a:xfrm>
                <a:prstGeom prst="rect">
                  <a:avLst/>
                </a:prstGeom>
                <a:noFill/>
                <a:ln w="9525">
                  <a:solidFill>
                    <a:schemeClr val="tx1"/>
                  </a:solidFill>
                  <a:miter lim="800000"/>
                  <a:headEnd/>
                  <a:tailEnd/>
                </a:ln>
                <a:effectLst/>
              </p:spPr>
              <p:txBody>
                <a:bodyPr wrap="none" rtlCol="0" anchor="ctr">
                  <a:prstTxWarp prst="textNoShape">
                    <a:avLst/>
                  </a:prstTxWarp>
                </a:bodyPr>
                <a:lstStyle/>
                <a:p>
                  <a:pPr algn="ctr"/>
                  <a:endParaRPr lang="en-US"/>
                </a:p>
              </p:txBody>
            </p:sp>
          </p:grpSp>
          <p:sp>
            <p:nvSpPr>
              <p:cNvPr id="47" name="Content Placeholder 2">
                <a:extLst>
                  <a:ext uri="{FF2B5EF4-FFF2-40B4-BE49-F238E27FC236}">
                    <a16:creationId xmlns:a16="http://schemas.microsoft.com/office/drawing/2014/main" id="{39C414A8-E5D8-2E42-B050-1528343C327C}"/>
                  </a:ext>
                </a:extLst>
              </p:cNvPr>
              <p:cNvSpPr txBox="1">
                <a:spLocks/>
              </p:cNvSpPr>
              <p:nvPr/>
            </p:nvSpPr>
            <p:spPr>
              <a:xfrm>
                <a:off x="6141931" y="5813231"/>
                <a:ext cx="1680107" cy="515299"/>
              </a:xfrm>
              <a:prstGeom prst="rect">
                <a:avLst/>
              </a:prstGeom>
            </p:spPr>
            <p:txBody>
              <a:bodyPr lIns="76154" tIns="38076" rIns="76154" bIns="38076"/>
              <a:lstStyle>
                <a:lvl1pPr marL="222117" indent="-222117" algn="l" defTabSz="380775" rtl="0" fontAlgn="base">
                  <a:spcBef>
                    <a:spcPts val="0"/>
                  </a:spcBef>
                  <a:spcAft>
                    <a:spcPts val="500"/>
                  </a:spcAft>
                  <a:buFont typeface="Arial" pitchFamily="34" charset="0"/>
                  <a:buChar char="•"/>
                  <a:tabLst>
                    <a:tab pos="222117" algn="l"/>
                  </a:tabLst>
                  <a:defRPr sz="1800" kern="1200">
                    <a:solidFill>
                      <a:schemeClr val="tx1"/>
                    </a:solidFill>
                    <a:latin typeface="+mn-lt"/>
                    <a:ea typeface="ＭＳ Ｐゴシック" pitchFamily="-106" charset="-128"/>
                    <a:cs typeface="ＭＳ Ｐゴシック" pitchFamily="-106" charset="-128"/>
                  </a:defRPr>
                </a:lvl1pPr>
                <a:lvl2pPr marL="524887" indent="-302769" algn="l" defTabSz="380775" rtl="0" fontAlgn="base">
                  <a:spcBef>
                    <a:spcPts val="0"/>
                  </a:spcBef>
                  <a:spcAft>
                    <a:spcPts val="500"/>
                  </a:spcAft>
                  <a:buFont typeface="Arial" pitchFamily="34" charset="0"/>
                  <a:buChar char="–"/>
                  <a:tabLst>
                    <a:tab pos="524887" algn="l"/>
                  </a:tabLst>
                  <a:defRPr sz="1800" kern="1200">
                    <a:solidFill>
                      <a:schemeClr val="tx1"/>
                    </a:solidFill>
                    <a:latin typeface="+mn-lt"/>
                    <a:ea typeface="ＭＳ Ｐゴシック" pitchFamily="-106" charset="-128"/>
                    <a:cs typeface="+mn-cs"/>
                  </a:defRPr>
                </a:lvl2pPr>
                <a:lvl3pPr marL="822365" indent="-297481" algn="l" defTabSz="380775" rtl="0" fontAlgn="base">
                  <a:spcBef>
                    <a:spcPts val="0"/>
                  </a:spcBef>
                  <a:spcAft>
                    <a:spcPts val="500"/>
                  </a:spcAft>
                  <a:buFont typeface="Wingdings" charset="2"/>
                  <a:buChar char="§"/>
                  <a:tabLst>
                    <a:tab pos="822365" algn="l"/>
                  </a:tabLst>
                  <a:defRPr sz="1800" kern="1200">
                    <a:solidFill>
                      <a:schemeClr val="tx1"/>
                    </a:solidFill>
                    <a:latin typeface="+mn-lt"/>
                    <a:ea typeface="ＭＳ Ｐゴシック" pitchFamily="-106" charset="-128"/>
                    <a:cs typeface="+mn-cs"/>
                  </a:defRPr>
                </a:lvl3pPr>
                <a:lvl4pPr marL="1118526" indent="-296157" algn="l" defTabSz="380775" rtl="0" fontAlgn="base">
                  <a:spcBef>
                    <a:spcPts val="0"/>
                  </a:spcBef>
                  <a:spcAft>
                    <a:spcPts val="500"/>
                  </a:spcAft>
                  <a:buFont typeface="Symbol" charset="2"/>
                  <a:buChar char="-"/>
                  <a:tabLst>
                    <a:tab pos="1118526" algn="l"/>
                  </a:tabLst>
                  <a:defRPr sz="1800" kern="1200">
                    <a:solidFill>
                      <a:schemeClr val="tx1"/>
                    </a:solidFill>
                    <a:latin typeface="+mn-lt"/>
                    <a:ea typeface="ＭＳ Ｐゴシック" pitchFamily="-106" charset="-128"/>
                    <a:cs typeface="+mn-cs"/>
                  </a:defRPr>
                </a:lvl4pPr>
                <a:lvl5pPr marL="1421292" indent="-302769" algn="l" defTabSz="380775" rtl="0" fontAlgn="base">
                  <a:spcBef>
                    <a:spcPts val="0"/>
                  </a:spcBef>
                  <a:spcAft>
                    <a:spcPts val="500"/>
                  </a:spcAft>
                  <a:buFont typeface="Arial" pitchFamily="34" charset="0"/>
                  <a:buChar char="»"/>
                  <a:tabLst>
                    <a:tab pos="1421292" algn="l"/>
                  </a:tabLst>
                  <a:defRPr sz="1800" kern="1200">
                    <a:solidFill>
                      <a:schemeClr val="tx1"/>
                    </a:solidFill>
                    <a:latin typeface="+mn-lt"/>
                    <a:ea typeface="ＭＳ Ｐゴシック" pitchFamily="-106" charset="-128"/>
                    <a:cs typeface="+mn-cs"/>
                  </a:defRPr>
                </a:lvl5pPr>
                <a:lvl6pPr marL="2094259" indent="-190386" algn="l" defTabSz="380775" rtl="0" eaLnBrk="1" latinLnBrk="0" hangingPunct="1">
                  <a:spcBef>
                    <a:spcPct val="20000"/>
                  </a:spcBef>
                  <a:buFont typeface="Arial"/>
                  <a:buChar char="•"/>
                  <a:defRPr sz="1700" kern="1200">
                    <a:solidFill>
                      <a:schemeClr val="tx1"/>
                    </a:solidFill>
                    <a:latin typeface="+mn-lt"/>
                    <a:ea typeface="+mn-ea"/>
                    <a:cs typeface="+mn-cs"/>
                  </a:defRPr>
                </a:lvl6pPr>
                <a:lvl7pPr marL="2475035" indent="-190386" algn="l" defTabSz="380775" rtl="0" eaLnBrk="1" latinLnBrk="0" hangingPunct="1">
                  <a:spcBef>
                    <a:spcPct val="20000"/>
                  </a:spcBef>
                  <a:buFont typeface="Arial"/>
                  <a:buChar char="•"/>
                  <a:defRPr sz="1700" kern="1200">
                    <a:solidFill>
                      <a:schemeClr val="tx1"/>
                    </a:solidFill>
                    <a:latin typeface="+mn-lt"/>
                    <a:ea typeface="+mn-ea"/>
                    <a:cs typeface="+mn-cs"/>
                  </a:defRPr>
                </a:lvl7pPr>
                <a:lvl8pPr marL="2855808" indent="-190386" algn="l" defTabSz="380775" rtl="0" eaLnBrk="1" latinLnBrk="0" hangingPunct="1">
                  <a:spcBef>
                    <a:spcPct val="20000"/>
                  </a:spcBef>
                  <a:buFont typeface="Arial"/>
                  <a:buChar char="•"/>
                  <a:defRPr sz="1700" kern="1200">
                    <a:solidFill>
                      <a:schemeClr val="tx1"/>
                    </a:solidFill>
                    <a:latin typeface="+mn-lt"/>
                    <a:ea typeface="+mn-ea"/>
                    <a:cs typeface="+mn-cs"/>
                  </a:defRPr>
                </a:lvl8pPr>
                <a:lvl9pPr marL="3236581" indent="-190386" algn="l" defTabSz="380775" rtl="0" eaLnBrk="1" latinLnBrk="0" hangingPunct="1">
                  <a:spcBef>
                    <a:spcPct val="20000"/>
                  </a:spcBef>
                  <a:buFont typeface="Arial"/>
                  <a:buChar char="•"/>
                  <a:defRPr sz="1700" kern="1200">
                    <a:solidFill>
                      <a:schemeClr val="tx1"/>
                    </a:solidFill>
                    <a:latin typeface="+mn-lt"/>
                    <a:ea typeface="+mn-ea"/>
                    <a:cs typeface="+mn-cs"/>
                  </a:defRPr>
                </a:lvl9pPr>
              </a:lstStyle>
              <a:p>
                <a:pPr marL="0" indent="0">
                  <a:spcAft>
                    <a:spcPts val="0"/>
                  </a:spcAft>
                  <a:buFont typeface="Arial" pitchFamily="34" charset="0"/>
                  <a:buNone/>
                </a:pPr>
                <a:r>
                  <a:rPr lang="en-US" sz="1050" dirty="0"/>
                  <a:t>GE data </a:t>
                </a:r>
              </a:p>
              <a:p>
                <a:pPr marL="0" indent="0">
                  <a:spcAft>
                    <a:spcPts val="0"/>
                  </a:spcAft>
                  <a:buFont typeface="Arial" pitchFamily="34" charset="0"/>
                  <a:buNone/>
                </a:pPr>
                <a:r>
                  <a:rPr lang="en-US" sz="1050" dirty="0"/>
                  <a:t>from </a:t>
                </a:r>
                <a:r>
                  <a:rPr lang="en-US" sz="1050" dirty="0" err="1"/>
                  <a:t>Heanelt</a:t>
                </a:r>
                <a:endParaRPr lang="en-US" sz="1050" dirty="0"/>
              </a:p>
            </p:txBody>
          </p:sp>
        </p:grpSp>
        <p:sp>
          <p:nvSpPr>
            <p:cNvPr id="92" name="Content Placeholder 2">
              <a:extLst>
                <a:ext uri="{FF2B5EF4-FFF2-40B4-BE49-F238E27FC236}">
                  <a16:creationId xmlns:a16="http://schemas.microsoft.com/office/drawing/2014/main" id="{0D1AB508-7B0F-C544-94F5-2BD5B0C93571}"/>
                </a:ext>
              </a:extLst>
            </p:cNvPr>
            <p:cNvSpPr txBox="1">
              <a:spLocks/>
            </p:cNvSpPr>
            <p:nvPr/>
          </p:nvSpPr>
          <p:spPr>
            <a:xfrm>
              <a:off x="8049251" y="6030509"/>
              <a:ext cx="926055" cy="515299"/>
            </a:xfrm>
            <a:prstGeom prst="rect">
              <a:avLst/>
            </a:prstGeom>
          </p:spPr>
          <p:txBody>
            <a:bodyPr lIns="76154" tIns="38076" rIns="76154" bIns="38076"/>
            <a:lstStyle>
              <a:lvl1pPr marL="222117" indent="-222117" algn="l" defTabSz="380775" rtl="0" fontAlgn="base">
                <a:spcBef>
                  <a:spcPts val="0"/>
                </a:spcBef>
                <a:spcAft>
                  <a:spcPts val="500"/>
                </a:spcAft>
                <a:buFont typeface="Arial" pitchFamily="34" charset="0"/>
                <a:buChar char="•"/>
                <a:tabLst>
                  <a:tab pos="222117" algn="l"/>
                </a:tabLst>
                <a:defRPr sz="1800" kern="1200">
                  <a:solidFill>
                    <a:schemeClr val="tx1"/>
                  </a:solidFill>
                  <a:latin typeface="+mn-lt"/>
                  <a:ea typeface="ＭＳ Ｐゴシック" pitchFamily="-106" charset="-128"/>
                  <a:cs typeface="ＭＳ Ｐゴシック" pitchFamily="-106" charset="-128"/>
                </a:defRPr>
              </a:lvl1pPr>
              <a:lvl2pPr marL="524887" indent="-302769" algn="l" defTabSz="380775" rtl="0" fontAlgn="base">
                <a:spcBef>
                  <a:spcPts val="0"/>
                </a:spcBef>
                <a:spcAft>
                  <a:spcPts val="500"/>
                </a:spcAft>
                <a:buFont typeface="Arial" pitchFamily="34" charset="0"/>
                <a:buChar char="–"/>
                <a:tabLst>
                  <a:tab pos="524887" algn="l"/>
                </a:tabLst>
                <a:defRPr sz="1800" kern="1200">
                  <a:solidFill>
                    <a:schemeClr val="tx1"/>
                  </a:solidFill>
                  <a:latin typeface="+mn-lt"/>
                  <a:ea typeface="ＭＳ Ｐゴシック" pitchFamily="-106" charset="-128"/>
                  <a:cs typeface="+mn-cs"/>
                </a:defRPr>
              </a:lvl2pPr>
              <a:lvl3pPr marL="822365" indent="-297481" algn="l" defTabSz="380775" rtl="0" fontAlgn="base">
                <a:spcBef>
                  <a:spcPts val="0"/>
                </a:spcBef>
                <a:spcAft>
                  <a:spcPts val="500"/>
                </a:spcAft>
                <a:buFont typeface="Wingdings" charset="2"/>
                <a:buChar char="§"/>
                <a:tabLst>
                  <a:tab pos="822365" algn="l"/>
                </a:tabLst>
                <a:defRPr sz="1800" kern="1200">
                  <a:solidFill>
                    <a:schemeClr val="tx1"/>
                  </a:solidFill>
                  <a:latin typeface="+mn-lt"/>
                  <a:ea typeface="ＭＳ Ｐゴシック" pitchFamily="-106" charset="-128"/>
                  <a:cs typeface="+mn-cs"/>
                </a:defRPr>
              </a:lvl3pPr>
              <a:lvl4pPr marL="1118526" indent="-296157" algn="l" defTabSz="380775" rtl="0" fontAlgn="base">
                <a:spcBef>
                  <a:spcPts val="0"/>
                </a:spcBef>
                <a:spcAft>
                  <a:spcPts val="500"/>
                </a:spcAft>
                <a:buFont typeface="Symbol" charset="2"/>
                <a:buChar char="-"/>
                <a:tabLst>
                  <a:tab pos="1118526" algn="l"/>
                </a:tabLst>
                <a:defRPr sz="1800" kern="1200">
                  <a:solidFill>
                    <a:schemeClr val="tx1"/>
                  </a:solidFill>
                  <a:latin typeface="+mn-lt"/>
                  <a:ea typeface="ＭＳ Ｐゴシック" pitchFamily="-106" charset="-128"/>
                  <a:cs typeface="+mn-cs"/>
                </a:defRPr>
              </a:lvl4pPr>
              <a:lvl5pPr marL="1421292" indent="-302769" algn="l" defTabSz="380775" rtl="0" fontAlgn="base">
                <a:spcBef>
                  <a:spcPts val="0"/>
                </a:spcBef>
                <a:spcAft>
                  <a:spcPts val="500"/>
                </a:spcAft>
                <a:buFont typeface="Arial" pitchFamily="34" charset="0"/>
                <a:buChar char="»"/>
                <a:tabLst>
                  <a:tab pos="1421292" algn="l"/>
                </a:tabLst>
                <a:defRPr sz="1800" kern="1200">
                  <a:solidFill>
                    <a:schemeClr val="tx1"/>
                  </a:solidFill>
                  <a:latin typeface="+mn-lt"/>
                  <a:ea typeface="ＭＳ Ｐゴシック" pitchFamily="-106" charset="-128"/>
                  <a:cs typeface="+mn-cs"/>
                </a:defRPr>
              </a:lvl5pPr>
              <a:lvl6pPr marL="2094259" indent="-190386" algn="l" defTabSz="380775" rtl="0" eaLnBrk="1" latinLnBrk="0" hangingPunct="1">
                <a:spcBef>
                  <a:spcPct val="20000"/>
                </a:spcBef>
                <a:buFont typeface="Arial"/>
                <a:buChar char="•"/>
                <a:defRPr sz="1700" kern="1200">
                  <a:solidFill>
                    <a:schemeClr val="tx1"/>
                  </a:solidFill>
                  <a:latin typeface="+mn-lt"/>
                  <a:ea typeface="+mn-ea"/>
                  <a:cs typeface="+mn-cs"/>
                </a:defRPr>
              </a:lvl6pPr>
              <a:lvl7pPr marL="2475035" indent="-190386" algn="l" defTabSz="380775" rtl="0" eaLnBrk="1" latinLnBrk="0" hangingPunct="1">
                <a:spcBef>
                  <a:spcPct val="20000"/>
                </a:spcBef>
                <a:buFont typeface="Arial"/>
                <a:buChar char="•"/>
                <a:defRPr sz="1700" kern="1200">
                  <a:solidFill>
                    <a:schemeClr val="tx1"/>
                  </a:solidFill>
                  <a:latin typeface="+mn-lt"/>
                  <a:ea typeface="+mn-ea"/>
                  <a:cs typeface="+mn-cs"/>
                </a:defRPr>
              </a:lvl7pPr>
              <a:lvl8pPr marL="2855808" indent="-190386" algn="l" defTabSz="380775" rtl="0" eaLnBrk="1" latinLnBrk="0" hangingPunct="1">
                <a:spcBef>
                  <a:spcPct val="20000"/>
                </a:spcBef>
                <a:buFont typeface="Arial"/>
                <a:buChar char="•"/>
                <a:defRPr sz="1700" kern="1200">
                  <a:solidFill>
                    <a:schemeClr val="tx1"/>
                  </a:solidFill>
                  <a:latin typeface="+mn-lt"/>
                  <a:ea typeface="+mn-ea"/>
                  <a:cs typeface="+mn-cs"/>
                </a:defRPr>
              </a:lvl8pPr>
              <a:lvl9pPr marL="3236581" indent="-190386" algn="l" defTabSz="380775" rtl="0" eaLnBrk="1" latinLnBrk="0" hangingPunct="1">
                <a:spcBef>
                  <a:spcPct val="20000"/>
                </a:spcBef>
                <a:buFont typeface="Arial"/>
                <a:buChar char="•"/>
                <a:defRPr sz="1700" kern="1200">
                  <a:solidFill>
                    <a:schemeClr val="tx1"/>
                  </a:solidFill>
                  <a:latin typeface="+mn-lt"/>
                  <a:ea typeface="+mn-ea"/>
                  <a:cs typeface="+mn-cs"/>
                </a:defRPr>
              </a:lvl9pPr>
            </a:lstStyle>
            <a:p>
              <a:pPr marL="0" indent="0">
                <a:spcAft>
                  <a:spcPts val="0"/>
                </a:spcAft>
                <a:buFont typeface="Arial" pitchFamily="34" charset="0"/>
                <a:buNone/>
              </a:pPr>
              <a:r>
                <a:rPr lang="en-US" sz="1050" dirty="0"/>
                <a:t>Comparing VASO, </a:t>
              </a:r>
            </a:p>
            <a:p>
              <a:pPr marL="0" indent="0">
                <a:spcAft>
                  <a:spcPts val="0"/>
                </a:spcAft>
                <a:buFont typeface="Arial" pitchFamily="34" charset="0"/>
                <a:buNone/>
              </a:pPr>
              <a:r>
                <a:rPr lang="en-US" sz="1050" dirty="0"/>
                <a:t>GE-BOLD, SE-BOLD</a:t>
              </a:r>
            </a:p>
          </p:txBody>
        </p:sp>
      </p:grpSp>
      <p:grpSp>
        <p:nvGrpSpPr>
          <p:cNvPr id="5" name="Group 4">
            <a:extLst>
              <a:ext uri="{FF2B5EF4-FFF2-40B4-BE49-F238E27FC236}">
                <a16:creationId xmlns:a16="http://schemas.microsoft.com/office/drawing/2014/main" id="{07398561-4EE6-E14D-961B-F00613CD43A7}"/>
              </a:ext>
            </a:extLst>
          </p:cNvPr>
          <p:cNvGrpSpPr/>
          <p:nvPr/>
        </p:nvGrpSpPr>
        <p:grpSpPr>
          <a:xfrm>
            <a:off x="3220043" y="3645566"/>
            <a:ext cx="2671303" cy="3086602"/>
            <a:chOff x="3220043" y="3645566"/>
            <a:chExt cx="2671303" cy="3086602"/>
          </a:xfrm>
        </p:grpSpPr>
        <p:grpSp>
          <p:nvGrpSpPr>
            <p:cNvPr id="17" name="Group 16">
              <a:extLst>
                <a:ext uri="{FF2B5EF4-FFF2-40B4-BE49-F238E27FC236}">
                  <a16:creationId xmlns:a16="http://schemas.microsoft.com/office/drawing/2014/main" id="{B3E0F434-D9C0-CB44-BDF8-B8837851AF58}"/>
                </a:ext>
              </a:extLst>
            </p:cNvPr>
            <p:cNvGrpSpPr/>
            <p:nvPr/>
          </p:nvGrpSpPr>
          <p:grpSpPr>
            <a:xfrm>
              <a:off x="3220043" y="3645566"/>
              <a:ext cx="2645909" cy="3086602"/>
              <a:chOff x="3067221" y="3136261"/>
              <a:chExt cx="2645909" cy="3086602"/>
            </a:xfrm>
          </p:grpSpPr>
          <p:grpSp>
            <p:nvGrpSpPr>
              <p:cNvPr id="26" name="Group 25">
                <a:extLst>
                  <a:ext uri="{FF2B5EF4-FFF2-40B4-BE49-F238E27FC236}">
                    <a16:creationId xmlns:a16="http://schemas.microsoft.com/office/drawing/2014/main" id="{3A836561-69D5-C044-8908-9350D43E4C18}"/>
                  </a:ext>
                </a:extLst>
              </p:cNvPr>
              <p:cNvGrpSpPr/>
              <p:nvPr/>
            </p:nvGrpSpPr>
            <p:grpSpPr>
              <a:xfrm>
                <a:off x="3127759" y="3358902"/>
                <a:ext cx="2585371" cy="2711979"/>
                <a:chOff x="7077563" y="3055163"/>
                <a:chExt cx="3377370" cy="3609494"/>
              </a:xfrm>
            </p:grpSpPr>
            <p:grpSp>
              <p:nvGrpSpPr>
                <p:cNvPr id="28" name="Group 27">
                  <a:extLst>
                    <a:ext uri="{FF2B5EF4-FFF2-40B4-BE49-F238E27FC236}">
                      <a16:creationId xmlns:a16="http://schemas.microsoft.com/office/drawing/2014/main" id="{476E210E-3C8E-3241-A8CB-8BCEB7E11F5E}"/>
                    </a:ext>
                  </a:extLst>
                </p:cNvPr>
                <p:cNvGrpSpPr/>
                <p:nvPr/>
              </p:nvGrpSpPr>
              <p:grpSpPr>
                <a:xfrm>
                  <a:off x="7096376" y="4100646"/>
                  <a:ext cx="3358557" cy="2564011"/>
                  <a:chOff x="6912431" y="3230396"/>
                  <a:chExt cx="4872416" cy="3719731"/>
                </a:xfrm>
              </p:grpSpPr>
              <p:pic>
                <p:nvPicPr>
                  <p:cNvPr id="33" name="Picture 2">
                    <a:extLst>
                      <a:ext uri="{FF2B5EF4-FFF2-40B4-BE49-F238E27FC236}">
                        <a16:creationId xmlns:a16="http://schemas.microsoft.com/office/drawing/2014/main" id="{59096E1C-20BA-7241-881A-D192BB8F17A6}"/>
                      </a:ext>
                    </a:extLst>
                  </p:cNvPr>
                  <p:cNvPicPr>
                    <a:picLocks noChangeAspect="1" noChangeArrowheads="1"/>
                  </p:cNvPicPr>
                  <p:nvPr/>
                </p:nvPicPr>
                <p:blipFill>
                  <a:blip r:embed="rId13">
                    <a:extLst>
                      <a:ext uri="{BEBA8EAE-BF5A-486C-A8C5-ECC9F3942E4B}">
                        <a14:imgProps xmlns:a14="http://schemas.microsoft.com/office/drawing/2010/main">
                          <a14:imgLayer r:embed="rId14">
                            <a14:imgEffect>
                              <a14:backgroundRemoval t="8422" b="89840" l="8023" r="91834">
                                <a14:foregroundMark x1="89828" y1="34893" x2="91834" y2="52674"/>
                                <a14:foregroundMark x1="91834" y1="52674" x2="87679" y2="67914"/>
                                <a14:foregroundMark x1="43123" y1="10294" x2="56590" y2="8556"/>
                                <a14:foregroundMark x1="8023" y1="38770" x2="8596" y2="54813"/>
                              </a14:backgroundRemoval>
                            </a14:imgEffect>
                          </a14:imgLayer>
                        </a14:imgProps>
                      </a:ext>
                    </a:extLst>
                  </a:blip>
                  <a:stretch>
                    <a:fillRect/>
                  </a:stretch>
                </p:blipFill>
                <p:spPr bwMode="auto">
                  <a:xfrm>
                    <a:off x="8659889" y="3230396"/>
                    <a:ext cx="3124958" cy="3348814"/>
                  </a:xfrm>
                  <a:prstGeom prst="rect">
                    <a:avLst/>
                  </a:prstGeom>
                  <a:noFill/>
                  <a:extLst>
                    <a:ext uri="{909E8E84-426E-40DD-AFC4-6F175D3DCCD1}">
                      <a14:hiddenFill xmlns:a14="http://schemas.microsoft.com/office/drawing/2010/main">
                        <a:solidFill>
                          <a:srgbClr val="FFFFFF"/>
                        </a:solidFill>
                      </a14:hiddenFill>
                    </a:ext>
                  </a:extLst>
                </p:spPr>
              </p:pic>
              <p:pic>
                <p:nvPicPr>
                  <p:cNvPr id="34" name="Picture 33">
                    <a:extLst>
                      <a:ext uri="{FF2B5EF4-FFF2-40B4-BE49-F238E27FC236}">
                        <a16:creationId xmlns:a16="http://schemas.microsoft.com/office/drawing/2014/main" id="{DEBFE88A-1869-244F-9C72-2A8C4CDBE0B4}"/>
                      </a:ext>
                    </a:extLst>
                  </p:cNvPr>
                  <p:cNvPicPr>
                    <a:picLocks noChangeAspect="1"/>
                  </p:cNvPicPr>
                  <p:nvPr/>
                </p:nvPicPr>
                <p:blipFill>
                  <a:blip r:embed="rId15">
                    <a:extLst>
                      <a:ext uri="{BEBA8EAE-BF5A-486C-A8C5-ECC9F3942E4B}">
                        <a14:imgProps xmlns:a14="http://schemas.microsoft.com/office/drawing/2010/main">
                          <a14:imgLayer r:embed="rId16">
                            <a14:imgEffect>
                              <a14:backgroundRemoval t="2658" b="89980" l="9052" r="94253">
                                <a14:foregroundMark x1="90086" y1="51022" x2="87500" y2="69121"/>
                                <a14:foregroundMark x1="91954" y1="60429" x2="94253" y2="65440"/>
                                <a14:foregroundMark x1="25287" y1="14519" x2="52443" y2="24233"/>
                                <a14:foregroundMark x1="52443" y1="24233" x2="55172" y2="26687"/>
                                <a14:foregroundMark x1="11925" y1="7669" x2="23132" y2="7975"/>
                                <a14:foregroundMark x1="9052" y1="2658" x2="13218" y2="11145"/>
                              </a14:backgroundRemoval>
                            </a14:imgEffect>
                          </a14:imgLayer>
                        </a14:imgProps>
                      </a:ext>
                    </a:extLst>
                  </a:blip>
                  <a:stretch>
                    <a:fillRect/>
                  </a:stretch>
                </p:blipFill>
                <p:spPr>
                  <a:xfrm>
                    <a:off x="6912431" y="4428968"/>
                    <a:ext cx="1794199" cy="2521159"/>
                  </a:xfrm>
                  <a:prstGeom prst="rect">
                    <a:avLst/>
                  </a:prstGeom>
                </p:spPr>
              </p:pic>
              <p:sp>
                <p:nvSpPr>
                  <p:cNvPr id="35" name="Oval 34">
                    <a:extLst>
                      <a:ext uri="{FF2B5EF4-FFF2-40B4-BE49-F238E27FC236}">
                        <a16:creationId xmlns:a16="http://schemas.microsoft.com/office/drawing/2014/main" id="{D5F654A9-5653-4D44-86D0-72CD209EDD64}"/>
                      </a:ext>
                    </a:extLst>
                  </p:cNvPr>
                  <p:cNvSpPr/>
                  <p:nvPr/>
                </p:nvSpPr>
                <p:spPr bwMode="auto">
                  <a:xfrm>
                    <a:off x="7880465" y="5541947"/>
                    <a:ext cx="826165" cy="843500"/>
                  </a:xfrm>
                  <a:prstGeom prst="ellipse">
                    <a:avLst/>
                  </a:prstGeom>
                  <a:noFill/>
                  <a:ln w="28575">
                    <a:solidFill>
                      <a:srgbClr val="0433FF"/>
                    </a:solidFill>
                    <a:miter lim="800000"/>
                    <a:headEnd/>
                    <a:tailEnd/>
                  </a:ln>
                  <a:effectLst/>
                </p:spPr>
                <p:txBody>
                  <a:bodyPr wrap="none" rtlCol="0" anchor="ctr">
                    <a:prstTxWarp prst="textNoShape">
                      <a:avLst/>
                    </a:prstTxWarp>
                  </a:bodyPr>
                  <a:lstStyle/>
                  <a:p>
                    <a:pPr algn="ctr"/>
                    <a:endParaRPr lang="en-US"/>
                  </a:p>
                </p:txBody>
              </p:sp>
              <p:cxnSp>
                <p:nvCxnSpPr>
                  <p:cNvPr id="36" name="Straight Connector 35">
                    <a:extLst>
                      <a:ext uri="{FF2B5EF4-FFF2-40B4-BE49-F238E27FC236}">
                        <a16:creationId xmlns:a16="http://schemas.microsoft.com/office/drawing/2014/main" id="{C2E1965D-E459-8B43-8E4E-21F483BB4A61}"/>
                      </a:ext>
                    </a:extLst>
                  </p:cNvPr>
                  <p:cNvCxnSpPr>
                    <a:cxnSpLocks/>
                  </p:cNvCxnSpPr>
                  <p:nvPr/>
                </p:nvCxnSpPr>
                <p:spPr>
                  <a:xfrm flipV="1">
                    <a:off x="8369619" y="4150179"/>
                    <a:ext cx="596259" cy="1391769"/>
                  </a:xfrm>
                  <a:prstGeom prst="line">
                    <a:avLst/>
                  </a:prstGeom>
                  <a:ln>
                    <a:solidFill>
                      <a:srgbClr val="0433FF"/>
                    </a:solidFill>
                  </a:ln>
                </p:spPr>
                <p:style>
                  <a:lnRef idx="2">
                    <a:schemeClr val="accent1"/>
                  </a:lnRef>
                  <a:fillRef idx="0">
                    <a:schemeClr val="accent1"/>
                  </a:fillRef>
                  <a:effectRef idx="1">
                    <a:schemeClr val="accent1"/>
                  </a:effectRef>
                  <a:fontRef idx="minor">
                    <a:schemeClr val="tx1"/>
                  </a:fontRef>
                </p:style>
              </p:cxnSp>
              <p:cxnSp>
                <p:nvCxnSpPr>
                  <p:cNvPr id="37" name="Straight Connector 36">
                    <a:extLst>
                      <a:ext uri="{FF2B5EF4-FFF2-40B4-BE49-F238E27FC236}">
                        <a16:creationId xmlns:a16="http://schemas.microsoft.com/office/drawing/2014/main" id="{CDC689E6-1937-654D-8CDD-FF1F6BBDE2E4}"/>
                      </a:ext>
                    </a:extLst>
                  </p:cNvPr>
                  <p:cNvCxnSpPr>
                    <a:cxnSpLocks/>
                  </p:cNvCxnSpPr>
                  <p:nvPr/>
                </p:nvCxnSpPr>
                <p:spPr>
                  <a:xfrm flipV="1">
                    <a:off x="8369619" y="6254315"/>
                    <a:ext cx="1926541" cy="131133"/>
                  </a:xfrm>
                  <a:prstGeom prst="line">
                    <a:avLst/>
                  </a:prstGeom>
                  <a:ln>
                    <a:solidFill>
                      <a:srgbClr val="0433FF"/>
                    </a:solidFill>
                  </a:ln>
                </p:spPr>
                <p:style>
                  <a:lnRef idx="2">
                    <a:schemeClr val="accent1"/>
                  </a:lnRef>
                  <a:fillRef idx="0">
                    <a:schemeClr val="accent1"/>
                  </a:fillRef>
                  <a:effectRef idx="1">
                    <a:schemeClr val="accent1"/>
                  </a:effectRef>
                  <a:fontRef idx="minor">
                    <a:schemeClr val="tx1"/>
                  </a:fontRef>
                </p:style>
              </p:cxnSp>
            </p:grpSp>
            <p:sp>
              <p:nvSpPr>
                <p:cNvPr id="29" name="Content Placeholder 2">
                  <a:extLst>
                    <a:ext uri="{FF2B5EF4-FFF2-40B4-BE49-F238E27FC236}">
                      <a16:creationId xmlns:a16="http://schemas.microsoft.com/office/drawing/2014/main" id="{ADBB03EE-D451-A846-9125-38B44DCCDB4A}"/>
                    </a:ext>
                  </a:extLst>
                </p:cNvPr>
                <p:cNvSpPr txBox="1">
                  <a:spLocks/>
                </p:cNvSpPr>
                <p:nvPr/>
              </p:nvSpPr>
              <p:spPr>
                <a:xfrm>
                  <a:off x="7077563" y="4062492"/>
                  <a:ext cx="2194789" cy="685835"/>
                </a:xfrm>
                <a:prstGeom prst="rect">
                  <a:avLst/>
                </a:prstGeom>
              </p:spPr>
              <p:txBody>
                <a:bodyPr lIns="76154" tIns="38076" rIns="76154" bIns="38076"/>
                <a:lstStyle>
                  <a:lvl1pPr marL="222117" indent="-222117" algn="l" defTabSz="380775" rtl="0" fontAlgn="base">
                    <a:spcBef>
                      <a:spcPts val="0"/>
                    </a:spcBef>
                    <a:spcAft>
                      <a:spcPts val="500"/>
                    </a:spcAft>
                    <a:buFont typeface="Arial" pitchFamily="34" charset="0"/>
                    <a:buChar char="•"/>
                    <a:tabLst>
                      <a:tab pos="222117" algn="l"/>
                    </a:tabLst>
                    <a:defRPr sz="1800" kern="1200">
                      <a:solidFill>
                        <a:schemeClr val="tx1"/>
                      </a:solidFill>
                      <a:latin typeface="+mn-lt"/>
                      <a:ea typeface="ＭＳ Ｐゴシック" pitchFamily="-106" charset="-128"/>
                      <a:cs typeface="ＭＳ Ｐゴシック" pitchFamily="-106" charset="-128"/>
                    </a:defRPr>
                  </a:lvl1pPr>
                  <a:lvl2pPr marL="524887" indent="-302769" algn="l" defTabSz="380775" rtl="0" fontAlgn="base">
                    <a:spcBef>
                      <a:spcPts val="0"/>
                    </a:spcBef>
                    <a:spcAft>
                      <a:spcPts val="500"/>
                    </a:spcAft>
                    <a:buFont typeface="Arial" pitchFamily="34" charset="0"/>
                    <a:buChar char="–"/>
                    <a:tabLst>
                      <a:tab pos="524887" algn="l"/>
                    </a:tabLst>
                    <a:defRPr sz="1800" kern="1200">
                      <a:solidFill>
                        <a:schemeClr val="tx1"/>
                      </a:solidFill>
                      <a:latin typeface="+mn-lt"/>
                      <a:ea typeface="ＭＳ Ｐゴシック" pitchFamily="-106" charset="-128"/>
                      <a:cs typeface="+mn-cs"/>
                    </a:defRPr>
                  </a:lvl2pPr>
                  <a:lvl3pPr marL="822365" indent="-297481" algn="l" defTabSz="380775" rtl="0" fontAlgn="base">
                    <a:spcBef>
                      <a:spcPts val="0"/>
                    </a:spcBef>
                    <a:spcAft>
                      <a:spcPts val="500"/>
                    </a:spcAft>
                    <a:buFont typeface="Wingdings" charset="2"/>
                    <a:buChar char="§"/>
                    <a:tabLst>
                      <a:tab pos="822365" algn="l"/>
                    </a:tabLst>
                    <a:defRPr sz="1800" kern="1200">
                      <a:solidFill>
                        <a:schemeClr val="tx1"/>
                      </a:solidFill>
                      <a:latin typeface="+mn-lt"/>
                      <a:ea typeface="ＭＳ Ｐゴシック" pitchFamily="-106" charset="-128"/>
                      <a:cs typeface="+mn-cs"/>
                    </a:defRPr>
                  </a:lvl3pPr>
                  <a:lvl4pPr marL="1118526" indent="-296157" algn="l" defTabSz="380775" rtl="0" fontAlgn="base">
                    <a:spcBef>
                      <a:spcPts val="0"/>
                    </a:spcBef>
                    <a:spcAft>
                      <a:spcPts val="500"/>
                    </a:spcAft>
                    <a:buFont typeface="Symbol" charset="2"/>
                    <a:buChar char="-"/>
                    <a:tabLst>
                      <a:tab pos="1118526" algn="l"/>
                    </a:tabLst>
                    <a:defRPr sz="1800" kern="1200">
                      <a:solidFill>
                        <a:schemeClr val="tx1"/>
                      </a:solidFill>
                      <a:latin typeface="+mn-lt"/>
                      <a:ea typeface="ＭＳ Ｐゴシック" pitchFamily="-106" charset="-128"/>
                      <a:cs typeface="+mn-cs"/>
                    </a:defRPr>
                  </a:lvl4pPr>
                  <a:lvl5pPr marL="1421292" indent="-302769" algn="l" defTabSz="380775" rtl="0" fontAlgn="base">
                    <a:spcBef>
                      <a:spcPts val="0"/>
                    </a:spcBef>
                    <a:spcAft>
                      <a:spcPts val="500"/>
                    </a:spcAft>
                    <a:buFont typeface="Arial" pitchFamily="34" charset="0"/>
                    <a:buChar char="»"/>
                    <a:tabLst>
                      <a:tab pos="1421292" algn="l"/>
                    </a:tabLst>
                    <a:defRPr sz="1800" kern="1200">
                      <a:solidFill>
                        <a:schemeClr val="tx1"/>
                      </a:solidFill>
                      <a:latin typeface="+mn-lt"/>
                      <a:ea typeface="ＭＳ Ｐゴシック" pitchFamily="-106" charset="-128"/>
                      <a:cs typeface="+mn-cs"/>
                    </a:defRPr>
                  </a:lvl5pPr>
                  <a:lvl6pPr marL="2094259" indent="-190386" algn="l" defTabSz="380775" rtl="0" eaLnBrk="1" latinLnBrk="0" hangingPunct="1">
                    <a:spcBef>
                      <a:spcPct val="20000"/>
                    </a:spcBef>
                    <a:buFont typeface="Arial"/>
                    <a:buChar char="•"/>
                    <a:defRPr sz="1700" kern="1200">
                      <a:solidFill>
                        <a:schemeClr val="tx1"/>
                      </a:solidFill>
                      <a:latin typeface="+mn-lt"/>
                      <a:ea typeface="+mn-ea"/>
                      <a:cs typeface="+mn-cs"/>
                    </a:defRPr>
                  </a:lvl6pPr>
                  <a:lvl7pPr marL="2475035" indent="-190386" algn="l" defTabSz="380775" rtl="0" eaLnBrk="1" latinLnBrk="0" hangingPunct="1">
                    <a:spcBef>
                      <a:spcPct val="20000"/>
                    </a:spcBef>
                    <a:buFont typeface="Arial"/>
                    <a:buChar char="•"/>
                    <a:defRPr sz="1700" kern="1200">
                      <a:solidFill>
                        <a:schemeClr val="tx1"/>
                      </a:solidFill>
                      <a:latin typeface="+mn-lt"/>
                      <a:ea typeface="+mn-ea"/>
                      <a:cs typeface="+mn-cs"/>
                    </a:defRPr>
                  </a:lvl7pPr>
                  <a:lvl8pPr marL="2855808" indent="-190386" algn="l" defTabSz="380775" rtl="0" eaLnBrk="1" latinLnBrk="0" hangingPunct="1">
                    <a:spcBef>
                      <a:spcPct val="20000"/>
                    </a:spcBef>
                    <a:buFont typeface="Arial"/>
                    <a:buChar char="•"/>
                    <a:defRPr sz="1700" kern="1200">
                      <a:solidFill>
                        <a:schemeClr val="tx1"/>
                      </a:solidFill>
                      <a:latin typeface="+mn-lt"/>
                      <a:ea typeface="+mn-ea"/>
                      <a:cs typeface="+mn-cs"/>
                    </a:defRPr>
                  </a:lvl8pPr>
                  <a:lvl9pPr marL="3236581" indent="-190386" algn="l" defTabSz="380775" rtl="0" eaLnBrk="1" latinLnBrk="0" hangingPunct="1">
                    <a:spcBef>
                      <a:spcPct val="20000"/>
                    </a:spcBef>
                    <a:buFont typeface="Arial"/>
                    <a:buChar char="•"/>
                    <a:defRPr sz="1700" kern="1200">
                      <a:solidFill>
                        <a:schemeClr val="tx1"/>
                      </a:solidFill>
                      <a:latin typeface="+mn-lt"/>
                      <a:ea typeface="+mn-ea"/>
                      <a:cs typeface="+mn-cs"/>
                    </a:defRPr>
                  </a:lvl9pPr>
                </a:lstStyle>
                <a:p>
                  <a:pPr marL="0" indent="0">
                    <a:spcAft>
                      <a:spcPts val="0"/>
                    </a:spcAft>
                    <a:buFont typeface="Arial" pitchFamily="34" charset="0"/>
                    <a:buNone/>
                  </a:pPr>
                  <a:r>
                    <a:rPr lang="en-US" sz="1050" dirty="0"/>
                    <a:t>VASO data </a:t>
                  </a:r>
                </a:p>
                <a:p>
                  <a:pPr marL="0" indent="0">
                    <a:spcAft>
                      <a:spcPts val="0"/>
                    </a:spcAft>
                    <a:buFont typeface="Arial" pitchFamily="34" charset="0"/>
                    <a:buNone/>
                  </a:pPr>
                  <a:r>
                    <a:rPr lang="en-US" sz="1050" dirty="0"/>
                    <a:t>from Merriam</a:t>
                  </a:r>
                </a:p>
              </p:txBody>
            </p:sp>
            <p:grpSp>
              <p:nvGrpSpPr>
                <p:cNvPr id="30" name="Group 29">
                  <a:extLst>
                    <a:ext uri="{FF2B5EF4-FFF2-40B4-BE49-F238E27FC236}">
                      <a16:creationId xmlns:a16="http://schemas.microsoft.com/office/drawing/2014/main" id="{1CE32014-CD71-CC42-8633-3176641AFFC0}"/>
                    </a:ext>
                  </a:extLst>
                </p:cNvPr>
                <p:cNvGrpSpPr/>
                <p:nvPr/>
              </p:nvGrpSpPr>
              <p:grpSpPr>
                <a:xfrm>
                  <a:off x="8253573" y="3055163"/>
                  <a:ext cx="2020675" cy="828834"/>
                  <a:chOff x="2123084" y="-1045844"/>
                  <a:chExt cx="5853530" cy="2400983"/>
                </a:xfrm>
              </p:grpSpPr>
              <p:pic>
                <p:nvPicPr>
                  <p:cNvPr id="31" name="Picture 30" descr="A picture containing object, room&#10;&#10;Description automatically generated">
                    <a:extLst>
                      <a:ext uri="{FF2B5EF4-FFF2-40B4-BE49-F238E27FC236}">
                        <a16:creationId xmlns:a16="http://schemas.microsoft.com/office/drawing/2014/main" id="{8DC28667-2763-6845-9E12-D1A2EBBBD827}"/>
                      </a:ext>
                    </a:extLst>
                  </p:cNvPr>
                  <p:cNvPicPr>
                    <a:picLocks noChangeAspect="1"/>
                  </p:cNvPicPr>
                  <p:nvPr/>
                </p:nvPicPr>
                <p:blipFill rotWithShape="1">
                  <a:blip r:embed="rId17"/>
                  <a:srcRect l="700" r="51525"/>
                  <a:stretch/>
                </p:blipFill>
                <p:spPr>
                  <a:xfrm>
                    <a:off x="2123084" y="-1045844"/>
                    <a:ext cx="2916996" cy="2400983"/>
                  </a:xfrm>
                  <a:prstGeom prst="rect">
                    <a:avLst/>
                  </a:prstGeom>
                </p:spPr>
              </p:pic>
              <p:pic>
                <p:nvPicPr>
                  <p:cNvPr id="32" name="Picture 31" descr="A picture containing object, room&#10;&#10;Description automatically generated">
                    <a:extLst>
                      <a:ext uri="{FF2B5EF4-FFF2-40B4-BE49-F238E27FC236}">
                        <a16:creationId xmlns:a16="http://schemas.microsoft.com/office/drawing/2014/main" id="{F96084C3-0117-3B46-B06C-4A275FABB9F1}"/>
                      </a:ext>
                    </a:extLst>
                  </p:cNvPr>
                  <p:cNvPicPr>
                    <a:picLocks noChangeAspect="1"/>
                  </p:cNvPicPr>
                  <p:nvPr/>
                </p:nvPicPr>
                <p:blipFill rotWithShape="1">
                  <a:blip r:embed="rId17"/>
                  <a:srcRect l="51383" r="-347"/>
                  <a:stretch/>
                </p:blipFill>
                <p:spPr>
                  <a:xfrm>
                    <a:off x="4986983" y="-1045844"/>
                    <a:ext cx="2989631" cy="2400983"/>
                  </a:xfrm>
                  <a:prstGeom prst="rect">
                    <a:avLst/>
                  </a:prstGeom>
                </p:spPr>
              </p:pic>
            </p:grpSp>
          </p:grpSp>
          <p:sp>
            <p:nvSpPr>
              <p:cNvPr id="27" name="Rectangle 26">
                <a:extLst>
                  <a:ext uri="{FF2B5EF4-FFF2-40B4-BE49-F238E27FC236}">
                    <a16:creationId xmlns:a16="http://schemas.microsoft.com/office/drawing/2014/main" id="{7B76BD7C-B9D8-E245-81A9-85D50D56FB87}"/>
                  </a:ext>
                </a:extLst>
              </p:cNvPr>
              <p:cNvSpPr/>
              <p:nvPr/>
            </p:nvSpPr>
            <p:spPr bwMode="auto">
              <a:xfrm>
                <a:off x="3067221" y="3136261"/>
                <a:ext cx="2595946" cy="3086602"/>
              </a:xfrm>
              <a:prstGeom prst="rect">
                <a:avLst/>
              </a:prstGeom>
              <a:noFill/>
              <a:ln w="9525">
                <a:solidFill>
                  <a:schemeClr val="tx1"/>
                </a:solidFill>
                <a:miter lim="800000"/>
                <a:headEnd/>
                <a:tailEnd/>
              </a:ln>
              <a:effectLst/>
            </p:spPr>
            <p:txBody>
              <a:bodyPr wrap="none" rtlCol="0" anchor="ctr">
                <a:prstTxWarp prst="textNoShape">
                  <a:avLst/>
                </a:prstTxWarp>
              </a:bodyPr>
              <a:lstStyle/>
              <a:p>
                <a:pPr algn="ctr"/>
                <a:endParaRPr lang="en-US"/>
              </a:p>
            </p:txBody>
          </p:sp>
        </p:grpSp>
        <p:sp>
          <p:nvSpPr>
            <p:cNvPr id="93" name="Content Placeholder 2">
              <a:extLst>
                <a:ext uri="{FF2B5EF4-FFF2-40B4-BE49-F238E27FC236}">
                  <a16:creationId xmlns:a16="http://schemas.microsoft.com/office/drawing/2014/main" id="{74514D2B-951B-F944-A114-90F016529C1B}"/>
                </a:ext>
              </a:extLst>
            </p:cNvPr>
            <p:cNvSpPr txBox="1">
              <a:spLocks/>
            </p:cNvSpPr>
            <p:nvPr/>
          </p:nvSpPr>
          <p:spPr>
            <a:xfrm>
              <a:off x="4965291" y="6202042"/>
              <a:ext cx="926055" cy="515299"/>
            </a:xfrm>
            <a:prstGeom prst="rect">
              <a:avLst/>
            </a:prstGeom>
          </p:spPr>
          <p:txBody>
            <a:bodyPr lIns="76154" tIns="38076" rIns="76154" bIns="38076"/>
            <a:lstStyle>
              <a:lvl1pPr marL="222117" indent="-222117" algn="l" defTabSz="380775" rtl="0" fontAlgn="base">
                <a:spcBef>
                  <a:spcPts val="0"/>
                </a:spcBef>
                <a:spcAft>
                  <a:spcPts val="500"/>
                </a:spcAft>
                <a:buFont typeface="Arial" pitchFamily="34" charset="0"/>
                <a:buChar char="•"/>
                <a:tabLst>
                  <a:tab pos="222117" algn="l"/>
                </a:tabLst>
                <a:defRPr sz="1800" kern="1200">
                  <a:solidFill>
                    <a:schemeClr val="tx1"/>
                  </a:solidFill>
                  <a:latin typeface="+mn-lt"/>
                  <a:ea typeface="ＭＳ Ｐゴシック" pitchFamily="-106" charset="-128"/>
                  <a:cs typeface="ＭＳ Ｐゴシック" pitchFamily="-106" charset="-128"/>
                </a:defRPr>
              </a:lvl1pPr>
              <a:lvl2pPr marL="524887" indent="-302769" algn="l" defTabSz="380775" rtl="0" fontAlgn="base">
                <a:spcBef>
                  <a:spcPts val="0"/>
                </a:spcBef>
                <a:spcAft>
                  <a:spcPts val="500"/>
                </a:spcAft>
                <a:buFont typeface="Arial" pitchFamily="34" charset="0"/>
                <a:buChar char="–"/>
                <a:tabLst>
                  <a:tab pos="524887" algn="l"/>
                </a:tabLst>
                <a:defRPr sz="1800" kern="1200">
                  <a:solidFill>
                    <a:schemeClr val="tx1"/>
                  </a:solidFill>
                  <a:latin typeface="+mn-lt"/>
                  <a:ea typeface="ＭＳ Ｐゴシック" pitchFamily="-106" charset="-128"/>
                  <a:cs typeface="+mn-cs"/>
                </a:defRPr>
              </a:lvl2pPr>
              <a:lvl3pPr marL="822365" indent="-297481" algn="l" defTabSz="380775" rtl="0" fontAlgn="base">
                <a:spcBef>
                  <a:spcPts val="0"/>
                </a:spcBef>
                <a:spcAft>
                  <a:spcPts val="500"/>
                </a:spcAft>
                <a:buFont typeface="Wingdings" charset="2"/>
                <a:buChar char="§"/>
                <a:tabLst>
                  <a:tab pos="822365" algn="l"/>
                </a:tabLst>
                <a:defRPr sz="1800" kern="1200">
                  <a:solidFill>
                    <a:schemeClr val="tx1"/>
                  </a:solidFill>
                  <a:latin typeface="+mn-lt"/>
                  <a:ea typeface="ＭＳ Ｐゴシック" pitchFamily="-106" charset="-128"/>
                  <a:cs typeface="+mn-cs"/>
                </a:defRPr>
              </a:lvl3pPr>
              <a:lvl4pPr marL="1118526" indent="-296157" algn="l" defTabSz="380775" rtl="0" fontAlgn="base">
                <a:spcBef>
                  <a:spcPts val="0"/>
                </a:spcBef>
                <a:spcAft>
                  <a:spcPts val="500"/>
                </a:spcAft>
                <a:buFont typeface="Symbol" charset="2"/>
                <a:buChar char="-"/>
                <a:tabLst>
                  <a:tab pos="1118526" algn="l"/>
                </a:tabLst>
                <a:defRPr sz="1800" kern="1200">
                  <a:solidFill>
                    <a:schemeClr val="tx1"/>
                  </a:solidFill>
                  <a:latin typeface="+mn-lt"/>
                  <a:ea typeface="ＭＳ Ｐゴシック" pitchFamily="-106" charset="-128"/>
                  <a:cs typeface="+mn-cs"/>
                </a:defRPr>
              </a:lvl4pPr>
              <a:lvl5pPr marL="1421292" indent="-302769" algn="l" defTabSz="380775" rtl="0" fontAlgn="base">
                <a:spcBef>
                  <a:spcPts val="0"/>
                </a:spcBef>
                <a:spcAft>
                  <a:spcPts val="500"/>
                </a:spcAft>
                <a:buFont typeface="Arial" pitchFamily="34" charset="0"/>
                <a:buChar char="»"/>
                <a:tabLst>
                  <a:tab pos="1421292" algn="l"/>
                </a:tabLst>
                <a:defRPr sz="1800" kern="1200">
                  <a:solidFill>
                    <a:schemeClr val="tx1"/>
                  </a:solidFill>
                  <a:latin typeface="+mn-lt"/>
                  <a:ea typeface="ＭＳ Ｐゴシック" pitchFamily="-106" charset="-128"/>
                  <a:cs typeface="+mn-cs"/>
                </a:defRPr>
              </a:lvl5pPr>
              <a:lvl6pPr marL="2094259" indent="-190386" algn="l" defTabSz="380775" rtl="0" eaLnBrk="1" latinLnBrk="0" hangingPunct="1">
                <a:spcBef>
                  <a:spcPct val="20000"/>
                </a:spcBef>
                <a:buFont typeface="Arial"/>
                <a:buChar char="•"/>
                <a:defRPr sz="1700" kern="1200">
                  <a:solidFill>
                    <a:schemeClr val="tx1"/>
                  </a:solidFill>
                  <a:latin typeface="+mn-lt"/>
                  <a:ea typeface="+mn-ea"/>
                  <a:cs typeface="+mn-cs"/>
                </a:defRPr>
              </a:lvl6pPr>
              <a:lvl7pPr marL="2475035" indent="-190386" algn="l" defTabSz="380775" rtl="0" eaLnBrk="1" latinLnBrk="0" hangingPunct="1">
                <a:spcBef>
                  <a:spcPct val="20000"/>
                </a:spcBef>
                <a:buFont typeface="Arial"/>
                <a:buChar char="•"/>
                <a:defRPr sz="1700" kern="1200">
                  <a:solidFill>
                    <a:schemeClr val="tx1"/>
                  </a:solidFill>
                  <a:latin typeface="+mn-lt"/>
                  <a:ea typeface="+mn-ea"/>
                  <a:cs typeface="+mn-cs"/>
                </a:defRPr>
              </a:lvl7pPr>
              <a:lvl8pPr marL="2855808" indent="-190386" algn="l" defTabSz="380775" rtl="0" eaLnBrk="1" latinLnBrk="0" hangingPunct="1">
                <a:spcBef>
                  <a:spcPct val="20000"/>
                </a:spcBef>
                <a:buFont typeface="Arial"/>
                <a:buChar char="•"/>
                <a:defRPr sz="1700" kern="1200">
                  <a:solidFill>
                    <a:schemeClr val="tx1"/>
                  </a:solidFill>
                  <a:latin typeface="+mn-lt"/>
                  <a:ea typeface="+mn-ea"/>
                  <a:cs typeface="+mn-cs"/>
                </a:defRPr>
              </a:lvl8pPr>
              <a:lvl9pPr marL="3236581" indent="-190386" algn="l" defTabSz="380775" rtl="0" eaLnBrk="1" latinLnBrk="0" hangingPunct="1">
                <a:spcBef>
                  <a:spcPct val="20000"/>
                </a:spcBef>
                <a:buFont typeface="Arial"/>
                <a:buChar char="•"/>
                <a:defRPr sz="1700" kern="1200">
                  <a:solidFill>
                    <a:schemeClr val="tx1"/>
                  </a:solidFill>
                  <a:latin typeface="+mn-lt"/>
                  <a:ea typeface="+mn-ea"/>
                  <a:cs typeface="+mn-cs"/>
                </a:defRPr>
              </a:lvl9pPr>
            </a:lstStyle>
            <a:p>
              <a:pPr marL="0" indent="0">
                <a:spcAft>
                  <a:spcPts val="0"/>
                </a:spcAft>
                <a:buFont typeface="Arial" pitchFamily="34" charset="0"/>
                <a:buNone/>
              </a:pPr>
              <a:r>
                <a:rPr lang="en-US" sz="1050" dirty="0"/>
                <a:t>Comparing VASO, </a:t>
              </a:r>
            </a:p>
            <a:p>
              <a:pPr marL="0" indent="0">
                <a:spcAft>
                  <a:spcPts val="0"/>
                </a:spcAft>
                <a:buFont typeface="Arial" pitchFamily="34" charset="0"/>
                <a:buNone/>
              </a:pPr>
              <a:r>
                <a:rPr lang="en-US" sz="1050" dirty="0"/>
                <a:t>GE-BOLD</a:t>
              </a:r>
            </a:p>
          </p:txBody>
        </p:sp>
      </p:grpSp>
      <p:pic>
        <p:nvPicPr>
          <p:cNvPr id="9" name="Picture 8">
            <a:extLst>
              <a:ext uri="{FF2B5EF4-FFF2-40B4-BE49-F238E27FC236}">
                <a16:creationId xmlns:a16="http://schemas.microsoft.com/office/drawing/2014/main" id="{618E1469-E5FA-2644-B2C8-6FA2EE5A0B68}"/>
              </a:ext>
            </a:extLst>
          </p:cNvPr>
          <p:cNvPicPr>
            <a:picLocks noChangeAspect="1"/>
          </p:cNvPicPr>
          <p:nvPr/>
        </p:nvPicPr>
        <p:blipFill>
          <a:blip r:embed="rId18"/>
          <a:stretch>
            <a:fillRect/>
          </a:stretch>
        </p:blipFill>
        <p:spPr>
          <a:xfrm>
            <a:off x="6610088" y="1453813"/>
            <a:ext cx="5448147" cy="1802429"/>
          </a:xfrm>
          <a:prstGeom prst="rect">
            <a:avLst/>
          </a:prstGeom>
        </p:spPr>
      </p:pic>
      <p:sp>
        <p:nvSpPr>
          <p:cNvPr id="94" name="Content Placeholder 2">
            <a:extLst>
              <a:ext uri="{FF2B5EF4-FFF2-40B4-BE49-F238E27FC236}">
                <a16:creationId xmlns:a16="http://schemas.microsoft.com/office/drawing/2014/main" id="{36B3A195-86C5-B449-839F-6D1DB2D50CFB}"/>
              </a:ext>
            </a:extLst>
          </p:cNvPr>
          <p:cNvSpPr>
            <a:spLocks noGrp="1"/>
          </p:cNvSpPr>
          <p:nvPr>
            <p:ph idx="1"/>
          </p:nvPr>
        </p:nvSpPr>
        <p:spPr>
          <a:xfrm>
            <a:off x="792336" y="1285948"/>
            <a:ext cx="10012977" cy="1788696"/>
          </a:xfrm>
        </p:spPr>
        <p:txBody>
          <a:bodyPr/>
          <a:lstStyle/>
          <a:p>
            <a:r>
              <a:rPr lang="en-US" sz="2400" b="1" dirty="0"/>
              <a:t>My anti-battle guidelines:</a:t>
            </a:r>
          </a:p>
          <a:p>
            <a:pPr marL="285750" indent="-285750">
              <a:buFont typeface="Arial" panose="020B0604020202020204" pitchFamily="34" charset="0"/>
              <a:buChar char="•"/>
            </a:pPr>
            <a:r>
              <a:rPr lang="en-US" sz="2400" dirty="0"/>
              <a:t>Authors! Don’t waste time finding the best method.</a:t>
            </a:r>
          </a:p>
          <a:p>
            <a:pPr marL="285750" indent="-285750">
              <a:buFont typeface="Arial" panose="020B0604020202020204" pitchFamily="34" charset="0"/>
              <a:buChar char="•"/>
            </a:pPr>
            <a:r>
              <a:rPr lang="en-US" sz="2400" dirty="0"/>
              <a:t>Reviewers! Don’t be methods-fusspot.</a:t>
            </a:r>
          </a:p>
          <a:p>
            <a:pPr marL="285750" indent="-285750">
              <a:buFont typeface="Arial" panose="020B0604020202020204" pitchFamily="34" charset="0"/>
              <a:buChar char="•"/>
            </a:pPr>
            <a:r>
              <a:rPr lang="en-US" sz="2400" dirty="0"/>
              <a:t>Grant reviewers! Consider who the real enemy is. </a:t>
            </a:r>
          </a:p>
          <a:p>
            <a:pPr marL="285750" indent="-285750">
              <a:buFont typeface="Arial" panose="020B0604020202020204" pitchFamily="34" charset="0"/>
              <a:buChar char="•"/>
            </a:pPr>
            <a:endParaRPr lang="en-US" sz="2400" dirty="0"/>
          </a:p>
        </p:txBody>
      </p:sp>
      <p:pic>
        <p:nvPicPr>
          <p:cNvPr id="4" name="Picture 3" descr="A group of people standing in front of a crowd&#10;&#10;Description automatically generated">
            <a:extLst>
              <a:ext uri="{FF2B5EF4-FFF2-40B4-BE49-F238E27FC236}">
                <a16:creationId xmlns:a16="http://schemas.microsoft.com/office/drawing/2014/main" id="{E63EBEC8-8990-6B43-9413-F02DB10404C4}"/>
              </a:ext>
            </a:extLst>
          </p:cNvPr>
          <p:cNvPicPr>
            <a:picLocks noChangeAspect="1"/>
          </p:cNvPicPr>
          <p:nvPr/>
        </p:nvPicPr>
        <p:blipFill>
          <a:blip r:embed="rId19"/>
          <a:stretch>
            <a:fillRect/>
          </a:stretch>
        </p:blipFill>
        <p:spPr>
          <a:xfrm>
            <a:off x="1602550" y="3310060"/>
            <a:ext cx="8577591" cy="3448192"/>
          </a:xfrm>
          <a:prstGeom prst="rect">
            <a:avLst/>
          </a:prstGeom>
        </p:spPr>
      </p:pic>
    </p:spTree>
    <p:extLst>
      <p:ext uri="{BB962C8B-B14F-4D97-AF65-F5344CB8AC3E}">
        <p14:creationId xmlns:p14="http://schemas.microsoft.com/office/powerpoint/2010/main" val="9607480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9"/>
                                        </p:tgtEl>
                                        <p:attrNameLst>
                                          <p:attrName>style.visibility</p:attrName>
                                        </p:attrNameLst>
                                      </p:cBhvr>
                                      <p:to>
                                        <p:strVal val="hidden"/>
                                      </p:to>
                                    </p:set>
                                  </p:childTnLst>
                                </p:cTn>
                              </p:par>
                              <p:par>
                                <p:cTn id="7" presetID="1" presetClass="entr" presetSubtype="0" fill="hold" grpId="0" nodeType="withEffect">
                                  <p:stCondLst>
                                    <p:cond delay="0"/>
                                  </p:stCondLst>
                                  <p:childTnLst>
                                    <p:set>
                                      <p:cBhvr>
                                        <p:cTn id="8" dur="1" fill="hold">
                                          <p:stCondLst>
                                            <p:cond delay="0"/>
                                          </p:stCondLst>
                                        </p:cTn>
                                        <p:tgtEl>
                                          <p:spTgt spid="94">
                                            <p:txEl>
                                              <p:pRg st="0" end="0"/>
                                            </p:txEl>
                                          </p:spTgt>
                                        </p:tgtEl>
                                        <p:attrNameLst>
                                          <p:attrName>style.visibility</p:attrName>
                                        </p:attrNameLst>
                                      </p:cBhvr>
                                      <p:to>
                                        <p:strVal val="visible"/>
                                      </p:to>
                                    </p:set>
                                  </p:childTnLst>
                                </p:cTn>
                              </p:par>
                            </p:childTnLst>
                          </p:cTn>
                        </p:par>
                        <p:par>
                          <p:cTn id="9" fill="hold">
                            <p:stCondLst>
                              <p:cond delay="0"/>
                            </p:stCondLst>
                            <p:childTnLst>
                              <p:par>
                                <p:cTn id="10" presetID="1" presetClass="entr" presetSubtype="0" fill="hold" grpId="0" nodeType="afterEffect">
                                  <p:stCondLst>
                                    <p:cond delay="300"/>
                                  </p:stCondLst>
                                  <p:childTnLst>
                                    <p:set>
                                      <p:cBhvr>
                                        <p:cTn id="11" dur="1" fill="hold">
                                          <p:stCondLst>
                                            <p:cond delay="0"/>
                                          </p:stCondLst>
                                        </p:cTn>
                                        <p:tgtEl>
                                          <p:spTgt spid="94">
                                            <p:txEl>
                                              <p:pRg st="1" end="1"/>
                                            </p:txEl>
                                          </p:spTgt>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94">
                                            <p:txEl>
                                              <p:pRg st="2" end="2"/>
                                            </p:txEl>
                                          </p:spTgt>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94">
                                            <p:txEl>
                                              <p:pRg st="3" end="3"/>
                                            </p:txEl>
                                          </p:spTgt>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nodeType="clickEffect">
                                  <p:stCondLst>
                                    <p:cond delay="0"/>
                                  </p:stCondLst>
                                  <p:childTnLst>
                                    <p:set>
                                      <p:cBhvr>
                                        <p:cTn id="23"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4" grpId="0" uiExpand="1"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32C90C3D-AEEA-4A46-AEFF-E7962C7D239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0352" y="7196363"/>
            <a:ext cx="5812759" cy="3170030"/>
          </a:xfrm>
          <a:prstGeom prst="rect">
            <a:avLst/>
          </a:prstGeom>
        </p:spPr>
      </p:pic>
      <p:pic>
        <p:nvPicPr>
          <p:cNvPr id="18" name="Picture 17" descr="A person riding a motorcycle down a dirt road&#10;&#10;Description automatically generated">
            <a:extLst>
              <a:ext uri="{FF2B5EF4-FFF2-40B4-BE49-F238E27FC236}">
                <a16:creationId xmlns:a16="http://schemas.microsoft.com/office/drawing/2014/main" id="{10208116-914C-1B40-B658-AB117C85F90C}"/>
              </a:ext>
            </a:extLst>
          </p:cNvPr>
          <p:cNvPicPr>
            <a:picLocks noChangeAspect="1"/>
          </p:cNvPicPr>
          <p:nvPr/>
        </p:nvPicPr>
        <p:blipFill>
          <a:blip r:embed="rId4"/>
          <a:stretch>
            <a:fillRect/>
          </a:stretch>
        </p:blipFill>
        <p:spPr>
          <a:xfrm>
            <a:off x="7118861" y="7173023"/>
            <a:ext cx="4770434" cy="3170030"/>
          </a:xfrm>
          <a:prstGeom prst="rect">
            <a:avLst/>
          </a:prstGeom>
        </p:spPr>
      </p:pic>
      <p:sp>
        <p:nvSpPr>
          <p:cNvPr id="77" name="Title 1">
            <a:extLst>
              <a:ext uri="{FF2B5EF4-FFF2-40B4-BE49-F238E27FC236}">
                <a16:creationId xmlns:a16="http://schemas.microsoft.com/office/drawing/2014/main" id="{D638E370-7816-7E4F-A820-31C3FCFFA590}"/>
              </a:ext>
            </a:extLst>
          </p:cNvPr>
          <p:cNvSpPr>
            <a:spLocks noGrp="1"/>
          </p:cNvSpPr>
          <p:nvPr>
            <p:ph type="title"/>
          </p:nvPr>
        </p:nvSpPr>
        <p:spPr>
          <a:xfrm>
            <a:off x="792336" y="114590"/>
            <a:ext cx="1596817" cy="721364"/>
          </a:xfrm>
        </p:spPr>
        <p:txBody>
          <a:bodyPr/>
          <a:lstStyle/>
          <a:p>
            <a:r>
              <a:rPr lang="en-US" dirty="0"/>
              <a:t>GE-BOLD</a:t>
            </a:r>
          </a:p>
        </p:txBody>
      </p:sp>
      <p:sp>
        <p:nvSpPr>
          <p:cNvPr id="78" name="Title 1">
            <a:extLst>
              <a:ext uri="{FF2B5EF4-FFF2-40B4-BE49-F238E27FC236}">
                <a16:creationId xmlns:a16="http://schemas.microsoft.com/office/drawing/2014/main" id="{C31117FB-E91F-8342-941E-AC8D06CC52EF}"/>
              </a:ext>
            </a:extLst>
          </p:cNvPr>
          <p:cNvSpPr txBox="1">
            <a:spLocks/>
          </p:cNvSpPr>
          <p:nvPr/>
        </p:nvSpPr>
        <p:spPr bwMode="auto">
          <a:xfrm>
            <a:off x="3276732" y="104123"/>
            <a:ext cx="1596817" cy="72136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76154" tIns="38076" rIns="76154" bIns="38076" numCol="1" anchor="ctr" anchorCtr="0" compatLnSpc="1">
            <a:prstTxWarp prst="textNoShape">
              <a:avLst/>
            </a:prstTxWarp>
          </a:bodyPr>
          <a:lstStyle>
            <a:lvl1pPr algn="ctr" defTabSz="380775" rtl="0" fontAlgn="base">
              <a:spcBef>
                <a:spcPct val="0"/>
              </a:spcBef>
              <a:spcAft>
                <a:spcPct val="0"/>
              </a:spcAft>
              <a:defRPr sz="2300" kern="1200">
                <a:solidFill>
                  <a:schemeClr val="tx2"/>
                </a:solidFill>
                <a:latin typeface="Verdana"/>
                <a:ea typeface="ＭＳ Ｐゴシック" pitchFamily="-106" charset="-128"/>
                <a:cs typeface="Verdana"/>
              </a:defRPr>
            </a:lvl1pPr>
            <a:lvl2pPr algn="ctr" defTabSz="380775" rtl="0" fontAlgn="base">
              <a:spcBef>
                <a:spcPct val="0"/>
              </a:spcBef>
              <a:spcAft>
                <a:spcPct val="0"/>
              </a:spcAft>
              <a:defRPr sz="2300">
                <a:solidFill>
                  <a:schemeClr val="tx2"/>
                </a:solidFill>
                <a:latin typeface="Verdana" pitchFamily="-106" charset="0"/>
                <a:ea typeface="ＭＳ Ｐゴシック" pitchFamily="-106" charset="-128"/>
                <a:cs typeface="Verdana" pitchFamily="34" charset="0"/>
              </a:defRPr>
            </a:lvl2pPr>
            <a:lvl3pPr algn="ctr" defTabSz="380775" rtl="0" fontAlgn="base">
              <a:spcBef>
                <a:spcPct val="0"/>
              </a:spcBef>
              <a:spcAft>
                <a:spcPct val="0"/>
              </a:spcAft>
              <a:defRPr sz="2300">
                <a:solidFill>
                  <a:schemeClr val="tx2"/>
                </a:solidFill>
                <a:latin typeface="Verdana" pitchFamily="-106" charset="0"/>
                <a:ea typeface="ＭＳ Ｐゴシック" pitchFamily="-106" charset="-128"/>
                <a:cs typeface="Verdana" pitchFamily="34" charset="0"/>
              </a:defRPr>
            </a:lvl3pPr>
            <a:lvl4pPr algn="ctr" defTabSz="380775" rtl="0" fontAlgn="base">
              <a:spcBef>
                <a:spcPct val="0"/>
              </a:spcBef>
              <a:spcAft>
                <a:spcPct val="0"/>
              </a:spcAft>
              <a:defRPr sz="2300">
                <a:solidFill>
                  <a:schemeClr val="tx2"/>
                </a:solidFill>
                <a:latin typeface="Verdana" pitchFamily="-106" charset="0"/>
                <a:ea typeface="ＭＳ Ｐゴシック" pitchFamily="-106" charset="-128"/>
                <a:cs typeface="Verdana" pitchFamily="34" charset="0"/>
              </a:defRPr>
            </a:lvl4pPr>
            <a:lvl5pPr algn="ctr" defTabSz="380775" rtl="0" fontAlgn="base">
              <a:spcBef>
                <a:spcPct val="0"/>
              </a:spcBef>
              <a:spcAft>
                <a:spcPct val="0"/>
              </a:spcAft>
              <a:defRPr sz="2300">
                <a:solidFill>
                  <a:schemeClr val="tx2"/>
                </a:solidFill>
                <a:latin typeface="Verdana" pitchFamily="-106" charset="0"/>
                <a:ea typeface="ＭＳ Ｐゴシック" pitchFamily="-106" charset="-128"/>
                <a:cs typeface="Verdana" pitchFamily="34" charset="0"/>
              </a:defRPr>
            </a:lvl5pPr>
            <a:lvl6pPr marL="380775" algn="ctr" defTabSz="380775" rtl="0" eaLnBrk="1" fontAlgn="base" hangingPunct="1">
              <a:spcBef>
                <a:spcPct val="0"/>
              </a:spcBef>
              <a:spcAft>
                <a:spcPct val="0"/>
              </a:spcAft>
              <a:defRPr sz="2300">
                <a:solidFill>
                  <a:schemeClr val="tx2"/>
                </a:solidFill>
                <a:latin typeface="Verdana" pitchFamily="-106" charset="0"/>
                <a:ea typeface="ＭＳ Ｐゴシック" pitchFamily="-106" charset="-128"/>
              </a:defRPr>
            </a:lvl6pPr>
            <a:lvl7pPr marL="761551" algn="ctr" defTabSz="380775" rtl="0" eaLnBrk="1" fontAlgn="base" hangingPunct="1">
              <a:spcBef>
                <a:spcPct val="0"/>
              </a:spcBef>
              <a:spcAft>
                <a:spcPct val="0"/>
              </a:spcAft>
              <a:defRPr sz="2300">
                <a:solidFill>
                  <a:schemeClr val="tx2"/>
                </a:solidFill>
                <a:latin typeface="Verdana" pitchFamily="-106" charset="0"/>
                <a:ea typeface="ＭＳ Ｐゴシック" pitchFamily="-106" charset="-128"/>
              </a:defRPr>
            </a:lvl7pPr>
            <a:lvl8pPr marL="1142324" algn="ctr" defTabSz="380775" rtl="0" eaLnBrk="1" fontAlgn="base" hangingPunct="1">
              <a:spcBef>
                <a:spcPct val="0"/>
              </a:spcBef>
              <a:spcAft>
                <a:spcPct val="0"/>
              </a:spcAft>
              <a:defRPr sz="2300">
                <a:solidFill>
                  <a:schemeClr val="tx2"/>
                </a:solidFill>
                <a:latin typeface="Verdana" pitchFamily="-106" charset="0"/>
                <a:ea typeface="ＭＳ Ｐゴシック" pitchFamily="-106" charset="-128"/>
              </a:defRPr>
            </a:lvl8pPr>
            <a:lvl9pPr marL="1523097" algn="ctr" defTabSz="380775" rtl="0" eaLnBrk="1" fontAlgn="base" hangingPunct="1">
              <a:spcBef>
                <a:spcPct val="0"/>
              </a:spcBef>
              <a:spcAft>
                <a:spcPct val="0"/>
              </a:spcAft>
              <a:defRPr sz="2300">
                <a:solidFill>
                  <a:schemeClr val="tx2"/>
                </a:solidFill>
                <a:latin typeface="Verdana" pitchFamily="-106" charset="0"/>
                <a:ea typeface="ＭＳ Ｐゴシック" pitchFamily="-106" charset="-128"/>
              </a:defRPr>
            </a:lvl9pPr>
          </a:lstStyle>
          <a:p>
            <a:r>
              <a:rPr lang="en-US" dirty="0"/>
              <a:t>SE-BOLD</a:t>
            </a:r>
          </a:p>
        </p:txBody>
      </p:sp>
      <p:sp>
        <p:nvSpPr>
          <p:cNvPr id="79" name="Title 1">
            <a:extLst>
              <a:ext uri="{FF2B5EF4-FFF2-40B4-BE49-F238E27FC236}">
                <a16:creationId xmlns:a16="http://schemas.microsoft.com/office/drawing/2014/main" id="{06FA9810-5984-7547-A502-D2F78968B1BC}"/>
              </a:ext>
            </a:extLst>
          </p:cNvPr>
          <p:cNvSpPr txBox="1">
            <a:spLocks/>
          </p:cNvSpPr>
          <p:nvPr/>
        </p:nvSpPr>
        <p:spPr bwMode="auto">
          <a:xfrm>
            <a:off x="5419431" y="105274"/>
            <a:ext cx="1596817" cy="72136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76154" tIns="38076" rIns="76154" bIns="38076" numCol="1" anchor="ctr" anchorCtr="0" compatLnSpc="1">
            <a:prstTxWarp prst="textNoShape">
              <a:avLst/>
            </a:prstTxWarp>
          </a:bodyPr>
          <a:lstStyle>
            <a:lvl1pPr algn="ctr" defTabSz="380775" rtl="0" fontAlgn="base">
              <a:spcBef>
                <a:spcPct val="0"/>
              </a:spcBef>
              <a:spcAft>
                <a:spcPct val="0"/>
              </a:spcAft>
              <a:defRPr sz="2300" kern="1200">
                <a:solidFill>
                  <a:schemeClr val="tx2"/>
                </a:solidFill>
                <a:latin typeface="Verdana"/>
                <a:ea typeface="ＭＳ Ｐゴシック" pitchFamily="-106" charset="-128"/>
                <a:cs typeface="Verdana"/>
              </a:defRPr>
            </a:lvl1pPr>
            <a:lvl2pPr algn="ctr" defTabSz="380775" rtl="0" fontAlgn="base">
              <a:spcBef>
                <a:spcPct val="0"/>
              </a:spcBef>
              <a:spcAft>
                <a:spcPct val="0"/>
              </a:spcAft>
              <a:defRPr sz="2300">
                <a:solidFill>
                  <a:schemeClr val="tx2"/>
                </a:solidFill>
                <a:latin typeface="Verdana" pitchFamily="-106" charset="0"/>
                <a:ea typeface="ＭＳ Ｐゴシック" pitchFamily="-106" charset="-128"/>
                <a:cs typeface="Verdana" pitchFamily="34" charset="0"/>
              </a:defRPr>
            </a:lvl2pPr>
            <a:lvl3pPr algn="ctr" defTabSz="380775" rtl="0" fontAlgn="base">
              <a:spcBef>
                <a:spcPct val="0"/>
              </a:spcBef>
              <a:spcAft>
                <a:spcPct val="0"/>
              </a:spcAft>
              <a:defRPr sz="2300">
                <a:solidFill>
                  <a:schemeClr val="tx2"/>
                </a:solidFill>
                <a:latin typeface="Verdana" pitchFamily="-106" charset="0"/>
                <a:ea typeface="ＭＳ Ｐゴシック" pitchFamily="-106" charset="-128"/>
                <a:cs typeface="Verdana" pitchFamily="34" charset="0"/>
              </a:defRPr>
            </a:lvl3pPr>
            <a:lvl4pPr algn="ctr" defTabSz="380775" rtl="0" fontAlgn="base">
              <a:spcBef>
                <a:spcPct val="0"/>
              </a:spcBef>
              <a:spcAft>
                <a:spcPct val="0"/>
              </a:spcAft>
              <a:defRPr sz="2300">
                <a:solidFill>
                  <a:schemeClr val="tx2"/>
                </a:solidFill>
                <a:latin typeface="Verdana" pitchFamily="-106" charset="0"/>
                <a:ea typeface="ＭＳ Ｐゴシック" pitchFamily="-106" charset="-128"/>
                <a:cs typeface="Verdana" pitchFamily="34" charset="0"/>
              </a:defRPr>
            </a:lvl4pPr>
            <a:lvl5pPr algn="ctr" defTabSz="380775" rtl="0" fontAlgn="base">
              <a:spcBef>
                <a:spcPct val="0"/>
              </a:spcBef>
              <a:spcAft>
                <a:spcPct val="0"/>
              </a:spcAft>
              <a:defRPr sz="2300">
                <a:solidFill>
                  <a:schemeClr val="tx2"/>
                </a:solidFill>
                <a:latin typeface="Verdana" pitchFamily="-106" charset="0"/>
                <a:ea typeface="ＭＳ Ｐゴシック" pitchFamily="-106" charset="-128"/>
                <a:cs typeface="Verdana" pitchFamily="34" charset="0"/>
              </a:defRPr>
            </a:lvl5pPr>
            <a:lvl6pPr marL="380775" algn="ctr" defTabSz="380775" rtl="0" eaLnBrk="1" fontAlgn="base" hangingPunct="1">
              <a:spcBef>
                <a:spcPct val="0"/>
              </a:spcBef>
              <a:spcAft>
                <a:spcPct val="0"/>
              </a:spcAft>
              <a:defRPr sz="2300">
                <a:solidFill>
                  <a:schemeClr val="tx2"/>
                </a:solidFill>
                <a:latin typeface="Verdana" pitchFamily="-106" charset="0"/>
                <a:ea typeface="ＭＳ Ｐゴシック" pitchFamily="-106" charset="-128"/>
              </a:defRPr>
            </a:lvl6pPr>
            <a:lvl7pPr marL="761551" algn="ctr" defTabSz="380775" rtl="0" eaLnBrk="1" fontAlgn="base" hangingPunct="1">
              <a:spcBef>
                <a:spcPct val="0"/>
              </a:spcBef>
              <a:spcAft>
                <a:spcPct val="0"/>
              </a:spcAft>
              <a:defRPr sz="2300">
                <a:solidFill>
                  <a:schemeClr val="tx2"/>
                </a:solidFill>
                <a:latin typeface="Verdana" pitchFamily="-106" charset="0"/>
                <a:ea typeface="ＭＳ Ｐゴシック" pitchFamily="-106" charset="-128"/>
              </a:defRPr>
            </a:lvl7pPr>
            <a:lvl8pPr marL="1142324" algn="ctr" defTabSz="380775" rtl="0" eaLnBrk="1" fontAlgn="base" hangingPunct="1">
              <a:spcBef>
                <a:spcPct val="0"/>
              </a:spcBef>
              <a:spcAft>
                <a:spcPct val="0"/>
              </a:spcAft>
              <a:defRPr sz="2300">
                <a:solidFill>
                  <a:schemeClr val="tx2"/>
                </a:solidFill>
                <a:latin typeface="Verdana" pitchFamily="-106" charset="0"/>
                <a:ea typeface="ＭＳ Ｐゴシック" pitchFamily="-106" charset="-128"/>
              </a:defRPr>
            </a:lvl8pPr>
            <a:lvl9pPr marL="1523097" algn="ctr" defTabSz="380775" rtl="0" eaLnBrk="1" fontAlgn="base" hangingPunct="1">
              <a:spcBef>
                <a:spcPct val="0"/>
              </a:spcBef>
              <a:spcAft>
                <a:spcPct val="0"/>
              </a:spcAft>
              <a:defRPr sz="2300">
                <a:solidFill>
                  <a:schemeClr val="tx2"/>
                </a:solidFill>
                <a:latin typeface="Verdana" pitchFamily="-106" charset="0"/>
                <a:ea typeface="ＭＳ Ｐゴシック" pitchFamily="-106" charset="-128"/>
              </a:defRPr>
            </a:lvl9pPr>
          </a:lstStyle>
          <a:p>
            <a:r>
              <a:rPr lang="en-US" dirty="0"/>
              <a:t>GRASE</a:t>
            </a:r>
          </a:p>
        </p:txBody>
      </p:sp>
      <p:sp>
        <p:nvSpPr>
          <p:cNvPr id="80" name="Title 1">
            <a:extLst>
              <a:ext uri="{FF2B5EF4-FFF2-40B4-BE49-F238E27FC236}">
                <a16:creationId xmlns:a16="http://schemas.microsoft.com/office/drawing/2014/main" id="{EF63E353-DFF8-3946-A4FC-F77E473CD1B5}"/>
              </a:ext>
            </a:extLst>
          </p:cNvPr>
          <p:cNvSpPr txBox="1">
            <a:spLocks/>
          </p:cNvSpPr>
          <p:nvPr/>
        </p:nvSpPr>
        <p:spPr bwMode="auto">
          <a:xfrm>
            <a:off x="7577358" y="104123"/>
            <a:ext cx="1596817" cy="72136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76154" tIns="38076" rIns="76154" bIns="38076" numCol="1" anchor="ctr" anchorCtr="0" compatLnSpc="1">
            <a:prstTxWarp prst="textNoShape">
              <a:avLst/>
            </a:prstTxWarp>
          </a:bodyPr>
          <a:lstStyle>
            <a:lvl1pPr algn="ctr" defTabSz="380775" rtl="0" fontAlgn="base">
              <a:spcBef>
                <a:spcPct val="0"/>
              </a:spcBef>
              <a:spcAft>
                <a:spcPct val="0"/>
              </a:spcAft>
              <a:defRPr sz="2300" kern="1200">
                <a:solidFill>
                  <a:schemeClr val="tx2"/>
                </a:solidFill>
                <a:latin typeface="Verdana"/>
                <a:ea typeface="ＭＳ Ｐゴシック" pitchFamily="-106" charset="-128"/>
                <a:cs typeface="Verdana"/>
              </a:defRPr>
            </a:lvl1pPr>
            <a:lvl2pPr algn="ctr" defTabSz="380775" rtl="0" fontAlgn="base">
              <a:spcBef>
                <a:spcPct val="0"/>
              </a:spcBef>
              <a:spcAft>
                <a:spcPct val="0"/>
              </a:spcAft>
              <a:defRPr sz="2300">
                <a:solidFill>
                  <a:schemeClr val="tx2"/>
                </a:solidFill>
                <a:latin typeface="Verdana" pitchFamily="-106" charset="0"/>
                <a:ea typeface="ＭＳ Ｐゴシック" pitchFamily="-106" charset="-128"/>
                <a:cs typeface="Verdana" pitchFamily="34" charset="0"/>
              </a:defRPr>
            </a:lvl2pPr>
            <a:lvl3pPr algn="ctr" defTabSz="380775" rtl="0" fontAlgn="base">
              <a:spcBef>
                <a:spcPct val="0"/>
              </a:spcBef>
              <a:spcAft>
                <a:spcPct val="0"/>
              </a:spcAft>
              <a:defRPr sz="2300">
                <a:solidFill>
                  <a:schemeClr val="tx2"/>
                </a:solidFill>
                <a:latin typeface="Verdana" pitchFamily="-106" charset="0"/>
                <a:ea typeface="ＭＳ Ｐゴシック" pitchFamily="-106" charset="-128"/>
                <a:cs typeface="Verdana" pitchFamily="34" charset="0"/>
              </a:defRPr>
            </a:lvl3pPr>
            <a:lvl4pPr algn="ctr" defTabSz="380775" rtl="0" fontAlgn="base">
              <a:spcBef>
                <a:spcPct val="0"/>
              </a:spcBef>
              <a:spcAft>
                <a:spcPct val="0"/>
              </a:spcAft>
              <a:defRPr sz="2300">
                <a:solidFill>
                  <a:schemeClr val="tx2"/>
                </a:solidFill>
                <a:latin typeface="Verdana" pitchFamily="-106" charset="0"/>
                <a:ea typeface="ＭＳ Ｐゴシック" pitchFamily="-106" charset="-128"/>
                <a:cs typeface="Verdana" pitchFamily="34" charset="0"/>
              </a:defRPr>
            </a:lvl4pPr>
            <a:lvl5pPr algn="ctr" defTabSz="380775" rtl="0" fontAlgn="base">
              <a:spcBef>
                <a:spcPct val="0"/>
              </a:spcBef>
              <a:spcAft>
                <a:spcPct val="0"/>
              </a:spcAft>
              <a:defRPr sz="2300">
                <a:solidFill>
                  <a:schemeClr val="tx2"/>
                </a:solidFill>
                <a:latin typeface="Verdana" pitchFamily="-106" charset="0"/>
                <a:ea typeface="ＭＳ Ｐゴシック" pitchFamily="-106" charset="-128"/>
                <a:cs typeface="Verdana" pitchFamily="34" charset="0"/>
              </a:defRPr>
            </a:lvl5pPr>
            <a:lvl6pPr marL="380775" algn="ctr" defTabSz="380775" rtl="0" eaLnBrk="1" fontAlgn="base" hangingPunct="1">
              <a:spcBef>
                <a:spcPct val="0"/>
              </a:spcBef>
              <a:spcAft>
                <a:spcPct val="0"/>
              </a:spcAft>
              <a:defRPr sz="2300">
                <a:solidFill>
                  <a:schemeClr val="tx2"/>
                </a:solidFill>
                <a:latin typeface="Verdana" pitchFamily="-106" charset="0"/>
                <a:ea typeface="ＭＳ Ｐゴシック" pitchFamily="-106" charset="-128"/>
              </a:defRPr>
            </a:lvl6pPr>
            <a:lvl7pPr marL="761551" algn="ctr" defTabSz="380775" rtl="0" eaLnBrk="1" fontAlgn="base" hangingPunct="1">
              <a:spcBef>
                <a:spcPct val="0"/>
              </a:spcBef>
              <a:spcAft>
                <a:spcPct val="0"/>
              </a:spcAft>
              <a:defRPr sz="2300">
                <a:solidFill>
                  <a:schemeClr val="tx2"/>
                </a:solidFill>
                <a:latin typeface="Verdana" pitchFamily="-106" charset="0"/>
                <a:ea typeface="ＭＳ Ｐゴシック" pitchFamily="-106" charset="-128"/>
              </a:defRPr>
            </a:lvl7pPr>
            <a:lvl8pPr marL="1142324" algn="ctr" defTabSz="380775" rtl="0" eaLnBrk="1" fontAlgn="base" hangingPunct="1">
              <a:spcBef>
                <a:spcPct val="0"/>
              </a:spcBef>
              <a:spcAft>
                <a:spcPct val="0"/>
              </a:spcAft>
              <a:defRPr sz="2300">
                <a:solidFill>
                  <a:schemeClr val="tx2"/>
                </a:solidFill>
                <a:latin typeface="Verdana" pitchFamily="-106" charset="0"/>
                <a:ea typeface="ＭＳ Ｐゴシック" pitchFamily="-106" charset="-128"/>
              </a:defRPr>
            </a:lvl8pPr>
            <a:lvl9pPr marL="1523097" algn="ctr" defTabSz="380775" rtl="0" eaLnBrk="1" fontAlgn="base" hangingPunct="1">
              <a:spcBef>
                <a:spcPct val="0"/>
              </a:spcBef>
              <a:spcAft>
                <a:spcPct val="0"/>
              </a:spcAft>
              <a:defRPr sz="2300">
                <a:solidFill>
                  <a:schemeClr val="tx2"/>
                </a:solidFill>
                <a:latin typeface="Verdana" pitchFamily="-106" charset="0"/>
                <a:ea typeface="ＭＳ Ｐゴシック" pitchFamily="-106" charset="-128"/>
              </a:defRPr>
            </a:lvl9pPr>
          </a:lstStyle>
          <a:p>
            <a:r>
              <a:rPr lang="en-US" dirty="0"/>
              <a:t>(b)SSFP</a:t>
            </a:r>
          </a:p>
        </p:txBody>
      </p:sp>
      <p:sp>
        <p:nvSpPr>
          <p:cNvPr id="81" name="Title 1">
            <a:extLst>
              <a:ext uri="{FF2B5EF4-FFF2-40B4-BE49-F238E27FC236}">
                <a16:creationId xmlns:a16="http://schemas.microsoft.com/office/drawing/2014/main" id="{2445CD4D-FB5D-8B4F-B2C4-2FEE06D7A52C}"/>
              </a:ext>
            </a:extLst>
          </p:cNvPr>
          <p:cNvSpPr txBox="1">
            <a:spLocks/>
          </p:cNvSpPr>
          <p:nvPr/>
        </p:nvSpPr>
        <p:spPr bwMode="auto">
          <a:xfrm>
            <a:off x="9861744" y="104123"/>
            <a:ext cx="1596817" cy="72136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76154" tIns="38076" rIns="76154" bIns="38076" numCol="1" anchor="ctr" anchorCtr="0" compatLnSpc="1">
            <a:prstTxWarp prst="textNoShape">
              <a:avLst/>
            </a:prstTxWarp>
          </a:bodyPr>
          <a:lstStyle>
            <a:lvl1pPr algn="ctr" defTabSz="380775" rtl="0" fontAlgn="base">
              <a:spcBef>
                <a:spcPct val="0"/>
              </a:spcBef>
              <a:spcAft>
                <a:spcPct val="0"/>
              </a:spcAft>
              <a:defRPr sz="2300" kern="1200">
                <a:solidFill>
                  <a:schemeClr val="tx2"/>
                </a:solidFill>
                <a:latin typeface="Verdana"/>
                <a:ea typeface="ＭＳ Ｐゴシック" pitchFamily="-106" charset="-128"/>
                <a:cs typeface="Verdana"/>
              </a:defRPr>
            </a:lvl1pPr>
            <a:lvl2pPr algn="ctr" defTabSz="380775" rtl="0" fontAlgn="base">
              <a:spcBef>
                <a:spcPct val="0"/>
              </a:spcBef>
              <a:spcAft>
                <a:spcPct val="0"/>
              </a:spcAft>
              <a:defRPr sz="2300">
                <a:solidFill>
                  <a:schemeClr val="tx2"/>
                </a:solidFill>
                <a:latin typeface="Verdana" pitchFamily="-106" charset="0"/>
                <a:ea typeface="ＭＳ Ｐゴシック" pitchFamily="-106" charset="-128"/>
                <a:cs typeface="Verdana" pitchFamily="34" charset="0"/>
              </a:defRPr>
            </a:lvl2pPr>
            <a:lvl3pPr algn="ctr" defTabSz="380775" rtl="0" fontAlgn="base">
              <a:spcBef>
                <a:spcPct val="0"/>
              </a:spcBef>
              <a:spcAft>
                <a:spcPct val="0"/>
              </a:spcAft>
              <a:defRPr sz="2300">
                <a:solidFill>
                  <a:schemeClr val="tx2"/>
                </a:solidFill>
                <a:latin typeface="Verdana" pitchFamily="-106" charset="0"/>
                <a:ea typeface="ＭＳ Ｐゴシック" pitchFamily="-106" charset="-128"/>
                <a:cs typeface="Verdana" pitchFamily="34" charset="0"/>
              </a:defRPr>
            </a:lvl3pPr>
            <a:lvl4pPr algn="ctr" defTabSz="380775" rtl="0" fontAlgn="base">
              <a:spcBef>
                <a:spcPct val="0"/>
              </a:spcBef>
              <a:spcAft>
                <a:spcPct val="0"/>
              </a:spcAft>
              <a:defRPr sz="2300">
                <a:solidFill>
                  <a:schemeClr val="tx2"/>
                </a:solidFill>
                <a:latin typeface="Verdana" pitchFamily="-106" charset="0"/>
                <a:ea typeface="ＭＳ Ｐゴシック" pitchFamily="-106" charset="-128"/>
                <a:cs typeface="Verdana" pitchFamily="34" charset="0"/>
              </a:defRPr>
            </a:lvl4pPr>
            <a:lvl5pPr algn="ctr" defTabSz="380775" rtl="0" fontAlgn="base">
              <a:spcBef>
                <a:spcPct val="0"/>
              </a:spcBef>
              <a:spcAft>
                <a:spcPct val="0"/>
              </a:spcAft>
              <a:defRPr sz="2300">
                <a:solidFill>
                  <a:schemeClr val="tx2"/>
                </a:solidFill>
                <a:latin typeface="Verdana" pitchFamily="-106" charset="0"/>
                <a:ea typeface="ＭＳ Ｐゴシック" pitchFamily="-106" charset="-128"/>
                <a:cs typeface="Verdana" pitchFamily="34" charset="0"/>
              </a:defRPr>
            </a:lvl5pPr>
            <a:lvl6pPr marL="380775" algn="ctr" defTabSz="380775" rtl="0" eaLnBrk="1" fontAlgn="base" hangingPunct="1">
              <a:spcBef>
                <a:spcPct val="0"/>
              </a:spcBef>
              <a:spcAft>
                <a:spcPct val="0"/>
              </a:spcAft>
              <a:defRPr sz="2300">
                <a:solidFill>
                  <a:schemeClr val="tx2"/>
                </a:solidFill>
                <a:latin typeface="Verdana" pitchFamily="-106" charset="0"/>
                <a:ea typeface="ＭＳ Ｐゴシック" pitchFamily="-106" charset="-128"/>
              </a:defRPr>
            </a:lvl6pPr>
            <a:lvl7pPr marL="761551" algn="ctr" defTabSz="380775" rtl="0" eaLnBrk="1" fontAlgn="base" hangingPunct="1">
              <a:spcBef>
                <a:spcPct val="0"/>
              </a:spcBef>
              <a:spcAft>
                <a:spcPct val="0"/>
              </a:spcAft>
              <a:defRPr sz="2300">
                <a:solidFill>
                  <a:schemeClr val="tx2"/>
                </a:solidFill>
                <a:latin typeface="Verdana" pitchFamily="-106" charset="0"/>
                <a:ea typeface="ＭＳ Ｐゴシック" pitchFamily="-106" charset="-128"/>
              </a:defRPr>
            </a:lvl7pPr>
            <a:lvl8pPr marL="1142324" algn="ctr" defTabSz="380775" rtl="0" eaLnBrk="1" fontAlgn="base" hangingPunct="1">
              <a:spcBef>
                <a:spcPct val="0"/>
              </a:spcBef>
              <a:spcAft>
                <a:spcPct val="0"/>
              </a:spcAft>
              <a:defRPr sz="2300">
                <a:solidFill>
                  <a:schemeClr val="tx2"/>
                </a:solidFill>
                <a:latin typeface="Verdana" pitchFamily="-106" charset="0"/>
                <a:ea typeface="ＭＳ Ｐゴシック" pitchFamily="-106" charset="-128"/>
              </a:defRPr>
            </a:lvl8pPr>
            <a:lvl9pPr marL="1523097" algn="ctr" defTabSz="380775" rtl="0" eaLnBrk="1" fontAlgn="base" hangingPunct="1">
              <a:spcBef>
                <a:spcPct val="0"/>
              </a:spcBef>
              <a:spcAft>
                <a:spcPct val="0"/>
              </a:spcAft>
              <a:defRPr sz="2300">
                <a:solidFill>
                  <a:schemeClr val="tx2"/>
                </a:solidFill>
                <a:latin typeface="Verdana" pitchFamily="-106" charset="0"/>
                <a:ea typeface="ＭＳ Ｐゴシック" pitchFamily="-106" charset="-128"/>
              </a:defRPr>
            </a:lvl9pPr>
          </a:lstStyle>
          <a:p>
            <a:r>
              <a:rPr lang="en-US" dirty="0"/>
              <a:t>VASO</a:t>
            </a:r>
          </a:p>
        </p:txBody>
      </p:sp>
      <p:sp>
        <p:nvSpPr>
          <p:cNvPr id="2" name="Rectangle 1">
            <a:extLst>
              <a:ext uri="{FF2B5EF4-FFF2-40B4-BE49-F238E27FC236}">
                <a16:creationId xmlns:a16="http://schemas.microsoft.com/office/drawing/2014/main" id="{199E6E2C-6667-FE4D-86EC-9647BA3EE91E}"/>
              </a:ext>
            </a:extLst>
          </p:cNvPr>
          <p:cNvSpPr/>
          <p:nvPr/>
        </p:nvSpPr>
        <p:spPr>
          <a:xfrm>
            <a:off x="345604" y="2157382"/>
            <a:ext cx="11485759" cy="2001065"/>
          </a:xfrm>
          <a:prstGeom prst="rect">
            <a:avLst/>
          </a:prstGeom>
          <a:solidFill>
            <a:schemeClr val="bg1"/>
          </a:solidFill>
        </p:spPr>
        <p:txBody>
          <a:bodyPr wrap="none" lIns="91440" tIns="45720" rIns="91440" bIns="45720">
            <a:prstTxWarp prst="textArchUp">
              <a:avLst>
                <a:gd name="adj" fmla="val 11122949"/>
              </a:avLst>
            </a:prstTxWarp>
            <a:spAutoFit/>
          </a:bodyPr>
          <a:lstStyle/>
          <a:p>
            <a:pPr algn="ctr"/>
            <a:r>
              <a:rPr lang="en-GB" sz="8800" b="0" cap="none" spc="0" dirty="0">
                <a:ln w="0"/>
                <a:solidFill>
                  <a:schemeClr val="tx1"/>
                </a:solidFill>
                <a:effectLst>
                  <a:outerShdw blurRad="38100" dist="19050" dir="2700000" algn="tl" rotWithShape="0">
                    <a:schemeClr val="dk1">
                      <a:alpha val="40000"/>
                    </a:schemeClr>
                  </a:outerShdw>
                </a:effectLst>
              </a:rPr>
              <a:t>Whatever works!</a:t>
            </a:r>
          </a:p>
        </p:txBody>
      </p:sp>
    </p:spTree>
    <p:extLst>
      <p:ext uri="{BB962C8B-B14F-4D97-AF65-F5344CB8AC3E}">
        <p14:creationId xmlns:p14="http://schemas.microsoft.com/office/powerpoint/2010/main" val="7342743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1219DB-83A8-F146-8A0D-1191222B392E}"/>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DD5A79AA-2C5E-1346-85A1-4F323F111901}"/>
              </a:ext>
            </a:extLst>
          </p:cNvPr>
          <p:cNvSpPr>
            <a:spLocks noGrp="1"/>
          </p:cNvSpPr>
          <p:nvPr>
            <p:ph idx="1"/>
          </p:nvPr>
        </p:nvSpPr>
        <p:spPr>
          <a:xfrm>
            <a:off x="609613" y="3996647"/>
            <a:ext cx="5400770" cy="904126"/>
          </a:xfrm>
        </p:spPr>
        <p:txBody>
          <a:bodyPr/>
          <a:lstStyle/>
          <a:p>
            <a:r>
              <a:rPr lang="en-US" dirty="0"/>
              <a:t>Some approached are not the most efficient but bring you to the destination either way. </a:t>
            </a:r>
          </a:p>
        </p:txBody>
      </p:sp>
      <p:sp>
        <p:nvSpPr>
          <p:cNvPr id="4" name="Text Placeholder 3">
            <a:extLst>
              <a:ext uri="{FF2B5EF4-FFF2-40B4-BE49-F238E27FC236}">
                <a16:creationId xmlns:a16="http://schemas.microsoft.com/office/drawing/2014/main" id="{49B24C6A-3C76-804B-92D9-B81A2694AF3F}"/>
              </a:ext>
            </a:extLst>
          </p:cNvPr>
          <p:cNvSpPr>
            <a:spLocks noGrp="1"/>
          </p:cNvSpPr>
          <p:nvPr>
            <p:ph type="body" sz="quarter" idx="10"/>
          </p:nvPr>
        </p:nvSpPr>
        <p:spPr/>
        <p:txBody>
          <a:bodyPr/>
          <a:lstStyle/>
          <a:p>
            <a:endParaRPr lang="en-US"/>
          </a:p>
        </p:txBody>
      </p:sp>
      <p:pic>
        <p:nvPicPr>
          <p:cNvPr id="5" name="Picture 4">
            <a:extLst>
              <a:ext uri="{FF2B5EF4-FFF2-40B4-BE49-F238E27FC236}">
                <a16:creationId xmlns:a16="http://schemas.microsoft.com/office/drawing/2014/main" id="{6E045E19-0243-8249-97C5-E8824FFDEAB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6570" y="731831"/>
            <a:ext cx="5812759" cy="3170030"/>
          </a:xfrm>
          <a:prstGeom prst="rect">
            <a:avLst/>
          </a:prstGeom>
        </p:spPr>
      </p:pic>
      <p:pic>
        <p:nvPicPr>
          <p:cNvPr id="6" name="Picture 5" descr="A person riding a motorcycle down a dirt road&#10;&#10;Description automatically generated">
            <a:extLst>
              <a:ext uri="{FF2B5EF4-FFF2-40B4-BE49-F238E27FC236}">
                <a16:creationId xmlns:a16="http://schemas.microsoft.com/office/drawing/2014/main" id="{C7CD3455-40CA-5642-BAF3-B8BEC31548E3}"/>
              </a:ext>
            </a:extLst>
          </p:cNvPr>
          <p:cNvPicPr>
            <a:picLocks noChangeAspect="1"/>
          </p:cNvPicPr>
          <p:nvPr/>
        </p:nvPicPr>
        <p:blipFill>
          <a:blip r:embed="rId4"/>
          <a:stretch>
            <a:fillRect/>
          </a:stretch>
        </p:blipFill>
        <p:spPr>
          <a:xfrm>
            <a:off x="6560654" y="731831"/>
            <a:ext cx="4770434" cy="3170030"/>
          </a:xfrm>
          <a:prstGeom prst="rect">
            <a:avLst/>
          </a:prstGeom>
        </p:spPr>
      </p:pic>
      <p:sp>
        <p:nvSpPr>
          <p:cNvPr id="7" name="Content Placeholder 2">
            <a:extLst>
              <a:ext uri="{FF2B5EF4-FFF2-40B4-BE49-F238E27FC236}">
                <a16:creationId xmlns:a16="http://schemas.microsoft.com/office/drawing/2014/main" id="{2B137C58-E3A0-7E49-8BF0-6DB6AE0E8B2C}"/>
              </a:ext>
            </a:extLst>
          </p:cNvPr>
          <p:cNvSpPr txBox="1">
            <a:spLocks/>
          </p:cNvSpPr>
          <p:nvPr/>
        </p:nvSpPr>
        <p:spPr>
          <a:xfrm>
            <a:off x="6560654" y="4087402"/>
            <a:ext cx="5400770" cy="904126"/>
          </a:xfrm>
          <a:prstGeom prst="rect">
            <a:avLst/>
          </a:prstGeom>
          <a:effectLst>
            <a:glow rad="127000">
              <a:schemeClr val="accent5">
                <a:lumMod val="50000"/>
              </a:schemeClr>
            </a:glow>
          </a:effectLst>
        </p:spPr>
        <p:txBody>
          <a:bodyPr lIns="76154" tIns="38076" rIns="76154" bIns="38076"/>
          <a:lstStyle>
            <a:lvl1pPr marL="0" indent="0" algn="l" defTabSz="380775" rtl="0" fontAlgn="base">
              <a:spcBef>
                <a:spcPts val="0"/>
              </a:spcBef>
              <a:spcAft>
                <a:spcPts val="500"/>
              </a:spcAft>
              <a:buFont typeface="Arial" pitchFamily="34" charset="0"/>
              <a:buNone/>
              <a:defRPr sz="1800" kern="1200">
                <a:solidFill>
                  <a:schemeClr val="tx1"/>
                </a:solidFill>
                <a:latin typeface="+mn-lt"/>
                <a:ea typeface="ＭＳ Ｐゴシック" pitchFamily="-106" charset="-128"/>
                <a:cs typeface="ＭＳ Ｐゴシック" pitchFamily="-106" charset="-128"/>
              </a:defRPr>
            </a:lvl1pPr>
            <a:lvl2pPr marL="0" indent="0" algn="l" defTabSz="380775" rtl="0" fontAlgn="base">
              <a:spcBef>
                <a:spcPct val="20000"/>
              </a:spcBef>
              <a:spcAft>
                <a:spcPct val="0"/>
              </a:spcAft>
              <a:buFont typeface="Arial" pitchFamily="34" charset="0"/>
              <a:buNone/>
              <a:defRPr sz="1800" kern="1200">
                <a:solidFill>
                  <a:schemeClr val="tx1"/>
                </a:solidFill>
                <a:latin typeface="+mn-lt"/>
                <a:ea typeface="ＭＳ Ｐゴシック" pitchFamily="-106" charset="-128"/>
                <a:cs typeface="+mn-cs"/>
              </a:defRPr>
            </a:lvl2pPr>
            <a:lvl3pPr marL="0" indent="0" algn="l" defTabSz="380775" rtl="0" fontAlgn="base">
              <a:spcBef>
                <a:spcPct val="20000"/>
              </a:spcBef>
              <a:spcAft>
                <a:spcPct val="0"/>
              </a:spcAft>
              <a:buFont typeface="Arial" pitchFamily="34" charset="0"/>
              <a:buNone/>
              <a:defRPr sz="1800" kern="1200">
                <a:solidFill>
                  <a:schemeClr val="tx1"/>
                </a:solidFill>
                <a:latin typeface="+mn-lt"/>
                <a:ea typeface="ＭＳ Ｐゴシック" pitchFamily="-106" charset="-128"/>
                <a:cs typeface="+mn-cs"/>
              </a:defRPr>
            </a:lvl3pPr>
            <a:lvl4pPr marL="0" indent="0" algn="l" defTabSz="380775" rtl="0" fontAlgn="base">
              <a:spcBef>
                <a:spcPct val="20000"/>
              </a:spcBef>
              <a:spcAft>
                <a:spcPct val="0"/>
              </a:spcAft>
              <a:buFont typeface="Arial" pitchFamily="34" charset="0"/>
              <a:buNone/>
              <a:defRPr sz="1800" kern="1200">
                <a:solidFill>
                  <a:schemeClr val="tx1"/>
                </a:solidFill>
                <a:latin typeface="+mn-lt"/>
                <a:ea typeface="ＭＳ Ｐゴシック" pitchFamily="-106" charset="-128"/>
                <a:cs typeface="+mn-cs"/>
              </a:defRPr>
            </a:lvl4pPr>
            <a:lvl5pPr marL="0" indent="0" algn="l" defTabSz="380775" rtl="0" fontAlgn="base">
              <a:spcBef>
                <a:spcPct val="20000"/>
              </a:spcBef>
              <a:spcAft>
                <a:spcPct val="0"/>
              </a:spcAft>
              <a:buFont typeface="Arial" pitchFamily="34" charset="0"/>
              <a:buNone/>
              <a:defRPr sz="1800" kern="1200">
                <a:solidFill>
                  <a:schemeClr val="tx1"/>
                </a:solidFill>
                <a:latin typeface="+mn-lt"/>
                <a:ea typeface="ＭＳ Ｐゴシック" pitchFamily="-106" charset="-128"/>
                <a:cs typeface="+mn-cs"/>
              </a:defRPr>
            </a:lvl5pPr>
            <a:lvl6pPr marL="2094259" indent="-190386" algn="l" defTabSz="380775" rtl="0" eaLnBrk="1" latinLnBrk="0" hangingPunct="1">
              <a:spcBef>
                <a:spcPct val="20000"/>
              </a:spcBef>
              <a:buFont typeface="Arial"/>
              <a:buChar char="•"/>
              <a:defRPr sz="1700" kern="1200">
                <a:solidFill>
                  <a:schemeClr val="tx1"/>
                </a:solidFill>
                <a:latin typeface="+mn-lt"/>
                <a:ea typeface="+mn-ea"/>
                <a:cs typeface="+mn-cs"/>
              </a:defRPr>
            </a:lvl6pPr>
            <a:lvl7pPr marL="2475035" indent="-190386" algn="l" defTabSz="380775" rtl="0" eaLnBrk="1" latinLnBrk="0" hangingPunct="1">
              <a:spcBef>
                <a:spcPct val="20000"/>
              </a:spcBef>
              <a:buFont typeface="Arial"/>
              <a:buChar char="•"/>
              <a:defRPr sz="1700" kern="1200">
                <a:solidFill>
                  <a:schemeClr val="tx1"/>
                </a:solidFill>
                <a:latin typeface="+mn-lt"/>
                <a:ea typeface="+mn-ea"/>
                <a:cs typeface="+mn-cs"/>
              </a:defRPr>
            </a:lvl7pPr>
            <a:lvl8pPr marL="2855808" indent="-190386" algn="l" defTabSz="380775" rtl="0" eaLnBrk="1" latinLnBrk="0" hangingPunct="1">
              <a:spcBef>
                <a:spcPct val="20000"/>
              </a:spcBef>
              <a:buFont typeface="Arial"/>
              <a:buChar char="•"/>
              <a:defRPr sz="1700" kern="1200">
                <a:solidFill>
                  <a:schemeClr val="tx1"/>
                </a:solidFill>
                <a:latin typeface="+mn-lt"/>
                <a:ea typeface="+mn-ea"/>
                <a:cs typeface="+mn-cs"/>
              </a:defRPr>
            </a:lvl8pPr>
            <a:lvl9pPr marL="3236581" indent="-190386" algn="l" defTabSz="380775" rtl="0" eaLnBrk="1" latinLnBrk="0" hangingPunct="1">
              <a:spcBef>
                <a:spcPct val="20000"/>
              </a:spcBef>
              <a:buFont typeface="Arial"/>
              <a:buChar char="•"/>
              <a:defRPr sz="1700" kern="1200">
                <a:solidFill>
                  <a:schemeClr val="tx1"/>
                </a:solidFill>
                <a:latin typeface="+mn-lt"/>
                <a:ea typeface="+mn-ea"/>
                <a:cs typeface="+mn-cs"/>
              </a:defRPr>
            </a:lvl9pPr>
          </a:lstStyle>
          <a:p>
            <a:r>
              <a:rPr lang="en-US" dirty="0"/>
              <a:t>Some approached are not used how it was intended but bring you to the destination either way. </a:t>
            </a:r>
          </a:p>
        </p:txBody>
      </p:sp>
    </p:spTree>
    <p:extLst>
      <p:ext uri="{BB962C8B-B14F-4D97-AF65-F5344CB8AC3E}">
        <p14:creationId xmlns:p14="http://schemas.microsoft.com/office/powerpoint/2010/main" val="273687496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8A4AE70F-117F-EF42-B6E3-55FC64DFF017}"/>
              </a:ext>
            </a:extLst>
          </p:cNvPr>
          <p:cNvPicPr>
            <a:picLocks noChangeAspect="1"/>
          </p:cNvPicPr>
          <p:nvPr/>
        </p:nvPicPr>
        <p:blipFill rotWithShape="1">
          <a:blip r:embed="rId2"/>
          <a:srcRect l="5736" r="5015"/>
          <a:stretch/>
        </p:blipFill>
        <p:spPr>
          <a:xfrm>
            <a:off x="1426324" y="2033043"/>
            <a:ext cx="4219734" cy="3021088"/>
          </a:xfrm>
          <a:prstGeom prst="rect">
            <a:avLst/>
          </a:prstGeom>
        </p:spPr>
      </p:pic>
      <p:sp>
        <p:nvSpPr>
          <p:cNvPr id="10" name="Bent Arrow 9">
            <a:extLst>
              <a:ext uri="{FF2B5EF4-FFF2-40B4-BE49-F238E27FC236}">
                <a16:creationId xmlns:a16="http://schemas.microsoft.com/office/drawing/2014/main" id="{BCEABD3B-A57E-D441-BE81-01C790472F3A}"/>
              </a:ext>
            </a:extLst>
          </p:cNvPr>
          <p:cNvSpPr/>
          <p:nvPr/>
        </p:nvSpPr>
        <p:spPr bwMode="auto">
          <a:xfrm rot="5400000" flipH="1">
            <a:off x="1282031" y="2363525"/>
            <a:ext cx="2391300" cy="2027589"/>
          </a:xfrm>
          <a:prstGeom prst="bentArrow">
            <a:avLst>
              <a:gd name="adj1" fmla="val 8412"/>
              <a:gd name="adj2" fmla="val 10936"/>
              <a:gd name="adj3" fmla="val 19038"/>
              <a:gd name="adj4" fmla="val 43750"/>
            </a:avLst>
          </a:prstGeom>
          <a:gradFill>
            <a:gsLst>
              <a:gs pos="44000">
                <a:srgbClr val="FC70B1"/>
              </a:gs>
              <a:gs pos="0">
                <a:srgbClr val="9F5FFE"/>
              </a:gs>
              <a:gs pos="100000">
                <a:srgbClr val="FF0000"/>
              </a:gs>
            </a:gsLst>
            <a:lin ang="10200000" scaled="0"/>
          </a:gradFill>
          <a:ln w="9525">
            <a:noFill/>
            <a:miter lim="800000"/>
            <a:headEnd/>
            <a:tailEnd/>
          </a:ln>
          <a:effectLst/>
        </p:spPr>
        <p:txBody>
          <a:bodyPr wrap="none" rtlCol="0" anchor="ctr">
            <a:prstTxWarp prst="textNoShape">
              <a:avLst/>
            </a:prstTxWarp>
          </a:bodyPr>
          <a:lstStyle/>
          <a:p>
            <a:pPr algn="ctr"/>
            <a:endParaRPr lang="en-US"/>
          </a:p>
        </p:txBody>
      </p:sp>
      <p:sp>
        <p:nvSpPr>
          <p:cNvPr id="12" name="Bent Arrow 11">
            <a:extLst>
              <a:ext uri="{FF2B5EF4-FFF2-40B4-BE49-F238E27FC236}">
                <a16:creationId xmlns:a16="http://schemas.microsoft.com/office/drawing/2014/main" id="{1A3CEFD3-0EFB-B64E-8EAF-AE7F14BBAEE2}"/>
              </a:ext>
            </a:extLst>
          </p:cNvPr>
          <p:cNvSpPr/>
          <p:nvPr/>
        </p:nvSpPr>
        <p:spPr bwMode="auto">
          <a:xfrm rot="16200000">
            <a:off x="2838584" y="2376796"/>
            <a:ext cx="2391300" cy="2027589"/>
          </a:xfrm>
          <a:prstGeom prst="bentArrow">
            <a:avLst>
              <a:gd name="adj1" fmla="val 8412"/>
              <a:gd name="adj2" fmla="val 12026"/>
              <a:gd name="adj3" fmla="val 18445"/>
              <a:gd name="adj4" fmla="val 43750"/>
            </a:avLst>
          </a:prstGeom>
          <a:gradFill>
            <a:gsLst>
              <a:gs pos="44000">
                <a:srgbClr val="FC70B1"/>
              </a:gs>
              <a:gs pos="0">
                <a:srgbClr val="9F5FFE"/>
              </a:gs>
              <a:gs pos="100000">
                <a:srgbClr val="FF0000"/>
              </a:gs>
            </a:gsLst>
            <a:lin ang="10200000" scaled="0"/>
          </a:gradFill>
          <a:ln w="9525">
            <a:noFill/>
            <a:miter lim="800000"/>
            <a:headEnd/>
            <a:tailEnd/>
          </a:ln>
          <a:effectLst/>
        </p:spPr>
        <p:txBody>
          <a:bodyPr wrap="none" rtlCol="0" anchor="ctr">
            <a:prstTxWarp prst="textNoShape">
              <a:avLst/>
            </a:prstTxWarp>
          </a:bodyPr>
          <a:lstStyle/>
          <a:p>
            <a:pPr algn="ctr"/>
            <a:endParaRPr lang="en-US" dirty="0"/>
          </a:p>
        </p:txBody>
      </p:sp>
      <p:sp>
        <p:nvSpPr>
          <p:cNvPr id="14" name="Bent Arrow 13">
            <a:extLst>
              <a:ext uri="{FF2B5EF4-FFF2-40B4-BE49-F238E27FC236}">
                <a16:creationId xmlns:a16="http://schemas.microsoft.com/office/drawing/2014/main" id="{F005BF78-531B-7E41-8006-E3D9BA54F280}"/>
              </a:ext>
            </a:extLst>
          </p:cNvPr>
          <p:cNvSpPr/>
          <p:nvPr/>
        </p:nvSpPr>
        <p:spPr bwMode="auto">
          <a:xfrm rot="16200000">
            <a:off x="2917966" y="2317916"/>
            <a:ext cx="1836673" cy="1585945"/>
          </a:xfrm>
          <a:prstGeom prst="bentArrow">
            <a:avLst>
              <a:gd name="adj1" fmla="val 8495"/>
              <a:gd name="adj2" fmla="val 14399"/>
              <a:gd name="adj3" fmla="val 23693"/>
              <a:gd name="adj4" fmla="val 43750"/>
            </a:avLst>
          </a:prstGeom>
          <a:gradFill>
            <a:gsLst>
              <a:gs pos="44000">
                <a:srgbClr val="FC70B1"/>
              </a:gs>
              <a:gs pos="0">
                <a:srgbClr val="9F5FFE"/>
              </a:gs>
              <a:gs pos="100000">
                <a:srgbClr val="FF0000"/>
              </a:gs>
            </a:gsLst>
            <a:lin ang="10200000" scaled="0"/>
          </a:gradFill>
          <a:ln w="9525">
            <a:noFill/>
            <a:miter lim="800000"/>
            <a:headEnd/>
            <a:tailEnd/>
          </a:ln>
          <a:effectLst/>
        </p:spPr>
        <p:txBody>
          <a:bodyPr wrap="none" rtlCol="0" anchor="ctr">
            <a:prstTxWarp prst="textNoShape">
              <a:avLst/>
            </a:prstTxWarp>
          </a:bodyPr>
          <a:lstStyle/>
          <a:p>
            <a:pPr algn="ctr"/>
            <a:endParaRPr lang="en-US"/>
          </a:p>
        </p:txBody>
      </p:sp>
      <p:sp>
        <p:nvSpPr>
          <p:cNvPr id="15" name="Bent Arrow 14">
            <a:extLst>
              <a:ext uri="{FF2B5EF4-FFF2-40B4-BE49-F238E27FC236}">
                <a16:creationId xmlns:a16="http://schemas.microsoft.com/office/drawing/2014/main" id="{50D204F2-0004-9447-8EA6-506B26669A1A}"/>
              </a:ext>
            </a:extLst>
          </p:cNvPr>
          <p:cNvSpPr/>
          <p:nvPr/>
        </p:nvSpPr>
        <p:spPr bwMode="auto">
          <a:xfrm rot="5400000" flipH="1">
            <a:off x="1780166" y="2304646"/>
            <a:ext cx="1836673" cy="1585945"/>
          </a:xfrm>
          <a:prstGeom prst="bentArrow">
            <a:avLst>
              <a:gd name="adj1" fmla="val 8495"/>
              <a:gd name="adj2" fmla="val 14860"/>
              <a:gd name="adj3" fmla="val 23693"/>
              <a:gd name="adj4" fmla="val 43750"/>
            </a:avLst>
          </a:prstGeom>
          <a:gradFill>
            <a:gsLst>
              <a:gs pos="44000">
                <a:srgbClr val="FC70B1"/>
              </a:gs>
              <a:gs pos="0">
                <a:srgbClr val="9F5FFE"/>
              </a:gs>
              <a:gs pos="100000">
                <a:srgbClr val="FF0000"/>
              </a:gs>
            </a:gsLst>
            <a:lin ang="10200000" scaled="0"/>
          </a:gradFill>
          <a:ln w="9525">
            <a:noFill/>
            <a:miter lim="800000"/>
            <a:headEnd/>
            <a:tailEnd/>
          </a:ln>
          <a:effectLst/>
        </p:spPr>
        <p:txBody>
          <a:bodyPr wrap="none" rtlCol="0" anchor="ctr">
            <a:prstTxWarp prst="textNoShape">
              <a:avLst/>
            </a:prstTxWarp>
          </a:bodyPr>
          <a:lstStyle/>
          <a:p>
            <a:pPr algn="ctr"/>
            <a:endParaRPr lang="en-US"/>
          </a:p>
        </p:txBody>
      </p:sp>
      <p:sp>
        <p:nvSpPr>
          <p:cNvPr id="16" name="Bent Arrow 15">
            <a:extLst>
              <a:ext uri="{FF2B5EF4-FFF2-40B4-BE49-F238E27FC236}">
                <a16:creationId xmlns:a16="http://schemas.microsoft.com/office/drawing/2014/main" id="{4EA0BA14-B899-AF4D-A5C3-31BF4E265310}"/>
              </a:ext>
            </a:extLst>
          </p:cNvPr>
          <p:cNvSpPr/>
          <p:nvPr/>
        </p:nvSpPr>
        <p:spPr bwMode="auto">
          <a:xfrm rot="16200000">
            <a:off x="2984296" y="2251580"/>
            <a:ext cx="1244039" cy="1125981"/>
          </a:xfrm>
          <a:prstGeom prst="bentArrow">
            <a:avLst>
              <a:gd name="adj1" fmla="val 13358"/>
              <a:gd name="adj2" fmla="val 19569"/>
              <a:gd name="adj3" fmla="val 32633"/>
              <a:gd name="adj4" fmla="val 43750"/>
            </a:avLst>
          </a:prstGeom>
          <a:gradFill>
            <a:gsLst>
              <a:gs pos="44000">
                <a:srgbClr val="FC70B1"/>
              </a:gs>
              <a:gs pos="0">
                <a:srgbClr val="9F5FFE"/>
              </a:gs>
              <a:gs pos="100000">
                <a:srgbClr val="FF0000"/>
              </a:gs>
            </a:gsLst>
            <a:lin ang="10200000" scaled="0"/>
          </a:gradFill>
          <a:ln w="9525">
            <a:noFill/>
            <a:miter lim="800000"/>
            <a:headEnd/>
            <a:tailEnd/>
          </a:ln>
          <a:effectLst/>
        </p:spPr>
        <p:txBody>
          <a:bodyPr wrap="none" rtlCol="0" anchor="ctr">
            <a:prstTxWarp prst="textNoShape">
              <a:avLst/>
            </a:prstTxWarp>
          </a:bodyPr>
          <a:lstStyle/>
          <a:p>
            <a:pPr algn="ctr"/>
            <a:endParaRPr lang="en-US"/>
          </a:p>
        </p:txBody>
      </p:sp>
      <p:sp>
        <p:nvSpPr>
          <p:cNvPr id="17" name="Bent Arrow 16">
            <a:extLst>
              <a:ext uri="{FF2B5EF4-FFF2-40B4-BE49-F238E27FC236}">
                <a16:creationId xmlns:a16="http://schemas.microsoft.com/office/drawing/2014/main" id="{EAE70718-BF2D-C540-A3F1-B90553E1295C}"/>
              </a:ext>
            </a:extLst>
          </p:cNvPr>
          <p:cNvSpPr/>
          <p:nvPr/>
        </p:nvSpPr>
        <p:spPr bwMode="auto">
          <a:xfrm rot="5400000" flipH="1">
            <a:off x="2337151" y="2238310"/>
            <a:ext cx="1244039" cy="1125980"/>
          </a:xfrm>
          <a:prstGeom prst="bentArrow">
            <a:avLst>
              <a:gd name="adj1" fmla="val 13358"/>
              <a:gd name="adj2" fmla="val 23076"/>
              <a:gd name="adj3" fmla="val 34248"/>
              <a:gd name="adj4" fmla="val 43750"/>
            </a:avLst>
          </a:prstGeom>
          <a:gradFill>
            <a:gsLst>
              <a:gs pos="44000">
                <a:srgbClr val="FC70B1"/>
              </a:gs>
              <a:gs pos="0">
                <a:srgbClr val="9F5FFE"/>
              </a:gs>
              <a:gs pos="100000">
                <a:srgbClr val="FF0000"/>
              </a:gs>
            </a:gsLst>
            <a:lin ang="10200000" scaled="0"/>
          </a:gradFill>
          <a:ln w="9525">
            <a:noFill/>
            <a:miter lim="800000"/>
            <a:headEnd/>
            <a:tailEnd/>
          </a:ln>
          <a:effectLst/>
        </p:spPr>
        <p:txBody>
          <a:bodyPr wrap="none" rtlCol="0" anchor="ctr">
            <a:prstTxWarp prst="textNoShape">
              <a:avLst/>
            </a:prstTxWarp>
          </a:bodyPr>
          <a:lstStyle/>
          <a:p>
            <a:pPr algn="ctr"/>
            <a:endParaRPr lang="en-US"/>
          </a:p>
        </p:txBody>
      </p:sp>
      <p:grpSp>
        <p:nvGrpSpPr>
          <p:cNvPr id="21" name="Group 20">
            <a:extLst>
              <a:ext uri="{FF2B5EF4-FFF2-40B4-BE49-F238E27FC236}">
                <a16:creationId xmlns:a16="http://schemas.microsoft.com/office/drawing/2014/main" id="{5DA9CDD2-A6EB-1C40-9728-55C083B8BA0A}"/>
              </a:ext>
            </a:extLst>
          </p:cNvPr>
          <p:cNvGrpSpPr/>
          <p:nvPr/>
        </p:nvGrpSpPr>
        <p:grpSpPr>
          <a:xfrm>
            <a:off x="1521619" y="1956709"/>
            <a:ext cx="1381951" cy="2976747"/>
            <a:chOff x="1521619" y="1956709"/>
            <a:chExt cx="1381951" cy="2976747"/>
          </a:xfrm>
        </p:grpSpPr>
        <p:sp>
          <p:nvSpPr>
            <p:cNvPr id="11" name="Rectangle 10">
              <a:extLst>
                <a:ext uri="{FF2B5EF4-FFF2-40B4-BE49-F238E27FC236}">
                  <a16:creationId xmlns:a16="http://schemas.microsoft.com/office/drawing/2014/main" id="{F021A456-67B0-C742-9959-708FC92B8038}"/>
                </a:ext>
              </a:extLst>
            </p:cNvPr>
            <p:cNvSpPr/>
            <p:nvPr/>
          </p:nvSpPr>
          <p:spPr bwMode="auto">
            <a:xfrm>
              <a:off x="1521619" y="1998567"/>
              <a:ext cx="1381951" cy="2934889"/>
            </a:xfrm>
            <a:prstGeom prst="rect">
              <a:avLst/>
            </a:prstGeom>
            <a:solidFill>
              <a:srgbClr val="00A701">
                <a:alpha val="34000"/>
              </a:srgbClr>
            </a:solidFill>
            <a:ln w="9525">
              <a:solidFill>
                <a:schemeClr val="tx1"/>
              </a:solidFill>
              <a:miter lim="800000"/>
              <a:headEnd/>
              <a:tailEnd/>
            </a:ln>
            <a:effectLst/>
          </p:spPr>
          <p:txBody>
            <a:bodyPr wrap="none" rtlCol="0" anchor="ctr">
              <a:prstTxWarp prst="textNoShape">
                <a:avLst/>
              </a:prstTxWarp>
            </a:bodyPr>
            <a:lstStyle/>
            <a:p>
              <a:pPr algn="ctr"/>
              <a:endParaRPr lang="en-US"/>
            </a:p>
          </p:txBody>
        </p:sp>
        <p:sp>
          <p:nvSpPr>
            <p:cNvPr id="18" name="TextBox 17">
              <a:extLst>
                <a:ext uri="{FF2B5EF4-FFF2-40B4-BE49-F238E27FC236}">
                  <a16:creationId xmlns:a16="http://schemas.microsoft.com/office/drawing/2014/main" id="{49B1F2E2-4C25-804F-8F0E-A1EB6E66D552}"/>
                </a:ext>
              </a:extLst>
            </p:cNvPr>
            <p:cNvSpPr txBox="1"/>
            <p:nvPr/>
          </p:nvSpPr>
          <p:spPr>
            <a:xfrm>
              <a:off x="1600576" y="1956709"/>
              <a:ext cx="1100558" cy="430887"/>
            </a:xfrm>
            <a:prstGeom prst="rect">
              <a:avLst/>
            </a:prstGeom>
            <a:noFill/>
          </p:spPr>
          <p:txBody>
            <a:bodyPr wrap="none" rtlCol="0">
              <a:spAutoFit/>
            </a:bodyPr>
            <a:lstStyle/>
            <a:p>
              <a:pPr>
                <a:spcAft>
                  <a:spcPts val="1200"/>
                </a:spcAft>
              </a:pPr>
              <a:r>
                <a:rPr lang="en-US" sz="2200" dirty="0">
                  <a:latin typeface="Verdana"/>
                  <a:cs typeface="Verdana"/>
                </a:rPr>
                <a:t>Task A</a:t>
              </a:r>
            </a:p>
          </p:txBody>
        </p:sp>
      </p:grpSp>
      <p:grpSp>
        <p:nvGrpSpPr>
          <p:cNvPr id="20" name="Group 19">
            <a:extLst>
              <a:ext uri="{FF2B5EF4-FFF2-40B4-BE49-F238E27FC236}">
                <a16:creationId xmlns:a16="http://schemas.microsoft.com/office/drawing/2014/main" id="{D9EA4BE0-3208-E941-8B42-5410C886B8A4}"/>
              </a:ext>
            </a:extLst>
          </p:cNvPr>
          <p:cNvGrpSpPr/>
          <p:nvPr/>
        </p:nvGrpSpPr>
        <p:grpSpPr>
          <a:xfrm>
            <a:off x="3631229" y="1956670"/>
            <a:ext cx="1381951" cy="2976786"/>
            <a:chOff x="3631229" y="1956670"/>
            <a:chExt cx="1381951" cy="2976786"/>
          </a:xfrm>
        </p:grpSpPr>
        <p:sp>
          <p:nvSpPr>
            <p:cNvPr id="13" name="Rectangle 12">
              <a:extLst>
                <a:ext uri="{FF2B5EF4-FFF2-40B4-BE49-F238E27FC236}">
                  <a16:creationId xmlns:a16="http://schemas.microsoft.com/office/drawing/2014/main" id="{E0E8CA2F-AEB1-BD45-B4DB-D34FCA7E7C10}"/>
                </a:ext>
              </a:extLst>
            </p:cNvPr>
            <p:cNvSpPr/>
            <p:nvPr/>
          </p:nvSpPr>
          <p:spPr bwMode="auto">
            <a:xfrm>
              <a:off x="3631229" y="1998567"/>
              <a:ext cx="1381951" cy="2934889"/>
            </a:xfrm>
            <a:prstGeom prst="rect">
              <a:avLst/>
            </a:prstGeom>
            <a:solidFill>
              <a:srgbClr val="FFC000">
                <a:alpha val="32000"/>
              </a:srgbClr>
            </a:solidFill>
            <a:ln w="9525">
              <a:solidFill>
                <a:schemeClr val="tx1"/>
              </a:solidFill>
              <a:miter lim="800000"/>
              <a:headEnd/>
              <a:tailEnd/>
            </a:ln>
            <a:effectLst/>
          </p:spPr>
          <p:txBody>
            <a:bodyPr wrap="none" rtlCol="0" anchor="ctr">
              <a:prstTxWarp prst="textNoShape">
                <a:avLst/>
              </a:prstTxWarp>
            </a:bodyPr>
            <a:lstStyle/>
            <a:p>
              <a:pPr algn="ctr"/>
              <a:endParaRPr lang="en-US"/>
            </a:p>
          </p:txBody>
        </p:sp>
        <p:sp>
          <p:nvSpPr>
            <p:cNvPr id="19" name="TextBox 18">
              <a:extLst>
                <a:ext uri="{FF2B5EF4-FFF2-40B4-BE49-F238E27FC236}">
                  <a16:creationId xmlns:a16="http://schemas.microsoft.com/office/drawing/2014/main" id="{AF6A0452-CD64-5043-9099-E5F34FFA3AEE}"/>
                </a:ext>
              </a:extLst>
            </p:cNvPr>
            <p:cNvSpPr txBox="1"/>
            <p:nvPr/>
          </p:nvSpPr>
          <p:spPr>
            <a:xfrm>
              <a:off x="3723336" y="1956670"/>
              <a:ext cx="1102161" cy="430887"/>
            </a:xfrm>
            <a:prstGeom prst="rect">
              <a:avLst/>
            </a:prstGeom>
            <a:noFill/>
          </p:spPr>
          <p:txBody>
            <a:bodyPr wrap="none" rtlCol="0">
              <a:spAutoFit/>
            </a:bodyPr>
            <a:lstStyle/>
            <a:p>
              <a:pPr>
                <a:spcAft>
                  <a:spcPts val="1200"/>
                </a:spcAft>
              </a:pPr>
              <a:r>
                <a:rPr lang="en-US" sz="2200" dirty="0">
                  <a:latin typeface="Verdana"/>
                  <a:cs typeface="Verdana"/>
                </a:rPr>
                <a:t>Task B</a:t>
              </a:r>
            </a:p>
          </p:txBody>
        </p:sp>
      </p:grpSp>
      <p:pic>
        <p:nvPicPr>
          <p:cNvPr id="2" name="Picture 1">
            <a:extLst>
              <a:ext uri="{FF2B5EF4-FFF2-40B4-BE49-F238E27FC236}">
                <a16:creationId xmlns:a16="http://schemas.microsoft.com/office/drawing/2014/main" id="{562A88C7-1906-D64F-BA3D-7AFF1B493BCC}"/>
              </a:ext>
            </a:extLst>
          </p:cNvPr>
          <p:cNvPicPr>
            <a:picLocks noChangeAspect="1"/>
          </p:cNvPicPr>
          <p:nvPr/>
        </p:nvPicPr>
        <p:blipFill>
          <a:blip r:embed="rId3"/>
          <a:stretch>
            <a:fillRect/>
          </a:stretch>
        </p:blipFill>
        <p:spPr>
          <a:xfrm>
            <a:off x="0" y="0"/>
            <a:ext cx="12192000" cy="6858000"/>
          </a:xfrm>
          <a:prstGeom prst="rect">
            <a:avLst/>
          </a:prstGeom>
        </p:spPr>
      </p:pic>
      <p:sp>
        <p:nvSpPr>
          <p:cNvPr id="3" name="Rectangle 2">
            <a:extLst>
              <a:ext uri="{FF2B5EF4-FFF2-40B4-BE49-F238E27FC236}">
                <a16:creationId xmlns:a16="http://schemas.microsoft.com/office/drawing/2014/main" id="{9B76C435-FC8B-F244-8E9A-8E1C6508CAFE}"/>
              </a:ext>
            </a:extLst>
          </p:cNvPr>
          <p:cNvSpPr/>
          <p:nvPr/>
        </p:nvSpPr>
        <p:spPr>
          <a:xfrm>
            <a:off x="6907290" y="1629235"/>
            <a:ext cx="3309432" cy="369332"/>
          </a:xfrm>
          <a:prstGeom prst="rect">
            <a:avLst/>
          </a:prstGeom>
        </p:spPr>
        <p:txBody>
          <a:bodyPr wrap="none">
            <a:spAutoFit/>
          </a:bodyPr>
          <a:lstStyle/>
          <a:p>
            <a:r>
              <a:rPr lang="en-GB" dirty="0">
                <a:latin typeface="Roboto"/>
                <a:hlinkClick r:id="rId4"/>
              </a:rPr>
              <a:t>https://youtu.be/g-ddZ1AT9MY</a:t>
            </a:r>
            <a:endParaRPr lang="en-US" dirty="0"/>
          </a:p>
        </p:txBody>
      </p:sp>
    </p:spTree>
    <p:extLst>
      <p:ext uri="{BB962C8B-B14F-4D97-AF65-F5344CB8AC3E}">
        <p14:creationId xmlns:p14="http://schemas.microsoft.com/office/powerpoint/2010/main" val="34128775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par>
                          <p:cTn id="7" fill="hold">
                            <p:stCondLst>
                              <p:cond delay="0"/>
                            </p:stCondLst>
                            <p:childTnLst>
                              <p:par>
                                <p:cTn id="8" presetID="22" presetClass="entr" presetSubtype="4" fill="hold" grpId="0" nodeType="after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wipe(down)">
                                      <p:cBhvr>
                                        <p:cTn id="10" dur="500"/>
                                        <p:tgtEl>
                                          <p:spTgt spid="10"/>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wipe(down)">
                                      <p:cBhvr>
                                        <p:cTn id="13" dur="500"/>
                                        <p:tgtEl>
                                          <p:spTgt spid="12"/>
                                        </p:tgtEl>
                                      </p:cBhvr>
                                    </p:animEffect>
                                  </p:childTnLst>
                                </p:cTn>
                              </p:par>
                            </p:childTnLst>
                          </p:cTn>
                        </p:par>
                        <p:par>
                          <p:cTn id="14" fill="hold">
                            <p:stCondLst>
                              <p:cond delay="500"/>
                            </p:stCondLst>
                            <p:childTnLst>
                              <p:par>
                                <p:cTn id="15" presetID="22" presetClass="entr" presetSubtype="4" fill="hold" grpId="0" nodeType="after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wipe(down)">
                                      <p:cBhvr>
                                        <p:cTn id="17" dur="500"/>
                                        <p:tgtEl>
                                          <p:spTgt spid="15"/>
                                        </p:tgtEl>
                                      </p:cBhvr>
                                    </p:animEffect>
                                  </p:childTnLst>
                                </p:cTn>
                              </p:par>
                              <p:par>
                                <p:cTn id="18" presetID="22" presetClass="entr" presetSubtype="4" fill="hold" grpId="0" nodeType="with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wipe(down)">
                                      <p:cBhvr>
                                        <p:cTn id="20" dur="500"/>
                                        <p:tgtEl>
                                          <p:spTgt spid="14"/>
                                        </p:tgtEl>
                                      </p:cBhvr>
                                    </p:animEffect>
                                  </p:childTnLst>
                                </p:cTn>
                              </p:par>
                            </p:childTnLst>
                          </p:cTn>
                        </p:par>
                        <p:par>
                          <p:cTn id="21" fill="hold">
                            <p:stCondLst>
                              <p:cond delay="1000"/>
                            </p:stCondLst>
                            <p:childTnLst>
                              <p:par>
                                <p:cTn id="22" presetID="22" presetClass="entr" presetSubtype="4" fill="hold" grpId="0" nodeType="afterEffect">
                                  <p:stCondLst>
                                    <p:cond delay="0"/>
                                  </p:stCondLst>
                                  <p:childTnLst>
                                    <p:set>
                                      <p:cBhvr>
                                        <p:cTn id="23" dur="1" fill="hold">
                                          <p:stCondLst>
                                            <p:cond delay="0"/>
                                          </p:stCondLst>
                                        </p:cTn>
                                        <p:tgtEl>
                                          <p:spTgt spid="16"/>
                                        </p:tgtEl>
                                        <p:attrNameLst>
                                          <p:attrName>style.visibility</p:attrName>
                                        </p:attrNameLst>
                                      </p:cBhvr>
                                      <p:to>
                                        <p:strVal val="visible"/>
                                      </p:to>
                                    </p:set>
                                    <p:animEffect transition="in" filter="wipe(down)">
                                      <p:cBhvr>
                                        <p:cTn id="24" dur="500"/>
                                        <p:tgtEl>
                                          <p:spTgt spid="16"/>
                                        </p:tgtEl>
                                      </p:cBhvr>
                                    </p:animEffect>
                                  </p:childTnLst>
                                </p:cTn>
                              </p:par>
                              <p:par>
                                <p:cTn id="25" presetID="22" presetClass="entr" presetSubtype="4" fill="hold" grpId="0" nodeType="with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wipe(down)">
                                      <p:cBhvr>
                                        <p:cTn id="27" dur="500"/>
                                        <p:tgtEl>
                                          <p:spTgt spid="17"/>
                                        </p:tgtEl>
                                      </p:cBhvr>
                                    </p:animEffec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nodeType="clickEffect">
                                  <p:stCondLst>
                                    <p:cond delay="0"/>
                                  </p:stCondLst>
                                  <p:childTnLst>
                                    <p:set>
                                      <p:cBhvr>
                                        <p:cTn id="31" dur="1" fill="hold">
                                          <p:stCondLst>
                                            <p:cond delay="0"/>
                                          </p:stCondLst>
                                        </p:cTn>
                                        <p:tgtEl>
                                          <p:spTgt spid="20"/>
                                        </p:tgtEl>
                                        <p:attrNameLst>
                                          <p:attrName>style.visibility</p:attrName>
                                        </p:attrNameLst>
                                      </p:cBhvr>
                                      <p:to>
                                        <p:strVal val="visible"/>
                                      </p:to>
                                    </p:set>
                                  </p:childTnLst>
                                </p:cTn>
                              </p:par>
                            </p:childTnLst>
                          </p:cTn>
                        </p:par>
                      </p:childTnLst>
                    </p:cTn>
                  </p:par>
                  <p:par>
                    <p:cTn id="32" fill="hold">
                      <p:stCondLst>
                        <p:cond delay="indefinite"/>
                      </p:stCondLst>
                      <p:childTnLst>
                        <p:par>
                          <p:cTn id="33" fill="hold">
                            <p:stCondLst>
                              <p:cond delay="0"/>
                            </p:stCondLst>
                            <p:childTnLst>
                              <p:par>
                                <p:cTn id="34" presetID="1" presetClass="entr" presetSubtype="0" fill="hold" nodeType="clickEffect">
                                  <p:stCondLst>
                                    <p:cond delay="0"/>
                                  </p:stCondLst>
                                  <p:childTnLst>
                                    <p:set>
                                      <p:cBhvr>
                                        <p:cTn id="35" dur="1" fill="hold">
                                          <p:stCondLst>
                                            <p:cond delay="0"/>
                                          </p:stCondLst>
                                        </p:cTn>
                                        <p:tgtEl>
                                          <p:spTgt spid="21"/>
                                        </p:tgtEl>
                                        <p:attrNameLst>
                                          <p:attrName>style.visibility</p:attrName>
                                        </p:attrNameLst>
                                      </p:cBhvr>
                                      <p:to>
                                        <p:strVal val="visible"/>
                                      </p:to>
                                    </p:set>
                                  </p:childTnLst>
                                </p:cTn>
                              </p:par>
                            </p:childTnLst>
                          </p:cTn>
                        </p:par>
                      </p:childTnLst>
                    </p:cTn>
                  </p:par>
                  <p:par>
                    <p:cTn id="36" fill="hold">
                      <p:stCondLst>
                        <p:cond delay="indefinite"/>
                      </p:stCondLst>
                      <p:childTnLst>
                        <p:par>
                          <p:cTn id="37" fill="hold">
                            <p:stCondLst>
                              <p:cond delay="0"/>
                            </p:stCondLst>
                            <p:childTnLst>
                              <p:par>
                                <p:cTn id="38" presetID="1" presetClass="exit" presetSubtype="0" fill="hold" nodeType="clickEffect">
                                  <p:stCondLst>
                                    <p:cond delay="0"/>
                                  </p:stCondLst>
                                  <p:childTnLst>
                                    <p:set>
                                      <p:cBhvr>
                                        <p:cTn id="39" dur="1" fill="hold">
                                          <p:stCondLst>
                                            <p:cond delay="0"/>
                                          </p:stCondLst>
                                        </p:cTn>
                                        <p:tgtEl>
                                          <p:spTgt spid="7"/>
                                        </p:tgtEl>
                                        <p:attrNameLst>
                                          <p:attrName>style.visibility</p:attrName>
                                        </p:attrNameLst>
                                      </p:cBhvr>
                                      <p:to>
                                        <p:strVal val="hidden"/>
                                      </p:to>
                                    </p:set>
                                  </p:childTnLst>
                                </p:cTn>
                              </p:par>
                              <p:par>
                                <p:cTn id="40" presetID="1" presetClass="exit" presetSubtype="0" fill="hold" grpId="1" nodeType="withEffect">
                                  <p:stCondLst>
                                    <p:cond delay="0"/>
                                  </p:stCondLst>
                                  <p:childTnLst>
                                    <p:set>
                                      <p:cBhvr>
                                        <p:cTn id="41" dur="1" fill="hold">
                                          <p:stCondLst>
                                            <p:cond delay="0"/>
                                          </p:stCondLst>
                                        </p:cTn>
                                        <p:tgtEl>
                                          <p:spTgt spid="10"/>
                                        </p:tgtEl>
                                        <p:attrNameLst>
                                          <p:attrName>style.visibility</p:attrName>
                                        </p:attrNameLst>
                                      </p:cBhvr>
                                      <p:to>
                                        <p:strVal val="hidden"/>
                                      </p:to>
                                    </p:set>
                                  </p:childTnLst>
                                </p:cTn>
                              </p:par>
                              <p:par>
                                <p:cTn id="42" presetID="1" presetClass="exit" presetSubtype="0" fill="hold" grpId="1" nodeType="withEffect">
                                  <p:stCondLst>
                                    <p:cond delay="0"/>
                                  </p:stCondLst>
                                  <p:childTnLst>
                                    <p:set>
                                      <p:cBhvr>
                                        <p:cTn id="43" dur="1" fill="hold">
                                          <p:stCondLst>
                                            <p:cond delay="0"/>
                                          </p:stCondLst>
                                        </p:cTn>
                                        <p:tgtEl>
                                          <p:spTgt spid="12"/>
                                        </p:tgtEl>
                                        <p:attrNameLst>
                                          <p:attrName>style.visibility</p:attrName>
                                        </p:attrNameLst>
                                      </p:cBhvr>
                                      <p:to>
                                        <p:strVal val="hidden"/>
                                      </p:to>
                                    </p:set>
                                  </p:childTnLst>
                                </p:cTn>
                              </p:par>
                              <p:par>
                                <p:cTn id="44" presetID="1" presetClass="exit" presetSubtype="0" fill="hold" grpId="1" nodeType="withEffect">
                                  <p:stCondLst>
                                    <p:cond delay="0"/>
                                  </p:stCondLst>
                                  <p:childTnLst>
                                    <p:set>
                                      <p:cBhvr>
                                        <p:cTn id="45" dur="1" fill="hold">
                                          <p:stCondLst>
                                            <p:cond delay="0"/>
                                          </p:stCondLst>
                                        </p:cTn>
                                        <p:tgtEl>
                                          <p:spTgt spid="14"/>
                                        </p:tgtEl>
                                        <p:attrNameLst>
                                          <p:attrName>style.visibility</p:attrName>
                                        </p:attrNameLst>
                                      </p:cBhvr>
                                      <p:to>
                                        <p:strVal val="hidden"/>
                                      </p:to>
                                    </p:set>
                                  </p:childTnLst>
                                </p:cTn>
                              </p:par>
                              <p:par>
                                <p:cTn id="46" presetID="1" presetClass="exit" presetSubtype="0" fill="hold" grpId="1" nodeType="withEffect">
                                  <p:stCondLst>
                                    <p:cond delay="0"/>
                                  </p:stCondLst>
                                  <p:childTnLst>
                                    <p:set>
                                      <p:cBhvr>
                                        <p:cTn id="47" dur="1" fill="hold">
                                          <p:stCondLst>
                                            <p:cond delay="0"/>
                                          </p:stCondLst>
                                        </p:cTn>
                                        <p:tgtEl>
                                          <p:spTgt spid="15"/>
                                        </p:tgtEl>
                                        <p:attrNameLst>
                                          <p:attrName>style.visibility</p:attrName>
                                        </p:attrNameLst>
                                      </p:cBhvr>
                                      <p:to>
                                        <p:strVal val="hidden"/>
                                      </p:to>
                                    </p:set>
                                  </p:childTnLst>
                                </p:cTn>
                              </p:par>
                              <p:par>
                                <p:cTn id="48" presetID="1" presetClass="exit" presetSubtype="0" fill="hold" grpId="1" nodeType="withEffect">
                                  <p:stCondLst>
                                    <p:cond delay="0"/>
                                  </p:stCondLst>
                                  <p:childTnLst>
                                    <p:set>
                                      <p:cBhvr>
                                        <p:cTn id="49" dur="1" fill="hold">
                                          <p:stCondLst>
                                            <p:cond delay="0"/>
                                          </p:stCondLst>
                                        </p:cTn>
                                        <p:tgtEl>
                                          <p:spTgt spid="16"/>
                                        </p:tgtEl>
                                        <p:attrNameLst>
                                          <p:attrName>style.visibility</p:attrName>
                                        </p:attrNameLst>
                                      </p:cBhvr>
                                      <p:to>
                                        <p:strVal val="hidden"/>
                                      </p:to>
                                    </p:set>
                                  </p:childTnLst>
                                </p:cTn>
                              </p:par>
                              <p:par>
                                <p:cTn id="50" presetID="1" presetClass="exit" presetSubtype="0" fill="hold" grpId="1" nodeType="withEffect">
                                  <p:stCondLst>
                                    <p:cond delay="0"/>
                                  </p:stCondLst>
                                  <p:childTnLst>
                                    <p:set>
                                      <p:cBhvr>
                                        <p:cTn id="51" dur="1" fill="hold">
                                          <p:stCondLst>
                                            <p:cond delay="0"/>
                                          </p:stCondLst>
                                        </p:cTn>
                                        <p:tgtEl>
                                          <p:spTgt spid="17"/>
                                        </p:tgtEl>
                                        <p:attrNameLst>
                                          <p:attrName>style.visibility</p:attrName>
                                        </p:attrNameLst>
                                      </p:cBhvr>
                                      <p:to>
                                        <p:strVal val="hidden"/>
                                      </p:to>
                                    </p:set>
                                  </p:childTnLst>
                                </p:cTn>
                              </p:par>
                              <p:par>
                                <p:cTn id="52" presetID="1" presetClass="exit" presetSubtype="0" fill="hold" nodeType="withEffect">
                                  <p:stCondLst>
                                    <p:cond delay="0"/>
                                  </p:stCondLst>
                                  <p:childTnLst>
                                    <p:set>
                                      <p:cBhvr>
                                        <p:cTn id="53" dur="1" fill="hold">
                                          <p:stCondLst>
                                            <p:cond delay="0"/>
                                          </p:stCondLst>
                                        </p:cTn>
                                        <p:tgtEl>
                                          <p:spTgt spid="21"/>
                                        </p:tgtEl>
                                        <p:attrNameLst>
                                          <p:attrName>style.visibility</p:attrName>
                                        </p:attrNameLst>
                                      </p:cBhvr>
                                      <p:to>
                                        <p:strVal val="hidden"/>
                                      </p:to>
                                    </p:set>
                                  </p:childTnLst>
                                </p:cTn>
                              </p:par>
                              <p:par>
                                <p:cTn id="54" presetID="1" presetClass="exit" presetSubtype="0" fill="hold" nodeType="withEffect">
                                  <p:stCondLst>
                                    <p:cond delay="0"/>
                                  </p:stCondLst>
                                  <p:childTnLst>
                                    <p:set>
                                      <p:cBhvr>
                                        <p:cTn id="55" dur="1" fill="hold">
                                          <p:stCondLst>
                                            <p:cond delay="0"/>
                                          </p:stCondLst>
                                        </p:cTn>
                                        <p:tgtEl>
                                          <p:spTgt spid="2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0" grpId="1" animBg="1"/>
      <p:bldP spid="12" grpId="0" animBg="1"/>
      <p:bldP spid="12" grpId="1" animBg="1"/>
      <p:bldP spid="14" grpId="0" animBg="1"/>
      <p:bldP spid="14" grpId="1" animBg="1"/>
      <p:bldP spid="15" grpId="0" animBg="1"/>
      <p:bldP spid="15" grpId="1" animBg="1"/>
      <p:bldP spid="16" grpId="0" animBg="1"/>
      <p:bldP spid="16" grpId="1" animBg="1"/>
      <p:bldP spid="17" grpId="0" animBg="1"/>
      <p:bldP spid="17" grpId="1" animBg="1"/>
    </p:bldLst>
  </p:timing>
</p:sld>
</file>

<file path=ppt/slides/slide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F7D11D9F-A0B5-F74F-9ADC-8772F552E8AD}"/>
              </a:ext>
            </a:extLst>
          </p:cNvPr>
          <p:cNvSpPr txBox="1">
            <a:spLocks/>
          </p:cNvSpPr>
          <p:nvPr/>
        </p:nvSpPr>
        <p:spPr bwMode="auto">
          <a:xfrm>
            <a:off x="1114489" y="10467"/>
            <a:ext cx="1596817" cy="72136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76154" tIns="38076" rIns="76154" bIns="38076" numCol="1" anchor="ctr" anchorCtr="0" compatLnSpc="1">
            <a:prstTxWarp prst="textNoShape">
              <a:avLst/>
            </a:prstTxWarp>
          </a:bodyPr>
          <a:lstStyle>
            <a:lvl1pPr algn="ctr" defTabSz="380775" rtl="0" fontAlgn="base">
              <a:spcBef>
                <a:spcPct val="0"/>
              </a:spcBef>
              <a:spcAft>
                <a:spcPct val="0"/>
              </a:spcAft>
              <a:defRPr sz="2300" kern="1200">
                <a:solidFill>
                  <a:schemeClr val="tx2"/>
                </a:solidFill>
                <a:latin typeface="Verdana"/>
                <a:ea typeface="ＭＳ Ｐゴシック" pitchFamily="-106" charset="-128"/>
                <a:cs typeface="Verdana"/>
              </a:defRPr>
            </a:lvl1pPr>
            <a:lvl2pPr algn="ctr" defTabSz="380775" rtl="0" fontAlgn="base">
              <a:spcBef>
                <a:spcPct val="0"/>
              </a:spcBef>
              <a:spcAft>
                <a:spcPct val="0"/>
              </a:spcAft>
              <a:defRPr sz="2300">
                <a:solidFill>
                  <a:schemeClr val="tx2"/>
                </a:solidFill>
                <a:latin typeface="Verdana" pitchFamily="-106" charset="0"/>
                <a:ea typeface="ＭＳ Ｐゴシック" pitchFamily="-106" charset="-128"/>
                <a:cs typeface="Verdana" pitchFamily="34" charset="0"/>
              </a:defRPr>
            </a:lvl2pPr>
            <a:lvl3pPr algn="ctr" defTabSz="380775" rtl="0" fontAlgn="base">
              <a:spcBef>
                <a:spcPct val="0"/>
              </a:spcBef>
              <a:spcAft>
                <a:spcPct val="0"/>
              </a:spcAft>
              <a:defRPr sz="2300">
                <a:solidFill>
                  <a:schemeClr val="tx2"/>
                </a:solidFill>
                <a:latin typeface="Verdana" pitchFamily="-106" charset="0"/>
                <a:ea typeface="ＭＳ Ｐゴシック" pitchFamily="-106" charset="-128"/>
                <a:cs typeface="Verdana" pitchFamily="34" charset="0"/>
              </a:defRPr>
            </a:lvl3pPr>
            <a:lvl4pPr algn="ctr" defTabSz="380775" rtl="0" fontAlgn="base">
              <a:spcBef>
                <a:spcPct val="0"/>
              </a:spcBef>
              <a:spcAft>
                <a:spcPct val="0"/>
              </a:spcAft>
              <a:defRPr sz="2300">
                <a:solidFill>
                  <a:schemeClr val="tx2"/>
                </a:solidFill>
                <a:latin typeface="Verdana" pitchFamily="-106" charset="0"/>
                <a:ea typeface="ＭＳ Ｐゴシック" pitchFamily="-106" charset="-128"/>
                <a:cs typeface="Verdana" pitchFamily="34" charset="0"/>
              </a:defRPr>
            </a:lvl4pPr>
            <a:lvl5pPr algn="ctr" defTabSz="380775" rtl="0" fontAlgn="base">
              <a:spcBef>
                <a:spcPct val="0"/>
              </a:spcBef>
              <a:spcAft>
                <a:spcPct val="0"/>
              </a:spcAft>
              <a:defRPr sz="2300">
                <a:solidFill>
                  <a:schemeClr val="tx2"/>
                </a:solidFill>
                <a:latin typeface="Verdana" pitchFamily="-106" charset="0"/>
                <a:ea typeface="ＭＳ Ｐゴシック" pitchFamily="-106" charset="-128"/>
                <a:cs typeface="Verdana" pitchFamily="34" charset="0"/>
              </a:defRPr>
            </a:lvl5pPr>
            <a:lvl6pPr marL="380775" algn="ctr" defTabSz="380775" rtl="0" eaLnBrk="1" fontAlgn="base" hangingPunct="1">
              <a:spcBef>
                <a:spcPct val="0"/>
              </a:spcBef>
              <a:spcAft>
                <a:spcPct val="0"/>
              </a:spcAft>
              <a:defRPr sz="2300">
                <a:solidFill>
                  <a:schemeClr val="tx2"/>
                </a:solidFill>
                <a:latin typeface="Verdana" pitchFamily="-106" charset="0"/>
                <a:ea typeface="ＭＳ Ｐゴシック" pitchFamily="-106" charset="-128"/>
              </a:defRPr>
            </a:lvl6pPr>
            <a:lvl7pPr marL="761551" algn="ctr" defTabSz="380775" rtl="0" eaLnBrk="1" fontAlgn="base" hangingPunct="1">
              <a:spcBef>
                <a:spcPct val="0"/>
              </a:spcBef>
              <a:spcAft>
                <a:spcPct val="0"/>
              </a:spcAft>
              <a:defRPr sz="2300">
                <a:solidFill>
                  <a:schemeClr val="tx2"/>
                </a:solidFill>
                <a:latin typeface="Verdana" pitchFamily="-106" charset="0"/>
                <a:ea typeface="ＭＳ Ｐゴシック" pitchFamily="-106" charset="-128"/>
              </a:defRPr>
            </a:lvl7pPr>
            <a:lvl8pPr marL="1142324" algn="ctr" defTabSz="380775" rtl="0" eaLnBrk="1" fontAlgn="base" hangingPunct="1">
              <a:spcBef>
                <a:spcPct val="0"/>
              </a:spcBef>
              <a:spcAft>
                <a:spcPct val="0"/>
              </a:spcAft>
              <a:defRPr sz="2300">
                <a:solidFill>
                  <a:schemeClr val="tx2"/>
                </a:solidFill>
                <a:latin typeface="Verdana" pitchFamily="-106" charset="0"/>
                <a:ea typeface="ＭＳ Ｐゴシック" pitchFamily="-106" charset="-128"/>
              </a:defRPr>
            </a:lvl8pPr>
            <a:lvl9pPr marL="1523097" algn="ctr" defTabSz="380775" rtl="0" eaLnBrk="1" fontAlgn="base" hangingPunct="1">
              <a:spcBef>
                <a:spcPct val="0"/>
              </a:spcBef>
              <a:spcAft>
                <a:spcPct val="0"/>
              </a:spcAft>
              <a:defRPr sz="2300">
                <a:solidFill>
                  <a:schemeClr val="tx2"/>
                </a:solidFill>
                <a:latin typeface="Verdana" pitchFamily="-106" charset="0"/>
                <a:ea typeface="ＭＳ Ｐゴシック" pitchFamily="-106" charset="-128"/>
              </a:defRPr>
            </a:lvl9pPr>
          </a:lstStyle>
          <a:p>
            <a:r>
              <a:rPr lang="en-US"/>
              <a:t>GE-BOLD</a:t>
            </a:r>
            <a:endParaRPr lang="en-US" dirty="0"/>
          </a:p>
        </p:txBody>
      </p:sp>
      <p:sp>
        <p:nvSpPr>
          <p:cNvPr id="6" name="Title 1">
            <a:extLst>
              <a:ext uri="{FF2B5EF4-FFF2-40B4-BE49-F238E27FC236}">
                <a16:creationId xmlns:a16="http://schemas.microsoft.com/office/drawing/2014/main" id="{0AEFCEBE-C563-A140-9F5F-C6E68880DB25}"/>
              </a:ext>
            </a:extLst>
          </p:cNvPr>
          <p:cNvSpPr txBox="1">
            <a:spLocks/>
          </p:cNvSpPr>
          <p:nvPr/>
        </p:nvSpPr>
        <p:spPr bwMode="auto">
          <a:xfrm>
            <a:off x="3598885" y="0"/>
            <a:ext cx="1596817" cy="72136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76154" tIns="38076" rIns="76154" bIns="38076" numCol="1" anchor="ctr" anchorCtr="0" compatLnSpc="1">
            <a:prstTxWarp prst="textNoShape">
              <a:avLst/>
            </a:prstTxWarp>
          </a:bodyPr>
          <a:lstStyle>
            <a:lvl1pPr algn="ctr" defTabSz="380775" rtl="0" fontAlgn="base">
              <a:spcBef>
                <a:spcPct val="0"/>
              </a:spcBef>
              <a:spcAft>
                <a:spcPct val="0"/>
              </a:spcAft>
              <a:defRPr sz="2300" kern="1200">
                <a:solidFill>
                  <a:schemeClr val="tx2"/>
                </a:solidFill>
                <a:latin typeface="Verdana"/>
                <a:ea typeface="ＭＳ Ｐゴシック" pitchFamily="-106" charset="-128"/>
                <a:cs typeface="Verdana"/>
              </a:defRPr>
            </a:lvl1pPr>
            <a:lvl2pPr algn="ctr" defTabSz="380775" rtl="0" fontAlgn="base">
              <a:spcBef>
                <a:spcPct val="0"/>
              </a:spcBef>
              <a:spcAft>
                <a:spcPct val="0"/>
              </a:spcAft>
              <a:defRPr sz="2300">
                <a:solidFill>
                  <a:schemeClr val="tx2"/>
                </a:solidFill>
                <a:latin typeface="Verdana" pitchFamily="-106" charset="0"/>
                <a:ea typeface="ＭＳ Ｐゴシック" pitchFamily="-106" charset="-128"/>
                <a:cs typeface="Verdana" pitchFamily="34" charset="0"/>
              </a:defRPr>
            </a:lvl2pPr>
            <a:lvl3pPr algn="ctr" defTabSz="380775" rtl="0" fontAlgn="base">
              <a:spcBef>
                <a:spcPct val="0"/>
              </a:spcBef>
              <a:spcAft>
                <a:spcPct val="0"/>
              </a:spcAft>
              <a:defRPr sz="2300">
                <a:solidFill>
                  <a:schemeClr val="tx2"/>
                </a:solidFill>
                <a:latin typeface="Verdana" pitchFamily="-106" charset="0"/>
                <a:ea typeface="ＭＳ Ｐゴシック" pitchFamily="-106" charset="-128"/>
                <a:cs typeface="Verdana" pitchFamily="34" charset="0"/>
              </a:defRPr>
            </a:lvl3pPr>
            <a:lvl4pPr algn="ctr" defTabSz="380775" rtl="0" fontAlgn="base">
              <a:spcBef>
                <a:spcPct val="0"/>
              </a:spcBef>
              <a:spcAft>
                <a:spcPct val="0"/>
              </a:spcAft>
              <a:defRPr sz="2300">
                <a:solidFill>
                  <a:schemeClr val="tx2"/>
                </a:solidFill>
                <a:latin typeface="Verdana" pitchFamily="-106" charset="0"/>
                <a:ea typeface="ＭＳ Ｐゴシック" pitchFamily="-106" charset="-128"/>
                <a:cs typeface="Verdana" pitchFamily="34" charset="0"/>
              </a:defRPr>
            </a:lvl4pPr>
            <a:lvl5pPr algn="ctr" defTabSz="380775" rtl="0" fontAlgn="base">
              <a:spcBef>
                <a:spcPct val="0"/>
              </a:spcBef>
              <a:spcAft>
                <a:spcPct val="0"/>
              </a:spcAft>
              <a:defRPr sz="2300">
                <a:solidFill>
                  <a:schemeClr val="tx2"/>
                </a:solidFill>
                <a:latin typeface="Verdana" pitchFamily="-106" charset="0"/>
                <a:ea typeface="ＭＳ Ｐゴシック" pitchFamily="-106" charset="-128"/>
                <a:cs typeface="Verdana" pitchFamily="34" charset="0"/>
              </a:defRPr>
            </a:lvl5pPr>
            <a:lvl6pPr marL="380775" algn="ctr" defTabSz="380775" rtl="0" eaLnBrk="1" fontAlgn="base" hangingPunct="1">
              <a:spcBef>
                <a:spcPct val="0"/>
              </a:spcBef>
              <a:spcAft>
                <a:spcPct val="0"/>
              </a:spcAft>
              <a:defRPr sz="2300">
                <a:solidFill>
                  <a:schemeClr val="tx2"/>
                </a:solidFill>
                <a:latin typeface="Verdana" pitchFamily="-106" charset="0"/>
                <a:ea typeface="ＭＳ Ｐゴシック" pitchFamily="-106" charset="-128"/>
              </a:defRPr>
            </a:lvl6pPr>
            <a:lvl7pPr marL="761551" algn="ctr" defTabSz="380775" rtl="0" eaLnBrk="1" fontAlgn="base" hangingPunct="1">
              <a:spcBef>
                <a:spcPct val="0"/>
              </a:spcBef>
              <a:spcAft>
                <a:spcPct val="0"/>
              </a:spcAft>
              <a:defRPr sz="2300">
                <a:solidFill>
                  <a:schemeClr val="tx2"/>
                </a:solidFill>
                <a:latin typeface="Verdana" pitchFamily="-106" charset="0"/>
                <a:ea typeface="ＭＳ Ｐゴシック" pitchFamily="-106" charset="-128"/>
              </a:defRPr>
            </a:lvl7pPr>
            <a:lvl8pPr marL="1142324" algn="ctr" defTabSz="380775" rtl="0" eaLnBrk="1" fontAlgn="base" hangingPunct="1">
              <a:spcBef>
                <a:spcPct val="0"/>
              </a:spcBef>
              <a:spcAft>
                <a:spcPct val="0"/>
              </a:spcAft>
              <a:defRPr sz="2300">
                <a:solidFill>
                  <a:schemeClr val="tx2"/>
                </a:solidFill>
                <a:latin typeface="Verdana" pitchFamily="-106" charset="0"/>
                <a:ea typeface="ＭＳ Ｐゴシック" pitchFamily="-106" charset="-128"/>
              </a:defRPr>
            </a:lvl8pPr>
            <a:lvl9pPr marL="1523097" algn="ctr" defTabSz="380775" rtl="0" eaLnBrk="1" fontAlgn="base" hangingPunct="1">
              <a:spcBef>
                <a:spcPct val="0"/>
              </a:spcBef>
              <a:spcAft>
                <a:spcPct val="0"/>
              </a:spcAft>
              <a:defRPr sz="2300">
                <a:solidFill>
                  <a:schemeClr val="tx2"/>
                </a:solidFill>
                <a:latin typeface="Verdana" pitchFamily="-106" charset="0"/>
                <a:ea typeface="ＭＳ Ｐゴシック" pitchFamily="-106" charset="-128"/>
              </a:defRPr>
            </a:lvl9pPr>
          </a:lstStyle>
          <a:p>
            <a:r>
              <a:rPr lang="en-US" dirty="0"/>
              <a:t>SE-BOLD</a:t>
            </a:r>
          </a:p>
        </p:txBody>
      </p:sp>
      <p:sp>
        <p:nvSpPr>
          <p:cNvPr id="7" name="Title 1">
            <a:extLst>
              <a:ext uri="{FF2B5EF4-FFF2-40B4-BE49-F238E27FC236}">
                <a16:creationId xmlns:a16="http://schemas.microsoft.com/office/drawing/2014/main" id="{130AF995-867E-D34C-9ADF-88AB74338852}"/>
              </a:ext>
            </a:extLst>
          </p:cNvPr>
          <p:cNvSpPr txBox="1">
            <a:spLocks/>
          </p:cNvSpPr>
          <p:nvPr/>
        </p:nvSpPr>
        <p:spPr bwMode="auto">
          <a:xfrm>
            <a:off x="5741584" y="1151"/>
            <a:ext cx="1596817" cy="72136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76154" tIns="38076" rIns="76154" bIns="38076" numCol="1" anchor="ctr" anchorCtr="0" compatLnSpc="1">
            <a:prstTxWarp prst="textNoShape">
              <a:avLst/>
            </a:prstTxWarp>
          </a:bodyPr>
          <a:lstStyle>
            <a:lvl1pPr algn="ctr" defTabSz="380775" rtl="0" fontAlgn="base">
              <a:spcBef>
                <a:spcPct val="0"/>
              </a:spcBef>
              <a:spcAft>
                <a:spcPct val="0"/>
              </a:spcAft>
              <a:defRPr sz="2300" kern="1200">
                <a:solidFill>
                  <a:schemeClr val="tx2"/>
                </a:solidFill>
                <a:latin typeface="Verdana"/>
                <a:ea typeface="ＭＳ Ｐゴシック" pitchFamily="-106" charset="-128"/>
                <a:cs typeface="Verdana"/>
              </a:defRPr>
            </a:lvl1pPr>
            <a:lvl2pPr algn="ctr" defTabSz="380775" rtl="0" fontAlgn="base">
              <a:spcBef>
                <a:spcPct val="0"/>
              </a:spcBef>
              <a:spcAft>
                <a:spcPct val="0"/>
              </a:spcAft>
              <a:defRPr sz="2300">
                <a:solidFill>
                  <a:schemeClr val="tx2"/>
                </a:solidFill>
                <a:latin typeface="Verdana" pitchFamily="-106" charset="0"/>
                <a:ea typeface="ＭＳ Ｐゴシック" pitchFamily="-106" charset="-128"/>
                <a:cs typeface="Verdana" pitchFamily="34" charset="0"/>
              </a:defRPr>
            </a:lvl2pPr>
            <a:lvl3pPr algn="ctr" defTabSz="380775" rtl="0" fontAlgn="base">
              <a:spcBef>
                <a:spcPct val="0"/>
              </a:spcBef>
              <a:spcAft>
                <a:spcPct val="0"/>
              </a:spcAft>
              <a:defRPr sz="2300">
                <a:solidFill>
                  <a:schemeClr val="tx2"/>
                </a:solidFill>
                <a:latin typeface="Verdana" pitchFamily="-106" charset="0"/>
                <a:ea typeface="ＭＳ Ｐゴシック" pitchFamily="-106" charset="-128"/>
                <a:cs typeface="Verdana" pitchFamily="34" charset="0"/>
              </a:defRPr>
            </a:lvl3pPr>
            <a:lvl4pPr algn="ctr" defTabSz="380775" rtl="0" fontAlgn="base">
              <a:spcBef>
                <a:spcPct val="0"/>
              </a:spcBef>
              <a:spcAft>
                <a:spcPct val="0"/>
              </a:spcAft>
              <a:defRPr sz="2300">
                <a:solidFill>
                  <a:schemeClr val="tx2"/>
                </a:solidFill>
                <a:latin typeface="Verdana" pitchFamily="-106" charset="0"/>
                <a:ea typeface="ＭＳ Ｐゴシック" pitchFamily="-106" charset="-128"/>
                <a:cs typeface="Verdana" pitchFamily="34" charset="0"/>
              </a:defRPr>
            </a:lvl4pPr>
            <a:lvl5pPr algn="ctr" defTabSz="380775" rtl="0" fontAlgn="base">
              <a:spcBef>
                <a:spcPct val="0"/>
              </a:spcBef>
              <a:spcAft>
                <a:spcPct val="0"/>
              </a:spcAft>
              <a:defRPr sz="2300">
                <a:solidFill>
                  <a:schemeClr val="tx2"/>
                </a:solidFill>
                <a:latin typeface="Verdana" pitchFamily="-106" charset="0"/>
                <a:ea typeface="ＭＳ Ｐゴシック" pitchFamily="-106" charset="-128"/>
                <a:cs typeface="Verdana" pitchFamily="34" charset="0"/>
              </a:defRPr>
            </a:lvl5pPr>
            <a:lvl6pPr marL="380775" algn="ctr" defTabSz="380775" rtl="0" eaLnBrk="1" fontAlgn="base" hangingPunct="1">
              <a:spcBef>
                <a:spcPct val="0"/>
              </a:spcBef>
              <a:spcAft>
                <a:spcPct val="0"/>
              </a:spcAft>
              <a:defRPr sz="2300">
                <a:solidFill>
                  <a:schemeClr val="tx2"/>
                </a:solidFill>
                <a:latin typeface="Verdana" pitchFamily="-106" charset="0"/>
                <a:ea typeface="ＭＳ Ｐゴシック" pitchFamily="-106" charset="-128"/>
              </a:defRPr>
            </a:lvl6pPr>
            <a:lvl7pPr marL="761551" algn="ctr" defTabSz="380775" rtl="0" eaLnBrk="1" fontAlgn="base" hangingPunct="1">
              <a:spcBef>
                <a:spcPct val="0"/>
              </a:spcBef>
              <a:spcAft>
                <a:spcPct val="0"/>
              </a:spcAft>
              <a:defRPr sz="2300">
                <a:solidFill>
                  <a:schemeClr val="tx2"/>
                </a:solidFill>
                <a:latin typeface="Verdana" pitchFamily="-106" charset="0"/>
                <a:ea typeface="ＭＳ Ｐゴシック" pitchFamily="-106" charset="-128"/>
              </a:defRPr>
            </a:lvl7pPr>
            <a:lvl8pPr marL="1142324" algn="ctr" defTabSz="380775" rtl="0" eaLnBrk="1" fontAlgn="base" hangingPunct="1">
              <a:spcBef>
                <a:spcPct val="0"/>
              </a:spcBef>
              <a:spcAft>
                <a:spcPct val="0"/>
              </a:spcAft>
              <a:defRPr sz="2300">
                <a:solidFill>
                  <a:schemeClr val="tx2"/>
                </a:solidFill>
                <a:latin typeface="Verdana" pitchFamily="-106" charset="0"/>
                <a:ea typeface="ＭＳ Ｐゴシック" pitchFamily="-106" charset="-128"/>
              </a:defRPr>
            </a:lvl8pPr>
            <a:lvl9pPr marL="1523097" algn="ctr" defTabSz="380775" rtl="0" eaLnBrk="1" fontAlgn="base" hangingPunct="1">
              <a:spcBef>
                <a:spcPct val="0"/>
              </a:spcBef>
              <a:spcAft>
                <a:spcPct val="0"/>
              </a:spcAft>
              <a:defRPr sz="2300">
                <a:solidFill>
                  <a:schemeClr val="tx2"/>
                </a:solidFill>
                <a:latin typeface="Verdana" pitchFamily="-106" charset="0"/>
                <a:ea typeface="ＭＳ Ｐゴシック" pitchFamily="-106" charset="-128"/>
              </a:defRPr>
            </a:lvl9pPr>
          </a:lstStyle>
          <a:p>
            <a:r>
              <a:rPr lang="en-US" dirty="0"/>
              <a:t>GRASE</a:t>
            </a:r>
          </a:p>
        </p:txBody>
      </p:sp>
      <p:sp>
        <p:nvSpPr>
          <p:cNvPr id="8" name="Title 1">
            <a:extLst>
              <a:ext uri="{FF2B5EF4-FFF2-40B4-BE49-F238E27FC236}">
                <a16:creationId xmlns:a16="http://schemas.microsoft.com/office/drawing/2014/main" id="{49A6935A-7582-F24F-8978-2CC2B5CCE38B}"/>
              </a:ext>
            </a:extLst>
          </p:cNvPr>
          <p:cNvSpPr txBox="1">
            <a:spLocks/>
          </p:cNvSpPr>
          <p:nvPr/>
        </p:nvSpPr>
        <p:spPr bwMode="auto">
          <a:xfrm>
            <a:off x="7899511" y="0"/>
            <a:ext cx="1596817" cy="72136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76154" tIns="38076" rIns="76154" bIns="38076" numCol="1" anchor="ctr" anchorCtr="0" compatLnSpc="1">
            <a:prstTxWarp prst="textNoShape">
              <a:avLst/>
            </a:prstTxWarp>
          </a:bodyPr>
          <a:lstStyle>
            <a:lvl1pPr algn="ctr" defTabSz="380775" rtl="0" fontAlgn="base">
              <a:spcBef>
                <a:spcPct val="0"/>
              </a:spcBef>
              <a:spcAft>
                <a:spcPct val="0"/>
              </a:spcAft>
              <a:defRPr sz="2300" kern="1200">
                <a:solidFill>
                  <a:schemeClr val="tx2"/>
                </a:solidFill>
                <a:latin typeface="Verdana"/>
                <a:ea typeface="ＭＳ Ｐゴシック" pitchFamily="-106" charset="-128"/>
                <a:cs typeface="Verdana"/>
              </a:defRPr>
            </a:lvl1pPr>
            <a:lvl2pPr algn="ctr" defTabSz="380775" rtl="0" fontAlgn="base">
              <a:spcBef>
                <a:spcPct val="0"/>
              </a:spcBef>
              <a:spcAft>
                <a:spcPct val="0"/>
              </a:spcAft>
              <a:defRPr sz="2300">
                <a:solidFill>
                  <a:schemeClr val="tx2"/>
                </a:solidFill>
                <a:latin typeface="Verdana" pitchFamily="-106" charset="0"/>
                <a:ea typeface="ＭＳ Ｐゴシック" pitchFamily="-106" charset="-128"/>
                <a:cs typeface="Verdana" pitchFamily="34" charset="0"/>
              </a:defRPr>
            </a:lvl2pPr>
            <a:lvl3pPr algn="ctr" defTabSz="380775" rtl="0" fontAlgn="base">
              <a:spcBef>
                <a:spcPct val="0"/>
              </a:spcBef>
              <a:spcAft>
                <a:spcPct val="0"/>
              </a:spcAft>
              <a:defRPr sz="2300">
                <a:solidFill>
                  <a:schemeClr val="tx2"/>
                </a:solidFill>
                <a:latin typeface="Verdana" pitchFamily="-106" charset="0"/>
                <a:ea typeface="ＭＳ Ｐゴシック" pitchFamily="-106" charset="-128"/>
                <a:cs typeface="Verdana" pitchFamily="34" charset="0"/>
              </a:defRPr>
            </a:lvl3pPr>
            <a:lvl4pPr algn="ctr" defTabSz="380775" rtl="0" fontAlgn="base">
              <a:spcBef>
                <a:spcPct val="0"/>
              </a:spcBef>
              <a:spcAft>
                <a:spcPct val="0"/>
              </a:spcAft>
              <a:defRPr sz="2300">
                <a:solidFill>
                  <a:schemeClr val="tx2"/>
                </a:solidFill>
                <a:latin typeface="Verdana" pitchFamily="-106" charset="0"/>
                <a:ea typeface="ＭＳ Ｐゴシック" pitchFamily="-106" charset="-128"/>
                <a:cs typeface="Verdana" pitchFamily="34" charset="0"/>
              </a:defRPr>
            </a:lvl4pPr>
            <a:lvl5pPr algn="ctr" defTabSz="380775" rtl="0" fontAlgn="base">
              <a:spcBef>
                <a:spcPct val="0"/>
              </a:spcBef>
              <a:spcAft>
                <a:spcPct val="0"/>
              </a:spcAft>
              <a:defRPr sz="2300">
                <a:solidFill>
                  <a:schemeClr val="tx2"/>
                </a:solidFill>
                <a:latin typeface="Verdana" pitchFamily="-106" charset="0"/>
                <a:ea typeface="ＭＳ Ｐゴシック" pitchFamily="-106" charset="-128"/>
                <a:cs typeface="Verdana" pitchFamily="34" charset="0"/>
              </a:defRPr>
            </a:lvl5pPr>
            <a:lvl6pPr marL="380775" algn="ctr" defTabSz="380775" rtl="0" eaLnBrk="1" fontAlgn="base" hangingPunct="1">
              <a:spcBef>
                <a:spcPct val="0"/>
              </a:spcBef>
              <a:spcAft>
                <a:spcPct val="0"/>
              </a:spcAft>
              <a:defRPr sz="2300">
                <a:solidFill>
                  <a:schemeClr val="tx2"/>
                </a:solidFill>
                <a:latin typeface="Verdana" pitchFamily="-106" charset="0"/>
                <a:ea typeface="ＭＳ Ｐゴシック" pitchFamily="-106" charset="-128"/>
              </a:defRPr>
            </a:lvl6pPr>
            <a:lvl7pPr marL="761551" algn="ctr" defTabSz="380775" rtl="0" eaLnBrk="1" fontAlgn="base" hangingPunct="1">
              <a:spcBef>
                <a:spcPct val="0"/>
              </a:spcBef>
              <a:spcAft>
                <a:spcPct val="0"/>
              </a:spcAft>
              <a:defRPr sz="2300">
                <a:solidFill>
                  <a:schemeClr val="tx2"/>
                </a:solidFill>
                <a:latin typeface="Verdana" pitchFamily="-106" charset="0"/>
                <a:ea typeface="ＭＳ Ｐゴシック" pitchFamily="-106" charset="-128"/>
              </a:defRPr>
            </a:lvl7pPr>
            <a:lvl8pPr marL="1142324" algn="ctr" defTabSz="380775" rtl="0" eaLnBrk="1" fontAlgn="base" hangingPunct="1">
              <a:spcBef>
                <a:spcPct val="0"/>
              </a:spcBef>
              <a:spcAft>
                <a:spcPct val="0"/>
              </a:spcAft>
              <a:defRPr sz="2300">
                <a:solidFill>
                  <a:schemeClr val="tx2"/>
                </a:solidFill>
                <a:latin typeface="Verdana" pitchFamily="-106" charset="0"/>
                <a:ea typeface="ＭＳ Ｐゴシック" pitchFamily="-106" charset="-128"/>
              </a:defRPr>
            </a:lvl8pPr>
            <a:lvl9pPr marL="1523097" algn="ctr" defTabSz="380775" rtl="0" eaLnBrk="1" fontAlgn="base" hangingPunct="1">
              <a:spcBef>
                <a:spcPct val="0"/>
              </a:spcBef>
              <a:spcAft>
                <a:spcPct val="0"/>
              </a:spcAft>
              <a:defRPr sz="2300">
                <a:solidFill>
                  <a:schemeClr val="tx2"/>
                </a:solidFill>
                <a:latin typeface="Verdana" pitchFamily="-106" charset="0"/>
                <a:ea typeface="ＭＳ Ｐゴシック" pitchFamily="-106" charset="-128"/>
              </a:defRPr>
            </a:lvl9pPr>
          </a:lstStyle>
          <a:p>
            <a:r>
              <a:rPr lang="en-US" dirty="0"/>
              <a:t>(b)SSFP</a:t>
            </a:r>
          </a:p>
        </p:txBody>
      </p:sp>
      <p:sp>
        <p:nvSpPr>
          <p:cNvPr id="9" name="Title 1">
            <a:extLst>
              <a:ext uri="{FF2B5EF4-FFF2-40B4-BE49-F238E27FC236}">
                <a16:creationId xmlns:a16="http://schemas.microsoft.com/office/drawing/2014/main" id="{67B8B36A-19DC-C149-BFBA-4E52F39A3D1F}"/>
              </a:ext>
            </a:extLst>
          </p:cNvPr>
          <p:cNvSpPr txBox="1">
            <a:spLocks/>
          </p:cNvSpPr>
          <p:nvPr/>
        </p:nvSpPr>
        <p:spPr bwMode="auto">
          <a:xfrm>
            <a:off x="10183897" y="0"/>
            <a:ext cx="1596817" cy="72136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76154" tIns="38076" rIns="76154" bIns="38076" numCol="1" anchor="ctr" anchorCtr="0" compatLnSpc="1">
            <a:prstTxWarp prst="textNoShape">
              <a:avLst/>
            </a:prstTxWarp>
          </a:bodyPr>
          <a:lstStyle>
            <a:lvl1pPr algn="ctr" defTabSz="380775" rtl="0" fontAlgn="base">
              <a:spcBef>
                <a:spcPct val="0"/>
              </a:spcBef>
              <a:spcAft>
                <a:spcPct val="0"/>
              </a:spcAft>
              <a:defRPr sz="2300" kern="1200">
                <a:solidFill>
                  <a:schemeClr val="tx2"/>
                </a:solidFill>
                <a:latin typeface="Verdana"/>
                <a:ea typeface="ＭＳ Ｐゴシック" pitchFamily="-106" charset="-128"/>
                <a:cs typeface="Verdana"/>
              </a:defRPr>
            </a:lvl1pPr>
            <a:lvl2pPr algn="ctr" defTabSz="380775" rtl="0" fontAlgn="base">
              <a:spcBef>
                <a:spcPct val="0"/>
              </a:spcBef>
              <a:spcAft>
                <a:spcPct val="0"/>
              </a:spcAft>
              <a:defRPr sz="2300">
                <a:solidFill>
                  <a:schemeClr val="tx2"/>
                </a:solidFill>
                <a:latin typeface="Verdana" pitchFamily="-106" charset="0"/>
                <a:ea typeface="ＭＳ Ｐゴシック" pitchFamily="-106" charset="-128"/>
                <a:cs typeface="Verdana" pitchFamily="34" charset="0"/>
              </a:defRPr>
            </a:lvl2pPr>
            <a:lvl3pPr algn="ctr" defTabSz="380775" rtl="0" fontAlgn="base">
              <a:spcBef>
                <a:spcPct val="0"/>
              </a:spcBef>
              <a:spcAft>
                <a:spcPct val="0"/>
              </a:spcAft>
              <a:defRPr sz="2300">
                <a:solidFill>
                  <a:schemeClr val="tx2"/>
                </a:solidFill>
                <a:latin typeface="Verdana" pitchFamily="-106" charset="0"/>
                <a:ea typeface="ＭＳ Ｐゴシック" pitchFamily="-106" charset="-128"/>
                <a:cs typeface="Verdana" pitchFamily="34" charset="0"/>
              </a:defRPr>
            </a:lvl3pPr>
            <a:lvl4pPr algn="ctr" defTabSz="380775" rtl="0" fontAlgn="base">
              <a:spcBef>
                <a:spcPct val="0"/>
              </a:spcBef>
              <a:spcAft>
                <a:spcPct val="0"/>
              </a:spcAft>
              <a:defRPr sz="2300">
                <a:solidFill>
                  <a:schemeClr val="tx2"/>
                </a:solidFill>
                <a:latin typeface="Verdana" pitchFamily="-106" charset="0"/>
                <a:ea typeface="ＭＳ Ｐゴシック" pitchFamily="-106" charset="-128"/>
                <a:cs typeface="Verdana" pitchFamily="34" charset="0"/>
              </a:defRPr>
            </a:lvl4pPr>
            <a:lvl5pPr algn="ctr" defTabSz="380775" rtl="0" fontAlgn="base">
              <a:spcBef>
                <a:spcPct val="0"/>
              </a:spcBef>
              <a:spcAft>
                <a:spcPct val="0"/>
              </a:spcAft>
              <a:defRPr sz="2300">
                <a:solidFill>
                  <a:schemeClr val="tx2"/>
                </a:solidFill>
                <a:latin typeface="Verdana" pitchFamily="-106" charset="0"/>
                <a:ea typeface="ＭＳ Ｐゴシック" pitchFamily="-106" charset="-128"/>
                <a:cs typeface="Verdana" pitchFamily="34" charset="0"/>
              </a:defRPr>
            </a:lvl5pPr>
            <a:lvl6pPr marL="380775" algn="ctr" defTabSz="380775" rtl="0" eaLnBrk="1" fontAlgn="base" hangingPunct="1">
              <a:spcBef>
                <a:spcPct val="0"/>
              </a:spcBef>
              <a:spcAft>
                <a:spcPct val="0"/>
              </a:spcAft>
              <a:defRPr sz="2300">
                <a:solidFill>
                  <a:schemeClr val="tx2"/>
                </a:solidFill>
                <a:latin typeface="Verdana" pitchFamily="-106" charset="0"/>
                <a:ea typeface="ＭＳ Ｐゴシック" pitchFamily="-106" charset="-128"/>
              </a:defRPr>
            </a:lvl6pPr>
            <a:lvl7pPr marL="761551" algn="ctr" defTabSz="380775" rtl="0" eaLnBrk="1" fontAlgn="base" hangingPunct="1">
              <a:spcBef>
                <a:spcPct val="0"/>
              </a:spcBef>
              <a:spcAft>
                <a:spcPct val="0"/>
              </a:spcAft>
              <a:defRPr sz="2300">
                <a:solidFill>
                  <a:schemeClr val="tx2"/>
                </a:solidFill>
                <a:latin typeface="Verdana" pitchFamily="-106" charset="0"/>
                <a:ea typeface="ＭＳ Ｐゴシック" pitchFamily="-106" charset="-128"/>
              </a:defRPr>
            </a:lvl7pPr>
            <a:lvl8pPr marL="1142324" algn="ctr" defTabSz="380775" rtl="0" eaLnBrk="1" fontAlgn="base" hangingPunct="1">
              <a:spcBef>
                <a:spcPct val="0"/>
              </a:spcBef>
              <a:spcAft>
                <a:spcPct val="0"/>
              </a:spcAft>
              <a:defRPr sz="2300">
                <a:solidFill>
                  <a:schemeClr val="tx2"/>
                </a:solidFill>
                <a:latin typeface="Verdana" pitchFamily="-106" charset="0"/>
                <a:ea typeface="ＭＳ Ｐゴシック" pitchFamily="-106" charset="-128"/>
              </a:defRPr>
            </a:lvl8pPr>
            <a:lvl9pPr marL="1523097" algn="ctr" defTabSz="380775" rtl="0" eaLnBrk="1" fontAlgn="base" hangingPunct="1">
              <a:spcBef>
                <a:spcPct val="0"/>
              </a:spcBef>
              <a:spcAft>
                <a:spcPct val="0"/>
              </a:spcAft>
              <a:defRPr sz="2300">
                <a:solidFill>
                  <a:schemeClr val="tx2"/>
                </a:solidFill>
                <a:latin typeface="Verdana" pitchFamily="-106" charset="0"/>
                <a:ea typeface="ＭＳ Ｐゴシック" pitchFamily="-106" charset="-128"/>
              </a:defRPr>
            </a:lvl9pPr>
          </a:lstStyle>
          <a:p>
            <a:r>
              <a:rPr lang="en-US" dirty="0"/>
              <a:t>VASO</a:t>
            </a:r>
          </a:p>
        </p:txBody>
      </p:sp>
      <p:grpSp>
        <p:nvGrpSpPr>
          <p:cNvPr id="51" name="Group 50">
            <a:extLst>
              <a:ext uri="{FF2B5EF4-FFF2-40B4-BE49-F238E27FC236}">
                <a16:creationId xmlns:a16="http://schemas.microsoft.com/office/drawing/2014/main" id="{7FF5C0E2-E9FB-AB47-ABCD-31E74178DEB7}"/>
              </a:ext>
            </a:extLst>
          </p:cNvPr>
          <p:cNvGrpSpPr/>
          <p:nvPr/>
        </p:nvGrpSpPr>
        <p:grpSpPr>
          <a:xfrm>
            <a:off x="3191015" y="3645566"/>
            <a:ext cx="2645909" cy="3086602"/>
            <a:chOff x="3067221" y="3136261"/>
            <a:chExt cx="2645909" cy="3086602"/>
          </a:xfrm>
        </p:grpSpPr>
        <p:grpSp>
          <p:nvGrpSpPr>
            <p:cNvPr id="28" name="Group 27">
              <a:extLst>
                <a:ext uri="{FF2B5EF4-FFF2-40B4-BE49-F238E27FC236}">
                  <a16:creationId xmlns:a16="http://schemas.microsoft.com/office/drawing/2014/main" id="{F2758812-213D-0249-A2EE-172B3339FBAD}"/>
                </a:ext>
              </a:extLst>
            </p:cNvPr>
            <p:cNvGrpSpPr/>
            <p:nvPr/>
          </p:nvGrpSpPr>
          <p:grpSpPr>
            <a:xfrm>
              <a:off x="3127759" y="3358902"/>
              <a:ext cx="2585371" cy="2711979"/>
              <a:chOff x="7077563" y="3055163"/>
              <a:chExt cx="3377370" cy="3609494"/>
            </a:xfrm>
          </p:grpSpPr>
          <p:grpSp>
            <p:nvGrpSpPr>
              <p:cNvPr id="27" name="Group 26">
                <a:extLst>
                  <a:ext uri="{FF2B5EF4-FFF2-40B4-BE49-F238E27FC236}">
                    <a16:creationId xmlns:a16="http://schemas.microsoft.com/office/drawing/2014/main" id="{D17A9918-1D7E-BE44-BEB3-72D6C50ECA4C}"/>
                  </a:ext>
                </a:extLst>
              </p:cNvPr>
              <p:cNvGrpSpPr/>
              <p:nvPr/>
            </p:nvGrpSpPr>
            <p:grpSpPr>
              <a:xfrm>
                <a:off x="7096376" y="4100646"/>
                <a:ext cx="3358557" cy="2564011"/>
                <a:chOff x="6912431" y="3230396"/>
                <a:chExt cx="4872416" cy="3719731"/>
              </a:xfrm>
            </p:grpSpPr>
            <p:pic>
              <p:nvPicPr>
                <p:cNvPr id="10" name="Picture 2">
                  <a:extLst>
                    <a:ext uri="{FF2B5EF4-FFF2-40B4-BE49-F238E27FC236}">
                      <a16:creationId xmlns:a16="http://schemas.microsoft.com/office/drawing/2014/main" id="{8D080261-48E0-7941-AD38-4FF2FE9F13CE}"/>
                    </a:ext>
                  </a:extLst>
                </p:cNvPr>
                <p:cNvPicPr>
                  <a:picLocks noChangeAspect="1" noChangeArrowheads="1"/>
                </p:cNvPicPr>
                <p:nvPr/>
              </p:nvPicPr>
              <p:blipFill>
                <a:blip r:embed="rId3">
                  <a:extLst>
                    <a:ext uri="{BEBA8EAE-BF5A-486C-A8C5-ECC9F3942E4B}">
                      <a14:imgProps xmlns:a14="http://schemas.microsoft.com/office/drawing/2010/main">
                        <a14:imgLayer r:embed="rId4">
                          <a14:imgEffect>
                            <a14:backgroundRemoval t="8422" b="89840" l="8023" r="91834">
                              <a14:foregroundMark x1="89828" y1="34893" x2="91834" y2="52674"/>
                              <a14:foregroundMark x1="91834" y1="52674" x2="87679" y2="67914"/>
                              <a14:foregroundMark x1="43123" y1="10294" x2="56590" y2="8556"/>
                              <a14:foregroundMark x1="8023" y1="38770" x2="8596" y2="54813"/>
                            </a14:backgroundRemoval>
                          </a14:imgEffect>
                        </a14:imgLayer>
                      </a14:imgProps>
                    </a:ext>
                  </a:extLst>
                </a:blip>
                <a:stretch>
                  <a:fillRect/>
                </a:stretch>
              </p:blipFill>
              <p:spPr bwMode="auto">
                <a:xfrm>
                  <a:off x="8659889" y="3230396"/>
                  <a:ext cx="3124958" cy="3348814"/>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0">
                  <a:extLst>
                    <a:ext uri="{FF2B5EF4-FFF2-40B4-BE49-F238E27FC236}">
                      <a16:creationId xmlns:a16="http://schemas.microsoft.com/office/drawing/2014/main" id="{03D589A4-27ED-634C-852F-BE69171DD9E4}"/>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2658" b="89980" l="9052" r="94253">
                              <a14:foregroundMark x1="90086" y1="51022" x2="87500" y2="69121"/>
                              <a14:foregroundMark x1="91954" y1="60429" x2="94253" y2="65440"/>
                              <a14:foregroundMark x1="25287" y1="14519" x2="52443" y2="24233"/>
                              <a14:foregroundMark x1="52443" y1="24233" x2="55172" y2="26687"/>
                              <a14:foregroundMark x1="11925" y1="7669" x2="23132" y2="7975"/>
                              <a14:foregroundMark x1="9052" y1="2658" x2="13218" y2="11145"/>
                            </a14:backgroundRemoval>
                          </a14:imgEffect>
                        </a14:imgLayer>
                      </a14:imgProps>
                    </a:ext>
                  </a:extLst>
                </a:blip>
                <a:stretch>
                  <a:fillRect/>
                </a:stretch>
              </p:blipFill>
              <p:spPr>
                <a:xfrm>
                  <a:off x="6912431" y="4428968"/>
                  <a:ext cx="1794199" cy="2521159"/>
                </a:xfrm>
                <a:prstGeom prst="rect">
                  <a:avLst/>
                </a:prstGeom>
              </p:spPr>
            </p:pic>
            <p:sp>
              <p:nvSpPr>
                <p:cNvPr id="12" name="Oval 11">
                  <a:extLst>
                    <a:ext uri="{FF2B5EF4-FFF2-40B4-BE49-F238E27FC236}">
                      <a16:creationId xmlns:a16="http://schemas.microsoft.com/office/drawing/2014/main" id="{A29292BB-5ED7-0442-870E-F5EA7F3C58D6}"/>
                    </a:ext>
                  </a:extLst>
                </p:cNvPr>
                <p:cNvSpPr/>
                <p:nvPr/>
              </p:nvSpPr>
              <p:spPr bwMode="auto">
                <a:xfrm>
                  <a:off x="7880465" y="5541947"/>
                  <a:ext cx="826165" cy="843500"/>
                </a:xfrm>
                <a:prstGeom prst="ellipse">
                  <a:avLst/>
                </a:prstGeom>
                <a:noFill/>
                <a:ln w="28575">
                  <a:solidFill>
                    <a:srgbClr val="0433FF"/>
                  </a:solidFill>
                  <a:miter lim="800000"/>
                  <a:headEnd/>
                  <a:tailEnd/>
                </a:ln>
                <a:effectLst/>
              </p:spPr>
              <p:txBody>
                <a:bodyPr wrap="none" rtlCol="0" anchor="ctr">
                  <a:prstTxWarp prst="textNoShape">
                    <a:avLst/>
                  </a:prstTxWarp>
                </a:bodyPr>
                <a:lstStyle/>
                <a:p>
                  <a:pPr algn="ctr"/>
                  <a:endParaRPr lang="en-US"/>
                </a:p>
              </p:txBody>
            </p:sp>
            <p:cxnSp>
              <p:nvCxnSpPr>
                <p:cNvPr id="13" name="Straight Connector 12">
                  <a:extLst>
                    <a:ext uri="{FF2B5EF4-FFF2-40B4-BE49-F238E27FC236}">
                      <a16:creationId xmlns:a16="http://schemas.microsoft.com/office/drawing/2014/main" id="{7AF8B831-24E2-8848-95CD-8F247AE13AD3}"/>
                    </a:ext>
                  </a:extLst>
                </p:cNvPr>
                <p:cNvCxnSpPr>
                  <a:cxnSpLocks/>
                </p:cNvCxnSpPr>
                <p:nvPr/>
              </p:nvCxnSpPr>
              <p:spPr>
                <a:xfrm flipV="1">
                  <a:off x="8369619" y="4150179"/>
                  <a:ext cx="596259" cy="1391769"/>
                </a:xfrm>
                <a:prstGeom prst="line">
                  <a:avLst/>
                </a:prstGeom>
                <a:ln>
                  <a:solidFill>
                    <a:srgbClr val="0433FF"/>
                  </a:solidFill>
                </a:ln>
              </p:spPr>
              <p:style>
                <a:lnRef idx="2">
                  <a:schemeClr val="accent1"/>
                </a:lnRef>
                <a:fillRef idx="0">
                  <a:schemeClr val="accent1"/>
                </a:fillRef>
                <a:effectRef idx="1">
                  <a:schemeClr val="accent1"/>
                </a:effectRef>
                <a:fontRef idx="minor">
                  <a:schemeClr val="tx1"/>
                </a:fontRef>
              </p:style>
            </p:cxnSp>
            <p:cxnSp>
              <p:nvCxnSpPr>
                <p:cNvPr id="14" name="Straight Connector 13">
                  <a:extLst>
                    <a:ext uri="{FF2B5EF4-FFF2-40B4-BE49-F238E27FC236}">
                      <a16:creationId xmlns:a16="http://schemas.microsoft.com/office/drawing/2014/main" id="{FA70D794-0517-3C43-AF2E-0302ADBD5AF6}"/>
                    </a:ext>
                  </a:extLst>
                </p:cNvPr>
                <p:cNvCxnSpPr>
                  <a:cxnSpLocks/>
                </p:cNvCxnSpPr>
                <p:nvPr/>
              </p:nvCxnSpPr>
              <p:spPr>
                <a:xfrm flipV="1">
                  <a:off x="8369619" y="6254315"/>
                  <a:ext cx="1926541" cy="131133"/>
                </a:xfrm>
                <a:prstGeom prst="line">
                  <a:avLst/>
                </a:prstGeom>
                <a:ln>
                  <a:solidFill>
                    <a:srgbClr val="0433FF"/>
                  </a:solidFill>
                </a:ln>
              </p:spPr>
              <p:style>
                <a:lnRef idx="2">
                  <a:schemeClr val="accent1"/>
                </a:lnRef>
                <a:fillRef idx="0">
                  <a:schemeClr val="accent1"/>
                </a:fillRef>
                <a:effectRef idx="1">
                  <a:schemeClr val="accent1"/>
                </a:effectRef>
                <a:fontRef idx="minor">
                  <a:schemeClr val="tx1"/>
                </a:fontRef>
              </p:style>
            </p:cxnSp>
          </p:grpSp>
          <p:sp>
            <p:nvSpPr>
              <p:cNvPr id="15" name="Content Placeholder 2">
                <a:extLst>
                  <a:ext uri="{FF2B5EF4-FFF2-40B4-BE49-F238E27FC236}">
                    <a16:creationId xmlns:a16="http://schemas.microsoft.com/office/drawing/2014/main" id="{0D38FA8B-DE0D-B64B-BC31-06BCF95D2691}"/>
                  </a:ext>
                </a:extLst>
              </p:cNvPr>
              <p:cNvSpPr txBox="1">
                <a:spLocks/>
              </p:cNvSpPr>
              <p:nvPr/>
            </p:nvSpPr>
            <p:spPr>
              <a:xfrm>
                <a:off x="7077563" y="4062492"/>
                <a:ext cx="2194789" cy="685835"/>
              </a:xfrm>
              <a:prstGeom prst="rect">
                <a:avLst/>
              </a:prstGeom>
            </p:spPr>
            <p:txBody>
              <a:bodyPr lIns="76154" tIns="38076" rIns="76154" bIns="38076"/>
              <a:lstStyle>
                <a:lvl1pPr marL="222117" indent="-222117" algn="l" defTabSz="380775" rtl="0" fontAlgn="base">
                  <a:spcBef>
                    <a:spcPts val="0"/>
                  </a:spcBef>
                  <a:spcAft>
                    <a:spcPts val="500"/>
                  </a:spcAft>
                  <a:buFont typeface="Arial" pitchFamily="34" charset="0"/>
                  <a:buChar char="•"/>
                  <a:tabLst>
                    <a:tab pos="222117" algn="l"/>
                  </a:tabLst>
                  <a:defRPr sz="1800" kern="1200">
                    <a:solidFill>
                      <a:schemeClr val="tx1"/>
                    </a:solidFill>
                    <a:latin typeface="+mn-lt"/>
                    <a:ea typeface="ＭＳ Ｐゴシック" pitchFamily="-106" charset="-128"/>
                    <a:cs typeface="ＭＳ Ｐゴシック" pitchFamily="-106" charset="-128"/>
                  </a:defRPr>
                </a:lvl1pPr>
                <a:lvl2pPr marL="524887" indent="-302769" algn="l" defTabSz="380775" rtl="0" fontAlgn="base">
                  <a:spcBef>
                    <a:spcPts val="0"/>
                  </a:spcBef>
                  <a:spcAft>
                    <a:spcPts val="500"/>
                  </a:spcAft>
                  <a:buFont typeface="Arial" pitchFamily="34" charset="0"/>
                  <a:buChar char="–"/>
                  <a:tabLst>
                    <a:tab pos="524887" algn="l"/>
                  </a:tabLst>
                  <a:defRPr sz="1800" kern="1200">
                    <a:solidFill>
                      <a:schemeClr val="tx1"/>
                    </a:solidFill>
                    <a:latin typeface="+mn-lt"/>
                    <a:ea typeface="ＭＳ Ｐゴシック" pitchFamily="-106" charset="-128"/>
                    <a:cs typeface="+mn-cs"/>
                  </a:defRPr>
                </a:lvl2pPr>
                <a:lvl3pPr marL="822365" indent="-297481" algn="l" defTabSz="380775" rtl="0" fontAlgn="base">
                  <a:spcBef>
                    <a:spcPts val="0"/>
                  </a:spcBef>
                  <a:spcAft>
                    <a:spcPts val="500"/>
                  </a:spcAft>
                  <a:buFont typeface="Wingdings" charset="2"/>
                  <a:buChar char="§"/>
                  <a:tabLst>
                    <a:tab pos="822365" algn="l"/>
                  </a:tabLst>
                  <a:defRPr sz="1800" kern="1200">
                    <a:solidFill>
                      <a:schemeClr val="tx1"/>
                    </a:solidFill>
                    <a:latin typeface="+mn-lt"/>
                    <a:ea typeface="ＭＳ Ｐゴシック" pitchFamily="-106" charset="-128"/>
                    <a:cs typeface="+mn-cs"/>
                  </a:defRPr>
                </a:lvl3pPr>
                <a:lvl4pPr marL="1118526" indent="-296157" algn="l" defTabSz="380775" rtl="0" fontAlgn="base">
                  <a:spcBef>
                    <a:spcPts val="0"/>
                  </a:spcBef>
                  <a:spcAft>
                    <a:spcPts val="500"/>
                  </a:spcAft>
                  <a:buFont typeface="Symbol" charset="2"/>
                  <a:buChar char="-"/>
                  <a:tabLst>
                    <a:tab pos="1118526" algn="l"/>
                  </a:tabLst>
                  <a:defRPr sz="1800" kern="1200">
                    <a:solidFill>
                      <a:schemeClr val="tx1"/>
                    </a:solidFill>
                    <a:latin typeface="+mn-lt"/>
                    <a:ea typeface="ＭＳ Ｐゴシック" pitchFamily="-106" charset="-128"/>
                    <a:cs typeface="+mn-cs"/>
                  </a:defRPr>
                </a:lvl4pPr>
                <a:lvl5pPr marL="1421292" indent="-302769" algn="l" defTabSz="380775" rtl="0" fontAlgn="base">
                  <a:spcBef>
                    <a:spcPts val="0"/>
                  </a:spcBef>
                  <a:spcAft>
                    <a:spcPts val="500"/>
                  </a:spcAft>
                  <a:buFont typeface="Arial" pitchFamily="34" charset="0"/>
                  <a:buChar char="»"/>
                  <a:tabLst>
                    <a:tab pos="1421292" algn="l"/>
                  </a:tabLst>
                  <a:defRPr sz="1800" kern="1200">
                    <a:solidFill>
                      <a:schemeClr val="tx1"/>
                    </a:solidFill>
                    <a:latin typeface="+mn-lt"/>
                    <a:ea typeface="ＭＳ Ｐゴシック" pitchFamily="-106" charset="-128"/>
                    <a:cs typeface="+mn-cs"/>
                  </a:defRPr>
                </a:lvl5pPr>
                <a:lvl6pPr marL="2094259" indent="-190386" algn="l" defTabSz="380775" rtl="0" eaLnBrk="1" latinLnBrk="0" hangingPunct="1">
                  <a:spcBef>
                    <a:spcPct val="20000"/>
                  </a:spcBef>
                  <a:buFont typeface="Arial"/>
                  <a:buChar char="•"/>
                  <a:defRPr sz="1700" kern="1200">
                    <a:solidFill>
                      <a:schemeClr val="tx1"/>
                    </a:solidFill>
                    <a:latin typeface="+mn-lt"/>
                    <a:ea typeface="+mn-ea"/>
                    <a:cs typeface="+mn-cs"/>
                  </a:defRPr>
                </a:lvl6pPr>
                <a:lvl7pPr marL="2475035" indent="-190386" algn="l" defTabSz="380775" rtl="0" eaLnBrk="1" latinLnBrk="0" hangingPunct="1">
                  <a:spcBef>
                    <a:spcPct val="20000"/>
                  </a:spcBef>
                  <a:buFont typeface="Arial"/>
                  <a:buChar char="•"/>
                  <a:defRPr sz="1700" kern="1200">
                    <a:solidFill>
                      <a:schemeClr val="tx1"/>
                    </a:solidFill>
                    <a:latin typeface="+mn-lt"/>
                    <a:ea typeface="+mn-ea"/>
                    <a:cs typeface="+mn-cs"/>
                  </a:defRPr>
                </a:lvl7pPr>
                <a:lvl8pPr marL="2855808" indent="-190386" algn="l" defTabSz="380775" rtl="0" eaLnBrk="1" latinLnBrk="0" hangingPunct="1">
                  <a:spcBef>
                    <a:spcPct val="20000"/>
                  </a:spcBef>
                  <a:buFont typeface="Arial"/>
                  <a:buChar char="•"/>
                  <a:defRPr sz="1700" kern="1200">
                    <a:solidFill>
                      <a:schemeClr val="tx1"/>
                    </a:solidFill>
                    <a:latin typeface="+mn-lt"/>
                    <a:ea typeface="+mn-ea"/>
                    <a:cs typeface="+mn-cs"/>
                  </a:defRPr>
                </a:lvl8pPr>
                <a:lvl9pPr marL="3236581" indent="-190386" algn="l" defTabSz="380775" rtl="0" eaLnBrk="1" latinLnBrk="0" hangingPunct="1">
                  <a:spcBef>
                    <a:spcPct val="20000"/>
                  </a:spcBef>
                  <a:buFont typeface="Arial"/>
                  <a:buChar char="•"/>
                  <a:defRPr sz="1700" kern="1200">
                    <a:solidFill>
                      <a:schemeClr val="tx1"/>
                    </a:solidFill>
                    <a:latin typeface="+mn-lt"/>
                    <a:ea typeface="+mn-ea"/>
                    <a:cs typeface="+mn-cs"/>
                  </a:defRPr>
                </a:lvl9pPr>
              </a:lstStyle>
              <a:p>
                <a:pPr marL="0" indent="0">
                  <a:spcAft>
                    <a:spcPts val="0"/>
                  </a:spcAft>
                  <a:buFont typeface="Arial" pitchFamily="34" charset="0"/>
                  <a:buNone/>
                </a:pPr>
                <a:r>
                  <a:rPr lang="en-US" sz="1050" dirty="0"/>
                  <a:t>VASO data </a:t>
                </a:r>
              </a:p>
              <a:p>
                <a:pPr marL="0" indent="0">
                  <a:spcAft>
                    <a:spcPts val="0"/>
                  </a:spcAft>
                  <a:buFont typeface="Arial" pitchFamily="34" charset="0"/>
                  <a:buNone/>
                </a:pPr>
                <a:r>
                  <a:rPr lang="en-US" sz="1050" dirty="0"/>
                  <a:t>from Merriam</a:t>
                </a:r>
              </a:p>
            </p:txBody>
          </p:sp>
          <p:grpSp>
            <p:nvGrpSpPr>
              <p:cNvPr id="26" name="Group 25">
                <a:extLst>
                  <a:ext uri="{FF2B5EF4-FFF2-40B4-BE49-F238E27FC236}">
                    <a16:creationId xmlns:a16="http://schemas.microsoft.com/office/drawing/2014/main" id="{24441391-BD82-8149-824C-97ED0A0A3076}"/>
                  </a:ext>
                </a:extLst>
              </p:cNvPr>
              <p:cNvGrpSpPr/>
              <p:nvPr/>
            </p:nvGrpSpPr>
            <p:grpSpPr>
              <a:xfrm>
                <a:off x="8253573" y="3055163"/>
                <a:ext cx="2020675" cy="828834"/>
                <a:chOff x="2123084" y="-1045844"/>
                <a:chExt cx="5853530" cy="2400983"/>
              </a:xfrm>
            </p:grpSpPr>
            <p:pic>
              <p:nvPicPr>
                <p:cNvPr id="25" name="Picture 24" descr="A picture containing object, room&#10;&#10;Description automatically generated">
                  <a:extLst>
                    <a:ext uri="{FF2B5EF4-FFF2-40B4-BE49-F238E27FC236}">
                      <a16:creationId xmlns:a16="http://schemas.microsoft.com/office/drawing/2014/main" id="{6D199D89-AA90-FA4D-9B96-93E531C9B460}"/>
                    </a:ext>
                  </a:extLst>
                </p:cNvPr>
                <p:cNvPicPr>
                  <a:picLocks noChangeAspect="1"/>
                </p:cNvPicPr>
                <p:nvPr/>
              </p:nvPicPr>
              <p:blipFill rotWithShape="1">
                <a:blip r:embed="rId7"/>
                <a:srcRect l="700" r="51525"/>
                <a:stretch/>
              </p:blipFill>
              <p:spPr>
                <a:xfrm>
                  <a:off x="2123084" y="-1045844"/>
                  <a:ext cx="2916996" cy="2400983"/>
                </a:xfrm>
                <a:prstGeom prst="rect">
                  <a:avLst/>
                </a:prstGeom>
              </p:spPr>
            </p:pic>
            <p:pic>
              <p:nvPicPr>
                <p:cNvPr id="24" name="Picture 23" descr="A picture containing object, room&#10;&#10;Description automatically generated">
                  <a:extLst>
                    <a:ext uri="{FF2B5EF4-FFF2-40B4-BE49-F238E27FC236}">
                      <a16:creationId xmlns:a16="http://schemas.microsoft.com/office/drawing/2014/main" id="{28B066EE-5702-BF45-899D-11EFEE08FC94}"/>
                    </a:ext>
                  </a:extLst>
                </p:cNvPr>
                <p:cNvPicPr>
                  <a:picLocks noChangeAspect="1"/>
                </p:cNvPicPr>
                <p:nvPr/>
              </p:nvPicPr>
              <p:blipFill rotWithShape="1">
                <a:blip r:embed="rId7"/>
                <a:srcRect l="51383" r="-347"/>
                <a:stretch/>
              </p:blipFill>
              <p:spPr>
                <a:xfrm>
                  <a:off x="4986983" y="-1045844"/>
                  <a:ext cx="2989631" cy="2400983"/>
                </a:xfrm>
                <a:prstGeom prst="rect">
                  <a:avLst/>
                </a:prstGeom>
              </p:spPr>
            </p:pic>
          </p:grpSp>
        </p:grpSp>
        <p:sp>
          <p:nvSpPr>
            <p:cNvPr id="45" name="Rectangle 44">
              <a:extLst>
                <a:ext uri="{FF2B5EF4-FFF2-40B4-BE49-F238E27FC236}">
                  <a16:creationId xmlns:a16="http://schemas.microsoft.com/office/drawing/2014/main" id="{BC7E89BC-588C-7D44-9245-13B35CBCCAC5}"/>
                </a:ext>
              </a:extLst>
            </p:cNvPr>
            <p:cNvSpPr/>
            <p:nvPr/>
          </p:nvSpPr>
          <p:spPr bwMode="auto">
            <a:xfrm>
              <a:off x="3067221" y="3136261"/>
              <a:ext cx="2595946" cy="3086602"/>
            </a:xfrm>
            <a:prstGeom prst="rect">
              <a:avLst/>
            </a:prstGeom>
            <a:noFill/>
            <a:ln w="9525">
              <a:solidFill>
                <a:schemeClr val="tx1"/>
              </a:solidFill>
              <a:miter lim="800000"/>
              <a:headEnd/>
              <a:tailEnd/>
            </a:ln>
            <a:effectLst/>
          </p:spPr>
          <p:txBody>
            <a:bodyPr wrap="none" rtlCol="0" anchor="ctr">
              <a:prstTxWarp prst="textNoShape">
                <a:avLst/>
              </a:prstTxWarp>
            </a:bodyPr>
            <a:lstStyle/>
            <a:p>
              <a:pPr algn="ctr"/>
              <a:endParaRPr lang="en-US"/>
            </a:p>
          </p:txBody>
        </p:sp>
      </p:grpSp>
      <p:grpSp>
        <p:nvGrpSpPr>
          <p:cNvPr id="59" name="Group 58">
            <a:extLst>
              <a:ext uri="{FF2B5EF4-FFF2-40B4-BE49-F238E27FC236}">
                <a16:creationId xmlns:a16="http://schemas.microsoft.com/office/drawing/2014/main" id="{5F21250F-5DD1-6C49-9EAC-81C6B43FE738}"/>
              </a:ext>
            </a:extLst>
          </p:cNvPr>
          <p:cNvGrpSpPr/>
          <p:nvPr/>
        </p:nvGrpSpPr>
        <p:grpSpPr>
          <a:xfrm>
            <a:off x="341733" y="3637987"/>
            <a:ext cx="2595946" cy="3086602"/>
            <a:chOff x="262764" y="3128682"/>
            <a:chExt cx="2595946" cy="3086602"/>
          </a:xfrm>
        </p:grpSpPr>
        <p:grpSp>
          <p:nvGrpSpPr>
            <p:cNvPr id="50" name="Group 49">
              <a:extLst>
                <a:ext uri="{FF2B5EF4-FFF2-40B4-BE49-F238E27FC236}">
                  <a16:creationId xmlns:a16="http://schemas.microsoft.com/office/drawing/2014/main" id="{5EADD64B-D2AE-0C45-90C1-B0F28CF6F2B0}"/>
                </a:ext>
              </a:extLst>
            </p:cNvPr>
            <p:cNvGrpSpPr/>
            <p:nvPr/>
          </p:nvGrpSpPr>
          <p:grpSpPr>
            <a:xfrm>
              <a:off x="262764" y="3128682"/>
              <a:ext cx="2595946" cy="3086602"/>
              <a:chOff x="137258" y="3128682"/>
              <a:chExt cx="2595946" cy="3086602"/>
            </a:xfrm>
          </p:grpSpPr>
          <p:grpSp>
            <p:nvGrpSpPr>
              <p:cNvPr id="35" name="Group 34">
                <a:extLst>
                  <a:ext uri="{FF2B5EF4-FFF2-40B4-BE49-F238E27FC236}">
                    <a16:creationId xmlns:a16="http://schemas.microsoft.com/office/drawing/2014/main" id="{E63092AC-D013-A548-8AB3-0EE9A61FAF1A}"/>
                  </a:ext>
                </a:extLst>
              </p:cNvPr>
              <p:cNvGrpSpPr/>
              <p:nvPr/>
            </p:nvGrpSpPr>
            <p:grpSpPr>
              <a:xfrm>
                <a:off x="197598" y="3236258"/>
                <a:ext cx="2444384" cy="2884785"/>
                <a:chOff x="197597" y="2402540"/>
                <a:chExt cx="3150825" cy="3718504"/>
              </a:xfrm>
            </p:grpSpPr>
            <p:pic>
              <p:nvPicPr>
                <p:cNvPr id="31" name="Picture 30" descr="A picture containing indoor, colorful, sitting, photo&#10;&#10;Description automatically generated">
                  <a:extLst>
                    <a:ext uri="{FF2B5EF4-FFF2-40B4-BE49-F238E27FC236}">
                      <a16:creationId xmlns:a16="http://schemas.microsoft.com/office/drawing/2014/main" id="{77D020F9-E254-4445-9B6D-34ADB8C93F42}"/>
                    </a:ext>
                  </a:extLst>
                </p:cNvPr>
                <p:cNvPicPr>
                  <a:picLocks noChangeAspect="1"/>
                </p:cNvPicPr>
                <p:nvPr/>
              </p:nvPicPr>
              <p:blipFill>
                <a:blip r:embed="rId8"/>
                <a:stretch>
                  <a:fillRect/>
                </a:stretch>
              </p:blipFill>
              <p:spPr>
                <a:xfrm>
                  <a:off x="197597" y="3428644"/>
                  <a:ext cx="2222500" cy="2692400"/>
                </a:xfrm>
                <a:prstGeom prst="rect">
                  <a:avLst/>
                </a:prstGeom>
              </p:spPr>
            </p:pic>
            <p:pic>
              <p:nvPicPr>
                <p:cNvPr id="34" name="Picture 33" descr="A picture containing drawing, game&#10;&#10;Description automatically generated">
                  <a:extLst>
                    <a:ext uri="{FF2B5EF4-FFF2-40B4-BE49-F238E27FC236}">
                      <a16:creationId xmlns:a16="http://schemas.microsoft.com/office/drawing/2014/main" id="{A7C195B0-8637-EB49-B806-AA55987424C6}"/>
                    </a:ext>
                  </a:extLst>
                </p:cNvPr>
                <p:cNvPicPr>
                  <a:picLocks noChangeAspect="1"/>
                </p:cNvPicPr>
                <p:nvPr/>
              </p:nvPicPr>
              <p:blipFill rotWithShape="1">
                <a:blip r:embed="rId9"/>
                <a:srcRect t="8492"/>
                <a:stretch/>
              </p:blipFill>
              <p:spPr>
                <a:xfrm>
                  <a:off x="1748222" y="2402540"/>
                  <a:ext cx="1600200" cy="1650253"/>
                </a:xfrm>
                <a:prstGeom prst="rect">
                  <a:avLst/>
                </a:prstGeom>
                <a:ln>
                  <a:solidFill>
                    <a:schemeClr val="tx1"/>
                  </a:solidFill>
                </a:ln>
              </p:spPr>
            </p:pic>
          </p:grpSp>
          <p:sp>
            <p:nvSpPr>
              <p:cNvPr id="44" name="Rectangle 43">
                <a:extLst>
                  <a:ext uri="{FF2B5EF4-FFF2-40B4-BE49-F238E27FC236}">
                    <a16:creationId xmlns:a16="http://schemas.microsoft.com/office/drawing/2014/main" id="{29CCC842-6CC0-D942-9DCB-F94122EA7E11}"/>
                  </a:ext>
                </a:extLst>
              </p:cNvPr>
              <p:cNvSpPr/>
              <p:nvPr/>
            </p:nvSpPr>
            <p:spPr bwMode="auto">
              <a:xfrm>
                <a:off x="137258" y="3128682"/>
                <a:ext cx="2595946" cy="3086602"/>
              </a:xfrm>
              <a:prstGeom prst="rect">
                <a:avLst/>
              </a:prstGeom>
              <a:noFill/>
              <a:ln w="9525">
                <a:solidFill>
                  <a:schemeClr val="tx1"/>
                </a:solidFill>
                <a:miter lim="800000"/>
                <a:headEnd/>
                <a:tailEnd/>
              </a:ln>
              <a:effectLst/>
            </p:spPr>
            <p:txBody>
              <a:bodyPr wrap="none" rtlCol="0" anchor="ctr">
                <a:prstTxWarp prst="textNoShape">
                  <a:avLst/>
                </a:prstTxWarp>
              </a:bodyPr>
              <a:lstStyle/>
              <a:p>
                <a:pPr algn="ctr"/>
                <a:endParaRPr lang="en-US"/>
              </a:p>
            </p:txBody>
          </p:sp>
        </p:grpSp>
        <p:sp>
          <p:nvSpPr>
            <p:cNvPr id="54" name="Content Placeholder 2">
              <a:extLst>
                <a:ext uri="{FF2B5EF4-FFF2-40B4-BE49-F238E27FC236}">
                  <a16:creationId xmlns:a16="http://schemas.microsoft.com/office/drawing/2014/main" id="{542D52CA-9902-3D46-BD60-A2499DC0C940}"/>
                </a:ext>
              </a:extLst>
            </p:cNvPr>
            <p:cNvSpPr txBox="1">
              <a:spLocks/>
            </p:cNvSpPr>
            <p:nvPr/>
          </p:nvSpPr>
          <p:spPr>
            <a:xfrm>
              <a:off x="314943" y="3600456"/>
              <a:ext cx="1680107" cy="515299"/>
            </a:xfrm>
            <a:prstGeom prst="rect">
              <a:avLst/>
            </a:prstGeom>
          </p:spPr>
          <p:txBody>
            <a:bodyPr lIns="76154" tIns="38076" rIns="76154" bIns="38076"/>
            <a:lstStyle>
              <a:lvl1pPr marL="222117" indent="-222117" algn="l" defTabSz="380775" rtl="0" fontAlgn="base">
                <a:spcBef>
                  <a:spcPts val="0"/>
                </a:spcBef>
                <a:spcAft>
                  <a:spcPts val="500"/>
                </a:spcAft>
                <a:buFont typeface="Arial" pitchFamily="34" charset="0"/>
                <a:buChar char="•"/>
                <a:tabLst>
                  <a:tab pos="222117" algn="l"/>
                </a:tabLst>
                <a:defRPr sz="1800" kern="1200">
                  <a:solidFill>
                    <a:schemeClr val="tx1"/>
                  </a:solidFill>
                  <a:latin typeface="+mn-lt"/>
                  <a:ea typeface="ＭＳ Ｐゴシック" pitchFamily="-106" charset="-128"/>
                  <a:cs typeface="ＭＳ Ｐゴシック" pitchFamily="-106" charset="-128"/>
                </a:defRPr>
              </a:lvl1pPr>
              <a:lvl2pPr marL="524887" indent="-302769" algn="l" defTabSz="380775" rtl="0" fontAlgn="base">
                <a:spcBef>
                  <a:spcPts val="0"/>
                </a:spcBef>
                <a:spcAft>
                  <a:spcPts val="500"/>
                </a:spcAft>
                <a:buFont typeface="Arial" pitchFamily="34" charset="0"/>
                <a:buChar char="–"/>
                <a:tabLst>
                  <a:tab pos="524887" algn="l"/>
                </a:tabLst>
                <a:defRPr sz="1800" kern="1200">
                  <a:solidFill>
                    <a:schemeClr val="tx1"/>
                  </a:solidFill>
                  <a:latin typeface="+mn-lt"/>
                  <a:ea typeface="ＭＳ Ｐゴシック" pitchFamily="-106" charset="-128"/>
                  <a:cs typeface="+mn-cs"/>
                </a:defRPr>
              </a:lvl2pPr>
              <a:lvl3pPr marL="822365" indent="-297481" algn="l" defTabSz="380775" rtl="0" fontAlgn="base">
                <a:spcBef>
                  <a:spcPts val="0"/>
                </a:spcBef>
                <a:spcAft>
                  <a:spcPts val="500"/>
                </a:spcAft>
                <a:buFont typeface="Wingdings" charset="2"/>
                <a:buChar char="§"/>
                <a:tabLst>
                  <a:tab pos="822365" algn="l"/>
                </a:tabLst>
                <a:defRPr sz="1800" kern="1200">
                  <a:solidFill>
                    <a:schemeClr val="tx1"/>
                  </a:solidFill>
                  <a:latin typeface="+mn-lt"/>
                  <a:ea typeface="ＭＳ Ｐゴシック" pitchFamily="-106" charset="-128"/>
                  <a:cs typeface="+mn-cs"/>
                </a:defRPr>
              </a:lvl3pPr>
              <a:lvl4pPr marL="1118526" indent="-296157" algn="l" defTabSz="380775" rtl="0" fontAlgn="base">
                <a:spcBef>
                  <a:spcPts val="0"/>
                </a:spcBef>
                <a:spcAft>
                  <a:spcPts val="500"/>
                </a:spcAft>
                <a:buFont typeface="Symbol" charset="2"/>
                <a:buChar char="-"/>
                <a:tabLst>
                  <a:tab pos="1118526" algn="l"/>
                </a:tabLst>
                <a:defRPr sz="1800" kern="1200">
                  <a:solidFill>
                    <a:schemeClr val="tx1"/>
                  </a:solidFill>
                  <a:latin typeface="+mn-lt"/>
                  <a:ea typeface="ＭＳ Ｐゴシック" pitchFamily="-106" charset="-128"/>
                  <a:cs typeface="+mn-cs"/>
                </a:defRPr>
              </a:lvl4pPr>
              <a:lvl5pPr marL="1421292" indent="-302769" algn="l" defTabSz="380775" rtl="0" fontAlgn="base">
                <a:spcBef>
                  <a:spcPts val="0"/>
                </a:spcBef>
                <a:spcAft>
                  <a:spcPts val="500"/>
                </a:spcAft>
                <a:buFont typeface="Arial" pitchFamily="34" charset="0"/>
                <a:buChar char="»"/>
                <a:tabLst>
                  <a:tab pos="1421292" algn="l"/>
                </a:tabLst>
                <a:defRPr sz="1800" kern="1200">
                  <a:solidFill>
                    <a:schemeClr val="tx1"/>
                  </a:solidFill>
                  <a:latin typeface="+mn-lt"/>
                  <a:ea typeface="ＭＳ Ｐゴシック" pitchFamily="-106" charset="-128"/>
                  <a:cs typeface="+mn-cs"/>
                </a:defRPr>
              </a:lvl5pPr>
              <a:lvl6pPr marL="2094259" indent="-190386" algn="l" defTabSz="380775" rtl="0" eaLnBrk="1" latinLnBrk="0" hangingPunct="1">
                <a:spcBef>
                  <a:spcPct val="20000"/>
                </a:spcBef>
                <a:buFont typeface="Arial"/>
                <a:buChar char="•"/>
                <a:defRPr sz="1700" kern="1200">
                  <a:solidFill>
                    <a:schemeClr val="tx1"/>
                  </a:solidFill>
                  <a:latin typeface="+mn-lt"/>
                  <a:ea typeface="+mn-ea"/>
                  <a:cs typeface="+mn-cs"/>
                </a:defRPr>
              </a:lvl6pPr>
              <a:lvl7pPr marL="2475035" indent="-190386" algn="l" defTabSz="380775" rtl="0" eaLnBrk="1" latinLnBrk="0" hangingPunct="1">
                <a:spcBef>
                  <a:spcPct val="20000"/>
                </a:spcBef>
                <a:buFont typeface="Arial"/>
                <a:buChar char="•"/>
                <a:defRPr sz="1700" kern="1200">
                  <a:solidFill>
                    <a:schemeClr val="tx1"/>
                  </a:solidFill>
                  <a:latin typeface="+mn-lt"/>
                  <a:ea typeface="+mn-ea"/>
                  <a:cs typeface="+mn-cs"/>
                </a:defRPr>
              </a:lvl7pPr>
              <a:lvl8pPr marL="2855808" indent="-190386" algn="l" defTabSz="380775" rtl="0" eaLnBrk="1" latinLnBrk="0" hangingPunct="1">
                <a:spcBef>
                  <a:spcPct val="20000"/>
                </a:spcBef>
                <a:buFont typeface="Arial"/>
                <a:buChar char="•"/>
                <a:defRPr sz="1700" kern="1200">
                  <a:solidFill>
                    <a:schemeClr val="tx1"/>
                  </a:solidFill>
                  <a:latin typeface="+mn-lt"/>
                  <a:ea typeface="+mn-ea"/>
                  <a:cs typeface="+mn-cs"/>
                </a:defRPr>
              </a:lvl8pPr>
              <a:lvl9pPr marL="3236581" indent="-190386" algn="l" defTabSz="380775" rtl="0" eaLnBrk="1" latinLnBrk="0" hangingPunct="1">
                <a:spcBef>
                  <a:spcPct val="20000"/>
                </a:spcBef>
                <a:buFont typeface="Arial"/>
                <a:buChar char="•"/>
                <a:defRPr sz="1700" kern="1200">
                  <a:solidFill>
                    <a:schemeClr val="tx1"/>
                  </a:solidFill>
                  <a:latin typeface="+mn-lt"/>
                  <a:ea typeface="+mn-ea"/>
                  <a:cs typeface="+mn-cs"/>
                </a:defRPr>
              </a:lvl9pPr>
            </a:lstStyle>
            <a:p>
              <a:pPr marL="0" indent="0">
                <a:spcAft>
                  <a:spcPts val="0"/>
                </a:spcAft>
                <a:buFont typeface="Arial" pitchFamily="34" charset="0"/>
                <a:buNone/>
              </a:pPr>
              <a:r>
                <a:rPr lang="en-US" sz="1050" dirty="0"/>
                <a:t>GE-data </a:t>
              </a:r>
            </a:p>
            <a:p>
              <a:pPr marL="0" indent="0">
                <a:spcAft>
                  <a:spcPts val="0"/>
                </a:spcAft>
                <a:buFont typeface="Arial" pitchFamily="34" charset="0"/>
                <a:buNone/>
              </a:pPr>
              <a:r>
                <a:rPr lang="en-US" sz="1050" dirty="0"/>
                <a:t>from Polimeni</a:t>
              </a:r>
            </a:p>
          </p:txBody>
        </p:sp>
      </p:grpSp>
      <p:grpSp>
        <p:nvGrpSpPr>
          <p:cNvPr id="58" name="Group 57">
            <a:extLst>
              <a:ext uri="{FF2B5EF4-FFF2-40B4-BE49-F238E27FC236}">
                <a16:creationId xmlns:a16="http://schemas.microsoft.com/office/drawing/2014/main" id="{7EE40E0D-3C18-3D4C-A76E-E59FAA4EEB7A}"/>
              </a:ext>
            </a:extLst>
          </p:cNvPr>
          <p:cNvGrpSpPr/>
          <p:nvPr/>
        </p:nvGrpSpPr>
        <p:grpSpPr>
          <a:xfrm>
            <a:off x="6214999" y="3645566"/>
            <a:ext cx="2595946" cy="3192269"/>
            <a:chOff x="6136030" y="3136261"/>
            <a:chExt cx="2595946" cy="3192269"/>
          </a:xfrm>
        </p:grpSpPr>
        <p:grpSp>
          <p:nvGrpSpPr>
            <p:cNvPr id="52" name="Group 51">
              <a:extLst>
                <a:ext uri="{FF2B5EF4-FFF2-40B4-BE49-F238E27FC236}">
                  <a16:creationId xmlns:a16="http://schemas.microsoft.com/office/drawing/2014/main" id="{1387A62D-3DEF-9447-ACD3-31DFE83F3C65}"/>
                </a:ext>
              </a:extLst>
            </p:cNvPr>
            <p:cNvGrpSpPr/>
            <p:nvPr/>
          </p:nvGrpSpPr>
          <p:grpSpPr>
            <a:xfrm>
              <a:off x="6136030" y="3136261"/>
              <a:ext cx="2595946" cy="3086602"/>
              <a:chOff x="5938807" y="3136261"/>
              <a:chExt cx="2595946" cy="3086602"/>
            </a:xfrm>
          </p:grpSpPr>
          <p:grpSp>
            <p:nvGrpSpPr>
              <p:cNvPr id="43" name="Group 42">
                <a:extLst>
                  <a:ext uri="{FF2B5EF4-FFF2-40B4-BE49-F238E27FC236}">
                    <a16:creationId xmlns:a16="http://schemas.microsoft.com/office/drawing/2014/main" id="{9566EC12-4AE4-9F4B-BAE2-B60AB8516726}"/>
                  </a:ext>
                </a:extLst>
              </p:cNvPr>
              <p:cNvGrpSpPr/>
              <p:nvPr/>
            </p:nvGrpSpPr>
            <p:grpSpPr>
              <a:xfrm>
                <a:off x="6064581" y="3288745"/>
                <a:ext cx="2334942" cy="2455730"/>
                <a:chOff x="5309632" y="1369684"/>
                <a:chExt cx="2334942" cy="2455730"/>
              </a:xfrm>
            </p:grpSpPr>
            <p:pic>
              <p:nvPicPr>
                <p:cNvPr id="37" name="Picture 36" descr="A picture containing indoor, sitting, food, holding&#10;&#10;Description automatically generated">
                  <a:extLst>
                    <a:ext uri="{FF2B5EF4-FFF2-40B4-BE49-F238E27FC236}">
                      <a16:creationId xmlns:a16="http://schemas.microsoft.com/office/drawing/2014/main" id="{59B19D6B-82DC-9147-AD2C-2172B0A6E014}"/>
                    </a:ext>
                  </a:extLst>
                </p:cNvPr>
                <p:cNvPicPr>
                  <a:picLocks noChangeAspect="1"/>
                </p:cNvPicPr>
                <p:nvPr/>
              </p:nvPicPr>
              <p:blipFill>
                <a:blip r:embed="rId10"/>
                <a:stretch>
                  <a:fillRect/>
                </a:stretch>
              </p:blipFill>
              <p:spPr>
                <a:xfrm>
                  <a:off x="5309632" y="2326814"/>
                  <a:ext cx="1536700" cy="1498600"/>
                </a:xfrm>
                <a:prstGeom prst="rect">
                  <a:avLst/>
                </a:prstGeom>
              </p:spPr>
            </p:pic>
            <p:grpSp>
              <p:nvGrpSpPr>
                <p:cNvPr id="42" name="Group 41">
                  <a:extLst>
                    <a:ext uri="{FF2B5EF4-FFF2-40B4-BE49-F238E27FC236}">
                      <a16:creationId xmlns:a16="http://schemas.microsoft.com/office/drawing/2014/main" id="{E0ADA614-930D-4F45-87EE-324CCB9039B0}"/>
                    </a:ext>
                  </a:extLst>
                </p:cNvPr>
                <p:cNvGrpSpPr/>
                <p:nvPr/>
              </p:nvGrpSpPr>
              <p:grpSpPr>
                <a:xfrm flipH="1">
                  <a:off x="6039050" y="1369684"/>
                  <a:ext cx="1605524" cy="986728"/>
                  <a:chOff x="3571515" y="2158061"/>
                  <a:chExt cx="2858396" cy="1756722"/>
                </a:xfrm>
              </p:grpSpPr>
              <p:pic>
                <p:nvPicPr>
                  <p:cNvPr id="41" name="Picture 40" descr="A picture containing bird&#10;&#10;Description automatically generated">
                    <a:extLst>
                      <a:ext uri="{FF2B5EF4-FFF2-40B4-BE49-F238E27FC236}">
                        <a16:creationId xmlns:a16="http://schemas.microsoft.com/office/drawing/2014/main" id="{5DD46BAE-E969-2D4D-A913-8141D8422F4D}"/>
                      </a:ext>
                    </a:extLst>
                  </p:cNvPr>
                  <p:cNvPicPr>
                    <a:picLocks noChangeAspect="1"/>
                  </p:cNvPicPr>
                  <p:nvPr/>
                </p:nvPicPr>
                <p:blipFill>
                  <a:blip r:embed="rId11"/>
                  <a:stretch>
                    <a:fillRect/>
                  </a:stretch>
                </p:blipFill>
                <p:spPr>
                  <a:xfrm rot="20561495">
                    <a:off x="5152803" y="2846343"/>
                    <a:ext cx="1154335" cy="715843"/>
                  </a:xfrm>
                  <a:prstGeom prst="rect">
                    <a:avLst/>
                  </a:prstGeom>
                </p:spPr>
              </p:pic>
              <p:pic>
                <p:nvPicPr>
                  <p:cNvPr id="39" name="Picture 38" descr="A pair of sunglasses&#10;&#10;Description automatically generated">
                    <a:extLst>
                      <a:ext uri="{FF2B5EF4-FFF2-40B4-BE49-F238E27FC236}">
                        <a16:creationId xmlns:a16="http://schemas.microsoft.com/office/drawing/2014/main" id="{5897B94A-6B17-7444-943B-53DB2865F85A}"/>
                      </a:ext>
                    </a:extLst>
                  </p:cNvPr>
                  <p:cNvPicPr>
                    <a:picLocks noChangeAspect="1"/>
                  </p:cNvPicPr>
                  <p:nvPr/>
                </p:nvPicPr>
                <p:blipFill>
                  <a:blip r:embed="rId12"/>
                  <a:stretch>
                    <a:fillRect/>
                  </a:stretch>
                </p:blipFill>
                <p:spPr>
                  <a:xfrm>
                    <a:off x="3571515" y="2158061"/>
                    <a:ext cx="2858396" cy="1756722"/>
                  </a:xfrm>
                  <a:prstGeom prst="rect">
                    <a:avLst/>
                  </a:prstGeom>
                  <a:ln>
                    <a:solidFill>
                      <a:schemeClr val="tx1"/>
                    </a:solidFill>
                  </a:ln>
                </p:spPr>
              </p:pic>
            </p:grpSp>
          </p:grpSp>
          <p:sp>
            <p:nvSpPr>
              <p:cNvPr id="48" name="Rectangle 47">
                <a:extLst>
                  <a:ext uri="{FF2B5EF4-FFF2-40B4-BE49-F238E27FC236}">
                    <a16:creationId xmlns:a16="http://schemas.microsoft.com/office/drawing/2014/main" id="{1F3A0445-6F9B-DF4E-9B03-B54319001CA7}"/>
                  </a:ext>
                </a:extLst>
              </p:cNvPr>
              <p:cNvSpPr/>
              <p:nvPr/>
            </p:nvSpPr>
            <p:spPr bwMode="auto">
              <a:xfrm>
                <a:off x="5938807" y="3136261"/>
                <a:ext cx="2595946" cy="3086602"/>
              </a:xfrm>
              <a:prstGeom prst="rect">
                <a:avLst/>
              </a:prstGeom>
              <a:noFill/>
              <a:ln w="9525">
                <a:solidFill>
                  <a:schemeClr val="tx1"/>
                </a:solidFill>
                <a:miter lim="800000"/>
                <a:headEnd/>
                <a:tailEnd/>
              </a:ln>
              <a:effectLst/>
            </p:spPr>
            <p:txBody>
              <a:bodyPr wrap="none" rtlCol="0" anchor="ctr">
                <a:prstTxWarp prst="textNoShape">
                  <a:avLst/>
                </a:prstTxWarp>
              </a:bodyPr>
              <a:lstStyle/>
              <a:p>
                <a:pPr algn="ctr"/>
                <a:endParaRPr lang="en-US"/>
              </a:p>
            </p:txBody>
          </p:sp>
        </p:grpSp>
        <p:sp>
          <p:nvSpPr>
            <p:cNvPr id="55" name="Content Placeholder 2">
              <a:extLst>
                <a:ext uri="{FF2B5EF4-FFF2-40B4-BE49-F238E27FC236}">
                  <a16:creationId xmlns:a16="http://schemas.microsoft.com/office/drawing/2014/main" id="{E98910E7-33C3-B245-B952-1DAE92D2EC10}"/>
                </a:ext>
              </a:extLst>
            </p:cNvPr>
            <p:cNvSpPr txBox="1">
              <a:spLocks/>
            </p:cNvSpPr>
            <p:nvPr/>
          </p:nvSpPr>
          <p:spPr>
            <a:xfrm>
              <a:off x="6141931" y="5813231"/>
              <a:ext cx="1680107" cy="515299"/>
            </a:xfrm>
            <a:prstGeom prst="rect">
              <a:avLst/>
            </a:prstGeom>
          </p:spPr>
          <p:txBody>
            <a:bodyPr lIns="76154" tIns="38076" rIns="76154" bIns="38076"/>
            <a:lstStyle>
              <a:lvl1pPr marL="222117" indent="-222117" algn="l" defTabSz="380775" rtl="0" fontAlgn="base">
                <a:spcBef>
                  <a:spcPts val="0"/>
                </a:spcBef>
                <a:spcAft>
                  <a:spcPts val="500"/>
                </a:spcAft>
                <a:buFont typeface="Arial" pitchFamily="34" charset="0"/>
                <a:buChar char="•"/>
                <a:tabLst>
                  <a:tab pos="222117" algn="l"/>
                </a:tabLst>
                <a:defRPr sz="1800" kern="1200">
                  <a:solidFill>
                    <a:schemeClr val="tx1"/>
                  </a:solidFill>
                  <a:latin typeface="+mn-lt"/>
                  <a:ea typeface="ＭＳ Ｐゴシック" pitchFamily="-106" charset="-128"/>
                  <a:cs typeface="ＭＳ Ｐゴシック" pitchFamily="-106" charset="-128"/>
                </a:defRPr>
              </a:lvl1pPr>
              <a:lvl2pPr marL="524887" indent="-302769" algn="l" defTabSz="380775" rtl="0" fontAlgn="base">
                <a:spcBef>
                  <a:spcPts val="0"/>
                </a:spcBef>
                <a:spcAft>
                  <a:spcPts val="500"/>
                </a:spcAft>
                <a:buFont typeface="Arial" pitchFamily="34" charset="0"/>
                <a:buChar char="–"/>
                <a:tabLst>
                  <a:tab pos="524887" algn="l"/>
                </a:tabLst>
                <a:defRPr sz="1800" kern="1200">
                  <a:solidFill>
                    <a:schemeClr val="tx1"/>
                  </a:solidFill>
                  <a:latin typeface="+mn-lt"/>
                  <a:ea typeface="ＭＳ Ｐゴシック" pitchFamily="-106" charset="-128"/>
                  <a:cs typeface="+mn-cs"/>
                </a:defRPr>
              </a:lvl2pPr>
              <a:lvl3pPr marL="822365" indent="-297481" algn="l" defTabSz="380775" rtl="0" fontAlgn="base">
                <a:spcBef>
                  <a:spcPts val="0"/>
                </a:spcBef>
                <a:spcAft>
                  <a:spcPts val="500"/>
                </a:spcAft>
                <a:buFont typeface="Wingdings" charset="2"/>
                <a:buChar char="§"/>
                <a:tabLst>
                  <a:tab pos="822365" algn="l"/>
                </a:tabLst>
                <a:defRPr sz="1800" kern="1200">
                  <a:solidFill>
                    <a:schemeClr val="tx1"/>
                  </a:solidFill>
                  <a:latin typeface="+mn-lt"/>
                  <a:ea typeface="ＭＳ Ｐゴシック" pitchFamily="-106" charset="-128"/>
                  <a:cs typeface="+mn-cs"/>
                </a:defRPr>
              </a:lvl3pPr>
              <a:lvl4pPr marL="1118526" indent="-296157" algn="l" defTabSz="380775" rtl="0" fontAlgn="base">
                <a:spcBef>
                  <a:spcPts val="0"/>
                </a:spcBef>
                <a:spcAft>
                  <a:spcPts val="500"/>
                </a:spcAft>
                <a:buFont typeface="Symbol" charset="2"/>
                <a:buChar char="-"/>
                <a:tabLst>
                  <a:tab pos="1118526" algn="l"/>
                </a:tabLst>
                <a:defRPr sz="1800" kern="1200">
                  <a:solidFill>
                    <a:schemeClr val="tx1"/>
                  </a:solidFill>
                  <a:latin typeface="+mn-lt"/>
                  <a:ea typeface="ＭＳ Ｐゴシック" pitchFamily="-106" charset="-128"/>
                  <a:cs typeface="+mn-cs"/>
                </a:defRPr>
              </a:lvl4pPr>
              <a:lvl5pPr marL="1421292" indent="-302769" algn="l" defTabSz="380775" rtl="0" fontAlgn="base">
                <a:spcBef>
                  <a:spcPts val="0"/>
                </a:spcBef>
                <a:spcAft>
                  <a:spcPts val="500"/>
                </a:spcAft>
                <a:buFont typeface="Arial" pitchFamily="34" charset="0"/>
                <a:buChar char="»"/>
                <a:tabLst>
                  <a:tab pos="1421292" algn="l"/>
                </a:tabLst>
                <a:defRPr sz="1800" kern="1200">
                  <a:solidFill>
                    <a:schemeClr val="tx1"/>
                  </a:solidFill>
                  <a:latin typeface="+mn-lt"/>
                  <a:ea typeface="ＭＳ Ｐゴシック" pitchFamily="-106" charset="-128"/>
                  <a:cs typeface="+mn-cs"/>
                </a:defRPr>
              </a:lvl5pPr>
              <a:lvl6pPr marL="2094259" indent="-190386" algn="l" defTabSz="380775" rtl="0" eaLnBrk="1" latinLnBrk="0" hangingPunct="1">
                <a:spcBef>
                  <a:spcPct val="20000"/>
                </a:spcBef>
                <a:buFont typeface="Arial"/>
                <a:buChar char="•"/>
                <a:defRPr sz="1700" kern="1200">
                  <a:solidFill>
                    <a:schemeClr val="tx1"/>
                  </a:solidFill>
                  <a:latin typeface="+mn-lt"/>
                  <a:ea typeface="+mn-ea"/>
                  <a:cs typeface="+mn-cs"/>
                </a:defRPr>
              </a:lvl6pPr>
              <a:lvl7pPr marL="2475035" indent="-190386" algn="l" defTabSz="380775" rtl="0" eaLnBrk="1" latinLnBrk="0" hangingPunct="1">
                <a:spcBef>
                  <a:spcPct val="20000"/>
                </a:spcBef>
                <a:buFont typeface="Arial"/>
                <a:buChar char="•"/>
                <a:defRPr sz="1700" kern="1200">
                  <a:solidFill>
                    <a:schemeClr val="tx1"/>
                  </a:solidFill>
                  <a:latin typeface="+mn-lt"/>
                  <a:ea typeface="+mn-ea"/>
                  <a:cs typeface="+mn-cs"/>
                </a:defRPr>
              </a:lvl7pPr>
              <a:lvl8pPr marL="2855808" indent="-190386" algn="l" defTabSz="380775" rtl="0" eaLnBrk="1" latinLnBrk="0" hangingPunct="1">
                <a:spcBef>
                  <a:spcPct val="20000"/>
                </a:spcBef>
                <a:buFont typeface="Arial"/>
                <a:buChar char="•"/>
                <a:defRPr sz="1700" kern="1200">
                  <a:solidFill>
                    <a:schemeClr val="tx1"/>
                  </a:solidFill>
                  <a:latin typeface="+mn-lt"/>
                  <a:ea typeface="+mn-ea"/>
                  <a:cs typeface="+mn-cs"/>
                </a:defRPr>
              </a:lvl8pPr>
              <a:lvl9pPr marL="3236581" indent="-190386" algn="l" defTabSz="380775" rtl="0" eaLnBrk="1" latinLnBrk="0" hangingPunct="1">
                <a:spcBef>
                  <a:spcPct val="20000"/>
                </a:spcBef>
                <a:buFont typeface="Arial"/>
                <a:buChar char="•"/>
                <a:defRPr sz="1700" kern="1200">
                  <a:solidFill>
                    <a:schemeClr val="tx1"/>
                  </a:solidFill>
                  <a:latin typeface="+mn-lt"/>
                  <a:ea typeface="+mn-ea"/>
                  <a:cs typeface="+mn-cs"/>
                </a:defRPr>
              </a:lvl9pPr>
            </a:lstStyle>
            <a:p>
              <a:pPr marL="0" indent="0">
                <a:spcAft>
                  <a:spcPts val="0"/>
                </a:spcAft>
                <a:buFont typeface="Arial" pitchFamily="34" charset="0"/>
                <a:buNone/>
              </a:pPr>
              <a:r>
                <a:rPr lang="en-US" sz="1050" dirty="0"/>
                <a:t>GE data </a:t>
              </a:r>
            </a:p>
            <a:p>
              <a:pPr marL="0" indent="0">
                <a:spcAft>
                  <a:spcPts val="0"/>
                </a:spcAft>
                <a:buFont typeface="Arial" pitchFamily="34" charset="0"/>
                <a:buNone/>
              </a:pPr>
              <a:r>
                <a:rPr lang="en-US" sz="1050" dirty="0"/>
                <a:t>from </a:t>
              </a:r>
              <a:r>
                <a:rPr lang="en-US" sz="1050" dirty="0" err="1"/>
                <a:t>Heanelt</a:t>
              </a:r>
              <a:endParaRPr lang="en-US" sz="1050" dirty="0"/>
            </a:p>
          </p:txBody>
        </p:sp>
      </p:grpSp>
      <p:grpSp>
        <p:nvGrpSpPr>
          <p:cNvPr id="57" name="Group 56">
            <a:extLst>
              <a:ext uri="{FF2B5EF4-FFF2-40B4-BE49-F238E27FC236}">
                <a16:creationId xmlns:a16="http://schemas.microsoft.com/office/drawing/2014/main" id="{F74FDA49-985E-9D43-BFAE-5B28B01A5172}"/>
              </a:ext>
            </a:extLst>
          </p:cNvPr>
          <p:cNvGrpSpPr/>
          <p:nvPr/>
        </p:nvGrpSpPr>
        <p:grpSpPr>
          <a:xfrm>
            <a:off x="9112766" y="3645566"/>
            <a:ext cx="2667948" cy="3201967"/>
            <a:chOff x="9033797" y="3136261"/>
            <a:chExt cx="2667948" cy="3201967"/>
          </a:xfrm>
        </p:grpSpPr>
        <p:grpSp>
          <p:nvGrpSpPr>
            <p:cNvPr id="53" name="Group 52">
              <a:extLst>
                <a:ext uri="{FF2B5EF4-FFF2-40B4-BE49-F238E27FC236}">
                  <a16:creationId xmlns:a16="http://schemas.microsoft.com/office/drawing/2014/main" id="{A126F3B7-65AC-FA46-A9CE-DAFC8F4215D7}"/>
                </a:ext>
              </a:extLst>
            </p:cNvPr>
            <p:cNvGrpSpPr/>
            <p:nvPr/>
          </p:nvGrpSpPr>
          <p:grpSpPr>
            <a:xfrm>
              <a:off x="9033797" y="3136261"/>
              <a:ext cx="2667948" cy="3086602"/>
              <a:chOff x="8854503" y="3136261"/>
              <a:chExt cx="2667948" cy="3086602"/>
            </a:xfrm>
          </p:grpSpPr>
          <p:grpSp>
            <p:nvGrpSpPr>
              <p:cNvPr id="29" name="Group 28">
                <a:extLst>
                  <a:ext uri="{FF2B5EF4-FFF2-40B4-BE49-F238E27FC236}">
                    <a16:creationId xmlns:a16="http://schemas.microsoft.com/office/drawing/2014/main" id="{70443FD9-FE8C-A84E-9EF5-EB0715E2D3F6}"/>
                  </a:ext>
                </a:extLst>
              </p:cNvPr>
              <p:cNvGrpSpPr/>
              <p:nvPr/>
            </p:nvGrpSpPr>
            <p:grpSpPr>
              <a:xfrm>
                <a:off x="8854503" y="3485253"/>
                <a:ext cx="2617023" cy="2287346"/>
                <a:chOff x="3434872" y="3624102"/>
                <a:chExt cx="3357884" cy="2934876"/>
              </a:xfrm>
            </p:grpSpPr>
            <p:grpSp>
              <p:nvGrpSpPr>
                <p:cNvPr id="21" name="Group 20">
                  <a:extLst>
                    <a:ext uri="{FF2B5EF4-FFF2-40B4-BE49-F238E27FC236}">
                      <a16:creationId xmlns:a16="http://schemas.microsoft.com/office/drawing/2014/main" id="{7EB70355-8335-034F-9DFF-19AA5547C84B}"/>
                    </a:ext>
                  </a:extLst>
                </p:cNvPr>
                <p:cNvGrpSpPr/>
                <p:nvPr/>
              </p:nvGrpSpPr>
              <p:grpSpPr>
                <a:xfrm>
                  <a:off x="3434872" y="4326016"/>
                  <a:ext cx="3079952" cy="2232962"/>
                  <a:chOff x="-31184" y="761369"/>
                  <a:chExt cx="4550472" cy="3299086"/>
                </a:xfrm>
              </p:grpSpPr>
              <p:pic>
                <p:nvPicPr>
                  <p:cNvPr id="16" name="Picture 15">
                    <a:extLst>
                      <a:ext uri="{FF2B5EF4-FFF2-40B4-BE49-F238E27FC236}">
                        <a16:creationId xmlns:a16="http://schemas.microsoft.com/office/drawing/2014/main" id="{72A0DD19-A38F-A246-B11C-2E4B4C637B9C}"/>
                      </a:ext>
                    </a:extLst>
                  </p:cNvPr>
                  <p:cNvPicPr>
                    <a:picLocks noChangeAspect="1"/>
                  </p:cNvPicPr>
                  <p:nvPr/>
                </p:nvPicPr>
                <p:blipFill>
                  <a:blip r:embed="rId13"/>
                  <a:stretch>
                    <a:fillRect/>
                  </a:stretch>
                </p:blipFill>
                <p:spPr>
                  <a:xfrm>
                    <a:off x="141695" y="761369"/>
                    <a:ext cx="4377593" cy="3172425"/>
                  </a:xfrm>
                  <a:prstGeom prst="rect">
                    <a:avLst/>
                  </a:prstGeom>
                </p:spPr>
              </p:pic>
              <p:pic>
                <p:nvPicPr>
                  <p:cNvPr id="20" name="Picture 19">
                    <a:extLst>
                      <a:ext uri="{FF2B5EF4-FFF2-40B4-BE49-F238E27FC236}">
                        <a16:creationId xmlns:a16="http://schemas.microsoft.com/office/drawing/2014/main" id="{1EC79ED1-7A81-4E42-B7A0-22407F1EE98E}"/>
                      </a:ext>
                    </a:extLst>
                  </p:cNvPr>
                  <p:cNvPicPr>
                    <a:picLocks noChangeAspect="1"/>
                  </p:cNvPicPr>
                  <p:nvPr/>
                </p:nvPicPr>
                <p:blipFill>
                  <a:blip r:embed="rId14">
                    <a:extLst>
                      <a:ext uri="{BEBA8EAE-BF5A-486C-A8C5-ECC9F3942E4B}">
                        <a14:imgProps xmlns:a14="http://schemas.microsoft.com/office/drawing/2010/main">
                          <a14:imgLayer r:embed="rId15">
                            <a14:imgEffect>
                              <a14:backgroundRemoval t="9880" b="89987" l="10000" r="94563">
                                <a14:foregroundMark x1="92913" y1="54339" x2="94563" y2="55541"/>
                                <a14:backgroundMark x1="23010" y1="60347" x2="24078" y2="60881"/>
                                <a14:backgroundMark x1="27379" y1="57276" x2="29903" y2="55541"/>
                              </a14:backgroundRemoval>
                            </a14:imgEffect>
                          </a14:imgLayer>
                        </a14:imgProps>
                      </a:ext>
                    </a:extLst>
                  </a:blip>
                  <a:stretch>
                    <a:fillRect/>
                  </a:stretch>
                </p:blipFill>
                <p:spPr>
                  <a:xfrm>
                    <a:off x="-31184" y="888032"/>
                    <a:ext cx="4377591" cy="3172423"/>
                  </a:xfrm>
                  <a:prstGeom prst="rect">
                    <a:avLst/>
                  </a:prstGeom>
                </p:spPr>
              </p:pic>
            </p:grpSp>
            <p:pic>
              <p:nvPicPr>
                <p:cNvPr id="17" name="Picture 16">
                  <a:extLst>
                    <a:ext uri="{FF2B5EF4-FFF2-40B4-BE49-F238E27FC236}">
                      <a16:creationId xmlns:a16="http://schemas.microsoft.com/office/drawing/2014/main" id="{865D8E94-3A66-3345-BF76-7CD0D144150D}"/>
                    </a:ext>
                  </a:extLst>
                </p:cNvPr>
                <p:cNvPicPr>
                  <a:picLocks noChangeAspect="1"/>
                </p:cNvPicPr>
                <p:nvPr/>
              </p:nvPicPr>
              <p:blipFill>
                <a:blip r:embed="rId16">
                  <a:extLst>
                    <a:ext uri="{BEBA8EAE-BF5A-486C-A8C5-ECC9F3942E4B}">
                      <a14:imgProps xmlns:a14="http://schemas.microsoft.com/office/drawing/2010/main">
                        <a14:imgLayer r:embed="rId17">
                          <a14:imgEffect>
                            <a14:saturation sat="66000"/>
                          </a14:imgEffect>
                        </a14:imgLayer>
                      </a14:imgProps>
                    </a:ext>
                    <a:ext uri="{28A0092B-C50C-407E-A947-70E740481C1C}">
                      <a14:useLocalDpi xmlns:a14="http://schemas.microsoft.com/office/drawing/2010/main" val="0"/>
                    </a:ext>
                  </a:extLst>
                </a:blip>
                <a:stretch>
                  <a:fillRect/>
                </a:stretch>
              </p:blipFill>
              <p:spPr bwMode="auto">
                <a:xfrm>
                  <a:off x="5060131" y="3624102"/>
                  <a:ext cx="1732625" cy="1081004"/>
                </a:xfrm>
                <a:prstGeom prst="rect">
                  <a:avLst/>
                </a:prstGeom>
                <a:noFill/>
                <a:ln w="31750">
                  <a:noFill/>
                  <a:miter lim="800000"/>
                  <a:headEnd/>
                  <a:tailEnd/>
                </a:ln>
                <a:extLst>
                  <a:ext uri="{909E8E84-426E-40dd-AFC4-6F175D3DCCD1}">
                    <a14:hiddenFill xmlns:a14="http://schemas.microsoft.com/office/drawing/2010/main" xmlns="">
                      <a:solidFill>
                        <a:srgbClr val="FFFFFF"/>
                      </a:solidFill>
                    </a14:hiddenFill>
                  </a:ext>
                </a:extLst>
              </p:spPr>
            </p:pic>
          </p:grpSp>
          <p:sp>
            <p:nvSpPr>
              <p:cNvPr id="49" name="Rectangle 48">
                <a:extLst>
                  <a:ext uri="{FF2B5EF4-FFF2-40B4-BE49-F238E27FC236}">
                    <a16:creationId xmlns:a16="http://schemas.microsoft.com/office/drawing/2014/main" id="{7D9ECF9B-1DB5-5A4A-A5F8-E0CA2D989B7E}"/>
                  </a:ext>
                </a:extLst>
              </p:cNvPr>
              <p:cNvSpPr/>
              <p:nvPr/>
            </p:nvSpPr>
            <p:spPr bwMode="auto">
              <a:xfrm>
                <a:off x="8926505" y="3136261"/>
                <a:ext cx="2595946" cy="3086602"/>
              </a:xfrm>
              <a:prstGeom prst="rect">
                <a:avLst/>
              </a:prstGeom>
              <a:noFill/>
              <a:ln w="9525">
                <a:solidFill>
                  <a:schemeClr val="tx1"/>
                </a:solidFill>
                <a:miter lim="800000"/>
                <a:headEnd/>
                <a:tailEnd/>
              </a:ln>
              <a:effectLst/>
            </p:spPr>
            <p:txBody>
              <a:bodyPr wrap="none" rtlCol="0" anchor="ctr">
                <a:prstTxWarp prst="textNoShape">
                  <a:avLst/>
                </a:prstTxWarp>
              </a:bodyPr>
              <a:lstStyle/>
              <a:p>
                <a:pPr algn="ctr"/>
                <a:endParaRPr lang="en-US"/>
              </a:p>
            </p:txBody>
          </p:sp>
        </p:grpSp>
        <p:sp>
          <p:nvSpPr>
            <p:cNvPr id="56" name="Content Placeholder 2">
              <a:extLst>
                <a:ext uri="{FF2B5EF4-FFF2-40B4-BE49-F238E27FC236}">
                  <a16:creationId xmlns:a16="http://schemas.microsoft.com/office/drawing/2014/main" id="{97B71A20-6996-1D47-96D8-42111CBB1E01}"/>
                </a:ext>
              </a:extLst>
            </p:cNvPr>
            <p:cNvSpPr txBox="1">
              <a:spLocks/>
            </p:cNvSpPr>
            <p:nvPr/>
          </p:nvSpPr>
          <p:spPr>
            <a:xfrm>
              <a:off x="9105799" y="5822929"/>
              <a:ext cx="1680107" cy="515299"/>
            </a:xfrm>
            <a:prstGeom prst="rect">
              <a:avLst/>
            </a:prstGeom>
          </p:spPr>
          <p:txBody>
            <a:bodyPr lIns="76154" tIns="38076" rIns="76154" bIns="38076"/>
            <a:lstStyle>
              <a:lvl1pPr marL="222117" indent="-222117" algn="l" defTabSz="380775" rtl="0" fontAlgn="base">
                <a:spcBef>
                  <a:spcPts val="0"/>
                </a:spcBef>
                <a:spcAft>
                  <a:spcPts val="500"/>
                </a:spcAft>
                <a:buFont typeface="Arial" pitchFamily="34" charset="0"/>
                <a:buChar char="•"/>
                <a:tabLst>
                  <a:tab pos="222117" algn="l"/>
                </a:tabLst>
                <a:defRPr sz="1800" kern="1200">
                  <a:solidFill>
                    <a:schemeClr val="tx1"/>
                  </a:solidFill>
                  <a:latin typeface="+mn-lt"/>
                  <a:ea typeface="ＭＳ Ｐゴシック" pitchFamily="-106" charset="-128"/>
                  <a:cs typeface="ＭＳ Ｐゴシック" pitchFamily="-106" charset="-128"/>
                </a:defRPr>
              </a:lvl1pPr>
              <a:lvl2pPr marL="524887" indent="-302769" algn="l" defTabSz="380775" rtl="0" fontAlgn="base">
                <a:spcBef>
                  <a:spcPts val="0"/>
                </a:spcBef>
                <a:spcAft>
                  <a:spcPts val="500"/>
                </a:spcAft>
                <a:buFont typeface="Arial" pitchFamily="34" charset="0"/>
                <a:buChar char="–"/>
                <a:tabLst>
                  <a:tab pos="524887" algn="l"/>
                </a:tabLst>
                <a:defRPr sz="1800" kern="1200">
                  <a:solidFill>
                    <a:schemeClr val="tx1"/>
                  </a:solidFill>
                  <a:latin typeface="+mn-lt"/>
                  <a:ea typeface="ＭＳ Ｐゴシック" pitchFamily="-106" charset="-128"/>
                  <a:cs typeface="+mn-cs"/>
                </a:defRPr>
              </a:lvl2pPr>
              <a:lvl3pPr marL="822365" indent="-297481" algn="l" defTabSz="380775" rtl="0" fontAlgn="base">
                <a:spcBef>
                  <a:spcPts val="0"/>
                </a:spcBef>
                <a:spcAft>
                  <a:spcPts val="500"/>
                </a:spcAft>
                <a:buFont typeface="Wingdings" charset="2"/>
                <a:buChar char="§"/>
                <a:tabLst>
                  <a:tab pos="822365" algn="l"/>
                </a:tabLst>
                <a:defRPr sz="1800" kern="1200">
                  <a:solidFill>
                    <a:schemeClr val="tx1"/>
                  </a:solidFill>
                  <a:latin typeface="+mn-lt"/>
                  <a:ea typeface="ＭＳ Ｐゴシック" pitchFamily="-106" charset="-128"/>
                  <a:cs typeface="+mn-cs"/>
                </a:defRPr>
              </a:lvl3pPr>
              <a:lvl4pPr marL="1118526" indent="-296157" algn="l" defTabSz="380775" rtl="0" fontAlgn="base">
                <a:spcBef>
                  <a:spcPts val="0"/>
                </a:spcBef>
                <a:spcAft>
                  <a:spcPts val="500"/>
                </a:spcAft>
                <a:buFont typeface="Symbol" charset="2"/>
                <a:buChar char="-"/>
                <a:tabLst>
                  <a:tab pos="1118526" algn="l"/>
                </a:tabLst>
                <a:defRPr sz="1800" kern="1200">
                  <a:solidFill>
                    <a:schemeClr val="tx1"/>
                  </a:solidFill>
                  <a:latin typeface="+mn-lt"/>
                  <a:ea typeface="ＭＳ Ｐゴシック" pitchFamily="-106" charset="-128"/>
                  <a:cs typeface="+mn-cs"/>
                </a:defRPr>
              </a:lvl4pPr>
              <a:lvl5pPr marL="1421292" indent="-302769" algn="l" defTabSz="380775" rtl="0" fontAlgn="base">
                <a:spcBef>
                  <a:spcPts val="0"/>
                </a:spcBef>
                <a:spcAft>
                  <a:spcPts val="500"/>
                </a:spcAft>
                <a:buFont typeface="Arial" pitchFamily="34" charset="0"/>
                <a:buChar char="»"/>
                <a:tabLst>
                  <a:tab pos="1421292" algn="l"/>
                </a:tabLst>
                <a:defRPr sz="1800" kern="1200">
                  <a:solidFill>
                    <a:schemeClr val="tx1"/>
                  </a:solidFill>
                  <a:latin typeface="+mn-lt"/>
                  <a:ea typeface="ＭＳ Ｐゴシック" pitchFamily="-106" charset="-128"/>
                  <a:cs typeface="+mn-cs"/>
                </a:defRPr>
              </a:lvl5pPr>
              <a:lvl6pPr marL="2094259" indent="-190386" algn="l" defTabSz="380775" rtl="0" eaLnBrk="1" latinLnBrk="0" hangingPunct="1">
                <a:spcBef>
                  <a:spcPct val="20000"/>
                </a:spcBef>
                <a:buFont typeface="Arial"/>
                <a:buChar char="•"/>
                <a:defRPr sz="1700" kern="1200">
                  <a:solidFill>
                    <a:schemeClr val="tx1"/>
                  </a:solidFill>
                  <a:latin typeface="+mn-lt"/>
                  <a:ea typeface="+mn-ea"/>
                  <a:cs typeface="+mn-cs"/>
                </a:defRPr>
              </a:lvl6pPr>
              <a:lvl7pPr marL="2475035" indent="-190386" algn="l" defTabSz="380775" rtl="0" eaLnBrk="1" latinLnBrk="0" hangingPunct="1">
                <a:spcBef>
                  <a:spcPct val="20000"/>
                </a:spcBef>
                <a:buFont typeface="Arial"/>
                <a:buChar char="•"/>
                <a:defRPr sz="1700" kern="1200">
                  <a:solidFill>
                    <a:schemeClr val="tx1"/>
                  </a:solidFill>
                  <a:latin typeface="+mn-lt"/>
                  <a:ea typeface="+mn-ea"/>
                  <a:cs typeface="+mn-cs"/>
                </a:defRPr>
              </a:lvl7pPr>
              <a:lvl8pPr marL="2855808" indent="-190386" algn="l" defTabSz="380775" rtl="0" eaLnBrk="1" latinLnBrk="0" hangingPunct="1">
                <a:spcBef>
                  <a:spcPct val="20000"/>
                </a:spcBef>
                <a:buFont typeface="Arial"/>
                <a:buChar char="•"/>
                <a:defRPr sz="1700" kern="1200">
                  <a:solidFill>
                    <a:schemeClr val="tx1"/>
                  </a:solidFill>
                  <a:latin typeface="+mn-lt"/>
                  <a:ea typeface="+mn-ea"/>
                  <a:cs typeface="+mn-cs"/>
                </a:defRPr>
              </a:lvl8pPr>
              <a:lvl9pPr marL="3236581" indent="-190386" algn="l" defTabSz="380775" rtl="0" eaLnBrk="1" latinLnBrk="0" hangingPunct="1">
                <a:spcBef>
                  <a:spcPct val="20000"/>
                </a:spcBef>
                <a:buFont typeface="Arial"/>
                <a:buChar char="•"/>
                <a:defRPr sz="1700" kern="1200">
                  <a:solidFill>
                    <a:schemeClr val="tx1"/>
                  </a:solidFill>
                  <a:latin typeface="+mn-lt"/>
                  <a:ea typeface="+mn-ea"/>
                  <a:cs typeface="+mn-cs"/>
                </a:defRPr>
              </a:lvl9pPr>
            </a:lstStyle>
            <a:p>
              <a:pPr marL="0" indent="0">
                <a:spcAft>
                  <a:spcPts val="0"/>
                </a:spcAft>
                <a:buFont typeface="Arial" pitchFamily="34" charset="0"/>
                <a:buNone/>
              </a:pPr>
              <a:r>
                <a:rPr lang="en-US" sz="1050" dirty="0"/>
                <a:t>VASO data </a:t>
              </a:r>
            </a:p>
            <a:p>
              <a:pPr marL="0" indent="0">
                <a:spcAft>
                  <a:spcPts val="0"/>
                </a:spcAft>
                <a:buFont typeface="Arial" pitchFamily="34" charset="0"/>
                <a:buNone/>
              </a:pPr>
              <a:r>
                <a:rPr lang="en-US" sz="1050" dirty="0"/>
                <a:t>from Huber</a:t>
              </a:r>
            </a:p>
          </p:txBody>
        </p:sp>
      </p:grpSp>
    </p:spTree>
    <p:extLst>
      <p:ext uri="{BB962C8B-B14F-4D97-AF65-F5344CB8AC3E}">
        <p14:creationId xmlns:p14="http://schemas.microsoft.com/office/powerpoint/2010/main" val="13109226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6" name="Picture 5" descr="A screenshot of a cell phone&#10;&#10;Description automatically generated">
            <a:extLst>
              <a:ext uri="{FF2B5EF4-FFF2-40B4-BE49-F238E27FC236}">
                <a16:creationId xmlns:a16="http://schemas.microsoft.com/office/drawing/2014/main" id="{7C4D3F7A-D8C2-944D-AA8A-BD3EC4EAE0F0}"/>
              </a:ext>
            </a:extLst>
          </p:cNvPr>
          <p:cNvPicPr>
            <a:picLocks noChangeAspect="1"/>
          </p:cNvPicPr>
          <p:nvPr/>
        </p:nvPicPr>
        <p:blipFill>
          <a:blip r:embed="rId2"/>
          <a:stretch>
            <a:fillRect/>
          </a:stretch>
        </p:blipFill>
        <p:spPr>
          <a:xfrm>
            <a:off x="525318" y="2354340"/>
            <a:ext cx="2959445" cy="1074659"/>
          </a:xfrm>
          <a:prstGeom prst="rect">
            <a:avLst/>
          </a:prstGeom>
        </p:spPr>
      </p:pic>
      <p:pic>
        <p:nvPicPr>
          <p:cNvPr id="8" name="Picture 7" descr="A screenshot of a cell phone&#10;&#10;Description automatically generated">
            <a:extLst>
              <a:ext uri="{FF2B5EF4-FFF2-40B4-BE49-F238E27FC236}">
                <a16:creationId xmlns:a16="http://schemas.microsoft.com/office/drawing/2014/main" id="{52271C9E-5E78-3A40-88A6-CDA4235FA8F3}"/>
              </a:ext>
            </a:extLst>
          </p:cNvPr>
          <p:cNvPicPr>
            <a:picLocks noChangeAspect="1"/>
          </p:cNvPicPr>
          <p:nvPr/>
        </p:nvPicPr>
        <p:blipFill>
          <a:blip r:embed="rId3"/>
          <a:stretch>
            <a:fillRect/>
          </a:stretch>
        </p:blipFill>
        <p:spPr>
          <a:xfrm>
            <a:off x="4581742" y="112837"/>
            <a:ext cx="3753039" cy="1322657"/>
          </a:xfrm>
          <a:prstGeom prst="rect">
            <a:avLst/>
          </a:prstGeom>
        </p:spPr>
      </p:pic>
      <p:pic>
        <p:nvPicPr>
          <p:cNvPr id="10" name="Picture 9" descr="A picture containing bird&#10;&#10;Description automatically generated">
            <a:extLst>
              <a:ext uri="{FF2B5EF4-FFF2-40B4-BE49-F238E27FC236}">
                <a16:creationId xmlns:a16="http://schemas.microsoft.com/office/drawing/2014/main" id="{D9373CFF-A1E2-2845-AC02-754F8547275C}"/>
              </a:ext>
            </a:extLst>
          </p:cNvPr>
          <p:cNvPicPr>
            <a:picLocks noChangeAspect="1"/>
          </p:cNvPicPr>
          <p:nvPr/>
        </p:nvPicPr>
        <p:blipFill>
          <a:blip r:embed="rId4"/>
          <a:stretch>
            <a:fillRect/>
          </a:stretch>
        </p:blipFill>
        <p:spPr>
          <a:xfrm>
            <a:off x="7788455" y="1168789"/>
            <a:ext cx="3835705" cy="1314390"/>
          </a:xfrm>
          <a:prstGeom prst="rect">
            <a:avLst/>
          </a:prstGeom>
        </p:spPr>
      </p:pic>
      <p:pic>
        <p:nvPicPr>
          <p:cNvPr id="12" name="Picture 11" descr="A screenshot of a cell phone&#10;&#10;Description automatically generated">
            <a:extLst>
              <a:ext uri="{FF2B5EF4-FFF2-40B4-BE49-F238E27FC236}">
                <a16:creationId xmlns:a16="http://schemas.microsoft.com/office/drawing/2014/main" id="{FEC4B5AB-C6BD-1A48-A57B-5C01A19E1C2A}"/>
              </a:ext>
            </a:extLst>
          </p:cNvPr>
          <p:cNvPicPr>
            <a:picLocks noChangeAspect="1"/>
          </p:cNvPicPr>
          <p:nvPr/>
        </p:nvPicPr>
        <p:blipFill>
          <a:blip r:embed="rId5"/>
          <a:stretch>
            <a:fillRect/>
          </a:stretch>
        </p:blipFill>
        <p:spPr>
          <a:xfrm>
            <a:off x="7756239" y="261635"/>
            <a:ext cx="4058903" cy="1025059"/>
          </a:xfrm>
          <a:prstGeom prst="rect">
            <a:avLst/>
          </a:prstGeom>
        </p:spPr>
      </p:pic>
      <p:pic>
        <p:nvPicPr>
          <p:cNvPr id="14" name="Picture 13" descr="A picture containing bird&#10;&#10;Description automatically generated">
            <a:extLst>
              <a:ext uri="{FF2B5EF4-FFF2-40B4-BE49-F238E27FC236}">
                <a16:creationId xmlns:a16="http://schemas.microsoft.com/office/drawing/2014/main" id="{353CB64A-6CA1-5648-8C2D-C41613BBC520}"/>
              </a:ext>
            </a:extLst>
          </p:cNvPr>
          <p:cNvPicPr>
            <a:picLocks noChangeAspect="1"/>
          </p:cNvPicPr>
          <p:nvPr/>
        </p:nvPicPr>
        <p:blipFill>
          <a:blip r:embed="rId6"/>
          <a:stretch>
            <a:fillRect/>
          </a:stretch>
        </p:blipFill>
        <p:spPr>
          <a:xfrm>
            <a:off x="114374" y="3792548"/>
            <a:ext cx="4058903" cy="1182124"/>
          </a:xfrm>
          <a:prstGeom prst="rect">
            <a:avLst/>
          </a:prstGeom>
        </p:spPr>
      </p:pic>
      <p:pic>
        <p:nvPicPr>
          <p:cNvPr id="16" name="Picture 15" descr="A screenshot of a cell phone&#10;&#10;Description automatically generated">
            <a:extLst>
              <a:ext uri="{FF2B5EF4-FFF2-40B4-BE49-F238E27FC236}">
                <a16:creationId xmlns:a16="http://schemas.microsoft.com/office/drawing/2014/main" id="{F1B72082-CD97-B24F-AD55-90E91C6F7D3B}"/>
              </a:ext>
            </a:extLst>
          </p:cNvPr>
          <p:cNvPicPr>
            <a:picLocks noChangeAspect="1"/>
          </p:cNvPicPr>
          <p:nvPr/>
        </p:nvPicPr>
        <p:blipFill>
          <a:blip r:embed="rId7"/>
          <a:stretch>
            <a:fillRect/>
          </a:stretch>
        </p:blipFill>
        <p:spPr>
          <a:xfrm>
            <a:off x="142740" y="5066049"/>
            <a:ext cx="3810905" cy="1206924"/>
          </a:xfrm>
          <a:prstGeom prst="rect">
            <a:avLst/>
          </a:prstGeom>
        </p:spPr>
      </p:pic>
      <p:pic>
        <p:nvPicPr>
          <p:cNvPr id="18" name="Picture 17" descr="A screenshot of a social media post&#10;&#10;Description automatically generated">
            <a:extLst>
              <a:ext uri="{FF2B5EF4-FFF2-40B4-BE49-F238E27FC236}">
                <a16:creationId xmlns:a16="http://schemas.microsoft.com/office/drawing/2014/main" id="{6F8909A3-0E66-6D47-88E8-F9143BDECCA4}"/>
              </a:ext>
            </a:extLst>
          </p:cNvPr>
          <p:cNvPicPr>
            <a:picLocks noChangeAspect="1"/>
          </p:cNvPicPr>
          <p:nvPr/>
        </p:nvPicPr>
        <p:blipFill>
          <a:blip r:embed="rId8"/>
          <a:stretch>
            <a:fillRect/>
          </a:stretch>
        </p:blipFill>
        <p:spPr>
          <a:xfrm>
            <a:off x="6300643" y="3839173"/>
            <a:ext cx="4116769" cy="2000518"/>
          </a:xfrm>
          <a:prstGeom prst="rect">
            <a:avLst/>
          </a:prstGeom>
        </p:spPr>
      </p:pic>
      <p:pic>
        <p:nvPicPr>
          <p:cNvPr id="20" name="Picture 19" descr="A screenshot of a cell phone&#10;&#10;Description automatically generated">
            <a:extLst>
              <a:ext uri="{FF2B5EF4-FFF2-40B4-BE49-F238E27FC236}">
                <a16:creationId xmlns:a16="http://schemas.microsoft.com/office/drawing/2014/main" id="{B1B4E483-3BA0-3F47-8913-235D106FE749}"/>
              </a:ext>
            </a:extLst>
          </p:cNvPr>
          <p:cNvPicPr>
            <a:picLocks noChangeAspect="1"/>
          </p:cNvPicPr>
          <p:nvPr/>
        </p:nvPicPr>
        <p:blipFill>
          <a:blip r:embed="rId9"/>
          <a:stretch>
            <a:fillRect/>
          </a:stretch>
        </p:blipFill>
        <p:spPr>
          <a:xfrm>
            <a:off x="8137077" y="5762803"/>
            <a:ext cx="4025837" cy="1033326"/>
          </a:xfrm>
          <a:prstGeom prst="rect">
            <a:avLst/>
          </a:prstGeom>
        </p:spPr>
      </p:pic>
      <p:pic>
        <p:nvPicPr>
          <p:cNvPr id="22" name="Picture 21" descr="A screenshot of a social media post&#10;&#10;Description automatically generated">
            <a:extLst>
              <a:ext uri="{FF2B5EF4-FFF2-40B4-BE49-F238E27FC236}">
                <a16:creationId xmlns:a16="http://schemas.microsoft.com/office/drawing/2014/main" id="{0FD6A634-F2D5-9B4F-BAE0-583EF52A1F41}"/>
              </a:ext>
            </a:extLst>
          </p:cNvPr>
          <p:cNvPicPr>
            <a:picLocks noChangeAspect="1"/>
          </p:cNvPicPr>
          <p:nvPr/>
        </p:nvPicPr>
        <p:blipFill>
          <a:blip r:embed="rId10"/>
          <a:stretch>
            <a:fillRect/>
          </a:stretch>
        </p:blipFill>
        <p:spPr>
          <a:xfrm>
            <a:off x="7734811" y="3041623"/>
            <a:ext cx="4315168" cy="1868253"/>
          </a:xfrm>
          <a:prstGeom prst="rect">
            <a:avLst/>
          </a:prstGeom>
        </p:spPr>
      </p:pic>
      <p:pic>
        <p:nvPicPr>
          <p:cNvPr id="24" name="Picture 23" descr="A screenshot of a social media post&#10;&#10;Description automatically generated">
            <a:extLst>
              <a:ext uri="{FF2B5EF4-FFF2-40B4-BE49-F238E27FC236}">
                <a16:creationId xmlns:a16="http://schemas.microsoft.com/office/drawing/2014/main" id="{7E193E71-BF27-B748-8803-CD9B6E3C83BE}"/>
              </a:ext>
            </a:extLst>
          </p:cNvPr>
          <p:cNvPicPr>
            <a:picLocks noChangeAspect="1"/>
          </p:cNvPicPr>
          <p:nvPr/>
        </p:nvPicPr>
        <p:blipFill>
          <a:blip r:embed="rId11"/>
          <a:stretch>
            <a:fillRect/>
          </a:stretch>
        </p:blipFill>
        <p:spPr>
          <a:xfrm>
            <a:off x="5036613" y="948968"/>
            <a:ext cx="4282102" cy="2017052"/>
          </a:xfrm>
          <a:prstGeom prst="rect">
            <a:avLst/>
          </a:prstGeom>
        </p:spPr>
      </p:pic>
      <p:pic>
        <p:nvPicPr>
          <p:cNvPr id="26" name="Picture 25" descr="A screenshot of a cell phone&#10;&#10;Description automatically generated">
            <a:extLst>
              <a:ext uri="{FF2B5EF4-FFF2-40B4-BE49-F238E27FC236}">
                <a16:creationId xmlns:a16="http://schemas.microsoft.com/office/drawing/2014/main" id="{A1DDB21A-ABB8-A048-A481-0142EBD7E210}"/>
              </a:ext>
            </a:extLst>
          </p:cNvPr>
          <p:cNvPicPr>
            <a:picLocks noChangeAspect="1"/>
          </p:cNvPicPr>
          <p:nvPr/>
        </p:nvPicPr>
        <p:blipFill>
          <a:blip r:embed="rId12"/>
          <a:stretch>
            <a:fillRect/>
          </a:stretch>
        </p:blipFill>
        <p:spPr>
          <a:xfrm>
            <a:off x="-5699" y="1602902"/>
            <a:ext cx="4166369" cy="1835186"/>
          </a:xfrm>
          <a:prstGeom prst="rect">
            <a:avLst/>
          </a:prstGeom>
        </p:spPr>
      </p:pic>
      <p:pic>
        <p:nvPicPr>
          <p:cNvPr id="28" name="Picture 27" descr="A screenshot of a cell phone&#10;&#10;Description automatically generated">
            <a:extLst>
              <a:ext uri="{FF2B5EF4-FFF2-40B4-BE49-F238E27FC236}">
                <a16:creationId xmlns:a16="http://schemas.microsoft.com/office/drawing/2014/main" id="{83B74CC5-F805-2543-8763-9F98A495BD20}"/>
              </a:ext>
            </a:extLst>
          </p:cNvPr>
          <p:cNvPicPr>
            <a:picLocks noChangeAspect="1"/>
          </p:cNvPicPr>
          <p:nvPr/>
        </p:nvPicPr>
        <p:blipFill>
          <a:blip r:embed="rId13"/>
          <a:stretch>
            <a:fillRect/>
          </a:stretch>
        </p:blipFill>
        <p:spPr>
          <a:xfrm>
            <a:off x="2406309" y="1117712"/>
            <a:ext cx="4149836" cy="1570655"/>
          </a:xfrm>
          <a:prstGeom prst="rect">
            <a:avLst/>
          </a:prstGeom>
        </p:spPr>
      </p:pic>
      <p:pic>
        <p:nvPicPr>
          <p:cNvPr id="30" name="Picture 29" descr="A picture containing bird, knife&#10;&#10;Description automatically generated">
            <a:extLst>
              <a:ext uri="{FF2B5EF4-FFF2-40B4-BE49-F238E27FC236}">
                <a16:creationId xmlns:a16="http://schemas.microsoft.com/office/drawing/2014/main" id="{EE337B2F-0BE8-8F43-8639-31BBB27FF246}"/>
              </a:ext>
            </a:extLst>
          </p:cNvPr>
          <p:cNvPicPr>
            <a:picLocks noChangeAspect="1"/>
          </p:cNvPicPr>
          <p:nvPr/>
        </p:nvPicPr>
        <p:blipFill>
          <a:blip r:embed="rId14"/>
          <a:stretch>
            <a:fillRect/>
          </a:stretch>
        </p:blipFill>
        <p:spPr>
          <a:xfrm>
            <a:off x="-3601" y="35110"/>
            <a:ext cx="4166369" cy="1182125"/>
          </a:xfrm>
          <a:prstGeom prst="rect">
            <a:avLst/>
          </a:prstGeom>
        </p:spPr>
      </p:pic>
      <p:pic>
        <p:nvPicPr>
          <p:cNvPr id="32" name="Picture 31" descr="A screenshot of a cell phone&#10;&#10;Description automatically generated">
            <a:extLst>
              <a:ext uri="{FF2B5EF4-FFF2-40B4-BE49-F238E27FC236}">
                <a16:creationId xmlns:a16="http://schemas.microsoft.com/office/drawing/2014/main" id="{A447503C-5B9F-1E4E-84B3-DBD0CA15A6A7}"/>
              </a:ext>
            </a:extLst>
          </p:cNvPr>
          <p:cNvPicPr>
            <a:picLocks noChangeAspect="1"/>
          </p:cNvPicPr>
          <p:nvPr/>
        </p:nvPicPr>
        <p:blipFill>
          <a:blip r:embed="rId15"/>
          <a:stretch>
            <a:fillRect/>
          </a:stretch>
        </p:blipFill>
        <p:spPr>
          <a:xfrm>
            <a:off x="869916" y="1197151"/>
            <a:ext cx="4273835" cy="1967452"/>
          </a:xfrm>
          <a:prstGeom prst="rect">
            <a:avLst/>
          </a:prstGeom>
        </p:spPr>
      </p:pic>
      <p:pic>
        <p:nvPicPr>
          <p:cNvPr id="34" name="Picture 33" descr="A screenshot of a social media post&#10;&#10;Description automatically generated">
            <a:extLst>
              <a:ext uri="{FF2B5EF4-FFF2-40B4-BE49-F238E27FC236}">
                <a16:creationId xmlns:a16="http://schemas.microsoft.com/office/drawing/2014/main" id="{A391478C-3D31-6340-A0EE-DC8C91AA3272}"/>
              </a:ext>
            </a:extLst>
          </p:cNvPr>
          <p:cNvPicPr>
            <a:picLocks noChangeAspect="1"/>
          </p:cNvPicPr>
          <p:nvPr/>
        </p:nvPicPr>
        <p:blipFill>
          <a:blip r:embed="rId16"/>
          <a:stretch>
            <a:fillRect/>
          </a:stretch>
        </p:blipFill>
        <p:spPr>
          <a:xfrm>
            <a:off x="1872646" y="4677136"/>
            <a:ext cx="4108503" cy="1975719"/>
          </a:xfrm>
          <a:prstGeom prst="rect">
            <a:avLst/>
          </a:prstGeom>
        </p:spPr>
      </p:pic>
      <p:pic>
        <p:nvPicPr>
          <p:cNvPr id="36" name="Picture 35" descr="A picture containing bird&#10;&#10;Description automatically generated">
            <a:extLst>
              <a:ext uri="{FF2B5EF4-FFF2-40B4-BE49-F238E27FC236}">
                <a16:creationId xmlns:a16="http://schemas.microsoft.com/office/drawing/2014/main" id="{5C8988FF-723D-9246-84CA-5E705D6994BC}"/>
              </a:ext>
            </a:extLst>
          </p:cNvPr>
          <p:cNvPicPr>
            <a:picLocks noChangeAspect="1"/>
          </p:cNvPicPr>
          <p:nvPr/>
        </p:nvPicPr>
        <p:blipFill>
          <a:blip r:embed="rId17"/>
          <a:stretch>
            <a:fillRect/>
          </a:stretch>
        </p:blipFill>
        <p:spPr>
          <a:xfrm>
            <a:off x="5109730" y="1264194"/>
            <a:ext cx="4075436" cy="1215191"/>
          </a:xfrm>
          <a:prstGeom prst="rect">
            <a:avLst/>
          </a:prstGeom>
        </p:spPr>
      </p:pic>
      <p:pic>
        <p:nvPicPr>
          <p:cNvPr id="38" name="Picture 37" descr="A screenshot of a social media post&#10;&#10;Description automatically generated">
            <a:extLst>
              <a:ext uri="{FF2B5EF4-FFF2-40B4-BE49-F238E27FC236}">
                <a16:creationId xmlns:a16="http://schemas.microsoft.com/office/drawing/2014/main" id="{9E2D5E80-B71B-8B47-808C-5D324785C7F4}"/>
              </a:ext>
            </a:extLst>
          </p:cNvPr>
          <p:cNvPicPr>
            <a:picLocks noChangeAspect="1"/>
          </p:cNvPicPr>
          <p:nvPr/>
        </p:nvPicPr>
        <p:blipFill>
          <a:blip r:embed="rId18"/>
          <a:stretch>
            <a:fillRect/>
          </a:stretch>
        </p:blipFill>
        <p:spPr>
          <a:xfrm>
            <a:off x="6143577" y="4819957"/>
            <a:ext cx="4273835" cy="1818653"/>
          </a:xfrm>
          <a:prstGeom prst="rect">
            <a:avLst/>
          </a:prstGeom>
        </p:spPr>
      </p:pic>
      <p:pic>
        <p:nvPicPr>
          <p:cNvPr id="40" name="Picture 39" descr="A screenshot of a cell phone&#10;&#10;Description automatically generated">
            <a:extLst>
              <a:ext uri="{FF2B5EF4-FFF2-40B4-BE49-F238E27FC236}">
                <a16:creationId xmlns:a16="http://schemas.microsoft.com/office/drawing/2014/main" id="{785366A1-65E2-4D46-965B-0929C650C0C6}"/>
              </a:ext>
            </a:extLst>
          </p:cNvPr>
          <p:cNvPicPr>
            <a:picLocks noChangeAspect="1"/>
          </p:cNvPicPr>
          <p:nvPr/>
        </p:nvPicPr>
        <p:blipFill>
          <a:blip r:embed="rId19"/>
          <a:stretch>
            <a:fillRect/>
          </a:stretch>
        </p:blipFill>
        <p:spPr>
          <a:xfrm>
            <a:off x="912064" y="4823949"/>
            <a:ext cx="4149836" cy="1967452"/>
          </a:xfrm>
          <a:prstGeom prst="rect">
            <a:avLst/>
          </a:prstGeom>
        </p:spPr>
      </p:pic>
      <p:pic>
        <p:nvPicPr>
          <p:cNvPr id="42" name="Picture 41" descr="A picture containing knife, bird&#10;&#10;Description automatically generated">
            <a:extLst>
              <a:ext uri="{FF2B5EF4-FFF2-40B4-BE49-F238E27FC236}">
                <a16:creationId xmlns:a16="http://schemas.microsoft.com/office/drawing/2014/main" id="{0F71291A-765A-C749-BFEE-85740A377427}"/>
              </a:ext>
            </a:extLst>
          </p:cNvPr>
          <p:cNvPicPr>
            <a:picLocks noChangeAspect="1"/>
          </p:cNvPicPr>
          <p:nvPr/>
        </p:nvPicPr>
        <p:blipFill>
          <a:blip r:embed="rId20"/>
          <a:stretch>
            <a:fillRect/>
          </a:stretch>
        </p:blipFill>
        <p:spPr>
          <a:xfrm>
            <a:off x="748333" y="3885434"/>
            <a:ext cx="7225013" cy="2265050"/>
          </a:xfrm>
          <a:prstGeom prst="rect">
            <a:avLst/>
          </a:prstGeom>
        </p:spPr>
      </p:pic>
      <p:pic>
        <p:nvPicPr>
          <p:cNvPr id="44" name="Picture 43" descr="A picture containing bird, knife&#10;&#10;Description automatically generated">
            <a:extLst>
              <a:ext uri="{FF2B5EF4-FFF2-40B4-BE49-F238E27FC236}">
                <a16:creationId xmlns:a16="http://schemas.microsoft.com/office/drawing/2014/main" id="{732C529B-082D-DD44-A39E-BEBF32807285}"/>
              </a:ext>
            </a:extLst>
          </p:cNvPr>
          <p:cNvPicPr>
            <a:picLocks noChangeAspect="1"/>
          </p:cNvPicPr>
          <p:nvPr/>
        </p:nvPicPr>
        <p:blipFill>
          <a:blip r:embed="rId21"/>
          <a:stretch>
            <a:fillRect/>
          </a:stretch>
        </p:blipFill>
        <p:spPr>
          <a:xfrm>
            <a:off x="2282104" y="4028294"/>
            <a:ext cx="4282102" cy="719195"/>
          </a:xfrm>
          <a:prstGeom prst="rect">
            <a:avLst/>
          </a:prstGeom>
        </p:spPr>
      </p:pic>
      <p:pic>
        <p:nvPicPr>
          <p:cNvPr id="46" name="Picture 45" descr="A screenshot of a cell phone&#10;&#10;Description automatically generated">
            <a:extLst>
              <a:ext uri="{FF2B5EF4-FFF2-40B4-BE49-F238E27FC236}">
                <a16:creationId xmlns:a16="http://schemas.microsoft.com/office/drawing/2014/main" id="{909E3B78-8E29-3F47-85FF-ECC1385B4B5A}"/>
              </a:ext>
            </a:extLst>
          </p:cNvPr>
          <p:cNvPicPr>
            <a:picLocks noChangeAspect="1"/>
          </p:cNvPicPr>
          <p:nvPr/>
        </p:nvPicPr>
        <p:blipFill>
          <a:blip r:embed="rId22"/>
          <a:stretch>
            <a:fillRect/>
          </a:stretch>
        </p:blipFill>
        <p:spPr>
          <a:xfrm>
            <a:off x="355600" y="1269582"/>
            <a:ext cx="4331701" cy="1735987"/>
          </a:xfrm>
          <a:prstGeom prst="rect">
            <a:avLst/>
          </a:prstGeom>
        </p:spPr>
      </p:pic>
      <p:pic>
        <p:nvPicPr>
          <p:cNvPr id="48" name="Picture 47" descr="A screenshot of a cell phone&#10;&#10;Description automatically generated">
            <a:extLst>
              <a:ext uri="{FF2B5EF4-FFF2-40B4-BE49-F238E27FC236}">
                <a16:creationId xmlns:a16="http://schemas.microsoft.com/office/drawing/2014/main" id="{C09D3ACA-7BA6-0143-9C65-072E3C90A625}"/>
              </a:ext>
            </a:extLst>
          </p:cNvPr>
          <p:cNvPicPr>
            <a:picLocks noChangeAspect="1"/>
          </p:cNvPicPr>
          <p:nvPr/>
        </p:nvPicPr>
        <p:blipFill>
          <a:blip r:embed="rId23"/>
          <a:stretch>
            <a:fillRect/>
          </a:stretch>
        </p:blipFill>
        <p:spPr>
          <a:xfrm>
            <a:off x="937572" y="91835"/>
            <a:ext cx="4058903" cy="1330923"/>
          </a:xfrm>
          <a:prstGeom prst="rect">
            <a:avLst/>
          </a:prstGeom>
        </p:spPr>
      </p:pic>
      <p:pic>
        <p:nvPicPr>
          <p:cNvPr id="50" name="Picture 49" descr="A screenshot of a cell phone&#10;&#10;Description automatically generated">
            <a:extLst>
              <a:ext uri="{FF2B5EF4-FFF2-40B4-BE49-F238E27FC236}">
                <a16:creationId xmlns:a16="http://schemas.microsoft.com/office/drawing/2014/main" id="{42320EB2-BDFE-C447-9F5A-E8D220E2341F}"/>
              </a:ext>
            </a:extLst>
          </p:cNvPr>
          <p:cNvPicPr>
            <a:picLocks noChangeAspect="1"/>
          </p:cNvPicPr>
          <p:nvPr/>
        </p:nvPicPr>
        <p:blipFill>
          <a:blip r:embed="rId24"/>
          <a:stretch>
            <a:fillRect/>
          </a:stretch>
        </p:blipFill>
        <p:spPr>
          <a:xfrm>
            <a:off x="4072508" y="736972"/>
            <a:ext cx="4091970" cy="1273057"/>
          </a:xfrm>
          <a:prstGeom prst="rect">
            <a:avLst/>
          </a:prstGeom>
        </p:spPr>
      </p:pic>
      <p:pic>
        <p:nvPicPr>
          <p:cNvPr id="52" name="Picture 51" descr="A screenshot of a cell phone&#10;&#10;Description automatically generated">
            <a:extLst>
              <a:ext uri="{FF2B5EF4-FFF2-40B4-BE49-F238E27FC236}">
                <a16:creationId xmlns:a16="http://schemas.microsoft.com/office/drawing/2014/main" id="{987EA87E-3A12-5543-BC4F-91F71071514B}"/>
              </a:ext>
            </a:extLst>
          </p:cNvPr>
          <p:cNvPicPr>
            <a:picLocks noChangeAspect="1"/>
          </p:cNvPicPr>
          <p:nvPr/>
        </p:nvPicPr>
        <p:blipFill>
          <a:blip r:embed="rId25"/>
          <a:stretch>
            <a:fillRect/>
          </a:stretch>
        </p:blipFill>
        <p:spPr>
          <a:xfrm>
            <a:off x="7772772" y="2539965"/>
            <a:ext cx="4042370" cy="1471456"/>
          </a:xfrm>
          <a:prstGeom prst="rect">
            <a:avLst/>
          </a:prstGeom>
        </p:spPr>
      </p:pic>
      <p:pic>
        <p:nvPicPr>
          <p:cNvPr id="54" name="Picture 53" descr="A screenshot of a social media post&#10;&#10;Description automatically generated">
            <a:extLst>
              <a:ext uri="{FF2B5EF4-FFF2-40B4-BE49-F238E27FC236}">
                <a16:creationId xmlns:a16="http://schemas.microsoft.com/office/drawing/2014/main" id="{2AD86DCE-8B4A-1046-837A-B221F707E6B0}"/>
              </a:ext>
            </a:extLst>
          </p:cNvPr>
          <p:cNvPicPr>
            <a:picLocks noChangeAspect="1"/>
          </p:cNvPicPr>
          <p:nvPr/>
        </p:nvPicPr>
        <p:blipFill>
          <a:blip r:embed="rId26"/>
          <a:stretch>
            <a:fillRect/>
          </a:stretch>
        </p:blipFill>
        <p:spPr>
          <a:xfrm>
            <a:off x="6973316" y="3963984"/>
            <a:ext cx="4100236" cy="1983985"/>
          </a:xfrm>
          <a:prstGeom prst="rect">
            <a:avLst/>
          </a:prstGeom>
        </p:spPr>
      </p:pic>
      <p:pic>
        <p:nvPicPr>
          <p:cNvPr id="56" name="Picture 55" descr="A picture containing knife, table&#10;&#10;Description automatically generated">
            <a:extLst>
              <a:ext uri="{FF2B5EF4-FFF2-40B4-BE49-F238E27FC236}">
                <a16:creationId xmlns:a16="http://schemas.microsoft.com/office/drawing/2014/main" id="{9A912740-CB2C-9E44-8DC6-3AA0617B1DD9}"/>
              </a:ext>
            </a:extLst>
          </p:cNvPr>
          <p:cNvPicPr>
            <a:picLocks noChangeAspect="1"/>
          </p:cNvPicPr>
          <p:nvPr/>
        </p:nvPicPr>
        <p:blipFill>
          <a:blip r:embed="rId27"/>
          <a:stretch>
            <a:fillRect/>
          </a:stretch>
        </p:blipFill>
        <p:spPr>
          <a:xfrm>
            <a:off x="6768797" y="2004231"/>
            <a:ext cx="4166369" cy="1074659"/>
          </a:xfrm>
          <a:prstGeom prst="rect">
            <a:avLst/>
          </a:prstGeom>
        </p:spPr>
      </p:pic>
      <p:pic>
        <p:nvPicPr>
          <p:cNvPr id="58" name="Picture 57" descr="A screenshot of a cell phone&#10;&#10;Description automatically generated">
            <a:extLst>
              <a:ext uri="{FF2B5EF4-FFF2-40B4-BE49-F238E27FC236}">
                <a16:creationId xmlns:a16="http://schemas.microsoft.com/office/drawing/2014/main" id="{8CD4FBFE-C2A7-5545-B703-FA37F1156B2B}"/>
              </a:ext>
            </a:extLst>
          </p:cNvPr>
          <p:cNvPicPr>
            <a:picLocks noChangeAspect="1"/>
          </p:cNvPicPr>
          <p:nvPr/>
        </p:nvPicPr>
        <p:blipFill>
          <a:blip r:embed="rId28"/>
          <a:stretch>
            <a:fillRect/>
          </a:stretch>
        </p:blipFill>
        <p:spPr>
          <a:xfrm>
            <a:off x="6495754" y="3870723"/>
            <a:ext cx="4166369" cy="1397056"/>
          </a:xfrm>
          <a:prstGeom prst="rect">
            <a:avLst/>
          </a:prstGeom>
        </p:spPr>
      </p:pic>
      <p:pic>
        <p:nvPicPr>
          <p:cNvPr id="60" name="Picture 59" descr="A screenshot of a social media post&#10;&#10;Description automatically generated">
            <a:extLst>
              <a:ext uri="{FF2B5EF4-FFF2-40B4-BE49-F238E27FC236}">
                <a16:creationId xmlns:a16="http://schemas.microsoft.com/office/drawing/2014/main" id="{1DB8C259-BFDF-2042-8857-86767C9D3424}"/>
              </a:ext>
            </a:extLst>
          </p:cNvPr>
          <p:cNvPicPr>
            <a:picLocks noChangeAspect="1"/>
          </p:cNvPicPr>
          <p:nvPr/>
        </p:nvPicPr>
        <p:blipFill>
          <a:blip r:embed="rId29"/>
          <a:stretch>
            <a:fillRect/>
          </a:stretch>
        </p:blipFill>
        <p:spPr>
          <a:xfrm>
            <a:off x="101600" y="1108348"/>
            <a:ext cx="4480500" cy="2066651"/>
          </a:xfrm>
          <a:prstGeom prst="rect">
            <a:avLst/>
          </a:prstGeom>
        </p:spPr>
      </p:pic>
      <p:pic>
        <p:nvPicPr>
          <p:cNvPr id="62" name="Picture 61" descr="A screenshot of a cell phone&#10;&#10;Description automatically generated">
            <a:extLst>
              <a:ext uri="{FF2B5EF4-FFF2-40B4-BE49-F238E27FC236}">
                <a16:creationId xmlns:a16="http://schemas.microsoft.com/office/drawing/2014/main" id="{56B8C492-B0EA-2C4F-839B-4538B8239033}"/>
              </a:ext>
            </a:extLst>
          </p:cNvPr>
          <p:cNvPicPr>
            <a:picLocks noChangeAspect="1"/>
          </p:cNvPicPr>
          <p:nvPr/>
        </p:nvPicPr>
        <p:blipFill>
          <a:blip r:embed="rId30"/>
          <a:stretch>
            <a:fillRect/>
          </a:stretch>
        </p:blipFill>
        <p:spPr>
          <a:xfrm>
            <a:off x="1018426" y="2702793"/>
            <a:ext cx="4381301" cy="2289850"/>
          </a:xfrm>
          <a:prstGeom prst="rect">
            <a:avLst/>
          </a:prstGeom>
        </p:spPr>
      </p:pic>
      <p:pic>
        <p:nvPicPr>
          <p:cNvPr id="64" name="Picture 63" descr="A screenshot of a social media post&#10;&#10;Description automatically generated">
            <a:extLst>
              <a:ext uri="{FF2B5EF4-FFF2-40B4-BE49-F238E27FC236}">
                <a16:creationId xmlns:a16="http://schemas.microsoft.com/office/drawing/2014/main" id="{2C8B290E-139D-B14B-95B5-F9B444170599}"/>
              </a:ext>
            </a:extLst>
          </p:cNvPr>
          <p:cNvPicPr>
            <a:picLocks noChangeAspect="1"/>
          </p:cNvPicPr>
          <p:nvPr/>
        </p:nvPicPr>
        <p:blipFill>
          <a:blip r:embed="rId31"/>
          <a:stretch>
            <a:fillRect/>
          </a:stretch>
        </p:blipFill>
        <p:spPr>
          <a:xfrm>
            <a:off x="5294168" y="943596"/>
            <a:ext cx="4298635" cy="1818653"/>
          </a:xfrm>
          <a:prstGeom prst="rect">
            <a:avLst/>
          </a:prstGeom>
        </p:spPr>
      </p:pic>
      <p:pic>
        <p:nvPicPr>
          <p:cNvPr id="66" name="Picture 65" descr="A screenshot of a cell phone&#10;&#10;Description automatically generated">
            <a:extLst>
              <a:ext uri="{FF2B5EF4-FFF2-40B4-BE49-F238E27FC236}">
                <a16:creationId xmlns:a16="http://schemas.microsoft.com/office/drawing/2014/main" id="{5ED1B341-33A2-0C44-B2F4-C0BF985FA370}"/>
              </a:ext>
            </a:extLst>
          </p:cNvPr>
          <p:cNvPicPr>
            <a:picLocks noChangeAspect="1"/>
          </p:cNvPicPr>
          <p:nvPr/>
        </p:nvPicPr>
        <p:blipFill>
          <a:blip r:embed="rId32"/>
          <a:stretch>
            <a:fillRect/>
          </a:stretch>
        </p:blipFill>
        <p:spPr>
          <a:xfrm>
            <a:off x="5867400" y="5657426"/>
            <a:ext cx="4323435" cy="1206924"/>
          </a:xfrm>
          <a:prstGeom prst="rect">
            <a:avLst/>
          </a:prstGeom>
        </p:spPr>
      </p:pic>
      <p:pic>
        <p:nvPicPr>
          <p:cNvPr id="67" name="Picture 66" descr="A screenshot of a cell phone&#10;&#10;Description automatically generated">
            <a:extLst>
              <a:ext uri="{FF2B5EF4-FFF2-40B4-BE49-F238E27FC236}">
                <a16:creationId xmlns:a16="http://schemas.microsoft.com/office/drawing/2014/main" id="{55D0DC24-2B26-2844-AB9C-9E75B9F7F13F}"/>
              </a:ext>
            </a:extLst>
          </p:cNvPr>
          <p:cNvPicPr>
            <a:picLocks noChangeAspect="1"/>
          </p:cNvPicPr>
          <p:nvPr/>
        </p:nvPicPr>
        <p:blipFill>
          <a:blip r:embed="rId2"/>
          <a:stretch>
            <a:fillRect/>
          </a:stretch>
        </p:blipFill>
        <p:spPr>
          <a:xfrm>
            <a:off x="3838271" y="3744475"/>
            <a:ext cx="2959445" cy="1074659"/>
          </a:xfrm>
          <a:prstGeom prst="rect">
            <a:avLst/>
          </a:prstGeom>
        </p:spPr>
      </p:pic>
      <p:pic>
        <p:nvPicPr>
          <p:cNvPr id="68" name="Picture 67" descr="A screenshot of a cell phone&#10;&#10;Description automatically generated">
            <a:extLst>
              <a:ext uri="{FF2B5EF4-FFF2-40B4-BE49-F238E27FC236}">
                <a16:creationId xmlns:a16="http://schemas.microsoft.com/office/drawing/2014/main" id="{3E61A1BE-D96B-0645-BB39-692D5E728EB6}"/>
              </a:ext>
            </a:extLst>
          </p:cNvPr>
          <p:cNvPicPr>
            <a:picLocks noChangeAspect="1"/>
          </p:cNvPicPr>
          <p:nvPr/>
        </p:nvPicPr>
        <p:blipFill>
          <a:blip r:embed="rId3"/>
          <a:stretch>
            <a:fillRect/>
          </a:stretch>
        </p:blipFill>
        <p:spPr>
          <a:xfrm>
            <a:off x="6926836" y="3994425"/>
            <a:ext cx="3753039" cy="1322657"/>
          </a:xfrm>
          <a:prstGeom prst="rect">
            <a:avLst/>
          </a:prstGeom>
        </p:spPr>
      </p:pic>
      <p:pic>
        <p:nvPicPr>
          <p:cNvPr id="69" name="Picture 68" descr="A picture containing bird&#10;&#10;Description automatically generated">
            <a:extLst>
              <a:ext uri="{FF2B5EF4-FFF2-40B4-BE49-F238E27FC236}">
                <a16:creationId xmlns:a16="http://schemas.microsoft.com/office/drawing/2014/main" id="{2A5ADF75-A385-244D-9557-242A42D1A2CC}"/>
              </a:ext>
            </a:extLst>
          </p:cNvPr>
          <p:cNvPicPr>
            <a:picLocks noChangeAspect="1"/>
          </p:cNvPicPr>
          <p:nvPr/>
        </p:nvPicPr>
        <p:blipFill>
          <a:blip r:embed="rId4"/>
          <a:stretch>
            <a:fillRect/>
          </a:stretch>
        </p:blipFill>
        <p:spPr>
          <a:xfrm>
            <a:off x="6096000" y="5884672"/>
            <a:ext cx="2786785" cy="954954"/>
          </a:xfrm>
          <a:prstGeom prst="rect">
            <a:avLst/>
          </a:prstGeom>
        </p:spPr>
      </p:pic>
      <p:pic>
        <p:nvPicPr>
          <p:cNvPr id="70" name="Picture 69" descr="A screenshot of a cell phone&#10;&#10;Description automatically generated">
            <a:extLst>
              <a:ext uri="{FF2B5EF4-FFF2-40B4-BE49-F238E27FC236}">
                <a16:creationId xmlns:a16="http://schemas.microsoft.com/office/drawing/2014/main" id="{DAEB7328-D9EF-224F-815E-84F8E297DEB2}"/>
              </a:ext>
            </a:extLst>
          </p:cNvPr>
          <p:cNvPicPr>
            <a:picLocks noChangeAspect="1"/>
          </p:cNvPicPr>
          <p:nvPr/>
        </p:nvPicPr>
        <p:blipFill>
          <a:blip r:embed="rId5"/>
          <a:stretch>
            <a:fillRect/>
          </a:stretch>
        </p:blipFill>
        <p:spPr>
          <a:xfrm>
            <a:off x="1481103" y="1381565"/>
            <a:ext cx="4058903" cy="1025059"/>
          </a:xfrm>
          <a:prstGeom prst="rect">
            <a:avLst/>
          </a:prstGeom>
        </p:spPr>
      </p:pic>
      <p:pic>
        <p:nvPicPr>
          <p:cNvPr id="71" name="Picture 70" descr="A picture containing bird&#10;&#10;Description automatically generated">
            <a:extLst>
              <a:ext uri="{FF2B5EF4-FFF2-40B4-BE49-F238E27FC236}">
                <a16:creationId xmlns:a16="http://schemas.microsoft.com/office/drawing/2014/main" id="{1FEF9124-FAD0-F340-A703-82D8965DEFD7}"/>
              </a:ext>
            </a:extLst>
          </p:cNvPr>
          <p:cNvPicPr>
            <a:picLocks noChangeAspect="1"/>
          </p:cNvPicPr>
          <p:nvPr/>
        </p:nvPicPr>
        <p:blipFill>
          <a:blip r:embed="rId6"/>
          <a:stretch>
            <a:fillRect/>
          </a:stretch>
        </p:blipFill>
        <p:spPr>
          <a:xfrm>
            <a:off x="7409505" y="4927903"/>
            <a:ext cx="4058903" cy="1182124"/>
          </a:xfrm>
          <a:prstGeom prst="rect">
            <a:avLst/>
          </a:prstGeom>
        </p:spPr>
      </p:pic>
      <p:pic>
        <p:nvPicPr>
          <p:cNvPr id="72" name="Picture 71" descr="A screenshot of a cell phone&#10;&#10;Description automatically generated">
            <a:extLst>
              <a:ext uri="{FF2B5EF4-FFF2-40B4-BE49-F238E27FC236}">
                <a16:creationId xmlns:a16="http://schemas.microsoft.com/office/drawing/2014/main" id="{C32FDB52-8E3B-7448-8A58-A7DFFC0504A2}"/>
              </a:ext>
            </a:extLst>
          </p:cNvPr>
          <p:cNvPicPr>
            <a:picLocks noChangeAspect="1"/>
          </p:cNvPicPr>
          <p:nvPr/>
        </p:nvPicPr>
        <p:blipFill>
          <a:blip r:embed="rId7"/>
          <a:stretch>
            <a:fillRect/>
          </a:stretch>
        </p:blipFill>
        <p:spPr>
          <a:xfrm>
            <a:off x="8388794" y="1308618"/>
            <a:ext cx="3810905" cy="1206924"/>
          </a:xfrm>
          <a:prstGeom prst="rect">
            <a:avLst/>
          </a:prstGeom>
        </p:spPr>
      </p:pic>
      <p:pic>
        <p:nvPicPr>
          <p:cNvPr id="73" name="Picture 72" descr="A screenshot of a social media post&#10;&#10;Description automatically generated">
            <a:extLst>
              <a:ext uri="{FF2B5EF4-FFF2-40B4-BE49-F238E27FC236}">
                <a16:creationId xmlns:a16="http://schemas.microsoft.com/office/drawing/2014/main" id="{2E1D0F0D-6B1F-7D48-9B43-F4308EBA7AB5}"/>
              </a:ext>
            </a:extLst>
          </p:cNvPr>
          <p:cNvPicPr>
            <a:picLocks noChangeAspect="1"/>
          </p:cNvPicPr>
          <p:nvPr/>
        </p:nvPicPr>
        <p:blipFill>
          <a:blip r:embed="rId8"/>
          <a:stretch>
            <a:fillRect/>
          </a:stretch>
        </p:blipFill>
        <p:spPr>
          <a:xfrm>
            <a:off x="43170" y="1546517"/>
            <a:ext cx="3504758" cy="1703115"/>
          </a:xfrm>
          <a:prstGeom prst="rect">
            <a:avLst/>
          </a:prstGeom>
        </p:spPr>
      </p:pic>
      <p:pic>
        <p:nvPicPr>
          <p:cNvPr id="74" name="Picture 73" descr="A screenshot of a cell phone&#10;&#10;Description automatically generated">
            <a:extLst>
              <a:ext uri="{FF2B5EF4-FFF2-40B4-BE49-F238E27FC236}">
                <a16:creationId xmlns:a16="http://schemas.microsoft.com/office/drawing/2014/main" id="{33D54178-41E5-BB49-A2C1-6199A66517BD}"/>
              </a:ext>
            </a:extLst>
          </p:cNvPr>
          <p:cNvPicPr>
            <a:picLocks noChangeAspect="1"/>
          </p:cNvPicPr>
          <p:nvPr/>
        </p:nvPicPr>
        <p:blipFill>
          <a:blip r:embed="rId9"/>
          <a:stretch>
            <a:fillRect/>
          </a:stretch>
        </p:blipFill>
        <p:spPr>
          <a:xfrm>
            <a:off x="194025" y="4642071"/>
            <a:ext cx="4025837" cy="1033326"/>
          </a:xfrm>
          <a:prstGeom prst="rect">
            <a:avLst/>
          </a:prstGeom>
        </p:spPr>
      </p:pic>
      <p:pic>
        <p:nvPicPr>
          <p:cNvPr id="75" name="Picture 74" descr="A screenshot of a social media post&#10;&#10;Description automatically generated">
            <a:extLst>
              <a:ext uri="{FF2B5EF4-FFF2-40B4-BE49-F238E27FC236}">
                <a16:creationId xmlns:a16="http://schemas.microsoft.com/office/drawing/2014/main" id="{10747845-F395-2741-ADEA-7D2806E01B5E}"/>
              </a:ext>
            </a:extLst>
          </p:cNvPr>
          <p:cNvPicPr>
            <a:picLocks noChangeAspect="1"/>
          </p:cNvPicPr>
          <p:nvPr/>
        </p:nvPicPr>
        <p:blipFill>
          <a:blip r:embed="rId10"/>
          <a:stretch>
            <a:fillRect/>
          </a:stretch>
        </p:blipFill>
        <p:spPr>
          <a:xfrm>
            <a:off x="7682272" y="2005521"/>
            <a:ext cx="2707630" cy="1172269"/>
          </a:xfrm>
          <a:prstGeom prst="rect">
            <a:avLst/>
          </a:prstGeom>
        </p:spPr>
      </p:pic>
      <p:pic>
        <p:nvPicPr>
          <p:cNvPr id="76" name="Picture 75" descr="A screenshot of a social media post&#10;&#10;Description automatically generated">
            <a:extLst>
              <a:ext uri="{FF2B5EF4-FFF2-40B4-BE49-F238E27FC236}">
                <a16:creationId xmlns:a16="http://schemas.microsoft.com/office/drawing/2014/main" id="{68676DF7-4837-5F4C-BD05-B3CF865EA2DF}"/>
              </a:ext>
            </a:extLst>
          </p:cNvPr>
          <p:cNvPicPr>
            <a:picLocks noChangeAspect="1"/>
          </p:cNvPicPr>
          <p:nvPr/>
        </p:nvPicPr>
        <p:blipFill>
          <a:blip r:embed="rId11"/>
          <a:stretch>
            <a:fillRect/>
          </a:stretch>
        </p:blipFill>
        <p:spPr>
          <a:xfrm>
            <a:off x="4424723" y="2327503"/>
            <a:ext cx="2933340" cy="1381728"/>
          </a:xfrm>
          <a:prstGeom prst="rect">
            <a:avLst/>
          </a:prstGeom>
        </p:spPr>
      </p:pic>
      <p:pic>
        <p:nvPicPr>
          <p:cNvPr id="77" name="Picture 76" descr="A screenshot of a cell phone&#10;&#10;Description automatically generated">
            <a:extLst>
              <a:ext uri="{FF2B5EF4-FFF2-40B4-BE49-F238E27FC236}">
                <a16:creationId xmlns:a16="http://schemas.microsoft.com/office/drawing/2014/main" id="{28D360B8-00DF-9E48-8A01-C26E8E18AF32}"/>
              </a:ext>
            </a:extLst>
          </p:cNvPr>
          <p:cNvPicPr>
            <a:picLocks noChangeAspect="1"/>
          </p:cNvPicPr>
          <p:nvPr/>
        </p:nvPicPr>
        <p:blipFill>
          <a:blip r:embed="rId12"/>
          <a:stretch>
            <a:fillRect/>
          </a:stretch>
        </p:blipFill>
        <p:spPr>
          <a:xfrm>
            <a:off x="8999120" y="3221516"/>
            <a:ext cx="3192880" cy="1406387"/>
          </a:xfrm>
          <a:prstGeom prst="rect">
            <a:avLst/>
          </a:prstGeom>
        </p:spPr>
      </p:pic>
      <p:pic>
        <p:nvPicPr>
          <p:cNvPr id="78" name="Picture 77" descr="A screenshot of a cell phone&#10;&#10;Description automatically generated">
            <a:extLst>
              <a:ext uri="{FF2B5EF4-FFF2-40B4-BE49-F238E27FC236}">
                <a16:creationId xmlns:a16="http://schemas.microsoft.com/office/drawing/2014/main" id="{BFE2F0F5-F2C2-7948-8A90-96BE0BBB165C}"/>
              </a:ext>
            </a:extLst>
          </p:cNvPr>
          <p:cNvPicPr>
            <a:picLocks noChangeAspect="1"/>
          </p:cNvPicPr>
          <p:nvPr/>
        </p:nvPicPr>
        <p:blipFill>
          <a:blip r:embed="rId13"/>
          <a:stretch>
            <a:fillRect/>
          </a:stretch>
        </p:blipFill>
        <p:spPr>
          <a:xfrm>
            <a:off x="849042" y="2291581"/>
            <a:ext cx="3686918" cy="1395447"/>
          </a:xfrm>
          <a:prstGeom prst="rect">
            <a:avLst/>
          </a:prstGeom>
        </p:spPr>
      </p:pic>
      <p:pic>
        <p:nvPicPr>
          <p:cNvPr id="79" name="Picture 78" descr="A picture containing bird, knife&#10;&#10;Description automatically generated">
            <a:extLst>
              <a:ext uri="{FF2B5EF4-FFF2-40B4-BE49-F238E27FC236}">
                <a16:creationId xmlns:a16="http://schemas.microsoft.com/office/drawing/2014/main" id="{0C0F322C-5B77-C94C-8C01-4F5D8B88C58E}"/>
              </a:ext>
            </a:extLst>
          </p:cNvPr>
          <p:cNvPicPr>
            <a:picLocks noChangeAspect="1"/>
          </p:cNvPicPr>
          <p:nvPr/>
        </p:nvPicPr>
        <p:blipFill>
          <a:blip r:embed="rId14"/>
          <a:stretch>
            <a:fillRect/>
          </a:stretch>
        </p:blipFill>
        <p:spPr>
          <a:xfrm>
            <a:off x="987285" y="820117"/>
            <a:ext cx="3892422" cy="1104398"/>
          </a:xfrm>
          <a:prstGeom prst="rect">
            <a:avLst/>
          </a:prstGeom>
        </p:spPr>
      </p:pic>
      <p:pic>
        <p:nvPicPr>
          <p:cNvPr id="80" name="Picture 79" descr="A screenshot of a cell phone&#10;&#10;Description automatically generated">
            <a:extLst>
              <a:ext uri="{FF2B5EF4-FFF2-40B4-BE49-F238E27FC236}">
                <a16:creationId xmlns:a16="http://schemas.microsoft.com/office/drawing/2014/main" id="{2D6F8980-2498-314D-98C4-0E1E6A7BD7D2}"/>
              </a:ext>
            </a:extLst>
          </p:cNvPr>
          <p:cNvPicPr>
            <a:picLocks noChangeAspect="1"/>
          </p:cNvPicPr>
          <p:nvPr/>
        </p:nvPicPr>
        <p:blipFill>
          <a:blip r:embed="rId15"/>
          <a:stretch>
            <a:fillRect/>
          </a:stretch>
        </p:blipFill>
        <p:spPr>
          <a:xfrm>
            <a:off x="6695612" y="329488"/>
            <a:ext cx="3411887" cy="1570656"/>
          </a:xfrm>
          <a:prstGeom prst="rect">
            <a:avLst/>
          </a:prstGeom>
        </p:spPr>
      </p:pic>
      <p:pic>
        <p:nvPicPr>
          <p:cNvPr id="81" name="Picture 80" descr="A screenshot of a social media post&#10;&#10;Description automatically generated">
            <a:extLst>
              <a:ext uri="{FF2B5EF4-FFF2-40B4-BE49-F238E27FC236}">
                <a16:creationId xmlns:a16="http://schemas.microsoft.com/office/drawing/2014/main" id="{63463794-3FEE-974D-8744-7739B837D884}"/>
              </a:ext>
            </a:extLst>
          </p:cNvPr>
          <p:cNvPicPr>
            <a:picLocks noChangeAspect="1"/>
          </p:cNvPicPr>
          <p:nvPr/>
        </p:nvPicPr>
        <p:blipFill>
          <a:blip r:embed="rId16"/>
          <a:stretch>
            <a:fillRect/>
          </a:stretch>
        </p:blipFill>
        <p:spPr>
          <a:xfrm>
            <a:off x="95501" y="14056"/>
            <a:ext cx="3421522" cy="1645360"/>
          </a:xfrm>
          <a:prstGeom prst="rect">
            <a:avLst/>
          </a:prstGeom>
        </p:spPr>
      </p:pic>
      <p:pic>
        <p:nvPicPr>
          <p:cNvPr id="82" name="Picture 81" descr="A picture containing bird&#10;&#10;Description automatically generated">
            <a:extLst>
              <a:ext uri="{FF2B5EF4-FFF2-40B4-BE49-F238E27FC236}">
                <a16:creationId xmlns:a16="http://schemas.microsoft.com/office/drawing/2014/main" id="{A219D735-13F2-C845-93AE-7DAD36B9AFA7}"/>
              </a:ext>
            </a:extLst>
          </p:cNvPr>
          <p:cNvPicPr>
            <a:picLocks noChangeAspect="1"/>
          </p:cNvPicPr>
          <p:nvPr/>
        </p:nvPicPr>
        <p:blipFill>
          <a:blip r:embed="rId17"/>
          <a:stretch>
            <a:fillRect/>
          </a:stretch>
        </p:blipFill>
        <p:spPr>
          <a:xfrm>
            <a:off x="160049" y="1038787"/>
            <a:ext cx="4075436" cy="1215191"/>
          </a:xfrm>
          <a:prstGeom prst="rect">
            <a:avLst/>
          </a:prstGeom>
        </p:spPr>
      </p:pic>
      <p:pic>
        <p:nvPicPr>
          <p:cNvPr id="83" name="Picture 82" descr="A screenshot of a social media post&#10;&#10;Description automatically generated">
            <a:extLst>
              <a:ext uri="{FF2B5EF4-FFF2-40B4-BE49-F238E27FC236}">
                <a16:creationId xmlns:a16="http://schemas.microsoft.com/office/drawing/2014/main" id="{A9CE6645-E755-054B-A260-3611522194B6}"/>
              </a:ext>
            </a:extLst>
          </p:cNvPr>
          <p:cNvPicPr>
            <a:picLocks noChangeAspect="1"/>
          </p:cNvPicPr>
          <p:nvPr/>
        </p:nvPicPr>
        <p:blipFill>
          <a:blip r:embed="rId18"/>
          <a:stretch>
            <a:fillRect/>
          </a:stretch>
        </p:blipFill>
        <p:spPr>
          <a:xfrm>
            <a:off x="9318342" y="9444"/>
            <a:ext cx="2915216" cy="1240517"/>
          </a:xfrm>
          <a:prstGeom prst="rect">
            <a:avLst/>
          </a:prstGeom>
        </p:spPr>
      </p:pic>
      <p:pic>
        <p:nvPicPr>
          <p:cNvPr id="84" name="Picture 83" descr="A screenshot of a cell phone&#10;&#10;Description automatically generated">
            <a:extLst>
              <a:ext uri="{FF2B5EF4-FFF2-40B4-BE49-F238E27FC236}">
                <a16:creationId xmlns:a16="http://schemas.microsoft.com/office/drawing/2014/main" id="{88AA5D7A-D6D4-3A4D-9FEC-69274AF1BC17}"/>
              </a:ext>
            </a:extLst>
          </p:cNvPr>
          <p:cNvPicPr>
            <a:picLocks noChangeAspect="1"/>
          </p:cNvPicPr>
          <p:nvPr/>
        </p:nvPicPr>
        <p:blipFill>
          <a:blip r:embed="rId19"/>
          <a:stretch>
            <a:fillRect/>
          </a:stretch>
        </p:blipFill>
        <p:spPr>
          <a:xfrm>
            <a:off x="478369" y="3767277"/>
            <a:ext cx="3639188" cy="1725352"/>
          </a:xfrm>
          <a:prstGeom prst="rect">
            <a:avLst/>
          </a:prstGeom>
        </p:spPr>
      </p:pic>
      <p:pic>
        <p:nvPicPr>
          <p:cNvPr id="85" name="Picture 84" descr="A picture containing knife, bird&#10;&#10;Description automatically generated">
            <a:extLst>
              <a:ext uri="{FF2B5EF4-FFF2-40B4-BE49-F238E27FC236}">
                <a16:creationId xmlns:a16="http://schemas.microsoft.com/office/drawing/2014/main" id="{F571BB58-1AB5-1144-97C7-2E1A70D392D1}"/>
              </a:ext>
            </a:extLst>
          </p:cNvPr>
          <p:cNvPicPr>
            <a:picLocks noChangeAspect="1"/>
          </p:cNvPicPr>
          <p:nvPr/>
        </p:nvPicPr>
        <p:blipFill>
          <a:blip r:embed="rId20"/>
          <a:stretch>
            <a:fillRect/>
          </a:stretch>
        </p:blipFill>
        <p:spPr>
          <a:xfrm>
            <a:off x="7757601" y="2807988"/>
            <a:ext cx="4108443" cy="1288002"/>
          </a:xfrm>
          <a:prstGeom prst="rect">
            <a:avLst/>
          </a:prstGeom>
        </p:spPr>
      </p:pic>
      <p:pic>
        <p:nvPicPr>
          <p:cNvPr id="86" name="Picture 85" descr="A picture containing bird, knife&#10;&#10;Description automatically generated">
            <a:extLst>
              <a:ext uri="{FF2B5EF4-FFF2-40B4-BE49-F238E27FC236}">
                <a16:creationId xmlns:a16="http://schemas.microsoft.com/office/drawing/2014/main" id="{2124B3A8-6DD4-4841-AE28-4A73A3FF3F19}"/>
              </a:ext>
            </a:extLst>
          </p:cNvPr>
          <p:cNvPicPr>
            <a:picLocks noChangeAspect="1"/>
          </p:cNvPicPr>
          <p:nvPr/>
        </p:nvPicPr>
        <p:blipFill>
          <a:blip r:embed="rId21"/>
          <a:stretch>
            <a:fillRect/>
          </a:stretch>
        </p:blipFill>
        <p:spPr>
          <a:xfrm>
            <a:off x="7871934" y="1203614"/>
            <a:ext cx="4282102" cy="719195"/>
          </a:xfrm>
          <a:prstGeom prst="rect">
            <a:avLst/>
          </a:prstGeom>
        </p:spPr>
      </p:pic>
      <p:pic>
        <p:nvPicPr>
          <p:cNvPr id="87" name="Picture 86" descr="A screenshot of a cell phone&#10;&#10;Description automatically generated">
            <a:extLst>
              <a:ext uri="{FF2B5EF4-FFF2-40B4-BE49-F238E27FC236}">
                <a16:creationId xmlns:a16="http://schemas.microsoft.com/office/drawing/2014/main" id="{638DB91D-AB9E-6746-97B9-6E96583D6553}"/>
              </a:ext>
            </a:extLst>
          </p:cNvPr>
          <p:cNvPicPr>
            <a:picLocks noChangeAspect="1"/>
          </p:cNvPicPr>
          <p:nvPr/>
        </p:nvPicPr>
        <p:blipFill>
          <a:blip r:embed="rId22"/>
          <a:stretch>
            <a:fillRect/>
          </a:stretch>
        </p:blipFill>
        <p:spPr>
          <a:xfrm>
            <a:off x="3868106" y="4387159"/>
            <a:ext cx="3262430" cy="1307462"/>
          </a:xfrm>
          <a:prstGeom prst="rect">
            <a:avLst/>
          </a:prstGeom>
        </p:spPr>
      </p:pic>
      <p:pic>
        <p:nvPicPr>
          <p:cNvPr id="88" name="Picture 87" descr="A screenshot of a cell phone&#10;&#10;Description automatically generated">
            <a:extLst>
              <a:ext uri="{FF2B5EF4-FFF2-40B4-BE49-F238E27FC236}">
                <a16:creationId xmlns:a16="http://schemas.microsoft.com/office/drawing/2014/main" id="{DC5B2EC7-AE81-B740-AE8D-DCE10D8A6110}"/>
              </a:ext>
            </a:extLst>
          </p:cNvPr>
          <p:cNvPicPr>
            <a:picLocks noChangeAspect="1"/>
          </p:cNvPicPr>
          <p:nvPr/>
        </p:nvPicPr>
        <p:blipFill>
          <a:blip r:embed="rId23"/>
          <a:stretch>
            <a:fillRect/>
          </a:stretch>
        </p:blipFill>
        <p:spPr>
          <a:xfrm>
            <a:off x="8235809" y="3915704"/>
            <a:ext cx="3082519" cy="1010765"/>
          </a:xfrm>
          <a:prstGeom prst="rect">
            <a:avLst/>
          </a:prstGeom>
        </p:spPr>
      </p:pic>
      <p:pic>
        <p:nvPicPr>
          <p:cNvPr id="89" name="Picture 88" descr="A screenshot of a cell phone&#10;&#10;Description automatically generated">
            <a:extLst>
              <a:ext uri="{FF2B5EF4-FFF2-40B4-BE49-F238E27FC236}">
                <a16:creationId xmlns:a16="http://schemas.microsoft.com/office/drawing/2014/main" id="{91BB06D9-6384-434C-B675-BAC406EFFFF8}"/>
              </a:ext>
            </a:extLst>
          </p:cNvPr>
          <p:cNvPicPr>
            <a:picLocks noChangeAspect="1"/>
          </p:cNvPicPr>
          <p:nvPr/>
        </p:nvPicPr>
        <p:blipFill>
          <a:blip r:embed="rId24"/>
          <a:stretch>
            <a:fillRect/>
          </a:stretch>
        </p:blipFill>
        <p:spPr>
          <a:xfrm>
            <a:off x="7513644" y="1509610"/>
            <a:ext cx="3421522" cy="1064473"/>
          </a:xfrm>
          <a:prstGeom prst="rect">
            <a:avLst/>
          </a:prstGeom>
        </p:spPr>
      </p:pic>
      <p:pic>
        <p:nvPicPr>
          <p:cNvPr id="90" name="Picture 89" descr="A screenshot of a cell phone&#10;&#10;Description automatically generated">
            <a:extLst>
              <a:ext uri="{FF2B5EF4-FFF2-40B4-BE49-F238E27FC236}">
                <a16:creationId xmlns:a16="http://schemas.microsoft.com/office/drawing/2014/main" id="{B19F28FA-D9A3-4345-94D8-CED2F9EE8A66}"/>
              </a:ext>
            </a:extLst>
          </p:cNvPr>
          <p:cNvPicPr>
            <a:picLocks noChangeAspect="1"/>
          </p:cNvPicPr>
          <p:nvPr/>
        </p:nvPicPr>
        <p:blipFill>
          <a:blip r:embed="rId25"/>
          <a:stretch>
            <a:fillRect/>
          </a:stretch>
        </p:blipFill>
        <p:spPr>
          <a:xfrm>
            <a:off x="1079390" y="5729998"/>
            <a:ext cx="2915427" cy="1061239"/>
          </a:xfrm>
          <a:prstGeom prst="rect">
            <a:avLst/>
          </a:prstGeom>
        </p:spPr>
      </p:pic>
      <p:pic>
        <p:nvPicPr>
          <p:cNvPr id="91" name="Picture 90" descr="A screenshot of a social media post&#10;&#10;Description automatically generated">
            <a:extLst>
              <a:ext uri="{FF2B5EF4-FFF2-40B4-BE49-F238E27FC236}">
                <a16:creationId xmlns:a16="http://schemas.microsoft.com/office/drawing/2014/main" id="{911ADA43-832F-2444-9B3A-FF273A14859A}"/>
              </a:ext>
            </a:extLst>
          </p:cNvPr>
          <p:cNvPicPr>
            <a:picLocks noChangeAspect="1"/>
          </p:cNvPicPr>
          <p:nvPr/>
        </p:nvPicPr>
        <p:blipFill>
          <a:blip r:embed="rId26"/>
          <a:stretch>
            <a:fillRect/>
          </a:stretch>
        </p:blipFill>
        <p:spPr>
          <a:xfrm>
            <a:off x="2602777" y="2408067"/>
            <a:ext cx="4803977" cy="2324505"/>
          </a:xfrm>
          <a:prstGeom prst="rect">
            <a:avLst/>
          </a:prstGeom>
        </p:spPr>
      </p:pic>
      <p:pic>
        <p:nvPicPr>
          <p:cNvPr id="92" name="Picture 91" descr="A picture containing knife, table&#10;&#10;Description automatically generated">
            <a:extLst>
              <a:ext uri="{FF2B5EF4-FFF2-40B4-BE49-F238E27FC236}">
                <a16:creationId xmlns:a16="http://schemas.microsoft.com/office/drawing/2014/main" id="{C55F3B2C-0548-A240-8BA7-7F0B66E5F206}"/>
              </a:ext>
            </a:extLst>
          </p:cNvPr>
          <p:cNvPicPr>
            <a:picLocks noChangeAspect="1"/>
          </p:cNvPicPr>
          <p:nvPr/>
        </p:nvPicPr>
        <p:blipFill>
          <a:blip r:embed="rId27"/>
          <a:stretch>
            <a:fillRect/>
          </a:stretch>
        </p:blipFill>
        <p:spPr>
          <a:xfrm>
            <a:off x="8002632" y="39256"/>
            <a:ext cx="4166369" cy="1074659"/>
          </a:xfrm>
          <a:prstGeom prst="rect">
            <a:avLst/>
          </a:prstGeom>
        </p:spPr>
      </p:pic>
      <p:pic>
        <p:nvPicPr>
          <p:cNvPr id="93" name="Picture 92" descr="A screenshot of a cell phone&#10;&#10;Description automatically generated">
            <a:extLst>
              <a:ext uri="{FF2B5EF4-FFF2-40B4-BE49-F238E27FC236}">
                <a16:creationId xmlns:a16="http://schemas.microsoft.com/office/drawing/2014/main" id="{1385DF60-E019-2E41-A622-17FC0B7814E9}"/>
              </a:ext>
            </a:extLst>
          </p:cNvPr>
          <p:cNvPicPr>
            <a:picLocks noChangeAspect="1"/>
          </p:cNvPicPr>
          <p:nvPr/>
        </p:nvPicPr>
        <p:blipFill>
          <a:blip r:embed="rId28"/>
          <a:stretch>
            <a:fillRect/>
          </a:stretch>
        </p:blipFill>
        <p:spPr>
          <a:xfrm>
            <a:off x="96998" y="3065452"/>
            <a:ext cx="2692475" cy="902834"/>
          </a:xfrm>
          <a:prstGeom prst="rect">
            <a:avLst/>
          </a:prstGeom>
        </p:spPr>
      </p:pic>
      <p:pic>
        <p:nvPicPr>
          <p:cNvPr id="94" name="Picture 93" descr="A screenshot of a social media post&#10;&#10;Description automatically generated">
            <a:extLst>
              <a:ext uri="{FF2B5EF4-FFF2-40B4-BE49-F238E27FC236}">
                <a16:creationId xmlns:a16="http://schemas.microsoft.com/office/drawing/2014/main" id="{C7AB033C-E513-E942-ACEE-67F34C07FF71}"/>
              </a:ext>
            </a:extLst>
          </p:cNvPr>
          <p:cNvPicPr>
            <a:picLocks noChangeAspect="1"/>
          </p:cNvPicPr>
          <p:nvPr/>
        </p:nvPicPr>
        <p:blipFill>
          <a:blip r:embed="rId29"/>
          <a:stretch>
            <a:fillRect/>
          </a:stretch>
        </p:blipFill>
        <p:spPr>
          <a:xfrm>
            <a:off x="8207012" y="4942773"/>
            <a:ext cx="4025837" cy="1856936"/>
          </a:xfrm>
          <a:prstGeom prst="rect">
            <a:avLst/>
          </a:prstGeom>
        </p:spPr>
      </p:pic>
      <p:pic>
        <p:nvPicPr>
          <p:cNvPr id="95" name="Picture 94" descr="A screenshot of a cell phone&#10;&#10;Description automatically generated">
            <a:extLst>
              <a:ext uri="{FF2B5EF4-FFF2-40B4-BE49-F238E27FC236}">
                <a16:creationId xmlns:a16="http://schemas.microsoft.com/office/drawing/2014/main" id="{FDC08F95-8E45-1041-BA26-D7B4E0399D5C}"/>
              </a:ext>
            </a:extLst>
          </p:cNvPr>
          <p:cNvPicPr>
            <a:picLocks noChangeAspect="1"/>
          </p:cNvPicPr>
          <p:nvPr/>
        </p:nvPicPr>
        <p:blipFill>
          <a:blip r:embed="rId30"/>
          <a:stretch>
            <a:fillRect/>
          </a:stretch>
        </p:blipFill>
        <p:spPr>
          <a:xfrm>
            <a:off x="3382751" y="458614"/>
            <a:ext cx="3337355" cy="1744240"/>
          </a:xfrm>
          <a:prstGeom prst="rect">
            <a:avLst/>
          </a:prstGeom>
        </p:spPr>
      </p:pic>
      <p:pic>
        <p:nvPicPr>
          <p:cNvPr id="96" name="Picture 95" descr="A screenshot of a social media post&#10;&#10;Description automatically generated">
            <a:extLst>
              <a:ext uri="{FF2B5EF4-FFF2-40B4-BE49-F238E27FC236}">
                <a16:creationId xmlns:a16="http://schemas.microsoft.com/office/drawing/2014/main" id="{D84527B1-36A9-2240-81E8-9FD3CC69B73E}"/>
              </a:ext>
            </a:extLst>
          </p:cNvPr>
          <p:cNvPicPr>
            <a:picLocks noChangeAspect="1"/>
          </p:cNvPicPr>
          <p:nvPr/>
        </p:nvPicPr>
        <p:blipFill>
          <a:blip r:embed="rId31"/>
          <a:stretch>
            <a:fillRect/>
          </a:stretch>
        </p:blipFill>
        <p:spPr>
          <a:xfrm>
            <a:off x="4089042" y="30490"/>
            <a:ext cx="3160912" cy="1337309"/>
          </a:xfrm>
          <a:prstGeom prst="rect">
            <a:avLst/>
          </a:prstGeom>
        </p:spPr>
      </p:pic>
      <p:pic>
        <p:nvPicPr>
          <p:cNvPr id="97" name="Picture 96" descr="A screenshot of a cell phone&#10;&#10;Description automatically generated">
            <a:extLst>
              <a:ext uri="{FF2B5EF4-FFF2-40B4-BE49-F238E27FC236}">
                <a16:creationId xmlns:a16="http://schemas.microsoft.com/office/drawing/2014/main" id="{7507DCB5-DBCA-C44F-8C5E-5369DEBB0441}"/>
              </a:ext>
            </a:extLst>
          </p:cNvPr>
          <p:cNvPicPr>
            <a:picLocks noChangeAspect="1"/>
          </p:cNvPicPr>
          <p:nvPr/>
        </p:nvPicPr>
        <p:blipFill>
          <a:blip r:embed="rId32"/>
          <a:stretch>
            <a:fillRect/>
          </a:stretch>
        </p:blipFill>
        <p:spPr>
          <a:xfrm>
            <a:off x="355600" y="3104650"/>
            <a:ext cx="4116769" cy="1149231"/>
          </a:xfrm>
          <a:prstGeom prst="rect">
            <a:avLst/>
          </a:prstGeom>
        </p:spPr>
      </p:pic>
      <p:sp>
        <p:nvSpPr>
          <p:cNvPr id="103" name="Rectangle 102">
            <a:extLst>
              <a:ext uri="{FF2B5EF4-FFF2-40B4-BE49-F238E27FC236}">
                <a16:creationId xmlns:a16="http://schemas.microsoft.com/office/drawing/2014/main" id="{989AF886-B2AA-AE4D-BCC9-8FF5A77715DF}"/>
              </a:ext>
            </a:extLst>
          </p:cNvPr>
          <p:cNvSpPr/>
          <p:nvPr/>
        </p:nvSpPr>
        <p:spPr bwMode="auto">
          <a:xfrm>
            <a:off x="769809" y="622842"/>
            <a:ext cx="11008657" cy="1900517"/>
          </a:xfrm>
          <a:prstGeom prst="rect">
            <a:avLst/>
          </a:prstGeom>
          <a:solidFill>
            <a:schemeClr val="bg1"/>
          </a:solidFill>
          <a:ln w="9525">
            <a:solidFill>
              <a:schemeClr val="bg2"/>
            </a:solidFill>
            <a:miter lim="800000"/>
            <a:headEnd/>
            <a:tailEnd/>
          </a:ln>
          <a:effectLst/>
        </p:spPr>
        <p:txBody>
          <a:bodyPr wrap="none" rtlCol="0" anchor="ctr">
            <a:prstTxWarp prst="textNoShape">
              <a:avLst/>
            </a:prstTxWarp>
          </a:bodyPr>
          <a:lstStyle/>
          <a:p>
            <a:pPr algn="ctr"/>
            <a:endParaRPr lang="en-US"/>
          </a:p>
        </p:txBody>
      </p:sp>
      <p:sp>
        <p:nvSpPr>
          <p:cNvPr id="98" name="TextBox 97">
            <a:extLst>
              <a:ext uri="{FF2B5EF4-FFF2-40B4-BE49-F238E27FC236}">
                <a16:creationId xmlns:a16="http://schemas.microsoft.com/office/drawing/2014/main" id="{38DE5C3B-0818-D047-BF38-78121D48AA4D}"/>
              </a:ext>
            </a:extLst>
          </p:cNvPr>
          <p:cNvSpPr txBox="1"/>
          <p:nvPr/>
        </p:nvSpPr>
        <p:spPr>
          <a:xfrm>
            <a:off x="784751" y="758125"/>
            <a:ext cx="10993715" cy="523220"/>
          </a:xfrm>
          <a:prstGeom prst="rect">
            <a:avLst/>
          </a:prstGeom>
          <a:solidFill>
            <a:schemeClr val="bg1"/>
          </a:solidFill>
        </p:spPr>
        <p:txBody>
          <a:bodyPr wrap="none" rtlCol="0">
            <a:spAutoFit/>
          </a:bodyPr>
          <a:lstStyle/>
          <a:p>
            <a:pPr>
              <a:spcAft>
                <a:spcPts val="1200"/>
              </a:spcAft>
            </a:pPr>
            <a:r>
              <a:rPr lang="en-US" sz="2800" b="1" dirty="0">
                <a:latin typeface="Verdana"/>
                <a:cs typeface="Verdana"/>
              </a:rPr>
              <a:t>82 high-resolution fMRI contrast comparison studies </a:t>
            </a:r>
          </a:p>
        </p:txBody>
      </p:sp>
      <p:sp>
        <p:nvSpPr>
          <p:cNvPr id="99" name="TextBox 98">
            <a:extLst>
              <a:ext uri="{FF2B5EF4-FFF2-40B4-BE49-F238E27FC236}">
                <a16:creationId xmlns:a16="http://schemas.microsoft.com/office/drawing/2014/main" id="{7DBA1800-10BB-5C45-B44C-0C36310CEFF8}"/>
              </a:ext>
            </a:extLst>
          </p:cNvPr>
          <p:cNvSpPr txBox="1"/>
          <p:nvPr/>
        </p:nvSpPr>
        <p:spPr>
          <a:xfrm>
            <a:off x="2811642" y="1249559"/>
            <a:ext cx="6466835" cy="523220"/>
          </a:xfrm>
          <a:prstGeom prst="rect">
            <a:avLst/>
          </a:prstGeom>
          <a:solidFill>
            <a:schemeClr val="bg1"/>
          </a:solidFill>
        </p:spPr>
        <p:txBody>
          <a:bodyPr wrap="none" rtlCol="0">
            <a:spAutoFit/>
          </a:bodyPr>
          <a:lstStyle/>
          <a:p>
            <a:pPr>
              <a:spcAft>
                <a:spcPts val="1200"/>
              </a:spcAft>
            </a:pPr>
            <a:r>
              <a:rPr lang="en-US" sz="2800" b="1" dirty="0">
                <a:latin typeface="Verdana"/>
                <a:cs typeface="Verdana"/>
              </a:rPr>
              <a:t>Approx. 1,800,000 work hours </a:t>
            </a:r>
          </a:p>
        </p:txBody>
      </p:sp>
      <p:sp>
        <p:nvSpPr>
          <p:cNvPr id="100" name="TextBox 99">
            <a:extLst>
              <a:ext uri="{FF2B5EF4-FFF2-40B4-BE49-F238E27FC236}">
                <a16:creationId xmlns:a16="http://schemas.microsoft.com/office/drawing/2014/main" id="{5162F1B2-9941-CA4C-8DA6-6D7078E7A48A}"/>
              </a:ext>
            </a:extLst>
          </p:cNvPr>
          <p:cNvSpPr txBox="1"/>
          <p:nvPr/>
        </p:nvSpPr>
        <p:spPr>
          <a:xfrm>
            <a:off x="3941660" y="1743056"/>
            <a:ext cx="4083169" cy="523220"/>
          </a:xfrm>
          <a:prstGeom prst="rect">
            <a:avLst/>
          </a:prstGeom>
          <a:solidFill>
            <a:schemeClr val="bg1"/>
          </a:solidFill>
        </p:spPr>
        <p:txBody>
          <a:bodyPr wrap="none" rtlCol="0">
            <a:spAutoFit/>
          </a:bodyPr>
          <a:lstStyle/>
          <a:p>
            <a:pPr>
              <a:spcAft>
                <a:spcPts val="1200"/>
              </a:spcAft>
            </a:pPr>
            <a:r>
              <a:rPr lang="en-US" sz="2800" b="1" dirty="0">
                <a:latin typeface="Verdana"/>
                <a:cs typeface="Verdana"/>
              </a:rPr>
              <a:t>Approx. ¼ Billion $</a:t>
            </a:r>
          </a:p>
        </p:txBody>
      </p:sp>
    </p:spTree>
    <p:extLst>
      <p:ext uri="{BB962C8B-B14F-4D97-AF65-F5344CB8AC3E}">
        <p14:creationId xmlns:p14="http://schemas.microsoft.com/office/powerpoint/2010/main" val="24110505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100"/>
                                  </p:stCondLst>
                                  <p:childTnLst>
                                    <p:set>
                                      <p:cBhvr>
                                        <p:cTn id="9" dur="1" fill="hold">
                                          <p:stCondLst>
                                            <p:cond delay="0"/>
                                          </p:stCondLst>
                                        </p:cTn>
                                        <p:tgtEl>
                                          <p:spTgt spid="8"/>
                                        </p:tgtEl>
                                        <p:attrNameLst>
                                          <p:attrName>style.visibility</p:attrName>
                                        </p:attrNameLst>
                                      </p:cBhvr>
                                      <p:to>
                                        <p:strVal val="visible"/>
                                      </p:to>
                                    </p:set>
                                  </p:childTnLst>
                                </p:cTn>
                              </p:par>
                            </p:childTnLst>
                          </p:cTn>
                        </p:par>
                        <p:par>
                          <p:cTn id="10" fill="hold">
                            <p:stCondLst>
                              <p:cond delay="100"/>
                            </p:stCondLst>
                            <p:childTnLst>
                              <p:par>
                                <p:cTn id="11" presetID="1" presetClass="entr" presetSubtype="0" fill="hold" nodeType="afterEffect">
                                  <p:stCondLst>
                                    <p:cond delay="100"/>
                                  </p:stCondLst>
                                  <p:childTnLst>
                                    <p:set>
                                      <p:cBhvr>
                                        <p:cTn id="12" dur="1" fill="hold">
                                          <p:stCondLst>
                                            <p:cond delay="0"/>
                                          </p:stCondLst>
                                        </p:cTn>
                                        <p:tgtEl>
                                          <p:spTgt spid="10"/>
                                        </p:tgtEl>
                                        <p:attrNameLst>
                                          <p:attrName>style.visibility</p:attrName>
                                        </p:attrNameLst>
                                      </p:cBhvr>
                                      <p:to>
                                        <p:strVal val="visible"/>
                                      </p:to>
                                    </p:set>
                                  </p:childTnLst>
                                </p:cTn>
                              </p:par>
                            </p:childTnLst>
                          </p:cTn>
                        </p:par>
                        <p:par>
                          <p:cTn id="13" fill="hold">
                            <p:stCondLst>
                              <p:cond delay="200"/>
                            </p:stCondLst>
                            <p:childTnLst>
                              <p:par>
                                <p:cTn id="14" presetID="1" presetClass="entr" presetSubtype="0" fill="hold" nodeType="afterEffect">
                                  <p:stCondLst>
                                    <p:cond delay="100"/>
                                  </p:stCondLst>
                                  <p:childTnLst>
                                    <p:set>
                                      <p:cBhvr>
                                        <p:cTn id="15" dur="1" fill="hold">
                                          <p:stCondLst>
                                            <p:cond delay="0"/>
                                          </p:stCondLst>
                                        </p:cTn>
                                        <p:tgtEl>
                                          <p:spTgt spid="12"/>
                                        </p:tgtEl>
                                        <p:attrNameLst>
                                          <p:attrName>style.visibility</p:attrName>
                                        </p:attrNameLst>
                                      </p:cBhvr>
                                      <p:to>
                                        <p:strVal val="visible"/>
                                      </p:to>
                                    </p:set>
                                  </p:childTnLst>
                                </p:cTn>
                              </p:par>
                            </p:childTnLst>
                          </p:cTn>
                        </p:par>
                        <p:par>
                          <p:cTn id="16" fill="hold">
                            <p:stCondLst>
                              <p:cond delay="300"/>
                            </p:stCondLst>
                            <p:childTnLst>
                              <p:par>
                                <p:cTn id="17" presetID="1" presetClass="entr" presetSubtype="0" fill="hold" nodeType="afterEffect">
                                  <p:stCondLst>
                                    <p:cond delay="100"/>
                                  </p:stCondLst>
                                  <p:childTnLst>
                                    <p:set>
                                      <p:cBhvr>
                                        <p:cTn id="18" dur="1" fill="hold">
                                          <p:stCondLst>
                                            <p:cond delay="0"/>
                                          </p:stCondLst>
                                        </p:cTn>
                                        <p:tgtEl>
                                          <p:spTgt spid="14"/>
                                        </p:tgtEl>
                                        <p:attrNameLst>
                                          <p:attrName>style.visibility</p:attrName>
                                        </p:attrNameLst>
                                      </p:cBhvr>
                                      <p:to>
                                        <p:strVal val="visible"/>
                                      </p:to>
                                    </p:set>
                                  </p:childTnLst>
                                </p:cTn>
                              </p:par>
                            </p:childTnLst>
                          </p:cTn>
                        </p:par>
                        <p:par>
                          <p:cTn id="19" fill="hold">
                            <p:stCondLst>
                              <p:cond delay="400"/>
                            </p:stCondLst>
                            <p:childTnLst>
                              <p:par>
                                <p:cTn id="20" presetID="1" presetClass="entr" presetSubtype="0" fill="hold" nodeType="afterEffect">
                                  <p:stCondLst>
                                    <p:cond delay="100"/>
                                  </p:stCondLst>
                                  <p:childTnLst>
                                    <p:set>
                                      <p:cBhvr>
                                        <p:cTn id="21" dur="1" fill="hold">
                                          <p:stCondLst>
                                            <p:cond delay="0"/>
                                          </p:stCondLst>
                                        </p:cTn>
                                        <p:tgtEl>
                                          <p:spTgt spid="16"/>
                                        </p:tgtEl>
                                        <p:attrNameLst>
                                          <p:attrName>style.visibility</p:attrName>
                                        </p:attrNameLst>
                                      </p:cBhvr>
                                      <p:to>
                                        <p:strVal val="visible"/>
                                      </p:to>
                                    </p:set>
                                  </p:childTnLst>
                                </p:cTn>
                              </p:par>
                            </p:childTnLst>
                          </p:cTn>
                        </p:par>
                        <p:par>
                          <p:cTn id="22" fill="hold">
                            <p:stCondLst>
                              <p:cond delay="500"/>
                            </p:stCondLst>
                            <p:childTnLst>
                              <p:par>
                                <p:cTn id="23" presetID="1" presetClass="entr" presetSubtype="0" fill="hold" nodeType="afterEffect">
                                  <p:stCondLst>
                                    <p:cond delay="100"/>
                                  </p:stCondLst>
                                  <p:childTnLst>
                                    <p:set>
                                      <p:cBhvr>
                                        <p:cTn id="24" dur="1" fill="hold">
                                          <p:stCondLst>
                                            <p:cond delay="0"/>
                                          </p:stCondLst>
                                        </p:cTn>
                                        <p:tgtEl>
                                          <p:spTgt spid="18"/>
                                        </p:tgtEl>
                                        <p:attrNameLst>
                                          <p:attrName>style.visibility</p:attrName>
                                        </p:attrNameLst>
                                      </p:cBhvr>
                                      <p:to>
                                        <p:strVal val="visible"/>
                                      </p:to>
                                    </p:set>
                                  </p:childTnLst>
                                </p:cTn>
                              </p:par>
                            </p:childTnLst>
                          </p:cTn>
                        </p:par>
                        <p:par>
                          <p:cTn id="25" fill="hold">
                            <p:stCondLst>
                              <p:cond delay="600"/>
                            </p:stCondLst>
                            <p:childTnLst>
                              <p:par>
                                <p:cTn id="26" presetID="1" presetClass="entr" presetSubtype="0" fill="hold" nodeType="afterEffect">
                                  <p:stCondLst>
                                    <p:cond delay="100"/>
                                  </p:stCondLst>
                                  <p:childTnLst>
                                    <p:set>
                                      <p:cBhvr>
                                        <p:cTn id="27" dur="1" fill="hold">
                                          <p:stCondLst>
                                            <p:cond delay="0"/>
                                          </p:stCondLst>
                                        </p:cTn>
                                        <p:tgtEl>
                                          <p:spTgt spid="20"/>
                                        </p:tgtEl>
                                        <p:attrNameLst>
                                          <p:attrName>style.visibility</p:attrName>
                                        </p:attrNameLst>
                                      </p:cBhvr>
                                      <p:to>
                                        <p:strVal val="visible"/>
                                      </p:to>
                                    </p:set>
                                  </p:childTnLst>
                                </p:cTn>
                              </p:par>
                            </p:childTnLst>
                          </p:cTn>
                        </p:par>
                        <p:par>
                          <p:cTn id="28" fill="hold">
                            <p:stCondLst>
                              <p:cond delay="700"/>
                            </p:stCondLst>
                            <p:childTnLst>
                              <p:par>
                                <p:cTn id="29" presetID="1" presetClass="entr" presetSubtype="0" fill="hold" nodeType="afterEffect">
                                  <p:stCondLst>
                                    <p:cond delay="100"/>
                                  </p:stCondLst>
                                  <p:childTnLst>
                                    <p:set>
                                      <p:cBhvr>
                                        <p:cTn id="30" dur="1" fill="hold">
                                          <p:stCondLst>
                                            <p:cond delay="0"/>
                                          </p:stCondLst>
                                        </p:cTn>
                                        <p:tgtEl>
                                          <p:spTgt spid="22"/>
                                        </p:tgtEl>
                                        <p:attrNameLst>
                                          <p:attrName>style.visibility</p:attrName>
                                        </p:attrNameLst>
                                      </p:cBhvr>
                                      <p:to>
                                        <p:strVal val="visible"/>
                                      </p:to>
                                    </p:set>
                                  </p:childTnLst>
                                </p:cTn>
                              </p:par>
                            </p:childTnLst>
                          </p:cTn>
                        </p:par>
                        <p:par>
                          <p:cTn id="31" fill="hold">
                            <p:stCondLst>
                              <p:cond delay="800"/>
                            </p:stCondLst>
                            <p:childTnLst>
                              <p:par>
                                <p:cTn id="32" presetID="1" presetClass="entr" presetSubtype="0" fill="hold" nodeType="afterEffect">
                                  <p:stCondLst>
                                    <p:cond delay="100"/>
                                  </p:stCondLst>
                                  <p:childTnLst>
                                    <p:set>
                                      <p:cBhvr>
                                        <p:cTn id="33" dur="1" fill="hold">
                                          <p:stCondLst>
                                            <p:cond delay="0"/>
                                          </p:stCondLst>
                                        </p:cTn>
                                        <p:tgtEl>
                                          <p:spTgt spid="24"/>
                                        </p:tgtEl>
                                        <p:attrNameLst>
                                          <p:attrName>style.visibility</p:attrName>
                                        </p:attrNameLst>
                                      </p:cBhvr>
                                      <p:to>
                                        <p:strVal val="visible"/>
                                      </p:to>
                                    </p:set>
                                  </p:childTnLst>
                                </p:cTn>
                              </p:par>
                            </p:childTnLst>
                          </p:cTn>
                        </p:par>
                        <p:par>
                          <p:cTn id="34" fill="hold">
                            <p:stCondLst>
                              <p:cond delay="900"/>
                            </p:stCondLst>
                            <p:childTnLst>
                              <p:par>
                                <p:cTn id="35" presetID="1" presetClass="entr" presetSubtype="0" fill="hold" nodeType="afterEffect">
                                  <p:stCondLst>
                                    <p:cond delay="100"/>
                                  </p:stCondLst>
                                  <p:childTnLst>
                                    <p:set>
                                      <p:cBhvr>
                                        <p:cTn id="36" dur="1" fill="hold">
                                          <p:stCondLst>
                                            <p:cond delay="0"/>
                                          </p:stCondLst>
                                        </p:cTn>
                                        <p:tgtEl>
                                          <p:spTgt spid="26"/>
                                        </p:tgtEl>
                                        <p:attrNameLst>
                                          <p:attrName>style.visibility</p:attrName>
                                        </p:attrNameLst>
                                      </p:cBhvr>
                                      <p:to>
                                        <p:strVal val="visible"/>
                                      </p:to>
                                    </p:set>
                                  </p:childTnLst>
                                </p:cTn>
                              </p:par>
                            </p:childTnLst>
                          </p:cTn>
                        </p:par>
                        <p:par>
                          <p:cTn id="37" fill="hold">
                            <p:stCondLst>
                              <p:cond delay="1000"/>
                            </p:stCondLst>
                            <p:childTnLst>
                              <p:par>
                                <p:cTn id="38" presetID="1" presetClass="entr" presetSubtype="0" fill="hold" nodeType="afterEffect">
                                  <p:stCondLst>
                                    <p:cond delay="100"/>
                                  </p:stCondLst>
                                  <p:childTnLst>
                                    <p:set>
                                      <p:cBhvr>
                                        <p:cTn id="39" dur="1" fill="hold">
                                          <p:stCondLst>
                                            <p:cond delay="0"/>
                                          </p:stCondLst>
                                        </p:cTn>
                                        <p:tgtEl>
                                          <p:spTgt spid="28"/>
                                        </p:tgtEl>
                                        <p:attrNameLst>
                                          <p:attrName>style.visibility</p:attrName>
                                        </p:attrNameLst>
                                      </p:cBhvr>
                                      <p:to>
                                        <p:strVal val="visible"/>
                                      </p:to>
                                    </p:set>
                                  </p:childTnLst>
                                </p:cTn>
                              </p:par>
                            </p:childTnLst>
                          </p:cTn>
                        </p:par>
                        <p:par>
                          <p:cTn id="40" fill="hold">
                            <p:stCondLst>
                              <p:cond delay="1100"/>
                            </p:stCondLst>
                            <p:childTnLst>
                              <p:par>
                                <p:cTn id="41" presetID="1" presetClass="entr" presetSubtype="0" fill="hold" nodeType="afterEffect">
                                  <p:stCondLst>
                                    <p:cond delay="100"/>
                                  </p:stCondLst>
                                  <p:childTnLst>
                                    <p:set>
                                      <p:cBhvr>
                                        <p:cTn id="42" dur="1" fill="hold">
                                          <p:stCondLst>
                                            <p:cond delay="0"/>
                                          </p:stCondLst>
                                        </p:cTn>
                                        <p:tgtEl>
                                          <p:spTgt spid="30"/>
                                        </p:tgtEl>
                                        <p:attrNameLst>
                                          <p:attrName>style.visibility</p:attrName>
                                        </p:attrNameLst>
                                      </p:cBhvr>
                                      <p:to>
                                        <p:strVal val="visible"/>
                                      </p:to>
                                    </p:set>
                                  </p:childTnLst>
                                </p:cTn>
                              </p:par>
                            </p:childTnLst>
                          </p:cTn>
                        </p:par>
                        <p:par>
                          <p:cTn id="43" fill="hold">
                            <p:stCondLst>
                              <p:cond delay="1200"/>
                            </p:stCondLst>
                            <p:childTnLst>
                              <p:par>
                                <p:cTn id="44" presetID="1" presetClass="entr" presetSubtype="0" fill="hold" nodeType="afterEffect">
                                  <p:stCondLst>
                                    <p:cond delay="100"/>
                                  </p:stCondLst>
                                  <p:childTnLst>
                                    <p:set>
                                      <p:cBhvr>
                                        <p:cTn id="45" dur="1" fill="hold">
                                          <p:stCondLst>
                                            <p:cond delay="0"/>
                                          </p:stCondLst>
                                        </p:cTn>
                                        <p:tgtEl>
                                          <p:spTgt spid="32"/>
                                        </p:tgtEl>
                                        <p:attrNameLst>
                                          <p:attrName>style.visibility</p:attrName>
                                        </p:attrNameLst>
                                      </p:cBhvr>
                                      <p:to>
                                        <p:strVal val="visible"/>
                                      </p:to>
                                    </p:set>
                                  </p:childTnLst>
                                </p:cTn>
                              </p:par>
                            </p:childTnLst>
                          </p:cTn>
                        </p:par>
                        <p:par>
                          <p:cTn id="46" fill="hold">
                            <p:stCondLst>
                              <p:cond delay="1300"/>
                            </p:stCondLst>
                            <p:childTnLst>
                              <p:par>
                                <p:cTn id="47" presetID="1" presetClass="entr" presetSubtype="0" fill="hold" nodeType="afterEffect">
                                  <p:stCondLst>
                                    <p:cond delay="100"/>
                                  </p:stCondLst>
                                  <p:childTnLst>
                                    <p:set>
                                      <p:cBhvr>
                                        <p:cTn id="48" dur="1" fill="hold">
                                          <p:stCondLst>
                                            <p:cond delay="0"/>
                                          </p:stCondLst>
                                        </p:cTn>
                                        <p:tgtEl>
                                          <p:spTgt spid="34"/>
                                        </p:tgtEl>
                                        <p:attrNameLst>
                                          <p:attrName>style.visibility</p:attrName>
                                        </p:attrNameLst>
                                      </p:cBhvr>
                                      <p:to>
                                        <p:strVal val="visible"/>
                                      </p:to>
                                    </p:set>
                                  </p:childTnLst>
                                </p:cTn>
                              </p:par>
                            </p:childTnLst>
                          </p:cTn>
                        </p:par>
                        <p:par>
                          <p:cTn id="49" fill="hold">
                            <p:stCondLst>
                              <p:cond delay="1400"/>
                            </p:stCondLst>
                            <p:childTnLst>
                              <p:par>
                                <p:cTn id="50" presetID="1" presetClass="entr" presetSubtype="0" fill="hold" nodeType="afterEffect">
                                  <p:stCondLst>
                                    <p:cond delay="100"/>
                                  </p:stCondLst>
                                  <p:childTnLst>
                                    <p:set>
                                      <p:cBhvr>
                                        <p:cTn id="51" dur="1" fill="hold">
                                          <p:stCondLst>
                                            <p:cond delay="0"/>
                                          </p:stCondLst>
                                        </p:cTn>
                                        <p:tgtEl>
                                          <p:spTgt spid="36"/>
                                        </p:tgtEl>
                                        <p:attrNameLst>
                                          <p:attrName>style.visibility</p:attrName>
                                        </p:attrNameLst>
                                      </p:cBhvr>
                                      <p:to>
                                        <p:strVal val="visible"/>
                                      </p:to>
                                    </p:set>
                                  </p:childTnLst>
                                </p:cTn>
                              </p:par>
                            </p:childTnLst>
                          </p:cTn>
                        </p:par>
                        <p:par>
                          <p:cTn id="52" fill="hold">
                            <p:stCondLst>
                              <p:cond delay="1500"/>
                            </p:stCondLst>
                            <p:childTnLst>
                              <p:par>
                                <p:cTn id="53" presetID="1" presetClass="entr" presetSubtype="0" fill="hold" nodeType="afterEffect">
                                  <p:stCondLst>
                                    <p:cond delay="100"/>
                                  </p:stCondLst>
                                  <p:childTnLst>
                                    <p:set>
                                      <p:cBhvr>
                                        <p:cTn id="54" dur="1" fill="hold">
                                          <p:stCondLst>
                                            <p:cond delay="0"/>
                                          </p:stCondLst>
                                        </p:cTn>
                                        <p:tgtEl>
                                          <p:spTgt spid="38"/>
                                        </p:tgtEl>
                                        <p:attrNameLst>
                                          <p:attrName>style.visibility</p:attrName>
                                        </p:attrNameLst>
                                      </p:cBhvr>
                                      <p:to>
                                        <p:strVal val="visible"/>
                                      </p:to>
                                    </p:set>
                                  </p:childTnLst>
                                </p:cTn>
                              </p:par>
                            </p:childTnLst>
                          </p:cTn>
                        </p:par>
                        <p:par>
                          <p:cTn id="55" fill="hold">
                            <p:stCondLst>
                              <p:cond delay="1600"/>
                            </p:stCondLst>
                            <p:childTnLst>
                              <p:par>
                                <p:cTn id="56" presetID="1" presetClass="entr" presetSubtype="0" fill="hold" nodeType="afterEffect">
                                  <p:stCondLst>
                                    <p:cond delay="100"/>
                                  </p:stCondLst>
                                  <p:childTnLst>
                                    <p:set>
                                      <p:cBhvr>
                                        <p:cTn id="57" dur="1" fill="hold">
                                          <p:stCondLst>
                                            <p:cond delay="0"/>
                                          </p:stCondLst>
                                        </p:cTn>
                                        <p:tgtEl>
                                          <p:spTgt spid="40"/>
                                        </p:tgtEl>
                                        <p:attrNameLst>
                                          <p:attrName>style.visibility</p:attrName>
                                        </p:attrNameLst>
                                      </p:cBhvr>
                                      <p:to>
                                        <p:strVal val="visible"/>
                                      </p:to>
                                    </p:set>
                                  </p:childTnLst>
                                </p:cTn>
                              </p:par>
                            </p:childTnLst>
                          </p:cTn>
                        </p:par>
                        <p:par>
                          <p:cTn id="58" fill="hold">
                            <p:stCondLst>
                              <p:cond delay="1700"/>
                            </p:stCondLst>
                            <p:childTnLst>
                              <p:par>
                                <p:cTn id="59" presetID="1" presetClass="entr" presetSubtype="0" fill="hold" nodeType="afterEffect">
                                  <p:stCondLst>
                                    <p:cond delay="100"/>
                                  </p:stCondLst>
                                  <p:childTnLst>
                                    <p:set>
                                      <p:cBhvr>
                                        <p:cTn id="60" dur="1" fill="hold">
                                          <p:stCondLst>
                                            <p:cond delay="0"/>
                                          </p:stCondLst>
                                        </p:cTn>
                                        <p:tgtEl>
                                          <p:spTgt spid="42"/>
                                        </p:tgtEl>
                                        <p:attrNameLst>
                                          <p:attrName>style.visibility</p:attrName>
                                        </p:attrNameLst>
                                      </p:cBhvr>
                                      <p:to>
                                        <p:strVal val="visible"/>
                                      </p:to>
                                    </p:set>
                                  </p:childTnLst>
                                </p:cTn>
                              </p:par>
                            </p:childTnLst>
                          </p:cTn>
                        </p:par>
                        <p:par>
                          <p:cTn id="61" fill="hold">
                            <p:stCondLst>
                              <p:cond delay="1800"/>
                            </p:stCondLst>
                            <p:childTnLst>
                              <p:par>
                                <p:cTn id="62" presetID="1" presetClass="entr" presetSubtype="0" fill="hold" nodeType="afterEffect">
                                  <p:stCondLst>
                                    <p:cond delay="100"/>
                                  </p:stCondLst>
                                  <p:childTnLst>
                                    <p:set>
                                      <p:cBhvr>
                                        <p:cTn id="63" dur="1" fill="hold">
                                          <p:stCondLst>
                                            <p:cond delay="0"/>
                                          </p:stCondLst>
                                        </p:cTn>
                                        <p:tgtEl>
                                          <p:spTgt spid="44"/>
                                        </p:tgtEl>
                                        <p:attrNameLst>
                                          <p:attrName>style.visibility</p:attrName>
                                        </p:attrNameLst>
                                      </p:cBhvr>
                                      <p:to>
                                        <p:strVal val="visible"/>
                                      </p:to>
                                    </p:set>
                                  </p:childTnLst>
                                </p:cTn>
                              </p:par>
                            </p:childTnLst>
                          </p:cTn>
                        </p:par>
                        <p:par>
                          <p:cTn id="64" fill="hold">
                            <p:stCondLst>
                              <p:cond delay="1900"/>
                            </p:stCondLst>
                            <p:childTnLst>
                              <p:par>
                                <p:cTn id="65" presetID="1" presetClass="entr" presetSubtype="0" fill="hold" nodeType="afterEffect">
                                  <p:stCondLst>
                                    <p:cond delay="100"/>
                                  </p:stCondLst>
                                  <p:childTnLst>
                                    <p:set>
                                      <p:cBhvr>
                                        <p:cTn id="66" dur="1" fill="hold">
                                          <p:stCondLst>
                                            <p:cond delay="0"/>
                                          </p:stCondLst>
                                        </p:cTn>
                                        <p:tgtEl>
                                          <p:spTgt spid="46"/>
                                        </p:tgtEl>
                                        <p:attrNameLst>
                                          <p:attrName>style.visibility</p:attrName>
                                        </p:attrNameLst>
                                      </p:cBhvr>
                                      <p:to>
                                        <p:strVal val="visible"/>
                                      </p:to>
                                    </p:set>
                                  </p:childTnLst>
                                </p:cTn>
                              </p:par>
                            </p:childTnLst>
                          </p:cTn>
                        </p:par>
                        <p:par>
                          <p:cTn id="67" fill="hold">
                            <p:stCondLst>
                              <p:cond delay="2000"/>
                            </p:stCondLst>
                            <p:childTnLst>
                              <p:par>
                                <p:cTn id="68" presetID="1" presetClass="entr" presetSubtype="0" fill="hold" nodeType="afterEffect">
                                  <p:stCondLst>
                                    <p:cond delay="100"/>
                                  </p:stCondLst>
                                  <p:childTnLst>
                                    <p:set>
                                      <p:cBhvr>
                                        <p:cTn id="69" dur="1" fill="hold">
                                          <p:stCondLst>
                                            <p:cond delay="0"/>
                                          </p:stCondLst>
                                        </p:cTn>
                                        <p:tgtEl>
                                          <p:spTgt spid="48"/>
                                        </p:tgtEl>
                                        <p:attrNameLst>
                                          <p:attrName>style.visibility</p:attrName>
                                        </p:attrNameLst>
                                      </p:cBhvr>
                                      <p:to>
                                        <p:strVal val="visible"/>
                                      </p:to>
                                    </p:set>
                                  </p:childTnLst>
                                </p:cTn>
                              </p:par>
                            </p:childTnLst>
                          </p:cTn>
                        </p:par>
                        <p:par>
                          <p:cTn id="70" fill="hold">
                            <p:stCondLst>
                              <p:cond delay="2100"/>
                            </p:stCondLst>
                            <p:childTnLst>
                              <p:par>
                                <p:cTn id="71" presetID="1" presetClass="entr" presetSubtype="0" fill="hold" nodeType="afterEffect">
                                  <p:stCondLst>
                                    <p:cond delay="100"/>
                                  </p:stCondLst>
                                  <p:childTnLst>
                                    <p:set>
                                      <p:cBhvr>
                                        <p:cTn id="72" dur="1" fill="hold">
                                          <p:stCondLst>
                                            <p:cond delay="0"/>
                                          </p:stCondLst>
                                        </p:cTn>
                                        <p:tgtEl>
                                          <p:spTgt spid="50"/>
                                        </p:tgtEl>
                                        <p:attrNameLst>
                                          <p:attrName>style.visibility</p:attrName>
                                        </p:attrNameLst>
                                      </p:cBhvr>
                                      <p:to>
                                        <p:strVal val="visible"/>
                                      </p:to>
                                    </p:set>
                                  </p:childTnLst>
                                </p:cTn>
                              </p:par>
                            </p:childTnLst>
                          </p:cTn>
                        </p:par>
                        <p:par>
                          <p:cTn id="73" fill="hold">
                            <p:stCondLst>
                              <p:cond delay="2200"/>
                            </p:stCondLst>
                            <p:childTnLst>
                              <p:par>
                                <p:cTn id="74" presetID="1" presetClass="entr" presetSubtype="0" fill="hold" nodeType="afterEffect">
                                  <p:stCondLst>
                                    <p:cond delay="100"/>
                                  </p:stCondLst>
                                  <p:childTnLst>
                                    <p:set>
                                      <p:cBhvr>
                                        <p:cTn id="75" dur="1" fill="hold">
                                          <p:stCondLst>
                                            <p:cond delay="0"/>
                                          </p:stCondLst>
                                        </p:cTn>
                                        <p:tgtEl>
                                          <p:spTgt spid="52"/>
                                        </p:tgtEl>
                                        <p:attrNameLst>
                                          <p:attrName>style.visibility</p:attrName>
                                        </p:attrNameLst>
                                      </p:cBhvr>
                                      <p:to>
                                        <p:strVal val="visible"/>
                                      </p:to>
                                    </p:set>
                                  </p:childTnLst>
                                </p:cTn>
                              </p:par>
                            </p:childTnLst>
                          </p:cTn>
                        </p:par>
                        <p:par>
                          <p:cTn id="76" fill="hold">
                            <p:stCondLst>
                              <p:cond delay="2300"/>
                            </p:stCondLst>
                            <p:childTnLst>
                              <p:par>
                                <p:cTn id="77" presetID="1" presetClass="entr" presetSubtype="0" fill="hold" nodeType="afterEffect">
                                  <p:stCondLst>
                                    <p:cond delay="100"/>
                                  </p:stCondLst>
                                  <p:childTnLst>
                                    <p:set>
                                      <p:cBhvr>
                                        <p:cTn id="78" dur="1" fill="hold">
                                          <p:stCondLst>
                                            <p:cond delay="0"/>
                                          </p:stCondLst>
                                        </p:cTn>
                                        <p:tgtEl>
                                          <p:spTgt spid="54"/>
                                        </p:tgtEl>
                                        <p:attrNameLst>
                                          <p:attrName>style.visibility</p:attrName>
                                        </p:attrNameLst>
                                      </p:cBhvr>
                                      <p:to>
                                        <p:strVal val="visible"/>
                                      </p:to>
                                    </p:set>
                                  </p:childTnLst>
                                </p:cTn>
                              </p:par>
                            </p:childTnLst>
                          </p:cTn>
                        </p:par>
                        <p:par>
                          <p:cTn id="79" fill="hold">
                            <p:stCondLst>
                              <p:cond delay="2400"/>
                            </p:stCondLst>
                            <p:childTnLst>
                              <p:par>
                                <p:cTn id="80" presetID="1" presetClass="entr" presetSubtype="0" fill="hold" nodeType="afterEffect">
                                  <p:stCondLst>
                                    <p:cond delay="100"/>
                                  </p:stCondLst>
                                  <p:childTnLst>
                                    <p:set>
                                      <p:cBhvr>
                                        <p:cTn id="81" dur="1" fill="hold">
                                          <p:stCondLst>
                                            <p:cond delay="0"/>
                                          </p:stCondLst>
                                        </p:cTn>
                                        <p:tgtEl>
                                          <p:spTgt spid="56"/>
                                        </p:tgtEl>
                                        <p:attrNameLst>
                                          <p:attrName>style.visibility</p:attrName>
                                        </p:attrNameLst>
                                      </p:cBhvr>
                                      <p:to>
                                        <p:strVal val="visible"/>
                                      </p:to>
                                    </p:set>
                                  </p:childTnLst>
                                </p:cTn>
                              </p:par>
                            </p:childTnLst>
                          </p:cTn>
                        </p:par>
                        <p:par>
                          <p:cTn id="82" fill="hold">
                            <p:stCondLst>
                              <p:cond delay="2500"/>
                            </p:stCondLst>
                            <p:childTnLst>
                              <p:par>
                                <p:cTn id="83" presetID="1" presetClass="entr" presetSubtype="0" fill="hold" nodeType="afterEffect">
                                  <p:stCondLst>
                                    <p:cond delay="100"/>
                                  </p:stCondLst>
                                  <p:childTnLst>
                                    <p:set>
                                      <p:cBhvr>
                                        <p:cTn id="84" dur="1" fill="hold">
                                          <p:stCondLst>
                                            <p:cond delay="0"/>
                                          </p:stCondLst>
                                        </p:cTn>
                                        <p:tgtEl>
                                          <p:spTgt spid="58"/>
                                        </p:tgtEl>
                                        <p:attrNameLst>
                                          <p:attrName>style.visibility</p:attrName>
                                        </p:attrNameLst>
                                      </p:cBhvr>
                                      <p:to>
                                        <p:strVal val="visible"/>
                                      </p:to>
                                    </p:set>
                                  </p:childTnLst>
                                </p:cTn>
                              </p:par>
                            </p:childTnLst>
                          </p:cTn>
                        </p:par>
                        <p:par>
                          <p:cTn id="85" fill="hold">
                            <p:stCondLst>
                              <p:cond delay="2600"/>
                            </p:stCondLst>
                            <p:childTnLst>
                              <p:par>
                                <p:cTn id="86" presetID="1" presetClass="entr" presetSubtype="0" fill="hold" nodeType="afterEffect">
                                  <p:stCondLst>
                                    <p:cond delay="100"/>
                                  </p:stCondLst>
                                  <p:childTnLst>
                                    <p:set>
                                      <p:cBhvr>
                                        <p:cTn id="87" dur="1" fill="hold">
                                          <p:stCondLst>
                                            <p:cond delay="0"/>
                                          </p:stCondLst>
                                        </p:cTn>
                                        <p:tgtEl>
                                          <p:spTgt spid="60"/>
                                        </p:tgtEl>
                                        <p:attrNameLst>
                                          <p:attrName>style.visibility</p:attrName>
                                        </p:attrNameLst>
                                      </p:cBhvr>
                                      <p:to>
                                        <p:strVal val="visible"/>
                                      </p:to>
                                    </p:set>
                                  </p:childTnLst>
                                </p:cTn>
                              </p:par>
                            </p:childTnLst>
                          </p:cTn>
                        </p:par>
                        <p:par>
                          <p:cTn id="88" fill="hold">
                            <p:stCondLst>
                              <p:cond delay="2700"/>
                            </p:stCondLst>
                            <p:childTnLst>
                              <p:par>
                                <p:cTn id="89" presetID="1" presetClass="entr" presetSubtype="0" fill="hold" nodeType="afterEffect">
                                  <p:stCondLst>
                                    <p:cond delay="100"/>
                                  </p:stCondLst>
                                  <p:childTnLst>
                                    <p:set>
                                      <p:cBhvr>
                                        <p:cTn id="90" dur="1" fill="hold">
                                          <p:stCondLst>
                                            <p:cond delay="0"/>
                                          </p:stCondLst>
                                        </p:cTn>
                                        <p:tgtEl>
                                          <p:spTgt spid="62"/>
                                        </p:tgtEl>
                                        <p:attrNameLst>
                                          <p:attrName>style.visibility</p:attrName>
                                        </p:attrNameLst>
                                      </p:cBhvr>
                                      <p:to>
                                        <p:strVal val="visible"/>
                                      </p:to>
                                    </p:set>
                                  </p:childTnLst>
                                </p:cTn>
                              </p:par>
                            </p:childTnLst>
                          </p:cTn>
                        </p:par>
                        <p:par>
                          <p:cTn id="91" fill="hold">
                            <p:stCondLst>
                              <p:cond delay="2800"/>
                            </p:stCondLst>
                            <p:childTnLst>
                              <p:par>
                                <p:cTn id="92" presetID="1" presetClass="entr" presetSubtype="0" fill="hold" nodeType="afterEffect">
                                  <p:stCondLst>
                                    <p:cond delay="100"/>
                                  </p:stCondLst>
                                  <p:childTnLst>
                                    <p:set>
                                      <p:cBhvr>
                                        <p:cTn id="93" dur="1" fill="hold">
                                          <p:stCondLst>
                                            <p:cond delay="0"/>
                                          </p:stCondLst>
                                        </p:cTn>
                                        <p:tgtEl>
                                          <p:spTgt spid="64"/>
                                        </p:tgtEl>
                                        <p:attrNameLst>
                                          <p:attrName>style.visibility</p:attrName>
                                        </p:attrNameLst>
                                      </p:cBhvr>
                                      <p:to>
                                        <p:strVal val="visible"/>
                                      </p:to>
                                    </p:set>
                                  </p:childTnLst>
                                </p:cTn>
                              </p:par>
                            </p:childTnLst>
                          </p:cTn>
                        </p:par>
                        <p:par>
                          <p:cTn id="94" fill="hold">
                            <p:stCondLst>
                              <p:cond delay="2900"/>
                            </p:stCondLst>
                            <p:childTnLst>
                              <p:par>
                                <p:cTn id="95" presetID="1" presetClass="entr" presetSubtype="0" fill="hold" nodeType="afterEffect">
                                  <p:stCondLst>
                                    <p:cond delay="100"/>
                                  </p:stCondLst>
                                  <p:childTnLst>
                                    <p:set>
                                      <p:cBhvr>
                                        <p:cTn id="96" dur="1" fill="hold">
                                          <p:stCondLst>
                                            <p:cond delay="0"/>
                                          </p:stCondLst>
                                        </p:cTn>
                                        <p:tgtEl>
                                          <p:spTgt spid="66"/>
                                        </p:tgtEl>
                                        <p:attrNameLst>
                                          <p:attrName>style.visibility</p:attrName>
                                        </p:attrNameLst>
                                      </p:cBhvr>
                                      <p:to>
                                        <p:strVal val="visible"/>
                                      </p:to>
                                    </p:set>
                                  </p:childTnLst>
                                </p:cTn>
                              </p:par>
                            </p:childTnLst>
                          </p:cTn>
                        </p:par>
                        <p:par>
                          <p:cTn id="97" fill="hold">
                            <p:stCondLst>
                              <p:cond delay="3000"/>
                            </p:stCondLst>
                            <p:childTnLst>
                              <p:par>
                                <p:cTn id="98" presetID="1" presetClass="entr" presetSubtype="0" fill="hold" nodeType="afterEffect">
                                  <p:stCondLst>
                                    <p:cond delay="100"/>
                                  </p:stCondLst>
                                  <p:childTnLst>
                                    <p:set>
                                      <p:cBhvr>
                                        <p:cTn id="99" dur="1" fill="hold">
                                          <p:stCondLst>
                                            <p:cond delay="0"/>
                                          </p:stCondLst>
                                        </p:cTn>
                                        <p:tgtEl>
                                          <p:spTgt spid="67"/>
                                        </p:tgtEl>
                                        <p:attrNameLst>
                                          <p:attrName>style.visibility</p:attrName>
                                        </p:attrNameLst>
                                      </p:cBhvr>
                                      <p:to>
                                        <p:strVal val="visible"/>
                                      </p:to>
                                    </p:set>
                                  </p:childTnLst>
                                </p:cTn>
                              </p:par>
                            </p:childTnLst>
                          </p:cTn>
                        </p:par>
                        <p:par>
                          <p:cTn id="100" fill="hold">
                            <p:stCondLst>
                              <p:cond delay="3100"/>
                            </p:stCondLst>
                            <p:childTnLst>
                              <p:par>
                                <p:cTn id="101" presetID="1" presetClass="entr" presetSubtype="0" fill="hold" nodeType="afterEffect">
                                  <p:stCondLst>
                                    <p:cond delay="100"/>
                                  </p:stCondLst>
                                  <p:childTnLst>
                                    <p:set>
                                      <p:cBhvr>
                                        <p:cTn id="102" dur="1" fill="hold">
                                          <p:stCondLst>
                                            <p:cond delay="0"/>
                                          </p:stCondLst>
                                        </p:cTn>
                                        <p:tgtEl>
                                          <p:spTgt spid="68"/>
                                        </p:tgtEl>
                                        <p:attrNameLst>
                                          <p:attrName>style.visibility</p:attrName>
                                        </p:attrNameLst>
                                      </p:cBhvr>
                                      <p:to>
                                        <p:strVal val="visible"/>
                                      </p:to>
                                    </p:set>
                                  </p:childTnLst>
                                </p:cTn>
                              </p:par>
                            </p:childTnLst>
                          </p:cTn>
                        </p:par>
                        <p:par>
                          <p:cTn id="103" fill="hold">
                            <p:stCondLst>
                              <p:cond delay="3200"/>
                            </p:stCondLst>
                            <p:childTnLst>
                              <p:par>
                                <p:cTn id="104" presetID="1" presetClass="entr" presetSubtype="0" fill="hold" nodeType="afterEffect">
                                  <p:stCondLst>
                                    <p:cond delay="100"/>
                                  </p:stCondLst>
                                  <p:childTnLst>
                                    <p:set>
                                      <p:cBhvr>
                                        <p:cTn id="105" dur="1" fill="hold">
                                          <p:stCondLst>
                                            <p:cond delay="0"/>
                                          </p:stCondLst>
                                        </p:cTn>
                                        <p:tgtEl>
                                          <p:spTgt spid="69"/>
                                        </p:tgtEl>
                                        <p:attrNameLst>
                                          <p:attrName>style.visibility</p:attrName>
                                        </p:attrNameLst>
                                      </p:cBhvr>
                                      <p:to>
                                        <p:strVal val="visible"/>
                                      </p:to>
                                    </p:set>
                                  </p:childTnLst>
                                </p:cTn>
                              </p:par>
                            </p:childTnLst>
                          </p:cTn>
                        </p:par>
                        <p:par>
                          <p:cTn id="106" fill="hold">
                            <p:stCondLst>
                              <p:cond delay="3300"/>
                            </p:stCondLst>
                            <p:childTnLst>
                              <p:par>
                                <p:cTn id="107" presetID="1" presetClass="entr" presetSubtype="0" fill="hold" nodeType="afterEffect">
                                  <p:stCondLst>
                                    <p:cond delay="100"/>
                                  </p:stCondLst>
                                  <p:childTnLst>
                                    <p:set>
                                      <p:cBhvr>
                                        <p:cTn id="108" dur="1" fill="hold">
                                          <p:stCondLst>
                                            <p:cond delay="0"/>
                                          </p:stCondLst>
                                        </p:cTn>
                                        <p:tgtEl>
                                          <p:spTgt spid="70"/>
                                        </p:tgtEl>
                                        <p:attrNameLst>
                                          <p:attrName>style.visibility</p:attrName>
                                        </p:attrNameLst>
                                      </p:cBhvr>
                                      <p:to>
                                        <p:strVal val="visible"/>
                                      </p:to>
                                    </p:set>
                                  </p:childTnLst>
                                </p:cTn>
                              </p:par>
                            </p:childTnLst>
                          </p:cTn>
                        </p:par>
                        <p:par>
                          <p:cTn id="109" fill="hold">
                            <p:stCondLst>
                              <p:cond delay="3400"/>
                            </p:stCondLst>
                            <p:childTnLst>
                              <p:par>
                                <p:cTn id="110" presetID="1" presetClass="entr" presetSubtype="0" fill="hold" nodeType="afterEffect">
                                  <p:stCondLst>
                                    <p:cond delay="100"/>
                                  </p:stCondLst>
                                  <p:childTnLst>
                                    <p:set>
                                      <p:cBhvr>
                                        <p:cTn id="111" dur="1" fill="hold">
                                          <p:stCondLst>
                                            <p:cond delay="0"/>
                                          </p:stCondLst>
                                        </p:cTn>
                                        <p:tgtEl>
                                          <p:spTgt spid="71"/>
                                        </p:tgtEl>
                                        <p:attrNameLst>
                                          <p:attrName>style.visibility</p:attrName>
                                        </p:attrNameLst>
                                      </p:cBhvr>
                                      <p:to>
                                        <p:strVal val="visible"/>
                                      </p:to>
                                    </p:set>
                                  </p:childTnLst>
                                </p:cTn>
                              </p:par>
                            </p:childTnLst>
                          </p:cTn>
                        </p:par>
                        <p:par>
                          <p:cTn id="112" fill="hold">
                            <p:stCondLst>
                              <p:cond delay="3500"/>
                            </p:stCondLst>
                            <p:childTnLst>
                              <p:par>
                                <p:cTn id="113" presetID="1" presetClass="entr" presetSubtype="0" fill="hold" nodeType="afterEffect">
                                  <p:stCondLst>
                                    <p:cond delay="100"/>
                                  </p:stCondLst>
                                  <p:childTnLst>
                                    <p:set>
                                      <p:cBhvr>
                                        <p:cTn id="114" dur="1" fill="hold">
                                          <p:stCondLst>
                                            <p:cond delay="0"/>
                                          </p:stCondLst>
                                        </p:cTn>
                                        <p:tgtEl>
                                          <p:spTgt spid="72"/>
                                        </p:tgtEl>
                                        <p:attrNameLst>
                                          <p:attrName>style.visibility</p:attrName>
                                        </p:attrNameLst>
                                      </p:cBhvr>
                                      <p:to>
                                        <p:strVal val="visible"/>
                                      </p:to>
                                    </p:set>
                                  </p:childTnLst>
                                </p:cTn>
                              </p:par>
                            </p:childTnLst>
                          </p:cTn>
                        </p:par>
                        <p:par>
                          <p:cTn id="115" fill="hold">
                            <p:stCondLst>
                              <p:cond delay="3600"/>
                            </p:stCondLst>
                            <p:childTnLst>
                              <p:par>
                                <p:cTn id="116" presetID="1" presetClass="entr" presetSubtype="0" fill="hold" nodeType="afterEffect">
                                  <p:stCondLst>
                                    <p:cond delay="100"/>
                                  </p:stCondLst>
                                  <p:childTnLst>
                                    <p:set>
                                      <p:cBhvr>
                                        <p:cTn id="117" dur="1" fill="hold">
                                          <p:stCondLst>
                                            <p:cond delay="0"/>
                                          </p:stCondLst>
                                        </p:cTn>
                                        <p:tgtEl>
                                          <p:spTgt spid="73"/>
                                        </p:tgtEl>
                                        <p:attrNameLst>
                                          <p:attrName>style.visibility</p:attrName>
                                        </p:attrNameLst>
                                      </p:cBhvr>
                                      <p:to>
                                        <p:strVal val="visible"/>
                                      </p:to>
                                    </p:set>
                                  </p:childTnLst>
                                </p:cTn>
                              </p:par>
                            </p:childTnLst>
                          </p:cTn>
                        </p:par>
                        <p:par>
                          <p:cTn id="118" fill="hold">
                            <p:stCondLst>
                              <p:cond delay="3700"/>
                            </p:stCondLst>
                            <p:childTnLst>
                              <p:par>
                                <p:cTn id="119" presetID="1" presetClass="entr" presetSubtype="0" fill="hold" nodeType="afterEffect">
                                  <p:stCondLst>
                                    <p:cond delay="100"/>
                                  </p:stCondLst>
                                  <p:childTnLst>
                                    <p:set>
                                      <p:cBhvr>
                                        <p:cTn id="120" dur="1" fill="hold">
                                          <p:stCondLst>
                                            <p:cond delay="0"/>
                                          </p:stCondLst>
                                        </p:cTn>
                                        <p:tgtEl>
                                          <p:spTgt spid="74"/>
                                        </p:tgtEl>
                                        <p:attrNameLst>
                                          <p:attrName>style.visibility</p:attrName>
                                        </p:attrNameLst>
                                      </p:cBhvr>
                                      <p:to>
                                        <p:strVal val="visible"/>
                                      </p:to>
                                    </p:set>
                                  </p:childTnLst>
                                </p:cTn>
                              </p:par>
                            </p:childTnLst>
                          </p:cTn>
                        </p:par>
                        <p:par>
                          <p:cTn id="121" fill="hold">
                            <p:stCondLst>
                              <p:cond delay="3800"/>
                            </p:stCondLst>
                            <p:childTnLst>
                              <p:par>
                                <p:cTn id="122" presetID="1" presetClass="entr" presetSubtype="0" fill="hold" nodeType="afterEffect">
                                  <p:stCondLst>
                                    <p:cond delay="100"/>
                                  </p:stCondLst>
                                  <p:childTnLst>
                                    <p:set>
                                      <p:cBhvr>
                                        <p:cTn id="123" dur="1" fill="hold">
                                          <p:stCondLst>
                                            <p:cond delay="0"/>
                                          </p:stCondLst>
                                        </p:cTn>
                                        <p:tgtEl>
                                          <p:spTgt spid="75"/>
                                        </p:tgtEl>
                                        <p:attrNameLst>
                                          <p:attrName>style.visibility</p:attrName>
                                        </p:attrNameLst>
                                      </p:cBhvr>
                                      <p:to>
                                        <p:strVal val="visible"/>
                                      </p:to>
                                    </p:set>
                                  </p:childTnLst>
                                </p:cTn>
                              </p:par>
                            </p:childTnLst>
                          </p:cTn>
                        </p:par>
                        <p:par>
                          <p:cTn id="124" fill="hold">
                            <p:stCondLst>
                              <p:cond delay="3900"/>
                            </p:stCondLst>
                            <p:childTnLst>
                              <p:par>
                                <p:cTn id="125" presetID="1" presetClass="entr" presetSubtype="0" fill="hold" nodeType="afterEffect">
                                  <p:stCondLst>
                                    <p:cond delay="100"/>
                                  </p:stCondLst>
                                  <p:childTnLst>
                                    <p:set>
                                      <p:cBhvr>
                                        <p:cTn id="126" dur="1" fill="hold">
                                          <p:stCondLst>
                                            <p:cond delay="0"/>
                                          </p:stCondLst>
                                        </p:cTn>
                                        <p:tgtEl>
                                          <p:spTgt spid="76"/>
                                        </p:tgtEl>
                                        <p:attrNameLst>
                                          <p:attrName>style.visibility</p:attrName>
                                        </p:attrNameLst>
                                      </p:cBhvr>
                                      <p:to>
                                        <p:strVal val="visible"/>
                                      </p:to>
                                    </p:set>
                                  </p:childTnLst>
                                </p:cTn>
                              </p:par>
                            </p:childTnLst>
                          </p:cTn>
                        </p:par>
                        <p:par>
                          <p:cTn id="127" fill="hold">
                            <p:stCondLst>
                              <p:cond delay="4000"/>
                            </p:stCondLst>
                            <p:childTnLst>
                              <p:par>
                                <p:cTn id="128" presetID="1" presetClass="entr" presetSubtype="0" fill="hold" nodeType="afterEffect">
                                  <p:stCondLst>
                                    <p:cond delay="100"/>
                                  </p:stCondLst>
                                  <p:childTnLst>
                                    <p:set>
                                      <p:cBhvr>
                                        <p:cTn id="129" dur="1" fill="hold">
                                          <p:stCondLst>
                                            <p:cond delay="0"/>
                                          </p:stCondLst>
                                        </p:cTn>
                                        <p:tgtEl>
                                          <p:spTgt spid="77"/>
                                        </p:tgtEl>
                                        <p:attrNameLst>
                                          <p:attrName>style.visibility</p:attrName>
                                        </p:attrNameLst>
                                      </p:cBhvr>
                                      <p:to>
                                        <p:strVal val="visible"/>
                                      </p:to>
                                    </p:set>
                                  </p:childTnLst>
                                </p:cTn>
                              </p:par>
                            </p:childTnLst>
                          </p:cTn>
                        </p:par>
                        <p:par>
                          <p:cTn id="130" fill="hold">
                            <p:stCondLst>
                              <p:cond delay="4100"/>
                            </p:stCondLst>
                            <p:childTnLst>
                              <p:par>
                                <p:cTn id="131" presetID="1" presetClass="entr" presetSubtype="0" fill="hold" nodeType="afterEffect">
                                  <p:stCondLst>
                                    <p:cond delay="100"/>
                                  </p:stCondLst>
                                  <p:childTnLst>
                                    <p:set>
                                      <p:cBhvr>
                                        <p:cTn id="132" dur="1" fill="hold">
                                          <p:stCondLst>
                                            <p:cond delay="0"/>
                                          </p:stCondLst>
                                        </p:cTn>
                                        <p:tgtEl>
                                          <p:spTgt spid="78"/>
                                        </p:tgtEl>
                                        <p:attrNameLst>
                                          <p:attrName>style.visibility</p:attrName>
                                        </p:attrNameLst>
                                      </p:cBhvr>
                                      <p:to>
                                        <p:strVal val="visible"/>
                                      </p:to>
                                    </p:set>
                                  </p:childTnLst>
                                </p:cTn>
                              </p:par>
                            </p:childTnLst>
                          </p:cTn>
                        </p:par>
                        <p:par>
                          <p:cTn id="133" fill="hold">
                            <p:stCondLst>
                              <p:cond delay="4200"/>
                            </p:stCondLst>
                            <p:childTnLst>
                              <p:par>
                                <p:cTn id="134" presetID="1" presetClass="entr" presetSubtype="0" fill="hold" nodeType="afterEffect">
                                  <p:stCondLst>
                                    <p:cond delay="100"/>
                                  </p:stCondLst>
                                  <p:childTnLst>
                                    <p:set>
                                      <p:cBhvr>
                                        <p:cTn id="135" dur="1" fill="hold">
                                          <p:stCondLst>
                                            <p:cond delay="0"/>
                                          </p:stCondLst>
                                        </p:cTn>
                                        <p:tgtEl>
                                          <p:spTgt spid="79"/>
                                        </p:tgtEl>
                                        <p:attrNameLst>
                                          <p:attrName>style.visibility</p:attrName>
                                        </p:attrNameLst>
                                      </p:cBhvr>
                                      <p:to>
                                        <p:strVal val="visible"/>
                                      </p:to>
                                    </p:set>
                                  </p:childTnLst>
                                </p:cTn>
                              </p:par>
                            </p:childTnLst>
                          </p:cTn>
                        </p:par>
                        <p:par>
                          <p:cTn id="136" fill="hold">
                            <p:stCondLst>
                              <p:cond delay="4300"/>
                            </p:stCondLst>
                            <p:childTnLst>
                              <p:par>
                                <p:cTn id="137" presetID="1" presetClass="entr" presetSubtype="0" fill="hold" nodeType="afterEffect">
                                  <p:stCondLst>
                                    <p:cond delay="100"/>
                                  </p:stCondLst>
                                  <p:childTnLst>
                                    <p:set>
                                      <p:cBhvr>
                                        <p:cTn id="138" dur="1" fill="hold">
                                          <p:stCondLst>
                                            <p:cond delay="0"/>
                                          </p:stCondLst>
                                        </p:cTn>
                                        <p:tgtEl>
                                          <p:spTgt spid="80"/>
                                        </p:tgtEl>
                                        <p:attrNameLst>
                                          <p:attrName>style.visibility</p:attrName>
                                        </p:attrNameLst>
                                      </p:cBhvr>
                                      <p:to>
                                        <p:strVal val="visible"/>
                                      </p:to>
                                    </p:set>
                                  </p:childTnLst>
                                </p:cTn>
                              </p:par>
                            </p:childTnLst>
                          </p:cTn>
                        </p:par>
                        <p:par>
                          <p:cTn id="139" fill="hold">
                            <p:stCondLst>
                              <p:cond delay="4400"/>
                            </p:stCondLst>
                            <p:childTnLst>
                              <p:par>
                                <p:cTn id="140" presetID="1" presetClass="entr" presetSubtype="0" fill="hold" nodeType="afterEffect">
                                  <p:stCondLst>
                                    <p:cond delay="100"/>
                                  </p:stCondLst>
                                  <p:childTnLst>
                                    <p:set>
                                      <p:cBhvr>
                                        <p:cTn id="141" dur="1" fill="hold">
                                          <p:stCondLst>
                                            <p:cond delay="0"/>
                                          </p:stCondLst>
                                        </p:cTn>
                                        <p:tgtEl>
                                          <p:spTgt spid="81"/>
                                        </p:tgtEl>
                                        <p:attrNameLst>
                                          <p:attrName>style.visibility</p:attrName>
                                        </p:attrNameLst>
                                      </p:cBhvr>
                                      <p:to>
                                        <p:strVal val="visible"/>
                                      </p:to>
                                    </p:set>
                                  </p:childTnLst>
                                </p:cTn>
                              </p:par>
                            </p:childTnLst>
                          </p:cTn>
                        </p:par>
                        <p:par>
                          <p:cTn id="142" fill="hold">
                            <p:stCondLst>
                              <p:cond delay="4500"/>
                            </p:stCondLst>
                            <p:childTnLst>
                              <p:par>
                                <p:cTn id="143" presetID="1" presetClass="entr" presetSubtype="0" fill="hold" nodeType="afterEffect">
                                  <p:stCondLst>
                                    <p:cond delay="100"/>
                                  </p:stCondLst>
                                  <p:childTnLst>
                                    <p:set>
                                      <p:cBhvr>
                                        <p:cTn id="144" dur="1" fill="hold">
                                          <p:stCondLst>
                                            <p:cond delay="0"/>
                                          </p:stCondLst>
                                        </p:cTn>
                                        <p:tgtEl>
                                          <p:spTgt spid="82"/>
                                        </p:tgtEl>
                                        <p:attrNameLst>
                                          <p:attrName>style.visibility</p:attrName>
                                        </p:attrNameLst>
                                      </p:cBhvr>
                                      <p:to>
                                        <p:strVal val="visible"/>
                                      </p:to>
                                    </p:set>
                                  </p:childTnLst>
                                </p:cTn>
                              </p:par>
                            </p:childTnLst>
                          </p:cTn>
                        </p:par>
                        <p:par>
                          <p:cTn id="145" fill="hold">
                            <p:stCondLst>
                              <p:cond delay="4600"/>
                            </p:stCondLst>
                            <p:childTnLst>
                              <p:par>
                                <p:cTn id="146" presetID="1" presetClass="entr" presetSubtype="0" fill="hold" nodeType="afterEffect">
                                  <p:stCondLst>
                                    <p:cond delay="100"/>
                                  </p:stCondLst>
                                  <p:childTnLst>
                                    <p:set>
                                      <p:cBhvr>
                                        <p:cTn id="147" dur="1" fill="hold">
                                          <p:stCondLst>
                                            <p:cond delay="0"/>
                                          </p:stCondLst>
                                        </p:cTn>
                                        <p:tgtEl>
                                          <p:spTgt spid="83"/>
                                        </p:tgtEl>
                                        <p:attrNameLst>
                                          <p:attrName>style.visibility</p:attrName>
                                        </p:attrNameLst>
                                      </p:cBhvr>
                                      <p:to>
                                        <p:strVal val="visible"/>
                                      </p:to>
                                    </p:set>
                                  </p:childTnLst>
                                </p:cTn>
                              </p:par>
                            </p:childTnLst>
                          </p:cTn>
                        </p:par>
                        <p:par>
                          <p:cTn id="148" fill="hold">
                            <p:stCondLst>
                              <p:cond delay="4700"/>
                            </p:stCondLst>
                            <p:childTnLst>
                              <p:par>
                                <p:cTn id="149" presetID="1" presetClass="entr" presetSubtype="0" fill="hold" nodeType="afterEffect">
                                  <p:stCondLst>
                                    <p:cond delay="100"/>
                                  </p:stCondLst>
                                  <p:childTnLst>
                                    <p:set>
                                      <p:cBhvr>
                                        <p:cTn id="150" dur="1" fill="hold">
                                          <p:stCondLst>
                                            <p:cond delay="0"/>
                                          </p:stCondLst>
                                        </p:cTn>
                                        <p:tgtEl>
                                          <p:spTgt spid="84"/>
                                        </p:tgtEl>
                                        <p:attrNameLst>
                                          <p:attrName>style.visibility</p:attrName>
                                        </p:attrNameLst>
                                      </p:cBhvr>
                                      <p:to>
                                        <p:strVal val="visible"/>
                                      </p:to>
                                    </p:set>
                                  </p:childTnLst>
                                </p:cTn>
                              </p:par>
                            </p:childTnLst>
                          </p:cTn>
                        </p:par>
                        <p:par>
                          <p:cTn id="151" fill="hold">
                            <p:stCondLst>
                              <p:cond delay="4800"/>
                            </p:stCondLst>
                            <p:childTnLst>
                              <p:par>
                                <p:cTn id="152" presetID="1" presetClass="entr" presetSubtype="0" fill="hold" nodeType="afterEffect">
                                  <p:stCondLst>
                                    <p:cond delay="100"/>
                                  </p:stCondLst>
                                  <p:childTnLst>
                                    <p:set>
                                      <p:cBhvr>
                                        <p:cTn id="153" dur="1" fill="hold">
                                          <p:stCondLst>
                                            <p:cond delay="0"/>
                                          </p:stCondLst>
                                        </p:cTn>
                                        <p:tgtEl>
                                          <p:spTgt spid="85"/>
                                        </p:tgtEl>
                                        <p:attrNameLst>
                                          <p:attrName>style.visibility</p:attrName>
                                        </p:attrNameLst>
                                      </p:cBhvr>
                                      <p:to>
                                        <p:strVal val="visible"/>
                                      </p:to>
                                    </p:set>
                                  </p:childTnLst>
                                </p:cTn>
                              </p:par>
                            </p:childTnLst>
                          </p:cTn>
                        </p:par>
                        <p:par>
                          <p:cTn id="154" fill="hold">
                            <p:stCondLst>
                              <p:cond delay="4900"/>
                            </p:stCondLst>
                            <p:childTnLst>
                              <p:par>
                                <p:cTn id="155" presetID="1" presetClass="entr" presetSubtype="0" fill="hold" nodeType="afterEffect">
                                  <p:stCondLst>
                                    <p:cond delay="100"/>
                                  </p:stCondLst>
                                  <p:childTnLst>
                                    <p:set>
                                      <p:cBhvr>
                                        <p:cTn id="156" dur="1" fill="hold">
                                          <p:stCondLst>
                                            <p:cond delay="0"/>
                                          </p:stCondLst>
                                        </p:cTn>
                                        <p:tgtEl>
                                          <p:spTgt spid="86"/>
                                        </p:tgtEl>
                                        <p:attrNameLst>
                                          <p:attrName>style.visibility</p:attrName>
                                        </p:attrNameLst>
                                      </p:cBhvr>
                                      <p:to>
                                        <p:strVal val="visible"/>
                                      </p:to>
                                    </p:set>
                                  </p:childTnLst>
                                </p:cTn>
                              </p:par>
                            </p:childTnLst>
                          </p:cTn>
                        </p:par>
                        <p:par>
                          <p:cTn id="157" fill="hold">
                            <p:stCondLst>
                              <p:cond delay="5000"/>
                            </p:stCondLst>
                            <p:childTnLst>
                              <p:par>
                                <p:cTn id="158" presetID="1" presetClass="entr" presetSubtype="0" fill="hold" nodeType="afterEffect">
                                  <p:stCondLst>
                                    <p:cond delay="100"/>
                                  </p:stCondLst>
                                  <p:childTnLst>
                                    <p:set>
                                      <p:cBhvr>
                                        <p:cTn id="159" dur="1" fill="hold">
                                          <p:stCondLst>
                                            <p:cond delay="0"/>
                                          </p:stCondLst>
                                        </p:cTn>
                                        <p:tgtEl>
                                          <p:spTgt spid="87"/>
                                        </p:tgtEl>
                                        <p:attrNameLst>
                                          <p:attrName>style.visibility</p:attrName>
                                        </p:attrNameLst>
                                      </p:cBhvr>
                                      <p:to>
                                        <p:strVal val="visible"/>
                                      </p:to>
                                    </p:set>
                                  </p:childTnLst>
                                </p:cTn>
                              </p:par>
                            </p:childTnLst>
                          </p:cTn>
                        </p:par>
                        <p:par>
                          <p:cTn id="160" fill="hold">
                            <p:stCondLst>
                              <p:cond delay="5100"/>
                            </p:stCondLst>
                            <p:childTnLst>
                              <p:par>
                                <p:cTn id="161" presetID="1" presetClass="entr" presetSubtype="0" fill="hold" nodeType="afterEffect">
                                  <p:stCondLst>
                                    <p:cond delay="100"/>
                                  </p:stCondLst>
                                  <p:childTnLst>
                                    <p:set>
                                      <p:cBhvr>
                                        <p:cTn id="162" dur="1" fill="hold">
                                          <p:stCondLst>
                                            <p:cond delay="0"/>
                                          </p:stCondLst>
                                        </p:cTn>
                                        <p:tgtEl>
                                          <p:spTgt spid="88"/>
                                        </p:tgtEl>
                                        <p:attrNameLst>
                                          <p:attrName>style.visibility</p:attrName>
                                        </p:attrNameLst>
                                      </p:cBhvr>
                                      <p:to>
                                        <p:strVal val="visible"/>
                                      </p:to>
                                    </p:set>
                                  </p:childTnLst>
                                </p:cTn>
                              </p:par>
                            </p:childTnLst>
                          </p:cTn>
                        </p:par>
                        <p:par>
                          <p:cTn id="163" fill="hold">
                            <p:stCondLst>
                              <p:cond delay="5200"/>
                            </p:stCondLst>
                            <p:childTnLst>
                              <p:par>
                                <p:cTn id="164" presetID="1" presetClass="entr" presetSubtype="0" fill="hold" nodeType="afterEffect">
                                  <p:stCondLst>
                                    <p:cond delay="100"/>
                                  </p:stCondLst>
                                  <p:childTnLst>
                                    <p:set>
                                      <p:cBhvr>
                                        <p:cTn id="165" dur="1" fill="hold">
                                          <p:stCondLst>
                                            <p:cond delay="0"/>
                                          </p:stCondLst>
                                        </p:cTn>
                                        <p:tgtEl>
                                          <p:spTgt spid="89"/>
                                        </p:tgtEl>
                                        <p:attrNameLst>
                                          <p:attrName>style.visibility</p:attrName>
                                        </p:attrNameLst>
                                      </p:cBhvr>
                                      <p:to>
                                        <p:strVal val="visible"/>
                                      </p:to>
                                    </p:set>
                                  </p:childTnLst>
                                </p:cTn>
                              </p:par>
                            </p:childTnLst>
                          </p:cTn>
                        </p:par>
                        <p:par>
                          <p:cTn id="166" fill="hold">
                            <p:stCondLst>
                              <p:cond delay="5300"/>
                            </p:stCondLst>
                            <p:childTnLst>
                              <p:par>
                                <p:cTn id="167" presetID="1" presetClass="entr" presetSubtype="0" fill="hold" nodeType="afterEffect">
                                  <p:stCondLst>
                                    <p:cond delay="100"/>
                                  </p:stCondLst>
                                  <p:childTnLst>
                                    <p:set>
                                      <p:cBhvr>
                                        <p:cTn id="168" dur="1" fill="hold">
                                          <p:stCondLst>
                                            <p:cond delay="0"/>
                                          </p:stCondLst>
                                        </p:cTn>
                                        <p:tgtEl>
                                          <p:spTgt spid="90"/>
                                        </p:tgtEl>
                                        <p:attrNameLst>
                                          <p:attrName>style.visibility</p:attrName>
                                        </p:attrNameLst>
                                      </p:cBhvr>
                                      <p:to>
                                        <p:strVal val="visible"/>
                                      </p:to>
                                    </p:set>
                                  </p:childTnLst>
                                </p:cTn>
                              </p:par>
                            </p:childTnLst>
                          </p:cTn>
                        </p:par>
                        <p:par>
                          <p:cTn id="169" fill="hold">
                            <p:stCondLst>
                              <p:cond delay="5400"/>
                            </p:stCondLst>
                            <p:childTnLst>
                              <p:par>
                                <p:cTn id="170" presetID="1" presetClass="entr" presetSubtype="0" fill="hold" nodeType="afterEffect">
                                  <p:stCondLst>
                                    <p:cond delay="100"/>
                                  </p:stCondLst>
                                  <p:childTnLst>
                                    <p:set>
                                      <p:cBhvr>
                                        <p:cTn id="171" dur="1" fill="hold">
                                          <p:stCondLst>
                                            <p:cond delay="0"/>
                                          </p:stCondLst>
                                        </p:cTn>
                                        <p:tgtEl>
                                          <p:spTgt spid="91"/>
                                        </p:tgtEl>
                                        <p:attrNameLst>
                                          <p:attrName>style.visibility</p:attrName>
                                        </p:attrNameLst>
                                      </p:cBhvr>
                                      <p:to>
                                        <p:strVal val="visible"/>
                                      </p:to>
                                    </p:set>
                                  </p:childTnLst>
                                </p:cTn>
                              </p:par>
                            </p:childTnLst>
                          </p:cTn>
                        </p:par>
                        <p:par>
                          <p:cTn id="172" fill="hold">
                            <p:stCondLst>
                              <p:cond delay="5500"/>
                            </p:stCondLst>
                            <p:childTnLst>
                              <p:par>
                                <p:cTn id="173" presetID="1" presetClass="entr" presetSubtype="0" fill="hold" nodeType="afterEffect">
                                  <p:stCondLst>
                                    <p:cond delay="100"/>
                                  </p:stCondLst>
                                  <p:childTnLst>
                                    <p:set>
                                      <p:cBhvr>
                                        <p:cTn id="174" dur="1" fill="hold">
                                          <p:stCondLst>
                                            <p:cond delay="0"/>
                                          </p:stCondLst>
                                        </p:cTn>
                                        <p:tgtEl>
                                          <p:spTgt spid="92"/>
                                        </p:tgtEl>
                                        <p:attrNameLst>
                                          <p:attrName>style.visibility</p:attrName>
                                        </p:attrNameLst>
                                      </p:cBhvr>
                                      <p:to>
                                        <p:strVal val="visible"/>
                                      </p:to>
                                    </p:set>
                                  </p:childTnLst>
                                </p:cTn>
                              </p:par>
                            </p:childTnLst>
                          </p:cTn>
                        </p:par>
                        <p:par>
                          <p:cTn id="175" fill="hold">
                            <p:stCondLst>
                              <p:cond delay="5600"/>
                            </p:stCondLst>
                            <p:childTnLst>
                              <p:par>
                                <p:cTn id="176" presetID="1" presetClass="entr" presetSubtype="0" fill="hold" nodeType="afterEffect">
                                  <p:stCondLst>
                                    <p:cond delay="100"/>
                                  </p:stCondLst>
                                  <p:childTnLst>
                                    <p:set>
                                      <p:cBhvr>
                                        <p:cTn id="177" dur="1" fill="hold">
                                          <p:stCondLst>
                                            <p:cond delay="0"/>
                                          </p:stCondLst>
                                        </p:cTn>
                                        <p:tgtEl>
                                          <p:spTgt spid="93"/>
                                        </p:tgtEl>
                                        <p:attrNameLst>
                                          <p:attrName>style.visibility</p:attrName>
                                        </p:attrNameLst>
                                      </p:cBhvr>
                                      <p:to>
                                        <p:strVal val="visible"/>
                                      </p:to>
                                    </p:set>
                                  </p:childTnLst>
                                </p:cTn>
                              </p:par>
                            </p:childTnLst>
                          </p:cTn>
                        </p:par>
                        <p:par>
                          <p:cTn id="178" fill="hold">
                            <p:stCondLst>
                              <p:cond delay="5700"/>
                            </p:stCondLst>
                            <p:childTnLst>
                              <p:par>
                                <p:cTn id="179" presetID="1" presetClass="entr" presetSubtype="0" fill="hold" nodeType="afterEffect">
                                  <p:stCondLst>
                                    <p:cond delay="100"/>
                                  </p:stCondLst>
                                  <p:childTnLst>
                                    <p:set>
                                      <p:cBhvr>
                                        <p:cTn id="180" dur="1" fill="hold">
                                          <p:stCondLst>
                                            <p:cond delay="0"/>
                                          </p:stCondLst>
                                        </p:cTn>
                                        <p:tgtEl>
                                          <p:spTgt spid="94"/>
                                        </p:tgtEl>
                                        <p:attrNameLst>
                                          <p:attrName>style.visibility</p:attrName>
                                        </p:attrNameLst>
                                      </p:cBhvr>
                                      <p:to>
                                        <p:strVal val="visible"/>
                                      </p:to>
                                    </p:set>
                                  </p:childTnLst>
                                </p:cTn>
                              </p:par>
                            </p:childTnLst>
                          </p:cTn>
                        </p:par>
                        <p:par>
                          <p:cTn id="181" fill="hold">
                            <p:stCondLst>
                              <p:cond delay="5800"/>
                            </p:stCondLst>
                            <p:childTnLst>
                              <p:par>
                                <p:cTn id="182" presetID="1" presetClass="entr" presetSubtype="0" fill="hold" nodeType="afterEffect">
                                  <p:stCondLst>
                                    <p:cond delay="100"/>
                                  </p:stCondLst>
                                  <p:childTnLst>
                                    <p:set>
                                      <p:cBhvr>
                                        <p:cTn id="183" dur="1" fill="hold">
                                          <p:stCondLst>
                                            <p:cond delay="0"/>
                                          </p:stCondLst>
                                        </p:cTn>
                                        <p:tgtEl>
                                          <p:spTgt spid="95"/>
                                        </p:tgtEl>
                                        <p:attrNameLst>
                                          <p:attrName>style.visibility</p:attrName>
                                        </p:attrNameLst>
                                      </p:cBhvr>
                                      <p:to>
                                        <p:strVal val="visible"/>
                                      </p:to>
                                    </p:set>
                                  </p:childTnLst>
                                </p:cTn>
                              </p:par>
                            </p:childTnLst>
                          </p:cTn>
                        </p:par>
                        <p:par>
                          <p:cTn id="184" fill="hold">
                            <p:stCondLst>
                              <p:cond delay="5900"/>
                            </p:stCondLst>
                            <p:childTnLst>
                              <p:par>
                                <p:cTn id="185" presetID="1" presetClass="entr" presetSubtype="0" fill="hold" nodeType="afterEffect">
                                  <p:stCondLst>
                                    <p:cond delay="100"/>
                                  </p:stCondLst>
                                  <p:childTnLst>
                                    <p:set>
                                      <p:cBhvr>
                                        <p:cTn id="186" dur="1" fill="hold">
                                          <p:stCondLst>
                                            <p:cond delay="0"/>
                                          </p:stCondLst>
                                        </p:cTn>
                                        <p:tgtEl>
                                          <p:spTgt spid="96"/>
                                        </p:tgtEl>
                                        <p:attrNameLst>
                                          <p:attrName>style.visibility</p:attrName>
                                        </p:attrNameLst>
                                      </p:cBhvr>
                                      <p:to>
                                        <p:strVal val="visible"/>
                                      </p:to>
                                    </p:set>
                                  </p:childTnLst>
                                </p:cTn>
                              </p:par>
                            </p:childTnLst>
                          </p:cTn>
                        </p:par>
                        <p:par>
                          <p:cTn id="187" fill="hold">
                            <p:stCondLst>
                              <p:cond delay="6000"/>
                            </p:stCondLst>
                            <p:childTnLst>
                              <p:par>
                                <p:cTn id="188" presetID="1" presetClass="entr" presetSubtype="0" fill="hold" nodeType="afterEffect">
                                  <p:stCondLst>
                                    <p:cond delay="100"/>
                                  </p:stCondLst>
                                  <p:childTnLst>
                                    <p:set>
                                      <p:cBhvr>
                                        <p:cTn id="189" dur="1" fill="hold">
                                          <p:stCondLst>
                                            <p:cond delay="0"/>
                                          </p:stCondLst>
                                        </p:cTn>
                                        <p:tgtEl>
                                          <p:spTgt spid="97"/>
                                        </p:tgtEl>
                                        <p:attrNameLst>
                                          <p:attrName>style.visibility</p:attrName>
                                        </p:attrNameLst>
                                      </p:cBhvr>
                                      <p:to>
                                        <p:strVal val="visible"/>
                                      </p:to>
                                    </p:set>
                                  </p:childTnLst>
                                </p:cTn>
                              </p:par>
                            </p:childTnLst>
                          </p:cTn>
                        </p:par>
                      </p:childTnLst>
                    </p:cTn>
                  </p:par>
                  <p:par>
                    <p:cTn id="190" fill="hold">
                      <p:stCondLst>
                        <p:cond delay="indefinite"/>
                      </p:stCondLst>
                      <p:childTnLst>
                        <p:par>
                          <p:cTn id="191" fill="hold">
                            <p:stCondLst>
                              <p:cond delay="0"/>
                            </p:stCondLst>
                            <p:childTnLst>
                              <p:par>
                                <p:cTn id="192" presetID="1" presetClass="entr" presetSubtype="0" fill="hold" grpId="0" nodeType="clickEffect">
                                  <p:stCondLst>
                                    <p:cond delay="0"/>
                                  </p:stCondLst>
                                  <p:childTnLst>
                                    <p:set>
                                      <p:cBhvr>
                                        <p:cTn id="193" dur="1" fill="hold">
                                          <p:stCondLst>
                                            <p:cond delay="0"/>
                                          </p:stCondLst>
                                        </p:cTn>
                                        <p:tgtEl>
                                          <p:spTgt spid="103"/>
                                        </p:tgtEl>
                                        <p:attrNameLst>
                                          <p:attrName>style.visibility</p:attrName>
                                        </p:attrNameLst>
                                      </p:cBhvr>
                                      <p:to>
                                        <p:strVal val="visible"/>
                                      </p:to>
                                    </p:set>
                                  </p:childTnLst>
                                </p:cTn>
                              </p:par>
                              <p:par>
                                <p:cTn id="194" presetID="1" presetClass="entr" presetSubtype="0" fill="hold" grpId="0" nodeType="withEffect">
                                  <p:stCondLst>
                                    <p:cond delay="0"/>
                                  </p:stCondLst>
                                  <p:childTnLst>
                                    <p:set>
                                      <p:cBhvr>
                                        <p:cTn id="195" dur="1" fill="hold">
                                          <p:stCondLst>
                                            <p:cond delay="0"/>
                                          </p:stCondLst>
                                        </p:cTn>
                                        <p:tgtEl>
                                          <p:spTgt spid="98"/>
                                        </p:tgtEl>
                                        <p:attrNameLst>
                                          <p:attrName>style.visibility</p:attrName>
                                        </p:attrNameLst>
                                      </p:cBhvr>
                                      <p:to>
                                        <p:strVal val="visible"/>
                                      </p:to>
                                    </p:set>
                                  </p:childTnLst>
                                </p:cTn>
                              </p:par>
                            </p:childTnLst>
                          </p:cTn>
                        </p:par>
                      </p:childTnLst>
                    </p:cTn>
                  </p:par>
                  <p:par>
                    <p:cTn id="196" fill="hold">
                      <p:stCondLst>
                        <p:cond delay="indefinite"/>
                      </p:stCondLst>
                      <p:childTnLst>
                        <p:par>
                          <p:cTn id="197" fill="hold">
                            <p:stCondLst>
                              <p:cond delay="0"/>
                            </p:stCondLst>
                            <p:childTnLst>
                              <p:par>
                                <p:cTn id="198" presetID="1" presetClass="entr" presetSubtype="0" fill="hold" grpId="0" nodeType="clickEffect">
                                  <p:stCondLst>
                                    <p:cond delay="0"/>
                                  </p:stCondLst>
                                  <p:childTnLst>
                                    <p:set>
                                      <p:cBhvr>
                                        <p:cTn id="199" dur="1" fill="hold">
                                          <p:stCondLst>
                                            <p:cond delay="0"/>
                                          </p:stCondLst>
                                        </p:cTn>
                                        <p:tgtEl>
                                          <p:spTgt spid="99"/>
                                        </p:tgtEl>
                                        <p:attrNameLst>
                                          <p:attrName>style.visibility</p:attrName>
                                        </p:attrNameLst>
                                      </p:cBhvr>
                                      <p:to>
                                        <p:strVal val="visible"/>
                                      </p:to>
                                    </p:set>
                                  </p:childTnLst>
                                </p:cTn>
                              </p:par>
                            </p:childTnLst>
                          </p:cTn>
                        </p:par>
                      </p:childTnLst>
                    </p:cTn>
                  </p:par>
                  <p:par>
                    <p:cTn id="200" fill="hold">
                      <p:stCondLst>
                        <p:cond delay="indefinite"/>
                      </p:stCondLst>
                      <p:childTnLst>
                        <p:par>
                          <p:cTn id="201" fill="hold">
                            <p:stCondLst>
                              <p:cond delay="0"/>
                            </p:stCondLst>
                            <p:childTnLst>
                              <p:par>
                                <p:cTn id="202" presetID="1" presetClass="entr" presetSubtype="0" fill="hold" grpId="0" nodeType="clickEffect">
                                  <p:stCondLst>
                                    <p:cond delay="0"/>
                                  </p:stCondLst>
                                  <p:childTnLst>
                                    <p:set>
                                      <p:cBhvr>
                                        <p:cTn id="203" dur="1" fill="hold">
                                          <p:stCondLst>
                                            <p:cond delay="0"/>
                                          </p:stCondLst>
                                        </p:cTn>
                                        <p:tgtEl>
                                          <p:spTgt spid="10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 grpId="0" animBg="1"/>
      <p:bldP spid="98" grpId="0" animBg="1"/>
      <p:bldP spid="99" grpId="0" animBg="1"/>
      <p:bldP spid="100" grpId="0" animBg="1"/>
    </p:bldLst>
  </p:timing>
</p:sld>
</file>

<file path=ppt/theme/theme1.xml><?xml version="1.0" encoding="utf-8"?>
<a:theme xmlns:a="http://schemas.openxmlformats.org/drawingml/2006/main" name="Instituts_CD_engl_2010(2)">
  <a:themeElements>
    <a:clrScheme name="Instituts CD">
      <a:dk1>
        <a:srgbClr val="000000"/>
      </a:dk1>
      <a:lt1>
        <a:srgbClr val="FFFFFF"/>
      </a:lt1>
      <a:dk2>
        <a:srgbClr val="1A3ABA"/>
      </a:dk2>
      <a:lt2>
        <a:srgbClr val="C0C0C0"/>
      </a:lt2>
      <a:accent1>
        <a:srgbClr val="859DDE"/>
      </a:accent1>
      <a:accent2>
        <a:srgbClr val="5F7CCC"/>
      </a:accent2>
      <a:accent3>
        <a:srgbClr val="FFFFFF"/>
      </a:accent3>
      <a:accent4>
        <a:srgbClr val="000000"/>
      </a:accent4>
      <a:accent5>
        <a:srgbClr val="C2CCEC"/>
      </a:accent5>
      <a:accent6>
        <a:srgbClr val="5570B9"/>
      </a:accent6>
      <a:hlink>
        <a:srgbClr val="FF6666"/>
      </a:hlink>
      <a:folHlink>
        <a:srgbClr val="989898"/>
      </a:folHlink>
    </a:clrScheme>
    <a:fontScheme name="Thaumas">
      <a:maj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ajorFont>
      <a:min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bg2"/>
        </a:solidFill>
        <a:ln w="9525">
          <a:solidFill>
            <a:schemeClr val="bg2"/>
          </a:solidFill>
          <a:miter lim="800000"/>
          <a:headEnd/>
          <a:tailEnd/>
        </a:ln>
        <a:effectLst/>
      </a:spPr>
      <a:bodyPr wrap="none" anchor="ctr">
        <a:prstTxWarp prst="textNoShape">
          <a:avLst/>
        </a:prstTxWarp>
      </a:bodyPr>
      <a:lstStyle>
        <a:defPPr>
          <a:defRPr/>
        </a:defPPr>
      </a:lstStyle>
    </a:spDef>
    <a:lnDef>
      <a:spPr/>
      <a:bodyPr/>
      <a:lstStyle/>
      <a:style>
        <a:lnRef idx="2">
          <a:schemeClr val="accent1"/>
        </a:lnRef>
        <a:fillRef idx="0">
          <a:schemeClr val="accent1"/>
        </a:fillRef>
        <a:effectRef idx="1">
          <a:schemeClr val="accent1"/>
        </a:effectRef>
        <a:fontRef idx="minor">
          <a:schemeClr val="tx1"/>
        </a:fontRef>
      </a:style>
    </a:lnDef>
    <a:txDef>
      <a:spPr>
        <a:noFill/>
      </a:spPr>
      <a:bodyPr wrap="square" rtlCol="0">
        <a:spAutoFit/>
      </a:bodyPr>
      <a:lstStyle>
        <a:defPPr>
          <a:spcAft>
            <a:spcPts val="1200"/>
          </a:spcAft>
          <a:defRPr sz="2200" dirty="0" err="1" smtClean="0">
            <a:latin typeface="Verdana"/>
            <a:cs typeface="Verdana"/>
          </a:defRPr>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114233</TotalTime>
  <Words>6415</Words>
  <Application>Microsoft Macintosh PowerPoint</Application>
  <PresentationFormat>Widescreen</PresentationFormat>
  <Paragraphs>348</Paragraphs>
  <Slides>12</Slides>
  <Notes>8</Notes>
  <HiddenSlides>4</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12</vt:i4>
      </vt:variant>
    </vt:vector>
  </HeadingPairs>
  <TitlesOfParts>
    <vt:vector size="21" baseType="lpstr">
      <vt:lpstr>Arial</vt:lpstr>
      <vt:lpstr>Calibri</vt:lpstr>
      <vt:lpstr>Roboto</vt:lpstr>
      <vt:lpstr>Symbol</vt:lpstr>
      <vt:lpstr>Times New Roman</vt:lpstr>
      <vt:lpstr>Verdana</vt:lpstr>
      <vt:lpstr>Verdana (Textkörper)</vt:lpstr>
      <vt:lpstr>Wingdings</vt:lpstr>
      <vt:lpstr>Instituts_CD_engl_2010(2)</vt:lpstr>
      <vt:lpstr>script</vt:lpstr>
      <vt:lpstr>GE-BOLD</vt:lpstr>
      <vt:lpstr>GE-BOLD</vt:lpstr>
      <vt:lpstr>GE-BOLD</vt:lpstr>
      <vt:lpstr>GE-BOLD</vt:lpstr>
      <vt:lpstr>PowerPoint Presentation</vt:lpstr>
      <vt:lpstr>PowerPoint Presentation</vt:lpstr>
      <vt:lpstr>PowerPoint Presentation</vt:lpstr>
      <vt:lpstr>PowerPoint Presentation</vt:lpstr>
      <vt:lpstr>PowerPoint Presentation</vt:lpstr>
      <vt:lpstr>PowerPoint Presentation</vt:lpstr>
      <vt:lpstr>Welcome slide </vt:lpstr>
    </vt:vector>
  </TitlesOfParts>
  <Company>MPI for Human Cognitive and Brain Sciences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Slab-selective, BOLD-corrected VASO in human at 7T</dc:title>
  <dc:creator>lhuber</dc:creator>
  <cp:lastModifiedBy>Renzo</cp:lastModifiedBy>
  <cp:revision>3596</cp:revision>
  <cp:lastPrinted>2020-05-01T12:09:51Z</cp:lastPrinted>
  <dcterms:created xsi:type="dcterms:W3CDTF">2011-09-06T13:27:22Z</dcterms:created>
  <dcterms:modified xsi:type="dcterms:W3CDTF">2020-05-18T12:29:13Z</dcterms:modified>
</cp:coreProperties>
</file>