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030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474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143A4B-E483-462D-8A24-EA8F789ABF22}" type="datetimeFigureOut">
              <a:rPr lang="en-GB" smtClean="0"/>
              <a:t>26/05/2020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A7A3A1-E422-4533-9C47-A0FEEE58BCE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534014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143A4B-E483-462D-8A24-EA8F789ABF22}" type="datetimeFigureOut">
              <a:rPr lang="en-GB" smtClean="0"/>
              <a:t>26/05/2020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A7A3A1-E422-4533-9C47-A0FEEE58BCE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558256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143A4B-E483-462D-8A24-EA8F789ABF22}" type="datetimeFigureOut">
              <a:rPr lang="en-GB" smtClean="0"/>
              <a:t>26/05/2020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A7A3A1-E422-4533-9C47-A0FEEE58BCE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347984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143A4B-E483-462D-8A24-EA8F789ABF22}" type="datetimeFigureOut">
              <a:rPr lang="en-GB" smtClean="0"/>
              <a:t>26/05/2020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A7A3A1-E422-4533-9C47-A0FEEE58BCE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229647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143A4B-E483-462D-8A24-EA8F789ABF22}" type="datetimeFigureOut">
              <a:rPr lang="en-GB" smtClean="0"/>
              <a:t>26/05/2020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A7A3A1-E422-4533-9C47-A0FEEE58BCE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811022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143A4B-E483-462D-8A24-EA8F789ABF22}" type="datetimeFigureOut">
              <a:rPr lang="en-GB" smtClean="0"/>
              <a:t>26/05/2020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A7A3A1-E422-4533-9C47-A0FEEE58BCE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202783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143A4B-E483-462D-8A24-EA8F789ABF22}" type="datetimeFigureOut">
              <a:rPr lang="en-GB" smtClean="0"/>
              <a:t>26/05/2020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A7A3A1-E422-4533-9C47-A0FEEE58BCE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139564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143A4B-E483-462D-8A24-EA8F789ABF22}" type="datetimeFigureOut">
              <a:rPr lang="en-GB" smtClean="0"/>
              <a:t>26/05/2020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A7A3A1-E422-4533-9C47-A0FEEE58BCE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408932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143A4B-E483-462D-8A24-EA8F789ABF22}" type="datetimeFigureOut">
              <a:rPr lang="en-GB" smtClean="0"/>
              <a:t>26/05/2020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A7A3A1-E422-4533-9C47-A0FEEE58BCE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690875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143A4B-E483-462D-8A24-EA8F789ABF22}" type="datetimeFigureOut">
              <a:rPr lang="en-GB" smtClean="0"/>
              <a:t>26/05/2020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A7A3A1-E422-4533-9C47-A0FEEE58BCE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088077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143A4B-E483-462D-8A24-EA8F789ABF22}" type="datetimeFigureOut">
              <a:rPr lang="en-GB" smtClean="0"/>
              <a:t>26/05/2020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A7A3A1-E422-4533-9C47-A0FEEE58BCE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655474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143A4B-E483-462D-8A24-EA8F789ABF22}" type="datetimeFigureOut">
              <a:rPr lang="en-GB" smtClean="0"/>
              <a:t>26/05/2020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A7A3A1-E422-4533-9C47-A0FEEE58BCE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327980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s://usage.psychopy.org/" TargetMode="External"/><Relationship Id="rId3" Type="http://schemas.openxmlformats.org/officeDocument/2006/relationships/hyperlink" Target="https://psychopy.org/" TargetMode="External"/><Relationship Id="rId7" Type="http://schemas.openxmlformats.org/officeDocument/2006/relationships/hyperlink" Target="https://opensciencetools.org/" TargetMode="External"/><Relationship Id="rId2" Type="http://schemas.openxmlformats.org/officeDocument/2006/relationships/hyperlink" Target="https://www.psychopy.org/api/api.html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pavlovia.org/" TargetMode="External"/><Relationship Id="rId5" Type="http://schemas.openxmlformats.org/officeDocument/2006/relationships/hyperlink" Target="https://github.com/psychopy/psychojs" TargetMode="External"/><Relationship Id="rId4" Type="http://schemas.openxmlformats.org/officeDocument/2006/relationships/hyperlink" Target="https://www.psychopy.org/builder/builder.html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A close up of a logo&#10;&#10;Description automatically generated">
            <a:extLst>
              <a:ext uri="{FF2B5EF4-FFF2-40B4-BE49-F238E27FC236}">
                <a16:creationId xmlns:a16="http://schemas.microsoft.com/office/drawing/2014/main" id="{67C2894E-BC2F-4EF8-9B8F-79C488288AF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584" y="106984"/>
            <a:ext cx="4091306" cy="2018378"/>
          </a:xfrm>
          <a:prstGeom prst="rect">
            <a:avLst/>
          </a:prstGeom>
        </p:spPr>
      </p:pic>
      <p:pic>
        <p:nvPicPr>
          <p:cNvPr id="13" name="Picture 12" descr="A close up of a sign&#10;&#10;Description automatically generated">
            <a:extLst>
              <a:ext uri="{FF2B5EF4-FFF2-40B4-BE49-F238E27FC236}">
                <a16:creationId xmlns:a16="http://schemas.microsoft.com/office/drawing/2014/main" id="{8366D73B-90BE-4E8B-B28B-10033A6B769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28119" y="5826140"/>
            <a:ext cx="2084068" cy="869354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73E5D425-9DB8-4A29-8200-0CA32B66462D}"/>
              </a:ext>
            </a:extLst>
          </p:cNvPr>
          <p:cNvSpPr/>
          <p:nvPr/>
        </p:nvSpPr>
        <p:spPr>
          <a:xfrm>
            <a:off x="1757945" y="2660517"/>
            <a:ext cx="5628109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800" b="1" dirty="0"/>
              <a:t>PsychoPy, </a:t>
            </a:r>
            <a:r>
              <a:rPr lang="en-GB" sz="2800" b="1" dirty="0" err="1"/>
              <a:t>PsychoJS</a:t>
            </a:r>
            <a:r>
              <a:rPr lang="en-GB" sz="2800" b="1" dirty="0"/>
              <a:t> and Pavlovia.org</a:t>
            </a:r>
          </a:p>
          <a:p>
            <a:r>
              <a:rPr lang="en-GB" sz="2800" dirty="0"/>
              <a:t>Jon Peirce and Alain Pitiot</a:t>
            </a:r>
          </a:p>
        </p:txBody>
      </p:sp>
    </p:spTree>
    <p:extLst>
      <p:ext uri="{BB962C8B-B14F-4D97-AF65-F5344CB8AC3E}">
        <p14:creationId xmlns:p14="http://schemas.microsoft.com/office/powerpoint/2010/main" val="418766021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0DE416-5E02-41A8-8796-B4E50AEA00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/>
              <a:t>What we provide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0DFF387-EC0B-4503-B6AC-F4B948795FE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GB" dirty="0"/>
              <a:t>Tools for running precisely-timed experiments in psychology/neuroscience</a:t>
            </a:r>
          </a:p>
          <a:p>
            <a:r>
              <a:rPr lang="en-GB" dirty="0"/>
              <a:t>2002: </a:t>
            </a:r>
            <a:r>
              <a:rPr lang="en-GB" dirty="0">
                <a:hlinkClick r:id="rId2"/>
              </a:rPr>
              <a:t>PsychoPy Python lib</a:t>
            </a:r>
            <a:endParaRPr lang="en-GB" dirty="0"/>
          </a:p>
          <a:p>
            <a:r>
              <a:rPr lang="en-GB" dirty="0"/>
              <a:t>2005: </a:t>
            </a:r>
            <a:r>
              <a:rPr lang="en-GB" dirty="0">
                <a:hlinkClick r:id="rId3"/>
              </a:rPr>
              <a:t>PsychoPy application</a:t>
            </a:r>
            <a:r>
              <a:rPr lang="en-GB" dirty="0"/>
              <a:t> and </a:t>
            </a:r>
            <a:r>
              <a:rPr lang="en-GB" dirty="0">
                <a:hlinkClick r:id="rId4"/>
              </a:rPr>
              <a:t>Builder interface</a:t>
            </a:r>
            <a:r>
              <a:rPr lang="en-GB" dirty="0"/>
              <a:t> (2009) for visual programming</a:t>
            </a:r>
          </a:p>
          <a:p>
            <a:r>
              <a:rPr lang="en-GB" dirty="0"/>
              <a:t>2017: </a:t>
            </a:r>
            <a:r>
              <a:rPr lang="en-GB" dirty="0" err="1">
                <a:hlinkClick r:id="rId5"/>
              </a:rPr>
              <a:t>PsychoJS</a:t>
            </a:r>
            <a:r>
              <a:rPr lang="en-GB" dirty="0"/>
              <a:t> - JavaScript port of PsychoPy</a:t>
            </a:r>
          </a:p>
          <a:p>
            <a:r>
              <a:rPr lang="en-GB" dirty="0"/>
              <a:t>2019: </a:t>
            </a:r>
            <a:r>
              <a:rPr lang="en-GB" dirty="0">
                <a:hlinkClick r:id="rId6"/>
              </a:rPr>
              <a:t>Pavlovia.org</a:t>
            </a:r>
            <a:r>
              <a:rPr lang="en-GB" dirty="0"/>
              <a:t> - online platform for hosting/running/sharing studies (revenue-generating)</a:t>
            </a:r>
          </a:p>
          <a:p>
            <a:r>
              <a:rPr lang="en-GB" dirty="0"/>
              <a:t>2019: </a:t>
            </a:r>
            <a:r>
              <a:rPr lang="en-GB" dirty="0">
                <a:hlinkClick r:id="rId7"/>
              </a:rPr>
              <a:t>Open Science Tools Ltd.</a:t>
            </a:r>
            <a:r>
              <a:rPr lang="en-GB" dirty="0"/>
              <a:t> - parent organisation (quasi-not-for-profit)</a:t>
            </a:r>
          </a:p>
          <a:p>
            <a:r>
              <a:rPr lang="en-GB" dirty="0"/>
              <a:t>We’ve seen </a:t>
            </a:r>
            <a:r>
              <a:rPr lang="en-GB" dirty="0">
                <a:hlinkClick r:id="rId8"/>
              </a:rPr>
              <a:t>solid growth year on year</a:t>
            </a:r>
            <a:r>
              <a:rPr lang="en-GB" dirty="0"/>
              <a:t>, with seasonal fluctuation</a:t>
            </a:r>
          </a:p>
        </p:txBody>
      </p:sp>
    </p:spTree>
    <p:extLst>
      <p:ext uri="{BB962C8B-B14F-4D97-AF65-F5344CB8AC3E}">
        <p14:creationId xmlns:p14="http://schemas.microsoft.com/office/powerpoint/2010/main" val="404801906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D7A69F-8C85-4AF7-93E9-C1576B5DB9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/>
              <a:t>Plans (Courtesy of CZI)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5F0C60A-2234-4D05-993E-646C49D0F71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GB" dirty="0"/>
              <a:t>Now entering a period of consolidation and polishing:</a:t>
            </a:r>
          </a:p>
          <a:p>
            <a:r>
              <a:rPr lang="en-GB" dirty="0"/>
              <a:t>Improved CI testing of the packages (</a:t>
            </a:r>
            <a:r>
              <a:rPr lang="en-GB" dirty="0" err="1"/>
              <a:t>BuildBot</a:t>
            </a:r>
            <a:r>
              <a:rPr lang="en-GB" dirty="0"/>
              <a:t> and </a:t>
            </a:r>
            <a:r>
              <a:rPr lang="en-GB" dirty="0" err="1"/>
              <a:t>BrowserStack</a:t>
            </a:r>
            <a:r>
              <a:rPr lang="en-GB" dirty="0"/>
              <a:t>?)</a:t>
            </a:r>
          </a:p>
          <a:p>
            <a:r>
              <a:rPr lang="en-GB" dirty="0"/>
              <a:t>Better cross-browser compatibility</a:t>
            </a:r>
          </a:p>
          <a:p>
            <a:r>
              <a:rPr lang="en-GB" dirty="0"/>
              <a:t>Better documentation (more videos and updated docs)</a:t>
            </a:r>
          </a:p>
          <a:p>
            <a:r>
              <a:rPr lang="en-GB" b="1" dirty="0"/>
              <a:t>Automated sanity-checking of experiments before they run</a:t>
            </a:r>
            <a:endParaRPr lang="en-GB" dirty="0"/>
          </a:p>
          <a:p>
            <a:r>
              <a:rPr lang="en-GB" dirty="0"/>
              <a:t>But also:</a:t>
            </a:r>
          </a:p>
          <a:p>
            <a:r>
              <a:rPr lang="en-GB" dirty="0"/>
              <a:t>New features: webcam and multi-touch support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3233736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C4B398-E894-437C-B79D-1BA6C00FC7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/>
              <a:t>Skills and Needs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7AA91D9-FB5C-40A9-824E-2769EEAA414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GB" b="1" dirty="0"/>
              <a:t>Skill: </a:t>
            </a:r>
            <a:r>
              <a:rPr lang="en-GB" dirty="0"/>
              <a:t>We have a model for open-source with funded service-layer (micro-payments and site-licenses)</a:t>
            </a:r>
          </a:p>
          <a:p>
            <a:r>
              <a:rPr lang="en-GB" b="1" dirty="0"/>
              <a:t>Skill: </a:t>
            </a:r>
            <a:r>
              <a:rPr lang="en-GB" dirty="0"/>
              <a:t>Python (</a:t>
            </a:r>
            <a:r>
              <a:rPr lang="en-GB" dirty="0" err="1"/>
              <a:t>Pyglet</a:t>
            </a:r>
            <a:r>
              <a:rPr lang="en-GB" dirty="0"/>
              <a:t>, OpenGL, WX, Flask), JavaScript/TypeScript, Pixi.js/WebGL, MongoDB</a:t>
            </a:r>
          </a:p>
          <a:p>
            <a:r>
              <a:rPr lang="en-GB" b="1" dirty="0"/>
              <a:t>Need: </a:t>
            </a:r>
            <a:r>
              <a:rPr lang="en-GB" dirty="0"/>
              <a:t>Staff. Currently hiring 2 posts (</a:t>
            </a:r>
            <a:r>
              <a:rPr lang="en-GB" dirty="0" err="1"/>
              <a:t>Py</a:t>
            </a:r>
            <a:r>
              <a:rPr lang="en-GB" dirty="0"/>
              <a:t> and JS). Do you know any good candidates?</a:t>
            </a:r>
          </a:p>
          <a:p>
            <a:r>
              <a:rPr lang="en-GB" b="1" dirty="0"/>
              <a:t>Need: </a:t>
            </a:r>
            <a:r>
              <a:rPr lang="en-GB" dirty="0"/>
              <a:t>Discussions on testing frameworks</a:t>
            </a:r>
          </a:p>
          <a:p>
            <a:pPr lvl="1"/>
            <a:r>
              <a:rPr lang="en-GB" dirty="0"/>
              <a:t>GUI applications</a:t>
            </a:r>
          </a:p>
          <a:p>
            <a:pPr lvl="1"/>
            <a:r>
              <a:rPr lang="en-GB" dirty="0"/>
              <a:t>Local test farms (</a:t>
            </a:r>
            <a:r>
              <a:rPr lang="en-GB" dirty="0" err="1"/>
              <a:t>Buildbot</a:t>
            </a:r>
            <a:r>
              <a:rPr lang="en-GB" dirty="0"/>
              <a:t>? Jenkins?)</a:t>
            </a:r>
          </a:p>
          <a:p>
            <a:pPr lvl="1"/>
            <a:r>
              <a:rPr lang="en-GB" dirty="0"/>
              <a:t>Web frameworks (</a:t>
            </a:r>
            <a:r>
              <a:rPr lang="en-GB" dirty="0" err="1"/>
              <a:t>BrowserStack</a:t>
            </a:r>
            <a:r>
              <a:rPr lang="en-GB" dirty="0"/>
              <a:t>? others?)</a:t>
            </a:r>
          </a:p>
          <a:p>
            <a:endParaRPr lang="en-GB" dirty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9951971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9</TotalTime>
  <Words>232</Words>
  <Application>Microsoft Office PowerPoint</Application>
  <PresentationFormat>On-screen Show (4:3)</PresentationFormat>
  <Paragraphs>26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Arial</vt:lpstr>
      <vt:lpstr>Calibri</vt:lpstr>
      <vt:lpstr>Calibri Light</vt:lpstr>
      <vt:lpstr>Office Theme</vt:lpstr>
      <vt:lpstr>PowerPoint Presentation</vt:lpstr>
      <vt:lpstr>What we provide</vt:lpstr>
      <vt:lpstr>Plans (Courtesy of CZI)</vt:lpstr>
      <vt:lpstr>Skills and Needs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Jonathan Peirce</dc:creator>
  <cp:lastModifiedBy>Jonathan Peirce</cp:lastModifiedBy>
  <cp:revision>2</cp:revision>
  <dcterms:created xsi:type="dcterms:W3CDTF">2020-05-26T20:38:06Z</dcterms:created>
  <dcterms:modified xsi:type="dcterms:W3CDTF">2020-05-26T20:47:17Z</dcterms:modified>
</cp:coreProperties>
</file>