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18" y="-6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676401"/>
            <a:ext cx="8420100" cy="1470025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Figures and Table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500" y="4114800"/>
            <a:ext cx="8502650" cy="1752600"/>
          </a:xfrm>
        </p:spPr>
        <p:txBody>
          <a:bodyPr/>
          <a:lstStyle/>
          <a:p>
            <a:r>
              <a:rPr lang="en-US" b="1" dirty="0"/>
              <a:t>L-</a:t>
            </a:r>
            <a:r>
              <a:rPr lang="en-US" b="1" dirty="0" err="1"/>
              <a:t>Carnitine</a:t>
            </a:r>
            <a:r>
              <a:rPr lang="en-US" b="1" dirty="0"/>
              <a:t> may extinguish the COVID19 fire: </a:t>
            </a:r>
            <a:endParaRPr lang="en-US" dirty="0"/>
          </a:p>
          <a:p>
            <a:r>
              <a:rPr lang="en-US" b="1" dirty="0"/>
              <a:t>A review on molecular aspects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42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9525000" cy="5334000"/>
          </a:xfrm>
          <a:ln>
            <a:solidFill>
              <a:schemeClr val="tx1"/>
            </a:solidFill>
          </a:ln>
        </p:spPr>
        <p:txBody>
          <a:bodyPr/>
          <a:lstStyle/>
          <a:p>
            <a:endParaRPr lang="en-US"/>
          </a:p>
        </p:txBody>
      </p:sp>
      <p:pic>
        <p:nvPicPr>
          <p:cNvPr id="1026" name="Picture 2" descr="E:\Genetics Department\Research\proposal\Coronavirus\Carnitine\AJRCMB\Images\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4" y="457200"/>
            <a:ext cx="8915400" cy="462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5715000"/>
            <a:ext cx="944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1:</a:t>
            </a:r>
            <a:r>
              <a:rPr lang="en-US" dirty="0"/>
              <a:t> An </a:t>
            </a:r>
            <a:r>
              <a:rPr lang="en-US" dirty="0" err="1"/>
              <a:t>infographic</a:t>
            </a:r>
            <a:r>
              <a:rPr lang="en-US" dirty="0"/>
              <a:t> picture illustrating the molecular mechanisms of SARS-Cov-2 pathogenicity (Upper) and the molecular effects of L-</a:t>
            </a:r>
            <a:r>
              <a:rPr lang="en-US" dirty="0" err="1"/>
              <a:t>Carnitine</a:t>
            </a:r>
            <a:r>
              <a:rPr lang="en-US" dirty="0"/>
              <a:t> against the virus pathologic damages.</a:t>
            </a:r>
          </a:p>
          <a:p>
            <a:r>
              <a:rPr lang="en-US" dirty="0"/>
              <a:t>ACE: Angiotensin Converting Enzyme, ANG: Angiotensin, PARP-1: Poly-ADP ribose polymerase-1</a:t>
            </a:r>
          </a:p>
        </p:txBody>
      </p:sp>
    </p:spTree>
    <p:extLst>
      <p:ext uri="{BB962C8B-B14F-4D97-AF65-F5344CB8AC3E}">
        <p14:creationId xmlns:p14="http://schemas.microsoft.com/office/powerpoint/2010/main" val="280789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Genetics Department\Research\proposal\Coronavirus\Carnitine\AJRCMB\Images\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304800"/>
            <a:ext cx="8654529" cy="486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817" y="171033"/>
            <a:ext cx="8648700" cy="5135565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2672" y="5410200"/>
            <a:ext cx="89985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2:</a:t>
            </a:r>
            <a:r>
              <a:rPr lang="en-US" dirty="0"/>
              <a:t> An </a:t>
            </a:r>
            <a:r>
              <a:rPr lang="en-US" dirty="0" err="1"/>
              <a:t>infographic</a:t>
            </a:r>
            <a:r>
              <a:rPr lang="en-US" dirty="0"/>
              <a:t> picture illustrating the molecular mechanisms of cardio-toxicity effects of SARS-Cov-2 in COVID-19 and the molecular effects of L-</a:t>
            </a:r>
            <a:r>
              <a:rPr lang="en-US" dirty="0" err="1"/>
              <a:t>Carnitine</a:t>
            </a:r>
            <a:r>
              <a:rPr lang="en-US" dirty="0"/>
              <a:t> against the induced cardiovascular damages.</a:t>
            </a:r>
          </a:p>
          <a:p>
            <a:r>
              <a:rPr lang="en-US" dirty="0"/>
              <a:t>ANG: Angiotensin, MCP-1: monocyte </a:t>
            </a:r>
            <a:r>
              <a:rPr lang="en-US" dirty="0" err="1"/>
              <a:t>chemoattractant</a:t>
            </a:r>
            <a:r>
              <a:rPr lang="en-US" dirty="0"/>
              <a:t> protein-1 </a:t>
            </a:r>
          </a:p>
        </p:txBody>
      </p:sp>
    </p:spTree>
    <p:extLst>
      <p:ext uri="{BB962C8B-B14F-4D97-AF65-F5344CB8AC3E}">
        <p14:creationId xmlns:p14="http://schemas.microsoft.com/office/powerpoint/2010/main" val="362236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Genetics Department\Research\proposal\Coronavirus\Carnitine\AJRCMB\Images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0999"/>
            <a:ext cx="8695282" cy="489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915400" cy="5105400"/>
          </a:xfrm>
          <a:ln>
            <a:solidFill>
              <a:schemeClr val="tx1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5562600"/>
            <a:ext cx="9067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3:</a:t>
            </a:r>
            <a:r>
              <a:rPr lang="en-US" dirty="0"/>
              <a:t> An </a:t>
            </a:r>
            <a:r>
              <a:rPr lang="en-US" dirty="0" err="1"/>
              <a:t>infographic</a:t>
            </a:r>
            <a:r>
              <a:rPr lang="en-US" dirty="0"/>
              <a:t> diagram illustrating the cardio-protective effects of L-</a:t>
            </a:r>
            <a:r>
              <a:rPr lang="en-US" dirty="0" err="1"/>
              <a:t>Carnitine</a:t>
            </a:r>
            <a:r>
              <a:rPr lang="en-US" dirty="0"/>
              <a:t> and the molecular pathways involved </a:t>
            </a:r>
          </a:p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2236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E:\Genetics Department\Research\proposal\Coronavirus\Carnitine\AJRCMB\Images\Table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0"/>
            <a:ext cx="9220200" cy="566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36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113</Words>
  <Application>Microsoft Office PowerPoint</Application>
  <PresentationFormat>A4 Paper (210x297 mm)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Figures and Table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Mehrdad</dc:creator>
  <cp:lastModifiedBy>Windows User</cp:lastModifiedBy>
  <cp:revision>2</cp:revision>
  <dcterms:created xsi:type="dcterms:W3CDTF">2006-08-16T00:00:00Z</dcterms:created>
  <dcterms:modified xsi:type="dcterms:W3CDTF">2020-04-03T20:18:03Z</dcterms:modified>
</cp:coreProperties>
</file>