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6" r:id="rId4"/>
    <p:sldId id="267" r:id="rId5"/>
    <p:sldId id="265" r:id="rId6"/>
    <p:sldId id="257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82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002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4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853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823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489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28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507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49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576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963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6CDA7-A198-4D57-96B9-C97A59F71B54}" type="datetimeFigureOut">
              <a:rPr lang="pt-BR" smtClean="0"/>
              <a:t>13/11/2017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8B53-42F4-4EC0-9266-00B204F7E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248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Landscape</a:t>
            </a:r>
            <a:r>
              <a:rPr lang="pt-BR" dirty="0" smtClean="0"/>
              <a:t> </a:t>
            </a:r>
            <a:r>
              <a:rPr lang="pt-BR" dirty="0" err="1" smtClean="0"/>
              <a:t>Metrics</a:t>
            </a:r>
            <a:r>
              <a:rPr lang="pt-BR" dirty="0" smtClean="0"/>
              <a:t> in </a:t>
            </a:r>
            <a:r>
              <a:rPr lang="pt-BR" dirty="0" err="1" smtClean="0"/>
              <a:t>the</a:t>
            </a:r>
            <a:r>
              <a:rPr lang="pt-BR" dirty="0" smtClean="0"/>
              <a:t> </a:t>
            </a:r>
            <a:br>
              <a:rPr lang="pt-BR" dirty="0" smtClean="0"/>
            </a:br>
            <a:r>
              <a:rPr lang="pt-BR" dirty="0" smtClean="0"/>
              <a:t>GRASS GIS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Maurício Humberto Vancine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25" y="5105400"/>
            <a:ext cx="1314951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09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/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 smtClean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Conectividade funcional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5245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451629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Functionally</a:t>
            </a:r>
            <a:r>
              <a:rPr lang="pt-BR" dirty="0" smtClean="0"/>
              <a:t> </a:t>
            </a:r>
            <a:r>
              <a:rPr lang="pt-BR" dirty="0" err="1" smtClean="0"/>
              <a:t>connected</a:t>
            </a:r>
            <a:r>
              <a:rPr lang="pt-BR" dirty="0" smtClean="0"/>
              <a:t> </a:t>
            </a:r>
            <a:r>
              <a:rPr lang="pt-BR" dirty="0" err="1" smtClean="0"/>
              <a:t>area</a:t>
            </a:r>
            <a:r>
              <a:rPr lang="pt-BR" dirty="0" smtClean="0"/>
              <a:t> - PID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1305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320773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Functionally</a:t>
            </a:r>
            <a:r>
              <a:rPr lang="pt-BR" dirty="0" smtClean="0"/>
              <a:t> </a:t>
            </a:r>
            <a:r>
              <a:rPr lang="pt-BR" dirty="0" err="1" smtClean="0"/>
              <a:t>connected</a:t>
            </a:r>
            <a:r>
              <a:rPr lang="pt-BR" dirty="0" smtClean="0"/>
              <a:t> </a:t>
            </a:r>
            <a:r>
              <a:rPr lang="pt-BR" dirty="0" err="1" smtClean="0"/>
              <a:t>area</a:t>
            </a:r>
            <a:r>
              <a:rPr lang="pt-BR" dirty="0" smtClean="0"/>
              <a:t> - </a:t>
            </a:r>
            <a:r>
              <a:rPr lang="pt-BR" dirty="0" err="1" smtClean="0"/>
              <a:t>area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8535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202516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Functional</a:t>
            </a:r>
            <a:r>
              <a:rPr lang="pt-BR" dirty="0" smtClean="0"/>
              <a:t> </a:t>
            </a:r>
            <a:r>
              <a:rPr lang="pt-BR" dirty="0" err="1" smtClean="0"/>
              <a:t>connectivity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61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786642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 smtClean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Complete </a:t>
            </a:r>
            <a:r>
              <a:rPr lang="pt-BR" dirty="0" err="1"/>
              <a:t>f</a:t>
            </a:r>
            <a:r>
              <a:rPr lang="pt-BR" dirty="0" err="1" smtClean="0"/>
              <a:t>unctionally</a:t>
            </a:r>
            <a:r>
              <a:rPr lang="pt-BR" dirty="0" smtClean="0"/>
              <a:t> </a:t>
            </a:r>
            <a:r>
              <a:rPr lang="pt-BR" dirty="0" err="1"/>
              <a:t>connected</a:t>
            </a:r>
            <a:r>
              <a:rPr lang="pt-BR" dirty="0"/>
              <a:t> </a:t>
            </a:r>
            <a:r>
              <a:rPr lang="pt-BR" dirty="0" err="1" smtClean="0"/>
              <a:t>area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184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Vetor - uso da terra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572000" y="1447800"/>
            <a:ext cx="1845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smtClean="0"/>
              <a:t>1 </a:t>
            </a:r>
            <a:r>
              <a:rPr lang="pt-BR" sz="2400" dirty="0" smtClean="0"/>
              <a:t>– urbano</a:t>
            </a:r>
          </a:p>
          <a:p>
            <a:r>
              <a:rPr lang="pt-BR" sz="2400" dirty="0" smtClean="0"/>
              <a:t>2 – floresta</a:t>
            </a:r>
          </a:p>
          <a:p>
            <a:r>
              <a:rPr lang="pt-BR" sz="2400" dirty="0" smtClean="0"/>
              <a:t>3 – pastagem</a:t>
            </a:r>
            <a:endParaRPr lang="pt-BR" sz="2400" dirty="0"/>
          </a:p>
        </p:txBody>
      </p:sp>
      <p:sp>
        <p:nvSpPr>
          <p:cNvPr id="20" name="Retângulo 19"/>
          <p:cNvSpPr/>
          <p:nvPr/>
        </p:nvSpPr>
        <p:spPr>
          <a:xfrm>
            <a:off x="990600" y="1447800"/>
            <a:ext cx="3200400" cy="502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lipse 20"/>
          <p:cNvSpPr/>
          <p:nvPr/>
        </p:nvSpPr>
        <p:spPr>
          <a:xfrm>
            <a:off x="1562096" y="3733800"/>
            <a:ext cx="2057400" cy="2286000"/>
          </a:xfrm>
          <a:prstGeom prst="ellipse">
            <a:avLst/>
          </a:prstGeom>
          <a:solidFill>
            <a:srgbClr val="00B050"/>
          </a:solidFill>
          <a:ln>
            <a:solidFill>
              <a:srgbClr val="00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2895600" y="2857500"/>
            <a:ext cx="776748" cy="838200"/>
          </a:xfrm>
          <a:prstGeom prst="ellipse">
            <a:avLst/>
          </a:prstGeom>
          <a:solidFill>
            <a:srgbClr val="00B050"/>
          </a:solidFill>
          <a:ln>
            <a:solidFill>
              <a:srgbClr val="00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1981200" y="1524000"/>
            <a:ext cx="776748" cy="838200"/>
          </a:xfrm>
          <a:prstGeom prst="ellipse">
            <a:avLst/>
          </a:prstGeom>
          <a:solidFill>
            <a:srgbClr val="00B050"/>
          </a:solidFill>
          <a:ln>
            <a:solidFill>
              <a:srgbClr val="004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Elipse 23"/>
          <p:cNvSpPr/>
          <p:nvPr/>
        </p:nvSpPr>
        <p:spPr>
          <a:xfrm>
            <a:off x="1059426" y="2066003"/>
            <a:ext cx="776748" cy="838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3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1447800" y="2819400"/>
            <a:ext cx="457200" cy="9581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mtClean="0">
                <a:solidFill>
                  <a:schemeClr val="tx1"/>
                </a:solidFill>
              </a:rPr>
              <a:t>1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7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30339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Raster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572000" y="1447800"/>
            <a:ext cx="1845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smtClean="0"/>
              <a:t>1 </a:t>
            </a:r>
            <a:r>
              <a:rPr lang="pt-BR" sz="2400" dirty="0" smtClean="0"/>
              <a:t>– urbano</a:t>
            </a:r>
          </a:p>
          <a:p>
            <a:r>
              <a:rPr lang="pt-BR" sz="2400" dirty="0" smtClean="0"/>
              <a:t>2 – floresta</a:t>
            </a:r>
          </a:p>
          <a:p>
            <a:r>
              <a:rPr lang="pt-BR" sz="2400" dirty="0" smtClean="0"/>
              <a:t>3 – pastagem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8118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817891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Raster de floresta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572000" y="1447800"/>
            <a:ext cx="2119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0</a:t>
            </a:r>
            <a:r>
              <a:rPr lang="pt-BR" sz="2400" dirty="0" smtClean="0"/>
              <a:t> – não floresta</a:t>
            </a:r>
          </a:p>
          <a:p>
            <a:r>
              <a:rPr lang="pt-BR" sz="2400" smtClean="0"/>
              <a:t>1 </a:t>
            </a:r>
            <a:r>
              <a:rPr lang="pt-BR" sz="2400" dirty="0" smtClean="0"/>
              <a:t>– floresta</a:t>
            </a:r>
          </a:p>
        </p:txBody>
      </p:sp>
    </p:spTree>
    <p:extLst>
      <p:ext uri="{BB962C8B-B14F-4D97-AF65-F5344CB8AC3E}">
        <p14:creationId xmlns:p14="http://schemas.microsoft.com/office/powerpoint/2010/main" val="74635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pt-BR" sz="3600" dirty="0" smtClean="0"/>
              <a:t>Porcentagem de habitat</a:t>
            </a:r>
            <a:endParaRPr lang="pt-BR" sz="3600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378436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75487"/>
              </p:ext>
            </p:extLst>
          </p:nvPr>
        </p:nvGraphicFramePr>
        <p:xfrm>
          <a:off x="533400" y="990600"/>
          <a:ext cx="13716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NA</a:t>
                      </a:r>
                      <a:endParaRPr lang="pt-BR" sz="16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NA</a:t>
                      </a:r>
                      <a:endParaRPr lang="pt-BR" sz="16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NA</a:t>
                      </a:r>
                      <a:endParaRPr lang="pt-BR" sz="16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NA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NA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0</a:t>
                      </a:r>
                      <a:endParaRPr lang="pt-BR" sz="1600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78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070312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Patch </a:t>
            </a:r>
            <a:r>
              <a:rPr lang="pt-BR" dirty="0" err="1" smtClean="0"/>
              <a:t>size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2542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279046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9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err="1" smtClean="0"/>
              <a:t>Fragment</a:t>
            </a:r>
            <a:r>
              <a:rPr lang="pt-BR" dirty="0" smtClean="0"/>
              <a:t> </a:t>
            </a:r>
            <a:r>
              <a:rPr lang="pt-BR" dirty="0" err="1" smtClean="0"/>
              <a:t>size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0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810165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16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25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Conectividade estrutural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8418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805998"/>
              </p:ext>
            </p:extLst>
          </p:nvPr>
        </p:nvGraphicFramePr>
        <p:xfrm>
          <a:off x="990600" y="1447800"/>
          <a:ext cx="32004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 smtClean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mtClean="0"/>
                        <a:t>1</a:t>
                      </a:r>
                      <a:endParaRPr lang="pt-BR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8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Conectividade funcional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8471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1008</Words>
  <Application>Microsoft Office PowerPoint</Application>
  <PresentationFormat>Apresentação na tela (4:3)</PresentationFormat>
  <Paragraphs>961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do Office</vt:lpstr>
      <vt:lpstr>Landscape Metrics in the  GRASS GIS</vt:lpstr>
      <vt:lpstr>Vetor - uso da terra</vt:lpstr>
      <vt:lpstr>Raster</vt:lpstr>
      <vt:lpstr>Raster de floresta</vt:lpstr>
      <vt:lpstr>Porcentagem de habitat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Functionally connected area - PID</vt:lpstr>
      <vt:lpstr>Functionally connected area - area</vt:lpstr>
      <vt:lpstr>Functional connectivity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Windows</dc:creator>
  <cp:lastModifiedBy>LEEC Serv</cp:lastModifiedBy>
  <cp:revision>60</cp:revision>
  <dcterms:created xsi:type="dcterms:W3CDTF">2017-09-13T11:50:41Z</dcterms:created>
  <dcterms:modified xsi:type="dcterms:W3CDTF">2017-11-13T18:01:42Z</dcterms:modified>
</cp:coreProperties>
</file>