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8"/>
  </p:notesMasterIdLst>
  <p:handoutMasterIdLst>
    <p:handoutMasterId r:id="rId39"/>
  </p:handoutMasterIdLst>
  <p:sldIdLst>
    <p:sldId id="345" r:id="rId2"/>
    <p:sldId id="346" r:id="rId3"/>
    <p:sldId id="347" r:id="rId4"/>
    <p:sldId id="394" r:id="rId5"/>
    <p:sldId id="348" r:id="rId6"/>
    <p:sldId id="349" r:id="rId7"/>
    <p:sldId id="378" r:id="rId8"/>
    <p:sldId id="379" r:id="rId9"/>
    <p:sldId id="381" r:id="rId10"/>
    <p:sldId id="375" r:id="rId11"/>
    <p:sldId id="376" r:id="rId12"/>
    <p:sldId id="396" r:id="rId13"/>
    <p:sldId id="390" r:id="rId14"/>
    <p:sldId id="392" r:id="rId15"/>
    <p:sldId id="391" r:id="rId16"/>
    <p:sldId id="385" r:id="rId17"/>
    <p:sldId id="386" r:id="rId18"/>
    <p:sldId id="387" r:id="rId19"/>
    <p:sldId id="388" r:id="rId20"/>
    <p:sldId id="382" r:id="rId21"/>
    <p:sldId id="384" r:id="rId22"/>
    <p:sldId id="389" r:id="rId23"/>
    <p:sldId id="397" r:id="rId24"/>
    <p:sldId id="383" r:id="rId25"/>
    <p:sldId id="418" r:id="rId26"/>
    <p:sldId id="307" r:id="rId27"/>
    <p:sldId id="441" r:id="rId28"/>
    <p:sldId id="442" r:id="rId29"/>
    <p:sldId id="444" r:id="rId30"/>
    <p:sldId id="445" r:id="rId31"/>
    <p:sldId id="352" r:id="rId32"/>
    <p:sldId id="353" r:id="rId33"/>
    <p:sldId id="354" r:id="rId34"/>
    <p:sldId id="443" r:id="rId35"/>
    <p:sldId id="355" r:id="rId36"/>
    <p:sldId id="305" r:id="rId37"/>
  </p:sldIdLst>
  <p:sldSz cx="12098338" cy="6911975"/>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77">
          <p15:clr>
            <a:srgbClr val="A4A3A4"/>
          </p15:clr>
        </p15:guide>
        <p15:guide id="2" pos="320">
          <p15:clr>
            <a:srgbClr val="A4A3A4"/>
          </p15:clr>
        </p15:guide>
        <p15:guide id="3" pos="317">
          <p15:clr>
            <a:srgbClr val="A4A3A4"/>
          </p15:clr>
        </p15:guide>
        <p15:guide id="4" pos="381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A4C2"/>
    <a:srgbClr val="043158"/>
    <a:srgbClr val="234A6C"/>
    <a:srgbClr val="F8B182"/>
    <a:srgbClr val="FC725A"/>
    <a:srgbClr val="FC2F60"/>
    <a:srgbClr val="9F01FF"/>
    <a:srgbClr val="0EC501"/>
    <a:srgbClr val="FE01D3"/>
    <a:srgbClr val="30B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Normaali tyyli 2 - Korostu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Normaali tyyli 2 - Korostu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Vaalea tyyli 2 - Korostus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37CE84F3-28C3-443E-9E96-99CF82512B78}" styleName="Tumma tyyli 1 - Korostus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3" autoAdjust="0"/>
    <p:restoredTop sz="94661" autoAdjust="0"/>
  </p:normalViewPr>
  <p:slideViewPr>
    <p:cSldViewPr showGuides="1">
      <p:cViewPr varScale="1">
        <p:scale>
          <a:sx n="64" d="100"/>
          <a:sy n="64" d="100"/>
        </p:scale>
        <p:origin x="894" y="60"/>
      </p:cViewPr>
      <p:guideLst>
        <p:guide orient="horz" pos="2177"/>
        <p:guide pos="320"/>
        <p:guide pos="317"/>
        <p:guide pos="381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eevas\Desktop\Vertaisarviointitunnus\Ohjausryhm&#228;\Uusi%20Microsoft%20Excel%20Worksheet.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Taul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col"/>
        <c:grouping val="clustered"/>
        <c:varyColors val="0"/>
        <c:ser>
          <c:idx val="0"/>
          <c:order val="0"/>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mn-lt"/>
                    <a:ea typeface="+mn-ea"/>
                    <a:cs typeface="+mn-cs"/>
                  </a:defRPr>
                </a:pPr>
                <a:endParaRPr lang="fi-FI"/>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Taul2!$A$1:$F$1</c:f>
              <c:numCache>
                <c:formatCode>General</c:formatCode>
                <c:ptCount val="6"/>
                <c:pt idx="0">
                  <c:v>2014</c:v>
                </c:pt>
                <c:pt idx="1">
                  <c:v>2015</c:v>
                </c:pt>
                <c:pt idx="2">
                  <c:v>2016</c:v>
                </c:pt>
                <c:pt idx="3">
                  <c:v>2017</c:v>
                </c:pt>
                <c:pt idx="4">
                  <c:v>2018</c:v>
                </c:pt>
                <c:pt idx="5">
                  <c:v>2019</c:v>
                </c:pt>
              </c:numCache>
            </c:numRef>
          </c:cat>
          <c:val>
            <c:numRef>
              <c:f>Taul2!$A$2:$F$2</c:f>
              <c:numCache>
                <c:formatCode>General</c:formatCode>
                <c:ptCount val="6"/>
                <c:pt idx="0">
                  <c:v>43</c:v>
                </c:pt>
                <c:pt idx="1">
                  <c:v>105</c:v>
                </c:pt>
                <c:pt idx="2">
                  <c:v>144</c:v>
                </c:pt>
                <c:pt idx="3">
                  <c:v>168</c:v>
                </c:pt>
                <c:pt idx="4">
                  <c:v>187</c:v>
                </c:pt>
                <c:pt idx="5">
                  <c:v>199</c:v>
                </c:pt>
              </c:numCache>
            </c:numRef>
          </c:val>
          <c:extLst>
            <c:ext xmlns:c16="http://schemas.microsoft.com/office/drawing/2014/chart" uri="{C3380CC4-5D6E-409C-BE32-E72D297353CC}">
              <c16:uniqueId val="{00000000-179E-4A96-A7E2-0E272333A1B2}"/>
            </c:ext>
          </c:extLst>
        </c:ser>
        <c:dLbls>
          <c:dLblPos val="outEnd"/>
          <c:showLegendKey val="0"/>
          <c:showVal val="1"/>
          <c:showCatName val="0"/>
          <c:showSerName val="0"/>
          <c:showPercent val="0"/>
          <c:showBubbleSize val="0"/>
        </c:dLbls>
        <c:gapWidth val="219"/>
        <c:overlap val="-27"/>
        <c:axId val="57932008"/>
        <c:axId val="57931224"/>
      </c:barChart>
      <c:catAx>
        <c:axId val="57932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i-FI"/>
          </a:p>
        </c:txPr>
        <c:crossAx val="57931224"/>
        <c:crosses val="autoZero"/>
        <c:auto val="1"/>
        <c:lblAlgn val="ctr"/>
        <c:lblOffset val="100"/>
        <c:noMultiLvlLbl val="0"/>
      </c:catAx>
      <c:valAx>
        <c:axId val="57931224"/>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57932008"/>
        <c:crosses val="autoZero"/>
        <c:crossBetween val="between"/>
      </c:valAx>
      <c:spPr>
        <a:noFill/>
        <a:ln>
          <a:noFill/>
        </a:ln>
        <a:effectLst/>
      </c:spPr>
    </c:plotArea>
    <c:plotVisOnly val="1"/>
    <c:dispBlanksAs val="gap"/>
    <c:showDLblsOverMax val="0"/>
  </c:chart>
  <c:spPr>
    <a:noFill/>
    <a:ln>
      <a:noFill/>
    </a:ln>
    <a:effectLst/>
  </c:spPr>
  <c:txPr>
    <a:bodyPr/>
    <a:lstStyle/>
    <a:p>
      <a:pPr>
        <a:defRPr sz="2000"/>
      </a:pPr>
      <a:endParaRPr lang="fi-FI"/>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Taul1!$B$1</c:f>
              <c:strCache>
                <c:ptCount val="1"/>
                <c:pt idx="0">
                  <c:v>WOS</c:v>
                </c:pt>
              </c:strCache>
            </c:strRef>
          </c:tx>
          <c:spPr>
            <a:solidFill>
              <a:schemeClr val="accent1"/>
            </a:solidFill>
            <a:ln>
              <a:noFill/>
            </a:ln>
            <a:effectLst/>
          </c:spPr>
          <c:invertIfNegative val="0"/>
          <c:cat>
            <c:strRef>
              <c:f>Taul1!$A$2:$A$8</c:f>
              <c:strCache>
                <c:ptCount val="7"/>
                <c:pt idx="0">
                  <c:v>6 Humanistiset tieteet</c:v>
                </c:pt>
                <c:pt idx="1">
                  <c:v>5 Yhteiskuntatieteet</c:v>
                </c:pt>
                <c:pt idx="2">
                  <c:v>4 Maatalous- ja metsätieteet</c:v>
                </c:pt>
                <c:pt idx="3">
                  <c:v>3 Lääke- ja terveystieteet</c:v>
                </c:pt>
                <c:pt idx="4">
                  <c:v>2 Tekniikka</c:v>
                </c:pt>
                <c:pt idx="5">
                  <c:v>1 Luonnontieteet</c:v>
                </c:pt>
                <c:pt idx="6">
                  <c:v>Kaikki yhteensä</c:v>
                </c:pt>
              </c:strCache>
            </c:strRef>
          </c:cat>
          <c:val>
            <c:numRef>
              <c:f>Taul1!$B$2:$B$8</c:f>
              <c:numCache>
                <c:formatCode>0%</c:formatCode>
                <c:ptCount val="7"/>
                <c:pt idx="0">
                  <c:v>0.19548562484553916</c:v>
                </c:pt>
                <c:pt idx="1">
                  <c:v>0.42114152087302964</c:v>
                </c:pt>
                <c:pt idx="2">
                  <c:v>0.83473684210526311</c:v>
                </c:pt>
                <c:pt idx="3">
                  <c:v>0.87972166998011925</c:v>
                </c:pt>
                <c:pt idx="4">
                  <c:v>0.57177270794955359</c:v>
                </c:pt>
                <c:pt idx="5">
                  <c:v>0.72788199742692161</c:v>
                </c:pt>
                <c:pt idx="6">
                  <c:v>0.6210912600848677</c:v>
                </c:pt>
              </c:numCache>
            </c:numRef>
          </c:val>
          <c:extLst>
            <c:ext xmlns:c16="http://schemas.microsoft.com/office/drawing/2014/chart" uri="{C3380CC4-5D6E-409C-BE32-E72D297353CC}">
              <c16:uniqueId val="{00000000-9244-4B35-A508-109E665CDEA1}"/>
            </c:ext>
          </c:extLst>
        </c:ser>
        <c:ser>
          <c:idx val="1"/>
          <c:order val="1"/>
          <c:tx>
            <c:strRef>
              <c:f>Taul1!$C$1</c:f>
              <c:strCache>
                <c:ptCount val="1"/>
                <c:pt idx="0">
                  <c:v>SCOPUS</c:v>
                </c:pt>
              </c:strCache>
            </c:strRef>
          </c:tx>
          <c:spPr>
            <a:solidFill>
              <a:schemeClr val="accent2"/>
            </a:solidFill>
            <a:ln>
              <a:noFill/>
            </a:ln>
            <a:effectLst/>
          </c:spPr>
          <c:invertIfNegative val="0"/>
          <c:cat>
            <c:strRef>
              <c:f>Taul1!$A$2:$A$8</c:f>
              <c:strCache>
                <c:ptCount val="7"/>
                <c:pt idx="0">
                  <c:v>6 Humanistiset tieteet</c:v>
                </c:pt>
                <c:pt idx="1">
                  <c:v>5 Yhteiskuntatieteet</c:v>
                </c:pt>
                <c:pt idx="2">
                  <c:v>4 Maatalous- ja metsätieteet</c:v>
                </c:pt>
                <c:pt idx="3">
                  <c:v>3 Lääke- ja terveystieteet</c:v>
                </c:pt>
                <c:pt idx="4">
                  <c:v>2 Tekniikka</c:v>
                </c:pt>
                <c:pt idx="5">
                  <c:v>1 Luonnontieteet</c:v>
                </c:pt>
                <c:pt idx="6">
                  <c:v>Kaikki yhteensä</c:v>
                </c:pt>
              </c:strCache>
            </c:strRef>
          </c:cat>
          <c:val>
            <c:numRef>
              <c:f>Taul1!$C$2:$C$8</c:f>
              <c:numCache>
                <c:formatCode>0%</c:formatCode>
                <c:ptCount val="7"/>
                <c:pt idx="0">
                  <c:v>0.25100914408106106</c:v>
                </c:pt>
                <c:pt idx="1">
                  <c:v>0.45959639702061322</c:v>
                </c:pt>
                <c:pt idx="2">
                  <c:v>0.87473684210526315</c:v>
                </c:pt>
                <c:pt idx="3">
                  <c:v>0.91948310139165013</c:v>
                </c:pt>
                <c:pt idx="4">
                  <c:v>0.60882811392943181</c:v>
                </c:pt>
                <c:pt idx="5">
                  <c:v>0.76573018580019747</c:v>
                </c:pt>
                <c:pt idx="6">
                  <c:v>0.66139430694421675</c:v>
                </c:pt>
              </c:numCache>
            </c:numRef>
          </c:val>
          <c:extLst>
            <c:ext xmlns:c16="http://schemas.microsoft.com/office/drawing/2014/chart" uri="{C3380CC4-5D6E-409C-BE32-E72D297353CC}">
              <c16:uniqueId val="{00000001-9244-4B35-A508-109E665CDEA1}"/>
            </c:ext>
          </c:extLst>
        </c:ser>
        <c:dLbls>
          <c:showLegendKey val="0"/>
          <c:showVal val="0"/>
          <c:showCatName val="0"/>
          <c:showSerName val="0"/>
          <c:showPercent val="0"/>
          <c:showBubbleSize val="0"/>
        </c:dLbls>
        <c:gapWidth val="182"/>
        <c:axId val="1201124384"/>
        <c:axId val="1119453519"/>
      </c:barChart>
      <c:catAx>
        <c:axId val="12011243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i-FI"/>
          </a:p>
        </c:txPr>
        <c:crossAx val="1119453519"/>
        <c:crosses val="autoZero"/>
        <c:auto val="1"/>
        <c:lblAlgn val="ctr"/>
        <c:lblOffset val="100"/>
        <c:noMultiLvlLbl val="0"/>
      </c:catAx>
      <c:valAx>
        <c:axId val="1119453519"/>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i-FI"/>
          </a:p>
        </c:txPr>
        <c:crossAx val="12011243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i-FI"/>
        </a:p>
      </c:txPr>
    </c:legend>
    <c:plotVisOnly val="1"/>
    <c:dispBlanksAs val="gap"/>
    <c:showDLblsOverMax val="0"/>
  </c:chart>
  <c:spPr>
    <a:noFill/>
    <a:ln>
      <a:noFill/>
    </a:ln>
    <a:effectLst/>
  </c:spPr>
  <c:txPr>
    <a:bodyPr/>
    <a:lstStyle/>
    <a:p>
      <a:pPr>
        <a:defRPr sz="2000"/>
      </a:pPr>
      <a:endParaRPr lang="fi-FI"/>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D6488B-D6FF-4313-BCFB-AB841FCFFEE7}" type="doc">
      <dgm:prSet loTypeId="urn:microsoft.com/office/officeart/2005/8/layout/chevron2" loCatId="process" qsTypeId="urn:microsoft.com/office/officeart/2005/8/quickstyle/simple1" qsCatId="simple" csTypeId="urn:microsoft.com/office/officeart/2005/8/colors/colorful2" csCatId="colorful" phldr="1"/>
      <dgm:spPr/>
      <dgm:t>
        <a:bodyPr/>
        <a:lstStyle/>
        <a:p>
          <a:endParaRPr lang="fi-FI"/>
        </a:p>
      </dgm:t>
    </dgm:pt>
    <dgm:pt modelId="{FCE3B502-4901-44D0-91EE-AC8C64769675}">
      <dgm:prSet phldrT="[Teksti]"/>
      <dgm:spPr/>
      <dgm:t>
        <a:bodyPr/>
        <a:lstStyle/>
        <a:p>
          <a:r>
            <a:rPr lang="fi-FI" dirty="0"/>
            <a:t>Kirjoittajat</a:t>
          </a:r>
        </a:p>
      </dgm:t>
    </dgm:pt>
    <dgm:pt modelId="{49CD84AE-D868-4982-BEEC-E46F43D2D0CE}" type="parTrans" cxnId="{E696C352-3BC6-475B-9D37-9E07AEA94230}">
      <dgm:prSet/>
      <dgm:spPr/>
      <dgm:t>
        <a:bodyPr/>
        <a:lstStyle/>
        <a:p>
          <a:endParaRPr lang="fi-FI"/>
        </a:p>
      </dgm:t>
    </dgm:pt>
    <dgm:pt modelId="{439DFA33-7057-4966-BC3A-144CBB8CA4EE}" type="sibTrans" cxnId="{E696C352-3BC6-475B-9D37-9E07AEA94230}">
      <dgm:prSet/>
      <dgm:spPr/>
      <dgm:t>
        <a:bodyPr/>
        <a:lstStyle/>
        <a:p>
          <a:endParaRPr lang="fi-FI"/>
        </a:p>
      </dgm:t>
    </dgm:pt>
    <dgm:pt modelId="{88C4FA75-FD14-444F-BCE8-28987C8897D2}">
      <dgm:prSet phldrT="[Teksti]"/>
      <dgm:spPr/>
      <dgm:t>
        <a:bodyPr/>
        <a:lstStyle/>
        <a:p>
          <a:r>
            <a:rPr lang="fi-FI" dirty="0"/>
            <a:t>Lähettävät käsikirjoituksen lehteen tai kirjakustantajalle</a:t>
          </a:r>
        </a:p>
      </dgm:t>
    </dgm:pt>
    <dgm:pt modelId="{ADA3E96B-1F2F-4D04-8B84-FDEA78C524C0}" type="parTrans" cxnId="{E67FA9F4-607D-425C-A161-F628A5C864F1}">
      <dgm:prSet/>
      <dgm:spPr/>
      <dgm:t>
        <a:bodyPr/>
        <a:lstStyle/>
        <a:p>
          <a:endParaRPr lang="fi-FI"/>
        </a:p>
      </dgm:t>
    </dgm:pt>
    <dgm:pt modelId="{086D261C-AACA-44BE-BBDD-1DA0538CA064}" type="sibTrans" cxnId="{E67FA9F4-607D-425C-A161-F628A5C864F1}">
      <dgm:prSet/>
      <dgm:spPr/>
      <dgm:t>
        <a:bodyPr/>
        <a:lstStyle/>
        <a:p>
          <a:endParaRPr lang="fi-FI"/>
        </a:p>
      </dgm:t>
    </dgm:pt>
    <dgm:pt modelId="{F3684040-E6EB-4505-A89C-4B5C52A44DD0}">
      <dgm:prSet phldrT="[Teksti]"/>
      <dgm:spPr/>
      <dgm:t>
        <a:bodyPr/>
        <a:lstStyle/>
        <a:p>
          <a:r>
            <a:rPr lang="fi-FI" dirty="0"/>
            <a:t>Toimitus</a:t>
          </a:r>
        </a:p>
      </dgm:t>
    </dgm:pt>
    <dgm:pt modelId="{F057DD47-C60F-4B92-B596-2B734961FC9B}" type="parTrans" cxnId="{DC21DB6D-D5BD-4529-814E-22B659202458}">
      <dgm:prSet/>
      <dgm:spPr/>
      <dgm:t>
        <a:bodyPr/>
        <a:lstStyle/>
        <a:p>
          <a:endParaRPr lang="fi-FI"/>
        </a:p>
      </dgm:t>
    </dgm:pt>
    <dgm:pt modelId="{A5559997-F283-4D3E-9F62-733857F7D506}" type="sibTrans" cxnId="{DC21DB6D-D5BD-4529-814E-22B659202458}">
      <dgm:prSet/>
      <dgm:spPr/>
      <dgm:t>
        <a:bodyPr/>
        <a:lstStyle/>
        <a:p>
          <a:endParaRPr lang="fi-FI"/>
        </a:p>
      </dgm:t>
    </dgm:pt>
    <dgm:pt modelId="{140516D3-9F48-4035-A0CC-8181C04D1840}">
      <dgm:prSet phldrT="[Teksti]"/>
      <dgm:spPr/>
      <dgm:t>
        <a:bodyPr/>
        <a:lstStyle/>
        <a:p>
          <a:r>
            <a:rPr lang="fi-FI" dirty="0"/>
            <a:t>Arvioi käsikirjoituksen sopivuuden</a:t>
          </a:r>
        </a:p>
      </dgm:t>
    </dgm:pt>
    <dgm:pt modelId="{3954D462-B506-475E-9C40-3AD826179E9D}" type="parTrans" cxnId="{26FA3409-B8AA-4D89-9699-B267BE7C9FB9}">
      <dgm:prSet/>
      <dgm:spPr/>
      <dgm:t>
        <a:bodyPr/>
        <a:lstStyle/>
        <a:p>
          <a:endParaRPr lang="fi-FI"/>
        </a:p>
      </dgm:t>
    </dgm:pt>
    <dgm:pt modelId="{BCA8C622-E8CF-487D-8B11-C2CA1B37597B}" type="sibTrans" cxnId="{26FA3409-B8AA-4D89-9699-B267BE7C9FB9}">
      <dgm:prSet/>
      <dgm:spPr/>
      <dgm:t>
        <a:bodyPr/>
        <a:lstStyle/>
        <a:p>
          <a:endParaRPr lang="fi-FI"/>
        </a:p>
      </dgm:t>
    </dgm:pt>
    <dgm:pt modelId="{CD620AA1-2D91-4459-A002-65AADC87DFA6}">
      <dgm:prSet phldrT="[Teksti]"/>
      <dgm:spPr/>
      <dgm:t>
        <a:bodyPr/>
        <a:lstStyle/>
        <a:p>
          <a:r>
            <a:rPr lang="fi-FI" dirty="0"/>
            <a:t>Kutsuu asiantuntija-arvioijat</a:t>
          </a:r>
        </a:p>
      </dgm:t>
    </dgm:pt>
    <dgm:pt modelId="{0B4CD204-73D4-4C2E-B695-32BD3F0B018F}" type="parTrans" cxnId="{C10AB12F-E0D1-463F-9EFB-6D5BD6A191C9}">
      <dgm:prSet/>
      <dgm:spPr/>
      <dgm:t>
        <a:bodyPr/>
        <a:lstStyle/>
        <a:p>
          <a:endParaRPr lang="fi-FI"/>
        </a:p>
      </dgm:t>
    </dgm:pt>
    <dgm:pt modelId="{F0DCD044-9D65-4AC4-A837-019960FE5D59}" type="sibTrans" cxnId="{C10AB12F-E0D1-463F-9EFB-6D5BD6A191C9}">
      <dgm:prSet/>
      <dgm:spPr/>
      <dgm:t>
        <a:bodyPr/>
        <a:lstStyle/>
        <a:p>
          <a:endParaRPr lang="fi-FI"/>
        </a:p>
      </dgm:t>
    </dgm:pt>
    <dgm:pt modelId="{2CB16492-347C-40E5-91E2-4E4FCD167D77}">
      <dgm:prSet phldrT="[Teksti]"/>
      <dgm:spPr/>
      <dgm:t>
        <a:bodyPr/>
        <a:lstStyle/>
        <a:p>
          <a:r>
            <a:rPr lang="fi-FI" dirty="0"/>
            <a:t>Arvioijat</a:t>
          </a:r>
        </a:p>
      </dgm:t>
    </dgm:pt>
    <dgm:pt modelId="{A5899D1D-CA98-496C-9B64-97B8C3A8654E}" type="parTrans" cxnId="{E867592D-6897-44E8-A590-480E0F473CE6}">
      <dgm:prSet/>
      <dgm:spPr/>
      <dgm:t>
        <a:bodyPr/>
        <a:lstStyle/>
        <a:p>
          <a:endParaRPr lang="fi-FI"/>
        </a:p>
      </dgm:t>
    </dgm:pt>
    <dgm:pt modelId="{616D1CE9-A21F-4B35-9C82-51E01EC06074}" type="sibTrans" cxnId="{E867592D-6897-44E8-A590-480E0F473CE6}">
      <dgm:prSet/>
      <dgm:spPr/>
      <dgm:t>
        <a:bodyPr/>
        <a:lstStyle/>
        <a:p>
          <a:endParaRPr lang="fi-FI"/>
        </a:p>
      </dgm:t>
    </dgm:pt>
    <dgm:pt modelId="{9C2AFD65-2BA4-4CA2-9915-7B6C3B1468AD}">
      <dgm:prSet phldrT="[Teksti]"/>
      <dgm:spPr/>
      <dgm:t>
        <a:bodyPr/>
        <a:lstStyle/>
        <a:p>
          <a:r>
            <a:rPr lang="fi-FI" dirty="0"/>
            <a:t>Arvio tieteellisestä julkaisukelpoisuudesta</a:t>
          </a:r>
        </a:p>
      </dgm:t>
    </dgm:pt>
    <dgm:pt modelId="{2BD03DEF-4D12-4415-9CD3-0C1D54918A61}" type="parTrans" cxnId="{F29A6F40-9CE4-4491-9F28-78BC4DC72F0B}">
      <dgm:prSet/>
      <dgm:spPr/>
      <dgm:t>
        <a:bodyPr/>
        <a:lstStyle/>
        <a:p>
          <a:endParaRPr lang="fi-FI"/>
        </a:p>
      </dgm:t>
    </dgm:pt>
    <dgm:pt modelId="{F236CF01-ACC2-4A23-884C-3CD2C332DA40}" type="sibTrans" cxnId="{F29A6F40-9CE4-4491-9F28-78BC4DC72F0B}">
      <dgm:prSet/>
      <dgm:spPr/>
      <dgm:t>
        <a:bodyPr/>
        <a:lstStyle/>
        <a:p>
          <a:endParaRPr lang="fi-FI"/>
        </a:p>
      </dgm:t>
    </dgm:pt>
    <dgm:pt modelId="{D3F3956B-AABE-45F5-A48E-CC86C2F50F3A}">
      <dgm:prSet phldrT="[Teksti]"/>
      <dgm:spPr/>
      <dgm:t>
        <a:bodyPr/>
        <a:lstStyle/>
        <a:p>
          <a:r>
            <a:rPr lang="fi-FI" dirty="0"/>
            <a:t>Hyväksyy, hylkää tai ehdottaa muutoksia</a:t>
          </a:r>
        </a:p>
      </dgm:t>
    </dgm:pt>
    <dgm:pt modelId="{08C1010A-E5BD-4487-85B9-6983BB5474CB}" type="parTrans" cxnId="{0C9A8042-8776-4196-8856-F8E40F475C1D}">
      <dgm:prSet/>
      <dgm:spPr/>
      <dgm:t>
        <a:bodyPr/>
        <a:lstStyle/>
        <a:p>
          <a:endParaRPr lang="fi-FI"/>
        </a:p>
      </dgm:t>
    </dgm:pt>
    <dgm:pt modelId="{53278EFF-E999-4FB0-A466-60C5342455A9}" type="sibTrans" cxnId="{0C9A8042-8776-4196-8856-F8E40F475C1D}">
      <dgm:prSet/>
      <dgm:spPr/>
      <dgm:t>
        <a:bodyPr/>
        <a:lstStyle/>
        <a:p>
          <a:endParaRPr lang="fi-FI"/>
        </a:p>
      </dgm:t>
    </dgm:pt>
    <dgm:pt modelId="{64720AC6-8385-4090-9545-A4882F71006A}">
      <dgm:prSet phldrT="[Teksti]"/>
      <dgm:spPr/>
      <dgm:t>
        <a:bodyPr/>
        <a:lstStyle/>
        <a:p>
          <a:r>
            <a:rPr lang="fi-FI" dirty="0"/>
            <a:t>Toimitus</a:t>
          </a:r>
        </a:p>
      </dgm:t>
    </dgm:pt>
    <dgm:pt modelId="{9A7239AC-B6ED-4FF6-9EA7-F4388C0B0EDA}" type="parTrans" cxnId="{4846AAAF-27CB-4EC0-A167-BD714562CB30}">
      <dgm:prSet/>
      <dgm:spPr/>
      <dgm:t>
        <a:bodyPr/>
        <a:lstStyle/>
        <a:p>
          <a:endParaRPr lang="fi-FI"/>
        </a:p>
      </dgm:t>
    </dgm:pt>
    <dgm:pt modelId="{A99EF743-ABBC-47DE-84A2-90663A4E54A0}" type="sibTrans" cxnId="{4846AAAF-27CB-4EC0-A167-BD714562CB30}">
      <dgm:prSet/>
      <dgm:spPr/>
      <dgm:t>
        <a:bodyPr/>
        <a:lstStyle/>
        <a:p>
          <a:endParaRPr lang="fi-FI"/>
        </a:p>
      </dgm:t>
    </dgm:pt>
    <dgm:pt modelId="{2D84D182-BB63-403F-8F87-93AC7092E780}">
      <dgm:prSet phldrT="[Teksti]"/>
      <dgm:spPr/>
      <dgm:t>
        <a:bodyPr/>
        <a:lstStyle/>
        <a:p>
          <a:r>
            <a:rPr lang="fi-FI" dirty="0"/>
            <a:t>Hyväksyy, hylkää tai pyytää muutoksia</a:t>
          </a:r>
        </a:p>
      </dgm:t>
    </dgm:pt>
    <dgm:pt modelId="{8E19D45A-4874-41CD-A0C2-3B50A2759A01}" type="parTrans" cxnId="{67E609AB-7E75-4322-A757-C252EEB39861}">
      <dgm:prSet/>
      <dgm:spPr/>
      <dgm:t>
        <a:bodyPr/>
        <a:lstStyle/>
        <a:p>
          <a:endParaRPr lang="fi-FI"/>
        </a:p>
      </dgm:t>
    </dgm:pt>
    <dgm:pt modelId="{FBE21150-96A1-471F-AA19-36E799CB4ED6}" type="sibTrans" cxnId="{67E609AB-7E75-4322-A757-C252EEB39861}">
      <dgm:prSet/>
      <dgm:spPr/>
      <dgm:t>
        <a:bodyPr/>
        <a:lstStyle/>
        <a:p>
          <a:endParaRPr lang="fi-FI"/>
        </a:p>
      </dgm:t>
    </dgm:pt>
    <dgm:pt modelId="{2E4FA985-76DA-4544-8887-6EB0C175CE19}">
      <dgm:prSet phldrT="[Teksti]"/>
      <dgm:spPr/>
      <dgm:t>
        <a:bodyPr/>
        <a:lstStyle/>
        <a:p>
          <a:r>
            <a:rPr lang="fi-FI" dirty="0"/>
            <a:t>Kokonaisarvio lausuntojen perusteella</a:t>
          </a:r>
        </a:p>
      </dgm:t>
    </dgm:pt>
    <dgm:pt modelId="{E68FE2A1-E3E9-447C-8451-EC1430D10E1E}" type="parTrans" cxnId="{FD6B4D6D-C2B4-4960-882C-103B7C8F8827}">
      <dgm:prSet/>
      <dgm:spPr/>
      <dgm:t>
        <a:bodyPr/>
        <a:lstStyle/>
        <a:p>
          <a:endParaRPr lang="fi-FI"/>
        </a:p>
      </dgm:t>
    </dgm:pt>
    <dgm:pt modelId="{02E6B94D-B593-436E-998E-981C5C9F9F90}" type="sibTrans" cxnId="{FD6B4D6D-C2B4-4960-882C-103B7C8F8827}">
      <dgm:prSet/>
      <dgm:spPr/>
      <dgm:t>
        <a:bodyPr/>
        <a:lstStyle/>
        <a:p>
          <a:endParaRPr lang="fi-FI"/>
        </a:p>
      </dgm:t>
    </dgm:pt>
    <dgm:pt modelId="{13C06F71-8C1E-46E2-8C91-73E0CEFFFD97}" type="pres">
      <dgm:prSet presAssocID="{16D6488B-D6FF-4313-BCFB-AB841FCFFEE7}" presName="linearFlow" presStyleCnt="0">
        <dgm:presLayoutVars>
          <dgm:dir/>
          <dgm:animLvl val="lvl"/>
          <dgm:resizeHandles val="exact"/>
        </dgm:presLayoutVars>
      </dgm:prSet>
      <dgm:spPr/>
    </dgm:pt>
    <dgm:pt modelId="{377D9894-4F7D-4704-8A29-2D876BBFA148}" type="pres">
      <dgm:prSet presAssocID="{FCE3B502-4901-44D0-91EE-AC8C64769675}" presName="composite" presStyleCnt="0"/>
      <dgm:spPr/>
    </dgm:pt>
    <dgm:pt modelId="{37B6E9FD-B74F-47FF-853B-E9F7055E017D}" type="pres">
      <dgm:prSet presAssocID="{FCE3B502-4901-44D0-91EE-AC8C64769675}" presName="parentText" presStyleLbl="alignNode1" presStyleIdx="0" presStyleCnt="4">
        <dgm:presLayoutVars>
          <dgm:chMax val="1"/>
          <dgm:bulletEnabled val="1"/>
        </dgm:presLayoutVars>
      </dgm:prSet>
      <dgm:spPr/>
    </dgm:pt>
    <dgm:pt modelId="{5089330A-21FB-4DE5-9E25-9A68F78F35B9}" type="pres">
      <dgm:prSet presAssocID="{FCE3B502-4901-44D0-91EE-AC8C64769675}" presName="descendantText" presStyleLbl="alignAcc1" presStyleIdx="0" presStyleCnt="4">
        <dgm:presLayoutVars>
          <dgm:bulletEnabled val="1"/>
        </dgm:presLayoutVars>
      </dgm:prSet>
      <dgm:spPr/>
    </dgm:pt>
    <dgm:pt modelId="{AE535460-44D3-4B56-A05E-559F23CFE36E}" type="pres">
      <dgm:prSet presAssocID="{439DFA33-7057-4966-BC3A-144CBB8CA4EE}" presName="sp" presStyleCnt="0"/>
      <dgm:spPr/>
    </dgm:pt>
    <dgm:pt modelId="{12AF8525-BD35-4B8C-9C7B-2786CA7EBA65}" type="pres">
      <dgm:prSet presAssocID="{F3684040-E6EB-4505-A89C-4B5C52A44DD0}" presName="composite" presStyleCnt="0"/>
      <dgm:spPr/>
    </dgm:pt>
    <dgm:pt modelId="{6AC6A710-18FB-4C02-91C4-1EBE2C64C338}" type="pres">
      <dgm:prSet presAssocID="{F3684040-E6EB-4505-A89C-4B5C52A44DD0}" presName="parentText" presStyleLbl="alignNode1" presStyleIdx="1" presStyleCnt="4">
        <dgm:presLayoutVars>
          <dgm:chMax val="1"/>
          <dgm:bulletEnabled val="1"/>
        </dgm:presLayoutVars>
      </dgm:prSet>
      <dgm:spPr/>
    </dgm:pt>
    <dgm:pt modelId="{969AA05D-94C2-4798-A16C-3CC85EF21F0E}" type="pres">
      <dgm:prSet presAssocID="{F3684040-E6EB-4505-A89C-4B5C52A44DD0}" presName="descendantText" presStyleLbl="alignAcc1" presStyleIdx="1" presStyleCnt="4">
        <dgm:presLayoutVars>
          <dgm:bulletEnabled val="1"/>
        </dgm:presLayoutVars>
      </dgm:prSet>
      <dgm:spPr/>
    </dgm:pt>
    <dgm:pt modelId="{02A29A00-9F24-4B9B-9CF8-64B240C624BB}" type="pres">
      <dgm:prSet presAssocID="{A5559997-F283-4D3E-9F62-733857F7D506}" presName="sp" presStyleCnt="0"/>
      <dgm:spPr/>
    </dgm:pt>
    <dgm:pt modelId="{CB46D764-DB3C-469B-B6A6-F885A8470A67}" type="pres">
      <dgm:prSet presAssocID="{2CB16492-347C-40E5-91E2-4E4FCD167D77}" presName="composite" presStyleCnt="0"/>
      <dgm:spPr/>
    </dgm:pt>
    <dgm:pt modelId="{113D9211-D9F4-48D4-8861-50942263403B}" type="pres">
      <dgm:prSet presAssocID="{2CB16492-347C-40E5-91E2-4E4FCD167D77}" presName="parentText" presStyleLbl="alignNode1" presStyleIdx="2" presStyleCnt="4">
        <dgm:presLayoutVars>
          <dgm:chMax val="1"/>
          <dgm:bulletEnabled val="1"/>
        </dgm:presLayoutVars>
      </dgm:prSet>
      <dgm:spPr/>
    </dgm:pt>
    <dgm:pt modelId="{84394196-A1C5-4BD6-9452-1B3A4E57D9F4}" type="pres">
      <dgm:prSet presAssocID="{2CB16492-347C-40E5-91E2-4E4FCD167D77}" presName="descendantText" presStyleLbl="alignAcc1" presStyleIdx="2" presStyleCnt="4">
        <dgm:presLayoutVars>
          <dgm:bulletEnabled val="1"/>
        </dgm:presLayoutVars>
      </dgm:prSet>
      <dgm:spPr/>
    </dgm:pt>
    <dgm:pt modelId="{8AE3011A-7942-4723-9E6C-450ECBED0183}" type="pres">
      <dgm:prSet presAssocID="{616D1CE9-A21F-4B35-9C82-51E01EC06074}" presName="sp" presStyleCnt="0"/>
      <dgm:spPr/>
    </dgm:pt>
    <dgm:pt modelId="{77568E2D-F8AF-4353-9BA6-48B36D875E83}" type="pres">
      <dgm:prSet presAssocID="{64720AC6-8385-4090-9545-A4882F71006A}" presName="composite" presStyleCnt="0"/>
      <dgm:spPr/>
    </dgm:pt>
    <dgm:pt modelId="{3776D8E6-BF3B-4986-B9D7-29671E7C25ED}" type="pres">
      <dgm:prSet presAssocID="{64720AC6-8385-4090-9545-A4882F71006A}" presName="parentText" presStyleLbl="alignNode1" presStyleIdx="3" presStyleCnt="4">
        <dgm:presLayoutVars>
          <dgm:chMax val="1"/>
          <dgm:bulletEnabled val="1"/>
        </dgm:presLayoutVars>
      </dgm:prSet>
      <dgm:spPr/>
    </dgm:pt>
    <dgm:pt modelId="{29141955-A19F-410C-A10D-F7FFC053DA35}" type="pres">
      <dgm:prSet presAssocID="{64720AC6-8385-4090-9545-A4882F71006A}" presName="descendantText" presStyleLbl="alignAcc1" presStyleIdx="3" presStyleCnt="4">
        <dgm:presLayoutVars>
          <dgm:bulletEnabled val="1"/>
        </dgm:presLayoutVars>
      </dgm:prSet>
      <dgm:spPr/>
    </dgm:pt>
  </dgm:ptLst>
  <dgm:cxnLst>
    <dgm:cxn modelId="{26FA3409-B8AA-4D89-9699-B267BE7C9FB9}" srcId="{F3684040-E6EB-4505-A89C-4B5C52A44DD0}" destId="{140516D3-9F48-4035-A0CC-8181C04D1840}" srcOrd="0" destOrd="0" parTransId="{3954D462-B506-475E-9C40-3AD826179E9D}" sibTransId="{BCA8C622-E8CF-487D-8B11-C2CA1B37597B}"/>
    <dgm:cxn modelId="{C31DEF1B-A347-4268-90B2-6AD11BA8C1D0}" type="presOf" srcId="{2E4FA985-76DA-4544-8887-6EB0C175CE19}" destId="{29141955-A19F-410C-A10D-F7FFC053DA35}" srcOrd="0" destOrd="0" presId="urn:microsoft.com/office/officeart/2005/8/layout/chevron2"/>
    <dgm:cxn modelId="{E867592D-6897-44E8-A590-480E0F473CE6}" srcId="{16D6488B-D6FF-4313-BCFB-AB841FCFFEE7}" destId="{2CB16492-347C-40E5-91E2-4E4FCD167D77}" srcOrd="2" destOrd="0" parTransId="{A5899D1D-CA98-496C-9B64-97B8C3A8654E}" sibTransId="{616D1CE9-A21F-4B35-9C82-51E01EC06074}"/>
    <dgm:cxn modelId="{C10AB12F-E0D1-463F-9EFB-6D5BD6A191C9}" srcId="{F3684040-E6EB-4505-A89C-4B5C52A44DD0}" destId="{CD620AA1-2D91-4459-A002-65AADC87DFA6}" srcOrd="1" destOrd="0" parTransId="{0B4CD204-73D4-4C2E-B695-32BD3F0B018F}" sibTransId="{F0DCD044-9D65-4AC4-A837-019960FE5D59}"/>
    <dgm:cxn modelId="{40780E37-8414-43AD-B708-5CFC2C956D08}" type="presOf" srcId="{F3684040-E6EB-4505-A89C-4B5C52A44DD0}" destId="{6AC6A710-18FB-4C02-91C4-1EBE2C64C338}" srcOrd="0" destOrd="0" presId="urn:microsoft.com/office/officeart/2005/8/layout/chevron2"/>
    <dgm:cxn modelId="{F29A6F40-9CE4-4491-9F28-78BC4DC72F0B}" srcId="{2CB16492-347C-40E5-91E2-4E4FCD167D77}" destId="{9C2AFD65-2BA4-4CA2-9915-7B6C3B1468AD}" srcOrd="0" destOrd="0" parTransId="{2BD03DEF-4D12-4415-9CD3-0C1D54918A61}" sibTransId="{F236CF01-ACC2-4A23-884C-3CD2C332DA40}"/>
    <dgm:cxn modelId="{8D80925C-FC7C-41CE-9A1C-669D4DCB6D8D}" type="presOf" srcId="{140516D3-9F48-4035-A0CC-8181C04D1840}" destId="{969AA05D-94C2-4798-A16C-3CC85EF21F0E}" srcOrd="0" destOrd="0" presId="urn:microsoft.com/office/officeart/2005/8/layout/chevron2"/>
    <dgm:cxn modelId="{0C9A8042-8776-4196-8856-F8E40F475C1D}" srcId="{2CB16492-347C-40E5-91E2-4E4FCD167D77}" destId="{D3F3956B-AABE-45F5-A48E-CC86C2F50F3A}" srcOrd="1" destOrd="0" parTransId="{08C1010A-E5BD-4487-85B9-6983BB5474CB}" sibTransId="{53278EFF-E999-4FB0-A466-60C5342455A9}"/>
    <dgm:cxn modelId="{4B632A6A-FBD4-458E-8CFF-0A1BC867BE3F}" type="presOf" srcId="{CD620AA1-2D91-4459-A002-65AADC87DFA6}" destId="{969AA05D-94C2-4798-A16C-3CC85EF21F0E}" srcOrd="0" destOrd="1" presId="urn:microsoft.com/office/officeart/2005/8/layout/chevron2"/>
    <dgm:cxn modelId="{FD6B4D6D-C2B4-4960-882C-103B7C8F8827}" srcId="{64720AC6-8385-4090-9545-A4882F71006A}" destId="{2E4FA985-76DA-4544-8887-6EB0C175CE19}" srcOrd="0" destOrd="0" parTransId="{E68FE2A1-E3E9-447C-8451-EC1430D10E1E}" sibTransId="{02E6B94D-B593-436E-998E-981C5C9F9F90}"/>
    <dgm:cxn modelId="{DC21DB6D-D5BD-4529-814E-22B659202458}" srcId="{16D6488B-D6FF-4313-BCFB-AB841FCFFEE7}" destId="{F3684040-E6EB-4505-A89C-4B5C52A44DD0}" srcOrd="1" destOrd="0" parTransId="{F057DD47-C60F-4B92-B596-2B734961FC9B}" sibTransId="{A5559997-F283-4D3E-9F62-733857F7D506}"/>
    <dgm:cxn modelId="{F9805272-1675-4D0B-A712-1CD3AD4E0C80}" type="presOf" srcId="{16D6488B-D6FF-4313-BCFB-AB841FCFFEE7}" destId="{13C06F71-8C1E-46E2-8C91-73E0CEFFFD97}" srcOrd="0" destOrd="0" presId="urn:microsoft.com/office/officeart/2005/8/layout/chevron2"/>
    <dgm:cxn modelId="{E696C352-3BC6-475B-9D37-9E07AEA94230}" srcId="{16D6488B-D6FF-4313-BCFB-AB841FCFFEE7}" destId="{FCE3B502-4901-44D0-91EE-AC8C64769675}" srcOrd="0" destOrd="0" parTransId="{49CD84AE-D868-4982-BEEC-E46F43D2D0CE}" sibTransId="{439DFA33-7057-4966-BC3A-144CBB8CA4EE}"/>
    <dgm:cxn modelId="{D1047158-A827-48A1-8585-5386DF7F64FC}" type="presOf" srcId="{2D84D182-BB63-403F-8F87-93AC7092E780}" destId="{29141955-A19F-410C-A10D-F7FFC053DA35}" srcOrd="0" destOrd="1" presId="urn:microsoft.com/office/officeart/2005/8/layout/chevron2"/>
    <dgm:cxn modelId="{14434BA9-F27B-415E-A6FC-F0A06CA8F6F6}" type="presOf" srcId="{88C4FA75-FD14-444F-BCE8-28987C8897D2}" destId="{5089330A-21FB-4DE5-9E25-9A68F78F35B9}" srcOrd="0" destOrd="0" presId="urn:microsoft.com/office/officeart/2005/8/layout/chevron2"/>
    <dgm:cxn modelId="{67E609AB-7E75-4322-A757-C252EEB39861}" srcId="{64720AC6-8385-4090-9545-A4882F71006A}" destId="{2D84D182-BB63-403F-8F87-93AC7092E780}" srcOrd="1" destOrd="0" parTransId="{8E19D45A-4874-41CD-A0C2-3B50A2759A01}" sibTransId="{FBE21150-96A1-471F-AA19-36E799CB4ED6}"/>
    <dgm:cxn modelId="{4846AAAF-27CB-4EC0-A167-BD714562CB30}" srcId="{16D6488B-D6FF-4313-BCFB-AB841FCFFEE7}" destId="{64720AC6-8385-4090-9545-A4882F71006A}" srcOrd="3" destOrd="0" parTransId="{9A7239AC-B6ED-4FF6-9EA7-F4388C0B0EDA}" sibTransId="{A99EF743-ABBC-47DE-84A2-90663A4E54A0}"/>
    <dgm:cxn modelId="{2E9D59B4-E8FC-42D3-AC7D-0E26B49BB38A}" type="presOf" srcId="{FCE3B502-4901-44D0-91EE-AC8C64769675}" destId="{37B6E9FD-B74F-47FF-853B-E9F7055E017D}" srcOrd="0" destOrd="0" presId="urn:microsoft.com/office/officeart/2005/8/layout/chevron2"/>
    <dgm:cxn modelId="{8C5748C0-1941-4170-8AA2-4D2BA02F6C43}" type="presOf" srcId="{64720AC6-8385-4090-9545-A4882F71006A}" destId="{3776D8E6-BF3B-4986-B9D7-29671E7C25ED}" srcOrd="0" destOrd="0" presId="urn:microsoft.com/office/officeart/2005/8/layout/chevron2"/>
    <dgm:cxn modelId="{937049DF-3B38-410E-9B62-624D226A6E39}" type="presOf" srcId="{2CB16492-347C-40E5-91E2-4E4FCD167D77}" destId="{113D9211-D9F4-48D4-8861-50942263403B}" srcOrd="0" destOrd="0" presId="urn:microsoft.com/office/officeart/2005/8/layout/chevron2"/>
    <dgm:cxn modelId="{609F2EE1-7635-4D79-99EA-D3F46B9962D3}" type="presOf" srcId="{D3F3956B-AABE-45F5-A48E-CC86C2F50F3A}" destId="{84394196-A1C5-4BD6-9452-1B3A4E57D9F4}" srcOrd="0" destOrd="1" presId="urn:microsoft.com/office/officeart/2005/8/layout/chevron2"/>
    <dgm:cxn modelId="{0FD453F4-CAA8-4BFF-8941-5BA7C3754A0B}" type="presOf" srcId="{9C2AFD65-2BA4-4CA2-9915-7B6C3B1468AD}" destId="{84394196-A1C5-4BD6-9452-1B3A4E57D9F4}" srcOrd="0" destOrd="0" presId="urn:microsoft.com/office/officeart/2005/8/layout/chevron2"/>
    <dgm:cxn modelId="{E67FA9F4-607D-425C-A161-F628A5C864F1}" srcId="{FCE3B502-4901-44D0-91EE-AC8C64769675}" destId="{88C4FA75-FD14-444F-BCE8-28987C8897D2}" srcOrd="0" destOrd="0" parTransId="{ADA3E96B-1F2F-4D04-8B84-FDEA78C524C0}" sibTransId="{086D261C-AACA-44BE-BBDD-1DA0538CA064}"/>
    <dgm:cxn modelId="{D0B3BD6D-DC27-44AB-B067-2A914C9B47B0}" type="presParOf" srcId="{13C06F71-8C1E-46E2-8C91-73E0CEFFFD97}" destId="{377D9894-4F7D-4704-8A29-2D876BBFA148}" srcOrd="0" destOrd="0" presId="urn:microsoft.com/office/officeart/2005/8/layout/chevron2"/>
    <dgm:cxn modelId="{BB949903-0203-4E79-9019-D5690DABDFF0}" type="presParOf" srcId="{377D9894-4F7D-4704-8A29-2D876BBFA148}" destId="{37B6E9FD-B74F-47FF-853B-E9F7055E017D}" srcOrd="0" destOrd="0" presId="urn:microsoft.com/office/officeart/2005/8/layout/chevron2"/>
    <dgm:cxn modelId="{42C434C5-3627-4163-8A9A-D5F193FE947F}" type="presParOf" srcId="{377D9894-4F7D-4704-8A29-2D876BBFA148}" destId="{5089330A-21FB-4DE5-9E25-9A68F78F35B9}" srcOrd="1" destOrd="0" presId="urn:microsoft.com/office/officeart/2005/8/layout/chevron2"/>
    <dgm:cxn modelId="{CD24DCC2-A9E8-4FA1-A71F-BEECBAA2590E}" type="presParOf" srcId="{13C06F71-8C1E-46E2-8C91-73E0CEFFFD97}" destId="{AE535460-44D3-4B56-A05E-559F23CFE36E}" srcOrd="1" destOrd="0" presId="urn:microsoft.com/office/officeart/2005/8/layout/chevron2"/>
    <dgm:cxn modelId="{6DB7C1F1-EDBC-49F9-A8DA-DBA92C3D0C7C}" type="presParOf" srcId="{13C06F71-8C1E-46E2-8C91-73E0CEFFFD97}" destId="{12AF8525-BD35-4B8C-9C7B-2786CA7EBA65}" srcOrd="2" destOrd="0" presId="urn:microsoft.com/office/officeart/2005/8/layout/chevron2"/>
    <dgm:cxn modelId="{91917320-047E-4F6E-B7E2-7B26D3F6959B}" type="presParOf" srcId="{12AF8525-BD35-4B8C-9C7B-2786CA7EBA65}" destId="{6AC6A710-18FB-4C02-91C4-1EBE2C64C338}" srcOrd="0" destOrd="0" presId="urn:microsoft.com/office/officeart/2005/8/layout/chevron2"/>
    <dgm:cxn modelId="{2EF825C2-F818-4D4C-80D3-9AEBB4B99810}" type="presParOf" srcId="{12AF8525-BD35-4B8C-9C7B-2786CA7EBA65}" destId="{969AA05D-94C2-4798-A16C-3CC85EF21F0E}" srcOrd="1" destOrd="0" presId="urn:microsoft.com/office/officeart/2005/8/layout/chevron2"/>
    <dgm:cxn modelId="{62F1F15E-A45C-4116-ABF8-2AC278BF6722}" type="presParOf" srcId="{13C06F71-8C1E-46E2-8C91-73E0CEFFFD97}" destId="{02A29A00-9F24-4B9B-9CF8-64B240C624BB}" srcOrd="3" destOrd="0" presId="urn:microsoft.com/office/officeart/2005/8/layout/chevron2"/>
    <dgm:cxn modelId="{0388DFC9-036F-47D7-9C38-1971045E1742}" type="presParOf" srcId="{13C06F71-8C1E-46E2-8C91-73E0CEFFFD97}" destId="{CB46D764-DB3C-469B-B6A6-F885A8470A67}" srcOrd="4" destOrd="0" presId="urn:microsoft.com/office/officeart/2005/8/layout/chevron2"/>
    <dgm:cxn modelId="{BB29D885-36F5-4DEC-9038-067CC5C1E799}" type="presParOf" srcId="{CB46D764-DB3C-469B-B6A6-F885A8470A67}" destId="{113D9211-D9F4-48D4-8861-50942263403B}" srcOrd="0" destOrd="0" presId="urn:microsoft.com/office/officeart/2005/8/layout/chevron2"/>
    <dgm:cxn modelId="{DE77845F-5919-4D72-80ED-161DC9E0C7D9}" type="presParOf" srcId="{CB46D764-DB3C-469B-B6A6-F885A8470A67}" destId="{84394196-A1C5-4BD6-9452-1B3A4E57D9F4}" srcOrd="1" destOrd="0" presId="urn:microsoft.com/office/officeart/2005/8/layout/chevron2"/>
    <dgm:cxn modelId="{958F734D-25A3-4C50-A15E-5632830A8C48}" type="presParOf" srcId="{13C06F71-8C1E-46E2-8C91-73E0CEFFFD97}" destId="{8AE3011A-7942-4723-9E6C-450ECBED0183}" srcOrd="5" destOrd="0" presId="urn:microsoft.com/office/officeart/2005/8/layout/chevron2"/>
    <dgm:cxn modelId="{451321AF-B555-4FC9-973E-A99598F50A97}" type="presParOf" srcId="{13C06F71-8C1E-46E2-8C91-73E0CEFFFD97}" destId="{77568E2D-F8AF-4353-9BA6-48B36D875E83}" srcOrd="6" destOrd="0" presId="urn:microsoft.com/office/officeart/2005/8/layout/chevron2"/>
    <dgm:cxn modelId="{412DF6D2-F3E2-4D6E-AE89-D2DFCA7D6659}" type="presParOf" srcId="{77568E2D-F8AF-4353-9BA6-48B36D875E83}" destId="{3776D8E6-BF3B-4986-B9D7-29671E7C25ED}" srcOrd="0" destOrd="0" presId="urn:microsoft.com/office/officeart/2005/8/layout/chevron2"/>
    <dgm:cxn modelId="{DE43D6C4-F5DE-40B6-9034-3337F4697EDD}" type="presParOf" srcId="{77568E2D-F8AF-4353-9BA6-48B36D875E83}" destId="{29141955-A19F-410C-A10D-F7FFC053DA3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B6E9FD-B74F-47FF-853B-E9F7055E017D}">
      <dsp:nvSpPr>
        <dsp:cNvPr id="0" name=""/>
        <dsp:cNvSpPr/>
      </dsp:nvSpPr>
      <dsp:spPr>
        <a:xfrm rot="5400000">
          <a:off x="-199783" y="203112"/>
          <a:ext cx="1331887" cy="932321"/>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i-FI" sz="1600" kern="1200" dirty="0"/>
            <a:t>Kirjoittajat</a:t>
          </a:r>
        </a:p>
      </dsp:txBody>
      <dsp:txXfrm rot="-5400000">
        <a:off x="1" y="469490"/>
        <a:ext cx="932321" cy="399566"/>
      </dsp:txXfrm>
    </dsp:sp>
    <dsp:sp modelId="{5089330A-21FB-4DE5-9E25-9A68F78F35B9}">
      <dsp:nvSpPr>
        <dsp:cNvPr id="0" name=""/>
        <dsp:cNvSpPr/>
      </dsp:nvSpPr>
      <dsp:spPr>
        <a:xfrm rot="5400000">
          <a:off x="2661589" y="-1725938"/>
          <a:ext cx="865726" cy="4324262"/>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fi-FI" sz="1700" kern="1200" dirty="0"/>
            <a:t>Lähettävät käsikirjoituksen lehteen tai kirjakustantajalle</a:t>
          </a:r>
        </a:p>
      </dsp:txBody>
      <dsp:txXfrm rot="-5400000">
        <a:off x="932322" y="45590"/>
        <a:ext cx="4282001" cy="781204"/>
      </dsp:txXfrm>
    </dsp:sp>
    <dsp:sp modelId="{6AC6A710-18FB-4C02-91C4-1EBE2C64C338}">
      <dsp:nvSpPr>
        <dsp:cNvPr id="0" name=""/>
        <dsp:cNvSpPr/>
      </dsp:nvSpPr>
      <dsp:spPr>
        <a:xfrm rot="5400000">
          <a:off x="-199783" y="1389309"/>
          <a:ext cx="1331887" cy="932321"/>
        </a:xfrm>
        <a:prstGeom prst="chevron">
          <a:avLst/>
        </a:prstGeom>
        <a:solidFill>
          <a:schemeClr val="accent2">
            <a:hueOff val="-630764"/>
            <a:satOff val="6013"/>
            <a:lumOff val="-1700"/>
            <a:alphaOff val="0"/>
          </a:schemeClr>
        </a:solidFill>
        <a:ln w="25400" cap="flat" cmpd="sng" algn="ctr">
          <a:solidFill>
            <a:schemeClr val="accent2">
              <a:hueOff val="-630764"/>
              <a:satOff val="6013"/>
              <a:lumOff val="-170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i-FI" sz="1600" kern="1200" dirty="0"/>
            <a:t>Toimitus</a:t>
          </a:r>
        </a:p>
      </dsp:txBody>
      <dsp:txXfrm rot="-5400000">
        <a:off x="1" y="1655687"/>
        <a:ext cx="932321" cy="399566"/>
      </dsp:txXfrm>
    </dsp:sp>
    <dsp:sp modelId="{969AA05D-94C2-4798-A16C-3CC85EF21F0E}">
      <dsp:nvSpPr>
        <dsp:cNvPr id="0" name=""/>
        <dsp:cNvSpPr/>
      </dsp:nvSpPr>
      <dsp:spPr>
        <a:xfrm rot="5400000">
          <a:off x="2661589" y="-539741"/>
          <a:ext cx="865726" cy="4324262"/>
        </a:xfrm>
        <a:prstGeom prst="round2SameRect">
          <a:avLst/>
        </a:prstGeom>
        <a:solidFill>
          <a:schemeClr val="lt1">
            <a:alpha val="90000"/>
            <a:hueOff val="0"/>
            <a:satOff val="0"/>
            <a:lumOff val="0"/>
            <a:alphaOff val="0"/>
          </a:schemeClr>
        </a:solidFill>
        <a:ln w="25400" cap="flat" cmpd="sng" algn="ctr">
          <a:solidFill>
            <a:schemeClr val="accent2">
              <a:hueOff val="-630764"/>
              <a:satOff val="6013"/>
              <a:lumOff val="-17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fi-FI" sz="1700" kern="1200" dirty="0"/>
            <a:t>Arvioi käsikirjoituksen sopivuuden</a:t>
          </a:r>
        </a:p>
        <a:p>
          <a:pPr marL="171450" lvl="1" indent="-171450" algn="l" defTabSz="755650">
            <a:lnSpc>
              <a:spcPct val="90000"/>
            </a:lnSpc>
            <a:spcBef>
              <a:spcPct val="0"/>
            </a:spcBef>
            <a:spcAft>
              <a:spcPct val="15000"/>
            </a:spcAft>
            <a:buChar char="•"/>
          </a:pPr>
          <a:r>
            <a:rPr lang="fi-FI" sz="1700" kern="1200" dirty="0"/>
            <a:t>Kutsuu asiantuntija-arvioijat</a:t>
          </a:r>
        </a:p>
      </dsp:txBody>
      <dsp:txXfrm rot="-5400000">
        <a:off x="932322" y="1231787"/>
        <a:ext cx="4282001" cy="781204"/>
      </dsp:txXfrm>
    </dsp:sp>
    <dsp:sp modelId="{113D9211-D9F4-48D4-8861-50942263403B}">
      <dsp:nvSpPr>
        <dsp:cNvPr id="0" name=""/>
        <dsp:cNvSpPr/>
      </dsp:nvSpPr>
      <dsp:spPr>
        <a:xfrm rot="5400000">
          <a:off x="-199783" y="2575506"/>
          <a:ext cx="1331887" cy="932321"/>
        </a:xfrm>
        <a:prstGeom prst="chevron">
          <a:avLst/>
        </a:prstGeom>
        <a:solidFill>
          <a:schemeClr val="accent2">
            <a:hueOff val="-1261527"/>
            <a:satOff val="12026"/>
            <a:lumOff val="-3399"/>
            <a:alphaOff val="0"/>
          </a:schemeClr>
        </a:solidFill>
        <a:ln w="25400" cap="flat" cmpd="sng" algn="ctr">
          <a:solidFill>
            <a:schemeClr val="accent2">
              <a:hueOff val="-1261527"/>
              <a:satOff val="12026"/>
              <a:lumOff val="-339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i-FI" sz="1600" kern="1200" dirty="0"/>
            <a:t>Arvioijat</a:t>
          </a:r>
        </a:p>
      </dsp:txBody>
      <dsp:txXfrm rot="-5400000">
        <a:off x="1" y="2841884"/>
        <a:ext cx="932321" cy="399566"/>
      </dsp:txXfrm>
    </dsp:sp>
    <dsp:sp modelId="{84394196-A1C5-4BD6-9452-1B3A4E57D9F4}">
      <dsp:nvSpPr>
        <dsp:cNvPr id="0" name=""/>
        <dsp:cNvSpPr/>
      </dsp:nvSpPr>
      <dsp:spPr>
        <a:xfrm rot="5400000">
          <a:off x="2661589" y="646455"/>
          <a:ext cx="865726" cy="4324262"/>
        </a:xfrm>
        <a:prstGeom prst="round2SameRect">
          <a:avLst/>
        </a:prstGeom>
        <a:solidFill>
          <a:schemeClr val="lt1">
            <a:alpha val="90000"/>
            <a:hueOff val="0"/>
            <a:satOff val="0"/>
            <a:lumOff val="0"/>
            <a:alphaOff val="0"/>
          </a:schemeClr>
        </a:solidFill>
        <a:ln w="25400" cap="flat" cmpd="sng" algn="ctr">
          <a:solidFill>
            <a:schemeClr val="accent2">
              <a:hueOff val="-1261527"/>
              <a:satOff val="12026"/>
              <a:lumOff val="-339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fi-FI" sz="1700" kern="1200" dirty="0"/>
            <a:t>Arvio tieteellisestä julkaisukelpoisuudesta</a:t>
          </a:r>
        </a:p>
        <a:p>
          <a:pPr marL="171450" lvl="1" indent="-171450" algn="l" defTabSz="755650">
            <a:lnSpc>
              <a:spcPct val="90000"/>
            </a:lnSpc>
            <a:spcBef>
              <a:spcPct val="0"/>
            </a:spcBef>
            <a:spcAft>
              <a:spcPct val="15000"/>
            </a:spcAft>
            <a:buChar char="•"/>
          </a:pPr>
          <a:r>
            <a:rPr lang="fi-FI" sz="1700" kern="1200" dirty="0"/>
            <a:t>Hyväksyy, hylkää tai ehdottaa muutoksia</a:t>
          </a:r>
        </a:p>
      </dsp:txBody>
      <dsp:txXfrm rot="-5400000">
        <a:off x="932322" y="2417984"/>
        <a:ext cx="4282001" cy="781204"/>
      </dsp:txXfrm>
    </dsp:sp>
    <dsp:sp modelId="{3776D8E6-BF3B-4986-B9D7-29671E7C25ED}">
      <dsp:nvSpPr>
        <dsp:cNvPr id="0" name=""/>
        <dsp:cNvSpPr/>
      </dsp:nvSpPr>
      <dsp:spPr>
        <a:xfrm rot="5400000">
          <a:off x="-199783" y="3761704"/>
          <a:ext cx="1331887" cy="932321"/>
        </a:xfrm>
        <a:prstGeom prst="chevron">
          <a:avLst/>
        </a:prstGeom>
        <a:solidFill>
          <a:schemeClr val="accent2">
            <a:hueOff val="-1892291"/>
            <a:satOff val="18039"/>
            <a:lumOff val="-5099"/>
            <a:alphaOff val="0"/>
          </a:schemeClr>
        </a:solidFill>
        <a:ln w="25400" cap="flat" cmpd="sng" algn="ctr">
          <a:solidFill>
            <a:schemeClr val="accent2">
              <a:hueOff val="-1892291"/>
              <a:satOff val="18039"/>
              <a:lumOff val="-509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i-FI" sz="1600" kern="1200" dirty="0"/>
            <a:t>Toimitus</a:t>
          </a:r>
        </a:p>
      </dsp:txBody>
      <dsp:txXfrm rot="-5400000">
        <a:off x="1" y="4028082"/>
        <a:ext cx="932321" cy="399566"/>
      </dsp:txXfrm>
    </dsp:sp>
    <dsp:sp modelId="{29141955-A19F-410C-A10D-F7FFC053DA35}">
      <dsp:nvSpPr>
        <dsp:cNvPr id="0" name=""/>
        <dsp:cNvSpPr/>
      </dsp:nvSpPr>
      <dsp:spPr>
        <a:xfrm rot="5400000">
          <a:off x="2661589" y="1832653"/>
          <a:ext cx="865726" cy="4324262"/>
        </a:xfrm>
        <a:prstGeom prst="round2SameRect">
          <a:avLst/>
        </a:prstGeom>
        <a:solidFill>
          <a:schemeClr val="lt1">
            <a:alpha val="90000"/>
            <a:hueOff val="0"/>
            <a:satOff val="0"/>
            <a:lumOff val="0"/>
            <a:alphaOff val="0"/>
          </a:schemeClr>
        </a:solidFill>
        <a:ln w="25400" cap="flat" cmpd="sng" algn="ctr">
          <a:solidFill>
            <a:schemeClr val="accent2">
              <a:hueOff val="-1892291"/>
              <a:satOff val="18039"/>
              <a:lumOff val="-509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fi-FI" sz="1700" kern="1200" dirty="0"/>
            <a:t>Kokonaisarvio lausuntojen perusteella</a:t>
          </a:r>
        </a:p>
        <a:p>
          <a:pPr marL="171450" lvl="1" indent="-171450" algn="l" defTabSz="755650">
            <a:lnSpc>
              <a:spcPct val="90000"/>
            </a:lnSpc>
            <a:spcBef>
              <a:spcPct val="0"/>
            </a:spcBef>
            <a:spcAft>
              <a:spcPct val="15000"/>
            </a:spcAft>
            <a:buChar char="•"/>
          </a:pPr>
          <a:r>
            <a:rPr lang="fi-FI" sz="1700" kern="1200" dirty="0"/>
            <a:t>Hyväksyy, hylkää tai pyytää muutoksia</a:t>
          </a:r>
        </a:p>
      </dsp:txBody>
      <dsp:txXfrm rot="-5400000">
        <a:off x="932322" y="3604182"/>
        <a:ext cx="4282001" cy="78120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86FB0A2-2020-0041-BDF2-E7CD6CFA5F10}" type="datetimeFigureOut">
              <a:t>27.3.2020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D545837-5099-7A41-80E5-78E9B910A52F}" type="slidenum">
              <a:t>‹#›</a:t>
            </a:fld>
            <a:endParaRPr lang="en-US"/>
          </a:p>
        </p:txBody>
      </p:sp>
    </p:spTree>
    <p:extLst>
      <p:ext uri="{BB962C8B-B14F-4D97-AF65-F5344CB8AC3E}">
        <p14:creationId xmlns:p14="http://schemas.microsoft.com/office/powerpoint/2010/main" val="40475009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9F4054-DE9B-4A8C-8F44-032462D0368C}" type="datetimeFigureOut">
              <a:rPr lang="fi-FI" smtClean="0"/>
              <a:t>27.3.2020</a:t>
            </a:fld>
            <a:endParaRPr lang="fi-FI"/>
          </a:p>
        </p:txBody>
      </p:sp>
      <p:sp>
        <p:nvSpPr>
          <p:cNvPr id="4" name="Slide Image Placeholder 3"/>
          <p:cNvSpPr>
            <a:spLocks noGrp="1" noRot="1" noChangeAspect="1"/>
          </p:cNvSpPr>
          <p:nvPr>
            <p:ph type="sldImg" idx="2"/>
          </p:nvPr>
        </p:nvSpPr>
        <p:spPr>
          <a:xfrm>
            <a:off x="428625" y="685800"/>
            <a:ext cx="6000750" cy="3429000"/>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i-FI"/>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A0B3B4-F971-4AD3-B530-DE860EFC07D2}" type="slidenum">
              <a:rPr lang="fi-FI" smtClean="0"/>
              <a:t>‹#›</a:t>
            </a:fld>
            <a:endParaRPr lang="fi-FI"/>
          </a:p>
        </p:txBody>
      </p:sp>
    </p:spTree>
    <p:extLst>
      <p:ext uri="{BB962C8B-B14F-4D97-AF65-F5344CB8AC3E}">
        <p14:creationId xmlns:p14="http://schemas.microsoft.com/office/powerpoint/2010/main" val="4248243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4"/>
          </p:nvPr>
        </p:nvSpPr>
        <p:spPr/>
        <p:txBody>
          <a:bodyPr/>
          <a:lstStyle>
            <a:lvl1pPr>
              <a:defRPr>
                <a:noFill/>
              </a:defRPr>
            </a:lvl1p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lvl1pPr>
              <a:defRPr>
                <a:noFill/>
              </a:defRPr>
            </a:lvl1pPr>
          </a:lstStyle>
          <a:p>
            <a:r>
              <a:rPr lang="fi-FI"/>
              <a:t>Presentation name</a:t>
            </a:r>
            <a:endParaRPr lang="fi-FI" dirty="0"/>
          </a:p>
        </p:txBody>
      </p:sp>
      <p:sp>
        <p:nvSpPr>
          <p:cNvPr id="4" name="Slide Number Placeholder 3"/>
          <p:cNvSpPr>
            <a:spLocks noGrp="1"/>
          </p:cNvSpPr>
          <p:nvPr>
            <p:ph type="sldNum" sz="quarter" idx="16"/>
          </p:nvPr>
        </p:nvSpPr>
        <p:spPr/>
        <p:txBody>
          <a:bodyPr/>
          <a:lstStyle>
            <a:lvl1pPr>
              <a:defRPr>
                <a:noFill/>
              </a:defRPr>
            </a:lvl1pPr>
          </a:lstStyle>
          <a:p>
            <a:fld id="{8BA1D61E-DCAC-4F3F-A9E2-B5195B305580}" type="slidenum">
              <a:rPr lang="fi-FI" smtClean="0"/>
              <a:pPr/>
              <a:t>‹#›</a:t>
            </a:fld>
            <a:endParaRPr lang="fi-FI"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96598" y="463550"/>
            <a:ext cx="1705144" cy="932252"/>
          </a:xfrm>
          <a:prstGeom prst="rect">
            <a:avLst/>
          </a:prstGeom>
        </p:spPr>
      </p:pic>
      <p:sp>
        <p:nvSpPr>
          <p:cNvPr id="8" name="Title 1"/>
          <p:cNvSpPr>
            <a:spLocks noGrp="1"/>
          </p:cNvSpPr>
          <p:nvPr>
            <p:ph type="ctrTitle"/>
          </p:nvPr>
        </p:nvSpPr>
        <p:spPr>
          <a:xfrm>
            <a:off x="1727200" y="1727795"/>
            <a:ext cx="8642350" cy="2232249"/>
          </a:xfrm>
        </p:spPr>
        <p:txBody>
          <a:bodyPr anchor="b" anchorCtr="0"/>
          <a:lstStyle>
            <a:lvl1pPr algn="ctr">
              <a:lnSpc>
                <a:spcPct val="85000"/>
              </a:lnSpc>
              <a:defRPr sz="3000" b="1">
                <a:solidFill>
                  <a:schemeClr val="tx1"/>
                </a:solidFill>
              </a:defRPr>
            </a:lvl1pPr>
          </a:lstStyle>
          <a:p>
            <a:r>
              <a:rPr lang="fi-FI"/>
              <a:t>Muokkaa ots. perustyyl. napsautt.</a:t>
            </a:r>
            <a:endParaRPr lang="fi-FI" dirty="0"/>
          </a:p>
        </p:txBody>
      </p:sp>
      <p:sp>
        <p:nvSpPr>
          <p:cNvPr id="9" name="Text Placeholder 14"/>
          <p:cNvSpPr>
            <a:spLocks noGrp="1"/>
          </p:cNvSpPr>
          <p:nvPr>
            <p:ph type="body" sz="quarter" idx="13"/>
          </p:nvPr>
        </p:nvSpPr>
        <p:spPr>
          <a:xfrm>
            <a:off x="1727200" y="4104059"/>
            <a:ext cx="8642350" cy="1584772"/>
          </a:xfrm>
        </p:spPr>
        <p:txBody>
          <a:bodyPr/>
          <a:lstStyle>
            <a:lvl1pPr marL="0" indent="0" algn="ctr">
              <a:buFontTx/>
              <a:buNone/>
              <a:defRPr sz="1800">
                <a:solidFill>
                  <a:schemeClr val="tx1"/>
                </a:solidFill>
              </a:defRPr>
            </a:lvl1pPr>
          </a:lstStyle>
          <a:p>
            <a:pPr lvl="0"/>
            <a:r>
              <a:rPr lang="fi-FI"/>
              <a:t>Muokkaa tekstin perustyylejä napsauttamalla</a:t>
            </a:r>
          </a:p>
        </p:txBody>
      </p:sp>
      <p:sp>
        <p:nvSpPr>
          <p:cNvPr id="11" name="Rectangle 10"/>
          <p:cNvSpPr/>
          <p:nvPr userDrawn="1"/>
        </p:nvSpPr>
        <p:spPr>
          <a:xfrm rot="2700000">
            <a:off x="-407690" y="6504285"/>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Rectangle 11"/>
          <p:cNvSpPr/>
          <p:nvPr userDrawn="1"/>
        </p:nvSpPr>
        <p:spPr>
          <a:xfrm rot="2700000">
            <a:off x="11690647" y="-407691"/>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909328849"/>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A">
    <p:bg>
      <p:bgPr>
        <a:solidFill>
          <a:schemeClr val="tx2"/>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noFill/>
              </a:defRPr>
            </a:lvl1pPr>
          </a:lstStyle>
          <a:p>
            <a:fld id="{000059A1-0099-4B10-A5CF-27E515FB5E4A}" type="datetime3">
              <a:rPr lang="en-US" smtClean="0"/>
              <a:pPr/>
              <a:t>27 March 2020</a:t>
            </a:fld>
            <a:endParaRPr lang="fi-FI" dirty="0"/>
          </a:p>
        </p:txBody>
      </p:sp>
      <p:sp>
        <p:nvSpPr>
          <p:cNvPr id="4" name="Footer Placeholder 3"/>
          <p:cNvSpPr>
            <a:spLocks noGrp="1"/>
          </p:cNvSpPr>
          <p:nvPr>
            <p:ph type="ftr" sz="quarter" idx="11"/>
          </p:nvPr>
        </p:nvSpPr>
        <p:spPr/>
        <p:txBody>
          <a:bodyPr/>
          <a:lstStyle>
            <a:lvl1pPr>
              <a:defRPr>
                <a:noFill/>
              </a:defRPr>
            </a:lvl1pPr>
          </a:lstStyle>
          <a:p>
            <a:r>
              <a:rPr lang="fi-FI"/>
              <a:t>Presentation name</a:t>
            </a:r>
            <a:endParaRPr lang="fi-FI" dirty="0"/>
          </a:p>
        </p:txBody>
      </p:sp>
      <p:sp>
        <p:nvSpPr>
          <p:cNvPr id="5" name="Slide Number Placeholder 4"/>
          <p:cNvSpPr>
            <a:spLocks noGrp="1"/>
          </p:cNvSpPr>
          <p:nvPr>
            <p:ph type="sldNum" sz="quarter" idx="12"/>
          </p:nvPr>
        </p:nvSpPr>
        <p:spPr/>
        <p:txBody>
          <a:bodyPr/>
          <a:lstStyle>
            <a:lvl1pPr>
              <a:defRPr>
                <a:noFill/>
              </a:defRPr>
            </a:lvl1pPr>
          </a:lstStyle>
          <a:p>
            <a:fld id="{8BA1D61E-DCAC-4F3F-A9E2-B5195B305580}" type="slidenum">
              <a:rPr lang="fi-FI" smtClean="0"/>
              <a:pPr/>
              <a:t>‹#›</a:t>
            </a:fld>
            <a:endParaRPr lang="fi-FI" dirty="0"/>
          </a:p>
        </p:txBody>
      </p:sp>
      <p:sp>
        <p:nvSpPr>
          <p:cNvPr id="6" name="Title 1"/>
          <p:cNvSpPr>
            <a:spLocks noGrp="1"/>
          </p:cNvSpPr>
          <p:nvPr>
            <p:ph type="ctrTitle"/>
          </p:nvPr>
        </p:nvSpPr>
        <p:spPr>
          <a:xfrm>
            <a:off x="1727200" y="1223739"/>
            <a:ext cx="8642350" cy="2232249"/>
          </a:xfrm>
        </p:spPr>
        <p:txBody>
          <a:bodyPr anchor="b" anchorCtr="0"/>
          <a:lstStyle>
            <a:lvl1pPr algn="ctr">
              <a:lnSpc>
                <a:spcPct val="85000"/>
              </a:lnSpc>
              <a:defRPr sz="4000" b="1">
                <a:solidFill>
                  <a:schemeClr val="bg1"/>
                </a:solidFill>
              </a:defRPr>
            </a:lvl1pPr>
          </a:lstStyle>
          <a:p>
            <a:r>
              <a:rPr lang="fi-FI"/>
              <a:t>Muokkaa ots. perustyyl. napsautt.</a:t>
            </a:r>
            <a:endParaRPr lang="fi-FI" dirty="0"/>
          </a:p>
        </p:txBody>
      </p:sp>
      <p:sp>
        <p:nvSpPr>
          <p:cNvPr id="7" name="Text Placeholder 14"/>
          <p:cNvSpPr>
            <a:spLocks noGrp="1"/>
          </p:cNvSpPr>
          <p:nvPr>
            <p:ph type="body" sz="quarter" idx="13"/>
          </p:nvPr>
        </p:nvSpPr>
        <p:spPr>
          <a:xfrm>
            <a:off x="1727200" y="3600003"/>
            <a:ext cx="8642350" cy="1584772"/>
          </a:xfrm>
        </p:spPr>
        <p:txBody>
          <a:bodyPr/>
          <a:lstStyle>
            <a:lvl1pPr marL="0" indent="0" algn="ctr">
              <a:buFontTx/>
              <a:buNone/>
              <a:defRPr sz="2000">
                <a:solidFill>
                  <a:schemeClr val="bg1"/>
                </a:solidFill>
              </a:defRPr>
            </a:lvl1pPr>
          </a:lstStyle>
          <a:p>
            <a:pPr lvl="0"/>
            <a:r>
              <a:rPr lang="fi-FI"/>
              <a:t>Muokkaa tekstin perustyylejä napsauttamalla</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81776" y="6323931"/>
            <a:ext cx="1863635" cy="350626"/>
          </a:xfrm>
          <a:prstGeom prst="rect">
            <a:avLst/>
          </a:prstGeom>
        </p:spPr>
      </p:pic>
    </p:spTree>
    <p:extLst>
      <p:ext uri="{BB962C8B-B14F-4D97-AF65-F5344CB8AC3E}">
        <p14:creationId xmlns:p14="http://schemas.microsoft.com/office/powerpoint/2010/main" val="3829765875"/>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Section Header A">
    <p:bg>
      <p:bgPr>
        <a:solidFill>
          <a:schemeClr val="tx2"/>
        </a:solidFill>
        <a:effectLst/>
      </p:bgPr>
    </p:bg>
    <p:spTree>
      <p:nvGrpSpPr>
        <p:cNvPr id="1" name=""/>
        <p:cNvGrpSpPr/>
        <p:nvPr/>
      </p:nvGrpSpPr>
      <p:grpSpPr>
        <a:xfrm>
          <a:off x="0" y="0"/>
          <a:ext cx="0" cy="0"/>
          <a:chOff x="0" y="0"/>
          <a:chExt cx="0" cy="0"/>
        </a:xfrm>
      </p:grpSpPr>
      <p:sp>
        <p:nvSpPr>
          <p:cNvPr id="8" name="Rectangle 7"/>
          <p:cNvSpPr/>
          <p:nvPr userDrawn="1"/>
        </p:nvSpPr>
        <p:spPr>
          <a:xfrm rot="2700000">
            <a:off x="3672905" y="1031860"/>
            <a:ext cx="4824536" cy="48245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Rectangle 8"/>
          <p:cNvSpPr/>
          <p:nvPr userDrawn="1"/>
        </p:nvSpPr>
        <p:spPr>
          <a:xfrm rot="2700000">
            <a:off x="1663077" y="2385634"/>
            <a:ext cx="2116992" cy="2116992"/>
          </a:xfrm>
          <a:prstGeom prst="rect">
            <a:avLst/>
          </a:prstGeom>
          <a:solidFill>
            <a:schemeClr val="bg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Rectangle 9"/>
          <p:cNvSpPr/>
          <p:nvPr userDrawn="1"/>
        </p:nvSpPr>
        <p:spPr>
          <a:xfrm rot="2700000">
            <a:off x="8318269" y="2385634"/>
            <a:ext cx="2116992" cy="2116992"/>
          </a:xfrm>
          <a:prstGeom prst="rect">
            <a:avLst/>
          </a:prstGeom>
          <a:solidFill>
            <a:schemeClr val="bg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Date Placeholder 2"/>
          <p:cNvSpPr>
            <a:spLocks noGrp="1"/>
          </p:cNvSpPr>
          <p:nvPr>
            <p:ph type="dt" sz="half" idx="10"/>
          </p:nvPr>
        </p:nvSpPr>
        <p:spPr/>
        <p:txBody>
          <a:bodyPr/>
          <a:lstStyle>
            <a:lvl1pPr>
              <a:defRPr>
                <a:noFill/>
              </a:defRPr>
            </a:lvl1pPr>
          </a:lstStyle>
          <a:p>
            <a:fld id="{000059A1-0099-4B10-A5CF-27E515FB5E4A}" type="datetime3">
              <a:rPr lang="en-US" smtClean="0"/>
              <a:pPr/>
              <a:t>27 March 2020</a:t>
            </a:fld>
            <a:endParaRPr lang="fi-FI" dirty="0"/>
          </a:p>
        </p:txBody>
      </p:sp>
      <p:sp>
        <p:nvSpPr>
          <p:cNvPr id="4" name="Footer Placeholder 3"/>
          <p:cNvSpPr>
            <a:spLocks noGrp="1"/>
          </p:cNvSpPr>
          <p:nvPr>
            <p:ph type="ftr" sz="quarter" idx="11"/>
          </p:nvPr>
        </p:nvSpPr>
        <p:spPr/>
        <p:txBody>
          <a:bodyPr/>
          <a:lstStyle>
            <a:lvl1pPr>
              <a:defRPr>
                <a:noFill/>
              </a:defRPr>
            </a:lvl1pPr>
          </a:lstStyle>
          <a:p>
            <a:r>
              <a:rPr lang="fi-FI"/>
              <a:t>Presentation name</a:t>
            </a:r>
            <a:endParaRPr lang="fi-FI" dirty="0"/>
          </a:p>
        </p:txBody>
      </p:sp>
      <p:sp>
        <p:nvSpPr>
          <p:cNvPr id="5" name="Slide Number Placeholder 4"/>
          <p:cNvSpPr>
            <a:spLocks noGrp="1"/>
          </p:cNvSpPr>
          <p:nvPr>
            <p:ph type="sldNum" sz="quarter" idx="12"/>
          </p:nvPr>
        </p:nvSpPr>
        <p:spPr/>
        <p:txBody>
          <a:bodyPr/>
          <a:lstStyle>
            <a:lvl1pPr>
              <a:defRPr>
                <a:noFill/>
              </a:defRPr>
            </a:lvl1pPr>
          </a:lstStyle>
          <a:p>
            <a:fld id="{8BA1D61E-DCAC-4F3F-A9E2-B5195B305580}" type="slidenum">
              <a:rPr lang="fi-FI" smtClean="0"/>
              <a:pPr/>
              <a:t>‹#›</a:t>
            </a:fld>
            <a:endParaRPr lang="fi-FI" dirty="0"/>
          </a:p>
        </p:txBody>
      </p:sp>
      <p:sp>
        <p:nvSpPr>
          <p:cNvPr id="6" name="Title 1"/>
          <p:cNvSpPr>
            <a:spLocks noGrp="1"/>
          </p:cNvSpPr>
          <p:nvPr>
            <p:ph type="ctrTitle"/>
          </p:nvPr>
        </p:nvSpPr>
        <p:spPr>
          <a:xfrm>
            <a:off x="1727200" y="1223739"/>
            <a:ext cx="8642350" cy="2232249"/>
          </a:xfrm>
        </p:spPr>
        <p:txBody>
          <a:bodyPr anchor="b" anchorCtr="0"/>
          <a:lstStyle>
            <a:lvl1pPr algn="ctr">
              <a:lnSpc>
                <a:spcPct val="85000"/>
              </a:lnSpc>
              <a:defRPr sz="4000" b="1">
                <a:solidFill>
                  <a:schemeClr val="bg1"/>
                </a:solidFill>
              </a:defRPr>
            </a:lvl1pPr>
          </a:lstStyle>
          <a:p>
            <a:r>
              <a:rPr lang="fi-FI"/>
              <a:t>Muokkaa ots. perustyyl. napsautt.</a:t>
            </a:r>
            <a:endParaRPr lang="fi-FI" dirty="0"/>
          </a:p>
        </p:txBody>
      </p:sp>
      <p:sp>
        <p:nvSpPr>
          <p:cNvPr id="7" name="Text Placeholder 14"/>
          <p:cNvSpPr>
            <a:spLocks noGrp="1"/>
          </p:cNvSpPr>
          <p:nvPr>
            <p:ph type="body" sz="quarter" idx="13"/>
          </p:nvPr>
        </p:nvSpPr>
        <p:spPr>
          <a:xfrm>
            <a:off x="1727200" y="3600003"/>
            <a:ext cx="8642350" cy="1584772"/>
          </a:xfrm>
        </p:spPr>
        <p:txBody>
          <a:bodyPr/>
          <a:lstStyle>
            <a:lvl1pPr marL="0" indent="0" algn="ctr">
              <a:buFontTx/>
              <a:buNone/>
              <a:defRPr sz="2000">
                <a:solidFill>
                  <a:schemeClr val="bg1"/>
                </a:solidFill>
              </a:defRPr>
            </a:lvl1pPr>
          </a:lstStyle>
          <a:p>
            <a:pPr lvl="0"/>
            <a:r>
              <a:rPr lang="fi-FI"/>
              <a:t>Muokkaa tekstin perustyylejä napsauttamalla</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81776" y="6323931"/>
            <a:ext cx="1863635" cy="350626"/>
          </a:xfrm>
          <a:prstGeom prst="rect">
            <a:avLst/>
          </a:prstGeom>
        </p:spPr>
      </p:pic>
    </p:spTree>
    <p:extLst>
      <p:ext uri="{BB962C8B-B14F-4D97-AF65-F5344CB8AC3E}">
        <p14:creationId xmlns:p14="http://schemas.microsoft.com/office/powerpoint/2010/main" val="216227433"/>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Section Header A">
    <p:bg>
      <p:bgPr>
        <a:solidFill>
          <a:schemeClr val="accent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noFill/>
              </a:defRPr>
            </a:lvl1pPr>
          </a:lstStyle>
          <a:p>
            <a:fld id="{000059A1-0099-4B10-A5CF-27E515FB5E4A}" type="datetime3">
              <a:rPr lang="en-US" smtClean="0"/>
              <a:pPr/>
              <a:t>27 March 2020</a:t>
            </a:fld>
            <a:endParaRPr lang="fi-FI" dirty="0"/>
          </a:p>
        </p:txBody>
      </p:sp>
      <p:sp>
        <p:nvSpPr>
          <p:cNvPr id="4" name="Footer Placeholder 3"/>
          <p:cNvSpPr>
            <a:spLocks noGrp="1"/>
          </p:cNvSpPr>
          <p:nvPr>
            <p:ph type="ftr" sz="quarter" idx="11"/>
          </p:nvPr>
        </p:nvSpPr>
        <p:spPr/>
        <p:txBody>
          <a:bodyPr/>
          <a:lstStyle>
            <a:lvl1pPr>
              <a:defRPr>
                <a:noFill/>
              </a:defRPr>
            </a:lvl1pPr>
          </a:lstStyle>
          <a:p>
            <a:r>
              <a:rPr lang="fi-FI"/>
              <a:t>Presentation name</a:t>
            </a:r>
            <a:endParaRPr lang="fi-FI" dirty="0"/>
          </a:p>
        </p:txBody>
      </p:sp>
      <p:sp>
        <p:nvSpPr>
          <p:cNvPr id="5" name="Slide Number Placeholder 4"/>
          <p:cNvSpPr>
            <a:spLocks noGrp="1"/>
          </p:cNvSpPr>
          <p:nvPr>
            <p:ph type="sldNum" sz="quarter" idx="12"/>
          </p:nvPr>
        </p:nvSpPr>
        <p:spPr/>
        <p:txBody>
          <a:bodyPr/>
          <a:lstStyle>
            <a:lvl1pPr>
              <a:defRPr>
                <a:noFill/>
              </a:defRPr>
            </a:lvl1pPr>
          </a:lstStyle>
          <a:p>
            <a:fld id="{8BA1D61E-DCAC-4F3F-A9E2-B5195B305580}" type="slidenum">
              <a:rPr lang="fi-FI" smtClean="0"/>
              <a:pPr/>
              <a:t>‹#›</a:t>
            </a:fld>
            <a:endParaRPr lang="fi-FI" dirty="0"/>
          </a:p>
        </p:txBody>
      </p:sp>
      <p:sp>
        <p:nvSpPr>
          <p:cNvPr id="6" name="Title 1"/>
          <p:cNvSpPr>
            <a:spLocks noGrp="1"/>
          </p:cNvSpPr>
          <p:nvPr>
            <p:ph type="ctrTitle"/>
          </p:nvPr>
        </p:nvSpPr>
        <p:spPr>
          <a:xfrm>
            <a:off x="1727200" y="1223739"/>
            <a:ext cx="8642350" cy="2232249"/>
          </a:xfrm>
        </p:spPr>
        <p:txBody>
          <a:bodyPr anchor="b" anchorCtr="0"/>
          <a:lstStyle>
            <a:lvl1pPr algn="ctr">
              <a:lnSpc>
                <a:spcPct val="85000"/>
              </a:lnSpc>
              <a:defRPr sz="4000" b="1">
                <a:solidFill>
                  <a:schemeClr val="bg1"/>
                </a:solidFill>
              </a:defRPr>
            </a:lvl1pPr>
          </a:lstStyle>
          <a:p>
            <a:r>
              <a:rPr lang="fi-FI"/>
              <a:t>Muokkaa ots. perustyyl. napsautt.</a:t>
            </a:r>
            <a:endParaRPr lang="fi-FI" dirty="0"/>
          </a:p>
        </p:txBody>
      </p:sp>
      <p:sp>
        <p:nvSpPr>
          <p:cNvPr id="7" name="Text Placeholder 14"/>
          <p:cNvSpPr>
            <a:spLocks noGrp="1"/>
          </p:cNvSpPr>
          <p:nvPr>
            <p:ph type="body" sz="quarter" idx="13"/>
          </p:nvPr>
        </p:nvSpPr>
        <p:spPr>
          <a:xfrm>
            <a:off x="1727200" y="3600003"/>
            <a:ext cx="8642350" cy="1584772"/>
          </a:xfrm>
        </p:spPr>
        <p:txBody>
          <a:bodyPr/>
          <a:lstStyle>
            <a:lvl1pPr marL="0" indent="0" algn="ctr">
              <a:buFontTx/>
              <a:buNone/>
              <a:defRPr sz="2000">
                <a:solidFill>
                  <a:schemeClr val="bg1"/>
                </a:solidFill>
              </a:defRPr>
            </a:lvl1pPr>
          </a:lstStyle>
          <a:p>
            <a:pPr lvl="0"/>
            <a:r>
              <a:rPr lang="fi-FI"/>
              <a:t>Muokkaa tekstin perustyylejä napsauttamalla</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81776" y="6323931"/>
            <a:ext cx="1863635" cy="350626"/>
          </a:xfrm>
          <a:prstGeom prst="rect">
            <a:avLst/>
          </a:prstGeom>
        </p:spPr>
      </p:pic>
    </p:spTree>
    <p:extLst>
      <p:ext uri="{BB962C8B-B14F-4D97-AF65-F5344CB8AC3E}">
        <p14:creationId xmlns:p14="http://schemas.microsoft.com/office/powerpoint/2010/main" val="2042500902"/>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_Section Header A">
    <p:bg>
      <p:bgPr>
        <a:solidFill>
          <a:schemeClr val="accent1"/>
        </a:solidFill>
        <a:effectLst/>
      </p:bgPr>
    </p:bg>
    <p:spTree>
      <p:nvGrpSpPr>
        <p:cNvPr id="1" name=""/>
        <p:cNvGrpSpPr/>
        <p:nvPr/>
      </p:nvGrpSpPr>
      <p:grpSpPr>
        <a:xfrm>
          <a:off x="0" y="0"/>
          <a:ext cx="0" cy="0"/>
          <a:chOff x="0" y="0"/>
          <a:chExt cx="0" cy="0"/>
        </a:xfrm>
      </p:grpSpPr>
      <p:sp>
        <p:nvSpPr>
          <p:cNvPr id="8" name="Rectangle 7"/>
          <p:cNvSpPr/>
          <p:nvPr userDrawn="1"/>
        </p:nvSpPr>
        <p:spPr>
          <a:xfrm rot="2700000">
            <a:off x="3672905" y="1031860"/>
            <a:ext cx="4824536" cy="482453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Rectangle 8"/>
          <p:cNvSpPr/>
          <p:nvPr userDrawn="1"/>
        </p:nvSpPr>
        <p:spPr>
          <a:xfrm rot="2700000">
            <a:off x="1663077" y="2385634"/>
            <a:ext cx="2116992" cy="2116992"/>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Rectangle 9"/>
          <p:cNvSpPr/>
          <p:nvPr userDrawn="1"/>
        </p:nvSpPr>
        <p:spPr>
          <a:xfrm rot="2700000">
            <a:off x="8318269" y="2385634"/>
            <a:ext cx="2116992" cy="2116992"/>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Date Placeholder 2"/>
          <p:cNvSpPr>
            <a:spLocks noGrp="1"/>
          </p:cNvSpPr>
          <p:nvPr>
            <p:ph type="dt" sz="half" idx="10"/>
          </p:nvPr>
        </p:nvSpPr>
        <p:spPr/>
        <p:txBody>
          <a:bodyPr/>
          <a:lstStyle>
            <a:lvl1pPr>
              <a:defRPr>
                <a:noFill/>
              </a:defRPr>
            </a:lvl1pPr>
          </a:lstStyle>
          <a:p>
            <a:fld id="{000059A1-0099-4B10-A5CF-27E515FB5E4A}" type="datetime3">
              <a:rPr lang="en-US" smtClean="0"/>
              <a:pPr/>
              <a:t>27 March 2020</a:t>
            </a:fld>
            <a:endParaRPr lang="fi-FI" dirty="0"/>
          </a:p>
        </p:txBody>
      </p:sp>
      <p:sp>
        <p:nvSpPr>
          <p:cNvPr id="4" name="Footer Placeholder 3"/>
          <p:cNvSpPr>
            <a:spLocks noGrp="1"/>
          </p:cNvSpPr>
          <p:nvPr>
            <p:ph type="ftr" sz="quarter" idx="11"/>
          </p:nvPr>
        </p:nvSpPr>
        <p:spPr/>
        <p:txBody>
          <a:bodyPr/>
          <a:lstStyle>
            <a:lvl1pPr>
              <a:defRPr>
                <a:noFill/>
              </a:defRPr>
            </a:lvl1pPr>
          </a:lstStyle>
          <a:p>
            <a:r>
              <a:rPr lang="fi-FI"/>
              <a:t>Presentation name</a:t>
            </a:r>
            <a:endParaRPr lang="fi-FI" dirty="0"/>
          </a:p>
        </p:txBody>
      </p:sp>
      <p:sp>
        <p:nvSpPr>
          <p:cNvPr id="5" name="Slide Number Placeholder 4"/>
          <p:cNvSpPr>
            <a:spLocks noGrp="1"/>
          </p:cNvSpPr>
          <p:nvPr>
            <p:ph type="sldNum" sz="quarter" idx="12"/>
          </p:nvPr>
        </p:nvSpPr>
        <p:spPr/>
        <p:txBody>
          <a:bodyPr/>
          <a:lstStyle>
            <a:lvl1pPr>
              <a:defRPr>
                <a:noFill/>
              </a:defRPr>
            </a:lvl1pPr>
          </a:lstStyle>
          <a:p>
            <a:fld id="{8BA1D61E-DCAC-4F3F-A9E2-B5195B305580}" type="slidenum">
              <a:rPr lang="fi-FI" smtClean="0"/>
              <a:pPr/>
              <a:t>‹#›</a:t>
            </a:fld>
            <a:endParaRPr lang="fi-FI" dirty="0"/>
          </a:p>
        </p:txBody>
      </p:sp>
      <p:sp>
        <p:nvSpPr>
          <p:cNvPr id="6" name="Title 1"/>
          <p:cNvSpPr>
            <a:spLocks noGrp="1"/>
          </p:cNvSpPr>
          <p:nvPr>
            <p:ph type="ctrTitle"/>
          </p:nvPr>
        </p:nvSpPr>
        <p:spPr>
          <a:xfrm>
            <a:off x="1727200" y="1223739"/>
            <a:ext cx="8642350" cy="2232249"/>
          </a:xfrm>
        </p:spPr>
        <p:txBody>
          <a:bodyPr anchor="b" anchorCtr="0"/>
          <a:lstStyle>
            <a:lvl1pPr algn="ctr">
              <a:lnSpc>
                <a:spcPct val="85000"/>
              </a:lnSpc>
              <a:defRPr sz="4000" b="1">
                <a:solidFill>
                  <a:schemeClr val="bg1"/>
                </a:solidFill>
              </a:defRPr>
            </a:lvl1pPr>
          </a:lstStyle>
          <a:p>
            <a:r>
              <a:rPr lang="fi-FI"/>
              <a:t>Muokkaa ots. perustyyl. napsautt.</a:t>
            </a:r>
            <a:endParaRPr lang="fi-FI" dirty="0"/>
          </a:p>
        </p:txBody>
      </p:sp>
      <p:sp>
        <p:nvSpPr>
          <p:cNvPr id="7" name="Text Placeholder 14"/>
          <p:cNvSpPr>
            <a:spLocks noGrp="1"/>
          </p:cNvSpPr>
          <p:nvPr>
            <p:ph type="body" sz="quarter" idx="13"/>
          </p:nvPr>
        </p:nvSpPr>
        <p:spPr>
          <a:xfrm>
            <a:off x="1727200" y="3600003"/>
            <a:ext cx="8642350" cy="1584772"/>
          </a:xfrm>
        </p:spPr>
        <p:txBody>
          <a:bodyPr/>
          <a:lstStyle>
            <a:lvl1pPr marL="0" indent="0" algn="ctr">
              <a:buFontTx/>
              <a:buNone/>
              <a:defRPr sz="2000">
                <a:solidFill>
                  <a:schemeClr val="bg1"/>
                </a:solidFill>
              </a:defRPr>
            </a:lvl1pPr>
          </a:lstStyle>
          <a:p>
            <a:pPr lvl="0"/>
            <a:r>
              <a:rPr lang="fi-FI"/>
              <a:t>Muokkaa tekstin perustyylejä napsauttamalla</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81776" y="6323931"/>
            <a:ext cx="1863635" cy="350626"/>
          </a:xfrm>
          <a:prstGeom prst="rect">
            <a:avLst/>
          </a:prstGeom>
        </p:spPr>
      </p:pic>
    </p:spTree>
    <p:extLst>
      <p:ext uri="{BB962C8B-B14F-4D97-AF65-F5344CB8AC3E}">
        <p14:creationId xmlns:p14="http://schemas.microsoft.com/office/powerpoint/2010/main" val="151485875"/>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Section Header A">
    <p:bg>
      <p:bgPr>
        <a:solidFill>
          <a:schemeClr val="accent2"/>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noFill/>
              </a:defRPr>
            </a:lvl1pPr>
          </a:lstStyle>
          <a:p>
            <a:fld id="{000059A1-0099-4B10-A5CF-27E515FB5E4A}" type="datetime3">
              <a:rPr lang="en-US" smtClean="0"/>
              <a:pPr/>
              <a:t>27 March 2020</a:t>
            </a:fld>
            <a:endParaRPr lang="fi-FI" dirty="0"/>
          </a:p>
        </p:txBody>
      </p:sp>
      <p:sp>
        <p:nvSpPr>
          <p:cNvPr id="4" name="Footer Placeholder 3"/>
          <p:cNvSpPr>
            <a:spLocks noGrp="1"/>
          </p:cNvSpPr>
          <p:nvPr>
            <p:ph type="ftr" sz="quarter" idx="11"/>
          </p:nvPr>
        </p:nvSpPr>
        <p:spPr/>
        <p:txBody>
          <a:bodyPr/>
          <a:lstStyle>
            <a:lvl1pPr>
              <a:defRPr>
                <a:noFill/>
              </a:defRPr>
            </a:lvl1pPr>
          </a:lstStyle>
          <a:p>
            <a:r>
              <a:rPr lang="fi-FI"/>
              <a:t>Presentation name</a:t>
            </a:r>
            <a:endParaRPr lang="fi-FI" dirty="0"/>
          </a:p>
        </p:txBody>
      </p:sp>
      <p:sp>
        <p:nvSpPr>
          <p:cNvPr id="5" name="Slide Number Placeholder 4"/>
          <p:cNvSpPr>
            <a:spLocks noGrp="1"/>
          </p:cNvSpPr>
          <p:nvPr>
            <p:ph type="sldNum" sz="quarter" idx="12"/>
          </p:nvPr>
        </p:nvSpPr>
        <p:spPr/>
        <p:txBody>
          <a:bodyPr/>
          <a:lstStyle>
            <a:lvl1pPr>
              <a:defRPr>
                <a:noFill/>
              </a:defRPr>
            </a:lvl1pPr>
          </a:lstStyle>
          <a:p>
            <a:fld id="{8BA1D61E-DCAC-4F3F-A9E2-B5195B305580}" type="slidenum">
              <a:rPr lang="fi-FI" smtClean="0"/>
              <a:pPr/>
              <a:t>‹#›</a:t>
            </a:fld>
            <a:endParaRPr lang="fi-FI" dirty="0"/>
          </a:p>
        </p:txBody>
      </p:sp>
      <p:sp>
        <p:nvSpPr>
          <p:cNvPr id="6" name="Title 1"/>
          <p:cNvSpPr>
            <a:spLocks noGrp="1"/>
          </p:cNvSpPr>
          <p:nvPr>
            <p:ph type="ctrTitle"/>
          </p:nvPr>
        </p:nvSpPr>
        <p:spPr>
          <a:xfrm>
            <a:off x="1727200" y="1223739"/>
            <a:ext cx="8642350" cy="2232249"/>
          </a:xfrm>
        </p:spPr>
        <p:txBody>
          <a:bodyPr anchor="b" anchorCtr="0"/>
          <a:lstStyle>
            <a:lvl1pPr algn="ctr">
              <a:lnSpc>
                <a:spcPct val="85000"/>
              </a:lnSpc>
              <a:defRPr sz="4000" b="1">
                <a:solidFill>
                  <a:schemeClr val="bg1"/>
                </a:solidFill>
              </a:defRPr>
            </a:lvl1pPr>
          </a:lstStyle>
          <a:p>
            <a:r>
              <a:rPr lang="fi-FI"/>
              <a:t>Muokkaa ots. perustyyl. napsautt.</a:t>
            </a:r>
            <a:endParaRPr lang="fi-FI" dirty="0"/>
          </a:p>
        </p:txBody>
      </p:sp>
      <p:sp>
        <p:nvSpPr>
          <p:cNvPr id="7" name="Text Placeholder 14"/>
          <p:cNvSpPr>
            <a:spLocks noGrp="1"/>
          </p:cNvSpPr>
          <p:nvPr>
            <p:ph type="body" sz="quarter" idx="13"/>
          </p:nvPr>
        </p:nvSpPr>
        <p:spPr>
          <a:xfrm>
            <a:off x="1727200" y="3600003"/>
            <a:ext cx="8642350" cy="1584772"/>
          </a:xfrm>
        </p:spPr>
        <p:txBody>
          <a:bodyPr/>
          <a:lstStyle>
            <a:lvl1pPr marL="0" indent="0" algn="ctr">
              <a:buFontTx/>
              <a:buNone/>
              <a:defRPr sz="2000">
                <a:solidFill>
                  <a:schemeClr val="bg1"/>
                </a:solidFill>
              </a:defRPr>
            </a:lvl1pPr>
          </a:lstStyle>
          <a:p>
            <a:pPr lvl="0"/>
            <a:r>
              <a:rPr lang="fi-FI"/>
              <a:t>Muokkaa tekstin perustyylejä napsauttamalla</a:t>
            </a:r>
          </a:p>
        </p:txBody>
      </p:sp>
    </p:spTree>
    <p:extLst>
      <p:ext uri="{BB962C8B-B14F-4D97-AF65-F5344CB8AC3E}">
        <p14:creationId xmlns:p14="http://schemas.microsoft.com/office/powerpoint/2010/main" val="3102397630"/>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Section Header A">
    <p:bg>
      <p:bgPr>
        <a:solidFill>
          <a:schemeClr val="accent2"/>
        </a:solidFill>
        <a:effectLst/>
      </p:bgPr>
    </p:bg>
    <p:spTree>
      <p:nvGrpSpPr>
        <p:cNvPr id="1" name=""/>
        <p:cNvGrpSpPr/>
        <p:nvPr/>
      </p:nvGrpSpPr>
      <p:grpSpPr>
        <a:xfrm>
          <a:off x="0" y="0"/>
          <a:ext cx="0" cy="0"/>
          <a:chOff x="0" y="0"/>
          <a:chExt cx="0" cy="0"/>
        </a:xfrm>
      </p:grpSpPr>
      <p:sp>
        <p:nvSpPr>
          <p:cNvPr id="8" name="Rectangle 7"/>
          <p:cNvSpPr/>
          <p:nvPr userDrawn="1"/>
        </p:nvSpPr>
        <p:spPr>
          <a:xfrm rot="2700000">
            <a:off x="3672905" y="1031860"/>
            <a:ext cx="4824536" cy="482453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Rectangle 8"/>
          <p:cNvSpPr/>
          <p:nvPr userDrawn="1"/>
        </p:nvSpPr>
        <p:spPr>
          <a:xfrm rot="2700000">
            <a:off x="1663077" y="2385634"/>
            <a:ext cx="2116992" cy="2116992"/>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Rectangle 9"/>
          <p:cNvSpPr/>
          <p:nvPr userDrawn="1"/>
        </p:nvSpPr>
        <p:spPr>
          <a:xfrm rot="2700000">
            <a:off x="8318269" y="2385634"/>
            <a:ext cx="2116992" cy="2116992"/>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Date Placeholder 2"/>
          <p:cNvSpPr>
            <a:spLocks noGrp="1"/>
          </p:cNvSpPr>
          <p:nvPr>
            <p:ph type="dt" sz="half" idx="10"/>
          </p:nvPr>
        </p:nvSpPr>
        <p:spPr/>
        <p:txBody>
          <a:bodyPr/>
          <a:lstStyle>
            <a:lvl1pPr>
              <a:defRPr>
                <a:noFill/>
              </a:defRPr>
            </a:lvl1pPr>
          </a:lstStyle>
          <a:p>
            <a:fld id="{000059A1-0099-4B10-A5CF-27E515FB5E4A}" type="datetime3">
              <a:rPr lang="en-US" smtClean="0"/>
              <a:pPr/>
              <a:t>27 March 2020</a:t>
            </a:fld>
            <a:endParaRPr lang="fi-FI" dirty="0"/>
          </a:p>
        </p:txBody>
      </p:sp>
      <p:sp>
        <p:nvSpPr>
          <p:cNvPr id="4" name="Footer Placeholder 3"/>
          <p:cNvSpPr>
            <a:spLocks noGrp="1"/>
          </p:cNvSpPr>
          <p:nvPr>
            <p:ph type="ftr" sz="quarter" idx="11"/>
          </p:nvPr>
        </p:nvSpPr>
        <p:spPr/>
        <p:txBody>
          <a:bodyPr/>
          <a:lstStyle>
            <a:lvl1pPr>
              <a:defRPr>
                <a:noFill/>
              </a:defRPr>
            </a:lvl1pPr>
          </a:lstStyle>
          <a:p>
            <a:r>
              <a:rPr lang="fi-FI"/>
              <a:t>Presentation name</a:t>
            </a:r>
            <a:endParaRPr lang="fi-FI" dirty="0"/>
          </a:p>
        </p:txBody>
      </p:sp>
      <p:sp>
        <p:nvSpPr>
          <p:cNvPr id="5" name="Slide Number Placeholder 4"/>
          <p:cNvSpPr>
            <a:spLocks noGrp="1"/>
          </p:cNvSpPr>
          <p:nvPr>
            <p:ph type="sldNum" sz="quarter" idx="12"/>
          </p:nvPr>
        </p:nvSpPr>
        <p:spPr/>
        <p:txBody>
          <a:bodyPr/>
          <a:lstStyle>
            <a:lvl1pPr>
              <a:defRPr>
                <a:noFill/>
              </a:defRPr>
            </a:lvl1pPr>
          </a:lstStyle>
          <a:p>
            <a:fld id="{8BA1D61E-DCAC-4F3F-A9E2-B5195B305580}" type="slidenum">
              <a:rPr lang="fi-FI" smtClean="0"/>
              <a:pPr/>
              <a:t>‹#›</a:t>
            </a:fld>
            <a:endParaRPr lang="fi-FI" dirty="0"/>
          </a:p>
        </p:txBody>
      </p:sp>
      <p:sp>
        <p:nvSpPr>
          <p:cNvPr id="6" name="Title 1"/>
          <p:cNvSpPr>
            <a:spLocks noGrp="1"/>
          </p:cNvSpPr>
          <p:nvPr>
            <p:ph type="ctrTitle"/>
          </p:nvPr>
        </p:nvSpPr>
        <p:spPr>
          <a:xfrm>
            <a:off x="1727200" y="1223739"/>
            <a:ext cx="8642350" cy="2232249"/>
          </a:xfrm>
        </p:spPr>
        <p:txBody>
          <a:bodyPr anchor="b" anchorCtr="0"/>
          <a:lstStyle>
            <a:lvl1pPr algn="ctr">
              <a:lnSpc>
                <a:spcPct val="85000"/>
              </a:lnSpc>
              <a:defRPr sz="4000" b="1">
                <a:solidFill>
                  <a:schemeClr val="bg1"/>
                </a:solidFill>
              </a:defRPr>
            </a:lvl1pPr>
          </a:lstStyle>
          <a:p>
            <a:r>
              <a:rPr lang="fi-FI"/>
              <a:t>Muokkaa ots. perustyyl. napsautt.</a:t>
            </a:r>
            <a:endParaRPr lang="fi-FI" dirty="0"/>
          </a:p>
        </p:txBody>
      </p:sp>
      <p:sp>
        <p:nvSpPr>
          <p:cNvPr id="7" name="Text Placeholder 14"/>
          <p:cNvSpPr>
            <a:spLocks noGrp="1"/>
          </p:cNvSpPr>
          <p:nvPr>
            <p:ph type="body" sz="quarter" idx="13"/>
          </p:nvPr>
        </p:nvSpPr>
        <p:spPr>
          <a:xfrm>
            <a:off x="1727200" y="3600003"/>
            <a:ext cx="8642350" cy="1584772"/>
          </a:xfrm>
        </p:spPr>
        <p:txBody>
          <a:bodyPr/>
          <a:lstStyle>
            <a:lvl1pPr marL="0" indent="0" algn="ctr">
              <a:buFontTx/>
              <a:buNone/>
              <a:defRPr sz="2000">
                <a:solidFill>
                  <a:schemeClr val="bg1"/>
                </a:solidFill>
              </a:defRPr>
            </a:lvl1pPr>
          </a:lstStyle>
          <a:p>
            <a:pPr lvl="0"/>
            <a:r>
              <a:rPr lang="fi-FI"/>
              <a:t>Muokkaa tekstin perustyylejä napsauttamalla</a:t>
            </a:r>
          </a:p>
        </p:txBody>
      </p:sp>
    </p:spTree>
    <p:extLst>
      <p:ext uri="{BB962C8B-B14F-4D97-AF65-F5344CB8AC3E}">
        <p14:creationId xmlns:p14="http://schemas.microsoft.com/office/powerpoint/2010/main" val="4134099197"/>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Section Header A">
    <p:bg>
      <p:bgPr>
        <a:solidFill>
          <a:schemeClr val="accent3"/>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noFill/>
              </a:defRPr>
            </a:lvl1pPr>
          </a:lstStyle>
          <a:p>
            <a:fld id="{000059A1-0099-4B10-A5CF-27E515FB5E4A}" type="datetime3">
              <a:rPr lang="en-US" smtClean="0"/>
              <a:pPr/>
              <a:t>27 March 2020</a:t>
            </a:fld>
            <a:endParaRPr lang="fi-FI" dirty="0"/>
          </a:p>
        </p:txBody>
      </p:sp>
      <p:sp>
        <p:nvSpPr>
          <p:cNvPr id="4" name="Footer Placeholder 3"/>
          <p:cNvSpPr>
            <a:spLocks noGrp="1"/>
          </p:cNvSpPr>
          <p:nvPr>
            <p:ph type="ftr" sz="quarter" idx="11"/>
          </p:nvPr>
        </p:nvSpPr>
        <p:spPr/>
        <p:txBody>
          <a:bodyPr/>
          <a:lstStyle>
            <a:lvl1pPr>
              <a:defRPr>
                <a:noFill/>
              </a:defRPr>
            </a:lvl1pPr>
          </a:lstStyle>
          <a:p>
            <a:r>
              <a:rPr lang="fi-FI"/>
              <a:t>Presentation name</a:t>
            </a:r>
            <a:endParaRPr lang="fi-FI" dirty="0"/>
          </a:p>
        </p:txBody>
      </p:sp>
      <p:sp>
        <p:nvSpPr>
          <p:cNvPr id="5" name="Slide Number Placeholder 4"/>
          <p:cNvSpPr>
            <a:spLocks noGrp="1"/>
          </p:cNvSpPr>
          <p:nvPr>
            <p:ph type="sldNum" sz="quarter" idx="12"/>
          </p:nvPr>
        </p:nvSpPr>
        <p:spPr/>
        <p:txBody>
          <a:bodyPr/>
          <a:lstStyle>
            <a:lvl1pPr>
              <a:defRPr>
                <a:noFill/>
              </a:defRPr>
            </a:lvl1pPr>
          </a:lstStyle>
          <a:p>
            <a:fld id="{8BA1D61E-DCAC-4F3F-A9E2-B5195B305580}" type="slidenum">
              <a:rPr lang="fi-FI" smtClean="0"/>
              <a:pPr/>
              <a:t>‹#›</a:t>
            </a:fld>
            <a:endParaRPr lang="fi-FI" dirty="0"/>
          </a:p>
        </p:txBody>
      </p:sp>
      <p:sp>
        <p:nvSpPr>
          <p:cNvPr id="6" name="Title 1"/>
          <p:cNvSpPr>
            <a:spLocks noGrp="1"/>
          </p:cNvSpPr>
          <p:nvPr>
            <p:ph type="ctrTitle"/>
          </p:nvPr>
        </p:nvSpPr>
        <p:spPr>
          <a:xfrm>
            <a:off x="1727200" y="1223739"/>
            <a:ext cx="8642350" cy="2232249"/>
          </a:xfrm>
        </p:spPr>
        <p:txBody>
          <a:bodyPr anchor="b" anchorCtr="0"/>
          <a:lstStyle>
            <a:lvl1pPr algn="ctr">
              <a:lnSpc>
                <a:spcPct val="85000"/>
              </a:lnSpc>
              <a:defRPr sz="4000" b="1">
                <a:solidFill>
                  <a:schemeClr val="bg1"/>
                </a:solidFill>
              </a:defRPr>
            </a:lvl1pPr>
          </a:lstStyle>
          <a:p>
            <a:r>
              <a:rPr lang="fi-FI"/>
              <a:t>Muokkaa ots. perustyyl. napsautt.</a:t>
            </a:r>
            <a:endParaRPr lang="fi-FI" dirty="0"/>
          </a:p>
        </p:txBody>
      </p:sp>
      <p:sp>
        <p:nvSpPr>
          <p:cNvPr id="7" name="Text Placeholder 14"/>
          <p:cNvSpPr>
            <a:spLocks noGrp="1"/>
          </p:cNvSpPr>
          <p:nvPr>
            <p:ph type="body" sz="quarter" idx="13"/>
          </p:nvPr>
        </p:nvSpPr>
        <p:spPr>
          <a:xfrm>
            <a:off x="1727200" y="3600003"/>
            <a:ext cx="8642350" cy="1584772"/>
          </a:xfrm>
        </p:spPr>
        <p:txBody>
          <a:bodyPr/>
          <a:lstStyle>
            <a:lvl1pPr marL="0" indent="0" algn="ctr">
              <a:buFontTx/>
              <a:buNone/>
              <a:defRPr sz="2000">
                <a:solidFill>
                  <a:schemeClr val="bg1"/>
                </a:solidFill>
              </a:defRPr>
            </a:lvl1pPr>
          </a:lstStyle>
          <a:p>
            <a:pPr lvl="0"/>
            <a:r>
              <a:rPr lang="fi-FI"/>
              <a:t>Muokkaa tekstin perustyylejä napsauttamalla</a:t>
            </a:r>
          </a:p>
        </p:txBody>
      </p:sp>
    </p:spTree>
    <p:extLst>
      <p:ext uri="{BB962C8B-B14F-4D97-AF65-F5344CB8AC3E}">
        <p14:creationId xmlns:p14="http://schemas.microsoft.com/office/powerpoint/2010/main" val="2890944045"/>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0_Section Header A">
    <p:bg>
      <p:bgPr>
        <a:solidFill>
          <a:schemeClr val="accent3"/>
        </a:solidFill>
        <a:effectLst/>
      </p:bgPr>
    </p:bg>
    <p:spTree>
      <p:nvGrpSpPr>
        <p:cNvPr id="1" name=""/>
        <p:cNvGrpSpPr/>
        <p:nvPr/>
      </p:nvGrpSpPr>
      <p:grpSpPr>
        <a:xfrm>
          <a:off x="0" y="0"/>
          <a:ext cx="0" cy="0"/>
          <a:chOff x="0" y="0"/>
          <a:chExt cx="0" cy="0"/>
        </a:xfrm>
      </p:grpSpPr>
      <p:sp>
        <p:nvSpPr>
          <p:cNvPr id="8" name="Rectangle 7"/>
          <p:cNvSpPr/>
          <p:nvPr userDrawn="1"/>
        </p:nvSpPr>
        <p:spPr>
          <a:xfrm rot="2700000">
            <a:off x="3672905" y="1031860"/>
            <a:ext cx="4824536" cy="48245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Rectangle 8"/>
          <p:cNvSpPr/>
          <p:nvPr userDrawn="1"/>
        </p:nvSpPr>
        <p:spPr>
          <a:xfrm rot="2700000">
            <a:off x="1663077" y="2385634"/>
            <a:ext cx="2116992" cy="2116992"/>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Rectangle 9"/>
          <p:cNvSpPr/>
          <p:nvPr userDrawn="1"/>
        </p:nvSpPr>
        <p:spPr>
          <a:xfrm rot="2700000">
            <a:off x="8318269" y="2385634"/>
            <a:ext cx="2116992" cy="2116992"/>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Date Placeholder 2"/>
          <p:cNvSpPr>
            <a:spLocks noGrp="1"/>
          </p:cNvSpPr>
          <p:nvPr>
            <p:ph type="dt" sz="half" idx="10"/>
          </p:nvPr>
        </p:nvSpPr>
        <p:spPr/>
        <p:txBody>
          <a:bodyPr/>
          <a:lstStyle>
            <a:lvl1pPr>
              <a:defRPr>
                <a:noFill/>
              </a:defRPr>
            </a:lvl1pPr>
          </a:lstStyle>
          <a:p>
            <a:fld id="{000059A1-0099-4B10-A5CF-27E515FB5E4A}" type="datetime3">
              <a:rPr lang="en-US" smtClean="0"/>
              <a:pPr/>
              <a:t>27 March 2020</a:t>
            </a:fld>
            <a:endParaRPr lang="fi-FI" dirty="0"/>
          </a:p>
        </p:txBody>
      </p:sp>
      <p:sp>
        <p:nvSpPr>
          <p:cNvPr id="4" name="Footer Placeholder 3"/>
          <p:cNvSpPr>
            <a:spLocks noGrp="1"/>
          </p:cNvSpPr>
          <p:nvPr>
            <p:ph type="ftr" sz="quarter" idx="11"/>
          </p:nvPr>
        </p:nvSpPr>
        <p:spPr/>
        <p:txBody>
          <a:bodyPr/>
          <a:lstStyle>
            <a:lvl1pPr>
              <a:defRPr>
                <a:noFill/>
              </a:defRPr>
            </a:lvl1pPr>
          </a:lstStyle>
          <a:p>
            <a:r>
              <a:rPr lang="fi-FI"/>
              <a:t>Presentation name</a:t>
            </a:r>
            <a:endParaRPr lang="fi-FI" dirty="0"/>
          </a:p>
        </p:txBody>
      </p:sp>
      <p:sp>
        <p:nvSpPr>
          <p:cNvPr id="5" name="Slide Number Placeholder 4"/>
          <p:cNvSpPr>
            <a:spLocks noGrp="1"/>
          </p:cNvSpPr>
          <p:nvPr>
            <p:ph type="sldNum" sz="quarter" idx="12"/>
          </p:nvPr>
        </p:nvSpPr>
        <p:spPr/>
        <p:txBody>
          <a:bodyPr/>
          <a:lstStyle>
            <a:lvl1pPr>
              <a:defRPr>
                <a:noFill/>
              </a:defRPr>
            </a:lvl1pPr>
          </a:lstStyle>
          <a:p>
            <a:fld id="{8BA1D61E-DCAC-4F3F-A9E2-B5195B305580}" type="slidenum">
              <a:rPr lang="fi-FI" smtClean="0"/>
              <a:pPr/>
              <a:t>‹#›</a:t>
            </a:fld>
            <a:endParaRPr lang="fi-FI" dirty="0"/>
          </a:p>
        </p:txBody>
      </p:sp>
      <p:sp>
        <p:nvSpPr>
          <p:cNvPr id="6" name="Title 1"/>
          <p:cNvSpPr>
            <a:spLocks noGrp="1"/>
          </p:cNvSpPr>
          <p:nvPr>
            <p:ph type="ctrTitle"/>
          </p:nvPr>
        </p:nvSpPr>
        <p:spPr>
          <a:xfrm>
            <a:off x="1727200" y="1223739"/>
            <a:ext cx="8642350" cy="2232249"/>
          </a:xfrm>
        </p:spPr>
        <p:txBody>
          <a:bodyPr anchor="b" anchorCtr="0"/>
          <a:lstStyle>
            <a:lvl1pPr algn="ctr">
              <a:lnSpc>
                <a:spcPct val="85000"/>
              </a:lnSpc>
              <a:defRPr sz="4000" b="1">
                <a:solidFill>
                  <a:schemeClr val="bg1"/>
                </a:solidFill>
              </a:defRPr>
            </a:lvl1pPr>
          </a:lstStyle>
          <a:p>
            <a:r>
              <a:rPr lang="fi-FI"/>
              <a:t>Muokkaa ots. perustyyl. napsautt.</a:t>
            </a:r>
            <a:endParaRPr lang="fi-FI" dirty="0"/>
          </a:p>
        </p:txBody>
      </p:sp>
      <p:sp>
        <p:nvSpPr>
          <p:cNvPr id="7" name="Text Placeholder 14"/>
          <p:cNvSpPr>
            <a:spLocks noGrp="1"/>
          </p:cNvSpPr>
          <p:nvPr>
            <p:ph type="body" sz="quarter" idx="13"/>
          </p:nvPr>
        </p:nvSpPr>
        <p:spPr>
          <a:xfrm>
            <a:off x="1727200" y="3600003"/>
            <a:ext cx="8642350" cy="1584772"/>
          </a:xfrm>
        </p:spPr>
        <p:txBody>
          <a:bodyPr/>
          <a:lstStyle>
            <a:lvl1pPr marL="0" indent="0" algn="ctr">
              <a:buFontTx/>
              <a:buNone/>
              <a:defRPr sz="2000">
                <a:solidFill>
                  <a:schemeClr val="bg1"/>
                </a:solidFill>
              </a:defRPr>
            </a:lvl1pPr>
          </a:lstStyle>
          <a:p>
            <a:pPr lvl="0"/>
            <a:r>
              <a:rPr lang="fi-FI"/>
              <a:t>Muokkaa tekstin perustyylejä napsauttamalla</a:t>
            </a:r>
          </a:p>
        </p:txBody>
      </p:sp>
    </p:spTree>
    <p:extLst>
      <p:ext uri="{BB962C8B-B14F-4D97-AF65-F5344CB8AC3E}">
        <p14:creationId xmlns:p14="http://schemas.microsoft.com/office/powerpoint/2010/main" val="2538022300"/>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Section Header A">
    <p:bg>
      <p:bgPr>
        <a:solidFill>
          <a:schemeClr val="accent4"/>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noFill/>
              </a:defRPr>
            </a:lvl1pPr>
          </a:lstStyle>
          <a:p>
            <a:fld id="{000059A1-0099-4B10-A5CF-27E515FB5E4A}" type="datetime3">
              <a:rPr lang="en-US" smtClean="0"/>
              <a:pPr/>
              <a:t>27 March 2020</a:t>
            </a:fld>
            <a:endParaRPr lang="fi-FI" dirty="0"/>
          </a:p>
        </p:txBody>
      </p:sp>
      <p:sp>
        <p:nvSpPr>
          <p:cNvPr id="4" name="Footer Placeholder 3"/>
          <p:cNvSpPr>
            <a:spLocks noGrp="1"/>
          </p:cNvSpPr>
          <p:nvPr>
            <p:ph type="ftr" sz="quarter" idx="11"/>
          </p:nvPr>
        </p:nvSpPr>
        <p:spPr/>
        <p:txBody>
          <a:bodyPr/>
          <a:lstStyle>
            <a:lvl1pPr>
              <a:defRPr>
                <a:noFill/>
              </a:defRPr>
            </a:lvl1pPr>
          </a:lstStyle>
          <a:p>
            <a:r>
              <a:rPr lang="fi-FI"/>
              <a:t>Presentation name</a:t>
            </a:r>
            <a:endParaRPr lang="fi-FI" dirty="0"/>
          </a:p>
        </p:txBody>
      </p:sp>
      <p:sp>
        <p:nvSpPr>
          <p:cNvPr id="5" name="Slide Number Placeholder 4"/>
          <p:cNvSpPr>
            <a:spLocks noGrp="1"/>
          </p:cNvSpPr>
          <p:nvPr>
            <p:ph type="sldNum" sz="quarter" idx="12"/>
          </p:nvPr>
        </p:nvSpPr>
        <p:spPr/>
        <p:txBody>
          <a:bodyPr/>
          <a:lstStyle>
            <a:lvl1pPr>
              <a:defRPr>
                <a:noFill/>
              </a:defRPr>
            </a:lvl1pPr>
          </a:lstStyle>
          <a:p>
            <a:fld id="{8BA1D61E-DCAC-4F3F-A9E2-B5195B305580}" type="slidenum">
              <a:rPr lang="fi-FI" smtClean="0"/>
              <a:pPr/>
              <a:t>‹#›</a:t>
            </a:fld>
            <a:endParaRPr lang="fi-FI" dirty="0"/>
          </a:p>
        </p:txBody>
      </p:sp>
      <p:sp>
        <p:nvSpPr>
          <p:cNvPr id="6" name="Title 1"/>
          <p:cNvSpPr>
            <a:spLocks noGrp="1"/>
          </p:cNvSpPr>
          <p:nvPr>
            <p:ph type="ctrTitle"/>
          </p:nvPr>
        </p:nvSpPr>
        <p:spPr>
          <a:xfrm>
            <a:off x="1727200" y="1223739"/>
            <a:ext cx="8642350" cy="2232249"/>
          </a:xfrm>
        </p:spPr>
        <p:txBody>
          <a:bodyPr anchor="b" anchorCtr="0"/>
          <a:lstStyle>
            <a:lvl1pPr algn="ctr">
              <a:lnSpc>
                <a:spcPct val="85000"/>
              </a:lnSpc>
              <a:defRPr sz="4000" b="1">
                <a:solidFill>
                  <a:schemeClr val="bg1"/>
                </a:solidFill>
              </a:defRPr>
            </a:lvl1pPr>
          </a:lstStyle>
          <a:p>
            <a:r>
              <a:rPr lang="fi-FI"/>
              <a:t>Muokkaa ots. perustyyl. napsautt.</a:t>
            </a:r>
            <a:endParaRPr lang="fi-FI" dirty="0"/>
          </a:p>
        </p:txBody>
      </p:sp>
      <p:sp>
        <p:nvSpPr>
          <p:cNvPr id="7" name="Text Placeholder 14"/>
          <p:cNvSpPr>
            <a:spLocks noGrp="1"/>
          </p:cNvSpPr>
          <p:nvPr>
            <p:ph type="body" sz="quarter" idx="13"/>
          </p:nvPr>
        </p:nvSpPr>
        <p:spPr>
          <a:xfrm>
            <a:off x="1727200" y="3600003"/>
            <a:ext cx="8642350" cy="1584772"/>
          </a:xfrm>
        </p:spPr>
        <p:txBody>
          <a:bodyPr/>
          <a:lstStyle>
            <a:lvl1pPr marL="0" indent="0" algn="ctr">
              <a:buFontTx/>
              <a:buNone/>
              <a:defRPr sz="2000">
                <a:solidFill>
                  <a:schemeClr val="bg1"/>
                </a:solidFill>
              </a:defRPr>
            </a:lvl1pPr>
          </a:lstStyle>
          <a:p>
            <a:pPr lvl="0"/>
            <a:r>
              <a:rPr lang="fi-FI"/>
              <a:t>Muokkaa tekstin perustyylejä napsauttamalla</a:t>
            </a:r>
          </a:p>
        </p:txBody>
      </p:sp>
    </p:spTree>
    <p:extLst>
      <p:ext uri="{BB962C8B-B14F-4D97-AF65-F5344CB8AC3E}">
        <p14:creationId xmlns:p14="http://schemas.microsoft.com/office/powerpoint/2010/main" val="2518064556"/>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1_Section Header A">
    <p:bg>
      <p:bgPr>
        <a:solidFill>
          <a:schemeClr val="accent4"/>
        </a:solidFill>
        <a:effectLst/>
      </p:bgPr>
    </p:bg>
    <p:spTree>
      <p:nvGrpSpPr>
        <p:cNvPr id="1" name=""/>
        <p:cNvGrpSpPr/>
        <p:nvPr/>
      </p:nvGrpSpPr>
      <p:grpSpPr>
        <a:xfrm>
          <a:off x="0" y="0"/>
          <a:ext cx="0" cy="0"/>
          <a:chOff x="0" y="0"/>
          <a:chExt cx="0" cy="0"/>
        </a:xfrm>
      </p:grpSpPr>
      <p:sp>
        <p:nvSpPr>
          <p:cNvPr id="8" name="Rectangle 7"/>
          <p:cNvSpPr/>
          <p:nvPr userDrawn="1"/>
        </p:nvSpPr>
        <p:spPr>
          <a:xfrm rot="2700000">
            <a:off x="3672905" y="1031860"/>
            <a:ext cx="4824536" cy="482453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Rectangle 8"/>
          <p:cNvSpPr/>
          <p:nvPr userDrawn="1"/>
        </p:nvSpPr>
        <p:spPr>
          <a:xfrm rot="2700000">
            <a:off x="1663077" y="2385634"/>
            <a:ext cx="2116992" cy="2116992"/>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Rectangle 9"/>
          <p:cNvSpPr/>
          <p:nvPr userDrawn="1"/>
        </p:nvSpPr>
        <p:spPr>
          <a:xfrm rot="2700000">
            <a:off x="8318269" y="2385634"/>
            <a:ext cx="2116992" cy="2116992"/>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Date Placeholder 2"/>
          <p:cNvSpPr>
            <a:spLocks noGrp="1"/>
          </p:cNvSpPr>
          <p:nvPr>
            <p:ph type="dt" sz="half" idx="10"/>
          </p:nvPr>
        </p:nvSpPr>
        <p:spPr/>
        <p:txBody>
          <a:bodyPr/>
          <a:lstStyle>
            <a:lvl1pPr>
              <a:defRPr>
                <a:noFill/>
              </a:defRPr>
            </a:lvl1pPr>
          </a:lstStyle>
          <a:p>
            <a:fld id="{000059A1-0099-4B10-A5CF-27E515FB5E4A}" type="datetime3">
              <a:rPr lang="en-US" smtClean="0"/>
              <a:pPr/>
              <a:t>27 March 2020</a:t>
            </a:fld>
            <a:endParaRPr lang="fi-FI" dirty="0"/>
          </a:p>
        </p:txBody>
      </p:sp>
      <p:sp>
        <p:nvSpPr>
          <p:cNvPr id="4" name="Footer Placeholder 3"/>
          <p:cNvSpPr>
            <a:spLocks noGrp="1"/>
          </p:cNvSpPr>
          <p:nvPr>
            <p:ph type="ftr" sz="quarter" idx="11"/>
          </p:nvPr>
        </p:nvSpPr>
        <p:spPr/>
        <p:txBody>
          <a:bodyPr/>
          <a:lstStyle>
            <a:lvl1pPr>
              <a:defRPr>
                <a:noFill/>
              </a:defRPr>
            </a:lvl1pPr>
          </a:lstStyle>
          <a:p>
            <a:r>
              <a:rPr lang="fi-FI"/>
              <a:t>Presentation name</a:t>
            </a:r>
            <a:endParaRPr lang="fi-FI" dirty="0"/>
          </a:p>
        </p:txBody>
      </p:sp>
      <p:sp>
        <p:nvSpPr>
          <p:cNvPr id="5" name="Slide Number Placeholder 4"/>
          <p:cNvSpPr>
            <a:spLocks noGrp="1"/>
          </p:cNvSpPr>
          <p:nvPr>
            <p:ph type="sldNum" sz="quarter" idx="12"/>
          </p:nvPr>
        </p:nvSpPr>
        <p:spPr/>
        <p:txBody>
          <a:bodyPr/>
          <a:lstStyle>
            <a:lvl1pPr>
              <a:defRPr>
                <a:noFill/>
              </a:defRPr>
            </a:lvl1pPr>
          </a:lstStyle>
          <a:p>
            <a:fld id="{8BA1D61E-DCAC-4F3F-A9E2-B5195B305580}" type="slidenum">
              <a:rPr lang="fi-FI" smtClean="0"/>
              <a:pPr/>
              <a:t>‹#›</a:t>
            </a:fld>
            <a:endParaRPr lang="fi-FI" dirty="0"/>
          </a:p>
        </p:txBody>
      </p:sp>
      <p:sp>
        <p:nvSpPr>
          <p:cNvPr id="6" name="Title 1"/>
          <p:cNvSpPr>
            <a:spLocks noGrp="1"/>
          </p:cNvSpPr>
          <p:nvPr>
            <p:ph type="ctrTitle"/>
          </p:nvPr>
        </p:nvSpPr>
        <p:spPr>
          <a:xfrm>
            <a:off x="1727200" y="1223739"/>
            <a:ext cx="8642350" cy="2232249"/>
          </a:xfrm>
        </p:spPr>
        <p:txBody>
          <a:bodyPr anchor="b" anchorCtr="0"/>
          <a:lstStyle>
            <a:lvl1pPr algn="ctr">
              <a:lnSpc>
                <a:spcPct val="85000"/>
              </a:lnSpc>
              <a:defRPr sz="4000" b="1">
                <a:solidFill>
                  <a:schemeClr val="bg1"/>
                </a:solidFill>
              </a:defRPr>
            </a:lvl1pPr>
          </a:lstStyle>
          <a:p>
            <a:r>
              <a:rPr lang="fi-FI"/>
              <a:t>Muokkaa ots. perustyyl. napsautt.</a:t>
            </a:r>
            <a:endParaRPr lang="fi-FI" dirty="0"/>
          </a:p>
        </p:txBody>
      </p:sp>
      <p:sp>
        <p:nvSpPr>
          <p:cNvPr id="7" name="Text Placeholder 14"/>
          <p:cNvSpPr>
            <a:spLocks noGrp="1"/>
          </p:cNvSpPr>
          <p:nvPr>
            <p:ph type="body" sz="quarter" idx="13"/>
          </p:nvPr>
        </p:nvSpPr>
        <p:spPr>
          <a:xfrm>
            <a:off x="1727200" y="3600003"/>
            <a:ext cx="8642350" cy="1584772"/>
          </a:xfrm>
        </p:spPr>
        <p:txBody>
          <a:bodyPr/>
          <a:lstStyle>
            <a:lvl1pPr marL="0" indent="0" algn="ctr">
              <a:buFontTx/>
              <a:buNone/>
              <a:defRPr sz="2000">
                <a:solidFill>
                  <a:schemeClr val="bg1"/>
                </a:solidFill>
              </a:defRPr>
            </a:lvl1pPr>
          </a:lstStyle>
          <a:p>
            <a:pPr lvl="0"/>
            <a:r>
              <a:rPr lang="fi-FI"/>
              <a:t>Muokkaa tekstin perustyylejä napsauttamalla</a:t>
            </a:r>
          </a:p>
        </p:txBody>
      </p:sp>
    </p:spTree>
    <p:extLst>
      <p:ext uri="{BB962C8B-B14F-4D97-AF65-F5344CB8AC3E}">
        <p14:creationId xmlns:p14="http://schemas.microsoft.com/office/powerpoint/2010/main" val="371538128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chemeClr val="tx2"/>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4"/>
          </p:nvPr>
        </p:nvSpPr>
        <p:spPr/>
        <p:txBody>
          <a:bodyPr/>
          <a:lstStyle>
            <a:lvl1pPr>
              <a:defRPr>
                <a:noFill/>
              </a:defRPr>
            </a:lvl1p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lvl1pPr>
              <a:defRPr>
                <a:noFill/>
              </a:defRPr>
            </a:lvl1pPr>
          </a:lstStyle>
          <a:p>
            <a:r>
              <a:rPr lang="fi-FI"/>
              <a:t>Presentation name</a:t>
            </a:r>
            <a:endParaRPr lang="fi-FI" dirty="0"/>
          </a:p>
        </p:txBody>
      </p:sp>
      <p:sp>
        <p:nvSpPr>
          <p:cNvPr id="4" name="Slide Number Placeholder 3"/>
          <p:cNvSpPr>
            <a:spLocks noGrp="1"/>
          </p:cNvSpPr>
          <p:nvPr>
            <p:ph type="sldNum" sz="quarter" idx="16"/>
          </p:nvPr>
        </p:nvSpPr>
        <p:spPr/>
        <p:txBody>
          <a:bodyPr/>
          <a:lstStyle>
            <a:lvl1pPr>
              <a:defRPr>
                <a:noFill/>
              </a:defRPr>
            </a:lvl1pPr>
          </a:lstStyle>
          <a:p>
            <a:fld id="{8BA1D61E-DCAC-4F3F-A9E2-B5195B305580}" type="slidenum">
              <a:rPr lang="fi-FI" smtClean="0"/>
              <a:pPr/>
              <a:t>‹#›</a:t>
            </a:fld>
            <a:endParaRPr lang="fi-FI" dirty="0"/>
          </a:p>
        </p:txBody>
      </p:sp>
      <p:sp>
        <p:nvSpPr>
          <p:cNvPr id="8" name="Title 1"/>
          <p:cNvSpPr>
            <a:spLocks noGrp="1"/>
          </p:cNvSpPr>
          <p:nvPr>
            <p:ph type="ctrTitle"/>
          </p:nvPr>
        </p:nvSpPr>
        <p:spPr>
          <a:xfrm>
            <a:off x="1727200" y="1727795"/>
            <a:ext cx="8642350" cy="2232249"/>
          </a:xfrm>
        </p:spPr>
        <p:txBody>
          <a:bodyPr anchor="b" anchorCtr="0"/>
          <a:lstStyle>
            <a:lvl1pPr algn="ctr">
              <a:lnSpc>
                <a:spcPct val="85000"/>
              </a:lnSpc>
              <a:defRPr sz="3000" b="1">
                <a:solidFill>
                  <a:schemeClr val="bg1"/>
                </a:solidFill>
              </a:defRPr>
            </a:lvl1pPr>
          </a:lstStyle>
          <a:p>
            <a:r>
              <a:rPr lang="fi-FI"/>
              <a:t>Muokkaa ots. perustyyl. napsautt.</a:t>
            </a:r>
            <a:endParaRPr lang="fi-FI" dirty="0"/>
          </a:p>
        </p:txBody>
      </p:sp>
      <p:sp>
        <p:nvSpPr>
          <p:cNvPr id="9" name="Text Placeholder 14"/>
          <p:cNvSpPr>
            <a:spLocks noGrp="1"/>
          </p:cNvSpPr>
          <p:nvPr>
            <p:ph type="body" sz="quarter" idx="13"/>
          </p:nvPr>
        </p:nvSpPr>
        <p:spPr>
          <a:xfrm>
            <a:off x="1727200" y="4104059"/>
            <a:ext cx="8642350" cy="1584772"/>
          </a:xfrm>
        </p:spPr>
        <p:txBody>
          <a:bodyPr/>
          <a:lstStyle>
            <a:lvl1pPr marL="0" indent="0" algn="ctr">
              <a:buFontTx/>
              <a:buNone/>
              <a:defRPr sz="1800">
                <a:solidFill>
                  <a:schemeClr val="bg1"/>
                </a:solidFill>
              </a:defRPr>
            </a:lvl1pPr>
          </a:lstStyle>
          <a:p>
            <a:pPr lvl="0"/>
            <a:r>
              <a:rPr lang="fi-FI"/>
              <a:t>Muokkaa tekstin perustyylejä napsauttamalla</a:t>
            </a: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96598" y="463550"/>
            <a:ext cx="1705144" cy="932251"/>
          </a:xfrm>
          <a:prstGeom prst="rect">
            <a:avLst/>
          </a:prstGeom>
        </p:spPr>
      </p:pic>
    </p:spTree>
    <p:extLst>
      <p:ext uri="{BB962C8B-B14F-4D97-AF65-F5344CB8AC3E}">
        <p14:creationId xmlns:p14="http://schemas.microsoft.com/office/powerpoint/2010/main" val="1623985713"/>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Section Header A">
    <p:bg>
      <p:bgPr>
        <a:solidFill>
          <a:schemeClr val="accent5"/>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noFill/>
              </a:defRPr>
            </a:lvl1pPr>
          </a:lstStyle>
          <a:p>
            <a:fld id="{000059A1-0099-4B10-A5CF-27E515FB5E4A}" type="datetime3">
              <a:rPr lang="en-US" smtClean="0"/>
              <a:pPr/>
              <a:t>27 March 2020</a:t>
            </a:fld>
            <a:endParaRPr lang="fi-FI" dirty="0"/>
          </a:p>
        </p:txBody>
      </p:sp>
      <p:sp>
        <p:nvSpPr>
          <p:cNvPr id="4" name="Footer Placeholder 3"/>
          <p:cNvSpPr>
            <a:spLocks noGrp="1"/>
          </p:cNvSpPr>
          <p:nvPr>
            <p:ph type="ftr" sz="quarter" idx="11"/>
          </p:nvPr>
        </p:nvSpPr>
        <p:spPr/>
        <p:txBody>
          <a:bodyPr/>
          <a:lstStyle>
            <a:lvl1pPr>
              <a:defRPr>
                <a:noFill/>
              </a:defRPr>
            </a:lvl1pPr>
          </a:lstStyle>
          <a:p>
            <a:r>
              <a:rPr lang="fi-FI"/>
              <a:t>Presentation name</a:t>
            </a:r>
            <a:endParaRPr lang="fi-FI" dirty="0"/>
          </a:p>
        </p:txBody>
      </p:sp>
      <p:sp>
        <p:nvSpPr>
          <p:cNvPr id="5" name="Slide Number Placeholder 4"/>
          <p:cNvSpPr>
            <a:spLocks noGrp="1"/>
          </p:cNvSpPr>
          <p:nvPr>
            <p:ph type="sldNum" sz="quarter" idx="12"/>
          </p:nvPr>
        </p:nvSpPr>
        <p:spPr/>
        <p:txBody>
          <a:bodyPr/>
          <a:lstStyle>
            <a:lvl1pPr>
              <a:defRPr>
                <a:noFill/>
              </a:defRPr>
            </a:lvl1pPr>
          </a:lstStyle>
          <a:p>
            <a:fld id="{8BA1D61E-DCAC-4F3F-A9E2-B5195B305580}" type="slidenum">
              <a:rPr lang="fi-FI" smtClean="0"/>
              <a:pPr/>
              <a:t>‹#›</a:t>
            </a:fld>
            <a:endParaRPr lang="fi-FI" dirty="0"/>
          </a:p>
        </p:txBody>
      </p:sp>
      <p:sp>
        <p:nvSpPr>
          <p:cNvPr id="6" name="Title 1"/>
          <p:cNvSpPr>
            <a:spLocks noGrp="1"/>
          </p:cNvSpPr>
          <p:nvPr>
            <p:ph type="ctrTitle"/>
          </p:nvPr>
        </p:nvSpPr>
        <p:spPr>
          <a:xfrm>
            <a:off x="1727200" y="1223739"/>
            <a:ext cx="8642350" cy="2232249"/>
          </a:xfrm>
        </p:spPr>
        <p:txBody>
          <a:bodyPr anchor="b" anchorCtr="0"/>
          <a:lstStyle>
            <a:lvl1pPr algn="ctr">
              <a:lnSpc>
                <a:spcPct val="85000"/>
              </a:lnSpc>
              <a:defRPr sz="4000" b="1">
                <a:solidFill>
                  <a:schemeClr val="bg1"/>
                </a:solidFill>
              </a:defRPr>
            </a:lvl1pPr>
          </a:lstStyle>
          <a:p>
            <a:r>
              <a:rPr lang="fi-FI"/>
              <a:t>Muokkaa ots. perustyyl. napsautt.</a:t>
            </a:r>
            <a:endParaRPr lang="fi-FI" dirty="0"/>
          </a:p>
        </p:txBody>
      </p:sp>
      <p:sp>
        <p:nvSpPr>
          <p:cNvPr id="7" name="Text Placeholder 14"/>
          <p:cNvSpPr>
            <a:spLocks noGrp="1"/>
          </p:cNvSpPr>
          <p:nvPr>
            <p:ph type="body" sz="quarter" idx="13"/>
          </p:nvPr>
        </p:nvSpPr>
        <p:spPr>
          <a:xfrm>
            <a:off x="1727200" y="3600003"/>
            <a:ext cx="8642350" cy="1584772"/>
          </a:xfrm>
        </p:spPr>
        <p:txBody>
          <a:bodyPr/>
          <a:lstStyle>
            <a:lvl1pPr marL="0" indent="0" algn="ctr">
              <a:buFontTx/>
              <a:buNone/>
              <a:defRPr sz="2000">
                <a:solidFill>
                  <a:schemeClr val="bg1"/>
                </a:solidFill>
              </a:defRPr>
            </a:lvl1pPr>
          </a:lstStyle>
          <a:p>
            <a:pPr lvl="0"/>
            <a:r>
              <a:rPr lang="fi-FI"/>
              <a:t>Muokkaa tekstin perustyylejä napsauttamalla</a:t>
            </a:r>
          </a:p>
        </p:txBody>
      </p:sp>
    </p:spTree>
    <p:extLst>
      <p:ext uri="{BB962C8B-B14F-4D97-AF65-F5344CB8AC3E}">
        <p14:creationId xmlns:p14="http://schemas.microsoft.com/office/powerpoint/2010/main" val="210705417"/>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2_Section Header A">
    <p:bg>
      <p:bgPr>
        <a:solidFill>
          <a:schemeClr val="accent5"/>
        </a:solidFill>
        <a:effectLst/>
      </p:bgPr>
    </p:bg>
    <p:spTree>
      <p:nvGrpSpPr>
        <p:cNvPr id="1" name=""/>
        <p:cNvGrpSpPr/>
        <p:nvPr/>
      </p:nvGrpSpPr>
      <p:grpSpPr>
        <a:xfrm>
          <a:off x="0" y="0"/>
          <a:ext cx="0" cy="0"/>
          <a:chOff x="0" y="0"/>
          <a:chExt cx="0" cy="0"/>
        </a:xfrm>
      </p:grpSpPr>
      <p:sp>
        <p:nvSpPr>
          <p:cNvPr id="9" name="Rectangle 8"/>
          <p:cNvSpPr/>
          <p:nvPr userDrawn="1"/>
        </p:nvSpPr>
        <p:spPr>
          <a:xfrm rot="2700000">
            <a:off x="1663077" y="2385634"/>
            <a:ext cx="2116992" cy="2116992"/>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Rectangle 9"/>
          <p:cNvSpPr/>
          <p:nvPr userDrawn="1"/>
        </p:nvSpPr>
        <p:spPr>
          <a:xfrm rot="2700000">
            <a:off x="8318269" y="2385634"/>
            <a:ext cx="2116992" cy="2116992"/>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Rectangle 7"/>
          <p:cNvSpPr/>
          <p:nvPr userDrawn="1"/>
        </p:nvSpPr>
        <p:spPr>
          <a:xfrm rot="2700000">
            <a:off x="3672905" y="1031860"/>
            <a:ext cx="4824536" cy="48245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Date Placeholder 2"/>
          <p:cNvSpPr>
            <a:spLocks noGrp="1"/>
          </p:cNvSpPr>
          <p:nvPr>
            <p:ph type="dt" sz="half" idx="10"/>
          </p:nvPr>
        </p:nvSpPr>
        <p:spPr/>
        <p:txBody>
          <a:bodyPr/>
          <a:lstStyle>
            <a:lvl1pPr>
              <a:defRPr>
                <a:noFill/>
              </a:defRPr>
            </a:lvl1pPr>
          </a:lstStyle>
          <a:p>
            <a:fld id="{000059A1-0099-4B10-A5CF-27E515FB5E4A}" type="datetime3">
              <a:rPr lang="en-US" smtClean="0"/>
              <a:pPr/>
              <a:t>27 March 2020</a:t>
            </a:fld>
            <a:endParaRPr lang="fi-FI" dirty="0"/>
          </a:p>
        </p:txBody>
      </p:sp>
      <p:sp>
        <p:nvSpPr>
          <p:cNvPr id="4" name="Footer Placeholder 3"/>
          <p:cNvSpPr>
            <a:spLocks noGrp="1"/>
          </p:cNvSpPr>
          <p:nvPr>
            <p:ph type="ftr" sz="quarter" idx="11"/>
          </p:nvPr>
        </p:nvSpPr>
        <p:spPr/>
        <p:txBody>
          <a:bodyPr/>
          <a:lstStyle>
            <a:lvl1pPr>
              <a:defRPr>
                <a:noFill/>
              </a:defRPr>
            </a:lvl1pPr>
          </a:lstStyle>
          <a:p>
            <a:r>
              <a:rPr lang="fi-FI"/>
              <a:t>Presentation name</a:t>
            </a:r>
            <a:endParaRPr lang="fi-FI" dirty="0"/>
          </a:p>
        </p:txBody>
      </p:sp>
      <p:sp>
        <p:nvSpPr>
          <p:cNvPr id="5" name="Slide Number Placeholder 4"/>
          <p:cNvSpPr>
            <a:spLocks noGrp="1"/>
          </p:cNvSpPr>
          <p:nvPr>
            <p:ph type="sldNum" sz="quarter" idx="12"/>
          </p:nvPr>
        </p:nvSpPr>
        <p:spPr/>
        <p:txBody>
          <a:bodyPr/>
          <a:lstStyle>
            <a:lvl1pPr>
              <a:defRPr>
                <a:noFill/>
              </a:defRPr>
            </a:lvl1pPr>
          </a:lstStyle>
          <a:p>
            <a:fld id="{8BA1D61E-DCAC-4F3F-A9E2-B5195B305580}" type="slidenum">
              <a:rPr lang="fi-FI" smtClean="0"/>
              <a:pPr/>
              <a:t>‹#›</a:t>
            </a:fld>
            <a:endParaRPr lang="fi-FI" dirty="0"/>
          </a:p>
        </p:txBody>
      </p:sp>
      <p:sp>
        <p:nvSpPr>
          <p:cNvPr id="6" name="Title 1"/>
          <p:cNvSpPr>
            <a:spLocks noGrp="1"/>
          </p:cNvSpPr>
          <p:nvPr>
            <p:ph type="ctrTitle"/>
          </p:nvPr>
        </p:nvSpPr>
        <p:spPr>
          <a:xfrm>
            <a:off x="1727200" y="1223739"/>
            <a:ext cx="8642350" cy="2232249"/>
          </a:xfrm>
        </p:spPr>
        <p:txBody>
          <a:bodyPr anchor="b" anchorCtr="0"/>
          <a:lstStyle>
            <a:lvl1pPr algn="ctr">
              <a:lnSpc>
                <a:spcPct val="85000"/>
              </a:lnSpc>
              <a:defRPr sz="4000" b="1">
                <a:solidFill>
                  <a:schemeClr val="bg1"/>
                </a:solidFill>
              </a:defRPr>
            </a:lvl1pPr>
          </a:lstStyle>
          <a:p>
            <a:r>
              <a:rPr lang="fi-FI"/>
              <a:t>Muokkaa ots. perustyyl. napsautt.</a:t>
            </a:r>
            <a:endParaRPr lang="fi-FI" dirty="0"/>
          </a:p>
        </p:txBody>
      </p:sp>
      <p:sp>
        <p:nvSpPr>
          <p:cNvPr id="7" name="Text Placeholder 14"/>
          <p:cNvSpPr>
            <a:spLocks noGrp="1"/>
          </p:cNvSpPr>
          <p:nvPr>
            <p:ph type="body" sz="quarter" idx="13"/>
          </p:nvPr>
        </p:nvSpPr>
        <p:spPr>
          <a:xfrm>
            <a:off x="1727200" y="3600003"/>
            <a:ext cx="8642350" cy="1584772"/>
          </a:xfrm>
        </p:spPr>
        <p:txBody>
          <a:bodyPr/>
          <a:lstStyle>
            <a:lvl1pPr marL="0" indent="0" algn="ctr">
              <a:buFontTx/>
              <a:buNone/>
              <a:defRPr sz="2000">
                <a:solidFill>
                  <a:schemeClr val="bg1"/>
                </a:solidFill>
              </a:defRPr>
            </a:lvl1pPr>
          </a:lstStyle>
          <a:p>
            <a:pPr lvl="0"/>
            <a:r>
              <a:rPr lang="fi-FI"/>
              <a:t>Muokkaa tekstin perustyylejä napsauttamalla</a:t>
            </a:r>
          </a:p>
        </p:txBody>
      </p:sp>
    </p:spTree>
    <p:extLst>
      <p:ext uri="{BB962C8B-B14F-4D97-AF65-F5344CB8AC3E}">
        <p14:creationId xmlns:p14="http://schemas.microsoft.com/office/powerpoint/2010/main" val="3807618622"/>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Section Header A">
    <p:bg>
      <p:bgPr>
        <a:solidFill>
          <a:schemeClr val="accent6"/>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noFill/>
              </a:defRPr>
            </a:lvl1pPr>
          </a:lstStyle>
          <a:p>
            <a:fld id="{000059A1-0099-4B10-A5CF-27E515FB5E4A}" type="datetime3">
              <a:rPr lang="en-US" smtClean="0"/>
              <a:pPr/>
              <a:t>27 March 2020</a:t>
            </a:fld>
            <a:endParaRPr lang="fi-FI" dirty="0"/>
          </a:p>
        </p:txBody>
      </p:sp>
      <p:sp>
        <p:nvSpPr>
          <p:cNvPr id="4" name="Footer Placeholder 3"/>
          <p:cNvSpPr>
            <a:spLocks noGrp="1"/>
          </p:cNvSpPr>
          <p:nvPr>
            <p:ph type="ftr" sz="quarter" idx="11"/>
          </p:nvPr>
        </p:nvSpPr>
        <p:spPr/>
        <p:txBody>
          <a:bodyPr/>
          <a:lstStyle>
            <a:lvl1pPr>
              <a:defRPr>
                <a:noFill/>
              </a:defRPr>
            </a:lvl1pPr>
          </a:lstStyle>
          <a:p>
            <a:r>
              <a:rPr lang="fi-FI"/>
              <a:t>Presentation name</a:t>
            </a:r>
            <a:endParaRPr lang="fi-FI" dirty="0"/>
          </a:p>
        </p:txBody>
      </p:sp>
      <p:sp>
        <p:nvSpPr>
          <p:cNvPr id="5" name="Slide Number Placeholder 4"/>
          <p:cNvSpPr>
            <a:spLocks noGrp="1"/>
          </p:cNvSpPr>
          <p:nvPr>
            <p:ph type="sldNum" sz="quarter" idx="12"/>
          </p:nvPr>
        </p:nvSpPr>
        <p:spPr/>
        <p:txBody>
          <a:bodyPr/>
          <a:lstStyle>
            <a:lvl1pPr>
              <a:defRPr>
                <a:noFill/>
              </a:defRPr>
            </a:lvl1pPr>
          </a:lstStyle>
          <a:p>
            <a:fld id="{8BA1D61E-DCAC-4F3F-A9E2-B5195B305580}" type="slidenum">
              <a:rPr lang="fi-FI" smtClean="0"/>
              <a:pPr/>
              <a:t>‹#›</a:t>
            </a:fld>
            <a:endParaRPr lang="fi-FI" dirty="0"/>
          </a:p>
        </p:txBody>
      </p:sp>
      <p:sp>
        <p:nvSpPr>
          <p:cNvPr id="6" name="Title 1"/>
          <p:cNvSpPr>
            <a:spLocks noGrp="1"/>
          </p:cNvSpPr>
          <p:nvPr>
            <p:ph type="ctrTitle"/>
          </p:nvPr>
        </p:nvSpPr>
        <p:spPr>
          <a:xfrm>
            <a:off x="1727200" y="1223739"/>
            <a:ext cx="8642350" cy="2232249"/>
          </a:xfrm>
        </p:spPr>
        <p:txBody>
          <a:bodyPr anchor="b" anchorCtr="0"/>
          <a:lstStyle>
            <a:lvl1pPr algn="ctr">
              <a:lnSpc>
                <a:spcPct val="85000"/>
              </a:lnSpc>
              <a:defRPr sz="4000" b="1">
                <a:solidFill>
                  <a:schemeClr val="bg1"/>
                </a:solidFill>
              </a:defRPr>
            </a:lvl1pPr>
          </a:lstStyle>
          <a:p>
            <a:r>
              <a:rPr lang="fi-FI"/>
              <a:t>Muokkaa ots. perustyyl. napsautt.</a:t>
            </a:r>
            <a:endParaRPr lang="fi-FI" dirty="0"/>
          </a:p>
        </p:txBody>
      </p:sp>
      <p:sp>
        <p:nvSpPr>
          <p:cNvPr id="7" name="Text Placeholder 14"/>
          <p:cNvSpPr>
            <a:spLocks noGrp="1"/>
          </p:cNvSpPr>
          <p:nvPr>
            <p:ph type="body" sz="quarter" idx="13"/>
          </p:nvPr>
        </p:nvSpPr>
        <p:spPr>
          <a:xfrm>
            <a:off x="1727200" y="3600003"/>
            <a:ext cx="8642350" cy="1584772"/>
          </a:xfrm>
        </p:spPr>
        <p:txBody>
          <a:bodyPr/>
          <a:lstStyle>
            <a:lvl1pPr marL="0" indent="0" algn="ctr">
              <a:buFontTx/>
              <a:buNone/>
              <a:defRPr sz="2000">
                <a:solidFill>
                  <a:schemeClr val="bg1"/>
                </a:solidFill>
              </a:defRPr>
            </a:lvl1pPr>
          </a:lstStyle>
          <a:p>
            <a:pPr lvl="0"/>
            <a:r>
              <a:rPr lang="fi-FI"/>
              <a:t>Muokkaa tekstin perustyylejä napsauttamalla</a:t>
            </a:r>
          </a:p>
        </p:txBody>
      </p:sp>
    </p:spTree>
    <p:extLst>
      <p:ext uri="{BB962C8B-B14F-4D97-AF65-F5344CB8AC3E}">
        <p14:creationId xmlns:p14="http://schemas.microsoft.com/office/powerpoint/2010/main" val="3968991210"/>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3_Section Header A">
    <p:bg>
      <p:bgPr>
        <a:solidFill>
          <a:schemeClr val="accent6"/>
        </a:solidFill>
        <a:effectLst/>
      </p:bgPr>
    </p:bg>
    <p:spTree>
      <p:nvGrpSpPr>
        <p:cNvPr id="1" name=""/>
        <p:cNvGrpSpPr/>
        <p:nvPr/>
      </p:nvGrpSpPr>
      <p:grpSpPr>
        <a:xfrm>
          <a:off x="0" y="0"/>
          <a:ext cx="0" cy="0"/>
          <a:chOff x="0" y="0"/>
          <a:chExt cx="0" cy="0"/>
        </a:xfrm>
      </p:grpSpPr>
      <p:sp>
        <p:nvSpPr>
          <p:cNvPr id="8" name="Rectangle 7"/>
          <p:cNvSpPr/>
          <p:nvPr userDrawn="1"/>
        </p:nvSpPr>
        <p:spPr>
          <a:xfrm rot="2700000">
            <a:off x="3672905" y="1031860"/>
            <a:ext cx="4824536" cy="482453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Rectangle 8"/>
          <p:cNvSpPr/>
          <p:nvPr userDrawn="1"/>
        </p:nvSpPr>
        <p:spPr>
          <a:xfrm rot="2700000">
            <a:off x="1663077" y="2385634"/>
            <a:ext cx="2116992" cy="2116992"/>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Rectangle 9"/>
          <p:cNvSpPr/>
          <p:nvPr userDrawn="1"/>
        </p:nvSpPr>
        <p:spPr>
          <a:xfrm rot="2700000">
            <a:off x="8318269" y="2385634"/>
            <a:ext cx="2116992" cy="2116992"/>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Date Placeholder 2"/>
          <p:cNvSpPr>
            <a:spLocks noGrp="1"/>
          </p:cNvSpPr>
          <p:nvPr>
            <p:ph type="dt" sz="half" idx="10"/>
          </p:nvPr>
        </p:nvSpPr>
        <p:spPr/>
        <p:txBody>
          <a:bodyPr/>
          <a:lstStyle>
            <a:lvl1pPr>
              <a:defRPr>
                <a:noFill/>
              </a:defRPr>
            </a:lvl1pPr>
          </a:lstStyle>
          <a:p>
            <a:fld id="{000059A1-0099-4B10-A5CF-27E515FB5E4A}" type="datetime3">
              <a:rPr lang="en-US" smtClean="0"/>
              <a:pPr/>
              <a:t>27 March 2020</a:t>
            </a:fld>
            <a:endParaRPr lang="fi-FI" dirty="0"/>
          </a:p>
        </p:txBody>
      </p:sp>
      <p:sp>
        <p:nvSpPr>
          <p:cNvPr id="4" name="Footer Placeholder 3"/>
          <p:cNvSpPr>
            <a:spLocks noGrp="1"/>
          </p:cNvSpPr>
          <p:nvPr>
            <p:ph type="ftr" sz="quarter" idx="11"/>
          </p:nvPr>
        </p:nvSpPr>
        <p:spPr/>
        <p:txBody>
          <a:bodyPr/>
          <a:lstStyle>
            <a:lvl1pPr>
              <a:defRPr>
                <a:noFill/>
              </a:defRPr>
            </a:lvl1pPr>
          </a:lstStyle>
          <a:p>
            <a:r>
              <a:rPr lang="fi-FI"/>
              <a:t>Presentation name</a:t>
            </a:r>
            <a:endParaRPr lang="fi-FI" dirty="0"/>
          </a:p>
        </p:txBody>
      </p:sp>
      <p:sp>
        <p:nvSpPr>
          <p:cNvPr id="5" name="Slide Number Placeholder 4"/>
          <p:cNvSpPr>
            <a:spLocks noGrp="1"/>
          </p:cNvSpPr>
          <p:nvPr>
            <p:ph type="sldNum" sz="quarter" idx="12"/>
          </p:nvPr>
        </p:nvSpPr>
        <p:spPr/>
        <p:txBody>
          <a:bodyPr/>
          <a:lstStyle>
            <a:lvl1pPr>
              <a:defRPr>
                <a:noFill/>
              </a:defRPr>
            </a:lvl1pPr>
          </a:lstStyle>
          <a:p>
            <a:fld id="{8BA1D61E-DCAC-4F3F-A9E2-B5195B305580}" type="slidenum">
              <a:rPr lang="fi-FI" smtClean="0"/>
              <a:pPr/>
              <a:t>‹#›</a:t>
            </a:fld>
            <a:endParaRPr lang="fi-FI" dirty="0"/>
          </a:p>
        </p:txBody>
      </p:sp>
      <p:sp>
        <p:nvSpPr>
          <p:cNvPr id="6" name="Title 1"/>
          <p:cNvSpPr>
            <a:spLocks noGrp="1"/>
          </p:cNvSpPr>
          <p:nvPr>
            <p:ph type="ctrTitle"/>
          </p:nvPr>
        </p:nvSpPr>
        <p:spPr>
          <a:xfrm>
            <a:off x="1727200" y="1223739"/>
            <a:ext cx="8642350" cy="2232249"/>
          </a:xfrm>
        </p:spPr>
        <p:txBody>
          <a:bodyPr anchor="b" anchorCtr="0"/>
          <a:lstStyle>
            <a:lvl1pPr algn="ctr">
              <a:lnSpc>
                <a:spcPct val="85000"/>
              </a:lnSpc>
              <a:defRPr sz="4000" b="1">
                <a:solidFill>
                  <a:schemeClr val="bg1"/>
                </a:solidFill>
              </a:defRPr>
            </a:lvl1pPr>
          </a:lstStyle>
          <a:p>
            <a:r>
              <a:rPr lang="fi-FI"/>
              <a:t>Muokkaa ots. perustyyl. napsautt.</a:t>
            </a:r>
            <a:endParaRPr lang="fi-FI" dirty="0"/>
          </a:p>
        </p:txBody>
      </p:sp>
      <p:sp>
        <p:nvSpPr>
          <p:cNvPr id="7" name="Text Placeholder 14"/>
          <p:cNvSpPr>
            <a:spLocks noGrp="1"/>
          </p:cNvSpPr>
          <p:nvPr>
            <p:ph type="body" sz="quarter" idx="13"/>
          </p:nvPr>
        </p:nvSpPr>
        <p:spPr>
          <a:xfrm>
            <a:off x="1727200" y="3600003"/>
            <a:ext cx="8642350" cy="1584772"/>
          </a:xfrm>
        </p:spPr>
        <p:txBody>
          <a:bodyPr/>
          <a:lstStyle>
            <a:lvl1pPr marL="0" indent="0" algn="ctr">
              <a:buFontTx/>
              <a:buNone/>
              <a:defRPr sz="2000">
                <a:solidFill>
                  <a:schemeClr val="bg1"/>
                </a:solidFill>
              </a:defRPr>
            </a:lvl1pPr>
          </a:lstStyle>
          <a:p>
            <a:pPr lvl="0"/>
            <a:r>
              <a:rPr lang="fi-FI"/>
              <a:t>Muokkaa tekstin perustyylejä napsauttamalla</a:t>
            </a:r>
          </a:p>
        </p:txBody>
      </p:sp>
    </p:spTree>
    <p:extLst>
      <p:ext uri="{BB962C8B-B14F-4D97-AF65-F5344CB8AC3E}">
        <p14:creationId xmlns:p14="http://schemas.microsoft.com/office/powerpoint/2010/main" val="3354449961"/>
      </p:ext>
    </p:extLst>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Otsikko ja sisältö">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200"/>
            <a:ext cx="10441160" cy="4321175"/>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7" name="Title 6"/>
          <p:cNvSpPr>
            <a:spLocks noGrp="1"/>
          </p:cNvSpPr>
          <p:nvPr>
            <p:ph type="title"/>
          </p:nvPr>
        </p:nvSpPr>
        <p:spPr/>
        <p:txBody>
          <a:bodyPr/>
          <a:lstStyle/>
          <a:p>
            <a:r>
              <a:rPr lang="fi-FI"/>
              <a:t>Muokkaa ots. perustyyl. napsautt.</a:t>
            </a:r>
          </a:p>
        </p:txBody>
      </p:sp>
      <p:sp>
        <p:nvSpPr>
          <p:cNvPr id="2" name="Date Placeholder 1"/>
          <p:cNvSpPr>
            <a:spLocks noGrp="1"/>
          </p:cNvSpPr>
          <p:nvPr>
            <p:ph type="dt" sz="half" idx="10"/>
          </p:nvPr>
        </p:nvSpPr>
        <p:spPr/>
        <p:txBody>
          <a:bodyPr/>
          <a:lstStyle/>
          <a:p>
            <a:fld id="{000059A1-0099-4B10-A5CF-27E515FB5E4A}" type="datetime3">
              <a:rPr lang="en-US" smtClean="0"/>
              <a:pPr/>
              <a:t>27 March 2020</a:t>
            </a:fld>
            <a:endParaRPr lang="fi-FI" dirty="0"/>
          </a:p>
        </p:txBody>
      </p:sp>
      <p:sp>
        <p:nvSpPr>
          <p:cNvPr id="8" name="Footer Placeholder 7"/>
          <p:cNvSpPr>
            <a:spLocks noGrp="1"/>
          </p:cNvSpPr>
          <p:nvPr>
            <p:ph type="ftr" sz="quarter" idx="11"/>
          </p:nvPr>
        </p:nvSpPr>
        <p:spPr/>
        <p:txBody>
          <a:bodyPr/>
          <a:lstStyle/>
          <a:p>
            <a:r>
              <a:rPr lang="fi-FI"/>
              <a:t>Presentation name</a:t>
            </a:r>
            <a:endParaRPr lang="fi-FI" dirty="0"/>
          </a:p>
        </p:txBody>
      </p:sp>
      <p:sp>
        <p:nvSpPr>
          <p:cNvPr id="9" name="Slide Number Placeholder 8"/>
          <p:cNvSpPr>
            <a:spLocks noGrp="1"/>
          </p:cNvSpPr>
          <p:nvPr>
            <p:ph type="sldNum" sz="quarter" idx="12"/>
          </p:nvPr>
        </p:nvSpPr>
        <p:spPr/>
        <p:txBody>
          <a:bodyPr/>
          <a:lstStyle/>
          <a:p>
            <a:fld id="{8BA1D61E-DCAC-4F3F-A9E2-B5195B305580}" type="slidenum">
              <a:rPr lang="fi-FI" smtClean="0"/>
              <a:pPr/>
              <a:t>‹#›</a:t>
            </a:fld>
            <a:endParaRPr lang="fi-FI" dirty="0"/>
          </a:p>
        </p:txBody>
      </p:sp>
      <p:sp>
        <p:nvSpPr>
          <p:cNvPr id="11" name="Rectangle 10"/>
          <p:cNvSpPr/>
          <p:nvPr userDrawn="1"/>
        </p:nvSpPr>
        <p:spPr>
          <a:xfrm rot="2700000">
            <a:off x="-407690" y="6504285"/>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Rectangle 11"/>
          <p:cNvSpPr/>
          <p:nvPr userDrawn="1"/>
        </p:nvSpPr>
        <p:spPr>
          <a:xfrm rot="2700000">
            <a:off x="11690647" y="-407691"/>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906279579"/>
      </p:ext>
    </p:extLst>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subtitle)">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200"/>
            <a:ext cx="10441160" cy="4321175"/>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8" name="Text Placeholder 7"/>
          <p:cNvSpPr>
            <a:spLocks noGrp="1"/>
          </p:cNvSpPr>
          <p:nvPr>
            <p:ph type="body" sz="quarter" idx="13"/>
          </p:nvPr>
        </p:nvSpPr>
        <p:spPr>
          <a:xfrm>
            <a:off x="432545" y="863600"/>
            <a:ext cx="11233248" cy="576263"/>
          </a:xfrm>
        </p:spPr>
        <p:txBody>
          <a:bodyPr/>
          <a:lstStyle>
            <a:lvl1pPr marL="0" indent="0">
              <a:buFontTx/>
              <a:buNone/>
              <a:defRPr sz="1800">
                <a:solidFill>
                  <a:schemeClr val="tx2"/>
                </a:solidFill>
              </a:defRPr>
            </a:lvl1pPr>
          </a:lstStyle>
          <a:p>
            <a:pPr lvl="0"/>
            <a:r>
              <a:rPr lang="fi-FI"/>
              <a:t>Muokkaa tekstin perustyylejä napsauttamalla</a:t>
            </a:r>
          </a:p>
        </p:txBody>
      </p:sp>
      <p:sp>
        <p:nvSpPr>
          <p:cNvPr id="7" name="Date Placeholder 6"/>
          <p:cNvSpPr>
            <a:spLocks noGrp="1"/>
          </p:cNvSpPr>
          <p:nvPr>
            <p:ph type="dt" sz="half" idx="14"/>
          </p:nvPr>
        </p:nvSpPr>
        <p:spPr/>
        <p:txBody>
          <a:bodyPr/>
          <a:lstStyle/>
          <a:p>
            <a:fld id="{000059A1-0099-4B10-A5CF-27E515FB5E4A}" type="datetime3">
              <a:rPr lang="en-US" smtClean="0"/>
              <a:pPr/>
              <a:t>27 March 2020</a:t>
            </a:fld>
            <a:endParaRPr lang="fi-FI" dirty="0"/>
          </a:p>
        </p:txBody>
      </p:sp>
      <p:sp>
        <p:nvSpPr>
          <p:cNvPr id="9" name="Footer Placeholder 8"/>
          <p:cNvSpPr>
            <a:spLocks noGrp="1"/>
          </p:cNvSpPr>
          <p:nvPr>
            <p:ph type="ftr" sz="quarter" idx="15"/>
          </p:nvPr>
        </p:nvSpPr>
        <p:spPr/>
        <p:txBody>
          <a:bodyPr/>
          <a:lstStyle/>
          <a:p>
            <a:r>
              <a:rPr lang="fi-FI"/>
              <a:t>Presentation name</a:t>
            </a:r>
            <a:endParaRPr lang="fi-FI" dirty="0"/>
          </a:p>
        </p:txBody>
      </p:sp>
      <p:sp>
        <p:nvSpPr>
          <p:cNvPr id="10" name="Slide Number Placeholder 9"/>
          <p:cNvSpPr>
            <a:spLocks noGrp="1"/>
          </p:cNvSpPr>
          <p:nvPr>
            <p:ph type="sldNum" sz="quarter" idx="16"/>
          </p:nvPr>
        </p:nvSpPr>
        <p:spPr/>
        <p:txBody>
          <a:bodyPr/>
          <a:lstStyle/>
          <a:p>
            <a:fld id="{8BA1D61E-DCAC-4F3F-A9E2-B5195B305580}" type="slidenum">
              <a:rPr lang="fi-FI" smtClean="0"/>
              <a:pPr/>
              <a:t>‹#›</a:t>
            </a:fld>
            <a:endParaRPr lang="fi-FI" dirty="0"/>
          </a:p>
        </p:txBody>
      </p:sp>
      <p:sp>
        <p:nvSpPr>
          <p:cNvPr id="11" name="Title 10"/>
          <p:cNvSpPr>
            <a:spLocks noGrp="1"/>
          </p:cNvSpPr>
          <p:nvPr>
            <p:ph type="title"/>
          </p:nvPr>
        </p:nvSpPr>
        <p:spPr>
          <a:xfrm>
            <a:off x="432546" y="360363"/>
            <a:ext cx="11233248" cy="503237"/>
          </a:xfrm>
        </p:spPr>
        <p:txBody>
          <a:bodyPr/>
          <a:lstStyle/>
          <a:p>
            <a:r>
              <a:rPr lang="fi-FI"/>
              <a:t>Muokkaa ots. perustyyl. napsautt.</a:t>
            </a:r>
            <a:endParaRPr lang="fi-FI" dirty="0"/>
          </a:p>
        </p:txBody>
      </p:sp>
      <p:sp>
        <p:nvSpPr>
          <p:cNvPr id="13" name="Rectangle 12"/>
          <p:cNvSpPr/>
          <p:nvPr userDrawn="1"/>
        </p:nvSpPr>
        <p:spPr>
          <a:xfrm rot="2700000">
            <a:off x="-407690" y="6504285"/>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 name="Rectangle 13"/>
          <p:cNvSpPr/>
          <p:nvPr userDrawn="1"/>
        </p:nvSpPr>
        <p:spPr>
          <a:xfrm rot="2700000">
            <a:off x="11690647" y="-407691"/>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768796354"/>
      </p:ext>
    </p:extLst>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a:t>Muokkaa ots. perustyyl. napsautt.</a:t>
            </a:r>
          </a:p>
        </p:txBody>
      </p:sp>
      <p:sp>
        <p:nvSpPr>
          <p:cNvPr id="3" name="Content Placeholder 2"/>
          <p:cNvSpPr>
            <a:spLocks noGrp="1"/>
          </p:cNvSpPr>
          <p:nvPr>
            <p:ph sz="half" idx="1"/>
          </p:nvPr>
        </p:nvSpPr>
        <p:spPr>
          <a:xfrm>
            <a:off x="432545" y="1727200"/>
            <a:ext cx="5472608" cy="4321175"/>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4" name="Content Placeholder 3"/>
          <p:cNvSpPr>
            <a:spLocks noGrp="1"/>
          </p:cNvSpPr>
          <p:nvPr>
            <p:ph sz="half" idx="2"/>
          </p:nvPr>
        </p:nvSpPr>
        <p:spPr>
          <a:xfrm>
            <a:off x="6193185" y="1727200"/>
            <a:ext cx="5472608" cy="4321175"/>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8" name="Date Placeholder 7"/>
          <p:cNvSpPr>
            <a:spLocks noGrp="1"/>
          </p:cNvSpPr>
          <p:nvPr>
            <p:ph type="dt" sz="half" idx="10"/>
          </p:nvPr>
        </p:nvSpPr>
        <p:spPr/>
        <p:txBody>
          <a:bodyPr/>
          <a:lstStyle/>
          <a:p>
            <a:fld id="{000059A1-0099-4B10-A5CF-27E515FB5E4A}" type="datetime3">
              <a:rPr lang="en-US" smtClean="0"/>
              <a:pPr/>
              <a:t>27 March 2020</a:t>
            </a:fld>
            <a:endParaRPr lang="fi-FI" dirty="0"/>
          </a:p>
        </p:txBody>
      </p:sp>
      <p:sp>
        <p:nvSpPr>
          <p:cNvPr id="9" name="Footer Placeholder 8"/>
          <p:cNvSpPr>
            <a:spLocks noGrp="1"/>
          </p:cNvSpPr>
          <p:nvPr>
            <p:ph type="ftr" sz="quarter" idx="11"/>
          </p:nvPr>
        </p:nvSpPr>
        <p:spPr/>
        <p:txBody>
          <a:bodyPr/>
          <a:lstStyle/>
          <a:p>
            <a:r>
              <a:rPr lang="fi-FI"/>
              <a:t>Presentation name</a:t>
            </a:r>
            <a:endParaRPr lang="fi-FI" dirty="0"/>
          </a:p>
        </p:txBody>
      </p:sp>
      <p:sp>
        <p:nvSpPr>
          <p:cNvPr id="10" name="Slide Number Placeholder 9"/>
          <p:cNvSpPr>
            <a:spLocks noGrp="1"/>
          </p:cNvSpPr>
          <p:nvPr>
            <p:ph type="sldNum" sz="quarter" idx="12"/>
          </p:nvPr>
        </p:nvSpPr>
        <p:spPr/>
        <p:txBody>
          <a:bodyPr/>
          <a:lstStyle/>
          <a:p>
            <a:fld id="{8BA1D61E-DCAC-4F3F-A9E2-B5195B305580}" type="slidenum">
              <a:rPr lang="fi-FI" smtClean="0"/>
              <a:pPr/>
              <a:t>‹#›</a:t>
            </a:fld>
            <a:endParaRPr lang="fi-FI" dirty="0"/>
          </a:p>
        </p:txBody>
      </p:sp>
      <p:sp>
        <p:nvSpPr>
          <p:cNvPr id="12" name="Rectangle 11"/>
          <p:cNvSpPr/>
          <p:nvPr userDrawn="1"/>
        </p:nvSpPr>
        <p:spPr>
          <a:xfrm rot="2700000">
            <a:off x="-407690" y="6504285"/>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Rectangle 12"/>
          <p:cNvSpPr/>
          <p:nvPr userDrawn="1"/>
        </p:nvSpPr>
        <p:spPr>
          <a:xfrm rot="2700000">
            <a:off x="11690647" y="-407691"/>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827693684"/>
      </p:ext>
    </p:extLst>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i-FI"/>
              <a:t>Muokkaa ots. perustyyl. napsautt.</a:t>
            </a:r>
            <a:endParaRPr lang="fi-FI" dirty="0"/>
          </a:p>
        </p:txBody>
      </p:sp>
      <p:sp>
        <p:nvSpPr>
          <p:cNvPr id="3" name="Text Placeholder 2"/>
          <p:cNvSpPr>
            <a:spLocks noGrp="1"/>
          </p:cNvSpPr>
          <p:nvPr>
            <p:ph type="body" idx="1"/>
          </p:nvPr>
        </p:nvSpPr>
        <p:spPr>
          <a:xfrm>
            <a:off x="436299" y="1727200"/>
            <a:ext cx="5468838" cy="360188"/>
          </a:xfrm>
        </p:spPr>
        <p:txBody>
          <a:bodyPr anchor="t" anchorCtr="0"/>
          <a:lstStyle>
            <a:lvl1pPr marL="0" indent="0">
              <a:buNone/>
              <a:defRPr sz="18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Content Placeholder 3"/>
          <p:cNvSpPr>
            <a:spLocks noGrp="1"/>
          </p:cNvSpPr>
          <p:nvPr>
            <p:ph sz="half" idx="2"/>
          </p:nvPr>
        </p:nvSpPr>
        <p:spPr>
          <a:xfrm>
            <a:off x="432545" y="2231851"/>
            <a:ext cx="5472608" cy="3816527"/>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5" name="Text Placeholder 4"/>
          <p:cNvSpPr>
            <a:spLocks noGrp="1"/>
          </p:cNvSpPr>
          <p:nvPr>
            <p:ph type="body" sz="quarter" idx="3"/>
          </p:nvPr>
        </p:nvSpPr>
        <p:spPr>
          <a:xfrm>
            <a:off x="6193185" y="1727200"/>
            <a:ext cx="5472607" cy="360188"/>
          </a:xfrm>
        </p:spPr>
        <p:txBody>
          <a:bodyPr anchor="t" anchorCtr="0"/>
          <a:lstStyle>
            <a:lvl1pPr marL="0" indent="0">
              <a:buNone/>
              <a:defRPr sz="18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6" name="Content Placeholder 5"/>
          <p:cNvSpPr>
            <a:spLocks noGrp="1"/>
          </p:cNvSpPr>
          <p:nvPr>
            <p:ph sz="quarter" idx="4"/>
          </p:nvPr>
        </p:nvSpPr>
        <p:spPr>
          <a:xfrm>
            <a:off x="6193185" y="2231851"/>
            <a:ext cx="5472607" cy="3816527"/>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10" name="Date Placeholder 9"/>
          <p:cNvSpPr>
            <a:spLocks noGrp="1"/>
          </p:cNvSpPr>
          <p:nvPr>
            <p:ph type="dt" sz="half" idx="10"/>
          </p:nvPr>
        </p:nvSpPr>
        <p:spPr/>
        <p:txBody>
          <a:bodyPr/>
          <a:lstStyle/>
          <a:p>
            <a:fld id="{000059A1-0099-4B10-A5CF-27E515FB5E4A}" type="datetime3">
              <a:rPr lang="en-US" smtClean="0"/>
              <a:pPr/>
              <a:t>27 March 2020</a:t>
            </a:fld>
            <a:endParaRPr lang="fi-FI" dirty="0"/>
          </a:p>
        </p:txBody>
      </p:sp>
      <p:sp>
        <p:nvSpPr>
          <p:cNvPr id="11" name="Footer Placeholder 10"/>
          <p:cNvSpPr>
            <a:spLocks noGrp="1"/>
          </p:cNvSpPr>
          <p:nvPr>
            <p:ph type="ftr" sz="quarter" idx="11"/>
          </p:nvPr>
        </p:nvSpPr>
        <p:spPr/>
        <p:txBody>
          <a:bodyPr/>
          <a:lstStyle/>
          <a:p>
            <a:r>
              <a:rPr lang="fi-FI"/>
              <a:t>Presentation name</a:t>
            </a:r>
            <a:endParaRPr lang="fi-FI" dirty="0"/>
          </a:p>
        </p:txBody>
      </p:sp>
      <p:sp>
        <p:nvSpPr>
          <p:cNvPr id="12" name="Slide Number Placeholder 11"/>
          <p:cNvSpPr>
            <a:spLocks noGrp="1"/>
          </p:cNvSpPr>
          <p:nvPr>
            <p:ph type="sldNum" sz="quarter" idx="12"/>
          </p:nvPr>
        </p:nvSpPr>
        <p:spPr/>
        <p:txBody>
          <a:bodyPr/>
          <a:lstStyle/>
          <a:p>
            <a:fld id="{8BA1D61E-DCAC-4F3F-A9E2-B5195B305580}" type="slidenum">
              <a:rPr lang="fi-FI" smtClean="0"/>
              <a:pPr/>
              <a:t>‹#›</a:t>
            </a:fld>
            <a:endParaRPr lang="fi-FI" dirty="0"/>
          </a:p>
        </p:txBody>
      </p:sp>
      <p:sp>
        <p:nvSpPr>
          <p:cNvPr id="14" name="Rectangle 13"/>
          <p:cNvSpPr/>
          <p:nvPr userDrawn="1"/>
        </p:nvSpPr>
        <p:spPr>
          <a:xfrm rot="2700000">
            <a:off x="-407690" y="6504285"/>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Rectangle 14"/>
          <p:cNvSpPr/>
          <p:nvPr userDrawn="1"/>
        </p:nvSpPr>
        <p:spPr>
          <a:xfrm rot="2700000">
            <a:off x="11690647" y="-407691"/>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333313086"/>
      </p:ext>
    </p:extLst>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mparison (subtitl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32545" y="2231851"/>
            <a:ext cx="5472607" cy="3816527"/>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6" name="Content Placeholder 5"/>
          <p:cNvSpPr>
            <a:spLocks noGrp="1"/>
          </p:cNvSpPr>
          <p:nvPr>
            <p:ph sz="quarter" idx="4"/>
          </p:nvPr>
        </p:nvSpPr>
        <p:spPr>
          <a:xfrm>
            <a:off x="6193186" y="2231851"/>
            <a:ext cx="5472607" cy="3816527"/>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11" name="Date Placeholder 10"/>
          <p:cNvSpPr>
            <a:spLocks noGrp="1"/>
          </p:cNvSpPr>
          <p:nvPr>
            <p:ph type="dt" sz="half" idx="14"/>
          </p:nvPr>
        </p:nvSpPr>
        <p:spPr/>
        <p:txBody>
          <a:bodyPr/>
          <a:lstStyle/>
          <a:p>
            <a:fld id="{000059A1-0099-4B10-A5CF-27E515FB5E4A}" type="datetime3">
              <a:rPr lang="en-US" smtClean="0"/>
              <a:pPr/>
              <a:t>27 March 2020</a:t>
            </a:fld>
            <a:endParaRPr lang="fi-FI" dirty="0"/>
          </a:p>
        </p:txBody>
      </p:sp>
      <p:sp>
        <p:nvSpPr>
          <p:cNvPr id="12" name="Footer Placeholder 11"/>
          <p:cNvSpPr>
            <a:spLocks noGrp="1"/>
          </p:cNvSpPr>
          <p:nvPr>
            <p:ph type="ftr" sz="quarter" idx="15"/>
          </p:nvPr>
        </p:nvSpPr>
        <p:spPr/>
        <p:txBody>
          <a:bodyPr/>
          <a:lstStyle/>
          <a:p>
            <a:r>
              <a:rPr lang="fi-FI"/>
              <a:t>Presentation name</a:t>
            </a:r>
            <a:endParaRPr lang="fi-FI" dirty="0"/>
          </a:p>
        </p:txBody>
      </p:sp>
      <p:sp>
        <p:nvSpPr>
          <p:cNvPr id="13" name="Slide Number Placeholder 12"/>
          <p:cNvSpPr>
            <a:spLocks noGrp="1"/>
          </p:cNvSpPr>
          <p:nvPr>
            <p:ph type="sldNum" sz="quarter" idx="16"/>
          </p:nvPr>
        </p:nvSpPr>
        <p:spPr/>
        <p:txBody>
          <a:bodyPr/>
          <a:lstStyle/>
          <a:p>
            <a:fld id="{8BA1D61E-DCAC-4F3F-A9E2-B5195B305580}" type="slidenum">
              <a:rPr lang="fi-FI" smtClean="0"/>
              <a:pPr/>
              <a:t>‹#›</a:t>
            </a:fld>
            <a:endParaRPr lang="fi-FI" dirty="0"/>
          </a:p>
        </p:txBody>
      </p:sp>
      <p:sp>
        <p:nvSpPr>
          <p:cNvPr id="15" name="Text Placeholder 7"/>
          <p:cNvSpPr>
            <a:spLocks noGrp="1"/>
          </p:cNvSpPr>
          <p:nvPr>
            <p:ph type="body" sz="quarter" idx="13"/>
          </p:nvPr>
        </p:nvSpPr>
        <p:spPr>
          <a:xfrm>
            <a:off x="432545" y="863600"/>
            <a:ext cx="11233248" cy="576263"/>
          </a:xfrm>
        </p:spPr>
        <p:txBody>
          <a:bodyPr/>
          <a:lstStyle>
            <a:lvl1pPr marL="0" indent="0">
              <a:buFontTx/>
              <a:buNone/>
              <a:defRPr sz="1800"/>
            </a:lvl1pPr>
          </a:lstStyle>
          <a:p>
            <a:pPr lvl="0"/>
            <a:r>
              <a:rPr lang="fi-FI"/>
              <a:t>Muokkaa tekstin perustyylejä napsauttamalla</a:t>
            </a:r>
          </a:p>
        </p:txBody>
      </p:sp>
      <p:sp>
        <p:nvSpPr>
          <p:cNvPr id="16" name="Title 10"/>
          <p:cNvSpPr>
            <a:spLocks noGrp="1"/>
          </p:cNvSpPr>
          <p:nvPr>
            <p:ph type="title"/>
          </p:nvPr>
        </p:nvSpPr>
        <p:spPr>
          <a:xfrm>
            <a:off x="432546" y="360363"/>
            <a:ext cx="11233248" cy="503237"/>
          </a:xfrm>
        </p:spPr>
        <p:txBody>
          <a:bodyPr/>
          <a:lstStyle/>
          <a:p>
            <a:r>
              <a:rPr lang="fi-FI"/>
              <a:t>Muokkaa ots. perustyyl. napsautt.</a:t>
            </a:r>
            <a:endParaRPr lang="fi-FI" dirty="0"/>
          </a:p>
        </p:txBody>
      </p:sp>
      <p:sp>
        <p:nvSpPr>
          <p:cNvPr id="17" name="Text Placeholder 2"/>
          <p:cNvSpPr>
            <a:spLocks noGrp="1"/>
          </p:cNvSpPr>
          <p:nvPr>
            <p:ph type="body" idx="1"/>
          </p:nvPr>
        </p:nvSpPr>
        <p:spPr>
          <a:xfrm>
            <a:off x="436299" y="1727200"/>
            <a:ext cx="5468838" cy="360188"/>
          </a:xfrm>
        </p:spPr>
        <p:txBody>
          <a:bodyPr anchor="t" anchorCtr="0"/>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8" name="Text Placeholder 4"/>
          <p:cNvSpPr>
            <a:spLocks noGrp="1"/>
          </p:cNvSpPr>
          <p:nvPr>
            <p:ph type="body" sz="quarter" idx="3"/>
          </p:nvPr>
        </p:nvSpPr>
        <p:spPr>
          <a:xfrm>
            <a:off x="6193185" y="1727200"/>
            <a:ext cx="5472607" cy="360188"/>
          </a:xfrm>
        </p:spPr>
        <p:txBody>
          <a:bodyPr anchor="t" anchorCtr="0"/>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9" name="Rectangle 18"/>
          <p:cNvSpPr/>
          <p:nvPr userDrawn="1"/>
        </p:nvSpPr>
        <p:spPr>
          <a:xfrm rot="2700000">
            <a:off x="-407690" y="6504285"/>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Rectangle 19"/>
          <p:cNvSpPr/>
          <p:nvPr userDrawn="1"/>
        </p:nvSpPr>
        <p:spPr>
          <a:xfrm rot="2700000">
            <a:off x="11690647" y="-407691"/>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980825913"/>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and Picture 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a:t>Muokkaa ots. perustyyl. napsautt.</a:t>
            </a:r>
          </a:p>
        </p:txBody>
      </p:sp>
      <p:sp>
        <p:nvSpPr>
          <p:cNvPr id="3" name="Content Placeholder 2"/>
          <p:cNvSpPr>
            <a:spLocks noGrp="1"/>
          </p:cNvSpPr>
          <p:nvPr>
            <p:ph idx="1"/>
          </p:nvPr>
        </p:nvSpPr>
        <p:spPr>
          <a:xfrm>
            <a:off x="432545" y="1727200"/>
            <a:ext cx="6479429" cy="4321175"/>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9" name="Picture Placeholder 7"/>
          <p:cNvSpPr>
            <a:spLocks noGrp="1"/>
          </p:cNvSpPr>
          <p:nvPr>
            <p:ph type="pic" sz="quarter" idx="13"/>
          </p:nvPr>
        </p:nvSpPr>
        <p:spPr>
          <a:xfrm>
            <a:off x="7345313" y="1727200"/>
            <a:ext cx="4320480" cy="4321175"/>
          </a:xfrm>
          <a:prstGeom prst="rect">
            <a:avLst/>
          </a:prstGeom>
          <a:solidFill>
            <a:schemeClr val="tx1">
              <a:lumMod val="20000"/>
              <a:lumOff val="80000"/>
            </a:schemeClr>
          </a:solidFill>
        </p:spPr>
        <p:txBody>
          <a:bodyPr/>
          <a:lstStyle>
            <a:lvl1pPr marL="0" indent="0">
              <a:buFontTx/>
              <a:buNone/>
              <a:defRPr/>
            </a:lvl1pPr>
          </a:lstStyle>
          <a:p>
            <a:r>
              <a:rPr lang="fi-FI"/>
              <a:t>Lisää kuva napsauttamalla kuvaketta</a:t>
            </a:r>
            <a:endParaRPr lang="fi-FI" dirty="0"/>
          </a:p>
        </p:txBody>
      </p:sp>
      <p:sp>
        <p:nvSpPr>
          <p:cNvPr id="7" name="Date Placeholder 6"/>
          <p:cNvSpPr>
            <a:spLocks noGrp="1"/>
          </p:cNvSpPr>
          <p:nvPr>
            <p:ph type="dt" sz="half" idx="14"/>
          </p:nvPr>
        </p:nvSpPr>
        <p:spPr/>
        <p:txBody>
          <a:bodyPr/>
          <a:lstStyle/>
          <a:p>
            <a:fld id="{000059A1-0099-4B10-A5CF-27E515FB5E4A}" type="datetime3">
              <a:rPr lang="en-US" smtClean="0"/>
              <a:pPr/>
              <a:t>27 March 2020</a:t>
            </a:fld>
            <a:endParaRPr lang="fi-FI" dirty="0"/>
          </a:p>
        </p:txBody>
      </p:sp>
      <p:sp>
        <p:nvSpPr>
          <p:cNvPr id="8" name="Footer Placeholder 7"/>
          <p:cNvSpPr>
            <a:spLocks noGrp="1"/>
          </p:cNvSpPr>
          <p:nvPr>
            <p:ph type="ftr" sz="quarter" idx="15"/>
          </p:nvPr>
        </p:nvSpPr>
        <p:spPr/>
        <p:txBody>
          <a:bodyPr/>
          <a:lstStyle/>
          <a:p>
            <a:r>
              <a:rPr lang="fi-FI"/>
              <a:t>Presentation name</a:t>
            </a:r>
            <a:endParaRPr lang="fi-FI" dirty="0"/>
          </a:p>
        </p:txBody>
      </p:sp>
      <p:sp>
        <p:nvSpPr>
          <p:cNvPr id="10" name="Slide Number Placeholder 9"/>
          <p:cNvSpPr>
            <a:spLocks noGrp="1"/>
          </p:cNvSpPr>
          <p:nvPr>
            <p:ph type="sldNum" sz="quarter" idx="16"/>
          </p:nvPr>
        </p:nvSpPr>
        <p:spPr/>
        <p:txBody>
          <a:bodyPr/>
          <a:lstStyle/>
          <a:p>
            <a:fld id="{8BA1D61E-DCAC-4F3F-A9E2-B5195B305580}" type="slidenum">
              <a:rPr lang="fi-FI" smtClean="0"/>
              <a:pPr/>
              <a:t>‹#›</a:t>
            </a:fld>
            <a:endParaRPr lang="fi-FI" dirty="0"/>
          </a:p>
        </p:txBody>
      </p:sp>
      <p:sp>
        <p:nvSpPr>
          <p:cNvPr id="12" name="Rectangle 11"/>
          <p:cNvSpPr/>
          <p:nvPr userDrawn="1"/>
        </p:nvSpPr>
        <p:spPr>
          <a:xfrm rot="2700000">
            <a:off x="-407690" y="6504285"/>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Rectangle 12"/>
          <p:cNvSpPr/>
          <p:nvPr userDrawn="1"/>
        </p:nvSpPr>
        <p:spPr>
          <a:xfrm rot="2700000">
            <a:off x="11690647" y="-407691"/>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023245708"/>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p:bg>
      <p:bgPr>
        <a:solidFill>
          <a:schemeClr val="accent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4"/>
          </p:nvPr>
        </p:nvSpPr>
        <p:spPr/>
        <p:txBody>
          <a:bodyPr/>
          <a:lstStyle>
            <a:lvl1pPr>
              <a:defRPr>
                <a:noFill/>
              </a:defRPr>
            </a:lvl1p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lvl1pPr>
              <a:defRPr>
                <a:noFill/>
              </a:defRPr>
            </a:lvl1pPr>
          </a:lstStyle>
          <a:p>
            <a:r>
              <a:rPr lang="fi-FI"/>
              <a:t>Presentation name</a:t>
            </a:r>
            <a:endParaRPr lang="fi-FI" dirty="0"/>
          </a:p>
        </p:txBody>
      </p:sp>
      <p:sp>
        <p:nvSpPr>
          <p:cNvPr id="4" name="Slide Number Placeholder 3"/>
          <p:cNvSpPr>
            <a:spLocks noGrp="1"/>
          </p:cNvSpPr>
          <p:nvPr>
            <p:ph type="sldNum" sz="quarter" idx="16"/>
          </p:nvPr>
        </p:nvSpPr>
        <p:spPr/>
        <p:txBody>
          <a:bodyPr/>
          <a:lstStyle>
            <a:lvl1pPr>
              <a:defRPr>
                <a:noFill/>
              </a:defRPr>
            </a:lvl1pPr>
          </a:lstStyle>
          <a:p>
            <a:fld id="{8BA1D61E-DCAC-4F3F-A9E2-B5195B305580}" type="slidenum">
              <a:rPr lang="fi-FI" smtClean="0"/>
              <a:pPr/>
              <a:t>‹#›</a:t>
            </a:fld>
            <a:endParaRPr lang="fi-FI" dirty="0"/>
          </a:p>
        </p:txBody>
      </p:sp>
      <p:sp>
        <p:nvSpPr>
          <p:cNvPr id="8" name="Title 1"/>
          <p:cNvSpPr>
            <a:spLocks noGrp="1"/>
          </p:cNvSpPr>
          <p:nvPr>
            <p:ph type="ctrTitle"/>
          </p:nvPr>
        </p:nvSpPr>
        <p:spPr>
          <a:xfrm>
            <a:off x="1727200" y="1727795"/>
            <a:ext cx="8642350" cy="2232249"/>
          </a:xfrm>
        </p:spPr>
        <p:txBody>
          <a:bodyPr anchor="b" anchorCtr="0"/>
          <a:lstStyle>
            <a:lvl1pPr algn="ctr">
              <a:lnSpc>
                <a:spcPct val="85000"/>
              </a:lnSpc>
              <a:defRPr sz="3000" b="1">
                <a:solidFill>
                  <a:schemeClr val="bg1"/>
                </a:solidFill>
              </a:defRPr>
            </a:lvl1pPr>
          </a:lstStyle>
          <a:p>
            <a:r>
              <a:rPr lang="fi-FI"/>
              <a:t>Muokkaa ots. perustyyl. napsautt.</a:t>
            </a:r>
            <a:endParaRPr lang="fi-FI" dirty="0"/>
          </a:p>
        </p:txBody>
      </p:sp>
      <p:sp>
        <p:nvSpPr>
          <p:cNvPr id="9" name="Text Placeholder 14"/>
          <p:cNvSpPr>
            <a:spLocks noGrp="1"/>
          </p:cNvSpPr>
          <p:nvPr>
            <p:ph type="body" sz="quarter" idx="13"/>
          </p:nvPr>
        </p:nvSpPr>
        <p:spPr>
          <a:xfrm>
            <a:off x="1727200" y="4104059"/>
            <a:ext cx="8642350" cy="1584772"/>
          </a:xfrm>
        </p:spPr>
        <p:txBody>
          <a:bodyPr/>
          <a:lstStyle>
            <a:lvl1pPr marL="0" indent="0" algn="ctr">
              <a:buFontTx/>
              <a:buNone/>
              <a:defRPr sz="1800">
                <a:solidFill>
                  <a:schemeClr val="bg1"/>
                </a:solidFill>
              </a:defRPr>
            </a:lvl1pPr>
          </a:lstStyle>
          <a:p>
            <a:pPr lvl="0"/>
            <a:r>
              <a:rPr lang="fi-FI"/>
              <a:t>Muokkaa tekstin perustyylejä napsauttamalla</a:t>
            </a: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96598" y="463550"/>
            <a:ext cx="1705144" cy="932251"/>
          </a:xfrm>
          <a:prstGeom prst="rect">
            <a:avLst/>
          </a:prstGeom>
        </p:spPr>
      </p:pic>
    </p:spTree>
    <p:extLst>
      <p:ext uri="{BB962C8B-B14F-4D97-AF65-F5344CB8AC3E}">
        <p14:creationId xmlns:p14="http://schemas.microsoft.com/office/powerpoint/2010/main" val="233092166"/>
      </p:ext>
    </p:extLst>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432545" y="863601"/>
            <a:ext cx="11233248" cy="5184775"/>
          </a:xfrm>
          <a:solidFill>
            <a:schemeClr val="tx1">
              <a:lumMod val="20000"/>
              <a:lumOff val="80000"/>
            </a:schemeClr>
          </a:solidFill>
        </p:spPr>
        <p:txBody>
          <a:bodyPr/>
          <a:lstStyle>
            <a:lvl1pPr marL="0" indent="0">
              <a:buFontTx/>
              <a:buNone/>
              <a:defRPr/>
            </a:lvl1pPr>
          </a:lstStyle>
          <a:p>
            <a:r>
              <a:rPr lang="fi-FI"/>
              <a:t>Lisää kuva napsauttamalla kuvaketta</a:t>
            </a:r>
          </a:p>
        </p:txBody>
      </p:sp>
      <p:sp>
        <p:nvSpPr>
          <p:cNvPr id="2" name="Date Placeholder 1"/>
          <p:cNvSpPr>
            <a:spLocks noGrp="1"/>
          </p:cNvSpPr>
          <p:nvPr>
            <p:ph type="dt" sz="half" idx="14"/>
          </p:nvPr>
        </p:nvSpPr>
        <p:spPr/>
        <p:txBody>
          <a:body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p>
            <a:r>
              <a:rPr lang="fi-FI"/>
              <a:t>Presentation name</a:t>
            </a:r>
            <a:endParaRPr lang="fi-FI" dirty="0"/>
          </a:p>
        </p:txBody>
      </p:sp>
      <p:sp>
        <p:nvSpPr>
          <p:cNvPr id="4" name="Slide Number Placeholder 3"/>
          <p:cNvSpPr>
            <a:spLocks noGrp="1"/>
          </p:cNvSpPr>
          <p:nvPr>
            <p:ph type="sldNum" sz="quarter" idx="16"/>
          </p:nvPr>
        </p:nvSpPr>
        <p:spPr/>
        <p:txBody>
          <a:bodyPr/>
          <a:lstStyle/>
          <a:p>
            <a:fld id="{8BA1D61E-DCAC-4F3F-A9E2-B5195B305580}" type="slidenum">
              <a:rPr lang="fi-FI" smtClean="0"/>
              <a:pPr/>
              <a:t>‹#›</a:t>
            </a:fld>
            <a:endParaRPr lang="fi-FI" dirty="0"/>
          </a:p>
        </p:txBody>
      </p:sp>
      <p:sp>
        <p:nvSpPr>
          <p:cNvPr id="7" name="Rectangle 6"/>
          <p:cNvSpPr/>
          <p:nvPr userDrawn="1"/>
        </p:nvSpPr>
        <p:spPr>
          <a:xfrm rot="2700000">
            <a:off x="-407690" y="6504285"/>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Rectangle 7"/>
          <p:cNvSpPr/>
          <p:nvPr userDrawn="1"/>
        </p:nvSpPr>
        <p:spPr>
          <a:xfrm rot="2700000">
            <a:off x="11690647" y="-407691"/>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3458139"/>
      </p:ext>
    </p:extLst>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Highlight">
    <p:bg>
      <p:bgPr>
        <a:solidFill>
          <a:schemeClr val="bg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9504362" y="360363"/>
            <a:ext cx="1728787" cy="143296"/>
          </a:xfrm>
          <a:prstGeom prst="rect">
            <a:avLst/>
          </a:prstGeom>
        </p:spPr>
        <p:txBody>
          <a:bodyPr/>
          <a:lstStyle>
            <a:lvl1pPr>
              <a:defRPr>
                <a:noFill/>
              </a:defRPr>
            </a:lvl1pPr>
          </a:lstStyle>
          <a:p>
            <a:fld id="{CCD0BAD9-1B0A-488D-B593-6527745204A7}" type="datetime3">
              <a:rPr lang="en-US" smtClean="0"/>
              <a:pPr/>
              <a:t>27 March 2020</a:t>
            </a:fld>
            <a:endParaRPr lang="fi-FI"/>
          </a:p>
        </p:txBody>
      </p:sp>
      <p:sp>
        <p:nvSpPr>
          <p:cNvPr id="5" name="Footer Placeholder 4"/>
          <p:cNvSpPr>
            <a:spLocks noGrp="1"/>
          </p:cNvSpPr>
          <p:nvPr>
            <p:ph type="ftr" sz="quarter" idx="11"/>
          </p:nvPr>
        </p:nvSpPr>
        <p:spPr>
          <a:xfrm>
            <a:off x="432545" y="360363"/>
            <a:ext cx="9071817" cy="143296"/>
          </a:xfrm>
          <a:prstGeom prst="rect">
            <a:avLst/>
          </a:prstGeom>
        </p:spPr>
        <p:txBody>
          <a:bodyPr/>
          <a:lstStyle>
            <a:lvl1pPr>
              <a:defRPr>
                <a:noFill/>
              </a:defRPr>
            </a:lvl1pPr>
          </a:lstStyle>
          <a:p>
            <a:r>
              <a:rPr lang="fi-FI"/>
              <a:t>Presentation name</a:t>
            </a:r>
          </a:p>
        </p:txBody>
      </p:sp>
      <p:sp>
        <p:nvSpPr>
          <p:cNvPr id="6" name="Slide Number Placeholder 5"/>
          <p:cNvSpPr>
            <a:spLocks noGrp="1"/>
          </p:cNvSpPr>
          <p:nvPr>
            <p:ph type="sldNum" sz="quarter" idx="12"/>
          </p:nvPr>
        </p:nvSpPr>
        <p:spPr>
          <a:xfrm>
            <a:off x="11233149" y="360363"/>
            <a:ext cx="432643" cy="143296"/>
          </a:xfrm>
          <a:prstGeom prst="rect">
            <a:avLst/>
          </a:prstGeom>
        </p:spPr>
        <p:txBody>
          <a:bodyPr/>
          <a:lstStyle>
            <a:lvl1pPr>
              <a:defRPr>
                <a:noFill/>
              </a:defRPr>
            </a:lvl1pPr>
          </a:lstStyle>
          <a:p>
            <a:fld id="{8BA1D61E-DCAC-4F3F-A9E2-B5195B305580}" type="slidenum">
              <a:rPr lang="fi-FI" smtClean="0"/>
              <a:pPr/>
              <a:t>‹#›</a:t>
            </a:fld>
            <a:endParaRPr lang="fi-FI"/>
          </a:p>
        </p:txBody>
      </p:sp>
      <p:sp>
        <p:nvSpPr>
          <p:cNvPr id="25" name="Picture Placeholder 7"/>
          <p:cNvSpPr>
            <a:spLocks noGrp="1"/>
          </p:cNvSpPr>
          <p:nvPr>
            <p:ph type="pic" sz="quarter" idx="14"/>
          </p:nvPr>
        </p:nvSpPr>
        <p:spPr>
          <a:xfrm>
            <a:off x="2" y="1"/>
            <a:ext cx="12098337" cy="6911975"/>
          </a:xfrm>
          <a:solidFill>
            <a:schemeClr val="tx1">
              <a:lumMod val="20000"/>
              <a:lumOff val="80000"/>
            </a:schemeClr>
          </a:solidFill>
        </p:spPr>
        <p:txBody>
          <a:bodyPr/>
          <a:lstStyle>
            <a:lvl1pPr marL="0" indent="0">
              <a:buFontTx/>
              <a:buNone/>
              <a:defRPr/>
            </a:lvl1pPr>
          </a:lstStyle>
          <a:p>
            <a:r>
              <a:rPr lang="fi-FI"/>
              <a:t>Lisää kuva napsauttamalla kuvaketta</a:t>
            </a:r>
          </a:p>
        </p:txBody>
      </p:sp>
      <p:sp>
        <p:nvSpPr>
          <p:cNvPr id="2" name="Title 1"/>
          <p:cNvSpPr>
            <a:spLocks noGrp="1"/>
          </p:cNvSpPr>
          <p:nvPr>
            <p:ph type="title"/>
          </p:nvPr>
        </p:nvSpPr>
        <p:spPr>
          <a:xfrm>
            <a:off x="-1487" y="1720750"/>
            <a:ext cx="5186262" cy="1743276"/>
          </a:xfrm>
          <a:solidFill>
            <a:schemeClr val="bg1"/>
          </a:solidFill>
        </p:spPr>
        <p:txBody>
          <a:bodyPr wrap="square" lIns="360000" tIns="324000" rIns="360000" bIns="324000" anchor="b" anchorCtr="0">
            <a:spAutoFit/>
          </a:bodyPr>
          <a:lstStyle>
            <a:lvl1pPr>
              <a:defRPr sz="3600"/>
            </a:lvl1pPr>
          </a:lstStyle>
          <a:p>
            <a:r>
              <a:rPr lang="fi-FI"/>
              <a:t>Muokkaa ots. perustyyl. napsautt.</a:t>
            </a:r>
            <a:endParaRPr lang="fi-FI" dirty="0"/>
          </a:p>
        </p:txBody>
      </p:sp>
    </p:spTree>
    <p:extLst>
      <p:ext uri="{BB962C8B-B14F-4D97-AF65-F5344CB8AC3E}">
        <p14:creationId xmlns:p14="http://schemas.microsoft.com/office/powerpoint/2010/main" val="850231933"/>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ain otsikk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i-FI"/>
              <a:t>Muokkaa ots. perustyyl. napsautt.</a:t>
            </a:r>
          </a:p>
        </p:txBody>
      </p:sp>
      <p:sp>
        <p:nvSpPr>
          <p:cNvPr id="7" name="Date Placeholder 6"/>
          <p:cNvSpPr>
            <a:spLocks noGrp="1"/>
          </p:cNvSpPr>
          <p:nvPr>
            <p:ph type="dt" sz="half" idx="10"/>
          </p:nvPr>
        </p:nvSpPr>
        <p:spPr/>
        <p:txBody>
          <a:bodyPr/>
          <a:lstStyle/>
          <a:p>
            <a:fld id="{000059A1-0099-4B10-A5CF-27E515FB5E4A}" type="datetime3">
              <a:rPr lang="en-US" smtClean="0"/>
              <a:pPr/>
              <a:t>27 March 2020</a:t>
            </a:fld>
            <a:endParaRPr lang="fi-FI" dirty="0"/>
          </a:p>
        </p:txBody>
      </p:sp>
      <p:sp>
        <p:nvSpPr>
          <p:cNvPr id="8" name="Footer Placeholder 7"/>
          <p:cNvSpPr>
            <a:spLocks noGrp="1"/>
          </p:cNvSpPr>
          <p:nvPr>
            <p:ph type="ftr" sz="quarter" idx="11"/>
          </p:nvPr>
        </p:nvSpPr>
        <p:spPr/>
        <p:txBody>
          <a:bodyPr/>
          <a:lstStyle/>
          <a:p>
            <a:r>
              <a:rPr lang="fi-FI"/>
              <a:t>Presentation name</a:t>
            </a:r>
            <a:endParaRPr lang="fi-FI" dirty="0"/>
          </a:p>
        </p:txBody>
      </p:sp>
      <p:sp>
        <p:nvSpPr>
          <p:cNvPr id="9" name="Slide Number Placeholder 8"/>
          <p:cNvSpPr>
            <a:spLocks noGrp="1"/>
          </p:cNvSpPr>
          <p:nvPr>
            <p:ph type="sldNum" sz="quarter" idx="12"/>
          </p:nvPr>
        </p:nvSpPr>
        <p:spPr/>
        <p:txBody>
          <a:bodyPr/>
          <a:lstStyle/>
          <a:p>
            <a:fld id="{8BA1D61E-DCAC-4F3F-A9E2-B5195B305580}" type="slidenum">
              <a:rPr lang="fi-FI" smtClean="0"/>
              <a:pPr/>
              <a:t>‹#›</a:t>
            </a:fld>
            <a:endParaRPr lang="fi-FI" dirty="0"/>
          </a:p>
        </p:txBody>
      </p:sp>
      <p:sp>
        <p:nvSpPr>
          <p:cNvPr id="11" name="Rectangle 10"/>
          <p:cNvSpPr/>
          <p:nvPr userDrawn="1"/>
        </p:nvSpPr>
        <p:spPr>
          <a:xfrm rot="2700000">
            <a:off x="-407690" y="6504285"/>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Rectangle 11"/>
          <p:cNvSpPr/>
          <p:nvPr userDrawn="1"/>
        </p:nvSpPr>
        <p:spPr>
          <a:xfrm rot="2700000">
            <a:off x="11690647" y="-407691"/>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135258602"/>
      </p:ext>
    </p:extLst>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00059A1-0099-4B10-A5CF-27E515FB5E4A}" type="datetime3">
              <a:rPr lang="en-US" smtClean="0"/>
              <a:pPr/>
              <a:t>27 March 2020</a:t>
            </a:fld>
            <a:endParaRPr lang="fi-FI" dirty="0"/>
          </a:p>
        </p:txBody>
      </p:sp>
      <p:sp>
        <p:nvSpPr>
          <p:cNvPr id="6" name="Footer Placeholder 5"/>
          <p:cNvSpPr>
            <a:spLocks noGrp="1"/>
          </p:cNvSpPr>
          <p:nvPr>
            <p:ph type="ftr" sz="quarter" idx="11"/>
          </p:nvPr>
        </p:nvSpPr>
        <p:spPr/>
        <p:txBody>
          <a:bodyPr/>
          <a:lstStyle/>
          <a:p>
            <a:r>
              <a:rPr lang="fi-FI"/>
              <a:t>Presentation name</a:t>
            </a:r>
            <a:endParaRPr lang="fi-FI" dirty="0"/>
          </a:p>
        </p:txBody>
      </p:sp>
      <p:sp>
        <p:nvSpPr>
          <p:cNvPr id="7" name="Slide Number Placeholder 6"/>
          <p:cNvSpPr>
            <a:spLocks noGrp="1"/>
          </p:cNvSpPr>
          <p:nvPr>
            <p:ph type="sldNum" sz="quarter" idx="12"/>
          </p:nvPr>
        </p:nvSpPr>
        <p:spPr/>
        <p:txBody>
          <a:bodyPr/>
          <a:lstStyle/>
          <a:p>
            <a:fld id="{8BA1D61E-DCAC-4F3F-A9E2-B5195B305580}" type="slidenum">
              <a:rPr lang="fi-FI" smtClean="0"/>
              <a:pPr/>
              <a:t>‹#›</a:t>
            </a:fld>
            <a:endParaRPr lang="fi-FI" dirty="0"/>
          </a:p>
        </p:txBody>
      </p:sp>
      <p:sp>
        <p:nvSpPr>
          <p:cNvPr id="9" name="Rectangle 8"/>
          <p:cNvSpPr/>
          <p:nvPr userDrawn="1"/>
        </p:nvSpPr>
        <p:spPr>
          <a:xfrm rot="2700000">
            <a:off x="-407690" y="6504285"/>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Rectangle 9"/>
          <p:cNvSpPr/>
          <p:nvPr userDrawn="1"/>
        </p:nvSpPr>
        <p:spPr>
          <a:xfrm rot="2700000">
            <a:off x="11690647" y="-407691"/>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703041542"/>
      </p:ext>
    </p:extLst>
  </p:cSld>
  <p:clrMapOvr>
    <a:masterClrMapping/>
  </p:clrMapOvr>
  <p:transitio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atasheet">
    <p:spTree>
      <p:nvGrpSpPr>
        <p:cNvPr id="1" name=""/>
        <p:cNvGrpSpPr/>
        <p:nvPr/>
      </p:nvGrpSpPr>
      <p:grpSpPr>
        <a:xfrm>
          <a:off x="0" y="0"/>
          <a:ext cx="0" cy="0"/>
          <a:chOff x="0" y="0"/>
          <a:chExt cx="0" cy="0"/>
        </a:xfrm>
      </p:grpSpPr>
      <p:sp>
        <p:nvSpPr>
          <p:cNvPr id="7" name="Content Placeholder 2"/>
          <p:cNvSpPr>
            <a:spLocks noGrp="1"/>
          </p:cNvSpPr>
          <p:nvPr>
            <p:ph idx="1"/>
          </p:nvPr>
        </p:nvSpPr>
        <p:spPr>
          <a:xfrm>
            <a:off x="432545" y="1151731"/>
            <a:ext cx="11233248" cy="4896644"/>
          </a:xfrm>
        </p:spPr>
        <p:txBody>
          <a:bodyPr/>
          <a:lstStyle>
            <a:lvl1pPr marL="266700" indent="-266700">
              <a:spcAft>
                <a:spcPts val="200"/>
              </a:spcAft>
              <a:defRPr sz="1400"/>
            </a:lvl1pPr>
            <a:lvl2pPr marL="539750" indent="-273050">
              <a:spcAft>
                <a:spcPts val="200"/>
              </a:spcAft>
              <a:defRPr sz="1200"/>
            </a:lvl2pPr>
            <a:lvl3pPr marL="806450" indent="-266700">
              <a:spcAft>
                <a:spcPts val="200"/>
              </a:spcAft>
              <a:defRPr sz="1100"/>
            </a:lvl3pPr>
            <a:lvl4pPr marL="1071563" indent="-265113">
              <a:spcAft>
                <a:spcPts val="200"/>
              </a:spcAft>
              <a:defRPr sz="1050"/>
            </a:lvl4pPr>
            <a:lvl5pPr marL="1346200" indent="-274638">
              <a:spcAft>
                <a:spcPts val="200"/>
              </a:spcAft>
              <a:defRPr sz="1050"/>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9" name="Title 1"/>
          <p:cNvSpPr>
            <a:spLocks noGrp="1"/>
          </p:cNvSpPr>
          <p:nvPr>
            <p:ph type="title"/>
          </p:nvPr>
        </p:nvSpPr>
        <p:spPr>
          <a:xfrm>
            <a:off x="435389" y="360363"/>
            <a:ext cx="11230404" cy="360016"/>
          </a:xfrm>
        </p:spPr>
        <p:txBody>
          <a:bodyPr anchor="t" anchorCtr="0"/>
          <a:lstStyle>
            <a:lvl1pPr>
              <a:lnSpc>
                <a:spcPct val="100000"/>
              </a:lnSpc>
              <a:defRPr sz="1800"/>
            </a:lvl1pPr>
          </a:lstStyle>
          <a:p>
            <a:r>
              <a:rPr lang="fi-FI"/>
              <a:t>Muokkaa ots. perustyyl. napsautt.</a:t>
            </a:r>
            <a:endParaRPr lang="fi-FI" dirty="0"/>
          </a:p>
        </p:txBody>
      </p:sp>
      <p:sp>
        <p:nvSpPr>
          <p:cNvPr id="10" name="Text Placeholder 2"/>
          <p:cNvSpPr>
            <a:spLocks noGrp="1"/>
          </p:cNvSpPr>
          <p:nvPr>
            <p:ph type="body" sz="quarter" idx="13"/>
          </p:nvPr>
        </p:nvSpPr>
        <p:spPr>
          <a:xfrm>
            <a:off x="434975" y="719683"/>
            <a:ext cx="11230818" cy="288032"/>
          </a:xfrm>
        </p:spPr>
        <p:txBody>
          <a:bodyPr/>
          <a:lstStyle>
            <a:lvl1pPr marL="0" indent="0">
              <a:buFontTx/>
              <a:buNone/>
              <a:defRPr sz="1400">
                <a:solidFill>
                  <a:schemeClr val="tx2"/>
                </a:solidFill>
              </a:defRPr>
            </a:lvl1pPr>
          </a:lstStyle>
          <a:p>
            <a:pPr lvl="0"/>
            <a:r>
              <a:rPr lang="fi-FI"/>
              <a:t>Muokkaa tekstin perustyylejä napsauttamalla</a:t>
            </a:r>
          </a:p>
        </p:txBody>
      </p:sp>
      <p:sp>
        <p:nvSpPr>
          <p:cNvPr id="11" name="Text Placeholder 9"/>
          <p:cNvSpPr>
            <a:spLocks noGrp="1"/>
          </p:cNvSpPr>
          <p:nvPr>
            <p:ph type="body" sz="quarter" idx="14"/>
          </p:nvPr>
        </p:nvSpPr>
        <p:spPr>
          <a:xfrm>
            <a:off x="431799" y="6048375"/>
            <a:ext cx="11233994" cy="359939"/>
          </a:xfrm>
        </p:spPr>
        <p:txBody>
          <a:bodyPr/>
          <a:lstStyle>
            <a:lvl1pPr marL="0" indent="0" algn="l">
              <a:spcAft>
                <a:spcPts val="0"/>
              </a:spcAft>
              <a:buFontTx/>
              <a:buNone/>
              <a:defRPr sz="800"/>
            </a:lvl1pPr>
          </a:lstStyle>
          <a:p>
            <a:pPr lvl="0"/>
            <a:r>
              <a:rPr lang="fi-FI"/>
              <a:t>Muokkaa tekstin perustyylejä napsauttamalla</a:t>
            </a:r>
          </a:p>
        </p:txBody>
      </p:sp>
      <p:sp>
        <p:nvSpPr>
          <p:cNvPr id="2" name="Date Placeholder 1"/>
          <p:cNvSpPr>
            <a:spLocks noGrp="1"/>
          </p:cNvSpPr>
          <p:nvPr>
            <p:ph type="dt" sz="half" idx="15"/>
          </p:nvPr>
        </p:nvSpPr>
        <p:spPr/>
        <p:txBody>
          <a:bodyPr/>
          <a:lstStyle/>
          <a:p>
            <a:fld id="{000059A1-0099-4B10-A5CF-27E515FB5E4A}" type="datetime3">
              <a:rPr lang="en-US" smtClean="0"/>
              <a:pPr/>
              <a:t>27 March 2020</a:t>
            </a:fld>
            <a:endParaRPr lang="fi-FI" dirty="0"/>
          </a:p>
        </p:txBody>
      </p:sp>
      <p:sp>
        <p:nvSpPr>
          <p:cNvPr id="3" name="Footer Placeholder 2"/>
          <p:cNvSpPr>
            <a:spLocks noGrp="1"/>
          </p:cNvSpPr>
          <p:nvPr>
            <p:ph type="ftr" sz="quarter" idx="16"/>
          </p:nvPr>
        </p:nvSpPr>
        <p:spPr/>
        <p:txBody>
          <a:bodyPr/>
          <a:lstStyle/>
          <a:p>
            <a:r>
              <a:rPr lang="fi-FI"/>
              <a:t>Presentation name</a:t>
            </a:r>
            <a:endParaRPr lang="fi-FI" dirty="0"/>
          </a:p>
        </p:txBody>
      </p:sp>
      <p:sp>
        <p:nvSpPr>
          <p:cNvPr id="12" name="Slide Number Placeholder 11"/>
          <p:cNvSpPr>
            <a:spLocks noGrp="1"/>
          </p:cNvSpPr>
          <p:nvPr>
            <p:ph type="sldNum" sz="quarter" idx="17"/>
          </p:nvPr>
        </p:nvSpPr>
        <p:spPr/>
        <p:txBody>
          <a:bodyPr/>
          <a:lstStyle/>
          <a:p>
            <a:fld id="{8BA1D61E-DCAC-4F3F-A9E2-B5195B305580}" type="slidenum">
              <a:rPr lang="fi-FI" smtClean="0"/>
              <a:pPr/>
              <a:t>‹#›</a:t>
            </a:fld>
            <a:endParaRPr lang="fi-FI" dirty="0"/>
          </a:p>
        </p:txBody>
      </p:sp>
      <p:sp>
        <p:nvSpPr>
          <p:cNvPr id="14" name="Rectangle 13"/>
          <p:cNvSpPr/>
          <p:nvPr userDrawn="1"/>
        </p:nvSpPr>
        <p:spPr>
          <a:xfrm rot="2700000">
            <a:off x="-407690" y="6504285"/>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Rectangle 14"/>
          <p:cNvSpPr/>
          <p:nvPr userDrawn="1"/>
        </p:nvSpPr>
        <p:spPr>
          <a:xfrm rot="2700000">
            <a:off x="11690647" y="-407691"/>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089438218"/>
      </p:ext>
    </p:extLst>
  </p:cSld>
  <p:clrMapOvr>
    <a:masterClrMapping/>
  </p:clrMapOvr>
  <p:transitio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chemeClr val="tx2"/>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1727200" y="4968155"/>
            <a:ext cx="8642350" cy="1080223"/>
          </a:xfrm>
        </p:spPr>
        <p:txBody>
          <a:bodyPr anchor="b"/>
          <a:lstStyle>
            <a:lvl1pPr marL="0" indent="0" algn="ctr">
              <a:buFontTx/>
              <a:buNone/>
              <a:defRPr sz="2000">
                <a:solidFill>
                  <a:schemeClr val="bg1"/>
                </a:solidFill>
              </a:defRPr>
            </a:lvl1pPr>
            <a:lvl2pPr marL="357187" indent="0" algn="ctr">
              <a:buFontTx/>
              <a:buNone/>
              <a:defRPr sz="1800"/>
            </a:lvl2pPr>
            <a:lvl3pPr marL="714375" indent="0" algn="ctr">
              <a:buFontTx/>
              <a:buNone/>
              <a:defRPr sz="1600"/>
            </a:lvl3pPr>
            <a:lvl4pPr marL="1071562" indent="0" algn="ctr">
              <a:buFontTx/>
              <a:buNone/>
              <a:defRPr sz="1400"/>
            </a:lvl4pPr>
            <a:lvl5pPr marL="1438275" indent="0" algn="ctr">
              <a:buFontTx/>
              <a:buNone/>
              <a:defRPr sz="1400"/>
            </a:lvl5pPr>
          </a:lstStyle>
          <a:p>
            <a:pPr lvl="0"/>
            <a:r>
              <a:rPr lang="fi-FI"/>
              <a:t>Muokkaa tekstin perustyylejä napsauttamalla</a:t>
            </a:r>
          </a:p>
        </p:txBody>
      </p:sp>
      <p:sp>
        <p:nvSpPr>
          <p:cNvPr id="2" name="Date Placeholder 1"/>
          <p:cNvSpPr>
            <a:spLocks noGrp="1"/>
          </p:cNvSpPr>
          <p:nvPr>
            <p:ph type="dt" sz="half" idx="14"/>
          </p:nvPr>
        </p:nvSpPr>
        <p:spPr/>
        <p:txBody>
          <a:bodyPr/>
          <a:lstStyle>
            <a:lvl1pPr>
              <a:defRPr>
                <a:noFill/>
              </a:defRPr>
            </a:lvl1p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lvl1pPr>
              <a:defRPr>
                <a:noFill/>
              </a:defRPr>
            </a:lvl1pPr>
          </a:lstStyle>
          <a:p>
            <a:r>
              <a:rPr lang="fi-FI"/>
              <a:t>Presentation name</a:t>
            </a:r>
            <a:endParaRPr lang="fi-FI" dirty="0"/>
          </a:p>
        </p:txBody>
      </p:sp>
      <p:sp>
        <p:nvSpPr>
          <p:cNvPr id="4" name="Slide Number Placeholder 3"/>
          <p:cNvSpPr>
            <a:spLocks noGrp="1"/>
          </p:cNvSpPr>
          <p:nvPr>
            <p:ph type="sldNum" sz="quarter" idx="16"/>
          </p:nvPr>
        </p:nvSpPr>
        <p:spPr/>
        <p:txBody>
          <a:bodyPr/>
          <a:lstStyle>
            <a:lvl1pPr>
              <a:defRPr>
                <a:noFill/>
              </a:defRPr>
            </a:lvl1pPr>
          </a:lstStyle>
          <a:p>
            <a:fld id="{8BA1D61E-DCAC-4F3F-A9E2-B5195B305580}" type="slidenum">
              <a:rPr lang="fi-FI" smtClean="0"/>
              <a:pPr/>
              <a:t>‹#›</a:t>
            </a:fld>
            <a:endParaRPr lang="fi-FI"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09609" y="2559591"/>
            <a:ext cx="3279122" cy="1792791"/>
          </a:xfrm>
          <a:prstGeom prst="rect">
            <a:avLst/>
          </a:prstGeom>
        </p:spPr>
      </p:pic>
    </p:spTree>
    <p:extLst>
      <p:ext uri="{BB962C8B-B14F-4D97-AF65-F5344CB8AC3E}">
        <p14:creationId xmlns:p14="http://schemas.microsoft.com/office/powerpoint/2010/main" val="1887956454"/>
      </p:ext>
    </p:extLst>
  </p:cSld>
  <p:clrMapOvr>
    <a:masterClrMapping/>
  </p:clrMapOvr>
  <p:transition spd="med">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_Thank you.">
    <p:bg>
      <p:bgPr>
        <a:solidFill>
          <a:schemeClr val="accent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1727200" y="4968155"/>
            <a:ext cx="8642350" cy="1080223"/>
          </a:xfrm>
        </p:spPr>
        <p:txBody>
          <a:bodyPr anchor="b"/>
          <a:lstStyle>
            <a:lvl1pPr marL="0" indent="0" algn="ctr">
              <a:buFontTx/>
              <a:buNone/>
              <a:defRPr sz="2000">
                <a:solidFill>
                  <a:schemeClr val="bg1"/>
                </a:solidFill>
              </a:defRPr>
            </a:lvl1pPr>
            <a:lvl2pPr marL="357187" indent="0" algn="ctr">
              <a:buFontTx/>
              <a:buNone/>
              <a:defRPr sz="1800"/>
            </a:lvl2pPr>
            <a:lvl3pPr marL="714375" indent="0" algn="ctr">
              <a:buFontTx/>
              <a:buNone/>
              <a:defRPr sz="1600"/>
            </a:lvl3pPr>
            <a:lvl4pPr marL="1071562" indent="0" algn="ctr">
              <a:buFontTx/>
              <a:buNone/>
              <a:defRPr sz="1400"/>
            </a:lvl4pPr>
            <a:lvl5pPr marL="1438275" indent="0" algn="ctr">
              <a:buFontTx/>
              <a:buNone/>
              <a:defRPr sz="1400"/>
            </a:lvl5pPr>
          </a:lstStyle>
          <a:p>
            <a:pPr lvl="0"/>
            <a:r>
              <a:rPr lang="fi-FI"/>
              <a:t>Muokkaa tekstin perustyylejä napsauttamalla</a:t>
            </a:r>
          </a:p>
        </p:txBody>
      </p:sp>
      <p:sp>
        <p:nvSpPr>
          <p:cNvPr id="2" name="Date Placeholder 1"/>
          <p:cNvSpPr>
            <a:spLocks noGrp="1"/>
          </p:cNvSpPr>
          <p:nvPr>
            <p:ph type="dt" sz="half" idx="14"/>
          </p:nvPr>
        </p:nvSpPr>
        <p:spPr/>
        <p:txBody>
          <a:bodyPr/>
          <a:lstStyle>
            <a:lvl1pPr>
              <a:defRPr>
                <a:noFill/>
              </a:defRPr>
            </a:lvl1p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lvl1pPr>
              <a:defRPr>
                <a:noFill/>
              </a:defRPr>
            </a:lvl1pPr>
          </a:lstStyle>
          <a:p>
            <a:r>
              <a:rPr lang="fi-FI"/>
              <a:t>Presentation name</a:t>
            </a:r>
            <a:endParaRPr lang="fi-FI" dirty="0"/>
          </a:p>
        </p:txBody>
      </p:sp>
      <p:sp>
        <p:nvSpPr>
          <p:cNvPr id="4" name="Slide Number Placeholder 3"/>
          <p:cNvSpPr>
            <a:spLocks noGrp="1"/>
          </p:cNvSpPr>
          <p:nvPr>
            <p:ph type="sldNum" sz="quarter" idx="16"/>
          </p:nvPr>
        </p:nvSpPr>
        <p:spPr/>
        <p:txBody>
          <a:bodyPr/>
          <a:lstStyle>
            <a:lvl1pPr>
              <a:defRPr>
                <a:noFill/>
              </a:defRPr>
            </a:lvl1pPr>
          </a:lstStyle>
          <a:p>
            <a:fld id="{8BA1D61E-DCAC-4F3F-A9E2-B5195B305580}" type="slidenum">
              <a:rPr lang="fi-FI" smtClean="0"/>
              <a:pPr/>
              <a:t>‹#›</a:t>
            </a:fld>
            <a:endParaRPr lang="fi-FI"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09609" y="2559591"/>
            <a:ext cx="3279122" cy="1792791"/>
          </a:xfrm>
          <a:prstGeom prst="rect">
            <a:avLst/>
          </a:prstGeom>
        </p:spPr>
      </p:pic>
    </p:spTree>
    <p:extLst>
      <p:ext uri="{BB962C8B-B14F-4D97-AF65-F5344CB8AC3E}">
        <p14:creationId xmlns:p14="http://schemas.microsoft.com/office/powerpoint/2010/main" val="378416660"/>
      </p:ext>
    </p:extLst>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2_Thank you.">
    <p:bg>
      <p:bgPr>
        <a:solidFill>
          <a:schemeClr val="accent2"/>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1727200" y="4968155"/>
            <a:ext cx="8642350" cy="1080223"/>
          </a:xfrm>
        </p:spPr>
        <p:txBody>
          <a:bodyPr anchor="b"/>
          <a:lstStyle>
            <a:lvl1pPr marL="0" indent="0" algn="ctr">
              <a:buFontTx/>
              <a:buNone/>
              <a:defRPr sz="2000">
                <a:solidFill>
                  <a:schemeClr val="bg1"/>
                </a:solidFill>
              </a:defRPr>
            </a:lvl1pPr>
            <a:lvl2pPr marL="357187" indent="0" algn="ctr">
              <a:buFontTx/>
              <a:buNone/>
              <a:defRPr sz="1800"/>
            </a:lvl2pPr>
            <a:lvl3pPr marL="714375" indent="0" algn="ctr">
              <a:buFontTx/>
              <a:buNone/>
              <a:defRPr sz="1600"/>
            </a:lvl3pPr>
            <a:lvl4pPr marL="1071562" indent="0" algn="ctr">
              <a:buFontTx/>
              <a:buNone/>
              <a:defRPr sz="1400"/>
            </a:lvl4pPr>
            <a:lvl5pPr marL="1438275" indent="0" algn="ctr">
              <a:buFontTx/>
              <a:buNone/>
              <a:defRPr sz="1400"/>
            </a:lvl5pPr>
          </a:lstStyle>
          <a:p>
            <a:pPr lvl="0"/>
            <a:r>
              <a:rPr lang="fi-FI"/>
              <a:t>Muokkaa tekstin perustyylejä napsauttamalla</a:t>
            </a:r>
          </a:p>
        </p:txBody>
      </p:sp>
      <p:sp>
        <p:nvSpPr>
          <p:cNvPr id="2" name="Date Placeholder 1"/>
          <p:cNvSpPr>
            <a:spLocks noGrp="1"/>
          </p:cNvSpPr>
          <p:nvPr>
            <p:ph type="dt" sz="half" idx="14"/>
          </p:nvPr>
        </p:nvSpPr>
        <p:spPr/>
        <p:txBody>
          <a:bodyPr/>
          <a:lstStyle>
            <a:lvl1pPr>
              <a:defRPr>
                <a:noFill/>
              </a:defRPr>
            </a:lvl1p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lvl1pPr>
              <a:defRPr>
                <a:noFill/>
              </a:defRPr>
            </a:lvl1pPr>
          </a:lstStyle>
          <a:p>
            <a:r>
              <a:rPr lang="fi-FI"/>
              <a:t>Presentation name</a:t>
            </a:r>
            <a:endParaRPr lang="fi-FI" dirty="0"/>
          </a:p>
        </p:txBody>
      </p:sp>
      <p:sp>
        <p:nvSpPr>
          <p:cNvPr id="4" name="Slide Number Placeholder 3"/>
          <p:cNvSpPr>
            <a:spLocks noGrp="1"/>
          </p:cNvSpPr>
          <p:nvPr>
            <p:ph type="sldNum" sz="quarter" idx="16"/>
          </p:nvPr>
        </p:nvSpPr>
        <p:spPr/>
        <p:txBody>
          <a:bodyPr/>
          <a:lstStyle>
            <a:lvl1pPr>
              <a:defRPr>
                <a:noFill/>
              </a:defRPr>
            </a:lvl1pPr>
          </a:lstStyle>
          <a:p>
            <a:fld id="{8BA1D61E-DCAC-4F3F-A9E2-B5195B305580}" type="slidenum">
              <a:rPr lang="fi-FI" smtClean="0"/>
              <a:pPr/>
              <a:t>‹#›</a:t>
            </a:fld>
            <a:endParaRPr lang="fi-FI"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09609" y="2559591"/>
            <a:ext cx="3279122" cy="1792791"/>
          </a:xfrm>
          <a:prstGeom prst="rect">
            <a:avLst/>
          </a:prstGeom>
        </p:spPr>
      </p:pic>
    </p:spTree>
    <p:extLst>
      <p:ext uri="{BB962C8B-B14F-4D97-AF65-F5344CB8AC3E}">
        <p14:creationId xmlns:p14="http://schemas.microsoft.com/office/powerpoint/2010/main" val="3495068621"/>
      </p:ext>
    </p:extLst>
  </p:cSld>
  <p:clrMapOvr>
    <a:masterClrMapping/>
  </p:clrMapOvr>
  <p:transition spd="med">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3_Thank you.">
    <p:bg>
      <p:bgPr>
        <a:solidFill>
          <a:schemeClr val="accent3"/>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1727200" y="4968155"/>
            <a:ext cx="8642350" cy="1080223"/>
          </a:xfrm>
        </p:spPr>
        <p:txBody>
          <a:bodyPr anchor="b"/>
          <a:lstStyle>
            <a:lvl1pPr marL="0" indent="0" algn="ctr">
              <a:buFontTx/>
              <a:buNone/>
              <a:defRPr sz="2000">
                <a:solidFill>
                  <a:schemeClr val="bg1"/>
                </a:solidFill>
              </a:defRPr>
            </a:lvl1pPr>
            <a:lvl2pPr marL="357187" indent="0" algn="ctr">
              <a:buFontTx/>
              <a:buNone/>
              <a:defRPr sz="1800"/>
            </a:lvl2pPr>
            <a:lvl3pPr marL="714375" indent="0" algn="ctr">
              <a:buFontTx/>
              <a:buNone/>
              <a:defRPr sz="1600"/>
            </a:lvl3pPr>
            <a:lvl4pPr marL="1071562" indent="0" algn="ctr">
              <a:buFontTx/>
              <a:buNone/>
              <a:defRPr sz="1400"/>
            </a:lvl4pPr>
            <a:lvl5pPr marL="1438275" indent="0" algn="ctr">
              <a:buFontTx/>
              <a:buNone/>
              <a:defRPr sz="1400"/>
            </a:lvl5pPr>
          </a:lstStyle>
          <a:p>
            <a:pPr lvl="0"/>
            <a:r>
              <a:rPr lang="fi-FI"/>
              <a:t>Muokkaa tekstin perustyylejä napsauttamalla</a:t>
            </a:r>
          </a:p>
        </p:txBody>
      </p:sp>
      <p:sp>
        <p:nvSpPr>
          <p:cNvPr id="2" name="Date Placeholder 1"/>
          <p:cNvSpPr>
            <a:spLocks noGrp="1"/>
          </p:cNvSpPr>
          <p:nvPr>
            <p:ph type="dt" sz="half" idx="14"/>
          </p:nvPr>
        </p:nvSpPr>
        <p:spPr/>
        <p:txBody>
          <a:bodyPr/>
          <a:lstStyle>
            <a:lvl1pPr>
              <a:defRPr>
                <a:noFill/>
              </a:defRPr>
            </a:lvl1p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lvl1pPr>
              <a:defRPr>
                <a:noFill/>
              </a:defRPr>
            </a:lvl1pPr>
          </a:lstStyle>
          <a:p>
            <a:r>
              <a:rPr lang="fi-FI"/>
              <a:t>Presentation name</a:t>
            </a:r>
            <a:endParaRPr lang="fi-FI" dirty="0"/>
          </a:p>
        </p:txBody>
      </p:sp>
      <p:sp>
        <p:nvSpPr>
          <p:cNvPr id="4" name="Slide Number Placeholder 3"/>
          <p:cNvSpPr>
            <a:spLocks noGrp="1"/>
          </p:cNvSpPr>
          <p:nvPr>
            <p:ph type="sldNum" sz="quarter" idx="16"/>
          </p:nvPr>
        </p:nvSpPr>
        <p:spPr/>
        <p:txBody>
          <a:bodyPr/>
          <a:lstStyle>
            <a:lvl1pPr>
              <a:defRPr>
                <a:noFill/>
              </a:defRPr>
            </a:lvl1pPr>
          </a:lstStyle>
          <a:p>
            <a:fld id="{8BA1D61E-DCAC-4F3F-A9E2-B5195B305580}" type="slidenum">
              <a:rPr lang="fi-FI" smtClean="0"/>
              <a:pPr/>
              <a:t>‹#›</a:t>
            </a:fld>
            <a:endParaRPr lang="fi-FI"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09609" y="2559591"/>
            <a:ext cx="3279122" cy="1792791"/>
          </a:xfrm>
          <a:prstGeom prst="rect">
            <a:avLst/>
          </a:prstGeom>
        </p:spPr>
      </p:pic>
    </p:spTree>
    <p:extLst>
      <p:ext uri="{BB962C8B-B14F-4D97-AF65-F5344CB8AC3E}">
        <p14:creationId xmlns:p14="http://schemas.microsoft.com/office/powerpoint/2010/main" val="2830838304"/>
      </p:ext>
    </p:extLst>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4_Thank you.">
    <p:bg>
      <p:bgPr>
        <a:solidFill>
          <a:schemeClr val="accent4"/>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1727200" y="4968155"/>
            <a:ext cx="8642350" cy="1080223"/>
          </a:xfrm>
        </p:spPr>
        <p:txBody>
          <a:bodyPr anchor="b"/>
          <a:lstStyle>
            <a:lvl1pPr marL="0" indent="0" algn="ctr">
              <a:buFontTx/>
              <a:buNone/>
              <a:defRPr sz="2000">
                <a:solidFill>
                  <a:schemeClr val="bg1"/>
                </a:solidFill>
              </a:defRPr>
            </a:lvl1pPr>
            <a:lvl2pPr marL="357187" indent="0" algn="ctr">
              <a:buFontTx/>
              <a:buNone/>
              <a:defRPr sz="1800"/>
            </a:lvl2pPr>
            <a:lvl3pPr marL="714375" indent="0" algn="ctr">
              <a:buFontTx/>
              <a:buNone/>
              <a:defRPr sz="1600"/>
            </a:lvl3pPr>
            <a:lvl4pPr marL="1071562" indent="0" algn="ctr">
              <a:buFontTx/>
              <a:buNone/>
              <a:defRPr sz="1400"/>
            </a:lvl4pPr>
            <a:lvl5pPr marL="1438275" indent="0" algn="ctr">
              <a:buFontTx/>
              <a:buNone/>
              <a:defRPr sz="1400"/>
            </a:lvl5pPr>
          </a:lstStyle>
          <a:p>
            <a:pPr lvl="0"/>
            <a:r>
              <a:rPr lang="fi-FI"/>
              <a:t>Muokkaa tekstin perustyylejä napsauttamalla</a:t>
            </a:r>
          </a:p>
        </p:txBody>
      </p:sp>
      <p:sp>
        <p:nvSpPr>
          <p:cNvPr id="2" name="Date Placeholder 1"/>
          <p:cNvSpPr>
            <a:spLocks noGrp="1"/>
          </p:cNvSpPr>
          <p:nvPr>
            <p:ph type="dt" sz="half" idx="14"/>
          </p:nvPr>
        </p:nvSpPr>
        <p:spPr/>
        <p:txBody>
          <a:bodyPr/>
          <a:lstStyle>
            <a:lvl1pPr>
              <a:defRPr>
                <a:noFill/>
              </a:defRPr>
            </a:lvl1p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lvl1pPr>
              <a:defRPr>
                <a:noFill/>
              </a:defRPr>
            </a:lvl1pPr>
          </a:lstStyle>
          <a:p>
            <a:r>
              <a:rPr lang="fi-FI"/>
              <a:t>Presentation name</a:t>
            </a:r>
            <a:endParaRPr lang="fi-FI" dirty="0"/>
          </a:p>
        </p:txBody>
      </p:sp>
      <p:sp>
        <p:nvSpPr>
          <p:cNvPr id="4" name="Slide Number Placeholder 3"/>
          <p:cNvSpPr>
            <a:spLocks noGrp="1"/>
          </p:cNvSpPr>
          <p:nvPr>
            <p:ph type="sldNum" sz="quarter" idx="16"/>
          </p:nvPr>
        </p:nvSpPr>
        <p:spPr/>
        <p:txBody>
          <a:bodyPr/>
          <a:lstStyle>
            <a:lvl1pPr>
              <a:defRPr>
                <a:noFill/>
              </a:defRPr>
            </a:lvl1pPr>
          </a:lstStyle>
          <a:p>
            <a:fld id="{8BA1D61E-DCAC-4F3F-A9E2-B5195B305580}" type="slidenum">
              <a:rPr lang="fi-FI" smtClean="0"/>
              <a:pPr/>
              <a:t>‹#›</a:t>
            </a:fld>
            <a:endParaRPr lang="fi-FI"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09609" y="2559591"/>
            <a:ext cx="3279122" cy="1792791"/>
          </a:xfrm>
          <a:prstGeom prst="rect">
            <a:avLst/>
          </a:prstGeom>
        </p:spPr>
      </p:pic>
    </p:spTree>
    <p:extLst>
      <p:ext uri="{BB962C8B-B14F-4D97-AF65-F5344CB8AC3E}">
        <p14:creationId xmlns:p14="http://schemas.microsoft.com/office/powerpoint/2010/main" val="1227367161"/>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p:bg>
      <p:bgPr>
        <a:solidFill>
          <a:schemeClr val="accent2"/>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4"/>
          </p:nvPr>
        </p:nvSpPr>
        <p:spPr/>
        <p:txBody>
          <a:bodyPr/>
          <a:lstStyle>
            <a:lvl1pPr>
              <a:defRPr>
                <a:noFill/>
              </a:defRPr>
            </a:lvl1p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lvl1pPr>
              <a:defRPr>
                <a:noFill/>
              </a:defRPr>
            </a:lvl1pPr>
          </a:lstStyle>
          <a:p>
            <a:r>
              <a:rPr lang="fi-FI"/>
              <a:t>Presentation name</a:t>
            </a:r>
            <a:endParaRPr lang="fi-FI" dirty="0"/>
          </a:p>
        </p:txBody>
      </p:sp>
      <p:sp>
        <p:nvSpPr>
          <p:cNvPr id="4" name="Slide Number Placeholder 3"/>
          <p:cNvSpPr>
            <a:spLocks noGrp="1"/>
          </p:cNvSpPr>
          <p:nvPr>
            <p:ph type="sldNum" sz="quarter" idx="16"/>
          </p:nvPr>
        </p:nvSpPr>
        <p:spPr/>
        <p:txBody>
          <a:bodyPr/>
          <a:lstStyle>
            <a:lvl1pPr>
              <a:defRPr>
                <a:noFill/>
              </a:defRPr>
            </a:lvl1pPr>
          </a:lstStyle>
          <a:p>
            <a:fld id="{8BA1D61E-DCAC-4F3F-A9E2-B5195B305580}" type="slidenum">
              <a:rPr lang="fi-FI" smtClean="0"/>
              <a:pPr/>
              <a:t>‹#›</a:t>
            </a:fld>
            <a:endParaRPr lang="fi-FI" dirty="0"/>
          </a:p>
        </p:txBody>
      </p:sp>
      <p:sp>
        <p:nvSpPr>
          <p:cNvPr id="8" name="Title 1"/>
          <p:cNvSpPr>
            <a:spLocks noGrp="1"/>
          </p:cNvSpPr>
          <p:nvPr>
            <p:ph type="ctrTitle"/>
          </p:nvPr>
        </p:nvSpPr>
        <p:spPr>
          <a:xfrm>
            <a:off x="1727200" y="1727795"/>
            <a:ext cx="8642350" cy="2232249"/>
          </a:xfrm>
        </p:spPr>
        <p:txBody>
          <a:bodyPr anchor="b" anchorCtr="0"/>
          <a:lstStyle>
            <a:lvl1pPr algn="ctr">
              <a:lnSpc>
                <a:spcPct val="85000"/>
              </a:lnSpc>
              <a:defRPr sz="3000" b="1">
                <a:solidFill>
                  <a:schemeClr val="bg1"/>
                </a:solidFill>
              </a:defRPr>
            </a:lvl1pPr>
          </a:lstStyle>
          <a:p>
            <a:r>
              <a:rPr lang="fi-FI"/>
              <a:t>Muokkaa ots. perustyyl. napsautt.</a:t>
            </a:r>
            <a:endParaRPr lang="fi-FI" dirty="0"/>
          </a:p>
        </p:txBody>
      </p:sp>
      <p:sp>
        <p:nvSpPr>
          <p:cNvPr id="9" name="Text Placeholder 14"/>
          <p:cNvSpPr>
            <a:spLocks noGrp="1"/>
          </p:cNvSpPr>
          <p:nvPr>
            <p:ph type="body" sz="quarter" idx="13"/>
          </p:nvPr>
        </p:nvSpPr>
        <p:spPr>
          <a:xfrm>
            <a:off x="1727200" y="4104059"/>
            <a:ext cx="8642350" cy="1584772"/>
          </a:xfrm>
        </p:spPr>
        <p:txBody>
          <a:bodyPr/>
          <a:lstStyle>
            <a:lvl1pPr marL="0" indent="0" algn="ctr">
              <a:buFontTx/>
              <a:buNone/>
              <a:defRPr sz="1800">
                <a:solidFill>
                  <a:schemeClr val="bg1"/>
                </a:solidFill>
              </a:defRPr>
            </a:lvl1pPr>
          </a:lstStyle>
          <a:p>
            <a:pPr lvl="0"/>
            <a:r>
              <a:rPr lang="fi-FI"/>
              <a:t>Muokkaa tekstin perustyylejä napsauttamalla</a:t>
            </a: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96598" y="463550"/>
            <a:ext cx="1705144" cy="932251"/>
          </a:xfrm>
          <a:prstGeom prst="rect">
            <a:avLst/>
          </a:prstGeom>
        </p:spPr>
      </p:pic>
    </p:spTree>
    <p:extLst>
      <p:ext uri="{BB962C8B-B14F-4D97-AF65-F5344CB8AC3E}">
        <p14:creationId xmlns:p14="http://schemas.microsoft.com/office/powerpoint/2010/main" val="687420135"/>
      </p:ext>
    </p:extLst>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5_Thank you.">
    <p:bg>
      <p:bgPr>
        <a:solidFill>
          <a:schemeClr val="accent5"/>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1727200" y="4968155"/>
            <a:ext cx="8642350" cy="1080223"/>
          </a:xfrm>
        </p:spPr>
        <p:txBody>
          <a:bodyPr anchor="b"/>
          <a:lstStyle>
            <a:lvl1pPr marL="0" indent="0" algn="ctr">
              <a:buFontTx/>
              <a:buNone/>
              <a:defRPr sz="2000">
                <a:solidFill>
                  <a:schemeClr val="bg1"/>
                </a:solidFill>
              </a:defRPr>
            </a:lvl1pPr>
            <a:lvl2pPr marL="357187" indent="0" algn="ctr">
              <a:buFontTx/>
              <a:buNone/>
              <a:defRPr sz="1800"/>
            </a:lvl2pPr>
            <a:lvl3pPr marL="714375" indent="0" algn="ctr">
              <a:buFontTx/>
              <a:buNone/>
              <a:defRPr sz="1600"/>
            </a:lvl3pPr>
            <a:lvl4pPr marL="1071562" indent="0" algn="ctr">
              <a:buFontTx/>
              <a:buNone/>
              <a:defRPr sz="1400"/>
            </a:lvl4pPr>
            <a:lvl5pPr marL="1438275" indent="0" algn="ctr">
              <a:buFontTx/>
              <a:buNone/>
              <a:defRPr sz="1400"/>
            </a:lvl5pPr>
          </a:lstStyle>
          <a:p>
            <a:pPr lvl="0"/>
            <a:r>
              <a:rPr lang="fi-FI"/>
              <a:t>Muokkaa tekstin perustyylejä napsauttamalla</a:t>
            </a:r>
          </a:p>
        </p:txBody>
      </p:sp>
      <p:sp>
        <p:nvSpPr>
          <p:cNvPr id="2" name="Date Placeholder 1"/>
          <p:cNvSpPr>
            <a:spLocks noGrp="1"/>
          </p:cNvSpPr>
          <p:nvPr>
            <p:ph type="dt" sz="half" idx="14"/>
          </p:nvPr>
        </p:nvSpPr>
        <p:spPr/>
        <p:txBody>
          <a:bodyPr/>
          <a:lstStyle>
            <a:lvl1pPr>
              <a:defRPr>
                <a:noFill/>
              </a:defRPr>
            </a:lvl1p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lvl1pPr>
              <a:defRPr>
                <a:noFill/>
              </a:defRPr>
            </a:lvl1pPr>
          </a:lstStyle>
          <a:p>
            <a:r>
              <a:rPr lang="fi-FI"/>
              <a:t>Presentation name</a:t>
            </a:r>
            <a:endParaRPr lang="fi-FI" dirty="0"/>
          </a:p>
        </p:txBody>
      </p:sp>
      <p:sp>
        <p:nvSpPr>
          <p:cNvPr id="4" name="Slide Number Placeholder 3"/>
          <p:cNvSpPr>
            <a:spLocks noGrp="1"/>
          </p:cNvSpPr>
          <p:nvPr>
            <p:ph type="sldNum" sz="quarter" idx="16"/>
          </p:nvPr>
        </p:nvSpPr>
        <p:spPr/>
        <p:txBody>
          <a:bodyPr/>
          <a:lstStyle>
            <a:lvl1pPr>
              <a:defRPr>
                <a:noFill/>
              </a:defRPr>
            </a:lvl1pPr>
          </a:lstStyle>
          <a:p>
            <a:fld id="{8BA1D61E-DCAC-4F3F-A9E2-B5195B305580}" type="slidenum">
              <a:rPr lang="fi-FI" smtClean="0"/>
              <a:pPr/>
              <a:t>‹#›</a:t>
            </a:fld>
            <a:endParaRPr lang="fi-FI"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09609" y="2559591"/>
            <a:ext cx="3279122" cy="1792791"/>
          </a:xfrm>
          <a:prstGeom prst="rect">
            <a:avLst/>
          </a:prstGeom>
        </p:spPr>
      </p:pic>
    </p:spTree>
    <p:extLst>
      <p:ext uri="{BB962C8B-B14F-4D97-AF65-F5344CB8AC3E}">
        <p14:creationId xmlns:p14="http://schemas.microsoft.com/office/powerpoint/2010/main" val="2117754749"/>
      </p:ext>
    </p:extLst>
  </p:cSld>
  <p:clrMapOvr>
    <a:masterClrMapping/>
  </p:clrMapOvr>
  <p:transition spd="med">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6_Thank you.">
    <p:bg>
      <p:bgPr>
        <a:solidFill>
          <a:schemeClr val="accent6"/>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1727200" y="4968155"/>
            <a:ext cx="8642350" cy="1080223"/>
          </a:xfrm>
        </p:spPr>
        <p:txBody>
          <a:bodyPr anchor="b"/>
          <a:lstStyle>
            <a:lvl1pPr marL="0" indent="0" algn="ctr">
              <a:buFontTx/>
              <a:buNone/>
              <a:defRPr sz="2000">
                <a:solidFill>
                  <a:schemeClr val="bg1"/>
                </a:solidFill>
              </a:defRPr>
            </a:lvl1pPr>
            <a:lvl2pPr marL="357187" indent="0" algn="ctr">
              <a:buFontTx/>
              <a:buNone/>
              <a:defRPr sz="1800"/>
            </a:lvl2pPr>
            <a:lvl3pPr marL="714375" indent="0" algn="ctr">
              <a:buFontTx/>
              <a:buNone/>
              <a:defRPr sz="1600"/>
            </a:lvl3pPr>
            <a:lvl4pPr marL="1071562" indent="0" algn="ctr">
              <a:buFontTx/>
              <a:buNone/>
              <a:defRPr sz="1400"/>
            </a:lvl4pPr>
            <a:lvl5pPr marL="1438275" indent="0" algn="ctr">
              <a:buFontTx/>
              <a:buNone/>
              <a:defRPr sz="1400"/>
            </a:lvl5pPr>
          </a:lstStyle>
          <a:p>
            <a:pPr lvl="0"/>
            <a:r>
              <a:rPr lang="fi-FI"/>
              <a:t>Muokkaa tekstin perustyylejä napsauttamalla</a:t>
            </a:r>
          </a:p>
        </p:txBody>
      </p:sp>
      <p:sp>
        <p:nvSpPr>
          <p:cNvPr id="2" name="Date Placeholder 1"/>
          <p:cNvSpPr>
            <a:spLocks noGrp="1"/>
          </p:cNvSpPr>
          <p:nvPr>
            <p:ph type="dt" sz="half" idx="14"/>
          </p:nvPr>
        </p:nvSpPr>
        <p:spPr/>
        <p:txBody>
          <a:bodyPr/>
          <a:lstStyle>
            <a:lvl1pPr>
              <a:defRPr>
                <a:noFill/>
              </a:defRPr>
            </a:lvl1p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lvl1pPr>
              <a:defRPr>
                <a:noFill/>
              </a:defRPr>
            </a:lvl1pPr>
          </a:lstStyle>
          <a:p>
            <a:r>
              <a:rPr lang="fi-FI"/>
              <a:t>Presentation name</a:t>
            </a:r>
            <a:endParaRPr lang="fi-FI" dirty="0"/>
          </a:p>
        </p:txBody>
      </p:sp>
      <p:sp>
        <p:nvSpPr>
          <p:cNvPr id="4" name="Slide Number Placeholder 3"/>
          <p:cNvSpPr>
            <a:spLocks noGrp="1"/>
          </p:cNvSpPr>
          <p:nvPr>
            <p:ph type="sldNum" sz="quarter" idx="16"/>
          </p:nvPr>
        </p:nvSpPr>
        <p:spPr/>
        <p:txBody>
          <a:bodyPr/>
          <a:lstStyle>
            <a:lvl1pPr>
              <a:defRPr>
                <a:noFill/>
              </a:defRPr>
            </a:lvl1pPr>
          </a:lstStyle>
          <a:p>
            <a:fld id="{8BA1D61E-DCAC-4F3F-A9E2-B5195B305580}" type="slidenum">
              <a:rPr lang="fi-FI" smtClean="0"/>
              <a:pPr/>
              <a:t>‹#›</a:t>
            </a:fld>
            <a:endParaRPr lang="fi-FI"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09609" y="2559591"/>
            <a:ext cx="3279122" cy="1792791"/>
          </a:xfrm>
          <a:prstGeom prst="rect">
            <a:avLst/>
          </a:prstGeom>
        </p:spPr>
      </p:pic>
    </p:spTree>
    <p:extLst>
      <p:ext uri="{BB962C8B-B14F-4D97-AF65-F5344CB8AC3E}">
        <p14:creationId xmlns:p14="http://schemas.microsoft.com/office/powerpoint/2010/main" val="647234754"/>
      </p:ext>
    </p:extLst>
  </p:cSld>
  <p:clrMapOvr>
    <a:masterClrMapping/>
  </p:clrMapOvr>
  <p:transition spd="med">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200"/>
            <a:ext cx="10441160" cy="4321175"/>
          </a:xfrm>
        </p:spPr>
        <p:txBody>
          <a:bodyPr/>
          <a:lstStyle/>
          <a:p>
            <a:pPr lvl="0"/>
            <a:r>
              <a:rPr lang="fi-FI" dirty="0"/>
              <a:t>Click to edit Master text styles</a:t>
            </a:r>
          </a:p>
          <a:p>
            <a:pPr lvl="1"/>
            <a:r>
              <a:rPr lang="fi-FI" dirty="0"/>
              <a:t>Second level</a:t>
            </a:r>
          </a:p>
          <a:p>
            <a:pPr lvl="2"/>
            <a:r>
              <a:rPr lang="fi-FI" dirty="0"/>
              <a:t>Third level</a:t>
            </a:r>
          </a:p>
          <a:p>
            <a:pPr lvl="3"/>
            <a:r>
              <a:rPr lang="fi-FI" dirty="0"/>
              <a:t>Fourth level</a:t>
            </a:r>
          </a:p>
          <a:p>
            <a:pPr lvl="4"/>
            <a:r>
              <a:rPr lang="fi-FI" dirty="0"/>
              <a:t>Fifth level</a:t>
            </a:r>
          </a:p>
        </p:txBody>
      </p:sp>
      <p:sp>
        <p:nvSpPr>
          <p:cNvPr id="7" name="Title 6"/>
          <p:cNvSpPr>
            <a:spLocks noGrp="1"/>
          </p:cNvSpPr>
          <p:nvPr>
            <p:ph type="title"/>
          </p:nvPr>
        </p:nvSpPr>
        <p:spPr/>
        <p:txBody>
          <a:bodyPr/>
          <a:lstStyle/>
          <a:p>
            <a:r>
              <a:rPr lang="fi-FI"/>
              <a:t>Click to edit Master title style</a:t>
            </a:r>
          </a:p>
        </p:txBody>
      </p:sp>
      <p:sp>
        <p:nvSpPr>
          <p:cNvPr id="2" name="Date Placeholder 1"/>
          <p:cNvSpPr>
            <a:spLocks noGrp="1"/>
          </p:cNvSpPr>
          <p:nvPr>
            <p:ph type="dt" sz="half" idx="10"/>
          </p:nvPr>
        </p:nvSpPr>
        <p:spPr/>
        <p:txBody>
          <a:bodyPr/>
          <a:lstStyle/>
          <a:p>
            <a:fld id="{000059A1-0099-4B10-A5CF-27E515FB5E4A}" type="datetime3">
              <a:rPr lang="en-US" smtClean="0"/>
              <a:pPr/>
              <a:t>27 March 2020</a:t>
            </a:fld>
            <a:endParaRPr lang="fi-FI" dirty="0"/>
          </a:p>
        </p:txBody>
      </p:sp>
      <p:sp>
        <p:nvSpPr>
          <p:cNvPr id="8" name="Footer Placeholder 7"/>
          <p:cNvSpPr>
            <a:spLocks noGrp="1"/>
          </p:cNvSpPr>
          <p:nvPr>
            <p:ph type="ftr" sz="quarter" idx="11"/>
          </p:nvPr>
        </p:nvSpPr>
        <p:spPr/>
        <p:txBody>
          <a:bodyPr/>
          <a:lstStyle/>
          <a:p>
            <a:r>
              <a:rPr lang="fi-FI"/>
              <a:t>Presentation name</a:t>
            </a:r>
            <a:endParaRPr lang="fi-FI" dirty="0"/>
          </a:p>
        </p:txBody>
      </p:sp>
      <p:sp>
        <p:nvSpPr>
          <p:cNvPr id="9" name="Slide Number Placeholder 8"/>
          <p:cNvSpPr>
            <a:spLocks noGrp="1"/>
          </p:cNvSpPr>
          <p:nvPr>
            <p:ph type="sldNum" sz="quarter" idx="12"/>
          </p:nvPr>
        </p:nvSpPr>
        <p:spPr/>
        <p:txBody>
          <a:bodyPr/>
          <a:lstStyle/>
          <a:p>
            <a:fld id="{8BA1D61E-DCAC-4F3F-A9E2-B5195B305580}" type="slidenum">
              <a:rPr lang="fi-FI" smtClean="0"/>
              <a:pPr/>
              <a:t>‹#›</a:t>
            </a:fld>
            <a:endParaRPr lang="fi-FI" dirty="0"/>
          </a:p>
        </p:txBody>
      </p:sp>
      <p:sp>
        <p:nvSpPr>
          <p:cNvPr id="11" name="Rectangle 10"/>
          <p:cNvSpPr/>
          <p:nvPr userDrawn="1"/>
        </p:nvSpPr>
        <p:spPr>
          <a:xfrm rot="2700000">
            <a:off x="-407690" y="6504285"/>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Rectangle 11"/>
          <p:cNvSpPr/>
          <p:nvPr userDrawn="1"/>
        </p:nvSpPr>
        <p:spPr>
          <a:xfrm rot="2700000">
            <a:off x="11690647" y="-407691"/>
            <a:ext cx="815382" cy="8153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69115166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p:bg>
      <p:bgPr>
        <a:solidFill>
          <a:schemeClr val="accent3"/>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4"/>
          </p:nvPr>
        </p:nvSpPr>
        <p:spPr/>
        <p:txBody>
          <a:bodyPr/>
          <a:lstStyle>
            <a:lvl1pPr>
              <a:defRPr>
                <a:noFill/>
              </a:defRPr>
            </a:lvl1p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lvl1pPr>
              <a:defRPr>
                <a:noFill/>
              </a:defRPr>
            </a:lvl1pPr>
          </a:lstStyle>
          <a:p>
            <a:r>
              <a:rPr lang="fi-FI"/>
              <a:t>Presentation name</a:t>
            </a:r>
            <a:endParaRPr lang="fi-FI" dirty="0"/>
          </a:p>
        </p:txBody>
      </p:sp>
      <p:sp>
        <p:nvSpPr>
          <p:cNvPr id="4" name="Slide Number Placeholder 3"/>
          <p:cNvSpPr>
            <a:spLocks noGrp="1"/>
          </p:cNvSpPr>
          <p:nvPr>
            <p:ph type="sldNum" sz="quarter" idx="16"/>
          </p:nvPr>
        </p:nvSpPr>
        <p:spPr/>
        <p:txBody>
          <a:bodyPr/>
          <a:lstStyle>
            <a:lvl1pPr>
              <a:defRPr>
                <a:noFill/>
              </a:defRPr>
            </a:lvl1pPr>
          </a:lstStyle>
          <a:p>
            <a:fld id="{8BA1D61E-DCAC-4F3F-A9E2-B5195B305580}" type="slidenum">
              <a:rPr lang="fi-FI" smtClean="0"/>
              <a:pPr/>
              <a:t>‹#›</a:t>
            </a:fld>
            <a:endParaRPr lang="fi-FI" dirty="0"/>
          </a:p>
        </p:txBody>
      </p:sp>
      <p:sp>
        <p:nvSpPr>
          <p:cNvPr id="8" name="Title 1"/>
          <p:cNvSpPr>
            <a:spLocks noGrp="1"/>
          </p:cNvSpPr>
          <p:nvPr>
            <p:ph type="ctrTitle"/>
          </p:nvPr>
        </p:nvSpPr>
        <p:spPr>
          <a:xfrm>
            <a:off x="1727200" y="1727795"/>
            <a:ext cx="8642350" cy="2232249"/>
          </a:xfrm>
        </p:spPr>
        <p:txBody>
          <a:bodyPr anchor="b" anchorCtr="0"/>
          <a:lstStyle>
            <a:lvl1pPr algn="ctr">
              <a:lnSpc>
                <a:spcPct val="85000"/>
              </a:lnSpc>
              <a:defRPr sz="3000" b="1">
                <a:solidFill>
                  <a:schemeClr val="bg1"/>
                </a:solidFill>
              </a:defRPr>
            </a:lvl1pPr>
          </a:lstStyle>
          <a:p>
            <a:r>
              <a:rPr lang="fi-FI"/>
              <a:t>Muokkaa ots. perustyyl. napsautt.</a:t>
            </a:r>
            <a:endParaRPr lang="fi-FI" dirty="0"/>
          </a:p>
        </p:txBody>
      </p:sp>
      <p:sp>
        <p:nvSpPr>
          <p:cNvPr id="9" name="Text Placeholder 14"/>
          <p:cNvSpPr>
            <a:spLocks noGrp="1"/>
          </p:cNvSpPr>
          <p:nvPr>
            <p:ph type="body" sz="quarter" idx="13"/>
          </p:nvPr>
        </p:nvSpPr>
        <p:spPr>
          <a:xfrm>
            <a:off x="1727200" y="4104059"/>
            <a:ext cx="8642350" cy="1584772"/>
          </a:xfrm>
        </p:spPr>
        <p:txBody>
          <a:bodyPr/>
          <a:lstStyle>
            <a:lvl1pPr marL="0" indent="0" algn="ctr">
              <a:buFontTx/>
              <a:buNone/>
              <a:defRPr sz="1800">
                <a:solidFill>
                  <a:schemeClr val="bg1"/>
                </a:solidFill>
              </a:defRPr>
            </a:lvl1pPr>
          </a:lstStyle>
          <a:p>
            <a:pPr lvl="0"/>
            <a:r>
              <a:rPr lang="fi-FI"/>
              <a:t>Muokkaa tekstin perustyylejä napsauttamalla</a:t>
            </a: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96598" y="463550"/>
            <a:ext cx="1705144" cy="932251"/>
          </a:xfrm>
          <a:prstGeom prst="rect">
            <a:avLst/>
          </a:prstGeom>
        </p:spPr>
      </p:pic>
    </p:spTree>
    <p:extLst>
      <p:ext uri="{BB962C8B-B14F-4D97-AF65-F5344CB8AC3E}">
        <p14:creationId xmlns:p14="http://schemas.microsoft.com/office/powerpoint/2010/main" val="3935971484"/>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5_Title">
    <p:bg>
      <p:bgPr>
        <a:solidFill>
          <a:schemeClr val="accent4"/>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4"/>
          </p:nvPr>
        </p:nvSpPr>
        <p:spPr/>
        <p:txBody>
          <a:bodyPr/>
          <a:lstStyle>
            <a:lvl1pPr>
              <a:defRPr>
                <a:noFill/>
              </a:defRPr>
            </a:lvl1p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lvl1pPr>
              <a:defRPr>
                <a:noFill/>
              </a:defRPr>
            </a:lvl1pPr>
          </a:lstStyle>
          <a:p>
            <a:r>
              <a:rPr lang="fi-FI"/>
              <a:t>Presentation name</a:t>
            </a:r>
            <a:endParaRPr lang="fi-FI" dirty="0"/>
          </a:p>
        </p:txBody>
      </p:sp>
      <p:sp>
        <p:nvSpPr>
          <p:cNvPr id="4" name="Slide Number Placeholder 3"/>
          <p:cNvSpPr>
            <a:spLocks noGrp="1"/>
          </p:cNvSpPr>
          <p:nvPr>
            <p:ph type="sldNum" sz="quarter" idx="16"/>
          </p:nvPr>
        </p:nvSpPr>
        <p:spPr/>
        <p:txBody>
          <a:bodyPr/>
          <a:lstStyle>
            <a:lvl1pPr>
              <a:defRPr>
                <a:noFill/>
              </a:defRPr>
            </a:lvl1pPr>
          </a:lstStyle>
          <a:p>
            <a:fld id="{8BA1D61E-DCAC-4F3F-A9E2-B5195B305580}" type="slidenum">
              <a:rPr lang="fi-FI" smtClean="0"/>
              <a:pPr/>
              <a:t>‹#›</a:t>
            </a:fld>
            <a:endParaRPr lang="fi-FI" dirty="0"/>
          </a:p>
        </p:txBody>
      </p:sp>
      <p:sp>
        <p:nvSpPr>
          <p:cNvPr id="8" name="Title 1"/>
          <p:cNvSpPr>
            <a:spLocks noGrp="1"/>
          </p:cNvSpPr>
          <p:nvPr>
            <p:ph type="ctrTitle"/>
          </p:nvPr>
        </p:nvSpPr>
        <p:spPr>
          <a:xfrm>
            <a:off x="1727200" y="1727795"/>
            <a:ext cx="8642350" cy="2232249"/>
          </a:xfrm>
        </p:spPr>
        <p:txBody>
          <a:bodyPr anchor="b" anchorCtr="0"/>
          <a:lstStyle>
            <a:lvl1pPr algn="ctr">
              <a:lnSpc>
                <a:spcPct val="85000"/>
              </a:lnSpc>
              <a:defRPr sz="3000" b="1">
                <a:solidFill>
                  <a:schemeClr val="bg1"/>
                </a:solidFill>
              </a:defRPr>
            </a:lvl1pPr>
          </a:lstStyle>
          <a:p>
            <a:r>
              <a:rPr lang="fi-FI"/>
              <a:t>Muokkaa ots. perustyyl. napsautt.</a:t>
            </a:r>
            <a:endParaRPr lang="fi-FI" dirty="0"/>
          </a:p>
        </p:txBody>
      </p:sp>
      <p:sp>
        <p:nvSpPr>
          <p:cNvPr id="9" name="Text Placeholder 14"/>
          <p:cNvSpPr>
            <a:spLocks noGrp="1"/>
          </p:cNvSpPr>
          <p:nvPr>
            <p:ph type="body" sz="quarter" idx="13"/>
          </p:nvPr>
        </p:nvSpPr>
        <p:spPr>
          <a:xfrm>
            <a:off x="1727200" y="4104059"/>
            <a:ext cx="8642350" cy="1584772"/>
          </a:xfrm>
        </p:spPr>
        <p:txBody>
          <a:bodyPr/>
          <a:lstStyle>
            <a:lvl1pPr marL="0" indent="0" algn="ctr">
              <a:buFontTx/>
              <a:buNone/>
              <a:defRPr sz="1800">
                <a:solidFill>
                  <a:schemeClr val="bg1"/>
                </a:solidFill>
              </a:defRPr>
            </a:lvl1pPr>
          </a:lstStyle>
          <a:p>
            <a:pPr lvl="0"/>
            <a:r>
              <a:rPr lang="fi-FI"/>
              <a:t>Muokkaa tekstin perustyylejä napsauttamalla</a:t>
            </a: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96598" y="463550"/>
            <a:ext cx="1705144" cy="932251"/>
          </a:xfrm>
          <a:prstGeom prst="rect">
            <a:avLst/>
          </a:prstGeom>
        </p:spPr>
      </p:pic>
    </p:spTree>
    <p:extLst>
      <p:ext uri="{BB962C8B-B14F-4D97-AF65-F5344CB8AC3E}">
        <p14:creationId xmlns:p14="http://schemas.microsoft.com/office/powerpoint/2010/main" val="561553810"/>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6_Title">
    <p:bg>
      <p:bgPr>
        <a:solidFill>
          <a:schemeClr val="accent5"/>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4"/>
          </p:nvPr>
        </p:nvSpPr>
        <p:spPr/>
        <p:txBody>
          <a:bodyPr/>
          <a:lstStyle>
            <a:lvl1pPr>
              <a:defRPr>
                <a:noFill/>
              </a:defRPr>
            </a:lvl1p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lvl1pPr>
              <a:defRPr>
                <a:noFill/>
              </a:defRPr>
            </a:lvl1pPr>
          </a:lstStyle>
          <a:p>
            <a:r>
              <a:rPr lang="fi-FI"/>
              <a:t>Presentation name</a:t>
            </a:r>
            <a:endParaRPr lang="fi-FI" dirty="0"/>
          </a:p>
        </p:txBody>
      </p:sp>
      <p:sp>
        <p:nvSpPr>
          <p:cNvPr id="4" name="Slide Number Placeholder 3"/>
          <p:cNvSpPr>
            <a:spLocks noGrp="1"/>
          </p:cNvSpPr>
          <p:nvPr>
            <p:ph type="sldNum" sz="quarter" idx="16"/>
          </p:nvPr>
        </p:nvSpPr>
        <p:spPr/>
        <p:txBody>
          <a:bodyPr/>
          <a:lstStyle>
            <a:lvl1pPr>
              <a:defRPr>
                <a:noFill/>
              </a:defRPr>
            </a:lvl1pPr>
          </a:lstStyle>
          <a:p>
            <a:fld id="{8BA1D61E-DCAC-4F3F-A9E2-B5195B305580}" type="slidenum">
              <a:rPr lang="fi-FI" smtClean="0"/>
              <a:pPr/>
              <a:t>‹#›</a:t>
            </a:fld>
            <a:endParaRPr lang="fi-FI" dirty="0"/>
          </a:p>
        </p:txBody>
      </p:sp>
      <p:sp>
        <p:nvSpPr>
          <p:cNvPr id="8" name="Title 1"/>
          <p:cNvSpPr>
            <a:spLocks noGrp="1"/>
          </p:cNvSpPr>
          <p:nvPr>
            <p:ph type="ctrTitle"/>
          </p:nvPr>
        </p:nvSpPr>
        <p:spPr>
          <a:xfrm>
            <a:off x="1727200" y="1727795"/>
            <a:ext cx="8642350" cy="2232249"/>
          </a:xfrm>
        </p:spPr>
        <p:txBody>
          <a:bodyPr anchor="b" anchorCtr="0"/>
          <a:lstStyle>
            <a:lvl1pPr algn="ctr">
              <a:lnSpc>
                <a:spcPct val="85000"/>
              </a:lnSpc>
              <a:defRPr sz="3000" b="1">
                <a:solidFill>
                  <a:schemeClr val="bg1"/>
                </a:solidFill>
              </a:defRPr>
            </a:lvl1pPr>
          </a:lstStyle>
          <a:p>
            <a:r>
              <a:rPr lang="fi-FI"/>
              <a:t>Muokkaa ots. perustyyl. napsautt.</a:t>
            </a:r>
            <a:endParaRPr lang="fi-FI" dirty="0"/>
          </a:p>
        </p:txBody>
      </p:sp>
      <p:sp>
        <p:nvSpPr>
          <p:cNvPr id="9" name="Text Placeholder 14"/>
          <p:cNvSpPr>
            <a:spLocks noGrp="1"/>
          </p:cNvSpPr>
          <p:nvPr>
            <p:ph type="body" sz="quarter" idx="13"/>
          </p:nvPr>
        </p:nvSpPr>
        <p:spPr>
          <a:xfrm>
            <a:off x="1727200" y="4104059"/>
            <a:ext cx="8642350" cy="1584772"/>
          </a:xfrm>
        </p:spPr>
        <p:txBody>
          <a:bodyPr/>
          <a:lstStyle>
            <a:lvl1pPr marL="0" indent="0" algn="ctr">
              <a:buFontTx/>
              <a:buNone/>
              <a:defRPr sz="1800">
                <a:solidFill>
                  <a:schemeClr val="bg1"/>
                </a:solidFill>
              </a:defRPr>
            </a:lvl1pPr>
          </a:lstStyle>
          <a:p>
            <a:pPr lvl="0"/>
            <a:r>
              <a:rPr lang="fi-FI"/>
              <a:t>Muokkaa tekstin perustyylejä napsauttamalla</a:t>
            </a: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96598" y="463550"/>
            <a:ext cx="1705144" cy="932251"/>
          </a:xfrm>
          <a:prstGeom prst="rect">
            <a:avLst/>
          </a:prstGeom>
        </p:spPr>
      </p:pic>
    </p:spTree>
    <p:extLst>
      <p:ext uri="{BB962C8B-B14F-4D97-AF65-F5344CB8AC3E}">
        <p14:creationId xmlns:p14="http://schemas.microsoft.com/office/powerpoint/2010/main" val="105114500"/>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7_Title">
    <p:bg>
      <p:bgPr>
        <a:solidFill>
          <a:schemeClr val="accent6"/>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4"/>
          </p:nvPr>
        </p:nvSpPr>
        <p:spPr/>
        <p:txBody>
          <a:bodyPr/>
          <a:lstStyle>
            <a:lvl1pPr>
              <a:defRPr>
                <a:noFill/>
              </a:defRPr>
            </a:lvl1p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lvl1pPr>
              <a:defRPr>
                <a:noFill/>
              </a:defRPr>
            </a:lvl1pPr>
          </a:lstStyle>
          <a:p>
            <a:r>
              <a:rPr lang="fi-FI"/>
              <a:t>Presentation name</a:t>
            </a:r>
            <a:endParaRPr lang="fi-FI" dirty="0"/>
          </a:p>
        </p:txBody>
      </p:sp>
      <p:sp>
        <p:nvSpPr>
          <p:cNvPr id="4" name="Slide Number Placeholder 3"/>
          <p:cNvSpPr>
            <a:spLocks noGrp="1"/>
          </p:cNvSpPr>
          <p:nvPr>
            <p:ph type="sldNum" sz="quarter" idx="16"/>
          </p:nvPr>
        </p:nvSpPr>
        <p:spPr/>
        <p:txBody>
          <a:bodyPr/>
          <a:lstStyle>
            <a:lvl1pPr>
              <a:defRPr>
                <a:noFill/>
              </a:defRPr>
            </a:lvl1pPr>
          </a:lstStyle>
          <a:p>
            <a:fld id="{8BA1D61E-DCAC-4F3F-A9E2-B5195B305580}" type="slidenum">
              <a:rPr lang="fi-FI" smtClean="0"/>
              <a:pPr/>
              <a:t>‹#›</a:t>
            </a:fld>
            <a:endParaRPr lang="fi-FI" dirty="0"/>
          </a:p>
        </p:txBody>
      </p:sp>
      <p:sp>
        <p:nvSpPr>
          <p:cNvPr id="8" name="Title 1"/>
          <p:cNvSpPr>
            <a:spLocks noGrp="1"/>
          </p:cNvSpPr>
          <p:nvPr>
            <p:ph type="ctrTitle"/>
          </p:nvPr>
        </p:nvSpPr>
        <p:spPr>
          <a:xfrm>
            <a:off x="1727200" y="1727795"/>
            <a:ext cx="8642350" cy="2232249"/>
          </a:xfrm>
        </p:spPr>
        <p:txBody>
          <a:bodyPr anchor="b" anchorCtr="0"/>
          <a:lstStyle>
            <a:lvl1pPr algn="ctr">
              <a:lnSpc>
                <a:spcPct val="85000"/>
              </a:lnSpc>
              <a:defRPr sz="3000" b="1">
                <a:solidFill>
                  <a:schemeClr val="bg1"/>
                </a:solidFill>
              </a:defRPr>
            </a:lvl1pPr>
          </a:lstStyle>
          <a:p>
            <a:r>
              <a:rPr lang="fi-FI"/>
              <a:t>Muokkaa ots. perustyyl. napsautt.</a:t>
            </a:r>
            <a:endParaRPr lang="fi-FI" dirty="0"/>
          </a:p>
        </p:txBody>
      </p:sp>
      <p:sp>
        <p:nvSpPr>
          <p:cNvPr id="9" name="Text Placeholder 14"/>
          <p:cNvSpPr>
            <a:spLocks noGrp="1"/>
          </p:cNvSpPr>
          <p:nvPr>
            <p:ph type="body" sz="quarter" idx="13"/>
          </p:nvPr>
        </p:nvSpPr>
        <p:spPr>
          <a:xfrm>
            <a:off x="1727200" y="4104059"/>
            <a:ext cx="8642350" cy="1584772"/>
          </a:xfrm>
        </p:spPr>
        <p:txBody>
          <a:bodyPr/>
          <a:lstStyle>
            <a:lvl1pPr marL="0" indent="0" algn="ctr">
              <a:buFontTx/>
              <a:buNone/>
              <a:defRPr sz="1800">
                <a:solidFill>
                  <a:schemeClr val="bg1"/>
                </a:solidFill>
              </a:defRPr>
            </a:lvl1pPr>
          </a:lstStyle>
          <a:p>
            <a:pPr lvl="0"/>
            <a:r>
              <a:rPr lang="fi-FI"/>
              <a:t>Muokkaa tekstin perustyylejä napsauttamalla</a:t>
            </a: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96598" y="463550"/>
            <a:ext cx="1705144" cy="932251"/>
          </a:xfrm>
          <a:prstGeom prst="rect">
            <a:avLst/>
          </a:prstGeom>
        </p:spPr>
      </p:pic>
    </p:spTree>
    <p:extLst>
      <p:ext uri="{BB962C8B-B14F-4D97-AF65-F5344CB8AC3E}">
        <p14:creationId xmlns:p14="http://schemas.microsoft.com/office/powerpoint/2010/main" val="301396829"/>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Divider A">
    <p:spTree>
      <p:nvGrpSpPr>
        <p:cNvPr id="1" name=""/>
        <p:cNvGrpSpPr/>
        <p:nvPr/>
      </p:nvGrpSpPr>
      <p:grpSpPr>
        <a:xfrm>
          <a:off x="0" y="0"/>
          <a:ext cx="0" cy="0"/>
          <a:chOff x="0" y="0"/>
          <a:chExt cx="0" cy="0"/>
        </a:xfrm>
      </p:grpSpPr>
      <p:sp>
        <p:nvSpPr>
          <p:cNvPr id="3" name="Rectangle 2"/>
          <p:cNvSpPr/>
          <p:nvPr userDrawn="1"/>
        </p:nvSpPr>
        <p:spPr>
          <a:xfrm rot="2700000">
            <a:off x="3672905" y="1031860"/>
            <a:ext cx="4824536" cy="48245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Date Placeholder 1"/>
          <p:cNvSpPr>
            <a:spLocks noGrp="1"/>
          </p:cNvSpPr>
          <p:nvPr>
            <p:ph type="dt" sz="half" idx="10"/>
          </p:nvPr>
        </p:nvSpPr>
        <p:spPr/>
        <p:txBody>
          <a:bodyPr/>
          <a:lstStyle>
            <a:lvl1pPr>
              <a:defRPr>
                <a:noFill/>
              </a:defRPr>
            </a:lvl1pPr>
          </a:lstStyle>
          <a:p>
            <a:fld id="{000059A1-0099-4B10-A5CF-27E515FB5E4A}" type="datetime3">
              <a:rPr lang="en-US" smtClean="0"/>
              <a:pPr/>
              <a:t>27 March 2020</a:t>
            </a:fld>
            <a:endParaRPr lang="fi-FI" dirty="0"/>
          </a:p>
        </p:txBody>
      </p:sp>
      <p:sp>
        <p:nvSpPr>
          <p:cNvPr id="4" name="Footer Placeholder 3"/>
          <p:cNvSpPr>
            <a:spLocks noGrp="1"/>
          </p:cNvSpPr>
          <p:nvPr>
            <p:ph type="ftr" sz="quarter" idx="11"/>
          </p:nvPr>
        </p:nvSpPr>
        <p:spPr/>
        <p:txBody>
          <a:bodyPr/>
          <a:lstStyle>
            <a:lvl1pPr>
              <a:defRPr>
                <a:noFill/>
              </a:defRPr>
            </a:lvl1pPr>
          </a:lstStyle>
          <a:p>
            <a:r>
              <a:rPr lang="fi-FI"/>
              <a:t>Presentation name</a:t>
            </a:r>
            <a:endParaRPr lang="fi-FI" dirty="0"/>
          </a:p>
        </p:txBody>
      </p:sp>
      <p:sp>
        <p:nvSpPr>
          <p:cNvPr id="5" name="Slide Number Placeholder 4"/>
          <p:cNvSpPr>
            <a:spLocks noGrp="1"/>
          </p:cNvSpPr>
          <p:nvPr>
            <p:ph type="sldNum" sz="quarter" idx="12"/>
          </p:nvPr>
        </p:nvSpPr>
        <p:spPr/>
        <p:txBody>
          <a:bodyPr/>
          <a:lstStyle>
            <a:lvl1pPr>
              <a:defRPr>
                <a:noFill/>
              </a:defRPr>
            </a:lvl1pPr>
          </a:lstStyle>
          <a:p>
            <a:fld id="{8BA1D61E-DCAC-4F3F-A9E2-B5195B305580}" type="slidenum">
              <a:rPr lang="fi-FI" smtClean="0"/>
              <a:pPr/>
              <a:t>‹#›</a:t>
            </a:fld>
            <a:endParaRPr lang="fi-FI" dirty="0"/>
          </a:p>
        </p:txBody>
      </p:sp>
      <p:sp>
        <p:nvSpPr>
          <p:cNvPr id="53" name="Footer Placeholder 6"/>
          <p:cNvSpPr txBox="1">
            <a:spLocks/>
          </p:cNvSpPr>
          <p:nvPr userDrawn="1"/>
        </p:nvSpPr>
        <p:spPr>
          <a:xfrm>
            <a:off x="432545" y="6408315"/>
            <a:ext cx="9071817" cy="143296"/>
          </a:xfrm>
          <a:prstGeom prst="rect">
            <a:avLst/>
          </a:prstGeom>
        </p:spPr>
        <p:txBody>
          <a:bodyPr vert="horz" lIns="36000" tIns="36000" rIns="36000" bIns="36000" rtlCol="0" anchor="ctr" anchorCtr="0">
            <a:noAutofit/>
          </a:bodyPr>
          <a:lstStyle>
            <a:defPPr>
              <a:defRPr lang="fi-FI"/>
            </a:defPPr>
            <a:lvl1pPr marL="0" algn="l" defTabSz="914400" rtl="0" eaLnBrk="1" latinLnBrk="0" hangingPunct="1">
              <a:defRPr sz="900" kern="1200" spc="-4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i-FI">
                <a:noFill/>
              </a:rPr>
              <a:t>Presentation name</a:t>
            </a:r>
            <a:endParaRPr lang="fi-FI" dirty="0">
              <a:noFill/>
            </a:endParaRPr>
          </a:p>
        </p:txBody>
      </p:sp>
      <p:sp>
        <p:nvSpPr>
          <p:cNvPr id="9" name="Rectangle 8"/>
          <p:cNvSpPr/>
          <p:nvPr userDrawn="1"/>
        </p:nvSpPr>
        <p:spPr>
          <a:xfrm rot="2700000">
            <a:off x="1663077" y="2385634"/>
            <a:ext cx="2116992" cy="2116992"/>
          </a:xfrm>
          <a:prstGeom prst="rect">
            <a:avLst/>
          </a:prstGeom>
          <a:solidFill>
            <a:schemeClr val="bg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Rectangle 9"/>
          <p:cNvSpPr/>
          <p:nvPr userDrawn="1"/>
        </p:nvSpPr>
        <p:spPr>
          <a:xfrm rot="2700000">
            <a:off x="8318269" y="2385634"/>
            <a:ext cx="2116992" cy="2116992"/>
          </a:xfrm>
          <a:prstGeom prst="rect">
            <a:avLst/>
          </a:prstGeom>
          <a:solidFill>
            <a:schemeClr val="bg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Title 1"/>
          <p:cNvSpPr>
            <a:spLocks noGrp="1"/>
          </p:cNvSpPr>
          <p:nvPr>
            <p:ph type="ctrTitle"/>
          </p:nvPr>
        </p:nvSpPr>
        <p:spPr>
          <a:xfrm>
            <a:off x="1727200" y="1223739"/>
            <a:ext cx="8642350" cy="2232249"/>
          </a:xfrm>
        </p:spPr>
        <p:txBody>
          <a:bodyPr anchor="b" anchorCtr="0"/>
          <a:lstStyle>
            <a:lvl1pPr algn="ctr">
              <a:lnSpc>
                <a:spcPct val="85000"/>
              </a:lnSpc>
              <a:defRPr sz="4000" b="1">
                <a:solidFill>
                  <a:schemeClr val="tx2"/>
                </a:solidFill>
              </a:defRPr>
            </a:lvl1pPr>
          </a:lstStyle>
          <a:p>
            <a:r>
              <a:rPr lang="fi-FI"/>
              <a:t>Muokkaa ots. perustyyl. napsautt.</a:t>
            </a:r>
            <a:endParaRPr lang="fi-FI" dirty="0"/>
          </a:p>
        </p:txBody>
      </p:sp>
      <p:sp>
        <p:nvSpPr>
          <p:cNvPr id="13" name="Text Placeholder 14"/>
          <p:cNvSpPr>
            <a:spLocks noGrp="1"/>
          </p:cNvSpPr>
          <p:nvPr>
            <p:ph type="body" sz="quarter" idx="13"/>
          </p:nvPr>
        </p:nvSpPr>
        <p:spPr>
          <a:xfrm>
            <a:off x="1727200" y="3600003"/>
            <a:ext cx="8642350" cy="1584772"/>
          </a:xfrm>
        </p:spPr>
        <p:txBody>
          <a:bodyPr/>
          <a:lstStyle>
            <a:lvl1pPr marL="0" indent="0" algn="ctr">
              <a:buFontTx/>
              <a:buNone/>
              <a:defRPr sz="2000">
                <a:solidFill>
                  <a:schemeClr val="tx2"/>
                </a:solidFill>
              </a:defRPr>
            </a:lvl1pPr>
          </a:lstStyle>
          <a:p>
            <a:pPr lvl="0"/>
            <a:r>
              <a:rPr lang="fi-FI"/>
              <a:t>Muokkaa tekstin perustyylejä napsauttamalla</a:t>
            </a:r>
          </a:p>
        </p:txBody>
      </p:sp>
    </p:spTree>
    <p:extLst>
      <p:ext uri="{BB962C8B-B14F-4D97-AF65-F5344CB8AC3E}">
        <p14:creationId xmlns:p14="http://schemas.microsoft.com/office/powerpoint/2010/main" val="2055469090"/>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2546" y="360363"/>
            <a:ext cx="11233248" cy="1066520"/>
          </a:xfrm>
          <a:prstGeom prst="rect">
            <a:avLst/>
          </a:prstGeom>
        </p:spPr>
        <p:txBody>
          <a:bodyPr vert="horz" lIns="36000" tIns="36000" rIns="36000" bIns="36000" rtlCol="0" anchor="t" anchorCtr="0">
            <a:noAutofit/>
          </a:bodyPr>
          <a:lstStyle/>
          <a:p>
            <a:r>
              <a:rPr lang="fi-FI"/>
              <a:t>Muokkaa ots. perustyyl. napsautt.</a:t>
            </a:r>
            <a:endParaRPr lang="fi-FI" dirty="0"/>
          </a:p>
        </p:txBody>
      </p:sp>
      <p:sp>
        <p:nvSpPr>
          <p:cNvPr id="3" name="Text Placeholder 2"/>
          <p:cNvSpPr>
            <a:spLocks noGrp="1"/>
          </p:cNvSpPr>
          <p:nvPr>
            <p:ph type="body" idx="1"/>
          </p:nvPr>
        </p:nvSpPr>
        <p:spPr>
          <a:xfrm>
            <a:off x="432545" y="1727200"/>
            <a:ext cx="10441160" cy="4321175"/>
          </a:xfrm>
          <a:prstGeom prst="rect">
            <a:avLst/>
          </a:prstGeom>
        </p:spPr>
        <p:txBody>
          <a:bodyPr vert="horz" lIns="36000" tIns="36000" rIns="36000" bIns="36000" rtlCol="0">
            <a:no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47" name="Date Placeholder 3"/>
          <p:cNvSpPr>
            <a:spLocks noGrp="1"/>
          </p:cNvSpPr>
          <p:nvPr>
            <p:ph type="dt" sz="half" idx="2"/>
          </p:nvPr>
        </p:nvSpPr>
        <p:spPr>
          <a:xfrm>
            <a:off x="860485" y="6480323"/>
            <a:ext cx="1299954" cy="144016"/>
          </a:xfrm>
          <a:prstGeom prst="rect">
            <a:avLst/>
          </a:prstGeom>
        </p:spPr>
        <p:txBody>
          <a:bodyPr vert="horz" lIns="36000" tIns="36000" rIns="36000" bIns="36000" rtlCol="0" anchor="ctr" anchorCtr="0">
            <a:noAutofit/>
          </a:bodyPr>
          <a:lstStyle>
            <a:lvl1pPr algn="l">
              <a:defRPr sz="700" spc="-40" baseline="0">
                <a:solidFill>
                  <a:srgbClr val="30123A"/>
                </a:solidFill>
              </a:defRPr>
            </a:lvl1pPr>
          </a:lstStyle>
          <a:p>
            <a:fld id="{000059A1-0099-4B10-A5CF-27E515FB5E4A}" type="datetime3">
              <a:rPr lang="en-US" smtClean="0"/>
              <a:pPr/>
              <a:t>27 March 2020</a:t>
            </a:fld>
            <a:endParaRPr lang="fi-FI" dirty="0"/>
          </a:p>
        </p:txBody>
      </p:sp>
      <p:sp>
        <p:nvSpPr>
          <p:cNvPr id="48" name="Footer Placeholder 4"/>
          <p:cNvSpPr>
            <a:spLocks noGrp="1"/>
          </p:cNvSpPr>
          <p:nvPr>
            <p:ph type="ftr" sz="quarter" idx="3"/>
          </p:nvPr>
        </p:nvSpPr>
        <p:spPr>
          <a:xfrm>
            <a:off x="2160439" y="6480323"/>
            <a:ext cx="6480324" cy="144016"/>
          </a:xfrm>
          <a:prstGeom prst="rect">
            <a:avLst/>
          </a:prstGeom>
        </p:spPr>
        <p:txBody>
          <a:bodyPr vert="horz" lIns="36000" tIns="36000" rIns="36000" bIns="36000" rtlCol="0" anchor="ctr" anchorCtr="0">
            <a:noAutofit/>
          </a:bodyPr>
          <a:lstStyle>
            <a:lvl1pPr algn="l">
              <a:defRPr sz="700" spc="-40" baseline="0">
                <a:solidFill>
                  <a:srgbClr val="30123A"/>
                </a:solidFill>
              </a:defRPr>
            </a:lvl1pPr>
          </a:lstStyle>
          <a:p>
            <a:r>
              <a:rPr lang="fi-FI" dirty="0"/>
              <a:t>Presentation name</a:t>
            </a:r>
          </a:p>
        </p:txBody>
      </p:sp>
      <p:sp>
        <p:nvSpPr>
          <p:cNvPr id="49" name="Slide Number Placeholder 5"/>
          <p:cNvSpPr>
            <a:spLocks noGrp="1"/>
          </p:cNvSpPr>
          <p:nvPr>
            <p:ph type="sldNum" sz="quarter" idx="4"/>
          </p:nvPr>
        </p:nvSpPr>
        <p:spPr>
          <a:xfrm>
            <a:off x="431800" y="6481043"/>
            <a:ext cx="428212" cy="143296"/>
          </a:xfrm>
          <a:prstGeom prst="rect">
            <a:avLst/>
          </a:prstGeom>
        </p:spPr>
        <p:txBody>
          <a:bodyPr vert="horz" lIns="36000" tIns="36000" rIns="36000" bIns="36000" rtlCol="0" anchor="ctr" anchorCtr="0">
            <a:noAutofit/>
          </a:bodyPr>
          <a:lstStyle>
            <a:lvl1pPr algn="l">
              <a:defRPr sz="700" spc="-40" baseline="0">
                <a:solidFill>
                  <a:srgbClr val="30123A"/>
                </a:solidFill>
              </a:defRPr>
            </a:lvl1pPr>
          </a:lstStyle>
          <a:p>
            <a:fld id="{8BA1D61E-DCAC-4F3F-A9E2-B5195B305580}" type="slidenum">
              <a:rPr lang="fi-FI" smtClean="0"/>
              <a:pPr/>
              <a:t>‹#›</a:t>
            </a:fld>
            <a:endParaRPr lang="fi-FI" dirty="0"/>
          </a:p>
        </p:txBody>
      </p:sp>
      <p:pic>
        <p:nvPicPr>
          <p:cNvPr id="8" name="Picture 7"/>
          <p:cNvPicPr>
            <a:picLocks noChangeAspect="1"/>
          </p:cNvPicPr>
          <p:nvPr userDrawn="1"/>
        </p:nvPicPr>
        <p:blipFill>
          <a:blip r:embed="rId44" cstate="print">
            <a:extLst>
              <a:ext uri="{28A0092B-C50C-407E-A947-70E740481C1C}">
                <a14:useLocalDpi xmlns:a14="http://schemas.microsoft.com/office/drawing/2010/main" val="0"/>
              </a:ext>
            </a:extLst>
          </a:blip>
          <a:stretch>
            <a:fillRect/>
          </a:stretch>
        </p:blipFill>
        <p:spPr>
          <a:xfrm>
            <a:off x="9881776" y="6323931"/>
            <a:ext cx="1863635" cy="350627"/>
          </a:xfrm>
          <a:prstGeom prst="rect">
            <a:avLst/>
          </a:prstGeom>
        </p:spPr>
      </p:pic>
    </p:spTree>
    <p:extLst>
      <p:ext uri="{BB962C8B-B14F-4D97-AF65-F5344CB8AC3E}">
        <p14:creationId xmlns:p14="http://schemas.microsoft.com/office/powerpoint/2010/main" val="729942253"/>
      </p:ext>
    </p:extLst>
  </p:cSld>
  <p:clrMap bg1="lt1" tx1="dk1" bg2="lt2" tx2="dk2" accent1="accent1" accent2="accent2" accent3="accent3" accent4="accent4" accent5="accent5" accent6="accent6" hlink="hlink" folHlink="folHlink"/>
  <p:sldLayoutIdLst>
    <p:sldLayoutId id="2147483866" r:id="rId1"/>
    <p:sldLayoutId id="2147483865" r:id="rId2"/>
    <p:sldLayoutId id="2147483873" r:id="rId3"/>
    <p:sldLayoutId id="2147483874" r:id="rId4"/>
    <p:sldLayoutId id="2147483875" r:id="rId5"/>
    <p:sldLayoutId id="2147483876" r:id="rId6"/>
    <p:sldLayoutId id="2147483877" r:id="rId7"/>
    <p:sldLayoutId id="2147483878" r:id="rId8"/>
    <p:sldLayoutId id="2147483649" r:id="rId9"/>
    <p:sldLayoutId id="2147483864" r:id="rId10"/>
    <p:sldLayoutId id="2147483885" r:id="rId11"/>
    <p:sldLayoutId id="2147483879" r:id="rId12"/>
    <p:sldLayoutId id="2147483886" r:id="rId13"/>
    <p:sldLayoutId id="2147483880" r:id="rId14"/>
    <p:sldLayoutId id="2147483887" r:id="rId15"/>
    <p:sldLayoutId id="2147483881" r:id="rId16"/>
    <p:sldLayoutId id="2147483888" r:id="rId17"/>
    <p:sldLayoutId id="2147483882" r:id="rId18"/>
    <p:sldLayoutId id="2147483889" r:id="rId19"/>
    <p:sldLayoutId id="2147483883" r:id="rId20"/>
    <p:sldLayoutId id="2147483890" r:id="rId21"/>
    <p:sldLayoutId id="2147483884" r:id="rId22"/>
    <p:sldLayoutId id="2147483891" r:id="rId23"/>
    <p:sldLayoutId id="2147483650" r:id="rId24"/>
    <p:sldLayoutId id="2147483659" r:id="rId25"/>
    <p:sldLayoutId id="2147483652" r:id="rId26"/>
    <p:sldLayoutId id="2147483653" r:id="rId27"/>
    <p:sldLayoutId id="2147483660" r:id="rId28"/>
    <p:sldLayoutId id="2147483662" r:id="rId29"/>
    <p:sldLayoutId id="2147483665" r:id="rId30"/>
    <p:sldLayoutId id="2147483723" r:id="rId31"/>
    <p:sldLayoutId id="2147483654" r:id="rId32"/>
    <p:sldLayoutId id="2147483655" r:id="rId33"/>
    <p:sldLayoutId id="2147483791" r:id="rId34"/>
    <p:sldLayoutId id="2147483664" r:id="rId35"/>
    <p:sldLayoutId id="2147483867" r:id="rId36"/>
    <p:sldLayoutId id="2147483868" r:id="rId37"/>
    <p:sldLayoutId id="2147483869" r:id="rId38"/>
    <p:sldLayoutId id="2147483870" r:id="rId39"/>
    <p:sldLayoutId id="2147483871" r:id="rId40"/>
    <p:sldLayoutId id="2147483872" r:id="rId41"/>
    <p:sldLayoutId id="2147483892" r:id="rId42"/>
  </p:sldLayoutIdLst>
  <p:transition spd="med">
    <p:fade/>
  </p:transition>
  <p:hf hdr="0"/>
  <p:txStyles>
    <p:titleStyle>
      <a:lvl1pPr algn="l" defTabSz="914400" rtl="0" eaLnBrk="1" latinLnBrk="0" hangingPunct="1">
        <a:lnSpc>
          <a:spcPct val="95000"/>
        </a:lnSpc>
        <a:spcBef>
          <a:spcPct val="0"/>
        </a:spcBef>
        <a:buNone/>
        <a:defRPr sz="3000" b="1" kern="1200" spc="-40" baseline="0">
          <a:solidFill>
            <a:schemeClr val="tx1"/>
          </a:solidFill>
          <a:latin typeface="+mj-lt"/>
          <a:ea typeface="+mj-ea"/>
          <a:cs typeface="+mj-cs"/>
        </a:defRPr>
      </a:lvl1pPr>
    </p:titleStyle>
    <p:bodyStyle>
      <a:lvl1pPr marL="357188" indent="-357188" algn="l" defTabSz="914400" rtl="0" eaLnBrk="1" latinLnBrk="0" hangingPunct="1">
        <a:spcBef>
          <a:spcPts val="0"/>
        </a:spcBef>
        <a:spcAft>
          <a:spcPts val="600"/>
        </a:spcAft>
        <a:buFont typeface="Wingdings" pitchFamily="2" charset="2"/>
        <a:buChar char="§"/>
        <a:defRPr sz="2000" kern="1200" spc="-40" baseline="0">
          <a:solidFill>
            <a:schemeClr val="tx1"/>
          </a:solidFill>
          <a:latin typeface="+mn-lt"/>
          <a:ea typeface="+mn-ea"/>
          <a:cs typeface="+mn-cs"/>
        </a:defRPr>
      </a:lvl1pPr>
      <a:lvl2pPr marL="714375" indent="-357188" algn="l" defTabSz="914400" rtl="0" eaLnBrk="1" latinLnBrk="0" hangingPunct="1">
        <a:spcBef>
          <a:spcPts val="0"/>
        </a:spcBef>
        <a:spcAft>
          <a:spcPts val="600"/>
        </a:spcAft>
        <a:buFont typeface="Arial" pitchFamily="34" charset="0"/>
        <a:buChar char="–"/>
        <a:defRPr sz="1800" kern="1200" spc="-40" baseline="0">
          <a:solidFill>
            <a:schemeClr val="tx1"/>
          </a:solidFill>
          <a:latin typeface="+mn-lt"/>
          <a:ea typeface="+mn-ea"/>
          <a:cs typeface="+mn-cs"/>
        </a:defRPr>
      </a:lvl2pPr>
      <a:lvl3pPr marL="1071563" indent="-357188" algn="l" defTabSz="914400" rtl="0" eaLnBrk="1" latinLnBrk="0" hangingPunct="1">
        <a:spcBef>
          <a:spcPts val="0"/>
        </a:spcBef>
        <a:spcAft>
          <a:spcPts val="600"/>
        </a:spcAft>
        <a:buFont typeface="Wingdings" pitchFamily="2" charset="2"/>
        <a:buChar char="§"/>
        <a:defRPr sz="1600" kern="1200" spc="-40" baseline="0">
          <a:solidFill>
            <a:schemeClr val="tx1"/>
          </a:solidFill>
          <a:latin typeface="+mn-lt"/>
          <a:ea typeface="+mn-ea"/>
          <a:cs typeface="+mn-cs"/>
        </a:defRPr>
      </a:lvl3pPr>
      <a:lvl4pPr marL="1438275" indent="-366713" algn="l" defTabSz="914400" rtl="0" eaLnBrk="1" latinLnBrk="0" hangingPunct="1">
        <a:spcBef>
          <a:spcPts val="0"/>
        </a:spcBef>
        <a:spcAft>
          <a:spcPts val="600"/>
        </a:spcAft>
        <a:buFont typeface="Arial" pitchFamily="34" charset="0"/>
        <a:buChar char="–"/>
        <a:defRPr sz="1400" kern="1200" spc="-40" baseline="0">
          <a:solidFill>
            <a:schemeClr val="tx1"/>
          </a:solidFill>
          <a:latin typeface="+mn-lt"/>
          <a:ea typeface="+mn-ea"/>
          <a:cs typeface="+mn-cs"/>
        </a:defRPr>
      </a:lvl4pPr>
      <a:lvl5pPr marL="1795463" indent="-357188" algn="l" defTabSz="914400" rtl="0" eaLnBrk="1" latinLnBrk="0" hangingPunct="1">
        <a:spcBef>
          <a:spcPts val="0"/>
        </a:spcBef>
        <a:spcAft>
          <a:spcPts val="600"/>
        </a:spcAft>
        <a:buFont typeface="Wingdings" pitchFamily="2" charset="2"/>
        <a:buChar char="§"/>
        <a:defRPr sz="1400" kern="1200" spc="-4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orcid.org/0000-0003-1649-0879" TargetMode="Externa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tsv.fi/tunnus" TargetMode="External"/><Relationship Id="rId1" Type="http://schemas.openxmlformats.org/officeDocument/2006/relationships/slideLayout" Target="../slideLayouts/slideLayout24.xml"/><Relationship Id="rId4" Type="http://schemas.openxmlformats.org/officeDocument/2006/relationships/chart" Target="../charts/char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2.xml"/></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4"/>
          </p:nvPr>
        </p:nvSpPr>
        <p:spPr/>
        <p:txBody>
          <a:body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p>
            <a:r>
              <a:rPr lang="fi-FI"/>
              <a:t>Presentation name</a:t>
            </a:r>
            <a:endParaRPr lang="fi-FI" dirty="0"/>
          </a:p>
        </p:txBody>
      </p:sp>
      <p:sp>
        <p:nvSpPr>
          <p:cNvPr id="4" name="Slide Number Placeholder 3"/>
          <p:cNvSpPr>
            <a:spLocks noGrp="1"/>
          </p:cNvSpPr>
          <p:nvPr>
            <p:ph type="sldNum" sz="quarter" idx="16"/>
          </p:nvPr>
        </p:nvSpPr>
        <p:spPr/>
        <p:txBody>
          <a:bodyPr/>
          <a:lstStyle/>
          <a:p>
            <a:fld id="{8BA1D61E-DCAC-4F3F-A9E2-B5195B305580}" type="slidenum">
              <a:rPr lang="fi-FI" smtClean="0"/>
              <a:pPr/>
              <a:t>1</a:t>
            </a:fld>
            <a:endParaRPr lang="fi-FI" dirty="0"/>
          </a:p>
        </p:txBody>
      </p:sp>
      <p:sp>
        <p:nvSpPr>
          <p:cNvPr id="5" name="Title 4"/>
          <p:cNvSpPr>
            <a:spLocks noGrp="1"/>
          </p:cNvSpPr>
          <p:nvPr>
            <p:ph type="ctrTitle"/>
          </p:nvPr>
        </p:nvSpPr>
        <p:spPr>
          <a:xfrm>
            <a:off x="1332645" y="1799803"/>
            <a:ext cx="9433047" cy="3796342"/>
          </a:xfrm>
        </p:spPr>
        <p:txBody>
          <a:bodyPr/>
          <a:lstStyle/>
          <a:p>
            <a:r>
              <a:rPr lang="fi-FI" sz="3600" dirty="0"/>
              <a:t>Onko julkaisuni vertaisarvioitu? Vertaisarvioitujen julkaisujen tunnistamisen haasteet</a:t>
            </a:r>
            <a:br>
              <a:rPr lang="en-US" sz="3600" dirty="0"/>
            </a:br>
            <a:br>
              <a:rPr lang="en-US" sz="3600" dirty="0"/>
            </a:br>
            <a:br>
              <a:rPr lang="fi-FI" dirty="0"/>
            </a:br>
            <a:r>
              <a:rPr lang="nn-NO" sz="2400" dirty="0"/>
              <a:t>Janne Pölönen </a:t>
            </a:r>
            <a:br>
              <a:rPr lang="nn-NO" sz="2400" dirty="0"/>
            </a:br>
            <a:r>
              <a:rPr lang="nn-NO" sz="1800" dirty="0"/>
              <a:t>ORCID ID: </a:t>
            </a:r>
            <a:r>
              <a:rPr lang="fi-FI" sz="1800" dirty="0">
                <a:hlinkClick r:id="rId2"/>
              </a:rPr>
              <a:t>0000-0003-1649-0879</a:t>
            </a:r>
            <a:br>
              <a:rPr lang="nn-NO" sz="2400" dirty="0"/>
            </a:br>
            <a:br>
              <a:rPr lang="nn-NO" sz="2400" dirty="0"/>
            </a:br>
            <a:endParaRPr lang="en-US" sz="2400" dirty="0"/>
          </a:p>
        </p:txBody>
      </p:sp>
      <p:sp>
        <p:nvSpPr>
          <p:cNvPr id="6" name="Text Placeholder 5"/>
          <p:cNvSpPr>
            <a:spLocks noGrp="1"/>
          </p:cNvSpPr>
          <p:nvPr>
            <p:ph type="body" sz="quarter" idx="13"/>
          </p:nvPr>
        </p:nvSpPr>
        <p:spPr>
          <a:xfrm>
            <a:off x="0" y="5472211"/>
            <a:ext cx="11953825" cy="1296144"/>
          </a:xfrm>
        </p:spPr>
        <p:txBody>
          <a:bodyPr/>
          <a:lstStyle/>
          <a:p>
            <a:pPr>
              <a:spcAft>
                <a:spcPts val="0"/>
              </a:spcAft>
            </a:pPr>
            <a:r>
              <a:rPr lang="fi-FI" sz="2400" b="1" dirty="0"/>
              <a:t>Tampere University Press -juhlaseminaari</a:t>
            </a:r>
          </a:p>
          <a:p>
            <a:pPr>
              <a:spcAft>
                <a:spcPts val="0"/>
              </a:spcAft>
            </a:pPr>
            <a:r>
              <a:rPr lang="fi-FI" sz="2000" dirty="0"/>
              <a:t>11.3.2020 Tampereen yliopisto</a:t>
            </a:r>
          </a:p>
          <a:p>
            <a:pPr>
              <a:spcAft>
                <a:spcPts val="0"/>
              </a:spcAft>
            </a:pPr>
            <a:endParaRPr lang="fi-FI" sz="2000" dirty="0"/>
          </a:p>
          <a:p>
            <a:pPr>
              <a:spcAft>
                <a:spcPts val="0"/>
              </a:spcAft>
            </a:pPr>
            <a:r>
              <a:rPr lang="fi-FI" sz="2000" dirty="0"/>
              <a:t>DOI: 10.5281/zenodo.3731172</a:t>
            </a:r>
            <a:endParaRPr lang="en-US" sz="2000" dirty="0"/>
          </a:p>
        </p:txBody>
      </p:sp>
    </p:spTree>
    <p:extLst>
      <p:ext uri="{BB962C8B-B14F-4D97-AF65-F5344CB8AC3E}">
        <p14:creationId xmlns:p14="http://schemas.microsoft.com/office/powerpoint/2010/main" val="2923293151"/>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553" y="1721354"/>
            <a:ext cx="9301852" cy="2304255"/>
          </a:xfrm>
        </p:spPr>
        <p:txBody>
          <a:bodyPr/>
          <a:lstStyle/>
          <a:p>
            <a:pPr marL="0" indent="0">
              <a:buNone/>
            </a:pPr>
            <a:r>
              <a:rPr lang="en-US" b="1" dirty="0"/>
              <a:t>“There is a great mess, no one knows what is peer-reviewed and what is not… For me it’s peer-reviewed when there is really a review… We have no list of peer-reviewed journals… If my researcher thinks it’s a lot of work and it’s scientific, I believe it”</a:t>
            </a:r>
          </a:p>
          <a:p>
            <a:pPr lvl="1"/>
            <a:r>
              <a:rPr lang="en-US" sz="1600" dirty="0"/>
              <a:t>Informant in charge of validating the list of scholarly publications: Kaltenbrunner, W. &amp; de </a:t>
            </a:r>
            <a:r>
              <a:rPr lang="en-US" sz="1600" dirty="0" err="1"/>
              <a:t>Rijcke</a:t>
            </a:r>
            <a:r>
              <a:rPr lang="en-US" sz="1600" dirty="0"/>
              <a:t>, S. (2016) ‘Quantifying ‘Output’ for Evaluation: Administrative Knowledge Politics and Changing Epistemic Cultures in Dutch Law Faculties’, </a:t>
            </a:r>
            <a:r>
              <a:rPr lang="en-US" sz="1600" i="1" dirty="0"/>
              <a:t>Science and Public Policy</a:t>
            </a:r>
            <a:r>
              <a:rPr lang="en-US" sz="1600" dirty="0"/>
              <a:t>, 44/2: 1–10.</a:t>
            </a:r>
          </a:p>
          <a:p>
            <a:pPr marL="0" indent="0">
              <a:buNone/>
            </a:pPr>
            <a:endParaRPr lang="en-US" dirty="0"/>
          </a:p>
        </p:txBody>
      </p:sp>
      <p:sp>
        <p:nvSpPr>
          <p:cNvPr id="2" name="Title 1"/>
          <p:cNvSpPr>
            <a:spLocks noGrp="1"/>
          </p:cNvSpPr>
          <p:nvPr>
            <p:ph type="title"/>
          </p:nvPr>
        </p:nvSpPr>
        <p:spPr/>
        <p:txBody>
          <a:bodyPr/>
          <a:lstStyle/>
          <a:p>
            <a:r>
              <a:rPr lang="fi-FI" dirty="0"/>
              <a:t>ONKO JULKAISUNI VERTAISARVIOITU VAI EI?</a:t>
            </a:r>
          </a:p>
        </p:txBody>
      </p:sp>
      <p:sp>
        <p:nvSpPr>
          <p:cNvPr id="6" name="Slide Number Placeholder 5"/>
          <p:cNvSpPr>
            <a:spLocks noGrp="1"/>
          </p:cNvSpPr>
          <p:nvPr>
            <p:ph type="sldNum" sz="quarter" idx="12"/>
          </p:nvPr>
        </p:nvSpPr>
        <p:spPr/>
        <p:txBody>
          <a:bodyPr/>
          <a:lstStyle/>
          <a:p>
            <a:fld id="{8BA1D61E-DCAC-4F3F-A9E2-B5195B305580}" type="slidenum">
              <a:rPr lang="fi-FI" smtClean="0"/>
              <a:pPr/>
              <a:t>10</a:t>
            </a:fld>
            <a:endParaRPr lang="fi-FI"/>
          </a:p>
        </p:txBody>
      </p:sp>
      <p:pic>
        <p:nvPicPr>
          <p:cNvPr id="5" name="Kuva 4">
            <a:extLst>
              <a:ext uri="{FF2B5EF4-FFF2-40B4-BE49-F238E27FC236}">
                <a16:creationId xmlns:a16="http://schemas.microsoft.com/office/drawing/2014/main" id="{5B1D3F09-5A04-4617-AC9C-82E5C71CF9AA}"/>
              </a:ext>
            </a:extLst>
          </p:cNvPr>
          <p:cNvPicPr>
            <a:picLocks noChangeAspect="1"/>
          </p:cNvPicPr>
          <p:nvPr/>
        </p:nvPicPr>
        <p:blipFill>
          <a:blip r:embed="rId2"/>
          <a:stretch>
            <a:fillRect/>
          </a:stretch>
        </p:blipFill>
        <p:spPr>
          <a:xfrm>
            <a:off x="504553" y="3901546"/>
            <a:ext cx="9314441" cy="2448867"/>
          </a:xfrm>
          <a:prstGeom prst="rect">
            <a:avLst/>
          </a:prstGeom>
        </p:spPr>
      </p:pic>
    </p:spTree>
    <p:extLst>
      <p:ext uri="{BB962C8B-B14F-4D97-AF65-F5344CB8AC3E}">
        <p14:creationId xmlns:p14="http://schemas.microsoft.com/office/powerpoint/2010/main" val="2121936989"/>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a:t>RISTIRIITAISIA MÄÄRITELMIÄ</a:t>
            </a:r>
          </a:p>
        </p:txBody>
      </p:sp>
      <p:sp>
        <p:nvSpPr>
          <p:cNvPr id="6" name="Slide Number Placeholder 5"/>
          <p:cNvSpPr>
            <a:spLocks noGrp="1"/>
          </p:cNvSpPr>
          <p:nvPr>
            <p:ph type="sldNum" sz="quarter" idx="12"/>
          </p:nvPr>
        </p:nvSpPr>
        <p:spPr/>
        <p:txBody>
          <a:bodyPr/>
          <a:lstStyle/>
          <a:p>
            <a:fld id="{8BA1D61E-DCAC-4F3F-A9E2-B5195B305580}" type="slidenum">
              <a:rPr lang="fi-FI" smtClean="0"/>
              <a:pPr/>
              <a:t>11</a:t>
            </a:fld>
            <a:endParaRPr lang="fi-FI"/>
          </a:p>
        </p:txBody>
      </p:sp>
      <p:pic>
        <p:nvPicPr>
          <p:cNvPr id="4" name="Kuva 3">
            <a:extLst>
              <a:ext uri="{FF2B5EF4-FFF2-40B4-BE49-F238E27FC236}">
                <a16:creationId xmlns:a16="http://schemas.microsoft.com/office/drawing/2014/main" id="{DBC9DAAF-9DC8-47B2-89CD-4045623DAB6A}"/>
              </a:ext>
            </a:extLst>
          </p:cNvPr>
          <p:cNvPicPr>
            <a:picLocks noChangeAspect="1"/>
          </p:cNvPicPr>
          <p:nvPr/>
        </p:nvPicPr>
        <p:blipFill>
          <a:blip r:embed="rId2"/>
          <a:stretch>
            <a:fillRect/>
          </a:stretch>
        </p:blipFill>
        <p:spPr>
          <a:xfrm>
            <a:off x="642484" y="1655787"/>
            <a:ext cx="9131968" cy="5123434"/>
          </a:xfrm>
          <a:prstGeom prst="rect">
            <a:avLst/>
          </a:prstGeom>
        </p:spPr>
      </p:pic>
    </p:spTree>
    <p:extLst>
      <p:ext uri="{BB962C8B-B14F-4D97-AF65-F5344CB8AC3E}">
        <p14:creationId xmlns:p14="http://schemas.microsoft.com/office/powerpoint/2010/main" val="342419207"/>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795"/>
            <a:ext cx="11233248" cy="4896544"/>
          </a:xfrm>
        </p:spPr>
        <p:txBody>
          <a:bodyPr/>
          <a:lstStyle/>
          <a:p>
            <a:r>
              <a:rPr lang="en-US" dirty="0" err="1"/>
              <a:t>Usein</a:t>
            </a:r>
            <a:r>
              <a:rPr lang="en-US" dirty="0"/>
              <a:t> </a:t>
            </a:r>
            <a:r>
              <a:rPr lang="en-US" dirty="0" err="1"/>
              <a:t>lähtökohtana</a:t>
            </a:r>
            <a:r>
              <a:rPr lang="en-US" dirty="0"/>
              <a:t> </a:t>
            </a:r>
            <a:r>
              <a:rPr lang="en-US" dirty="0" err="1"/>
              <a:t>tieteellisen</a:t>
            </a:r>
            <a:r>
              <a:rPr lang="en-US" dirty="0"/>
              <a:t> </a:t>
            </a:r>
            <a:r>
              <a:rPr lang="en-US" dirty="0" err="1"/>
              <a:t>julkaisun</a:t>
            </a:r>
            <a:r>
              <a:rPr lang="en-US" dirty="0"/>
              <a:t> </a:t>
            </a:r>
            <a:r>
              <a:rPr lang="en-US" dirty="0" err="1"/>
              <a:t>tunnistamiselle</a:t>
            </a:r>
            <a:r>
              <a:rPr lang="en-US" dirty="0"/>
              <a:t> </a:t>
            </a:r>
            <a:r>
              <a:rPr lang="en-US" dirty="0" err="1"/>
              <a:t>pidetään</a:t>
            </a:r>
            <a:r>
              <a:rPr lang="en-US" dirty="0"/>
              <a:t> </a:t>
            </a:r>
            <a:r>
              <a:rPr lang="en-US" dirty="0" err="1"/>
              <a:t>sitä</a:t>
            </a:r>
            <a:r>
              <a:rPr lang="en-US" dirty="0"/>
              <a:t>, </a:t>
            </a:r>
            <a:r>
              <a:rPr lang="en-US" dirty="0" err="1"/>
              <a:t>että</a:t>
            </a:r>
            <a:r>
              <a:rPr lang="en-US" dirty="0"/>
              <a:t> </a:t>
            </a:r>
            <a:r>
              <a:rPr lang="en-US" dirty="0" err="1"/>
              <a:t>lehdellä</a:t>
            </a:r>
            <a:r>
              <a:rPr lang="en-US" dirty="0"/>
              <a:t> tai </a:t>
            </a:r>
            <a:r>
              <a:rPr lang="en-US" dirty="0" err="1"/>
              <a:t>kirjakustantajalla</a:t>
            </a:r>
            <a:r>
              <a:rPr lang="en-US" dirty="0"/>
              <a:t> on </a:t>
            </a:r>
            <a:r>
              <a:rPr lang="en-US" dirty="0" err="1"/>
              <a:t>säännöllinen</a:t>
            </a:r>
            <a:r>
              <a:rPr lang="en-US" dirty="0"/>
              <a:t>, </a:t>
            </a:r>
            <a:r>
              <a:rPr lang="en-US" dirty="0" err="1"/>
              <a:t>tunnistettava</a:t>
            </a:r>
            <a:r>
              <a:rPr lang="en-US" dirty="0"/>
              <a:t> ja </a:t>
            </a:r>
            <a:r>
              <a:rPr lang="en-US" dirty="0" err="1"/>
              <a:t>läpinäkyvästi</a:t>
            </a:r>
            <a:r>
              <a:rPr lang="en-US" dirty="0"/>
              <a:t> </a:t>
            </a:r>
            <a:r>
              <a:rPr lang="en-US" dirty="0" err="1"/>
              <a:t>kuvattu</a:t>
            </a:r>
            <a:r>
              <a:rPr lang="en-US" dirty="0"/>
              <a:t> </a:t>
            </a:r>
            <a:r>
              <a:rPr lang="en-US" dirty="0" err="1"/>
              <a:t>vertaisarviointiprosessi</a:t>
            </a:r>
            <a:endParaRPr lang="en-US" dirty="0"/>
          </a:p>
          <a:p>
            <a:r>
              <a:rPr lang="en-US" dirty="0" err="1"/>
              <a:t>Käytännöt</a:t>
            </a:r>
            <a:r>
              <a:rPr lang="en-US" dirty="0"/>
              <a:t> </a:t>
            </a:r>
            <a:r>
              <a:rPr lang="en-US" dirty="0" err="1"/>
              <a:t>kuitenkin</a:t>
            </a:r>
            <a:r>
              <a:rPr lang="en-US" dirty="0"/>
              <a:t> </a:t>
            </a:r>
            <a:r>
              <a:rPr lang="en-US" dirty="0" err="1"/>
              <a:t>vaihtelevat</a:t>
            </a:r>
            <a:r>
              <a:rPr lang="en-US" dirty="0"/>
              <a:t> </a:t>
            </a:r>
            <a:r>
              <a:rPr lang="en-US" dirty="0" err="1"/>
              <a:t>eri</a:t>
            </a:r>
            <a:r>
              <a:rPr lang="en-US" dirty="0"/>
              <a:t> </a:t>
            </a:r>
            <a:r>
              <a:rPr lang="en-US" dirty="0" err="1"/>
              <a:t>julkaisutyyppien</a:t>
            </a:r>
            <a:r>
              <a:rPr lang="en-US" dirty="0"/>
              <a:t> ja </a:t>
            </a:r>
            <a:r>
              <a:rPr lang="en-US" dirty="0" err="1"/>
              <a:t>tieteenalojen</a:t>
            </a:r>
            <a:r>
              <a:rPr lang="en-US" dirty="0"/>
              <a:t> </a:t>
            </a:r>
            <a:r>
              <a:rPr lang="en-US" dirty="0" err="1"/>
              <a:t>välillä</a:t>
            </a:r>
            <a:r>
              <a:rPr lang="en-US" dirty="0"/>
              <a:t>:</a:t>
            </a:r>
          </a:p>
          <a:p>
            <a:pPr lvl="1"/>
            <a:r>
              <a:rPr lang="en-US" dirty="0" err="1"/>
              <a:t>Arvioijien</a:t>
            </a:r>
            <a:r>
              <a:rPr lang="en-US" dirty="0"/>
              <a:t> </a:t>
            </a:r>
            <a:r>
              <a:rPr lang="en-US" dirty="0" err="1"/>
              <a:t>lukumäärä</a:t>
            </a:r>
            <a:r>
              <a:rPr lang="en-US" dirty="0"/>
              <a:t>: </a:t>
            </a:r>
            <a:r>
              <a:rPr lang="en-US" dirty="0" err="1"/>
              <a:t>yksi</a:t>
            </a:r>
            <a:r>
              <a:rPr lang="en-US" dirty="0"/>
              <a:t> tai </a:t>
            </a:r>
            <a:r>
              <a:rPr lang="en-US" dirty="0" err="1"/>
              <a:t>useampi</a:t>
            </a:r>
            <a:endParaRPr lang="en-US" dirty="0"/>
          </a:p>
          <a:p>
            <a:pPr lvl="1"/>
            <a:r>
              <a:rPr lang="en-US" dirty="0" err="1"/>
              <a:t>Anonymiteetti</a:t>
            </a:r>
            <a:r>
              <a:rPr lang="en-US" dirty="0"/>
              <a:t>: </a:t>
            </a:r>
            <a:r>
              <a:rPr lang="en-US" dirty="0" err="1"/>
              <a:t>kaksoissokko</a:t>
            </a:r>
            <a:r>
              <a:rPr lang="en-US" dirty="0"/>
              <a:t>, </a:t>
            </a:r>
            <a:r>
              <a:rPr lang="en-US" dirty="0" err="1"/>
              <a:t>yksöissokko</a:t>
            </a:r>
            <a:r>
              <a:rPr lang="en-US" dirty="0"/>
              <a:t>, tai </a:t>
            </a:r>
            <a:r>
              <a:rPr lang="en-US" dirty="0" err="1"/>
              <a:t>avoin</a:t>
            </a:r>
            <a:r>
              <a:rPr lang="en-US" dirty="0"/>
              <a:t> </a:t>
            </a:r>
            <a:r>
              <a:rPr lang="en-US" dirty="0" err="1"/>
              <a:t>identiteetti</a:t>
            </a:r>
            <a:endParaRPr lang="en-US" dirty="0"/>
          </a:p>
          <a:p>
            <a:pPr lvl="1"/>
            <a:r>
              <a:rPr lang="en-US" dirty="0" err="1"/>
              <a:t>Suhde</a:t>
            </a:r>
            <a:r>
              <a:rPr lang="en-US" dirty="0"/>
              <a:t> </a:t>
            </a:r>
            <a:r>
              <a:rPr lang="en-US" dirty="0" err="1"/>
              <a:t>julkaisukanavaan</a:t>
            </a:r>
            <a:r>
              <a:rPr lang="en-US" dirty="0"/>
              <a:t>: </a:t>
            </a:r>
            <a:r>
              <a:rPr lang="en-US" dirty="0" err="1"/>
              <a:t>toimittajat</a:t>
            </a:r>
            <a:r>
              <a:rPr lang="en-US" dirty="0"/>
              <a:t>, </a:t>
            </a:r>
            <a:r>
              <a:rPr lang="en-US" dirty="0" err="1"/>
              <a:t>toimituskunta</a:t>
            </a:r>
            <a:r>
              <a:rPr lang="en-US" dirty="0"/>
              <a:t>, “</a:t>
            </a:r>
            <a:r>
              <a:rPr lang="en-US" dirty="0" err="1"/>
              <a:t>lukijakomitea</a:t>
            </a:r>
            <a:r>
              <a:rPr lang="en-US" dirty="0"/>
              <a:t>”, </a:t>
            </a:r>
            <a:r>
              <a:rPr lang="en-US" dirty="0" err="1"/>
              <a:t>täysin</a:t>
            </a:r>
            <a:r>
              <a:rPr lang="en-US" dirty="0"/>
              <a:t> </a:t>
            </a:r>
            <a:r>
              <a:rPr lang="en-US" dirty="0" err="1"/>
              <a:t>ulkopuolinen</a:t>
            </a:r>
            <a:endParaRPr lang="en-US" dirty="0"/>
          </a:p>
          <a:p>
            <a:r>
              <a:rPr lang="en-US" dirty="0" err="1"/>
              <a:t>Vertaisarvioidussa</a:t>
            </a:r>
            <a:r>
              <a:rPr lang="en-US" dirty="0"/>
              <a:t> </a:t>
            </a:r>
            <a:r>
              <a:rPr lang="en-US" dirty="0" err="1"/>
              <a:t>julkaisukanavassa</a:t>
            </a:r>
            <a:r>
              <a:rPr lang="en-US" dirty="0"/>
              <a:t> </a:t>
            </a:r>
            <a:r>
              <a:rPr lang="en-US" dirty="0" err="1"/>
              <a:t>voidaan</a:t>
            </a:r>
            <a:r>
              <a:rPr lang="en-US" dirty="0"/>
              <a:t> </a:t>
            </a:r>
            <a:r>
              <a:rPr lang="en-US" dirty="0" err="1"/>
              <a:t>julkaista</a:t>
            </a:r>
            <a:r>
              <a:rPr lang="en-US" dirty="0"/>
              <a:t> </a:t>
            </a:r>
            <a:r>
              <a:rPr lang="en-US" dirty="0" err="1"/>
              <a:t>sekä</a:t>
            </a:r>
            <a:r>
              <a:rPr lang="en-US" dirty="0"/>
              <a:t> </a:t>
            </a:r>
            <a:r>
              <a:rPr lang="en-US" dirty="0" err="1"/>
              <a:t>vertaisarvioituja</a:t>
            </a:r>
            <a:r>
              <a:rPr lang="en-US" dirty="0"/>
              <a:t> </a:t>
            </a:r>
            <a:r>
              <a:rPr lang="en-US" dirty="0" err="1"/>
              <a:t>että</a:t>
            </a:r>
            <a:r>
              <a:rPr lang="en-US" dirty="0"/>
              <a:t> </a:t>
            </a:r>
            <a:r>
              <a:rPr lang="en-US" dirty="0" err="1"/>
              <a:t>vertaisarvioimattomia</a:t>
            </a:r>
            <a:r>
              <a:rPr lang="en-US" dirty="0"/>
              <a:t> </a:t>
            </a:r>
            <a:r>
              <a:rPr lang="en-US" dirty="0" err="1"/>
              <a:t>julkaisuja</a:t>
            </a:r>
            <a:endParaRPr lang="en-US" dirty="0"/>
          </a:p>
          <a:p>
            <a:pPr lvl="1"/>
            <a:r>
              <a:rPr lang="en-US" dirty="0" err="1"/>
              <a:t>Lehdissä</a:t>
            </a:r>
            <a:r>
              <a:rPr lang="en-US" dirty="0"/>
              <a:t> </a:t>
            </a:r>
            <a:r>
              <a:rPr lang="en-US" dirty="0" err="1"/>
              <a:t>esipuheet</a:t>
            </a:r>
            <a:r>
              <a:rPr lang="en-US" dirty="0"/>
              <a:t>, </a:t>
            </a:r>
            <a:r>
              <a:rPr lang="en-US" dirty="0" err="1"/>
              <a:t>mielipidekirjoitukset</a:t>
            </a:r>
            <a:r>
              <a:rPr lang="en-US" dirty="0"/>
              <a:t>, </a:t>
            </a:r>
            <a:r>
              <a:rPr lang="en-US" dirty="0" err="1"/>
              <a:t>kolumnit</a:t>
            </a:r>
            <a:r>
              <a:rPr lang="en-US" dirty="0"/>
              <a:t>, </a:t>
            </a:r>
            <a:r>
              <a:rPr lang="en-US" dirty="0" err="1"/>
              <a:t>keskustelut</a:t>
            </a:r>
            <a:r>
              <a:rPr lang="en-US" dirty="0"/>
              <a:t>, </a:t>
            </a:r>
            <a:r>
              <a:rPr lang="en-US" dirty="0" err="1"/>
              <a:t>kirja-arvostelut</a:t>
            </a:r>
            <a:r>
              <a:rPr lang="en-US" dirty="0"/>
              <a:t>, </a:t>
            </a:r>
            <a:r>
              <a:rPr lang="en-US" dirty="0" err="1"/>
              <a:t>tiivistelmät</a:t>
            </a:r>
            <a:r>
              <a:rPr lang="en-US" dirty="0"/>
              <a:t>, </a:t>
            </a:r>
            <a:r>
              <a:rPr lang="en-US" dirty="0" err="1"/>
              <a:t>raportit</a:t>
            </a:r>
            <a:endParaRPr lang="en-US" dirty="0"/>
          </a:p>
          <a:p>
            <a:pPr lvl="1"/>
            <a:r>
              <a:rPr lang="en-US" dirty="0" err="1"/>
              <a:t>Kirjakustantajilla</a:t>
            </a:r>
            <a:r>
              <a:rPr lang="en-US" dirty="0"/>
              <a:t> </a:t>
            </a:r>
            <a:r>
              <a:rPr lang="en-US" dirty="0" err="1"/>
              <a:t>tietokirjat</a:t>
            </a:r>
            <a:r>
              <a:rPr lang="en-US" dirty="0"/>
              <a:t>, </a:t>
            </a:r>
            <a:r>
              <a:rPr lang="en-US" dirty="0" err="1"/>
              <a:t>oppikirjat</a:t>
            </a:r>
            <a:r>
              <a:rPr lang="en-US" dirty="0"/>
              <a:t>, </a:t>
            </a:r>
            <a:r>
              <a:rPr lang="en-US" dirty="0" err="1"/>
              <a:t>käsikirjat</a:t>
            </a:r>
            <a:r>
              <a:rPr lang="en-US" dirty="0"/>
              <a:t>, </a:t>
            </a:r>
            <a:r>
              <a:rPr lang="en-US" dirty="0" err="1"/>
              <a:t>juhlakirjat</a:t>
            </a:r>
            <a:r>
              <a:rPr lang="en-US" dirty="0"/>
              <a:t>, </a:t>
            </a:r>
            <a:r>
              <a:rPr lang="en-US" dirty="0" err="1"/>
              <a:t>oppaat</a:t>
            </a:r>
            <a:r>
              <a:rPr lang="en-US" dirty="0"/>
              <a:t>, </a:t>
            </a:r>
            <a:r>
              <a:rPr lang="en-US" dirty="0" err="1"/>
              <a:t>tms</a:t>
            </a:r>
            <a:r>
              <a:rPr lang="en-US" dirty="0"/>
              <a:t>.</a:t>
            </a:r>
          </a:p>
          <a:p>
            <a:r>
              <a:rPr lang="en-US" dirty="0" err="1"/>
              <a:t>Tutkijoilla</a:t>
            </a:r>
            <a:r>
              <a:rPr lang="en-US" dirty="0"/>
              <a:t> </a:t>
            </a:r>
            <a:r>
              <a:rPr lang="en-US" dirty="0" err="1"/>
              <a:t>voi</a:t>
            </a:r>
            <a:r>
              <a:rPr lang="en-US" dirty="0"/>
              <a:t> </a:t>
            </a:r>
            <a:r>
              <a:rPr lang="en-US" dirty="0" err="1"/>
              <a:t>myös</a:t>
            </a:r>
            <a:r>
              <a:rPr lang="en-US" dirty="0"/>
              <a:t> olla </a:t>
            </a:r>
            <a:r>
              <a:rPr lang="en-US" dirty="0" err="1"/>
              <a:t>eri</a:t>
            </a:r>
            <a:r>
              <a:rPr lang="en-US" dirty="0"/>
              <a:t> </a:t>
            </a:r>
            <a:r>
              <a:rPr lang="en-US" dirty="0" err="1"/>
              <a:t>käsityksiä</a:t>
            </a:r>
            <a:r>
              <a:rPr lang="en-US" dirty="0"/>
              <a:t> </a:t>
            </a:r>
            <a:r>
              <a:rPr lang="en-US" dirty="0" err="1"/>
              <a:t>siitä</a:t>
            </a:r>
            <a:r>
              <a:rPr lang="en-US" dirty="0"/>
              <a:t> </a:t>
            </a:r>
            <a:r>
              <a:rPr lang="en-US" dirty="0" err="1"/>
              <a:t>mitä</a:t>
            </a:r>
            <a:r>
              <a:rPr lang="en-US" dirty="0"/>
              <a:t> “</a:t>
            </a:r>
            <a:r>
              <a:rPr lang="en-US" dirty="0" err="1"/>
              <a:t>vertaisarvioitu</a:t>
            </a:r>
            <a:r>
              <a:rPr lang="en-US" dirty="0"/>
              <a:t> </a:t>
            </a:r>
            <a:r>
              <a:rPr lang="en-US" dirty="0" err="1"/>
              <a:t>julkaisu</a:t>
            </a:r>
            <a:r>
              <a:rPr lang="en-US" dirty="0"/>
              <a:t>” </a:t>
            </a:r>
            <a:r>
              <a:rPr lang="en-US" dirty="0" err="1"/>
              <a:t>tarkoittaa</a:t>
            </a:r>
            <a:endParaRPr lang="en-US" dirty="0"/>
          </a:p>
          <a:p>
            <a:pPr lvl="1"/>
            <a:r>
              <a:rPr lang="en-US" dirty="0" err="1"/>
              <a:t>Julkaisu</a:t>
            </a:r>
            <a:r>
              <a:rPr lang="en-US" dirty="0"/>
              <a:t> on </a:t>
            </a:r>
            <a:r>
              <a:rPr lang="en-US" dirty="0" err="1"/>
              <a:t>käynyt</a:t>
            </a:r>
            <a:r>
              <a:rPr lang="en-US" dirty="0"/>
              <a:t> </a:t>
            </a:r>
            <a:r>
              <a:rPr lang="en-US" dirty="0" err="1"/>
              <a:t>läpi</a:t>
            </a:r>
            <a:r>
              <a:rPr lang="en-US" dirty="0"/>
              <a:t> </a:t>
            </a:r>
            <a:r>
              <a:rPr lang="en-US" dirty="0" err="1"/>
              <a:t>tunnistettavan</a:t>
            </a:r>
            <a:r>
              <a:rPr lang="en-US" dirty="0"/>
              <a:t> </a:t>
            </a:r>
            <a:r>
              <a:rPr lang="en-US" dirty="0" err="1"/>
              <a:t>laadunarviointiprosessin</a:t>
            </a:r>
            <a:endParaRPr lang="en-US" dirty="0"/>
          </a:p>
          <a:p>
            <a:pPr lvl="1"/>
            <a:r>
              <a:rPr lang="en-US" dirty="0" err="1"/>
              <a:t>Julkaisu</a:t>
            </a:r>
            <a:r>
              <a:rPr lang="en-US" dirty="0"/>
              <a:t> on </a:t>
            </a:r>
            <a:r>
              <a:rPr lang="en-US" dirty="0" err="1"/>
              <a:t>merkittävä</a:t>
            </a:r>
            <a:r>
              <a:rPr lang="en-US" dirty="0"/>
              <a:t> </a:t>
            </a:r>
            <a:r>
              <a:rPr lang="en-US" dirty="0" err="1"/>
              <a:t>tieteellinen</a:t>
            </a:r>
            <a:r>
              <a:rPr lang="en-US" dirty="0"/>
              <a:t> </a:t>
            </a:r>
            <a:r>
              <a:rPr lang="en-US" dirty="0" err="1"/>
              <a:t>kontribuutio</a:t>
            </a:r>
            <a:endParaRPr lang="en-US" dirty="0"/>
          </a:p>
        </p:txBody>
      </p:sp>
      <p:sp>
        <p:nvSpPr>
          <p:cNvPr id="2" name="Title 1"/>
          <p:cNvSpPr>
            <a:spLocks noGrp="1"/>
          </p:cNvSpPr>
          <p:nvPr>
            <p:ph type="title"/>
          </p:nvPr>
        </p:nvSpPr>
        <p:spPr/>
        <p:txBody>
          <a:bodyPr/>
          <a:lstStyle/>
          <a:p>
            <a:r>
              <a:rPr lang="fi-FI" dirty="0"/>
              <a:t>EPÄSELVYYTTÄ AIHEUTTAVIA TEKIJÖITÄ</a:t>
            </a:r>
          </a:p>
        </p:txBody>
      </p:sp>
      <p:sp>
        <p:nvSpPr>
          <p:cNvPr id="6" name="Slide Number Placeholder 5"/>
          <p:cNvSpPr>
            <a:spLocks noGrp="1"/>
          </p:cNvSpPr>
          <p:nvPr>
            <p:ph type="sldNum" sz="quarter" idx="12"/>
          </p:nvPr>
        </p:nvSpPr>
        <p:spPr/>
        <p:txBody>
          <a:bodyPr/>
          <a:lstStyle/>
          <a:p>
            <a:fld id="{8BA1D61E-DCAC-4F3F-A9E2-B5195B305580}" type="slidenum">
              <a:rPr lang="fi-FI" smtClean="0"/>
              <a:pPr/>
              <a:t>12</a:t>
            </a:fld>
            <a:endParaRPr lang="fi-FI"/>
          </a:p>
        </p:txBody>
      </p:sp>
    </p:spTree>
    <p:extLst>
      <p:ext uri="{BB962C8B-B14F-4D97-AF65-F5344CB8AC3E}">
        <p14:creationId xmlns:p14="http://schemas.microsoft.com/office/powerpoint/2010/main" val="2253939029"/>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795"/>
            <a:ext cx="7848872" cy="4896544"/>
          </a:xfrm>
        </p:spPr>
        <p:txBody>
          <a:bodyPr/>
          <a:lstStyle/>
          <a:p>
            <a:pPr marL="0" indent="0">
              <a:buNone/>
            </a:pPr>
            <a:r>
              <a:rPr lang="fi-FI" b="1" dirty="0"/>
              <a:t>2. Arvioinnin aineistot: </a:t>
            </a:r>
          </a:p>
          <a:p>
            <a:r>
              <a:rPr lang="fi-FI" dirty="0"/>
              <a:t>Arviointia varten arvioitavista kerätyt aineistot ovat mahdollisimman kattavia ja vertailukelpoisia. Aineistolla tarkoitetaan tässä mitä tahansa materiaalia, jota on tarkoitus käyttää osana arviointia. Arvioitavilla on oikeus tietää, mitä tämä aineisto kattaa, ja tarkistaa itseään koskevat tiedot.</a:t>
            </a:r>
          </a:p>
          <a:p>
            <a:r>
              <a:rPr lang="fi-FI" b="1" dirty="0"/>
              <a:t>Samantyyppisen aineiston vertailukelpoisuus eri tutkijoiden välillä lisää arvioinnin laatua.</a:t>
            </a:r>
            <a:r>
              <a:rPr lang="fi-FI" dirty="0"/>
              <a:t> Kattavuuden ja vertailukelpoisuuden varmistamiseksi arvioinnin järjestävä taho tarjoaa avoimesti selkeät ohjeet arvioinnissa käytettävän aineiston toimittamiseksi. Tätä varten on mahdollista hyödyntää esimerkiksi Tutkimuseettisen neuvottelukunnan (TENK) mallia tutkijan ansioluetteloksi tai muuta vastaavaa dokumenttia.</a:t>
            </a:r>
            <a:endParaRPr lang="en-US" dirty="0"/>
          </a:p>
        </p:txBody>
      </p:sp>
      <p:sp>
        <p:nvSpPr>
          <p:cNvPr id="2" name="Title 1"/>
          <p:cNvSpPr>
            <a:spLocks noGrp="1"/>
          </p:cNvSpPr>
          <p:nvPr>
            <p:ph type="title"/>
          </p:nvPr>
        </p:nvSpPr>
        <p:spPr/>
        <p:txBody>
          <a:bodyPr/>
          <a:lstStyle/>
          <a:p>
            <a:r>
              <a:rPr lang="fi-FI" dirty="0"/>
              <a:t>VASTUULLINEN TUTKIJANARVIOINTI -SUOSITUS</a:t>
            </a:r>
          </a:p>
        </p:txBody>
      </p:sp>
      <p:sp>
        <p:nvSpPr>
          <p:cNvPr id="6" name="Slide Number Placeholder 5"/>
          <p:cNvSpPr>
            <a:spLocks noGrp="1"/>
          </p:cNvSpPr>
          <p:nvPr>
            <p:ph type="sldNum" sz="quarter" idx="12"/>
          </p:nvPr>
        </p:nvSpPr>
        <p:spPr/>
        <p:txBody>
          <a:bodyPr/>
          <a:lstStyle/>
          <a:p>
            <a:fld id="{8BA1D61E-DCAC-4F3F-A9E2-B5195B305580}" type="slidenum">
              <a:rPr lang="fi-FI" smtClean="0"/>
              <a:pPr/>
              <a:t>13</a:t>
            </a:fld>
            <a:endParaRPr lang="fi-FI"/>
          </a:p>
        </p:txBody>
      </p:sp>
      <p:pic>
        <p:nvPicPr>
          <p:cNvPr id="5" name="Kuva 4">
            <a:extLst>
              <a:ext uri="{FF2B5EF4-FFF2-40B4-BE49-F238E27FC236}">
                <a16:creationId xmlns:a16="http://schemas.microsoft.com/office/drawing/2014/main" id="{2C497F5F-9AF3-4B50-99BF-6499C5742227}"/>
              </a:ext>
            </a:extLst>
          </p:cNvPr>
          <p:cNvPicPr>
            <a:picLocks noChangeAspect="1"/>
          </p:cNvPicPr>
          <p:nvPr/>
        </p:nvPicPr>
        <p:blipFill>
          <a:blip r:embed="rId2"/>
          <a:stretch>
            <a:fillRect/>
          </a:stretch>
        </p:blipFill>
        <p:spPr>
          <a:xfrm>
            <a:off x="8569449" y="1459514"/>
            <a:ext cx="3351771" cy="4516306"/>
          </a:xfrm>
          <a:prstGeom prst="rect">
            <a:avLst/>
          </a:prstGeom>
        </p:spPr>
      </p:pic>
    </p:spTree>
    <p:extLst>
      <p:ext uri="{BB962C8B-B14F-4D97-AF65-F5344CB8AC3E}">
        <p14:creationId xmlns:p14="http://schemas.microsoft.com/office/powerpoint/2010/main" val="3905683025"/>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795"/>
            <a:ext cx="4752528" cy="2324100"/>
          </a:xfrm>
        </p:spPr>
        <p:txBody>
          <a:bodyPr/>
          <a:lstStyle/>
          <a:p>
            <a:r>
              <a:rPr lang="fi-FI" b="1" dirty="0"/>
              <a:t>Tutkimuseettisen neuvottelukunnan HTK-Ohje: Tutkimustyössä esiintyviä vastuuttomia menettelyjä</a:t>
            </a:r>
          </a:p>
          <a:p>
            <a:r>
              <a:rPr lang="fi-FI" dirty="0"/>
              <a:t>”omien tieteellisten ansioiden paisuttelu esimerkiksi ansioluettelossa tai sen käännösversioissa, julkaisuluettelossa tai omilla verkkosivuilla”</a:t>
            </a:r>
            <a:endParaRPr lang="en-US" dirty="0"/>
          </a:p>
        </p:txBody>
      </p:sp>
      <p:sp>
        <p:nvSpPr>
          <p:cNvPr id="2" name="Title 1"/>
          <p:cNvSpPr>
            <a:spLocks noGrp="1"/>
          </p:cNvSpPr>
          <p:nvPr>
            <p:ph type="title"/>
          </p:nvPr>
        </p:nvSpPr>
        <p:spPr/>
        <p:txBody>
          <a:bodyPr/>
          <a:lstStyle/>
          <a:p>
            <a:r>
              <a:rPr lang="fi-FI" dirty="0"/>
              <a:t>TENK HTK-OHJE JA ANSIOLUETTELOMALLI</a:t>
            </a:r>
          </a:p>
        </p:txBody>
      </p:sp>
      <p:sp>
        <p:nvSpPr>
          <p:cNvPr id="6" name="Slide Number Placeholder 5"/>
          <p:cNvSpPr>
            <a:spLocks noGrp="1"/>
          </p:cNvSpPr>
          <p:nvPr>
            <p:ph type="sldNum" sz="quarter" idx="12"/>
          </p:nvPr>
        </p:nvSpPr>
        <p:spPr/>
        <p:txBody>
          <a:bodyPr/>
          <a:lstStyle/>
          <a:p>
            <a:fld id="{8BA1D61E-DCAC-4F3F-A9E2-B5195B305580}" type="slidenum">
              <a:rPr lang="fi-FI" smtClean="0"/>
              <a:pPr/>
              <a:t>14</a:t>
            </a:fld>
            <a:endParaRPr lang="fi-FI"/>
          </a:p>
        </p:txBody>
      </p:sp>
      <p:pic>
        <p:nvPicPr>
          <p:cNvPr id="5" name="Kuva 4">
            <a:extLst>
              <a:ext uri="{FF2B5EF4-FFF2-40B4-BE49-F238E27FC236}">
                <a16:creationId xmlns:a16="http://schemas.microsoft.com/office/drawing/2014/main" id="{1CFFE859-D560-4FDB-8E39-DD512F25DB72}"/>
              </a:ext>
            </a:extLst>
          </p:cNvPr>
          <p:cNvPicPr>
            <a:picLocks noChangeAspect="1"/>
          </p:cNvPicPr>
          <p:nvPr/>
        </p:nvPicPr>
        <p:blipFill>
          <a:blip r:embed="rId2"/>
          <a:stretch>
            <a:fillRect/>
          </a:stretch>
        </p:blipFill>
        <p:spPr>
          <a:xfrm>
            <a:off x="5545113" y="1727795"/>
            <a:ext cx="6296025" cy="2324100"/>
          </a:xfrm>
          <a:prstGeom prst="rect">
            <a:avLst/>
          </a:prstGeom>
        </p:spPr>
      </p:pic>
      <p:sp>
        <p:nvSpPr>
          <p:cNvPr id="7" name="Content Placeholder 2">
            <a:extLst>
              <a:ext uri="{FF2B5EF4-FFF2-40B4-BE49-F238E27FC236}">
                <a16:creationId xmlns:a16="http://schemas.microsoft.com/office/drawing/2014/main" id="{C33E4B9E-F2BF-4036-9438-1D07D465E776}"/>
              </a:ext>
            </a:extLst>
          </p:cNvPr>
          <p:cNvSpPr txBox="1">
            <a:spLocks/>
          </p:cNvSpPr>
          <p:nvPr/>
        </p:nvSpPr>
        <p:spPr>
          <a:xfrm>
            <a:off x="432545" y="4176067"/>
            <a:ext cx="9361040" cy="2448272"/>
          </a:xfrm>
          <a:prstGeom prst="rect">
            <a:avLst/>
          </a:prstGeom>
        </p:spPr>
        <p:txBody>
          <a:bodyPr vert="horz" lIns="36000" tIns="36000" rIns="36000" bIns="36000" rtlCol="0">
            <a:noAutofit/>
          </a:bodyPr>
          <a:lstStyle>
            <a:lvl1pPr marL="357188" indent="-357188" algn="l" defTabSz="914400" rtl="0" eaLnBrk="1" latinLnBrk="0" hangingPunct="1">
              <a:spcBef>
                <a:spcPts val="0"/>
              </a:spcBef>
              <a:spcAft>
                <a:spcPts val="600"/>
              </a:spcAft>
              <a:buFont typeface="Wingdings" pitchFamily="2" charset="2"/>
              <a:buChar char="§"/>
              <a:defRPr sz="2000" kern="1200" spc="-40" baseline="0">
                <a:solidFill>
                  <a:schemeClr val="tx1"/>
                </a:solidFill>
                <a:latin typeface="+mn-lt"/>
                <a:ea typeface="+mn-ea"/>
                <a:cs typeface="+mn-cs"/>
              </a:defRPr>
            </a:lvl1pPr>
            <a:lvl2pPr marL="714375" indent="-357188" algn="l" defTabSz="914400" rtl="0" eaLnBrk="1" latinLnBrk="0" hangingPunct="1">
              <a:spcBef>
                <a:spcPts val="0"/>
              </a:spcBef>
              <a:spcAft>
                <a:spcPts val="600"/>
              </a:spcAft>
              <a:buFont typeface="Arial" pitchFamily="34" charset="0"/>
              <a:buChar char="–"/>
              <a:defRPr sz="1800" kern="1200" spc="-40" baseline="0">
                <a:solidFill>
                  <a:schemeClr val="tx1"/>
                </a:solidFill>
                <a:latin typeface="+mn-lt"/>
                <a:ea typeface="+mn-ea"/>
                <a:cs typeface="+mn-cs"/>
              </a:defRPr>
            </a:lvl2pPr>
            <a:lvl3pPr marL="1071563" indent="-357188" algn="l" defTabSz="914400" rtl="0" eaLnBrk="1" latinLnBrk="0" hangingPunct="1">
              <a:spcBef>
                <a:spcPts val="0"/>
              </a:spcBef>
              <a:spcAft>
                <a:spcPts val="600"/>
              </a:spcAft>
              <a:buFont typeface="Wingdings" pitchFamily="2" charset="2"/>
              <a:buChar char="§"/>
              <a:defRPr sz="1600" kern="1200" spc="-40" baseline="0">
                <a:solidFill>
                  <a:schemeClr val="tx1"/>
                </a:solidFill>
                <a:latin typeface="+mn-lt"/>
                <a:ea typeface="+mn-ea"/>
                <a:cs typeface="+mn-cs"/>
              </a:defRPr>
            </a:lvl3pPr>
            <a:lvl4pPr marL="1438275" indent="-366713" algn="l" defTabSz="914400" rtl="0" eaLnBrk="1" latinLnBrk="0" hangingPunct="1">
              <a:spcBef>
                <a:spcPts val="0"/>
              </a:spcBef>
              <a:spcAft>
                <a:spcPts val="600"/>
              </a:spcAft>
              <a:buFont typeface="Arial" pitchFamily="34" charset="0"/>
              <a:buChar char="–"/>
              <a:defRPr sz="1400" kern="1200" spc="-40" baseline="0">
                <a:solidFill>
                  <a:schemeClr val="tx1"/>
                </a:solidFill>
                <a:latin typeface="+mn-lt"/>
                <a:ea typeface="+mn-ea"/>
                <a:cs typeface="+mn-cs"/>
              </a:defRPr>
            </a:lvl4pPr>
            <a:lvl5pPr marL="1795463" indent="-357188" algn="l" defTabSz="914400" rtl="0" eaLnBrk="1" latinLnBrk="0" hangingPunct="1">
              <a:spcBef>
                <a:spcPts val="0"/>
              </a:spcBef>
              <a:spcAft>
                <a:spcPts val="600"/>
              </a:spcAft>
              <a:buFont typeface="Wingdings" pitchFamily="2" charset="2"/>
              <a:buChar char="§"/>
              <a:defRPr sz="1400" kern="1200" spc="-4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fi-FI" b="1" dirty="0"/>
          </a:p>
          <a:p>
            <a:r>
              <a:rPr lang="fi-FI" b="1" dirty="0" err="1"/>
              <a:t>TENK:n</a:t>
            </a:r>
            <a:r>
              <a:rPr lang="fi-FI" b="1" dirty="0"/>
              <a:t> Ansioluettelomallin uusi päivitetty versio 2020: 9. Tutkimuksen tuotokset </a:t>
            </a:r>
          </a:p>
          <a:p>
            <a:r>
              <a:rPr lang="fi-FI" dirty="0"/>
              <a:t>kokonaisjulkaisumäärä ja esim. 10 tärkeintä ja/tai viitatuinta (ilmoita tietokanta) julkaisua; avoimista julkaisuista linkit; opetus- ja kulttuuriministeriön luokittelun mukainen julkaisuluettelo erillisenä liitteenä </a:t>
            </a:r>
          </a:p>
        </p:txBody>
      </p:sp>
    </p:spTree>
    <p:extLst>
      <p:ext uri="{BB962C8B-B14F-4D97-AF65-F5344CB8AC3E}">
        <p14:creationId xmlns:p14="http://schemas.microsoft.com/office/powerpoint/2010/main" val="1619338669"/>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795"/>
            <a:ext cx="11089232" cy="4896544"/>
          </a:xfrm>
        </p:spPr>
        <p:txBody>
          <a:bodyPr/>
          <a:lstStyle/>
          <a:p>
            <a:r>
              <a:rPr lang="fi-FI" dirty="0" err="1"/>
              <a:t>Opetus-ja</a:t>
            </a:r>
            <a:r>
              <a:rPr lang="fi-FI" dirty="0"/>
              <a:t> kulttuuriministeriö kerää julkaisutiedot korkeakouluilta, tutkimuslaitoksilta ja yliopistollisilta sairaaloilta</a:t>
            </a:r>
          </a:p>
          <a:p>
            <a:r>
              <a:rPr lang="fi-FI" dirty="0"/>
              <a:t>Tiedonkeruussa julkaisut luokitellaan muun muassa niiden muodon (julkaisutyyppiluokitus), tieteellisen laadun (Julkaisufoorumi) ja sisällön (tieteenalaluokitus) mukaan. </a:t>
            </a:r>
          </a:p>
          <a:p>
            <a:r>
              <a:rPr lang="fi-FI" dirty="0"/>
              <a:t>Luokitusten tarkoituksena on myös toimia yleisenä valtakunnallisena standardina, jonka avulla julkaisutoimintaa voidaan jäsentää vertailukelpoisesti:</a:t>
            </a:r>
          </a:p>
          <a:p>
            <a:pPr lvl="1"/>
            <a:r>
              <a:rPr lang="fi-FI" dirty="0"/>
              <a:t>Korkeakoulujen perusrahoituksessa</a:t>
            </a:r>
          </a:p>
          <a:p>
            <a:pPr lvl="1"/>
            <a:r>
              <a:rPr lang="fi-FI" dirty="0"/>
              <a:t>tutkimustoiminnan seurannassa</a:t>
            </a:r>
          </a:p>
          <a:p>
            <a:pPr lvl="1"/>
            <a:r>
              <a:rPr lang="fi-FI" dirty="0"/>
              <a:t>tutkijoiden ansioluetteloissa</a:t>
            </a:r>
          </a:p>
          <a:p>
            <a:pPr lvl="1"/>
            <a:r>
              <a:rPr lang="fi-FI" dirty="0"/>
              <a:t>rahoitushakemuksiin liitettävissä julkaisuluetteloissa</a:t>
            </a:r>
            <a:endParaRPr lang="en-US" dirty="0"/>
          </a:p>
        </p:txBody>
      </p:sp>
      <p:sp>
        <p:nvSpPr>
          <p:cNvPr id="2" name="Title 1"/>
          <p:cNvSpPr>
            <a:spLocks noGrp="1"/>
          </p:cNvSpPr>
          <p:nvPr>
            <p:ph type="title"/>
          </p:nvPr>
        </p:nvSpPr>
        <p:spPr/>
        <p:txBody>
          <a:bodyPr/>
          <a:lstStyle/>
          <a:p>
            <a:r>
              <a:rPr lang="fi-FI" dirty="0"/>
              <a:t>OKM:N JULKAISULUOKITTELU</a:t>
            </a:r>
          </a:p>
        </p:txBody>
      </p:sp>
      <p:sp>
        <p:nvSpPr>
          <p:cNvPr id="6" name="Slide Number Placeholder 5"/>
          <p:cNvSpPr>
            <a:spLocks noGrp="1"/>
          </p:cNvSpPr>
          <p:nvPr>
            <p:ph type="sldNum" sz="quarter" idx="12"/>
          </p:nvPr>
        </p:nvSpPr>
        <p:spPr/>
        <p:txBody>
          <a:bodyPr/>
          <a:lstStyle/>
          <a:p>
            <a:fld id="{8BA1D61E-DCAC-4F3F-A9E2-B5195B305580}" type="slidenum">
              <a:rPr lang="fi-FI" smtClean="0"/>
              <a:pPr/>
              <a:t>15</a:t>
            </a:fld>
            <a:endParaRPr lang="fi-FI"/>
          </a:p>
        </p:txBody>
      </p:sp>
    </p:spTree>
    <p:extLst>
      <p:ext uri="{BB962C8B-B14F-4D97-AF65-F5344CB8AC3E}">
        <p14:creationId xmlns:p14="http://schemas.microsoft.com/office/powerpoint/2010/main" val="2967133698"/>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4"/>
          </p:nvPr>
        </p:nvSpPr>
        <p:spPr/>
        <p:txBody>
          <a:body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p>
            <a:r>
              <a:rPr lang="fi-FI"/>
              <a:t>Presentation name</a:t>
            </a:r>
            <a:endParaRPr lang="fi-FI" dirty="0"/>
          </a:p>
        </p:txBody>
      </p:sp>
      <p:sp>
        <p:nvSpPr>
          <p:cNvPr id="4" name="Slide Number Placeholder 3"/>
          <p:cNvSpPr>
            <a:spLocks noGrp="1"/>
          </p:cNvSpPr>
          <p:nvPr>
            <p:ph type="sldNum" sz="quarter" idx="16"/>
          </p:nvPr>
        </p:nvSpPr>
        <p:spPr/>
        <p:txBody>
          <a:bodyPr/>
          <a:lstStyle/>
          <a:p>
            <a:fld id="{8BA1D61E-DCAC-4F3F-A9E2-B5195B305580}" type="slidenum">
              <a:rPr lang="fi-FI" smtClean="0"/>
              <a:pPr/>
              <a:t>16</a:t>
            </a:fld>
            <a:endParaRPr lang="fi-FI" dirty="0"/>
          </a:p>
        </p:txBody>
      </p:sp>
      <p:sp>
        <p:nvSpPr>
          <p:cNvPr id="5" name="Title 4"/>
          <p:cNvSpPr>
            <a:spLocks noGrp="1"/>
          </p:cNvSpPr>
          <p:nvPr>
            <p:ph type="ctrTitle"/>
          </p:nvPr>
        </p:nvSpPr>
        <p:spPr>
          <a:xfrm>
            <a:off x="1332645" y="1799803"/>
            <a:ext cx="9433047" cy="3796342"/>
          </a:xfrm>
        </p:spPr>
        <p:txBody>
          <a:bodyPr/>
          <a:lstStyle/>
          <a:p>
            <a:r>
              <a:rPr lang="en-US" sz="3600" dirty="0"/>
              <a:t>3. OPETUS- JA KULTTUURIMINISTERIÖN JULKAISUTIEDONKERUU</a:t>
            </a:r>
            <a:br>
              <a:rPr lang="en-US" sz="3600" dirty="0"/>
            </a:br>
            <a:br>
              <a:rPr lang="en-US" sz="3600" dirty="0"/>
            </a:br>
            <a:br>
              <a:rPr lang="en-US" sz="3600" dirty="0"/>
            </a:br>
            <a:br>
              <a:rPr lang="nn-NO" sz="2400" dirty="0"/>
            </a:br>
            <a:br>
              <a:rPr lang="nn-NO" sz="2400" dirty="0"/>
            </a:br>
            <a:endParaRPr lang="en-US" sz="2400" dirty="0"/>
          </a:p>
        </p:txBody>
      </p:sp>
    </p:spTree>
    <p:extLst>
      <p:ext uri="{BB962C8B-B14F-4D97-AF65-F5344CB8AC3E}">
        <p14:creationId xmlns:p14="http://schemas.microsoft.com/office/powerpoint/2010/main" val="601600363"/>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8781" y="3351710"/>
            <a:ext cx="8496944" cy="3168352"/>
          </a:xfrm>
        </p:spPr>
        <p:txBody>
          <a:bodyPr/>
          <a:lstStyle/>
          <a:p>
            <a:r>
              <a:rPr lang="fi-FI" dirty="0" err="1"/>
              <a:t>OKM:n</a:t>
            </a:r>
            <a:r>
              <a:rPr lang="fi-FI" dirty="0"/>
              <a:t> tiedonkeruussa raportoitavien julkaisujen tulee täyttää seuraavat kriteerit</a:t>
            </a:r>
          </a:p>
          <a:p>
            <a:pPr lvl="1"/>
            <a:r>
              <a:rPr lang="fi-FI" dirty="0"/>
              <a:t>Julkaisun tulee olla julkisesti kenen tahansa saatavilla.</a:t>
            </a:r>
          </a:p>
          <a:p>
            <a:pPr lvl="1"/>
            <a:r>
              <a:rPr lang="fi-FI" dirty="0"/>
              <a:t>Julkaisukanavalla tulee olla tekijästä riippumaton toimituskunta tai julkaisija, joka päättää julkaisukanavalla julkaistavista julkaisuista.</a:t>
            </a:r>
          </a:p>
          <a:p>
            <a:pPr lvl="1"/>
            <a:r>
              <a:rPr lang="fi-FI" dirty="0"/>
              <a:t>Julkaisua ei ole aikaisemmin julkaistu tiedonkeruussa raportoitavassa muodossa.</a:t>
            </a:r>
          </a:p>
          <a:p>
            <a:pPr lvl="1"/>
            <a:r>
              <a:rPr lang="fi-FI" dirty="0"/>
              <a:t>Julkaisun tekijällä on yhteys organisaatioon.</a:t>
            </a:r>
          </a:p>
          <a:p>
            <a:pPr lvl="1"/>
            <a:r>
              <a:rPr lang="fi-FI" dirty="0"/>
              <a:t>Julkaisu perustuu tekijän tutkimus- tai asiantuntijatyöhön.</a:t>
            </a:r>
            <a:endParaRPr lang="en-US" dirty="0"/>
          </a:p>
        </p:txBody>
      </p:sp>
      <p:sp>
        <p:nvSpPr>
          <p:cNvPr id="2" name="Title 1"/>
          <p:cNvSpPr>
            <a:spLocks noGrp="1"/>
          </p:cNvSpPr>
          <p:nvPr>
            <p:ph type="title"/>
          </p:nvPr>
        </p:nvSpPr>
        <p:spPr/>
        <p:txBody>
          <a:bodyPr/>
          <a:lstStyle/>
          <a:p>
            <a:r>
              <a:rPr lang="fi-FI" dirty="0"/>
              <a:t>JULKAISUN MÄÄRITELMÄ</a:t>
            </a:r>
          </a:p>
        </p:txBody>
      </p:sp>
      <p:sp>
        <p:nvSpPr>
          <p:cNvPr id="6" name="Slide Number Placeholder 5"/>
          <p:cNvSpPr>
            <a:spLocks noGrp="1"/>
          </p:cNvSpPr>
          <p:nvPr>
            <p:ph type="sldNum" sz="quarter" idx="12"/>
          </p:nvPr>
        </p:nvSpPr>
        <p:spPr/>
        <p:txBody>
          <a:bodyPr/>
          <a:lstStyle/>
          <a:p>
            <a:fld id="{8BA1D61E-DCAC-4F3F-A9E2-B5195B305580}" type="slidenum">
              <a:rPr lang="fi-FI" smtClean="0"/>
              <a:pPr/>
              <a:t>17</a:t>
            </a:fld>
            <a:endParaRPr lang="fi-FI"/>
          </a:p>
        </p:txBody>
      </p:sp>
      <p:pic>
        <p:nvPicPr>
          <p:cNvPr id="4" name="Kuva 3">
            <a:extLst>
              <a:ext uri="{FF2B5EF4-FFF2-40B4-BE49-F238E27FC236}">
                <a16:creationId xmlns:a16="http://schemas.microsoft.com/office/drawing/2014/main" id="{D9368616-2EBA-4CFA-9EE7-A1F426A2281A}"/>
              </a:ext>
            </a:extLst>
          </p:cNvPr>
          <p:cNvPicPr>
            <a:picLocks noChangeAspect="1"/>
          </p:cNvPicPr>
          <p:nvPr/>
        </p:nvPicPr>
        <p:blipFill>
          <a:blip r:embed="rId2"/>
          <a:stretch>
            <a:fillRect/>
          </a:stretch>
        </p:blipFill>
        <p:spPr>
          <a:xfrm>
            <a:off x="457703" y="1534895"/>
            <a:ext cx="9478842" cy="1813080"/>
          </a:xfrm>
          <a:prstGeom prst="rect">
            <a:avLst/>
          </a:prstGeom>
        </p:spPr>
      </p:pic>
    </p:spTree>
    <p:extLst>
      <p:ext uri="{BB962C8B-B14F-4D97-AF65-F5344CB8AC3E}">
        <p14:creationId xmlns:p14="http://schemas.microsoft.com/office/powerpoint/2010/main" val="1022021373"/>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795"/>
            <a:ext cx="8496944" cy="4896544"/>
          </a:xfrm>
        </p:spPr>
        <p:txBody>
          <a:bodyPr/>
          <a:lstStyle/>
          <a:p>
            <a:r>
              <a:rPr lang="fi-FI" b="1" dirty="0"/>
              <a:t>A, B ja C Tieteelliset julkaisut</a:t>
            </a:r>
          </a:p>
          <a:p>
            <a:r>
              <a:rPr lang="fi-FI" dirty="0"/>
              <a:t>D Ammatilliset julkaisut</a:t>
            </a:r>
          </a:p>
          <a:p>
            <a:r>
              <a:rPr lang="fi-FI" dirty="0"/>
              <a:t>E Yleistajuiset julkaisut</a:t>
            </a:r>
          </a:p>
          <a:p>
            <a:r>
              <a:rPr lang="fi-FI" dirty="0"/>
              <a:t>F Taiteelliset julkaisut</a:t>
            </a:r>
          </a:p>
          <a:p>
            <a:r>
              <a:rPr lang="fi-FI" dirty="0"/>
              <a:t>G Opinnäytteet</a:t>
            </a:r>
          </a:p>
          <a:p>
            <a:r>
              <a:rPr lang="fi-FI" dirty="0"/>
              <a:t>H-I Muut julkaisut</a:t>
            </a:r>
            <a:endParaRPr lang="en-US" b="1" dirty="0"/>
          </a:p>
        </p:txBody>
      </p:sp>
      <p:sp>
        <p:nvSpPr>
          <p:cNvPr id="2" name="Title 1"/>
          <p:cNvSpPr>
            <a:spLocks noGrp="1"/>
          </p:cNvSpPr>
          <p:nvPr>
            <p:ph type="title"/>
          </p:nvPr>
        </p:nvSpPr>
        <p:spPr/>
        <p:txBody>
          <a:bodyPr/>
          <a:lstStyle/>
          <a:p>
            <a:r>
              <a:rPr lang="fi-FI" dirty="0"/>
              <a:t>JULKAISUTYYPIT</a:t>
            </a:r>
          </a:p>
        </p:txBody>
      </p:sp>
      <p:sp>
        <p:nvSpPr>
          <p:cNvPr id="6" name="Slide Number Placeholder 5"/>
          <p:cNvSpPr>
            <a:spLocks noGrp="1"/>
          </p:cNvSpPr>
          <p:nvPr>
            <p:ph type="sldNum" sz="quarter" idx="12"/>
          </p:nvPr>
        </p:nvSpPr>
        <p:spPr/>
        <p:txBody>
          <a:bodyPr/>
          <a:lstStyle/>
          <a:p>
            <a:fld id="{8BA1D61E-DCAC-4F3F-A9E2-B5195B305580}" type="slidenum">
              <a:rPr lang="fi-FI" smtClean="0"/>
              <a:pPr/>
              <a:t>18</a:t>
            </a:fld>
            <a:endParaRPr lang="fi-FI"/>
          </a:p>
        </p:txBody>
      </p:sp>
    </p:spTree>
    <p:extLst>
      <p:ext uri="{BB962C8B-B14F-4D97-AF65-F5344CB8AC3E}">
        <p14:creationId xmlns:p14="http://schemas.microsoft.com/office/powerpoint/2010/main" val="2079372374"/>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795"/>
            <a:ext cx="8496944" cy="4896544"/>
          </a:xfrm>
        </p:spPr>
        <p:txBody>
          <a:bodyPr/>
          <a:lstStyle/>
          <a:p>
            <a:r>
              <a:rPr lang="fi-FI" dirty="0"/>
              <a:t>A Vertaisarvioidut tieteelliset artikkelit</a:t>
            </a:r>
          </a:p>
          <a:p>
            <a:pPr lvl="1"/>
            <a:r>
              <a:rPr lang="fi-FI" dirty="0"/>
              <a:t>A1 Alkuperäisartikkeli tieteellisessä aikakauslehdessä</a:t>
            </a:r>
          </a:p>
          <a:p>
            <a:pPr lvl="1"/>
            <a:r>
              <a:rPr lang="fi-FI" dirty="0"/>
              <a:t>A2 Katsausartikkeli tieteellisessä aikakauslehdessä</a:t>
            </a:r>
          </a:p>
          <a:p>
            <a:pPr lvl="1"/>
            <a:r>
              <a:rPr lang="fi-FI" dirty="0"/>
              <a:t>A3 Kirjan tai muun kokoomateoksen osa</a:t>
            </a:r>
          </a:p>
          <a:p>
            <a:pPr lvl="1"/>
            <a:r>
              <a:rPr lang="fi-FI" dirty="0"/>
              <a:t>A4 Artikkeli konferenssijulkaisussa</a:t>
            </a:r>
          </a:p>
          <a:p>
            <a:r>
              <a:rPr lang="fi-FI" dirty="0"/>
              <a:t>B Vertaisarvioimattomat tieteelliset kirjoitukset</a:t>
            </a:r>
          </a:p>
          <a:p>
            <a:pPr lvl="1"/>
            <a:r>
              <a:rPr lang="fi-FI" dirty="0"/>
              <a:t>B1 Kirjoitus tieteellisessä aikakauslehdessä</a:t>
            </a:r>
          </a:p>
          <a:p>
            <a:pPr lvl="1"/>
            <a:r>
              <a:rPr lang="fi-FI" dirty="0"/>
              <a:t>B2 Kirjan tai muun kokoomateoksen osa</a:t>
            </a:r>
          </a:p>
          <a:p>
            <a:pPr lvl="1"/>
            <a:r>
              <a:rPr lang="fi-FI" dirty="0"/>
              <a:t>B3 Vertaisarvioimaton artikkeli konferenssijulkaisussa</a:t>
            </a:r>
          </a:p>
          <a:p>
            <a:r>
              <a:rPr lang="fi-FI" dirty="0"/>
              <a:t>C Tieteelliset kirjat (monografiat)</a:t>
            </a:r>
          </a:p>
          <a:p>
            <a:pPr lvl="1"/>
            <a:r>
              <a:rPr lang="en-US" dirty="0"/>
              <a:t>C1 </a:t>
            </a:r>
            <a:r>
              <a:rPr lang="en-US" dirty="0" err="1"/>
              <a:t>Kustannettu</a:t>
            </a:r>
            <a:r>
              <a:rPr lang="en-US" dirty="0"/>
              <a:t> </a:t>
            </a:r>
            <a:r>
              <a:rPr lang="en-US" dirty="0" err="1"/>
              <a:t>tieteellinen</a:t>
            </a:r>
            <a:r>
              <a:rPr lang="en-US" dirty="0"/>
              <a:t> </a:t>
            </a:r>
            <a:r>
              <a:rPr lang="en-US" dirty="0" err="1"/>
              <a:t>erillisteos</a:t>
            </a:r>
            <a:endParaRPr lang="en-US" dirty="0"/>
          </a:p>
          <a:p>
            <a:pPr lvl="1"/>
            <a:r>
              <a:rPr lang="en-US" dirty="0"/>
              <a:t>C2Toimitettu </a:t>
            </a:r>
            <a:r>
              <a:rPr lang="en-US" dirty="0" err="1"/>
              <a:t>teos</a:t>
            </a:r>
            <a:endParaRPr lang="en-US" dirty="0"/>
          </a:p>
        </p:txBody>
      </p:sp>
      <p:sp>
        <p:nvSpPr>
          <p:cNvPr id="2" name="Title 1"/>
          <p:cNvSpPr>
            <a:spLocks noGrp="1"/>
          </p:cNvSpPr>
          <p:nvPr>
            <p:ph type="title"/>
          </p:nvPr>
        </p:nvSpPr>
        <p:spPr/>
        <p:txBody>
          <a:bodyPr/>
          <a:lstStyle/>
          <a:p>
            <a:r>
              <a:rPr lang="fi-FI" dirty="0"/>
              <a:t>TIETEELLISET JULKAISUT</a:t>
            </a:r>
          </a:p>
        </p:txBody>
      </p:sp>
      <p:sp>
        <p:nvSpPr>
          <p:cNvPr id="6" name="Slide Number Placeholder 5"/>
          <p:cNvSpPr>
            <a:spLocks noGrp="1"/>
          </p:cNvSpPr>
          <p:nvPr>
            <p:ph type="sldNum" sz="quarter" idx="12"/>
          </p:nvPr>
        </p:nvSpPr>
        <p:spPr/>
        <p:txBody>
          <a:bodyPr/>
          <a:lstStyle/>
          <a:p>
            <a:fld id="{8BA1D61E-DCAC-4F3F-A9E2-B5195B305580}" type="slidenum">
              <a:rPr lang="fi-FI" smtClean="0"/>
              <a:pPr/>
              <a:t>19</a:t>
            </a:fld>
            <a:endParaRPr lang="fi-FI"/>
          </a:p>
        </p:txBody>
      </p:sp>
    </p:spTree>
    <p:extLst>
      <p:ext uri="{BB962C8B-B14F-4D97-AF65-F5344CB8AC3E}">
        <p14:creationId xmlns:p14="http://schemas.microsoft.com/office/powerpoint/2010/main" val="3252074998"/>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200"/>
            <a:ext cx="10441160" cy="4897139"/>
          </a:xfrm>
        </p:spPr>
        <p:txBody>
          <a:bodyPr/>
          <a:lstStyle/>
          <a:p>
            <a:pPr marL="514350" indent="-514350">
              <a:buFont typeface="+mj-lt"/>
              <a:buAutoNum type="arabicPeriod"/>
            </a:pPr>
            <a:r>
              <a:rPr lang="en-US" dirty="0" err="1"/>
              <a:t>Vertaisarvioinnin</a:t>
            </a:r>
            <a:r>
              <a:rPr lang="en-US" dirty="0"/>
              <a:t> </a:t>
            </a:r>
            <a:r>
              <a:rPr lang="en-US" dirty="0" err="1"/>
              <a:t>taustaa</a:t>
            </a:r>
            <a:endParaRPr lang="en-US" dirty="0"/>
          </a:p>
          <a:p>
            <a:pPr marL="514350" indent="-514350">
              <a:buFont typeface="+mj-lt"/>
              <a:buAutoNum type="arabicPeriod"/>
            </a:pPr>
            <a:r>
              <a:rPr lang="en-US" dirty="0" err="1"/>
              <a:t>Vertaisarvioidun</a:t>
            </a:r>
            <a:r>
              <a:rPr lang="en-US" dirty="0"/>
              <a:t> </a:t>
            </a:r>
            <a:r>
              <a:rPr lang="en-US" dirty="0" err="1"/>
              <a:t>julkaisun</a:t>
            </a:r>
            <a:r>
              <a:rPr lang="en-US" dirty="0"/>
              <a:t> </a:t>
            </a:r>
            <a:r>
              <a:rPr lang="en-US" dirty="0" err="1"/>
              <a:t>tunnistamisen</a:t>
            </a:r>
            <a:r>
              <a:rPr lang="en-US" dirty="0"/>
              <a:t> </a:t>
            </a:r>
            <a:r>
              <a:rPr lang="en-US" dirty="0" err="1"/>
              <a:t>haasteet</a:t>
            </a:r>
            <a:endParaRPr lang="en-US" dirty="0"/>
          </a:p>
          <a:p>
            <a:pPr marL="514350" indent="-514350">
              <a:buFont typeface="+mj-lt"/>
              <a:buAutoNum type="arabicPeriod"/>
            </a:pPr>
            <a:r>
              <a:rPr lang="en-US" dirty="0" err="1"/>
              <a:t>Opetus</a:t>
            </a:r>
            <a:r>
              <a:rPr lang="en-US" dirty="0"/>
              <a:t>- ja </a:t>
            </a:r>
            <a:r>
              <a:rPr lang="en-US" dirty="0" err="1"/>
              <a:t>kulttuuriministeriön</a:t>
            </a:r>
            <a:r>
              <a:rPr lang="en-US" dirty="0"/>
              <a:t> </a:t>
            </a:r>
            <a:r>
              <a:rPr lang="en-US" dirty="0" err="1"/>
              <a:t>julkaisutiedonkeruu</a:t>
            </a:r>
            <a:endParaRPr lang="en-US" dirty="0"/>
          </a:p>
          <a:p>
            <a:pPr marL="514350" indent="-514350">
              <a:buFont typeface="+mj-lt"/>
              <a:buAutoNum type="arabicPeriod"/>
            </a:pPr>
            <a:r>
              <a:rPr lang="en-US" dirty="0" err="1"/>
              <a:t>Julkaisufoorumi</a:t>
            </a:r>
            <a:r>
              <a:rPr lang="en-US" dirty="0"/>
              <a:t> – </a:t>
            </a:r>
            <a:r>
              <a:rPr lang="en-US" dirty="0" err="1"/>
              <a:t>vertaisarvioidut</a:t>
            </a:r>
            <a:r>
              <a:rPr lang="en-US" dirty="0"/>
              <a:t> </a:t>
            </a:r>
            <a:r>
              <a:rPr lang="en-US" dirty="0" err="1"/>
              <a:t>julkaisukanavat</a:t>
            </a:r>
            <a:endParaRPr lang="en-US" dirty="0"/>
          </a:p>
          <a:p>
            <a:pPr marL="514350" indent="-514350">
              <a:buFont typeface="+mj-lt"/>
              <a:buAutoNum type="arabicPeriod"/>
            </a:pPr>
            <a:r>
              <a:rPr lang="en-US" dirty="0" err="1"/>
              <a:t>Vertaisarvioinnin</a:t>
            </a:r>
            <a:r>
              <a:rPr lang="en-US" dirty="0"/>
              <a:t> </a:t>
            </a:r>
            <a:r>
              <a:rPr lang="en-US" dirty="0" err="1"/>
              <a:t>harmaa-alue</a:t>
            </a:r>
            <a:endParaRPr lang="en-US" dirty="0"/>
          </a:p>
          <a:p>
            <a:pPr marL="514350" indent="-514350">
              <a:buFont typeface="+mj-lt"/>
              <a:buAutoNum type="arabicPeriod"/>
            </a:pPr>
            <a:r>
              <a:rPr lang="en-US" dirty="0" err="1"/>
              <a:t>Yhteenveto</a:t>
            </a:r>
            <a:endParaRPr lang="en-US" dirty="0"/>
          </a:p>
          <a:p>
            <a:pPr marL="514350" indent="-514350">
              <a:buFont typeface="+mj-lt"/>
              <a:buAutoNum type="arabicPeriod"/>
            </a:pPr>
            <a:endParaRPr lang="en-US" dirty="0"/>
          </a:p>
          <a:p>
            <a:pPr marL="514350" indent="-514350">
              <a:buFont typeface="+mj-lt"/>
              <a:buAutoNum type="arabicPeriod"/>
            </a:pPr>
            <a:endParaRPr lang="en-US" dirty="0"/>
          </a:p>
        </p:txBody>
      </p:sp>
      <p:sp>
        <p:nvSpPr>
          <p:cNvPr id="2" name="Title 1"/>
          <p:cNvSpPr>
            <a:spLocks noGrp="1"/>
          </p:cNvSpPr>
          <p:nvPr>
            <p:ph type="title"/>
          </p:nvPr>
        </p:nvSpPr>
        <p:spPr/>
        <p:txBody>
          <a:bodyPr/>
          <a:lstStyle/>
          <a:p>
            <a:r>
              <a:rPr lang="fi-FI" dirty="0"/>
              <a:t>SISÄLLYSLUETTELO</a:t>
            </a:r>
          </a:p>
        </p:txBody>
      </p:sp>
      <p:sp>
        <p:nvSpPr>
          <p:cNvPr id="6" name="Slide Number Placeholder 5"/>
          <p:cNvSpPr>
            <a:spLocks noGrp="1"/>
          </p:cNvSpPr>
          <p:nvPr>
            <p:ph type="sldNum" sz="quarter" idx="12"/>
          </p:nvPr>
        </p:nvSpPr>
        <p:spPr/>
        <p:txBody>
          <a:bodyPr/>
          <a:lstStyle/>
          <a:p>
            <a:fld id="{8BA1D61E-DCAC-4F3F-A9E2-B5195B305580}" type="slidenum">
              <a:rPr lang="fi-FI" smtClean="0"/>
              <a:pPr/>
              <a:t>2</a:t>
            </a:fld>
            <a:endParaRPr lang="fi-FI"/>
          </a:p>
        </p:txBody>
      </p:sp>
    </p:spTree>
    <p:extLst>
      <p:ext uri="{BB962C8B-B14F-4D97-AF65-F5344CB8AC3E}">
        <p14:creationId xmlns:p14="http://schemas.microsoft.com/office/powerpoint/2010/main" val="410616852"/>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795"/>
            <a:ext cx="8496944" cy="4896544"/>
          </a:xfrm>
        </p:spPr>
        <p:txBody>
          <a:bodyPr/>
          <a:lstStyle/>
          <a:p>
            <a:r>
              <a:rPr lang="fi-FI" dirty="0"/>
              <a:t>Tieteellisiä julkaisuja yhdistää seuraavien kolmen ehdon täyttyminen:</a:t>
            </a:r>
          </a:p>
          <a:p>
            <a:pPr marL="814387" lvl="1" indent="-457200">
              <a:buFont typeface="+mj-lt"/>
              <a:buAutoNum type="arabicPeriod"/>
            </a:pPr>
            <a:r>
              <a:rPr lang="fi-FI" dirty="0"/>
              <a:t>Julkaisun täytyy tuottaa uutta tietoa suhteessa muuhun aiempaan tutkimustietoon samasta asiasta.</a:t>
            </a:r>
          </a:p>
          <a:p>
            <a:pPr marL="814387" lvl="1" indent="-457200">
              <a:buFont typeface="+mj-lt"/>
              <a:buAutoNum type="arabicPeriod"/>
            </a:pPr>
            <a:r>
              <a:rPr lang="fi-FI" dirty="0"/>
              <a:t>Julkaisu täytyy olla esitettynä muodossa, joka antaa mahdollisuuden tutkimustulosten todentamiseen ja/tai niiden käyttöön  uudessa tutkimuksessa ja jonka avulla  toiset tutkijat voivat arvioida tutkimustuloksia ja käyttää niitä omassa työssään. </a:t>
            </a:r>
          </a:p>
          <a:p>
            <a:pPr marL="814387" lvl="1" indent="-457200">
              <a:buFont typeface="+mj-lt"/>
              <a:buAutoNum type="arabicPeriod"/>
            </a:pPr>
            <a:r>
              <a:rPr lang="fi-FI" dirty="0"/>
              <a:t>Julkaisun julkaisukanava on erikoistunut tieteellisten tutkimustulosten julkaisuun, ja sillä on tieteenalan asiantuntijoista koostuva toimituskunta sekä vertaisarviointikäytäntö. (Huom. Tieteellisillä julkaisukanavilla voidaan julkaista myös vertaisarvioimattomia julkaisuja).</a:t>
            </a:r>
          </a:p>
          <a:p>
            <a:r>
              <a:rPr lang="fi-FI" dirty="0"/>
              <a:t>Julkaisulla on myös oltava ISSN ja/tai ISBN-tunnus</a:t>
            </a:r>
            <a:endParaRPr lang="en-US" b="1" dirty="0"/>
          </a:p>
        </p:txBody>
      </p:sp>
      <p:sp>
        <p:nvSpPr>
          <p:cNvPr id="2" name="Title 1"/>
          <p:cNvSpPr>
            <a:spLocks noGrp="1"/>
          </p:cNvSpPr>
          <p:nvPr>
            <p:ph type="title"/>
          </p:nvPr>
        </p:nvSpPr>
        <p:spPr/>
        <p:txBody>
          <a:bodyPr/>
          <a:lstStyle/>
          <a:p>
            <a:r>
              <a:rPr lang="fi-FI" dirty="0"/>
              <a:t>TIETEELLISEN JULKAISUN MÄÄRITELMÄ</a:t>
            </a:r>
          </a:p>
        </p:txBody>
      </p:sp>
      <p:sp>
        <p:nvSpPr>
          <p:cNvPr id="6" name="Slide Number Placeholder 5"/>
          <p:cNvSpPr>
            <a:spLocks noGrp="1"/>
          </p:cNvSpPr>
          <p:nvPr>
            <p:ph type="sldNum" sz="quarter" idx="12"/>
          </p:nvPr>
        </p:nvSpPr>
        <p:spPr/>
        <p:txBody>
          <a:bodyPr/>
          <a:lstStyle/>
          <a:p>
            <a:fld id="{8BA1D61E-DCAC-4F3F-A9E2-B5195B305580}" type="slidenum">
              <a:rPr lang="fi-FI" smtClean="0"/>
              <a:pPr/>
              <a:t>20</a:t>
            </a:fld>
            <a:endParaRPr lang="fi-FI"/>
          </a:p>
        </p:txBody>
      </p:sp>
    </p:spTree>
    <p:extLst>
      <p:ext uri="{BB962C8B-B14F-4D97-AF65-F5344CB8AC3E}">
        <p14:creationId xmlns:p14="http://schemas.microsoft.com/office/powerpoint/2010/main" val="2846038875"/>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795"/>
            <a:ext cx="6048672" cy="4896544"/>
          </a:xfrm>
        </p:spPr>
        <p:txBody>
          <a:bodyPr/>
          <a:lstStyle/>
          <a:p>
            <a:r>
              <a:rPr lang="fi-FI" dirty="0"/>
              <a:t>Julkaisutiedonkeruussa tutkijat itse, sekä yliopistosta riippuen julkaisutiedonkeruun tukihenkilöstö, määrittävät onko julkaisu vertaisarvioitu.</a:t>
            </a:r>
          </a:p>
          <a:p>
            <a:r>
              <a:rPr lang="fi-FI" dirty="0"/>
              <a:t>Vertaisarviointi tulee voida epäselvissä tapauksissa todistaa kirjallisen lausunnon perusteella. </a:t>
            </a:r>
          </a:p>
          <a:p>
            <a:r>
              <a:rPr lang="fi-FI" dirty="0"/>
              <a:t>Jos kotimainen tiedekustantaja käyttää </a:t>
            </a:r>
            <a:r>
              <a:rPr lang="fi-FI" dirty="0" err="1"/>
              <a:t>TSV:n</a:t>
            </a:r>
            <a:r>
              <a:rPr lang="fi-FI" dirty="0"/>
              <a:t> vertaisarviointitunnusta, edellä mainittuihin  julkaisutyyppeihin raportoidaan ainoastaan tunnuksella merkityt artikkelit ja erillisteokset (</a:t>
            </a:r>
            <a:r>
              <a:rPr lang="fi-FI" dirty="0">
                <a:hlinkClick r:id="rId2"/>
              </a:rPr>
              <a:t>http://www.tsv.fi/tunnus</a:t>
            </a:r>
            <a:r>
              <a:rPr lang="fi-FI" dirty="0"/>
              <a:t>).</a:t>
            </a:r>
            <a:endParaRPr lang="en-US" dirty="0"/>
          </a:p>
        </p:txBody>
      </p:sp>
      <p:sp>
        <p:nvSpPr>
          <p:cNvPr id="2" name="Title 1"/>
          <p:cNvSpPr>
            <a:spLocks noGrp="1"/>
          </p:cNvSpPr>
          <p:nvPr>
            <p:ph type="title"/>
          </p:nvPr>
        </p:nvSpPr>
        <p:spPr/>
        <p:txBody>
          <a:bodyPr/>
          <a:lstStyle/>
          <a:p>
            <a:r>
              <a:rPr lang="fi-FI" dirty="0"/>
              <a:t>VERTAISARVIOIDUN JULKAISUN TUNNISTAMINEN</a:t>
            </a:r>
          </a:p>
        </p:txBody>
      </p:sp>
      <p:sp>
        <p:nvSpPr>
          <p:cNvPr id="6" name="Slide Number Placeholder 5"/>
          <p:cNvSpPr>
            <a:spLocks noGrp="1"/>
          </p:cNvSpPr>
          <p:nvPr>
            <p:ph type="sldNum" sz="quarter" idx="12"/>
          </p:nvPr>
        </p:nvSpPr>
        <p:spPr/>
        <p:txBody>
          <a:bodyPr/>
          <a:lstStyle/>
          <a:p>
            <a:fld id="{8BA1D61E-DCAC-4F3F-A9E2-B5195B305580}" type="slidenum">
              <a:rPr lang="fi-FI" smtClean="0"/>
              <a:pPr/>
              <a:t>21</a:t>
            </a:fld>
            <a:endParaRPr lang="fi-FI"/>
          </a:p>
        </p:txBody>
      </p:sp>
      <p:pic>
        <p:nvPicPr>
          <p:cNvPr id="5" name="Kuva 4">
            <a:extLst>
              <a:ext uri="{FF2B5EF4-FFF2-40B4-BE49-F238E27FC236}">
                <a16:creationId xmlns:a16="http://schemas.microsoft.com/office/drawing/2014/main" id="{385BA1A9-95B1-46BA-AAD3-F13A9728F9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7201" y="1295747"/>
            <a:ext cx="5761137" cy="2304129"/>
          </a:xfrm>
          <a:prstGeom prst="rect">
            <a:avLst/>
          </a:prstGeom>
        </p:spPr>
      </p:pic>
      <p:graphicFrame>
        <p:nvGraphicFramePr>
          <p:cNvPr id="7" name="Sisällön paikkamerkki 6">
            <a:extLst>
              <a:ext uri="{FF2B5EF4-FFF2-40B4-BE49-F238E27FC236}">
                <a16:creationId xmlns:a16="http://schemas.microsoft.com/office/drawing/2014/main" id="{F5A823D7-7B2E-48B7-9D37-680BBFC6BD15}"/>
              </a:ext>
            </a:extLst>
          </p:cNvPr>
          <p:cNvGraphicFramePr>
            <a:graphicFrameLocks/>
          </p:cNvGraphicFramePr>
          <p:nvPr>
            <p:extLst>
              <p:ext uri="{D42A27DB-BD31-4B8C-83A1-F6EECF244321}">
                <p14:modId xmlns:p14="http://schemas.microsoft.com/office/powerpoint/2010/main" val="3861620672"/>
              </p:ext>
            </p:extLst>
          </p:nvPr>
        </p:nvGraphicFramePr>
        <p:xfrm>
          <a:off x="6769249" y="3239963"/>
          <a:ext cx="4896544" cy="295232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667681018"/>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4"/>
          </p:nvPr>
        </p:nvSpPr>
        <p:spPr/>
        <p:txBody>
          <a:body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p>
            <a:r>
              <a:rPr lang="fi-FI"/>
              <a:t>Presentation name</a:t>
            </a:r>
            <a:endParaRPr lang="fi-FI" dirty="0"/>
          </a:p>
        </p:txBody>
      </p:sp>
      <p:sp>
        <p:nvSpPr>
          <p:cNvPr id="4" name="Slide Number Placeholder 3"/>
          <p:cNvSpPr>
            <a:spLocks noGrp="1"/>
          </p:cNvSpPr>
          <p:nvPr>
            <p:ph type="sldNum" sz="quarter" idx="16"/>
          </p:nvPr>
        </p:nvSpPr>
        <p:spPr/>
        <p:txBody>
          <a:bodyPr/>
          <a:lstStyle/>
          <a:p>
            <a:fld id="{8BA1D61E-DCAC-4F3F-A9E2-B5195B305580}" type="slidenum">
              <a:rPr lang="fi-FI" smtClean="0"/>
              <a:pPr/>
              <a:t>22</a:t>
            </a:fld>
            <a:endParaRPr lang="fi-FI" dirty="0"/>
          </a:p>
        </p:txBody>
      </p:sp>
      <p:sp>
        <p:nvSpPr>
          <p:cNvPr id="5" name="Title 4"/>
          <p:cNvSpPr>
            <a:spLocks noGrp="1"/>
          </p:cNvSpPr>
          <p:nvPr>
            <p:ph type="ctrTitle"/>
          </p:nvPr>
        </p:nvSpPr>
        <p:spPr>
          <a:xfrm>
            <a:off x="1332645" y="1799803"/>
            <a:ext cx="9433047" cy="3796342"/>
          </a:xfrm>
        </p:spPr>
        <p:txBody>
          <a:bodyPr/>
          <a:lstStyle/>
          <a:p>
            <a:r>
              <a:rPr lang="en-US" sz="3600" dirty="0"/>
              <a:t>4. JULKAISUFOORUMI – </a:t>
            </a:r>
            <a:br>
              <a:rPr lang="en-US" sz="3600" dirty="0"/>
            </a:br>
            <a:r>
              <a:rPr lang="en-US" sz="3600" dirty="0"/>
              <a:t>VERTAISARVIOIDUT JULKAISUKANAVAT</a:t>
            </a:r>
            <a:br>
              <a:rPr lang="en-US" sz="3600" dirty="0"/>
            </a:br>
            <a:br>
              <a:rPr lang="en-US" sz="3600" dirty="0"/>
            </a:br>
            <a:br>
              <a:rPr lang="en-US" sz="3600" dirty="0"/>
            </a:br>
            <a:br>
              <a:rPr lang="nn-NO" sz="2400" dirty="0"/>
            </a:br>
            <a:br>
              <a:rPr lang="nn-NO" sz="2400" dirty="0"/>
            </a:br>
            <a:endParaRPr lang="en-US" sz="2400" dirty="0"/>
          </a:p>
        </p:txBody>
      </p:sp>
    </p:spTree>
    <p:extLst>
      <p:ext uri="{BB962C8B-B14F-4D97-AF65-F5344CB8AC3E}">
        <p14:creationId xmlns:p14="http://schemas.microsoft.com/office/powerpoint/2010/main" val="3410398170"/>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8781" y="1799803"/>
            <a:ext cx="6310468" cy="4720259"/>
          </a:xfrm>
        </p:spPr>
        <p:txBody>
          <a:bodyPr/>
          <a:lstStyle/>
          <a:p>
            <a:r>
              <a:rPr lang="fi-FI" dirty="0"/>
              <a:t>Yliopistojen rahoitusmallissa 13 % perusrahoituksesta jaetaan yliopistoille julkaisutoiminnan perusteella</a:t>
            </a:r>
          </a:p>
          <a:p>
            <a:r>
              <a:rPr lang="fi-FI" dirty="0"/>
              <a:t>Rahoitusmallissa hyödynnetään sekä </a:t>
            </a:r>
            <a:r>
              <a:rPr lang="fi-FI" dirty="0" err="1"/>
              <a:t>OKM:n</a:t>
            </a:r>
            <a:r>
              <a:rPr lang="fi-FI" dirty="0"/>
              <a:t> keräämää julkaisuaineistoa että julkaisukanavan Julkaisufoorumi-luokitusta</a:t>
            </a:r>
          </a:p>
          <a:p>
            <a:r>
              <a:rPr lang="fi-FI" dirty="0"/>
              <a:t>2017–2020 rahoitusmallissa julkaisuja painotetaan julkaisutyypin (monografiat 4 x artikkelit) ja vertaisarvioitujen tieteellisten julkaisujen osalta </a:t>
            </a:r>
            <a:r>
              <a:rPr lang="fi-FI" dirty="0" err="1"/>
              <a:t>Jufo</a:t>
            </a:r>
            <a:r>
              <a:rPr lang="fi-FI" dirty="0"/>
              <a:t>-tasoluokan perusteella. </a:t>
            </a:r>
          </a:p>
          <a:p>
            <a:r>
              <a:rPr lang="fi-FI" dirty="0"/>
              <a:t>2021 alkaen avoimesti saatavilla olevat julkaisut saavat ylimääräisen painokertoimen 1,2 (gold OA, Hybridi OA, ja rinnakkaistallenteet)</a:t>
            </a:r>
          </a:p>
        </p:txBody>
      </p:sp>
      <p:sp>
        <p:nvSpPr>
          <p:cNvPr id="2" name="Title 1"/>
          <p:cNvSpPr>
            <a:spLocks noGrp="1"/>
          </p:cNvSpPr>
          <p:nvPr>
            <p:ph type="title"/>
          </p:nvPr>
        </p:nvSpPr>
        <p:spPr/>
        <p:txBody>
          <a:bodyPr/>
          <a:lstStyle/>
          <a:p>
            <a:r>
              <a:rPr lang="fi-FI" dirty="0"/>
              <a:t>YLIOPISTOJEN RAHOITUSMALLI</a:t>
            </a:r>
          </a:p>
        </p:txBody>
      </p:sp>
      <p:sp>
        <p:nvSpPr>
          <p:cNvPr id="6" name="Slide Number Placeholder 5"/>
          <p:cNvSpPr>
            <a:spLocks noGrp="1"/>
          </p:cNvSpPr>
          <p:nvPr>
            <p:ph type="sldNum" sz="quarter" idx="12"/>
          </p:nvPr>
        </p:nvSpPr>
        <p:spPr/>
        <p:txBody>
          <a:bodyPr/>
          <a:lstStyle/>
          <a:p>
            <a:fld id="{8BA1D61E-DCAC-4F3F-A9E2-B5195B305580}" type="slidenum">
              <a:rPr lang="fi-FI" smtClean="0"/>
              <a:pPr/>
              <a:t>23</a:t>
            </a:fld>
            <a:endParaRPr lang="fi-FI"/>
          </a:p>
        </p:txBody>
      </p:sp>
      <p:grpSp>
        <p:nvGrpSpPr>
          <p:cNvPr id="7" name="Ryhmä 6">
            <a:extLst>
              <a:ext uri="{FF2B5EF4-FFF2-40B4-BE49-F238E27FC236}">
                <a16:creationId xmlns:a16="http://schemas.microsoft.com/office/drawing/2014/main" id="{7E1177AC-A0C0-4158-AC3C-B68F257E0A2C}"/>
              </a:ext>
            </a:extLst>
          </p:cNvPr>
          <p:cNvGrpSpPr/>
          <p:nvPr/>
        </p:nvGrpSpPr>
        <p:grpSpPr>
          <a:xfrm>
            <a:off x="7129289" y="1943819"/>
            <a:ext cx="4680519" cy="3428207"/>
            <a:chOff x="2267745" y="2924944"/>
            <a:chExt cx="4680519" cy="3428207"/>
          </a:xfrm>
        </p:grpSpPr>
        <p:sp>
          <p:nvSpPr>
            <p:cNvPr id="8" name="Suorakulmio 7">
              <a:extLst>
                <a:ext uri="{FF2B5EF4-FFF2-40B4-BE49-F238E27FC236}">
                  <a16:creationId xmlns:a16="http://schemas.microsoft.com/office/drawing/2014/main" id="{1872C3EA-BA0F-4BAB-B145-BD2E2329C537}"/>
                </a:ext>
              </a:extLst>
            </p:cNvPr>
            <p:cNvSpPr/>
            <p:nvPr/>
          </p:nvSpPr>
          <p:spPr>
            <a:xfrm>
              <a:off x="4644008" y="2924944"/>
              <a:ext cx="2304256" cy="864096"/>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i-FI" dirty="0">
                  <a:solidFill>
                    <a:schemeClr val="bg1"/>
                  </a:solidFill>
                </a:rPr>
                <a:t>Julkaisufoorumi- luokitus</a:t>
              </a:r>
            </a:p>
          </p:txBody>
        </p:sp>
        <p:sp>
          <p:nvSpPr>
            <p:cNvPr id="9" name="Suorakulmio 8">
              <a:extLst>
                <a:ext uri="{FF2B5EF4-FFF2-40B4-BE49-F238E27FC236}">
                  <a16:creationId xmlns:a16="http://schemas.microsoft.com/office/drawing/2014/main" id="{36A6DC10-DF91-40B7-BF72-1706D1A93CAC}"/>
                </a:ext>
              </a:extLst>
            </p:cNvPr>
            <p:cNvSpPr/>
            <p:nvPr/>
          </p:nvSpPr>
          <p:spPr>
            <a:xfrm>
              <a:off x="2267745" y="2924944"/>
              <a:ext cx="2232248" cy="864096"/>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i-FI" dirty="0" err="1">
                  <a:solidFill>
                    <a:schemeClr val="bg1"/>
                  </a:solidFill>
                </a:rPr>
                <a:t>OKM:n</a:t>
              </a:r>
              <a:r>
                <a:rPr lang="fi-FI" dirty="0">
                  <a:solidFill>
                    <a:schemeClr val="bg1"/>
                  </a:solidFill>
                </a:rPr>
                <a:t> julkaisuaineisto</a:t>
              </a:r>
            </a:p>
          </p:txBody>
        </p:sp>
        <p:sp>
          <p:nvSpPr>
            <p:cNvPr id="10" name="Suorakulmio 9">
              <a:extLst>
                <a:ext uri="{FF2B5EF4-FFF2-40B4-BE49-F238E27FC236}">
                  <a16:creationId xmlns:a16="http://schemas.microsoft.com/office/drawing/2014/main" id="{DD3C539A-7BCC-4810-B63F-8D0F3C306CBC}"/>
                </a:ext>
              </a:extLst>
            </p:cNvPr>
            <p:cNvSpPr/>
            <p:nvPr/>
          </p:nvSpPr>
          <p:spPr>
            <a:xfrm>
              <a:off x="3580292" y="4358859"/>
              <a:ext cx="1944216" cy="72008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fi-FI" dirty="0">
                  <a:solidFill>
                    <a:schemeClr val="bg1"/>
                  </a:solidFill>
                </a:rPr>
                <a:t>Rahoitusmalli</a:t>
              </a:r>
            </a:p>
          </p:txBody>
        </p:sp>
        <p:sp>
          <p:nvSpPr>
            <p:cNvPr id="11" name="Suorakulmio 10">
              <a:extLst>
                <a:ext uri="{FF2B5EF4-FFF2-40B4-BE49-F238E27FC236}">
                  <a16:creationId xmlns:a16="http://schemas.microsoft.com/office/drawing/2014/main" id="{71E6F74F-B3BE-4C4A-942D-55A400F98D40}"/>
                </a:ext>
              </a:extLst>
            </p:cNvPr>
            <p:cNvSpPr/>
            <p:nvPr/>
          </p:nvSpPr>
          <p:spPr>
            <a:xfrm>
              <a:off x="3580292" y="5633071"/>
              <a:ext cx="1944216" cy="72008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i-FI" dirty="0">
                  <a:solidFill>
                    <a:schemeClr val="bg1"/>
                  </a:solidFill>
                </a:rPr>
                <a:t>Perusrahoitus yliopistoille</a:t>
              </a:r>
            </a:p>
          </p:txBody>
        </p:sp>
        <p:cxnSp>
          <p:nvCxnSpPr>
            <p:cNvPr id="12" name="Suora nuoliyhdysviiva 11">
              <a:extLst>
                <a:ext uri="{FF2B5EF4-FFF2-40B4-BE49-F238E27FC236}">
                  <a16:creationId xmlns:a16="http://schemas.microsoft.com/office/drawing/2014/main" id="{0E7A80ED-3131-4F7C-9897-96D77E56FF33}"/>
                </a:ext>
              </a:extLst>
            </p:cNvPr>
            <p:cNvCxnSpPr>
              <a:cxnSpLocks/>
              <a:stCxn id="8" idx="2"/>
              <a:endCxn id="10" idx="0"/>
            </p:cNvCxnSpPr>
            <p:nvPr/>
          </p:nvCxnSpPr>
          <p:spPr>
            <a:xfrm flipH="1">
              <a:off x="4552400" y="3789040"/>
              <a:ext cx="1243736" cy="56981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3" name="Suora nuoliyhdysviiva 12">
              <a:extLst>
                <a:ext uri="{FF2B5EF4-FFF2-40B4-BE49-F238E27FC236}">
                  <a16:creationId xmlns:a16="http://schemas.microsoft.com/office/drawing/2014/main" id="{AE938DB7-BC49-45D3-A2A4-612354285F87}"/>
                </a:ext>
              </a:extLst>
            </p:cNvPr>
            <p:cNvCxnSpPr>
              <a:endCxn id="10" idx="0"/>
            </p:cNvCxnSpPr>
            <p:nvPr/>
          </p:nvCxnSpPr>
          <p:spPr>
            <a:xfrm>
              <a:off x="3580292" y="3789040"/>
              <a:ext cx="972108" cy="56981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Suora nuoliyhdysviiva 13">
              <a:extLst>
                <a:ext uri="{FF2B5EF4-FFF2-40B4-BE49-F238E27FC236}">
                  <a16:creationId xmlns:a16="http://schemas.microsoft.com/office/drawing/2014/main" id="{1645166A-28CA-4D84-A115-954481F23C71}"/>
                </a:ext>
              </a:extLst>
            </p:cNvPr>
            <p:cNvCxnSpPr>
              <a:stCxn id="10" idx="2"/>
              <a:endCxn id="11" idx="0"/>
            </p:cNvCxnSpPr>
            <p:nvPr/>
          </p:nvCxnSpPr>
          <p:spPr>
            <a:xfrm>
              <a:off x="4552400" y="5078939"/>
              <a:ext cx="0" cy="55413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spTree>
    <p:extLst>
      <p:ext uri="{BB962C8B-B14F-4D97-AF65-F5344CB8AC3E}">
        <p14:creationId xmlns:p14="http://schemas.microsoft.com/office/powerpoint/2010/main" val="412777123"/>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795"/>
            <a:ext cx="9398584" cy="4896544"/>
          </a:xfrm>
        </p:spPr>
        <p:txBody>
          <a:bodyPr/>
          <a:lstStyle/>
          <a:p>
            <a:r>
              <a:rPr lang="fi-FI" dirty="0"/>
              <a:t>Julkaisufoorumi on suomalaisen tiedeyhteisön toteuttama, tutkimuksen laadunarviointia tukeva julkaisukanavien tasoluokitus</a:t>
            </a:r>
          </a:p>
          <a:p>
            <a:r>
              <a:rPr lang="fi-FI" dirty="0"/>
              <a:t>Julkaisufoorumin tehtävä on tunnistaa vertaisarvioidut julkaisusarjat, konferenssit ja kirjakustantajat (taso 1), sekä osoittaa tiedeyhteisössä laajimmin arvostetut ja vaikuttavat julkaisukanavat (tasot 2 ja 3)</a:t>
            </a:r>
          </a:p>
          <a:p>
            <a:r>
              <a:rPr lang="fi-FI" dirty="0"/>
              <a:t>Luokitus on tarkoitettu suurten julkaisumäärien, kuten yliopistojen koko julkaisutuotannon, ei yksittäisten tutkijoiden tai julkaisujen arviointiin tai vertailuun</a:t>
            </a:r>
          </a:p>
        </p:txBody>
      </p:sp>
      <p:sp>
        <p:nvSpPr>
          <p:cNvPr id="2" name="Title 1"/>
          <p:cNvSpPr>
            <a:spLocks noGrp="1"/>
          </p:cNvSpPr>
          <p:nvPr>
            <p:ph type="title"/>
          </p:nvPr>
        </p:nvSpPr>
        <p:spPr/>
        <p:txBody>
          <a:bodyPr/>
          <a:lstStyle/>
          <a:p>
            <a:r>
              <a:rPr lang="fi-FI" dirty="0"/>
              <a:t>JULKAISUFOORUMI</a:t>
            </a:r>
          </a:p>
        </p:txBody>
      </p:sp>
      <p:sp>
        <p:nvSpPr>
          <p:cNvPr id="6" name="Slide Number Placeholder 5"/>
          <p:cNvSpPr>
            <a:spLocks noGrp="1"/>
          </p:cNvSpPr>
          <p:nvPr>
            <p:ph type="sldNum" sz="quarter" idx="12"/>
          </p:nvPr>
        </p:nvSpPr>
        <p:spPr/>
        <p:txBody>
          <a:bodyPr/>
          <a:lstStyle/>
          <a:p>
            <a:fld id="{8BA1D61E-DCAC-4F3F-A9E2-B5195B305580}" type="slidenum">
              <a:rPr lang="fi-FI" smtClean="0"/>
              <a:pPr/>
              <a:t>24</a:t>
            </a:fld>
            <a:endParaRPr lang="fi-FI"/>
          </a:p>
        </p:txBody>
      </p:sp>
      <p:pic>
        <p:nvPicPr>
          <p:cNvPr id="4" name="Kuva 3">
            <a:extLst>
              <a:ext uri="{FF2B5EF4-FFF2-40B4-BE49-F238E27FC236}">
                <a16:creationId xmlns:a16="http://schemas.microsoft.com/office/drawing/2014/main" id="{9E4F2382-E740-46E4-830B-E138E96A5F22}"/>
              </a:ext>
            </a:extLst>
          </p:cNvPr>
          <p:cNvPicPr>
            <a:picLocks noChangeAspect="1"/>
          </p:cNvPicPr>
          <p:nvPr/>
        </p:nvPicPr>
        <p:blipFill>
          <a:blip r:embed="rId2"/>
          <a:stretch>
            <a:fillRect/>
          </a:stretch>
        </p:blipFill>
        <p:spPr>
          <a:xfrm>
            <a:off x="792585" y="4308080"/>
            <a:ext cx="8789557" cy="2316259"/>
          </a:xfrm>
          <a:prstGeom prst="rect">
            <a:avLst/>
          </a:prstGeom>
        </p:spPr>
      </p:pic>
    </p:spTree>
    <p:extLst>
      <p:ext uri="{BB962C8B-B14F-4D97-AF65-F5344CB8AC3E}">
        <p14:creationId xmlns:p14="http://schemas.microsoft.com/office/powerpoint/2010/main" val="1083803430"/>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200"/>
            <a:ext cx="4752528" cy="4537099"/>
          </a:xfrm>
        </p:spPr>
        <p:txBody>
          <a:bodyPr/>
          <a:lstStyle/>
          <a:p>
            <a:r>
              <a:rPr lang="fi-FI" dirty="0"/>
              <a:t>Rahoitusmallissa tarkastelu kohdistuu yliopistojen vuosittain tuottamiin yli 25 000:een vertaisarvioituun julkaisuun, joiden julkaisukohtainen asiantuntija-arviointi olisi työmäärältään kohtuutonta.</a:t>
            </a:r>
          </a:p>
          <a:p>
            <a:r>
              <a:rPr lang="fi-FI" dirty="0"/>
              <a:t>Tämän vuoksi asiantuntija-arviointi kohdistetaan JUFO-prosessissa julkaisukanaviin, ei yksittäisiin julkaisuihin. </a:t>
            </a:r>
          </a:p>
        </p:txBody>
      </p:sp>
      <p:sp>
        <p:nvSpPr>
          <p:cNvPr id="2" name="Title 1"/>
          <p:cNvSpPr>
            <a:spLocks noGrp="1"/>
          </p:cNvSpPr>
          <p:nvPr>
            <p:ph type="title"/>
          </p:nvPr>
        </p:nvSpPr>
        <p:spPr/>
        <p:txBody>
          <a:bodyPr/>
          <a:lstStyle/>
          <a:p>
            <a:r>
              <a:rPr lang="fi-FI" dirty="0"/>
              <a:t>JULKAISUFOORUMIN KÄYTTÖ RAHOITUSMALLISSA </a:t>
            </a:r>
          </a:p>
        </p:txBody>
      </p:sp>
      <p:sp>
        <p:nvSpPr>
          <p:cNvPr id="6" name="Slide Number Placeholder 5"/>
          <p:cNvSpPr>
            <a:spLocks noGrp="1"/>
          </p:cNvSpPr>
          <p:nvPr>
            <p:ph type="sldNum" sz="quarter" idx="12"/>
          </p:nvPr>
        </p:nvSpPr>
        <p:spPr/>
        <p:txBody>
          <a:bodyPr/>
          <a:lstStyle/>
          <a:p>
            <a:fld id="{8BA1D61E-DCAC-4F3F-A9E2-B5195B305580}" type="slidenum">
              <a:rPr lang="fi-FI" smtClean="0"/>
              <a:pPr/>
              <a:t>25</a:t>
            </a:fld>
            <a:endParaRPr lang="fi-FI"/>
          </a:p>
        </p:txBody>
      </p:sp>
      <p:pic>
        <p:nvPicPr>
          <p:cNvPr id="4" name="Kuva 3">
            <a:extLst>
              <a:ext uri="{FF2B5EF4-FFF2-40B4-BE49-F238E27FC236}">
                <a16:creationId xmlns:a16="http://schemas.microsoft.com/office/drawing/2014/main" id="{217516CC-D2A9-4778-88A6-BD87321F4324}"/>
              </a:ext>
            </a:extLst>
          </p:cNvPr>
          <p:cNvPicPr>
            <a:picLocks noChangeAspect="1"/>
          </p:cNvPicPr>
          <p:nvPr/>
        </p:nvPicPr>
        <p:blipFill>
          <a:blip r:embed="rId2"/>
          <a:stretch>
            <a:fillRect/>
          </a:stretch>
        </p:blipFill>
        <p:spPr>
          <a:xfrm>
            <a:off x="5186919" y="1871811"/>
            <a:ext cx="6624736" cy="4392488"/>
          </a:xfrm>
          <a:prstGeom prst="rect">
            <a:avLst/>
          </a:prstGeom>
        </p:spPr>
      </p:pic>
    </p:spTree>
    <p:extLst>
      <p:ext uri="{BB962C8B-B14F-4D97-AF65-F5344CB8AC3E}">
        <p14:creationId xmlns:p14="http://schemas.microsoft.com/office/powerpoint/2010/main" val="1250803246"/>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3567" y="1727200"/>
            <a:ext cx="4599498" cy="4321175"/>
          </a:xfrm>
        </p:spPr>
        <p:txBody>
          <a:bodyPr/>
          <a:lstStyle/>
          <a:p>
            <a:r>
              <a:rPr lang="fi-FI" dirty="0"/>
              <a:t>Julkaisufoorumiin perustuva järjestelmä kattaa kaikki julkaisut julkaisutyypistä ja –kielestä sekä tieteenalasta riippumatta</a:t>
            </a:r>
          </a:p>
          <a:p>
            <a:pPr lvl="1"/>
            <a:r>
              <a:rPr lang="fi-FI" dirty="0"/>
              <a:t>62% yliopistojen vertaisarvioiduista julkaisuista </a:t>
            </a:r>
            <a:r>
              <a:rPr lang="fi-FI" dirty="0" err="1"/>
              <a:t>WoS</a:t>
            </a:r>
            <a:r>
              <a:rPr lang="fi-FI" dirty="0"/>
              <a:t>-lehdissä</a:t>
            </a:r>
          </a:p>
          <a:p>
            <a:pPr lvl="1"/>
            <a:r>
              <a:rPr lang="fi-FI" dirty="0"/>
              <a:t>66% yliopistojen vertaisarvioiduista julkaisuista </a:t>
            </a:r>
            <a:r>
              <a:rPr lang="fi-FI" dirty="0" err="1"/>
              <a:t>Scopus</a:t>
            </a:r>
            <a:r>
              <a:rPr lang="fi-FI" dirty="0"/>
              <a:t>-lehdissä</a:t>
            </a:r>
          </a:p>
          <a:p>
            <a:pPr marL="0" indent="0">
              <a:buNone/>
            </a:pPr>
            <a:endParaRPr lang="fi-FI" dirty="0"/>
          </a:p>
        </p:txBody>
      </p:sp>
      <p:sp>
        <p:nvSpPr>
          <p:cNvPr id="2" name="Title 1"/>
          <p:cNvSpPr>
            <a:spLocks noGrp="1"/>
          </p:cNvSpPr>
          <p:nvPr>
            <p:ph type="title"/>
          </p:nvPr>
        </p:nvSpPr>
        <p:spPr/>
        <p:txBody>
          <a:bodyPr/>
          <a:lstStyle/>
          <a:p>
            <a:r>
              <a:rPr lang="fi-FI" dirty="0"/>
              <a:t>WEB OF SCIENCE (WOS) JA SCOPUS KATTAVUUS</a:t>
            </a:r>
          </a:p>
        </p:txBody>
      </p:sp>
      <p:sp>
        <p:nvSpPr>
          <p:cNvPr id="6" name="Slide Number Placeholder 5"/>
          <p:cNvSpPr>
            <a:spLocks noGrp="1"/>
          </p:cNvSpPr>
          <p:nvPr>
            <p:ph type="sldNum" sz="quarter" idx="12"/>
          </p:nvPr>
        </p:nvSpPr>
        <p:spPr/>
        <p:txBody>
          <a:bodyPr/>
          <a:lstStyle/>
          <a:p>
            <a:fld id="{8BA1D61E-DCAC-4F3F-A9E2-B5195B305580}" type="slidenum">
              <a:rPr lang="fi-FI" smtClean="0"/>
              <a:pPr/>
              <a:t>26</a:t>
            </a:fld>
            <a:endParaRPr lang="fi-FI"/>
          </a:p>
        </p:txBody>
      </p:sp>
      <p:graphicFrame>
        <p:nvGraphicFramePr>
          <p:cNvPr id="7" name="Kaavio 6">
            <a:extLst>
              <a:ext uri="{FF2B5EF4-FFF2-40B4-BE49-F238E27FC236}">
                <a16:creationId xmlns:a16="http://schemas.microsoft.com/office/drawing/2014/main" id="{FBEADE52-34A9-4458-B556-0EA01760A9AB}"/>
              </a:ext>
            </a:extLst>
          </p:cNvPr>
          <p:cNvGraphicFramePr>
            <a:graphicFrameLocks/>
          </p:cNvGraphicFramePr>
          <p:nvPr>
            <p:extLst>
              <p:ext uri="{D42A27DB-BD31-4B8C-83A1-F6EECF244321}">
                <p14:modId xmlns:p14="http://schemas.microsoft.com/office/powerpoint/2010/main" val="866797275"/>
              </p:ext>
            </p:extLst>
          </p:nvPr>
        </p:nvGraphicFramePr>
        <p:xfrm>
          <a:off x="5185073" y="1727200"/>
          <a:ext cx="6480720" cy="43211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40641199"/>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0084" y="1419225"/>
            <a:ext cx="10441160" cy="5205113"/>
          </a:xfrm>
        </p:spPr>
        <p:txBody>
          <a:bodyPr/>
          <a:lstStyle/>
          <a:p>
            <a:pPr marL="0" indent="0">
              <a:buNone/>
            </a:pPr>
            <a:r>
              <a:rPr lang="fi-FI" dirty="0"/>
              <a:t>Tasolle 1 voidaan hyväksyä ne suomalaisen tutkimuksen näkökulmasta keskeisimmät kotimaiset ja ulkomaiset lehdet/sarjat, konferenssit sekä kirjakustantajat, jotka täyttävät seuraavat tieteellisen julkaisukanavan kriteerit:</a:t>
            </a:r>
          </a:p>
          <a:p>
            <a:pPr lvl="1"/>
            <a:r>
              <a:rPr lang="fi-FI" dirty="0"/>
              <a:t>julkaisukanava on erikoistunut tieteellisten tutkimustulosten julkaisemiseen</a:t>
            </a:r>
          </a:p>
          <a:p>
            <a:pPr lvl="1"/>
            <a:r>
              <a:rPr lang="fi-FI" dirty="0"/>
              <a:t>julkaisukanavalla on tieteenalan asiantuntijoista koostuva toimituskunta</a:t>
            </a:r>
          </a:p>
          <a:p>
            <a:pPr lvl="1"/>
            <a:r>
              <a:rPr lang="fi-FI" dirty="0"/>
              <a:t>tieteelliset artikkelit tai kirjat käyvät läpi koko käsikirjoitukseen kohdistuvan vertaisarvioinnin</a:t>
            </a:r>
          </a:p>
          <a:p>
            <a:r>
              <a:rPr lang="fi-FI" dirty="0"/>
              <a:t>Tasolle 1 ei kuitenkaan hyväksytä pääsääntöisesti sellaisia tieteellisen julkaisukanavan määritelmän täyttäviä julkaisukanavia, jotka ovat</a:t>
            </a:r>
          </a:p>
          <a:p>
            <a:pPr lvl="1"/>
            <a:r>
              <a:rPr lang="fi-FI" dirty="0"/>
              <a:t>paikallisia, eli yli puolet (1/2) julkaisujen tekijöistä tai toimituskunnasta edustaa samaa tutkimusorganisaatiota, joka on myös julkaisujen kustantaja </a:t>
            </a:r>
          </a:p>
          <a:p>
            <a:pPr lvl="1"/>
            <a:r>
              <a:rPr lang="fi-FI" dirty="0"/>
              <a:t>tieteelliseltä tasoltaan tai merkitykseltään kyseenalaisia (esim. saalistajalehdet)</a:t>
            </a:r>
          </a:p>
          <a:p>
            <a:pPr lvl="1"/>
            <a:r>
              <a:rPr lang="fi-FI" dirty="0"/>
              <a:t>Toimintansa vasta aloittaneita, joten niitä ei voida vielä luotettavasti arvioida</a:t>
            </a:r>
          </a:p>
          <a:p>
            <a:endParaRPr lang="fi-FI" dirty="0"/>
          </a:p>
        </p:txBody>
      </p:sp>
      <p:sp>
        <p:nvSpPr>
          <p:cNvPr id="2" name="Title 1"/>
          <p:cNvSpPr>
            <a:spLocks noGrp="1"/>
          </p:cNvSpPr>
          <p:nvPr>
            <p:ph type="title"/>
          </p:nvPr>
        </p:nvSpPr>
        <p:spPr/>
        <p:txBody>
          <a:bodyPr/>
          <a:lstStyle/>
          <a:p>
            <a:r>
              <a:rPr lang="fi-FI" dirty="0"/>
              <a:t>KRITEERIT TASOLLE 1</a:t>
            </a:r>
          </a:p>
        </p:txBody>
      </p:sp>
      <p:sp>
        <p:nvSpPr>
          <p:cNvPr id="6" name="Slide Number Placeholder 5"/>
          <p:cNvSpPr>
            <a:spLocks noGrp="1"/>
          </p:cNvSpPr>
          <p:nvPr>
            <p:ph type="sldNum" sz="quarter" idx="12"/>
          </p:nvPr>
        </p:nvSpPr>
        <p:spPr/>
        <p:txBody>
          <a:bodyPr/>
          <a:lstStyle/>
          <a:p>
            <a:fld id="{8BA1D61E-DCAC-4F3F-A9E2-B5195B305580}" type="slidenum">
              <a:rPr lang="fi-FI" smtClean="0"/>
              <a:pPr/>
              <a:t>27</a:t>
            </a:fld>
            <a:endParaRPr lang="fi-FI"/>
          </a:p>
        </p:txBody>
      </p:sp>
    </p:spTree>
    <p:extLst>
      <p:ext uri="{BB962C8B-B14F-4D97-AF65-F5344CB8AC3E}">
        <p14:creationId xmlns:p14="http://schemas.microsoft.com/office/powerpoint/2010/main" val="3426818363"/>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4"/>
          </p:nvPr>
        </p:nvSpPr>
        <p:spPr/>
        <p:txBody>
          <a:body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p>
            <a:r>
              <a:rPr lang="fi-FI"/>
              <a:t>Presentation name</a:t>
            </a:r>
            <a:endParaRPr lang="fi-FI" dirty="0"/>
          </a:p>
        </p:txBody>
      </p:sp>
      <p:sp>
        <p:nvSpPr>
          <p:cNvPr id="4" name="Slide Number Placeholder 3"/>
          <p:cNvSpPr>
            <a:spLocks noGrp="1"/>
          </p:cNvSpPr>
          <p:nvPr>
            <p:ph type="sldNum" sz="quarter" idx="16"/>
          </p:nvPr>
        </p:nvSpPr>
        <p:spPr/>
        <p:txBody>
          <a:bodyPr/>
          <a:lstStyle/>
          <a:p>
            <a:fld id="{8BA1D61E-DCAC-4F3F-A9E2-B5195B305580}" type="slidenum">
              <a:rPr lang="fi-FI" smtClean="0"/>
              <a:pPr/>
              <a:t>28</a:t>
            </a:fld>
            <a:endParaRPr lang="fi-FI" dirty="0"/>
          </a:p>
        </p:txBody>
      </p:sp>
      <p:sp>
        <p:nvSpPr>
          <p:cNvPr id="5" name="Title 4"/>
          <p:cNvSpPr>
            <a:spLocks noGrp="1"/>
          </p:cNvSpPr>
          <p:nvPr>
            <p:ph type="ctrTitle"/>
          </p:nvPr>
        </p:nvSpPr>
        <p:spPr>
          <a:xfrm>
            <a:off x="1332645" y="1799803"/>
            <a:ext cx="9433047" cy="3796342"/>
          </a:xfrm>
        </p:spPr>
        <p:txBody>
          <a:bodyPr/>
          <a:lstStyle/>
          <a:p>
            <a:r>
              <a:rPr lang="en-US" sz="3600" dirty="0"/>
              <a:t>5. VERTAISARVIOINNIN HARMAA-ALUE</a:t>
            </a:r>
            <a:br>
              <a:rPr lang="en-US" sz="3600" dirty="0"/>
            </a:br>
            <a:br>
              <a:rPr lang="en-US" sz="3600" dirty="0"/>
            </a:br>
            <a:br>
              <a:rPr lang="en-US" sz="3600" dirty="0"/>
            </a:br>
            <a:br>
              <a:rPr lang="nn-NO" sz="2400" dirty="0"/>
            </a:br>
            <a:br>
              <a:rPr lang="nn-NO" sz="2400" dirty="0"/>
            </a:br>
            <a:endParaRPr lang="en-US" sz="2400" dirty="0"/>
          </a:p>
        </p:txBody>
      </p:sp>
    </p:spTree>
    <p:extLst>
      <p:ext uri="{BB962C8B-B14F-4D97-AF65-F5344CB8AC3E}">
        <p14:creationId xmlns:p14="http://schemas.microsoft.com/office/powerpoint/2010/main" val="3472028485"/>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0084" y="4333686"/>
            <a:ext cx="10441160" cy="2290652"/>
          </a:xfrm>
        </p:spPr>
        <p:txBody>
          <a:bodyPr/>
          <a:lstStyle/>
          <a:p>
            <a:pPr marL="0" indent="0">
              <a:buNone/>
            </a:pPr>
            <a:r>
              <a:rPr lang="en-US" b="1" dirty="0"/>
              <a:t>“PRFSs typically treat peer review as a baseline criterion for scholarly publications and rely on authority lists and/or self-reporting to determine the peer review status of publications. Our analysis shows that grey zones of ambiguity exist in the identification of peer-reviewed publication channels as well as in self-reporting of peer-reviewed outputs“</a:t>
            </a:r>
          </a:p>
          <a:p>
            <a:r>
              <a:rPr lang="en-US" dirty="0" err="1"/>
              <a:t>Julkaisukanavaluettelot</a:t>
            </a:r>
            <a:r>
              <a:rPr lang="en-US" dirty="0"/>
              <a:t> </a:t>
            </a:r>
            <a:r>
              <a:rPr lang="en-US" dirty="0" err="1"/>
              <a:t>vuodelta</a:t>
            </a:r>
            <a:r>
              <a:rPr lang="en-US" dirty="0"/>
              <a:t> 2016, OKM-</a:t>
            </a:r>
            <a:r>
              <a:rPr lang="en-US" dirty="0" err="1"/>
              <a:t>julkaisuaineisto</a:t>
            </a:r>
            <a:r>
              <a:rPr lang="en-US" dirty="0"/>
              <a:t> </a:t>
            </a:r>
            <a:r>
              <a:rPr lang="en-US" dirty="0" err="1"/>
              <a:t>vuosilta</a:t>
            </a:r>
            <a:r>
              <a:rPr lang="en-US" dirty="0"/>
              <a:t> 2011-2015</a:t>
            </a:r>
            <a:endParaRPr lang="fi-FI" dirty="0"/>
          </a:p>
        </p:txBody>
      </p:sp>
      <p:sp>
        <p:nvSpPr>
          <p:cNvPr id="2" name="Title 1"/>
          <p:cNvSpPr>
            <a:spLocks noGrp="1"/>
          </p:cNvSpPr>
          <p:nvPr>
            <p:ph type="title"/>
          </p:nvPr>
        </p:nvSpPr>
        <p:spPr/>
        <p:txBody>
          <a:bodyPr/>
          <a:lstStyle/>
          <a:p>
            <a:r>
              <a:rPr lang="fi-FI" dirty="0"/>
              <a:t>KUINKA YLEISTÄ EPÄSELVYYS ON?</a:t>
            </a:r>
          </a:p>
        </p:txBody>
      </p:sp>
      <p:sp>
        <p:nvSpPr>
          <p:cNvPr id="6" name="Slide Number Placeholder 5"/>
          <p:cNvSpPr>
            <a:spLocks noGrp="1"/>
          </p:cNvSpPr>
          <p:nvPr>
            <p:ph type="sldNum" sz="quarter" idx="12"/>
          </p:nvPr>
        </p:nvSpPr>
        <p:spPr/>
        <p:txBody>
          <a:bodyPr/>
          <a:lstStyle/>
          <a:p>
            <a:fld id="{8BA1D61E-DCAC-4F3F-A9E2-B5195B305580}" type="slidenum">
              <a:rPr lang="fi-FI" smtClean="0"/>
              <a:pPr/>
              <a:t>29</a:t>
            </a:fld>
            <a:endParaRPr lang="fi-FI"/>
          </a:p>
        </p:txBody>
      </p:sp>
      <p:pic>
        <p:nvPicPr>
          <p:cNvPr id="4" name="Kuva 3">
            <a:extLst>
              <a:ext uri="{FF2B5EF4-FFF2-40B4-BE49-F238E27FC236}">
                <a16:creationId xmlns:a16="http://schemas.microsoft.com/office/drawing/2014/main" id="{73383407-1309-4E1A-BC92-6EED18C93E06}"/>
              </a:ext>
            </a:extLst>
          </p:cNvPr>
          <p:cNvPicPr>
            <a:picLocks noChangeAspect="1"/>
          </p:cNvPicPr>
          <p:nvPr/>
        </p:nvPicPr>
        <p:blipFill>
          <a:blip r:embed="rId2"/>
          <a:stretch>
            <a:fillRect/>
          </a:stretch>
        </p:blipFill>
        <p:spPr>
          <a:xfrm>
            <a:off x="431800" y="1656149"/>
            <a:ext cx="8604453" cy="2448271"/>
          </a:xfrm>
          <a:prstGeom prst="rect">
            <a:avLst/>
          </a:prstGeom>
        </p:spPr>
      </p:pic>
    </p:spTree>
    <p:extLst>
      <p:ext uri="{BB962C8B-B14F-4D97-AF65-F5344CB8AC3E}">
        <p14:creationId xmlns:p14="http://schemas.microsoft.com/office/powerpoint/2010/main" val="2044647094"/>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4"/>
          </p:nvPr>
        </p:nvSpPr>
        <p:spPr/>
        <p:txBody>
          <a:body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p>
            <a:r>
              <a:rPr lang="fi-FI"/>
              <a:t>Presentation name</a:t>
            </a:r>
            <a:endParaRPr lang="fi-FI" dirty="0"/>
          </a:p>
        </p:txBody>
      </p:sp>
      <p:sp>
        <p:nvSpPr>
          <p:cNvPr id="4" name="Slide Number Placeholder 3"/>
          <p:cNvSpPr>
            <a:spLocks noGrp="1"/>
          </p:cNvSpPr>
          <p:nvPr>
            <p:ph type="sldNum" sz="quarter" idx="16"/>
          </p:nvPr>
        </p:nvSpPr>
        <p:spPr/>
        <p:txBody>
          <a:bodyPr/>
          <a:lstStyle/>
          <a:p>
            <a:fld id="{8BA1D61E-DCAC-4F3F-A9E2-B5195B305580}" type="slidenum">
              <a:rPr lang="fi-FI" smtClean="0"/>
              <a:pPr/>
              <a:t>3</a:t>
            </a:fld>
            <a:endParaRPr lang="fi-FI" dirty="0"/>
          </a:p>
        </p:txBody>
      </p:sp>
      <p:sp>
        <p:nvSpPr>
          <p:cNvPr id="5" name="Title 4"/>
          <p:cNvSpPr>
            <a:spLocks noGrp="1"/>
          </p:cNvSpPr>
          <p:nvPr>
            <p:ph type="ctrTitle"/>
          </p:nvPr>
        </p:nvSpPr>
        <p:spPr>
          <a:xfrm>
            <a:off x="1332645" y="1799803"/>
            <a:ext cx="9433047" cy="3168352"/>
          </a:xfrm>
        </p:spPr>
        <p:txBody>
          <a:bodyPr/>
          <a:lstStyle/>
          <a:p>
            <a:r>
              <a:rPr lang="en-US" sz="3600" dirty="0"/>
              <a:t>1. VERTAISARVIOINNIN TAUSTAA</a:t>
            </a:r>
            <a:br>
              <a:rPr lang="en-US" sz="3600" dirty="0"/>
            </a:br>
            <a:br>
              <a:rPr lang="nn-NO" sz="2400" dirty="0"/>
            </a:br>
            <a:br>
              <a:rPr lang="nn-NO" sz="2400" dirty="0"/>
            </a:br>
            <a:endParaRPr lang="en-US" sz="2400" dirty="0"/>
          </a:p>
        </p:txBody>
      </p:sp>
    </p:spTree>
    <p:extLst>
      <p:ext uri="{BB962C8B-B14F-4D97-AF65-F5344CB8AC3E}">
        <p14:creationId xmlns:p14="http://schemas.microsoft.com/office/powerpoint/2010/main" val="628176759"/>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200"/>
            <a:ext cx="6408712" cy="4897139"/>
          </a:xfrm>
        </p:spPr>
        <p:txBody>
          <a:bodyPr/>
          <a:lstStyle/>
          <a:p>
            <a:r>
              <a:rPr lang="en-US" dirty="0"/>
              <a:t>2014 </a:t>
            </a:r>
            <a:r>
              <a:rPr lang="en-US" dirty="0" err="1"/>
              <a:t>Tampereen</a:t>
            </a:r>
            <a:r>
              <a:rPr lang="en-US" dirty="0"/>
              <a:t> </a:t>
            </a:r>
            <a:r>
              <a:rPr lang="en-US" dirty="0" err="1"/>
              <a:t>yliopiston</a:t>
            </a:r>
            <a:r>
              <a:rPr lang="en-US" dirty="0"/>
              <a:t> ja </a:t>
            </a:r>
            <a:r>
              <a:rPr lang="en-US" dirty="0" err="1"/>
              <a:t>Tampereen</a:t>
            </a:r>
            <a:r>
              <a:rPr lang="en-US" dirty="0"/>
              <a:t> </a:t>
            </a:r>
            <a:r>
              <a:rPr lang="en-US" dirty="0" err="1"/>
              <a:t>teknillisen</a:t>
            </a:r>
            <a:r>
              <a:rPr lang="en-US" dirty="0"/>
              <a:t> </a:t>
            </a:r>
            <a:r>
              <a:rPr lang="en-US" dirty="0" err="1"/>
              <a:t>yliopiston</a:t>
            </a:r>
            <a:r>
              <a:rPr lang="en-US" dirty="0"/>
              <a:t> </a:t>
            </a:r>
            <a:r>
              <a:rPr lang="en-US" dirty="0" err="1"/>
              <a:t>tutkijat</a:t>
            </a:r>
            <a:r>
              <a:rPr lang="en-US" dirty="0"/>
              <a:t> </a:t>
            </a:r>
            <a:r>
              <a:rPr lang="en-US" dirty="0" err="1"/>
              <a:t>julkaisivat</a:t>
            </a:r>
            <a:r>
              <a:rPr lang="en-US" dirty="0"/>
              <a:t> </a:t>
            </a:r>
            <a:r>
              <a:rPr lang="en-US" dirty="0" err="1"/>
              <a:t>yhteisjulkaisun</a:t>
            </a:r>
            <a:r>
              <a:rPr lang="en-US" dirty="0"/>
              <a:t> Flux-</a:t>
            </a:r>
            <a:r>
              <a:rPr lang="en-US" dirty="0" err="1"/>
              <a:t>lehdessä</a:t>
            </a:r>
            <a:r>
              <a:rPr lang="en-US" dirty="0"/>
              <a:t>:</a:t>
            </a:r>
          </a:p>
          <a:p>
            <a:pPr lvl="1"/>
            <a:r>
              <a:rPr lang="en-US" dirty="0" err="1"/>
              <a:t>Yksi</a:t>
            </a:r>
            <a:r>
              <a:rPr lang="en-US" dirty="0"/>
              <a:t> </a:t>
            </a:r>
            <a:r>
              <a:rPr lang="en-US" dirty="0" err="1"/>
              <a:t>yliopistoista</a:t>
            </a:r>
            <a:r>
              <a:rPr lang="en-US" dirty="0"/>
              <a:t> </a:t>
            </a:r>
            <a:r>
              <a:rPr lang="en-US" dirty="0" err="1"/>
              <a:t>raportoi</a:t>
            </a:r>
            <a:r>
              <a:rPr lang="en-US" dirty="0"/>
              <a:t> </a:t>
            </a:r>
            <a:r>
              <a:rPr lang="en-US" dirty="0" err="1"/>
              <a:t>julkaisun</a:t>
            </a:r>
            <a:r>
              <a:rPr lang="en-US" dirty="0"/>
              <a:t> </a:t>
            </a:r>
            <a:r>
              <a:rPr lang="en-US" dirty="0" err="1"/>
              <a:t>vertaisarvioituna</a:t>
            </a:r>
            <a:r>
              <a:rPr lang="en-US" dirty="0"/>
              <a:t>, </a:t>
            </a:r>
            <a:r>
              <a:rPr lang="en-US" dirty="0" err="1"/>
              <a:t>toinen</a:t>
            </a:r>
            <a:r>
              <a:rPr lang="en-US" dirty="0"/>
              <a:t> </a:t>
            </a:r>
            <a:r>
              <a:rPr lang="en-US" dirty="0" err="1"/>
              <a:t>vertaisarvioimattomana</a:t>
            </a:r>
            <a:r>
              <a:rPr lang="en-US" dirty="0"/>
              <a:t> </a:t>
            </a:r>
            <a:r>
              <a:rPr lang="en-US" dirty="0" err="1"/>
              <a:t>artikkelina</a:t>
            </a:r>
            <a:endParaRPr lang="en-US" dirty="0"/>
          </a:p>
          <a:p>
            <a:pPr lvl="1"/>
            <a:r>
              <a:rPr lang="en-US" dirty="0" err="1"/>
              <a:t>Lopulta</a:t>
            </a:r>
            <a:r>
              <a:rPr lang="en-US" dirty="0"/>
              <a:t> </a:t>
            </a:r>
            <a:r>
              <a:rPr lang="en-US" dirty="0" err="1"/>
              <a:t>julkaisu</a:t>
            </a:r>
            <a:r>
              <a:rPr lang="en-US" dirty="0"/>
              <a:t> </a:t>
            </a:r>
            <a:r>
              <a:rPr lang="en-US" dirty="0" err="1"/>
              <a:t>määritettiin</a:t>
            </a:r>
            <a:r>
              <a:rPr lang="en-US" dirty="0"/>
              <a:t> </a:t>
            </a:r>
            <a:r>
              <a:rPr lang="en-US" dirty="0" err="1"/>
              <a:t>vertaisarvioiduksi</a:t>
            </a:r>
            <a:r>
              <a:rPr lang="en-US" dirty="0"/>
              <a:t>, </a:t>
            </a:r>
            <a:r>
              <a:rPr lang="en-US" dirty="0" err="1"/>
              <a:t>mutta</a:t>
            </a:r>
            <a:r>
              <a:rPr lang="en-US" dirty="0"/>
              <a:t> </a:t>
            </a:r>
            <a:r>
              <a:rPr lang="en-US" dirty="0" err="1"/>
              <a:t>Julkaisufoorumin</a:t>
            </a:r>
            <a:r>
              <a:rPr lang="en-US" dirty="0"/>
              <a:t> </a:t>
            </a:r>
            <a:r>
              <a:rPr lang="en-US" dirty="0" err="1"/>
              <a:t>asiantuntijapaneelin</a:t>
            </a:r>
            <a:r>
              <a:rPr lang="en-US" dirty="0"/>
              <a:t> </a:t>
            </a:r>
            <a:r>
              <a:rPr lang="en-US" dirty="0" err="1"/>
              <a:t>mukaan</a:t>
            </a:r>
            <a:r>
              <a:rPr lang="en-US" dirty="0"/>
              <a:t> </a:t>
            </a:r>
            <a:r>
              <a:rPr lang="en-US" dirty="0" err="1"/>
              <a:t>lehti</a:t>
            </a:r>
            <a:r>
              <a:rPr lang="en-US" dirty="0"/>
              <a:t> </a:t>
            </a:r>
            <a:r>
              <a:rPr lang="en-US" dirty="0" err="1"/>
              <a:t>ei</a:t>
            </a:r>
            <a:r>
              <a:rPr lang="en-US" dirty="0"/>
              <a:t> </a:t>
            </a:r>
            <a:r>
              <a:rPr lang="en-US" dirty="0" err="1"/>
              <a:t>täyttänyt</a:t>
            </a:r>
            <a:r>
              <a:rPr lang="en-US" dirty="0"/>
              <a:t> </a:t>
            </a:r>
            <a:r>
              <a:rPr lang="en-US" dirty="0" err="1"/>
              <a:t>tasoluokan</a:t>
            </a:r>
            <a:r>
              <a:rPr lang="en-US" dirty="0"/>
              <a:t> 1 </a:t>
            </a:r>
            <a:r>
              <a:rPr lang="en-US" dirty="0" err="1"/>
              <a:t>kriteereitä</a:t>
            </a:r>
            <a:endParaRPr lang="en-US" dirty="0"/>
          </a:p>
          <a:p>
            <a:pPr lvl="1"/>
            <a:r>
              <a:rPr lang="en-US" dirty="0" err="1"/>
              <a:t>Kuitenkin</a:t>
            </a:r>
            <a:r>
              <a:rPr lang="en-US" dirty="0"/>
              <a:t> </a:t>
            </a:r>
            <a:r>
              <a:rPr lang="en-US" dirty="0" err="1"/>
              <a:t>Flanderissa</a:t>
            </a:r>
            <a:r>
              <a:rPr lang="en-US" dirty="0"/>
              <a:t> </a:t>
            </a:r>
            <a:r>
              <a:rPr lang="en-US" dirty="0" err="1"/>
              <a:t>vastaava</a:t>
            </a:r>
            <a:r>
              <a:rPr lang="en-US" dirty="0"/>
              <a:t> </a:t>
            </a:r>
            <a:r>
              <a:rPr lang="en-US" dirty="0" err="1"/>
              <a:t>asiantuntijapaneeli</a:t>
            </a:r>
            <a:r>
              <a:rPr lang="en-US" dirty="0"/>
              <a:t> </a:t>
            </a:r>
            <a:r>
              <a:rPr lang="en-US" dirty="0" err="1"/>
              <a:t>oli</a:t>
            </a:r>
            <a:r>
              <a:rPr lang="en-US" dirty="0"/>
              <a:t> </a:t>
            </a:r>
            <a:r>
              <a:rPr lang="en-US" dirty="0" err="1"/>
              <a:t>arvioinut</a:t>
            </a:r>
            <a:r>
              <a:rPr lang="en-US" dirty="0"/>
              <a:t> Flux-</a:t>
            </a:r>
            <a:r>
              <a:rPr lang="en-US" dirty="0" err="1"/>
              <a:t>lehden</a:t>
            </a:r>
            <a:r>
              <a:rPr lang="en-US" dirty="0"/>
              <a:t> </a:t>
            </a:r>
            <a:r>
              <a:rPr lang="en-US" dirty="0" err="1"/>
              <a:t>hyväksyttyjen</a:t>
            </a:r>
            <a:r>
              <a:rPr lang="en-US" dirty="0"/>
              <a:t> </a:t>
            </a:r>
            <a:r>
              <a:rPr lang="en-US" dirty="0" err="1"/>
              <a:t>vertaisarvioiitujen</a:t>
            </a:r>
            <a:r>
              <a:rPr lang="en-US" dirty="0"/>
              <a:t> </a:t>
            </a:r>
            <a:r>
              <a:rPr lang="en-US" dirty="0" err="1"/>
              <a:t>lehtien</a:t>
            </a:r>
            <a:r>
              <a:rPr lang="en-US" dirty="0"/>
              <a:t> </a:t>
            </a:r>
            <a:r>
              <a:rPr lang="en-US" dirty="0" err="1"/>
              <a:t>joukkoon</a:t>
            </a:r>
            <a:r>
              <a:rPr lang="en-US" dirty="0"/>
              <a:t>.</a:t>
            </a:r>
          </a:p>
          <a:p>
            <a:endParaRPr lang="en-US" dirty="0"/>
          </a:p>
          <a:p>
            <a:endParaRPr lang="en-US" dirty="0"/>
          </a:p>
        </p:txBody>
      </p:sp>
      <p:sp>
        <p:nvSpPr>
          <p:cNvPr id="2" name="Title 1"/>
          <p:cNvSpPr>
            <a:spLocks noGrp="1"/>
          </p:cNvSpPr>
          <p:nvPr>
            <p:ph type="title"/>
          </p:nvPr>
        </p:nvSpPr>
        <p:spPr>
          <a:xfrm>
            <a:off x="432546" y="360363"/>
            <a:ext cx="11089229" cy="1066520"/>
          </a:xfrm>
        </p:spPr>
        <p:txBody>
          <a:bodyPr/>
          <a:lstStyle/>
          <a:p>
            <a:r>
              <a:rPr lang="fi-FI" dirty="0"/>
              <a:t>TAPAUS FLUX - </a:t>
            </a:r>
            <a:r>
              <a:rPr lang="en-US" dirty="0"/>
              <a:t>AN INTERNATIONAL QUARTERLY ON NETWORKS AND TERRITORIES</a:t>
            </a:r>
            <a:endParaRPr lang="fi-FI" dirty="0"/>
          </a:p>
        </p:txBody>
      </p:sp>
      <p:sp>
        <p:nvSpPr>
          <p:cNvPr id="6" name="Slide Number Placeholder 5"/>
          <p:cNvSpPr>
            <a:spLocks noGrp="1"/>
          </p:cNvSpPr>
          <p:nvPr>
            <p:ph type="sldNum" sz="quarter" idx="12"/>
          </p:nvPr>
        </p:nvSpPr>
        <p:spPr/>
        <p:txBody>
          <a:bodyPr/>
          <a:lstStyle/>
          <a:p>
            <a:fld id="{8BA1D61E-DCAC-4F3F-A9E2-B5195B305580}" type="slidenum">
              <a:rPr lang="fi-FI" smtClean="0"/>
              <a:pPr/>
              <a:t>30</a:t>
            </a:fld>
            <a:endParaRPr lang="fi-FI"/>
          </a:p>
        </p:txBody>
      </p:sp>
      <p:pic>
        <p:nvPicPr>
          <p:cNvPr id="5" name="Kuva 4">
            <a:extLst>
              <a:ext uri="{FF2B5EF4-FFF2-40B4-BE49-F238E27FC236}">
                <a16:creationId xmlns:a16="http://schemas.microsoft.com/office/drawing/2014/main" id="{9C8C9258-8A1B-44F4-88DA-EE90B21B821A}"/>
              </a:ext>
            </a:extLst>
          </p:cNvPr>
          <p:cNvPicPr>
            <a:picLocks noChangeAspect="1"/>
          </p:cNvPicPr>
          <p:nvPr/>
        </p:nvPicPr>
        <p:blipFill>
          <a:blip r:embed="rId2"/>
          <a:stretch>
            <a:fillRect/>
          </a:stretch>
        </p:blipFill>
        <p:spPr>
          <a:xfrm>
            <a:off x="7345313" y="1079723"/>
            <a:ext cx="3816424" cy="4909093"/>
          </a:xfrm>
          <a:prstGeom prst="rect">
            <a:avLst/>
          </a:prstGeom>
          <a:ln>
            <a:solidFill>
              <a:srgbClr val="62A4C2"/>
            </a:solidFill>
          </a:ln>
        </p:spPr>
      </p:pic>
    </p:spTree>
    <p:extLst>
      <p:ext uri="{BB962C8B-B14F-4D97-AF65-F5344CB8AC3E}">
        <p14:creationId xmlns:p14="http://schemas.microsoft.com/office/powerpoint/2010/main" val="1734523632"/>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200"/>
            <a:ext cx="5256584" cy="4897139"/>
          </a:xfrm>
        </p:spPr>
        <p:txBody>
          <a:bodyPr/>
          <a:lstStyle/>
          <a:p>
            <a:r>
              <a:rPr lang="en-US" dirty="0"/>
              <a:t>9.5 % 4505:stä </a:t>
            </a:r>
            <a:r>
              <a:rPr lang="en-US" dirty="0" err="1"/>
              <a:t>ihmistieteellisestä</a:t>
            </a:r>
            <a:r>
              <a:rPr lang="en-US" dirty="0"/>
              <a:t> </a:t>
            </a:r>
            <a:r>
              <a:rPr lang="en-US" dirty="0" err="1"/>
              <a:t>lehdestä</a:t>
            </a:r>
            <a:r>
              <a:rPr lang="en-US" dirty="0"/>
              <a:t> </a:t>
            </a:r>
            <a:r>
              <a:rPr lang="en-US" dirty="0" err="1"/>
              <a:t>oli</a:t>
            </a:r>
            <a:r>
              <a:rPr lang="en-US" dirty="0"/>
              <a:t> </a:t>
            </a:r>
            <a:r>
              <a:rPr lang="en-US" dirty="0" err="1"/>
              <a:t>arvioitu</a:t>
            </a:r>
            <a:r>
              <a:rPr lang="en-US" dirty="0"/>
              <a:t> </a:t>
            </a:r>
            <a:r>
              <a:rPr lang="en-US" dirty="0" err="1"/>
              <a:t>eri</a:t>
            </a:r>
            <a:r>
              <a:rPr lang="en-US" dirty="0"/>
              <a:t> </a:t>
            </a:r>
            <a:r>
              <a:rPr lang="en-US" dirty="0" err="1"/>
              <a:t>tavalla</a:t>
            </a:r>
            <a:r>
              <a:rPr lang="en-US" dirty="0"/>
              <a:t> </a:t>
            </a:r>
            <a:r>
              <a:rPr lang="en-US" dirty="0" err="1"/>
              <a:t>Suomessa</a:t>
            </a:r>
            <a:r>
              <a:rPr lang="en-US" dirty="0"/>
              <a:t> ja </a:t>
            </a:r>
            <a:r>
              <a:rPr lang="en-US" dirty="0" err="1"/>
              <a:t>Flanderissa</a:t>
            </a:r>
            <a:endParaRPr lang="en-US" dirty="0"/>
          </a:p>
          <a:p>
            <a:r>
              <a:rPr lang="en-US" dirty="0"/>
              <a:t>Toki on </a:t>
            </a:r>
            <a:r>
              <a:rPr lang="en-US" dirty="0" err="1"/>
              <a:t>muistettava</a:t>
            </a:r>
            <a:r>
              <a:rPr lang="en-US" dirty="0"/>
              <a:t>, </a:t>
            </a:r>
            <a:r>
              <a:rPr lang="en-US" dirty="0" err="1"/>
              <a:t>että</a:t>
            </a:r>
            <a:r>
              <a:rPr lang="en-US" dirty="0"/>
              <a:t> </a:t>
            </a:r>
            <a:r>
              <a:rPr lang="en-US" dirty="0" err="1"/>
              <a:t>puutteellinen</a:t>
            </a:r>
            <a:r>
              <a:rPr lang="en-US" dirty="0"/>
              <a:t> </a:t>
            </a:r>
            <a:r>
              <a:rPr lang="en-US" dirty="0" err="1"/>
              <a:t>vertaisarviointi</a:t>
            </a:r>
            <a:r>
              <a:rPr lang="en-US" dirty="0"/>
              <a:t> </a:t>
            </a:r>
            <a:r>
              <a:rPr lang="en-US" dirty="0" err="1"/>
              <a:t>ei</a:t>
            </a:r>
            <a:r>
              <a:rPr lang="en-US" dirty="0"/>
              <a:t> ole </a:t>
            </a:r>
            <a:r>
              <a:rPr lang="en-US" dirty="0" err="1"/>
              <a:t>ainoa</a:t>
            </a:r>
            <a:r>
              <a:rPr lang="en-US" dirty="0"/>
              <a:t> </a:t>
            </a:r>
            <a:r>
              <a:rPr lang="en-US" dirty="0" err="1"/>
              <a:t>peruste</a:t>
            </a:r>
            <a:r>
              <a:rPr lang="en-US" dirty="0"/>
              <a:t> </a:t>
            </a:r>
            <a:r>
              <a:rPr lang="en-US" dirty="0" err="1"/>
              <a:t>tasoluokkaan</a:t>
            </a:r>
            <a:r>
              <a:rPr lang="en-US" dirty="0"/>
              <a:t> 0:</a:t>
            </a:r>
          </a:p>
          <a:p>
            <a:pPr lvl="1"/>
            <a:r>
              <a:rPr lang="en-US" dirty="0" err="1"/>
              <a:t>Paikallisuus</a:t>
            </a:r>
            <a:r>
              <a:rPr lang="en-US" dirty="0"/>
              <a:t>, </a:t>
            </a:r>
            <a:r>
              <a:rPr lang="en-US" dirty="0" err="1"/>
              <a:t>uutuus</a:t>
            </a:r>
            <a:r>
              <a:rPr lang="en-US" dirty="0"/>
              <a:t>, </a:t>
            </a:r>
            <a:r>
              <a:rPr lang="en-US" dirty="0" err="1"/>
              <a:t>kyseenalainen</a:t>
            </a:r>
            <a:r>
              <a:rPr lang="en-US" dirty="0"/>
              <a:t> </a:t>
            </a:r>
            <a:r>
              <a:rPr lang="en-US" dirty="0" err="1"/>
              <a:t>laatu</a:t>
            </a:r>
            <a:endParaRPr lang="en-US" dirty="0"/>
          </a:p>
          <a:p>
            <a:r>
              <a:rPr lang="en-US" dirty="0" err="1"/>
              <a:t>Erimielisyys</a:t>
            </a:r>
            <a:r>
              <a:rPr lang="en-US" dirty="0"/>
              <a:t> </a:t>
            </a:r>
            <a:r>
              <a:rPr lang="en-US" dirty="0" err="1"/>
              <a:t>yleisempää</a:t>
            </a:r>
            <a:r>
              <a:rPr lang="en-US" dirty="0"/>
              <a:t> </a:t>
            </a:r>
          </a:p>
          <a:p>
            <a:pPr lvl="1"/>
            <a:r>
              <a:rPr lang="en-US" dirty="0" err="1"/>
              <a:t>Humanistisissa</a:t>
            </a:r>
            <a:r>
              <a:rPr lang="en-US" dirty="0"/>
              <a:t> </a:t>
            </a:r>
            <a:r>
              <a:rPr lang="en-US" dirty="0" err="1"/>
              <a:t>kuin</a:t>
            </a:r>
            <a:r>
              <a:rPr lang="en-US" dirty="0"/>
              <a:t> </a:t>
            </a:r>
            <a:r>
              <a:rPr lang="en-US" dirty="0" err="1"/>
              <a:t>yhteiskuntatieteissä</a:t>
            </a:r>
            <a:r>
              <a:rPr lang="en-US" dirty="0"/>
              <a:t> </a:t>
            </a:r>
          </a:p>
          <a:p>
            <a:pPr lvl="1"/>
            <a:r>
              <a:rPr lang="en-US" dirty="0" err="1"/>
              <a:t>Muilla</a:t>
            </a:r>
            <a:r>
              <a:rPr lang="en-US" dirty="0"/>
              <a:t> </a:t>
            </a:r>
            <a:r>
              <a:rPr lang="en-US" dirty="0" err="1"/>
              <a:t>kielillä</a:t>
            </a:r>
            <a:r>
              <a:rPr lang="en-US" dirty="0"/>
              <a:t> </a:t>
            </a:r>
            <a:r>
              <a:rPr lang="en-US" dirty="0" err="1"/>
              <a:t>kuin</a:t>
            </a:r>
            <a:r>
              <a:rPr lang="en-US" dirty="0"/>
              <a:t> </a:t>
            </a:r>
            <a:r>
              <a:rPr lang="en-US" dirty="0" err="1"/>
              <a:t>englanniksi</a:t>
            </a:r>
            <a:r>
              <a:rPr lang="en-US" dirty="0"/>
              <a:t> tai </a:t>
            </a:r>
            <a:r>
              <a:rPr lang="en-US" dirty="0" err="1"/>
              <a:t>kotimaisilla</a:t>
            </a:r>
            <a:r>
              <a:rPr lang="en-US" dirty="0"/>
              <a:t> </a:t>
            </a:r>
            <a:r>
              <a:rPr lang="en-US" dirty="0" err="1"/>
              <a:t>kielillä</a:t>
            </a:r>
            <a:r>
              <a:rPr lang="en-US" dirty="0"/>
              <a:t> </a:t>
            </a:r>
            <a:r>
              <a:rPr lang="en-US" dirty="0" err="1"/>
              <a:t>julkaisevissa</a:t>
            </a:r>
            <a:r>
              <a:rPr lang="en-US" dirty="0"/>
              <a:t> </a:t>
            </a:r>
            <a:r>
              <a:rPr lang="en-US" dirty="0" err="1"/>
              <a:t>lehdissä</a:t>
            </a:r>
            <a:endParaRPr lang="en-US" dirty="0"/>
          </a:p>
        </p:txBody>
      </p:sp>
      <p:sp>
        <p:nvSpPr>
          <p:cNvPr id="2" name="Title 1"/>
          <p:cNvSpPr>
            <a:spLocks noGrp="1"/>
          </p:cNvSpPr>
          <p:nvPr>
            <p:ph type="title"/>
          </p:nvPr>
        </p:nvSpPr>
        <p:spPr>
          <a:xfrm>
            <a:off x="432547" y="360363"/>
            <a:ext cx="5832646" cy="1066520"/>
          </a:xfrm>
        </p:spPr>
        <p:txBody>
          <a:bodyPr/>
          <a:lstStyle/>
          <a:p>
            <a:r>
              <a:rPr lang="fi-FI" dirty="0"/>
              <a:t>VERTAISARVIOITUJEN KANAVIEN TUNNISTAMINEN</a:t>
            </a:r>
          </a:p>
        </p:txBody>
      </p:sp>
      <p:sp>
        <p:nvSpPr>
          <p:cNvPr id="6" name="Slide Number Placeholder 5"/>
          <p:cNvSpPr>
            <a:spLocks noGrp="1"/>
          </p:cNvSpPr>
          <p:nvPr>
            <p:ph type="sldNum" sz="quarter" idx="12"/>
          </p:nvPr>
        </p:nvSpPr>
        <p:spPr/>
        <p:txBody>
          <a:bodyPr/>
          <a:lstStyle/>
          <a:p>
            <a:fld id="{8BA1D61E-DCAC-4F3F-A9E2-B5195B305580}" type="slidenum">
              <a:rPr lang="fi-FI" smtClean="0"/>
              <a:pPr/>
              <a:t>31</a:t>
            </a:fld>
            <a:endParaRPr lang="fi-FI"/>
          </a:p>
        </p:txBody>
      </p:sp>
      <p:pic>
        <p:nvPicPr>
          <p:cNvPr id="4" name="Kuva 3">
            <a:extLst>
              <a:ext uri="{FF2B5EF4-FFF2-40B4-BE49-F238E27FC236}">
                <a16:creationId xmlns:a16="http://schemas.microsoft.com/office/drawing/2014/main" id="{C337BD3D-B81C-4046-AF91-4C1F899459F1}"/>
              </a:ext>
            </a:extLst>
          </p:cNvPr>
          <p:cNvPicPr>
            <a:picLocks noChangeAspect="1"/>
          </p:cNvPicPr>
          <p:nvPr/>
        </p:nvPicPr>
        <p:blipFill>
          <a:blip r:embed="rId2"/>
          <a:stretch>
            <a:fillRect/>
          </a:stretch>
        </p:blipFill>
        <p:spPr>
          <a:xfrm>
            <a:off x="6337199" y="872619"/>
            <a:ext cx="5544617" cy="5315653"/>
          </a:xfrm>
          <a:prstGeom prst="rect">
            <a:avLst/>
          </a:prstGeom>
        </p:spPr>
      </p:pic>
    </p:spTree>
    <p:extLst>
      <p:ext uri="{BB962C8B-B14F-4D97-AF65-F5344CB8AC3E}">
        <p14:creationId xmlns:p14="http://schemas.microsoft.com/office/powerpoint/2010/main" val="120372482"/>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200"/>
            <a:ext cx="5400600" cy="4897139"/>
          </a:xfrm>
        </p:spPr>
        <p:txBody>
          <a:bodyPr/>
          <a:lstStyle/>
          <a:p>
            <a:r>
              <a:rPr lang="en-US" dirty="0"/>
              <a:t>16 % of 32,427 </a:t>
            </a:r>
            <a:r>
              <a:rPr lang="en-US" dirty="0" err="1"/>
              <a:t>tutkijoiden</a:t>
            </a:r>
            <a:r>
              <a:rPr lang="en-US" dirty="0"/>
              <a:t>/</a:t>
            </a:r>
            <a:r>
              <a:rPr lang="en-US" dirty="0" err="1"/>
              <a:t>yliopistojen</a:t>
            </a:r>
            <a:r>
              <a:rPr lang="en-US" dirty="0"/>
              <a:t> </a:t>
            </a:r>
            <a:r>
              <a:rPr lang="en-US" dirty="0" err="1"/>
              <a:t>itse</a:t>
            </a:r>
            <a:r>
              <a:rPr lang="en-US" dirty="0"/>
              <a:t> </a:t>
            </a:r>
            <a:r>
              <a:rPr lang="en-US" dirty="0" err="1"/>
              <a:t>vertaisarvioiduiksi</a:t>
            </a:r>
            <a:r>
              <a:rPr lang="en-US" dirty="0"/>
              <a:t> </a:t>
            </a:r>
            <a:r>
              <a:rPr lang="en-US" dirty="0" err="1"/>
              <a:t>ilmoittamasta</a:t>
            </a:r>
            <a:r>
              <a:rPr lang="en-US" dirty="0"/>
              <a:t> </a:t>
            </a:r>
            <a:r>
              <a:rPr lang="en-US" dirty="0" err="1"/>
              <a:t>vertaisarvioidusta</a:t>
            </a:r>
            <a:r>
              <a:rPr lang="en-US" dirty="0"/>
              <a:t> </a:t>
            </a:r>
            <a:r>
              <a:rPr lang="en-US" dirty="0" err="1"/>
              <a:t>jukaisusta</a:t>
            </a:r>
            <a:r>
              <a:rPr lang="en-US" dirty="0"/>
              <a:t> </a:t>
            </a:r>
            <a:r>
              <a:rPr lang="en-US" dirty="0" err="1"/>
              <a:t>oli</a:t>
            </a:r>
            <a:r>
              <a:rPr lang="en-US" dirty="0"/>
              <a:t> </a:t>
            </a:r>
            <a:r>
              <a:rPr lang="en-US" dirty="0" err="1"/>
              <a:t>julkaistu</a:t>
            </a:r>
            <a:r>
              <a:rPr lang="en-US" dirty="0"/>
              <a:t> </a:t>
            </a:r>
            <a:r>
              <a:rPr lang="en-US" dirty="0" err="1"/>
              <a:t>tasoluokan</a:t>
            </a:r>
            <a:r>
              <a:rPr lang="en-US" dirty="0"/>
              <a:t> 0 </a:t>
            </a:r>
            <a:r>
              <a:rPr lang="en-US" dirty="0" err="1"/>
              <a:t>kanavissa</a:t>
            </a:r>
            <a:r>
              <a:rPr lang="en-US" dirty="0"/>
              <a:t>, </a:t>
            </a:r>
            <a:r>
              <a:rPr lang="en-US" dirty="0" err="1"/>
              <a:t>joiden</a:t>
            </a:r>
            <a:r>
              <a:rPr lang="en-US" dirty="0"/>
              <a:t> </a:t>
            </a:r>
            <a:r>
              <a:rPr lang="en-US" dirty="0" err="1"/>
              <a:t>vertaisarviointi</a:t>
            </a:r>
            <a:r>
              <a:rPr lang="en-US" dirty="0"/>
              <a:t> status </a:t>
            </a:r>
            <a:r>
              <a:rPr lang="en-US" dirty="0" err="1"/>
              <a:t>saattaa</a:t>
            </a:r>
            <a:r>
              <a:rPr lang="en-US" dirty="0"/>
              <a:t> olla </a:t>
            </a:r>
            <a:r>
              <a:rPr lang="en-US" dirty="0" err="1"/>
              <a:t>kyseenalainen</a:t>
            </a:r>
            <a:r>
              <a:rPr lang="en-US" dirty="0"/>
              <a:t>.</a:t>
            </a:r>
          </a:p>
        </p:txBody>
      </p:sp>
      <p:sp>
        <p:nvSpPr>
          <p:cNvPr id="2" name="Title 1"/>
          <p:cNvSpPr>
            <a:spLocks noGrp="1"/>
          </p:cNvSpPr>
          <p:nvPr>
            <p:ph type="title"/>
          </p:nvPr>
        </p:nvSpPr>
        <p:spPr>
          <a:xfrm>
            <a:off x="432546" y="360363"/>
            <a:ext cx="5688631" cy="1066520"/>
          </a:xfrm>
        </p:spPr>
        <p:txBody>
          <a:bodyPr/>
          <a:lstStyle/>
          <a:p>
            <a:r>
              <a:rPr lang="fi-FI" dirty="0"/>
              <a:t>JULKAISUKANAVALUETTELO VS. ITSERAPORTOINTI</a:t>
            </a:r>
          </a:p>
        </p:txBody>
      </p:sp>
      <p:sp>
        <p:nvSpPr>
          <p:cNvPr id="6" name="Slide Number Placeholder 5"/>
          <p:cNvSpPr>
            <a:spLocks noGrp="1"/>
          </p:cNvSpPr>
          <p:nvPr>
            <p:ph type="sldNum" sz="quarter" idx="12"/>
          </p:nvPr>
        </p:nvSpPr>
        <p:spPr/>
        <p:txBody>
          <a:bodyPr/>
          <a:lstStyle/>
          <a:p>
            <a:fld id="{8BA1D61E-DCAC-4F3F-A9E2-B5195B305580}" type="slidenum">
              <a:rPr lang="fi-FI" smtClean="0"/>
              <a:pPr/>
              <a:t>32</a:t>
            </a:fld>
            <a:endParaRPr lang="fi-FI"/>
          </a:p>
        </p:txBody>
      </p:sp>
      <p:pic>
        <p:nvPicPr>
          <p:cNvPr id="4" name="Kuva 3">
            <a:extLst>
              <a:ext uri="{FF2B5EF4-FFF2-40B4-BE49-F238E27FC236}">
                <a16:creationId xmlns:a16="http://schemas.microsoft.com/office/drawing/2014/main" id="{E851B798-C07F-40F2-87F7-C7A5F037C29A}"/>
              </a:ext>
            </a:extLst>
          </p:cNvPr>
          <p:cNvPicPr>
            <a:picLocks noChangeAspect="1"/>
          </p:cNvPicPr>
          <p:nvPr/>
        </p:nvPicPr>
        <p:blipFill>
          <a:blip r:embed="rId2"/>
          <a:stretch>
            <a:fillRect/>
          </a:stretch>
        </p:blipFill>
        <p:spPr>
          <a:xfrm>
            <a:off x="6337201" y="893623"/>
            <a:ext cx="5548261" cy="5319147"/>
          </a:xfrm>
          <a:prstGeom prst="rect">
            <a:avLst/>
          </a:prstGeom>
        </p:spPr>
      </p:pic>
    </p:spTree>
    <p:extLst>
      <p:ext uri="{BB962C8B-B14F-4D97-AF65-F5344CB8AC3E}">
        <p14:creationId xmlns:p14="http://schemas.microsoft.com/office/powerpoint/2010/main" val="658198424"/>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200"/>
            <a:ext cx="5256584" cy="4897139"/>
          </a:xfrm>
        </p:spPr>
        <p:txBody>
          <a:bodyPr/>
          <a:lstStyle/>
          <a:p>
            <a:r>
              <a:rPr lang="en-US" dirty="0"/>
              <a:t>8 % 3596:sta </a:t>
            </a:r>
            <a:r>
              <a:rPr lang="en-US" dirty="0" err="1"/>
              <a:t>suomalaisten</a:t>
            </a:r>
            <a:r>
              <a:rPr lang="en-US" dirty="0"/>
              <a:t> </a:t>
            </a:r>
            <a:r>
              <a:rPr lang="en-US" dirty="0" err="1"/>
              <a:t>yliopistojen</a:t>
            </a:r>
            <a:r>
              <a:rPr lang="en-US" dirty="0"/>
              <a:t> </a:t>
            </a:r>
            <a:r>
              <a:rPr lang="en-US" dirty="0" err="1"/>
              <a:t>yhteisjulkaisusta</a:t>
            </a:r>
            <a:r>
              <a:rPr lang="en-US" dirty="0"/>
              <a:t> </a:t>
            </a:r>
            <a:r>
              <a:rPr lang="en-US" dirty="0" err="1"/>
              <a:t>oli</a:t>
            </a:r>
            <a:r>
              <a:rPr lang="en-US" dirty="0"/>
              <a:t> </a:t>
            </a:r>
            <a:r>
              <a:rPr lang="en-US" dirty="0" err="1"/>
              <a:t>raportoitu</a:t>
            </a:r>
            <a:r>
              <a:rPr lang="en-US" dirty="0"/>
              <a:t> </a:t>
            </a:r>
            <a:r>
              <a:rPr lang="en-US" dirty="0" err="1"/>
              <a:t>ristiriitaisesti</a:t>
            </a:r>
            <a:r>
              <a:rPr lang="en-US" dirty="0"/>
              <a:t> </a:t>
            </a:r>
            <a:r>
              <a:rPr lang="en-US" dirty="0" err="1"/>
              <a:t>sekä</a:t>
            </a:r>
            <a:r>
              <a:rPr lang="en-US" dirty="0"/>
              <a:t> </a:t>
            </a:r>
            <a:r>
              <a:rPr lang="en-US" dirty="0" err="1"/>
              <a:t>vertaisarvioiduksi</a:t>
            </a:r>
            <a:r>
              <a:rPr lang="en-US" dirty="0"/>
              <a:t> </a:t>
            </a:r>
            <a:r>
              <a:rPr lang="en-US" dirty="0" err="1"/>
              <a:t>että</a:t>
            </a:r>
            <a:r>
              <a:rPr lang="en-US" dirty="0"/>
              <a:t> </a:t>
            </a:r>
            <a:r>
              <a:rPr lang="en-US" dirty="0" err="1"/>
              <a:t>vertaisarvioimattomaksi</a:t>
            </a:r>
            <a:r>
              <a:rPr lang="en-US" dirty="0"/>
              <a:t> </a:t>
            </a:r>
            <a:r>
              <a:rPr lang="en-US" dirty="0" err="1"/>
              <a:t>julkaisuksi</a:t>
            </a:r>
            <a:r>
              <a:rPr lang="en-US" dirty="0"/>
              <a:t>.  </a:t>
            </a:r>
          </a:p>
          <a:p>
            <a:r>
              <a:rPr lang="en-US" dirty="0" err="1"/>
              <a:t>Vertaisarviointi-statusta</a:t>
            </a:r>
            <a:r>
              <a:rPr lang="en-US" dirty="0"/>
              <a:t> </a:t>
            </a:r>
            <a:r>
              <a:rPr lang="en-US" dirty="0" err="1"/>
              <a:t>koskevat</a:t>
            </a:r>
            <a:r>
              <a:rPr lang="en-US" dirty="0"/>
              <a:t> </a:t>
            </a:r>
            <a:r>
              <a:rPr lang="en-US" dirty="0" err="1"/>
              <a:t>epäselvyydet</a:t>
            </a:r>
            <a:r>
              <a:rPr lang="en-US" dirty="0"/>
              <a:t> </a:t>
            </a:r>
            <a:r>
              <a:rPr lang="en-US" dirty="0" err="1"/>
              <a:t>olivat</a:t>
            </a:r>
            <a:r>
              <a:rPr lang="en-US" dirty="0"/>
              <a:t> </a:t>
            </a:r>
            <a:r>
              <a:rPr lang="en-US" dirty="0" err="1"/>
              <a:t>yleisempiä</a:t>
            </a:r>
            <a:r>
              <a:rPr lang="en-US" dirty="0"/>
              <a:t>:</a:t>
            </a:r>
          </a:p>
          <a:p>
            <a:pPr lvl="1"/>
            <a:r>
              <a:rPr lang="en-US" dirty="0" err="1"/>
              <a:t>Humanistisissa</a:t>
            </a:r>
            <a:r>
              <a:rPr lang="en-US" dirty="0"/>
              <a:t> </a:t>
            </a:r>
            <a:r>
              <a:rPr lang="en-US" dirty="0" err="1"/>
              <a:t>kuin</a:t>
            </a:r>
            <a:r>
              <a:rPr lang="en-US" dirty="0"/>
              <a:t> </a:t>
            </a:r>
            <a:r>
              <a:rPr lang="en-US" dirty="0" err="1"/>
              <a:t>yhteiskuntatieteissä</a:t>
            </a:r>
            <a:endParaRPr lang="en-US" dirty="0"/>
          </a:p>
          <a:p>
            <a:pPr lvl="1"/>
            <a:r>
              <a:rPr lang="en-US" dirty="0" err="1"/>
              <a:t>Kotimaisilla</a:t>
            </a:r>
            <a:r>
              <a:rPr lang="en-US" dirty="0"/>
              <a:t> </a:t>
            </a:r>
            <a:r>
              <a:rPr lang="en-US" dirty="0" err="1"/>
              <a:t>kielillä</a:t>
            </a:r>
            <a:r>
              <a:rPr lang="en-US" dirty="0"/>
              <a:t> </a:t>
            </a:r>
            <a:r>
              <a:rPr lang="en-US" dirty="0" err="1"/>
              <a:t>kuin</a:t>
            </a:r>
            <a:r>
              <a:rPr lang="en-US" dirty="0"/>
              <a:t> </a:t>
            </a:r>
            <a:r>
              <a:rPr lang="en-US" dirty="0" err="1"/>
              <a:t>vierailla</a:t>
            </a:r>
            <a:r>
              <a:rPr lang="en-US" dirty="0"/>
              <a:t> </a:t>
            </a:r>
            <a:r>
              <a:rPr lang="en-US" dirty="0" err="1"/>
              <a:t>kielillä</a:t>
            </a:r>
            <a:r>
              <a:rPr lang="en-US" dirty="0"/>
              <a:t> </a:t>
            </a:r>
          </a:p>
          <a:p>
            <a:pPr lvl="1"/>
            <a:r>
              <a:rPr lang="en-US" dirty="0" err="1"/>
              <a:t>Kirjajulkaisuissa</a:t>
            </a:r>
            <a:r>
              <a:rPr lang="en-US" dirty="0"/>
              <a:t> </a:t>
            </a:r>
            <a:r>
              <a:rPr lang="en-US" dirty="0" err="1"/>
              <a:t>kuin</a:t>
            </a:r>
            <a:r>
              <a:rPr lang="en-US" dirty="0"/>
              <a:t> </a:t>
            </a:r>
            <a:r>
              <a:rPr lang="en-US" dirty="0" err="1"/>
              <a:t>lehtiartikkeleissa</a:t>
            </a:r>
            <a:endParaRPr lang="en-US" dirty="0"/>
          </a:p>
          <a:p>
            <a:endParaRPr lang="en-US" dirty="0"/>
          </a:p>
        </p:txBody>
      </p:sp>
      <p:sp>
        <p:nvSpPr>
          <p:cNvPr id="2" name="Title 1"/>
          <p:cNvSpPr>
            <a:spLocks noGrp="1"/>
          </p:cNvSpPr>
          <p:nvPr>
            <p:ph type="title"/>
          </p:nvPr>
        </p:nvSpPr>
        <p:spPr>
          <a:xfrm>
            <a:off x="432546" y="360363"/>
            <a:ext cx="5760639" cy="1066520"/>
          </a:xfrm>
        </p:spPr>
        <p:txBody>
          <a:bodyPr/>
          <a:lstStyle/>
          <a:p>
            <a:r>
              <a:rPr lang="fi-FI" dirty="0"/>
              <a:t>YLIOPISTOJEN YHTEISJULKAISUT</a:t>
            </a:r>
          </a:p>
        </p:txBody>
      </p:sp>
      <p:sp>
        <p:nvSpPr>
          <p:cNvPr id="6" name="Slide Number Placeholder 5"/>
          <p:cNvSpPr>
            <a:spLocks noGrp="1"/>
          </p:cNvSpPr>
          <p:nvPr>
            <p:ph type="sldNum" sz="quarter" idx="12"/>
          </p:nvPr>
        </p:nvSpPr>
        <p:spPr/>
        <p:txBody>
          <a:bodyPr/>
          <a:lstStyle/>
          <a:p>
            <a:fld id="{8BA1D61E-DCAC-4F3F-A9E2-B5195B305580}" type="slidenum">
              <a:rPr lang="fi-FI" smtClean="0"/>
              <a:pPr/>
              <a:t>33</a:t>
            </a:fld>
            <a:endParaRPr lang="fi-FI"/>
          </a:p>
        </p:txBody>
      </p:sp>
      <p:pic>
        <p:nvPicPr>
          <p:cNvPr id="7" name="Kuva 6">
            <a:extLst>
              <a:ext uri="{FF2B5EF4-FFF2-40B4-BE49-F238E27FC236}">
                <a16:creationId xmlns:a16="http://schemas.microsoft.com/office/drawing/2014/main" id="{12D16A16-CC19-41AA-91AF-50DF5E2138C0}"/>
              </a:ext>
            </a:extLst>
          </p:cNvPr>
          <p:cNvPicPr>
            <a:picLocks noChangeAspect="1"/>
          </p:cNvPicPr>
          <p:nvPr/>
        </p:nvPicPr>
        <p:blipFill>
          <a:blip r:embed="rId2"/>
          <a:stretch>
            <a:fillRect/>
          </a:stretch>
        </p:blipFill>
        <p:spPr>
          <a:xfrm>
            <a:off x="6337201" y="893623"/>
            <a:ext cx="5562303" cy="5332608"/>
          </a:xfrm>
          <a:prstGeom prst="rect">
            <a:avLst/>
          </a:prstGeom>
        </p:spPr>
      </p:pic>
    </p:spTree>
    <p:extLst>
      <p:ext uri="{BB962C8B-B14F-4D97-AF65-F5344CB8AC3E}">
        <p14:creationId xmlns:p14="http://schemas.microsoft.com/office/powerpoint/2010/main" val="1244715877"/>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4"/>
          </p:nvPr>
        </p:nvSpPr>
        <p:spPr/>
        <p:txBody>
          <a:body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p>
            <a:r>
              <a:rPr lang="fi-FI"/>
              <a:t>Presentation name</a:t>
            </a:r>
            <a:endParaRPr lang="fi-FI" dirty="0"/>
          </a:p>
        </p:txBody>
      </p:sp>
      <p:sp>
        <p:nvSpPr>
          <p:cNvPr id="4" name="Slide Number Placeholder 3"/>
          <p:cNvSpPr>
            <a:spLocks noGrp="1"/>
          </p:cNvSpPr>
          <p:nvPr>
            <p:ph type="sldNum" sz="quarter" idx="16"/>
          </p:nvPr>
        </p:nvSpPr>
        <p:spPr/>
        <p:txBody>
          <a:bodyPr/>
          <a:lstStyle/>
          <a:p>
            <a:fld id="{8BA1D61E-DCAC-4F3F-A9E2-B5195B305580}" type="slidenum">
              <a:rPr lang="fi-FI" smtClean="0"/>
              <a:pPr/>
              <a:t>34</a:t>
            </a:fld>
            <a:endParaRPr lang="fi-FI" dirty="0"/>
          </a:p>
        </p:txBody>
      </p:sp>
      <p:sp>
        <p:nvSpPr>
          <p:cNvPr id="5" name="Title 4"/>
          <p:cNvSpPr>
            <a:spLocks noGrp="1"/>
          </p:cNvSpPr>
          <p:nvPr>
            <p:ph type="ctrTitle"/>
          </p:nvPr>
        </p:nvSpPr>
        <p:spPr>
          <a:xfrm>
            <a:off x="1332645" y="1799803"/>
            <a:ext cx="9433047" cy="3796342"/>
          </a:xfrm>
        </p:spPr>
        <p:txBody>
          <a:bodyPr/>
          <a:lstStyle/>
          <a:p>
            <a:r>
              <a:rPr lang="en-US" sz="3600" dirty="0"/>
              <a:t>6. YHTEENVETO</a:t>
            </a:r>
            <a:br>
              <a:rPr lang="en-US" sz="3600" dirty="0"/>
            </a:br>
            <a:br>
              <a:rPr lang="en-US" sz="3600" dirty="0"/>
            </a:br>
            <a:br>
              <a:rPr lang="en-US" sz="3600" dirty="0"/>
            </a:br>
            <a:br>
              <a:rPr lang="nn-NO" sz="2400" dirty="0"/>
            </a:br>
            <a:br>
              <a:rPr lang="nn-NO" sz="2400" dirty="0"/>
            </a:br>
            <a:endParaRPr lang="en-US" sz="2400" dirty="0"/>
          </a:p>
        </p:txBody>
      </p:sp>
    </p:spTree>
    <p:extLst>
      <p:ext uri="{BB962C8B-B14F-4D97-AF65-F5344CB8AC3E}">
        <p14:creationId xmlns:p14="http://schemas.microsoft.com/office/powerpoint/2010/main" val="3185449371"/>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200"/>
            <a:ext cx="11017224" cy="4897139"/>
          </a:xfrm>
        </p:spPr>
        <p:txBody>
          <a:bodyPr/>
          <a:lstStyle/>
          <a:p>
            <a:r>
              <a:rPr lang="en-US" dirty="0"/>
              <a:t>Tutkimuksen </a:t>
            </a:r>
            <a:r>
              <a:rPr lang="en-US" dirty="0" err="1"/>
              <a:t>arviointi</a:t>
            </a:r>
            <a:r>
              <a:rPr lang="en-US" dirty="0"/>
              <a:t>- ja </a:t>
            </a:r>
            <a:r>
              <a:rPr lang="en-US" dirty="0" err="1"/>
              <a:t>rahoitusjärjestelmissä</a:t>
            </a:r>
            <a:r>
              <a:rPr lang="en-US" dirty="0"/>
              <a:t> on </a:t>
            </a:r>
            <a:r>
              <a:rPr lang="en-US" dirty="0" err="1"/>
              <a:t>huomioitava</a:t>
            </a:r>
            <a:r>
              <a:rPr lang="en-US" dirty="0"/>
              <a:t>, </a:t>
            </a:r>
            <a:r>
              <a:rPr lang="en-US" dirty="0" err="1"/>
              <a:t>että</a:t>
            </a:r>
            <a:r>
              <a:rPr lang="en-US" dirty="0"/>
              <a:t> </a:t>
            </a:r>
            <a:r>
              <a:rPr lang="en-US" dirty="0" err="1"/>
              <a:t>vertaisarvioitujen</a:t>
            </a:r>
            <a:r>
              <a:rPr lang="en-US" dirty="0"/>
              <a:t> </a:t>
            </a:r>
            <a:r>
              <a:rPr lang="en-US" dirty="0" err="1"/>
              <a:t>julkaisujen</a:t>
            </a:r>
            <a:r>
              <a:rPr lang="en-US" dirty="0"/>
              <a:t> tai </a:t>
            </a:r>
            <a:r>
              <a:rPr lang="en-US" dirty="0" err="1"/>
              <a:t>julkaisukanavien</a:t>
            </a:r>
            <a:r>
              <a:rPr lang="en-US" dirty="0"/>
              <a:t> </a:t>
            </a:r>
            <a:r>
              <a:rPr lang="en-US" dirty="0" err="1"/>
              <a:t>määrittely</a:t>
            </a:r>
            <a:r>
              <a:rPr lang="en-US" dirty="0"/>
              <a:t> </a:t>
            </a:r>
            <a:r>
              <a:rPr lang="en-US" dirty="0" err="1"/>
              <a:t>ei</a:t>
            </a:r>
            <a:r>
              <a:rPr lang="en-US" dirty="0"/>
              <a:t> ole </a:t>
            </a:r>
            <a:r>
              <a:rPr lang="en-US" dirty="0" err="1"/>
              <a:t>aina</a:t>
            </a:r>
            <a:r>
              <a:rPr lang="en-US" dirty="0"/>
              <a:t> </a:t>
            </a:r>
            <a:r>
              <a:rPr lang="en-US" dirty="0" err="1"/>
              <a:t>yksiselitteistä</a:t>
            </a:r>
            <a:endParaRPr lang="en-US" dirty="0"/>
          </a:p>
          <a:p>
            <a:r>
              <a:rPr lang="en-US" dirty="0" err="1"/>
              <a:t>Usein</a:t>
            </a:r>
            <a:r>
              <a:rPr lang="en-US" dirty="0"/>
              <a:t> </a:t>
            </a:r>
            <a:r>
              <a:rPr lang="en-US" dirty="0" err="1"/>
              <a:t>arviointi</a:t>
            </a:r>
            <a:r>
              <a:rPr lang="en-US" dirty="0"/>
              <a:t>-, </a:t>
            </a:r>
            <a:r>
              <a:rPr lang="en-US" dirty="0" err="1"/>
              <a:t>rahoitus</a:t>
            </a:r>
            <a:r>
              <a:rPr lang="en-US" dirty="0"/>
              <a:t>- ja </a:t>
            </a:r>
            <a:r>
              <a:rPr lang="en-US" dirty="0" err="1"/>
              <a:t>tietojärjestelmät</a:t>
            </a:r>
            <a:r>
              <a:rPr lang="en-US" dirty="0"/>
              <a:t> </a:t>
            </a:r>
            <a:r>
              <a:rPr lang="en-US" dirty="0" err="1"/>
              <a:t>noudattavat</a:t>
            </a:r>
            <a:r>
              <a:rPr lang="en-US" dirty="0"/>
              <a:t> </a:t>
            </a:r>
            <a:r>
              <a:rPr lang="en-US" dirty="0" err="1"/>
              <a:t>muodollista</a:t>
            </a:r>
            <a:r>
              <a:rPr lang="en-US" dirty="0"/>
              <a:t> </a:t>
            </a:r>
            <a:r>
              <a:rPr lang="en-US" dirty="0" err="1"/>
              <a:t>vertaisarvioinnin</a:t>
            </a:r>
            <a:r>
              <a:rPr lang="en-US" dirty="0"/>
              <a:t> </a:t>
            </a:r>
            <a:r>
              <a:rPr lang="en-US" dirty="0" err="1"/>
              <a:t>määritelmää</a:t>
            </a:r>
            <a:r>
              <a:rPr lang="en-US" dirty="0"/>
              <a:t>, </a:t>
            </a:r>
            <a:r>
              <a:rPr lang="en-US" dirty="0" err="1"/>
              <a:t>mikä</a:t>
            </a:r>
            <a:r>
              <a:rPr lang="en-US" dirty="0"/>
              <a:t> </a:t>
            </a:r>
            <a:r>
              <a:rPr lang="en-US" dirty="0" err="1"/>
              <a:t>ei</a:t>
            </a:r>
            <a:r>
              <a:rPr lang="en-US" dirty="0"/>
              <a:t> </a:t>
            </a:r>
            <a:r>
              <a:rPr lang="en-US" dirty="0" err="1"/>
              <a:t>välttämättä</a:t>
            </a:r>
            <a:r>
              <a:rPr lang="en-US" dirty="0"/>
              <a:t> </a:t>
            </a:r>
            <a:r>
              <a:rPr lang="en-US" dirty="0" err="1"/>
              <a:t>vastaa</a:t>
            </a:r>
            <a:r>
              <a:rPr lang="en-US" dirty="0"/>
              <a:t> </a:t>
            </a:r>
            <a:r>
              <a:rPr lang="en-US" dirty="0" err="1"/>
              <a:t>tutkijoiden</a:t>
            </a:r>
            <a:r>
              <a:rPr lang="en-US" dirty="0"/>
              <a:t> </a:t>
            </a:r>
            <a:r>
              <a:rPr lang="en-US" dirty="0" err="1"/>
              <a:t>omaa</a:t>
            </a:r>
            <a:r>
              <a:rPr lang="en-US" dirty="0"/>
              <a:t> </a:t>
            </a:r>
            <a:r>
              <a:rPr lang="en-US" dirty="0" err="1"/>
              <a:t>näkemystä</a:t>
            </a:r>
            <a:r>
              <a:rPr lang="en-US" dirty="0"/>
              <a:t> </a:t>
            </a:r>
            <a:r>
              <a:rPr lang="en-US" dirty="0" err="1"/>
              <a:t>julkaisun</a:t>
            </a:r>
            <a:r>
              <a:rPr lang="en-US" dirty="0"/>
              <a:t> </a:t>
            </a:r>
            <a:r>
              <a:rPr lang="en-US" dirty="0" err="1"/>
              <a:t>statuksesta</a:t>
            </a:r>
            <a:r>
              <a:rPr lang="en-US" dirty="0"/>
              <a:t>.</a:t>
            </a:r>
          </a:p>
          <a:p>
            <a:r>
              <a:rPr lang="en-US" dirty="0" err="1"/>
              <a:t>Epäselvyydet</a:t>
            </a:r>
            <a:r>
              <a:rPr lang="en-US" dirty="0"/>
              <a:t> </a:t>
            </a:r>
            <a:r>
              <a:rPr lang="en-US" dirty="0" err="1"/>
              <a:t>vertaisarvoitujen</a:t>
            </a:r>
            <a:r>
              <a:rPr lang="en-US" dirty="0"/>
              <a:t> </a:t>
            </a:r>
            <a:r>
              <a:rPr lang="en-US" dirty="0" err="1"/>
              <a:t>julkaisujen</a:t>
            </a:r>
            <a:r>
              <a:rPr lang="en-US" dirty="0"/>
              <a:t> </a:t>
            </a:r>
            <a:r>
              <a:rPr lang="en-US" dirty="0" err="1"/>
              <a:t>märittelyssä</a:t>
            </a:r>
            <a:r>
              <a:rPr lang="en-US" dirty="0"/>
              <a:t> </a:t>
            </a:r>
            <a:r>
              <a:rPr lang="en-US" dirty="0" err="1"/>
              <a:t>ovat</a:t>
            </a:r>
            <a:r>
              <a:rPr lang="en-US" dirty="0"/>
              <a:t> </a:t>
            </a:r>
            <a:r>
              <a:rPr lang="en-US" dirty="0" err="1"/>
              <a:t>erityisen</a:t>
            </a:r>
            <a:r>
              <a:rPr lang="en-US" dirty="0"/>
              <a:t> </a:t>
            </a:r>
            <a:r>
              <a:rPr lang="en-US" dirty="0" err="1"/>
              <a:t>ongelmallisia</a:t>
            </a:r>
            <a:r>
              <a:rPr lang="en-US" dirty="0"/>
              <a:t> </a:t>
            </a:r>
            <a:r>
              <a:rPr lang="en-US" dirty="0" err="1"/>
              <a:t>yksilötasolla</a:t>
            </a:r>
            <a:r>
              <a:rPr lang="en-US" dirty="0"/>
              <a:t>: </a:t>
            </a:r>
            <a:r>
              <a:rPr lang="en-US" dirty="0" err="1"/>
              <a:t>julkaisujen</a:t>
            </a:r>
            <a:r>
              <a:rPr lang="en-US" dirty="0"/>
              <a:t> </a:t>
            </a:r>
            <a:r>
              <a:rPr lang="en-US" dirty="0" err="1"/>
              <a:t>merkityksen</a:t>
            </a:r>
            <a:r>
              <a:rPr lang="en-US" dirty="0"/>
              <a:t> </a:t>
            </a:r>
            <a:r>
              <a:rPr lang="en-US" dirty="0" err="1"/>
              <a:t>arviointi</a:t>
            </a:r>
            <a:r>
              <a:rPr lang="en-US" dirty="0"/>
              <a:t> </a:t>
            </a:r>
            <a:r>
              <a:rPr lang="en-US" dirty="0" err="1"/>
              <a:t>tulisikin</a:t>
            </a:r>
            <a:r>
              <a:rPr lang="en-US" dirty="0"/>
              <a:t> </a:t>
            </a:r>
            <a:r>
              <a:rPr lang="en-US" dirty="0" err="1"/>
              <a:t>tapahtua</a:t>
            </a:r>
            <a:r>
              <a:rPr lang="en-US" dirty="0"/>
              <a:t> </a:t>
            </a:r>
            <a:r>
              <a:rPr lang="en-US" dirty="0" err="1"/>
              <a:t>sisällön</a:t>
            </a:r>
            <a:r>
              <a:rPr lang="en-US" dirty="0"/>
              <a:t> </a:t>
            </a:r>
            <a:r>
              <a:rPr lang="en-US" dirty="0" err="1"/>
              <a:t>eikä</a:t>
            </a:r>
            <a:r>
              <a:rPr lang="en-US" dirty="0"/>
              <a:t> </a:t>
            </a:r>
            <a:r>
              <a:rPr lang="en-US" dirty="0" err="1"/>
              <a:t>kanavan</a:t>
            </a:r>
            <a:r>
              <a:rPr lang="en-US" dirty="0"/>
              <a:t> </a:t>
            </a:r>
            <a:r>
              <a:rPr lang="en-US" dirty="0" err="1"/>
              <a:t>perusteella</a:t>
            </a:r>
            <a:r>
              <a:rPr lang="en-US" dirty="0"/>
              <a:t>.</a:t>
            </a:r>
          </a:p>
          <a:p>
            <a:r>
              <a:rPr lang="en-US" dirty="0" err="1"/>
              <a:t>Tutkimustietojärjestelmien</a:t>
            </a:r>
            <a:r>
              <a:rPr lang="en-US" dirty="0"/>
              <a:t> </a:t>
            </a:r>
            <a:r>
              <a:rPr lang="en-US" dirty="0" err="1"/>
              <a:t>tulisi</a:t>
            </a:r>
            <a:r>
              <a:rPr lang="en-US" dirty="0"/>
              <a:t> olla </a:t>
            </a:r>
            <a:r>
              <a:rPr lang="en-US" dirty="0" err="1"/>
              <a:t>riittävän</a:t>
            </a:r>
            <a:r>
              <a:rPr lang="en-US" dirty="0"/>
              <a:t> </a:t>
            </a:r>
            <a:r>
              <a:rPr lang="en-US" dirty="0" err="1"/>
              <a:t>laajasti</a:t>
            </a:r>
            <a:r>
              <a:rPr lang="en-US" dirty="0"/>
              <a:t> </a:t>
            </a:r>
            <a:r>
              <a:rPr lang="en-US" dirty="0" err="1"/>
              <a:t>julkaisuja</a:t>
            </a:r>
            <a:r>
              <a:rPr lang="en-US" dirty="0"/>
              <a:t> </a:t>
            </a:r>
            <a:r>
              <a:rPr lang="en-US" dirty="0" err="1"/>
              <a:t>sisältäviä</a:t>
            </a:r>
            <a:r>
              <a:rPr lang="en-US" dirty="0"/>
              <a:t>, </a:t>
            </a:r>
            <a:r>
              <a:rPr lang="en-US" dirty="0" err="1"/>
              <a:t>jotta</a:t>
            </a:r>
            <a:r>
              <a:rPr lang="en-US" dirty="0"/>
              <a:t> </a:t>
            </a:r>
            <a:r>
              <a:rPr lang="en-US" dirty="0" err="1"/>
              <a:t>tutkijat</a:t>
            </a:r>
            <a:r>
              <a:rPr lang="en-US" dirty="0"/>
              <a:t> </a:t>
            </a:r>
            <a:r>
              <a:rPr lang="en-US" dirty="0" err="1"/>
              <a:t>voivat</a:t>
            </a:r>
            <a:r>
              <a:rPr lang="en-US" dirty="0"/>
              <a:t> </a:t>
            </a:r>
            <a:r>
              <a:rPr lang="en-US" dirty="0" err="1"/>
              <a:t>hyödyntää</a:t>
            </a:r>
            <a:r>
              <a:rPr lang="en-US" dirty="0"/>
              <a:t> </a:t>
            </a:r>
            <a:r>
              <a:rPr lang="en-US" dirty="0" err="1"/>
              <a:t>samaa</a:t>
            </a:r>
            <a:r>
              <a:rPr lang="en-US" dirty="0"/>
              <a:t> </a:t>
            </a:r>
            <a:r>
              <a:rPr lang="en-US" dirty="0" err="1"/>
              <a:t>tietopohjaa</a:t>
            </a:r>
            <a:r>
              <a:rPr lang="en-US" dirty="0"/>
              <a:t> </a:t>
            </a:r>
            <a:r>
              <a:rPr lang="en-US" dirty="0" err="1"/>
              <a:t>joustavasti</a:t>
            </a:r>
            <a:r>
              <a:rPr lang="en-US" dirty="0"/>
              <a:t> </a:t>
            </a:r>
            <a:r>
              <a:rPr lang="en-US" dirty="0" err="1"/>
              <a:t>julkaisujen</a:t>
            </a:r>
            <a:r>
              <a:rPr lang="en-US" dirty="0"/>
              <a:t> </a:t>
            </a:r>
            <a:r>
              <a:rPr lang="en-US" dirty="0" err="1"/>
              <a:t>raportointiin</a:t>
            </a:r>
            <a:r>
              <a:rPr lang="en-US" dirty="0"/>
              <a:t> tai </a:t>
            </a:r>
            <a:r>
              <a:rPr lang="en-US" dirty="0" err="1"/>
              <a:t>omassa</a:t>
            </a:r>
            <a:r>
              <a:rPr lang="en-US" dirty="0"/>
              <a:t> </a:t>
            </a:r>
            <a:r>
              <a:rPr lang="en-US" dirty="0" err="1"/>
              <a:t>julkaisuluettelossa</a:t>
            </a:r>
            <a:r>
              <a:rPr lang="en-US" dirty="0"/>
              <a:t>.</a:t>
            </a:r>
          </a:p>
          <a:p>
            <a:r>
              <a:rPr lang="en-US" dirty="0" err="1"/>
              <a:t>Vertaiarvioitujen</a:t>
            </a:r>
            <a:r>
              <a:rPr lang="en-US" dirty="0"/>
              <a:t> </a:t>
            </a:r>
            <a:r>
              <a:rPr lang="en-US" dirty="0" err="1"/>
              <a:t>julkaisujen</a:t>
            </a:r>
            <a:r>
              <a:rPr lang="en-US" dirty="0"/>
              <a:t> </a:t>
            </a:r>
            <a:r>
              <a:rPr lang="en-US" dirty="0" err="1"/>
              <a:t>määrittelyyn</a:t>
            </a:r>
            <a:r>
              <a:rPr lang="en-US" dirty="0"/>
              <a:t> </a:t>
            </a:r>
            <a:r>
              <a:rPr lang="en-US" dirty="0" err="1"/>
              <a:t>ansioluettelossa</a:t>
            </a:r>
            <a:r>
              <a:rPr lang="en-US" dirty="0"/>
              <a:t> </a:t>
            </a:r>
            <a:r>
              <a:rPr lang="en-US" dirty="0" err="1"/>
              <a:t>voi</a:t>
            </a:r>
            <a:r>
              <a:rPr lang="en-US" dirty="0"/>
              <a:t> </a:t>
            </a:r>
            <a:r>
              <a:rPr lang="en-US" dirty="0" err="1"/>
              <a:t>periaatteessa</a:t>
            </a:r>
            <a:r>
              <a:rPr lang="en-US" dirty="0"/>
              <a:t> </a:t>
            </a:r>
            <a:r>
              <a:rPr lang="en-US" dirty="0" err="1"/>
              <a:t>liittyä</a:t>
            </a:r>
            <a:r>
              <a:rPr lang="en-US" dirty="0"/>
              <a:t> </a:t>
            </a:r>
            <a:r>
              <a:rPr lang="en-US" dirty="0" err="1"/>
              <a:t>myös</a:t>
            </a:r>
            <a:r>
              <a:rPr lang="en-US" dirty="0"/>
              <a:t> </a:t>
            </a:r>
            <a:r>
              <a:rPr lang="en-US" dirty="0" err="1"/>
              <a:t>Hyvän</a:t>
            </a:r>
            <a:r>
              <a:rPr lang="en-US" dirty="0"/>
              <a:t> </a:t>
            </a:r>
            <a:r>
              <a:rPr lang="en-US" dirty="0" err="1"/>
              <a:t>tieteellisen</a:t>
            </a:r>
            <a:r>
              <a:rPr lang="en-US" dirty="0"/>
              <a:t> </a:t>
            </a:r>
            <a:r>
              <a:rPr lang="en-US" dirty="0" err="1"/>
              <a:t>käytännön</a:t>
            </a:r>
            <a:r>
              <a:rPr lang="en-US" dirty="0"/>
              <a:t> </a:t>
            </a:r>
            <a:r>
              <a:rPr lang="en-US" dirty="0" err="1"/>
              <a:t>loukkaus</a:t>
            </a:r>
            <a:r>
              <a:rPr lang="en-US" dirty="0"/>
              <a:t>.</a:t>
            </a:r>
          </a:p>
          <a:p>
            <a:r>
              <a:rPr lang="en-US" dirty="0" err="1"/>
              <a:t>Arviointilausuntojen</a:t>
            </a:r>
            <a:r>
              <a:rPr lang="en-US" dirty="0"/>
              <a:t> (</a:t>
            </a:r>
            <a:r>
              <a:rPr lang="en-US" dirty="0" err="1"/>
              <a:t>ei</a:t>
            </a:r>
            <a:r>
              <a:rPr lang="en-US" dirty="0"/>
              <a:t> </a:t>
            </a:r>
            <a:r>
              <a:rPr lang="en-US" dirty="0" err="1"/>
              <a:t>välttämättä</a:t>
            </a:r>
            <a:r>
              <a:rPr lang="en-US" dirty="0"/>
              <a:t> </a:t>
            </a:r>
            <a:r>
              <a:rPr lang="en-US" dirty="0" err="1"/>
              <a:t>identiteettien</a:t>
            </a:r>
            <a:r>
              <a:rPr lang="en-US" dirty="0"/>
              <a:t>) </a:t>
            </a:r>
            <a:r>
              <a:rPr lang="en-US" dirty="0" err="1"/>
              <a:t>avoimuus</a:t>
            </a:r>
            <a:r>
              <a:rPr lang="en-US" dirty="0"/>
              <a:t> </a:t>
            </a:r>
            <a:r>
              <a:rPr lang="en-US" dirty="0" err="1"/>
              <a:t>lisäisi</a:t>
            </a:r>
            <a:r>
              <a:rPr lang="en-US" dirty="0"/>
              <a:t> </a:t>
            </a:r>
            <a:r>
              <a:rPr lang="en-US" dirty="0" err="1"/>
              <a:t>läpinäkyvyyttä</a:t>
            </a:r>
            <a:r>
              <a:rPr lang="en-US" dirty="0"/>
              <a:t> </a:t>
            </a:r>
            <a:r>
              <a:rPr lang="en-US" dirty="0" err="1"/>
              <a:t>julkaisukanavan</a:t>
            </a:r>
            <a:r>
              <a:rPr lang="en-US" dirty="0"/>
              <a:t>, </a:t>
            </a:r>
            <a:r>
              <a:rPr lang="en-US" dirty="0" err="1"/>
              <a:t>arvioijien</a:t>
            </a:r>
            <a:r>
              <a:rPr lang="en-US" dirty="0"/>
              <a:t> ja </a:t>
            </a:r>
            <a:r>
              <a:rPr lang="en-US" dirty="0" err="1"/>
              <a:t>julkaisun</a:t>
            </a:r>
            <a:r>
              <a:rPr lang="en-US" dirty="0"/>
              <a:t> </a:t>
            </a:r>
            <a:r>
              <a:rPr lang="en-US" dirty="0" err="1"/>
              <a:t>tekijöiden</a:t>
            </a:r>
            <a:r>
              <a:rPr lang="en-US" dirty="0"/>
              <a:t> </a:t>
            </a:r>
            <a:r>
              <a:rPr lang="en-US" dirty="0" err="1"/>
              <a:t>toiminnasta</a:t>
            </a:r>
            <a:r>
              <a:rPr lang="en-US" dirty="0"/>
              <a:t>.  </a:t>
            </a:r>
          </a:p>
          <a:p>
            <a:endParaRPr lang="en-US" dirty="0"/>
          </a:p>
        </p:txBody>
      </p:sp>
      <p:sp>
        <p:nvSpPr>
          <p:cNvPr id="2" name="Title 1"/>
          <p:cNvSpPr>
            <a:spLocks noGrp="1"/>
          </p:cNvSpPr>
          <p:nvPr>
            <p:ph type="title"/>
          </p:nvPr>
        </p:nvSpPr>
        <p:spPr/>
        <p:txBody>
          <a:bodyPr/>
          <a:lstStyle/>
          <a:p>
            <a:r>
              <a:rPr lang="fi-FI" dirty="0"/>
              <a:t>LOPUKSI</a:t>
            </a:r>
          </a:p>
        </p:txBody>
      </p:sp>
      <p:sp>
        <p:nvSpPr>
          <p:cNvPr id="6" name="Slide Number Placeholder 5"/>
          <p:cNvSpPr>
            <a:spLocks noGrp="1"/>
          </p:cNvSpPr>
          <p:nvPr>
            <p:ph type="sldNum" sz="quarter" idx="12"/>
          </p:nvPr>
        </p:nvSpPr>
        <p:spPr/>
        <p:txBody>
          <a:bodyPr/>
          <a:lstStyle/>
          <a:p>
            <a:fld id="{8BA1D61E-DCAC-4F3F-A9E2-B5195B305580}" type="slidenum">
              <a:rPr lang="fi-FI" smtClean="0"/>
              <a:pPr/>
              <a:t>35</a:t>
            </a:fld>
            <a:endParaRPr lang="fi-FI"/>
          </a:p>
        </p:txBody>
      </p:sp>
    </p:spTree>
    <p:extLst>
      <p:ext uri="{BB962C8B-B14F-4D97-AF65-F5344CB8AC3E}">
        <p14:creationId xmlns:p14="http://schemas.microsoft.com/office/powerpoint/2010/main" val="176584311"/>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sz="4400" dirty="0"/>
              <a:t>KIITOS!</a:t>
            </a:r>
          </a:p>
        </p:txBody>
      </p:sp>
      <p:sp>
        <p:nvSpPr>
          <p:cNvPr id="3" name="Date Placeholder 2"/>
          <p:cNvSpPr>
            <a:spLocks noGrp="1"/>
          </p:cNvSpPr>
          <p:nvPr>
            <p:ph type="dt" sz="half" idx="14"/>
          </p:nvPr>
        </p:nvSpPr>
        <p:spPr/>
        <p:txBody>
          <a:bodyPr/>
          <a:lstStyle/>
          <a:p>
            <a:fld id="{000059A1-0099-4B10-A5CF-27E515FB5E4A}" type="datetime3">
              <a:rPr lang="en-US" smtClean="0"/>
              <a:pPr/>
              <a:t>27 March 2020</a:t>
            </a:fld>
            <a:endParaRPr lang="fi-FI" dirty="0"/>
          </a:p>
        </p:txBody>
      </p:sp>
      <p:sp>
        <p:nvSpPr>
          <p:cNvPr id="4" name="Footer Placeholder 3"/>
          <p:cNvSpPr>
            <a:spLocks noGrp="1"/>
          </p:cNvSpPr>
          <p:nvPr>
            <p:ph type="ftr" sz="quarter" idx="15"/>
          </p:nvPr>
        </p:nvSpPr>
        <p:spPr/>
        <p:txBody>
          <a:bodyPr/>
          <a:lstStyle/>
          <a:p>
            <a:r>
              <a:rPr lang="fi-FI"/>
              <a:t>Presentation name</a:t>
            </a:r>
            <a:endParaRPr lang="fi-FI" dirty="0"/>
          </a:p>
        </p:txBody>
      </p:sp>
      <p:sp>
        <p:nvSpPr>
          <p:cNvPr id="5" name="Slide Number Placeholder 4"/>
          <p:cNvSpPr>
            <a:spLocks noGrp="1"/>
          </p:cNvSpPr>
          <p:nvPr>
            <p:ph type="sldNum" sz="quarter" idx="16"/>
          </p:nvPr>
        </p:nvSpPr>
        <p:spPr/>
        <p:txBody>
          <a:bodyPr/>
          <a:lstStyle/>
          <a:p>
            <a:fld id="{8BA1D61E-DCAC-4F3F-A9E2-B5195B305580}" type="slidenum">
              <a:rPr lang="fi-FI" smtClean="0"/>
              <a:pPr/>
              <a:t>36</a:t>
            </a:fld>
            <a:endParaRPr lang="fi-FI" dirty="0"/>
          </a:p>
        </p:txBody>
      </p:sp>
    </p:spTree>
    <p:extLst>
      <p:ext uri="{BB962C8B-B14F-4D97-AF65-F5344CB8AC3E}">
        <p14:creationId xmlns:p14="http://schemas.microsoft.com/office/powerpoint/2010/main" val="2836212084"/>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795"/>
            <a:ext cx="5040560" cy="4896544"/>
          </a:xfrm>
        </p:spPr>
        <p:txBody>
          <a:bodyPr/>
          <a:lstStyle/>
          <a:p>
            <a:r>
              <a:rPr lang="en-US" dirty="0" err="1"/>
              <a:t>Nykyisin</a:t>
            </a:r>
            <a:r>
              <a:rPr lang="en-US" dirty="0"/>
              <a:t> on </a:t>
            </a:r>
            <a:r>
              <a:rPr lang="en-US" dirty="0" err="1"/>
              <a:t>lähes</a:t>
            </a:r>
            <a:r>
              <a:rPr lang="en-US" dirty="0"/>
              <a:t> </a:t>
            </a:r>
            <a:r>
              <a:rPr lang="en-US" dirty="0" err="1"/>
              <a:t>mahdotonta</a:t>
            </a:r>
            <a:r>
              <a:rPr lang="en-US" dirty="0"/>
              <a:t> </a:t>
            </a:r>
            <a:r>
              <a:rPr lang="en-US" dirty="0" err="1"/>
              <a:t>ajatella</a:t>
            </a:r>
            <a:r>
              <a:rPr lang="en-US" dirty="0"/>
              <a:t> </a:t>
            </a:r>
            <a:r>
              <a:rPr lang="en-US" dirty="0" err="1"/>
              <a:t>tutkimuksen</a:t>
            </a:r>
            <a:r>
              <a:rPr lang="en-US" dirty="0"/>
              <a:t> </a:t>
            </a:r>
            <a:r>
              <a:rPr lang="en-US" dirty="0" err="1"/>
              <a:t>arviointia</a:t>
            </a:r>
            <a:r>
              <a:rPr lang="en-US" dirty="0"/>
              <a:t> </a:t>
            </a:r>
            <a:r>
              <a:rPr lang="en-US" dirty="0" err="1"/>
              <a:t>ilman</a:t>
            </a:r>
            <a:r>
              <a:rPr lang="en-US" dirty="0"/>
              <a:t>, </a:t>
            </a:r>
            <a:r>
              <a:rPr lang="en-US" dirty="0" err="1"/>
              <a:t>että</a:t>
            </a:r>
            <a:r>
              <a:rPr lang="en-US" dirty="0"/>
              <a:t> </a:t>
            </a:r>
            <a:r>
              <a:rPr lang="en-US" dirty="0" err="1"/>
              <a:t>otettaisiin</a:t>
            </a:r>
            <a:r>
              <a:rPr lang="en-US" dirty="0"/>
              <a:t> </a:t>
            </a:r>
            <a:r>
              <a:rPr lang="en-US" dirty="0" err="1"/>
              <a:t>huomioon</a:t>
            </a:r>
            <a:r>
              <a:rPr lang="en-US" dirty="0"/>
              <a:t> </a:t>
            </a:r>
            <a:r>
              <a:rPr lang="en-US" dirty="0" err="1"/>
              <a:t>julkaisut</a:t>
            </a:r>
            <a:r>
              <a:rPr lang="en-US" dirty="0"/>
              <a:t>, </a:t>
            </a:r>
            <a:r>
              <a:rPr lang="en-US" dirty="0" err="1"/>
              <a:t>joissa</a:t>
            </a:r>
            <a:r>
              <a:rPr lang="en-US" dirty="0"/>
              <a:t> </a:t>
            </a:r>
            <a:r>
              <a:rPr lang="en-US" dirty="0" err="1"/>
              <a:t>tutkijat</a:t>
            </a:r>
            <a:r>
              <a:rPr lang="en-US" dirty="0"/>
              <a:t> </a:t>
            </a:r>
            <a:r>
              <a:rPr lang="en-US" dirty="0" err="1"/>
              <a:t>pyrkivät</a:t>
            </a:r>
            <a:r>
              <a:rPr lang="en-US" dirty="0"/>
              <a:t> </a:t>
            </a:r>
            <a:r>
              <a:rPr lang="en-US" dirty="0" err="1"/>
              <a:t>osoittamaan</a:t>
            </a:r>
            <a:r>
              <a:rPr lang="en-US" dirty="0"/>
              <a:t> </a:t>
            </a:r>
            <a:r>
              <a:rPr lang="en-US" dirty="0" err="1"/>
              <a:t>muille</a:t>
            </a:r>
            <a:r>
              <a:rPr lang="en-US" dirty="0"/>
              <a:t> </a:t>
            </a:r>
            <a:r>
              <a:rPr lang="en-US" dirty="0" err="1"/>
              <a:t>tieteenalan</a:t>
            </a:r>
            <a:r>
              <a:rPr lang="en-US" dirty="0"/>
              <a:t> </a:t>
            </a:r>
            <a:r>
              <a:rPr lang="en-US" dirty="0" err="1"/>
              <a:t>asiantuntijoille</a:t>
            </a:r>
            <a:r>
              <a:rPr lang="en-US" dirty="0"/>
              <a:t> </a:t>
            </a:r>
            <a:r>
              <a:rPr lang="en-US" dirty="0" err="1"/>
              <a:t>tutkimustyönsä</a:t>
            </a:r>
            <a:r>
              <a:rPr lang="en-US" dirty="0"/>
              <a:t> </a:t>
            </a:r>
            <a:r>
              <a:rPr lang="en-US" dirty="0" err="1"/>
              <a:t>tulokset</a:t>
            </a:r>
            <a:r>
              <a:rPr lang="en-US" dirty="0"/>
              <a:t>.</a:t>
            </a:r>
          </a:p>
          <a:p>
            <a:r>
              <a:rPr lang="en-US" dirty="0" err="1"/>
              <a:t>Tutkijoiden</a:t>
            </a:r>
            <a:r>
              <a:rPr lang="en-US" dirty="0"/>
              <a:t> </a:t>
            </a:r>
            <a:r>
              <a:rPr lang="en-US" dirty="0" err="1"/>
              <a:t>meriittien</a:t>
            </a:r>
            <a:r>
              <a:rPr lang="en-US" dirty="0"/>
              <a:t> </a:t>
            </a:r>
            <a:r>
              <a:rPr lang="en-US" dirty="0" err="1"/>
              <a:t>arviointi</a:t>
            </a:r>
            <a:r>
              <a:rPr lang="en-US" dirty="0"/>
              <a:t> </a:t>
            </a:r>
            <a:r>
              <a:rPr lang="en-US" dirty="0" err="1"/>
              <a:t>julkaistujen</a:t>
            </a:r>
            <a:r>
              <a:rPr lang="en-US" dirty="0"/>
              <a:t> </a:t>
            </a:r>
            <a:r>
              <a:rPr lang="en-US" dirty="0" err="1"/>
              <a:t>alkuperäistutkimusten</a:t>
            </a:r>
            <a:r>
              <a:rPr lang="en-US" dirty="0"/>
              <a:t> </a:t>
            </a:r>
            <a:r>
              <a:rPr lang="en-US" dirty="0" err="1"/>
              <a:t>perusteella</a:t>
            </a:r>
            <a:r>
              <a:rPr lang="en-US" dirty="0"/>
              <a:t> </a:t>
            </a:r>
            <a:r>
              <a:rPr lang="en-US" dirty="0" err="1"/>
              <a:t>alkoi</a:t>
            </a:r>
            <a:r>
              <a:rPr lang="en-US" dirty="0"/>
              <a:t> jo 1800-luvun </a:t>
            </a:r>
            <a:r>
              <a:rPr lang="en-US" dirty="0" err="1"/>
              <a:t>alussa</a:t>
            </a:r>
            <a:r>
              <a:rPr lang="en-US" dirty="0"/>
              <a:t> </a:t>
            </a:r>
            <a:r>
              <a:rPr lang="en-US" dirty="0" err="1"/>
              <a:t>Ranskan</a:t>
            </a:r>
            <a:r>
              <a:rPr lang="en-US" dirty="0"/>
              <a:t> </a:t>
            </a:r>
            <a:r>
              <a:rPr lang="en-US" dirty="0" err="1"/>
              <a:t>tiedeakatemiassa</a:t>
            </a:r>
            <a:r>
              <a:rPr lang="en-US" dirty="0"/>
              <a:t>.</a:t>
            </a:r>
          </a:p>
          <a:p>
            <a:r>
              <a:rPr lang="en-US" i="1" dirty="0"/>
              <a:t>Catalogue of Scientific Papers</a:t>
            </a:r>
            <a:r>
              <a:rPr lang="en-US" dirty="0"/>
              <a:t> (Royal Society of London 1867) </a:t>
            </a:r>
            <a:r>
              <a:rPr lang="en-US" dirty="0" err="1"/>
              <a:t>pyrki</a:t>
            </a:r>
            <a:r>
              <a:rPr lang="en-US" dirty="0"/>
              <a:t> </a:t>
            </a:r>
            <a:r>
              <a:rPr lang="en-US" dirty="0" err="1"/>
              <a:t>listaamaan</a:t>
            </a:r>
            <a:r>
              <a:rPr lang="en-US" dirty="0"/>
              <a:t> </a:t>
            </a:r>
            <a:r>
              <a:rPr lang="en-US" dirty="0" err="1"/>
              <a:t>tieteelliset</a:t>
            </a:r>
            <a:r>
              <a:rPr lang="en-US" dirty="0"/>
              <a:t> </a:t>
            </a:r>
            <a:r>
              <a:rPr lang="en-US" dirty="0" err="1"/>
              <a:t>artikkelit</a:t>
            </a:r>
            <a:r>
              <a:rPr lang="en-US" dirty="0"/>
              <a:t> ja </a:t>
            </a:r>
            <a:r>
              <a:rPr lang="en-US" dirty="0" err="1"/>
              <a:t>kirjoittajat</a:t>
            </a:r>
            <a:r>
              <a:rPr lang="en-US" dirty="0"/>
              <a:t>:</a:t>
            </a:r>
          </a:p>
          <a:p>
            <a:pPr lvl="1"/>
            <a:r>
              <a:rPr lang="en-US" dirty="0" err="1"/>
              <a:t>Tieteellisten</a:t>
            </a:r>
            <a:r>
              <a:rPr lang="en-US" dirty="0"/>
              <a:t> </a:t>
            </a:r>
            <a:r>
              <a:rPr lang="en-US" dirty="0" err="1"/>
              <a:t>julkaisujen</a:t>
            </a:r>
            <a:r>
              <a:rPr lang="en-US" dirty="0"/>
              <a:t> ja </a:t>
            </a:r>
            <a:r>
              <a:rPr lang="en-US" dirty="0" err="1"/>
              <a:t>lehtien</a:t>
            </a:r>
            <a:r>
              <a:rPr lang="en-US" dirty="0"/>
              <a:t> </a:t>
            </a:r>
            <a:r>
              <a:rPr lang="en-US" dirty="0" err="1"/>
              <a:t>määrittely</a:t>
            </a:r>
            <a:r>
              <a:rPr lang="en-US" dirty="0"/>
              <a:t> ja </a:t>
            </a:r>
            <a:r>
              <a:rPr lang="en-US" dirty="0" err="1"/>
              <a:t>erottaminen</a:t>
            </a:r>
            <a:r>
              <a:rPr lang="en-US" dirty="0"/>
              <a:t> </a:t>
            </a:r>
            <a:r>
              <a:rPr lang="en-US" dirty="0" err="1"/>
              <a:t>ammatillisista</a:t>
            </a:r>
            <a:r>
              <a:rPr lang="en-US" dirty="0"/>
              <a:t>  </a:t>
            </a:r>
          </a:p>
          <a:p>
            <a:endParaRPr lang="en-US" dirty="0"/>
          </a:p>
          <a:p>
            <a:endParaRPr lang="en-US" dirty="0"/>
          </a:p>
        </p:txBody>
      </p:sp>
      <p:sp>
        <p:nvSpPr>
          <p:cNvPr id="2" name="Title 1"/>
          <p:cNvSpPr>
            <a:spLocks noGrp="1"/>
          </p:cNvSpPr>
          <p:nvPr>
            <p:ph type="title"/>
          </p:nvPr>
        </p:nvSpPr>
        <p:spPr/>
        <p:txBody>
          <a:bodyPr/>
          <a:lstStyle/>
          <a:p>
            <a:r>
              <a:rPr lang="fi-FI" dirty="0"/>
              <a:t>TUTKIMUKSEN ARVIOINTI</a:t>
            </a:r>
          </a:p>
        </p:txBody>
      </p:sp>
      <p:sp>
        <p:nvSpPr>
          <p:cNvPr id="6" name="Slide Number Placeholder 5"/>
          <p:cNvSpPr>
            <a:spLocks noGrp="1"/>
          </p:cNvSpPr>
          <p:nvPr>
            <p:ph type="sldNum" sz="quarter" idx="12"/>
          </p:nvPr>
        </p:nvSpPr>
        <p:spPr/>
        <p:txBody>
          <a:bodyPr/>
          <a:lstStyle/>
          <a:p>
            <a:fld id="{8BA1D61E-DCAC-4F3F-A9E2-B5195B305580}" type="slidenum">
              <a:rPr lang="fi-FI" smtClean="0"/>
              <a:pPr/>
              <a:t>4</a:t>
            </a:fld>
            <a:endParaRPr lang="fi-FI"/>
          </a:p>
        </p:txBody>
      </p:sp>
      <p:pic>
        <p:nvPicPr>
          <p:cNvPr id="4" name="Kuva 3">
            <a:extLst>
              <a:ext uri="{FF2B5EF4-FFF2-40B4-BE49-F238E27FC236}">
                <a16:creationId xmlns:a16="http://schemas.microsoft.com/office/drawing/2014/main" id="{4B788E1F-7861-4A30-BFE3-BB532C7D1EEE}"/>
              </a:ext>
            </a:extLst>
          </p:cNvPr>
          <p:cNvPicPr>
            <a:picLocks noChangeAspect="1"/>
          </p:cNvPicPr>
          <p:nvPr/>
        </p:nvPicPr>
        <p:blipFill>
          <a:blip r:embed="rId2"/>
          <a:stretch>
            <a:fillRect/>
          </a:stretch>
        </p:blipFill>
        <p:spPr>
          <a:xfrm>
            <a:off x="5617121" y="1871811"/>
            <a:ext cx="6307530" cy="2821111"/>
          </a:xfrm>
          <a:prstGeom prst="rect">
            <a:avLst/>
          </a:prstGeom>
        </p:spPr>
      </p:pic>
    </p:spTree>
    <p:extLst>
      <p:ext uri="{BB962C8B-B14F-4D97-AF65-F5344CB8AC3E}">
        <p14:creationId xmlns:p14="http://schemas.microsoft.com/office/powerpoint/2010/main" val="1122076868"/>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200"/>
            <a:ext cx="5472608" cy="4897139"/>
          </a:xfrm>
        </p:spPr>
        <p:txBody>
          <a:bodyPr/>
          <a:lstStyle/>
          <a:p>
            <a:r>
              <a:rPr lang="fi-FI" dirty="0"/>
              <a:t>Tutkimustuloksia julkaiseva lehti, konferenssi tai kirjankustantaja pyytää tieteenalan asiantuntijoita suorittamaan ennakkoarvioinnin julkaistavaksi tarjottujen käsikirjoitusten julkaisukelpoisuudesta: </a:t>
            </a:r>
          </a:p>
          <a:p>
            <a:pPr lvl="1"/>
            <a:r>
              <a:rPr lang="fi-FI" dirty="0"/>
              <a:t>Tekninen pätevyys: aineiston kattavuus, teoreettinen viitekehys, toteutuksen luotettavuus ja tarkkuus, havainnot tukevat johtopäätöksiä</a:t>
            </a:r>
          </a:p>
          <a:p>
            <a:pPr lvl="1"/>
            <a:r>
              <a:rPr lang="fi-FI" dirty="0"/>
              <a:t>Laatu: omaperäisyys ja uutuusarvo, tieteellinen merkitys ja vaikuttavuus</a:t>
            </a:r>
          </a:p>
          <a:p>
            <a:r>
              <a:rPr lang="fi-FI" dirty="0"/>
              <a:t>Auttaa tekemään julkaisupäätöksen, hylkäämään epäpätevät käsikirjoitukset ja parantamaan julkaistavien laatua </a:t>
            </a:r>
          </a:p>
          <a:p>
            <a:endParaRPr lang="en-US" dirty="0"/>
          </a:p>
        </p:txBody>
      </p:sp>
      <p:sp>
        <p:nvSpPr>
          <p:cNvPr id="2" name="Title 1"/>
          <p:cNvSpPr>
            <a:spLocks noGrp="1"/>
          </p:cNvSpPr>
          <p:nvPr>
            <p:ph type="title"/>
          </p:nvPr>
        </p:nvSpPr>
        <p:spPr/>
        <p:txBody>
          <a:bodyPr/>
          <a:lstStyle/>
          <a:p>
            <a:r>
              <a:rPr lang="fi-FI" dirty="0"/>
              <a:t>MITÄ ON VERTAISARVIOINTI?</a:t>
            </a:r>
          </a:p>
        </p:txBody>
      </p:sp>
      <p:sp>
        <p:nvSpPr>
          <p:cNvPr id="6" name="Slide Number Placeholder 5"/>
          <p:cNvSpPr>
            <a:spLocks noGrp="1"/>
          </p:cNvSpPr>
          <p:nvPr>
            <p:ph type="sldNum" sz="quarter" idx="12"/>
          </p:nvPr>
        </p:nvSpPr>
        <p:spPr/>
        <p:txBody>
          <a:bodyPr/>
          <a:lstStyle/>
          <a:p>
            <a:fld id="{8BA1D61E-DCAC-4F3F-A9E2-B5195B305580}" type="slidenum">
              <a:rPr lang="fi-FI" smtClean="0"/>
              <a:pPr/>
              <a:t>5</a:t>
            </a:fld>
            <a:endParaRPr lang="fi-FI"/>
          </a:p>
        </p:txBody>
      </p:sp>
      <p:graphicFrame>
        <p:nvGraphicFramePr>
          <p:cNvPr id="4" name="Kaaviokuva 3">
            <a:extLst>
              <a:ext uri="{FF2B5EF4-FFF2-40B4-BE49-F238E27FC236}">
                <a16:creationId xmlns:a16="http://schemas.microsoft.com/office/drawing/2014/main" id="{19942FB7-6498-47D9-B1CC-3134B7B414F3}"/>
              </a:ext>
            </a:extLst>
          </p:cNvPr>
          <p:cNvGraphicFramePr/>
          <p:nvPr>
            <p:extLst>
              <p:ext uri="{D42A27DB-BD31-4B8C-83A1-F6EECF244321}">
                <p14:modId xmlns:p14="http://schemas.microsoft.com/office/powerpoint/2010/main" val="1471332113"/>
              </p:ext>
            </p:extLst>
          </p:nvPr>
        </p:nvGraphicFramePr>
        <p:xfrm>
          <a:off x="6409209" y="1618229"/>
          <a:ext cx="5256584" cy="48971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02112757"/>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200"/>
            <a:ext cx="7632848" cy="4897139"/>
          </a:xfrm>
        </p:spPr>
        <p:txBody>
          <a:bodyPr/>
          <a:lstStyle/>
          <a:p>
            <a:r>
              <a:rPr lang="en-US" dirty="0" err="1"/>
              <a:t>Tieteellisten</a:t>
            </a:r>
            <a:r>
              <a:rPr lang="en-US" dirty="0"/>
              <a:t> </a:t>
            </a:r>
            <a:r>
              <a:rPr lang="en-US" dirty="0" err="1"/>
              <a:t>julkaisujen</a:t>
            </a:r>
            <a:r>
              <a:rPr lang="en-US" dirty="0"/>
              <a:t> </a:t>
            </a:r>
            <a:r>
              <a:rPr lang="en-US" dirty="0" err="1"/>
              <a:t>ennakkoarviointi</a:t>
            </a:r>
            <a:r>
              <a:rPr lang="en-US" dirty="0"/>
              <a:t> </a:t>
            </a:r>
            <a:r>
              <a:rPr lang="en-US" dirty="0" err="1"/>
              <a:t>alkoi</a:t>
            </a:r>
            <a:r>
              <a:rPr lang="en-US" dirty="0"/>
              <a:t> 1600-luvulla </a:t>
            </a:r>
          </a:p>
          <a:p>
            <a:pPr lvl="1"/>
            <a:r>
              <a:rPr lang="en-US" i="1" dirty="0"/>
              <a:t>Philosophical Transactions of the Royal Society</a:t>
            </a:r>
          </a:p>
          <a:p>
            <a:pPr lvl="1"/>
            <a:r>
              <a:rPr lang="en-US" i="1" dirty="0"/>
              <a:t>Journal des </a:t>
            </a:r>
            <a:r>
              <a:rPr lang="en-US" i="1" dirty="0" err="1"/>
              <a:t>sçavans</a:t>
            </a:r>
            <a:endParaRPr lang="en-US" i="1" dirty="0"/>
          </a:p>
          <a:p>
            <a:r>
              <a:rPr lang="en-US" dirty="0"/>
              <a:t>1900-luvun </a:t>
            </a:r>
            <a:r>
              <a:rPr lang="en-US" dirty="0" err="1"/>
              <a:t>jälkipuoliskolla</a:t>
            </a:r>
            <a:r>
              <a:rPr lang="en-US" dirty="0"/>
              <a:t> </a:t>
            </a:r>
            <a:r>
              <a:rPr lang="en-US" dirty="0" err="1"/>
              <a:t>vertaisarviointi</a:t>
            </a:r>
            <a:r>
              <a:rPr lang="en-US" dirty="0"/>
              <a:t> </a:t>
            </a:r>
            <a:r>
              <a:rPr lang="en-US" dirty="0" err="1"/>
              <a:t>yleistyi</a:t>
            </a:r>
            <a:r>
              <a:rPr lang="en-US" dirty="0"/>
              <a:t> </a:t>
            </a:r>
            <a:r>
              <a:rPr lang="en-US" dirty="0" err="1"/>
              <a:t>luonnon</a:t>
            </a:r>
            <a:r>
              <a:rPr lang="en-US" dirty="0"/>
              <a:t>- ja </a:t>
            </a:r>
            <a:r>
              <a:rPr lang="en-US" dirty="0" err="1"/>
              <a:t>lääketieteissä</a:t>
            </a:r>
            <a:r>
              <a:rPr lang="en-US" dirty="0"/>
              <a:t> </a:t>
            </a:r>
            <a:r>
              <a:rPr lang="en-US" dirty="0" err="1"/>
              <a:t>vaatimuksena</a:t>
            </a:r>
            <a:r>
              <a:rPr lang="en-US" dirty="0"/>
              <a:t> </a:t>
            </a:r>
            <a:r>
              <a:rPr lang="en-US" dirty="0" err="1"/>
              <a:t>tieteellisille</a:t>
            </a:r>
            <a:r>
              <a:rPr lang="en-US" dirty="0"/>
              <a:t> </a:t>
            </a:r>
            <a:r>
              <a:rPr lang="en-US" dirty="0" err="1"/>
              <a:t>julkaisuille</a:t>
            </a:r>
            <a:r>
              <a:rPr lang="en-US" dirty="0"/>
              <a:t> </a:t>
            </a:r>
          </a:p>
        </p:txBody>
      </p:sp>
      <p:sp>
        <p:nvSpPr>
          <p:cNvPr id="2" name="Title 1"/>
          <p:cNvSpPr>
            <a:spLocks noGrp="1"/>
          </p:cNvSpPr>
          <p:nvPr>
            <p:ph type="title"/>
          </p:nvPr>
        </p:nvSpPr>
        <p:spPr/>
        <p:txBody>
          <a:bodyPr/>
          <a:lstStyle/>
          <a:p>
            <a:r>
              <a:rPr lang="fi-FI" dirty="0"/>
              <a:t>LUONNONTIETEELLISET TIEDELEHDET</a:t>
            </a:r>
          </a:p>
        </p:txBody>
      </p:sp>
      <p:sp>
        <p:nvSpPr>
          <p:cNvPr id="6" name="Slide Number Placeholder 5"/>
          <p:cNvSpPr>
            <a:spLocks noGrp="1"/>
          </p:cNvSpPr>
          <p:nvPr>
            <p:ph type="sldNum" sz="quarter" idx="12"/>
          </p:nvPr>
        </p:nvSpPr>
        <p:spPr/>
        <p:txBody>
          <a:bodyPr/>
          <a:lstStyle/>
          <a:p>
            <a:fld id="{8BA1D61E-DCAC-4F3F-A9E2-B5195B305580}" type="slidenum">
              <a:rPr lang="fi-FI" smtClean="0"/>
              <a:pPr/>
              <a:t>6</a:t>
            </a:fld>
            <a:endParaRPr lang="fi-FI"/>
          </a:p>
        </p:txBody>
      </p:sp>
      <p:pic>
        <p:nvPicPr>
          <p:cNvPr id="7" name="Kuva 6">
            <a:extLst>
              <a:ext uri="{FF2B5EF4-FFF2-40B4-BE49-F238E27FC236}">
                <a16:creationId xmlns:a16="http://schemas.microsoft.com/office/drawing/2014/main" id="{F70D6B69-ADD0-4FA4-871D-201AB5EC7784}"/>
              </a:ext>
            </a:extLst>
          </p:cNvPr>
          <p:cNvPicPr>
            <a:picLocks noChangeAspect="1"/>
          </p:cNvPicPr>
          <p:nvPr/>
        </p:nvPicPr>
        <p:blipFill>
          <a:blip r:embed="rId2"/>
          <a:stretch>
            <a:fillRect/>
          </a:stretch>
        </p:blipFill>
        <p:spPr>
          <a:xfrm>
            <a:off x="792585" y="3739623"/>
            <a:ext cx="5939137" cy="2741420"/>
          </a:xfrm>
          <a:prstGeom prst="rect">
            <a:avLst/>
          </a:prstGeom>
        </p:spPr>
      </p:pic>
      <p:pic>
        <p:nvPicPr>
          <p:cNvPr id="5" name="Kuva 4">
            <a:extLst>
              <a:ext uri="{FF2B5EF4-FFF2-40B4-BE49-F238E27FC236}">
                <a16:creationId xmlns:a16="http://schemas.microsoft.com/office/drawing/2014/main" id="{737A746E-3A95-41C2-A43D-4C949865288A}"/>
              </a:ext>
            </a:extLst>
          </p:cNvPr>
          <p:cNvPicPr>
            <a:picLocks noChangeAspect="1"/>
          </p:cNvPicPr>
          <p:nvPr/>
        </p:nvPicPr>
        <p:blipFill>
          <a:blip r:embed="rId3"/>
          <a:stretch>
            <a:fillRect/>
          </a:stretch>
        </p:blipFill>
        <p:spPr>
          <a:xfrm>
            <a:off x="8281417" y="1799802"/>
            <a:ext cx="2880320" cy="4291677"/>
          </a:xfrm>
          <a:prstGeom prst="rect">
            <a:avLst/>
          </a:prstGeom>
        </p:spPr>
      </p:pic>
    </p:spTree>
    <p:extLst>
      <p:ext uri="{BB962C8B-B14F-4D97-AF65-F5344CB8AC3E}">
        <p14:creationId xmlns:p14="http://schemas.microsoft.com/office/powerpoint/2010/main" val="3839839663"/>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200"/>
            <a:ext cx="9145016" cy="4897139"/>
          </a:xfrm>
        </p:spPr>
        <p:txBody>
          <a:bodyPr/>
          <a:lstStyle/>
          <a:p>
            <a:r>
              <a:rPr lang="en-US" dirty="0" err="1"/>
              <a:t>Julkaisujen</a:t>
            </a:r>
            <a:r>
              <a:rPr lang="en-US" dirty="0"/>
              <a:t> </a:t>
            </a:r>
            <a:r>
              <a:rPr lang="en-US" dirty="0" err="1"/>
              <a:t>ennakkoarviointi</a:t>
            </a:r>
            <a:r>
              <a:rPr lang="en-US" dirty="0"/>
              <a:t> on </a:t>
            </a:r>
            <a:r>
              <a:rPr lang="en-US" dirty="0" err="1"/>
              <a:t>laajasti</a:t>
            </a:r>
            <a:r>
              <a:rPr lang="en-US" dirty="0"/>
              <a:t> </a:t>
            </a:r>
            <a:r>
              <a:rPr lang="en-US" dirty="0" err="1"/>
              <a:t>hyväksytty</a:t>
            </a:r>
            <a:r>
              <a:rPr lang="en-US" dirty="0"/>
              <a:t> </a:t>
            </a:r>
            <a:r>
              <a:rPr lang="en-US" dirty="0" err="1"/>
              <a:t>nykyisin</a:t>
            </a:r>
            <a:r>
              <a:rPr lang="en-US" dirty="0"/>
              <a:t> </a:t>
            </a:r>
            <a:r>
              <a:rPr lang="en-US" dirty="0" err="1"/>
              <a:t>myös</a:t>
            </a:r>
            <a:r>
              <a:rPr lang="en-US" dirty="0"/>
              <a:t> </a:t>
            </a:r>
            <a:r>
              <a:rPr lang="en-US" dirty="0" err="1"/>
              <a:t>humanistisissa</a:t>
            </a:r>
            <a:r>
              <a:rPr lang="en-US" dirty="0"/>
              <a:t> ja </a:t>
            </a:r>
            <a:r>
              <a:rPr lang="en-US" dirty="0" err="1"/>
              <a:t>yhteiskuntatieteissä</a:t>
            </a:r>
            <a:r>
              <a:rPr lang="en-US" dirty="0"/>
              <a:t> </a:t>
            </a:r>
          </a:p>
          <a:p>
            <a:endParaRPr lang="en-US" b="1" dirty="0"/>
          </a:p>
          <a:p>
            <a:endParaRPr lang="en-US" b="1" dirty="0"/>
          </a:p>
          <a:p>
            <a:endParaRPr lang="en-US" b="1" dirty="0"/>
          </a:p>
          <a:p>
            <a:endParaRPr lang="en-US" b="1" dirty="0"/>
          </a:p>
          <a:p>
            <a:endParaRPr lang="en-US" b="1" dirty="0"/>
          </a:p>
          <a:p>
            <a:endParaRPr lang="en-US" b="1" dirty="0"/>
          </a:p>
          <a:p>
            <a:endParaRPr lang="en-US" b="1" dirty="0"/>
          </a:p>
          <a:p>
            <a:r>
              <a:rPr lang="en-US" b="1" dirty="0"/>
              <a:t>“it has become generally accepted in the SSH during the last decades that publications presenting new results from research should be peer reviewed”</a:t>
            </a:r>
          </a:p>
        </p:txBody>
      </p:sp>
      <p:sp>
        <p:nvSpPr>
          <p:cNvPr id="2" name="Title 1"/>
          <p:cNvSpPr>
            <a:spLocks noGrp="1"/>
          </p:cNvSpPr>
          <p:nvPr>
            <p:ph type="title"/>
          </p:nvPr>
        </p:nvSpPr>
        <p:spPr/>
        <p:txBody>
          <a:bodyPr/>
          <a:lstStyle/>
          <a:p>
            <a:r>
              <a:rPr lang="fi-FI" dirty="0"/>
              <a:t>YHTEISKUNTATIETEET</a:t>
            </a:r>
          </a:p>
        </p:txBody>
      </p:sp>
      <p:sp>
        <p:nvSpPr>
          <p:cNvPr id="6" name="Slide Number Placeholder 5"/>
          <p:cNvSpPr>
            <a:spLocks noGrp="1"/>
          </p:cNvSpPr>
          <p:nvPr>
            <p:ph type="sldNum" sz="quarter" idx="12"/>
          </p:nvPr>
        </p:nvSpPr>
        <p:spPr/>
        <p:txBody>
          <a:bodyPr/>
          <a:lstStyle/>
          <a:p>
            <a:fld id="{8BA1D61E-DCAC-4F3F-A9E2-B5195B305580}" type="slidenum">
              <a:rPr lang="fi-FI" smtClean="0"/>
              <a:pPr/>
              <a:t>7</a:t>
            </a:fld>
            <a:endParaRPr lang="fi-FI"/>
          </a:p>
        </p:txBody>
      </p:sp>
      <p:pic>
        <p:nvPicPr>
          <p:cNvPr id="8" name="Kuva 7">
            <a:extLst>
              <a:ext uri="{FF2B5EF4-FFF2-40B4-BE49-F238E27FC236}">
                <a16:creationId xmlns:a16="http://schemas.microsoft.com/office/drawing/2014/main" id="{77651979-A200-4D03-BF20-E449E2F53F5F}"/>
              </a:ext>
            </a:extLst>
          </p:cNvPr>
          <p:cNvPicPr>
            <a:picLocks noChangeAspect="1"/>
          </p:cNvPicPr>
          <p:nvPr/>
        </p:nvPicPr>
        <p:blipFill>
          <a:blip r:embed="rId2"/>
          <a:stretch>
            <a:fillRect/>
          </a:stretch>
        </p:blipFill>
        <p:spPr>
          <a:xfrm>
            <a:off x="863485" y="2749692"/>
            <a:ext cx="1693315" cy="2284282"/>
          </a:xfrm>
          <a:prstGeom prst="rect">
            <a:avLst/>
          </a:prstGeom>
        </p:spPr>
      </p:pic>
      <p:pic>
        <p:nvPicPr>
          <p:cNvPr id="9" name="Kuva 8">
            <a:extLst>
              <a:ext uri="{FF2B5EF4-FFF2-40B4-BE49-F238E27FC236}">
                <a16:creationId xmlns:a16="http://schemas.microsoft.com/office/drawing/2014/main" id="{80CC62D6-4DAE-41F2-8F43-874D605A0F51}"/>
              </a:ext>
            </a:extLst>
          </p:cNvPr>
          <p:cNvPicPr>
            <a:picLocks noChangeAspect="1"/>
          </p:cNvPicPr>
          <p:nvPr/>
        </p:nvPicPr>
        <p:blipFill>
          <a:blip r:embed="rId3"/>
          <a:stretch>
            <a:fillRect/>
          </a:stretch>
        </p:blipFill>
        <p:spPr>
          <a:xfrm>
            <a:off x="2706760" y="2751392"/>
            <a:ext cx="8250292" cy="2220614"/>
          </a:xfrm>
          <a:prstGeom prst="rect">
            <a:avLst/>
          </a:prstGeom>
        </p:spPr>
      </p:pic>
    </p:spTree>
    <p:extLst>
      <p:ext uri="{BB962C8B-B14F-4D97-AF65-F5344CB8AC3E}">
        <p14:creationId xmlns:p14="http://schemas.microsoft.com/office/powerpoint/2010/main" val="1605125131"/>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545" y="1727795"/>
            <a:ext cx="9145016" cy="4896544"/>
          </a:xfrm>
        </p:spPr>
        <p:txBody>
          <a:bodyPr/>
          <a:lstStyle/>
          <a:p>
            <a:r>
              <a:rPr lang="en-US" dirty="0" err="1"/>
              <a:t>Vertaisarviointi</a:t>
            </a:r>
            <a:r>
              <a:rPr lang="en-US" dirty="0"/>
              <a:t> on </a:t>
            </a:r>
            <a:r>
              <a:rPr lang="en-US" dirty="0" err="1"/>
              <a:t>nykyisin</a:t>
            </a:r>
            <a:r>
              <a:rPr lang="en-US" dirty="0"/>
              <a:t> </a:t>
            </a:r>
            <a:r>
              <a:rPr lang="en-US" dirty="0" err="1"/>
              <a:t>myös</a:t>
            </a:r>
            <a:r>
              <a:rPr lang="en-US" dirty="0"/>
              <a:t> </a:t>
            </a:r>
            <a:r>
              <a:rPr lang="en-US" dirty="0" err="1"/>
              <a:t>tieteellisten</a:t>
            </a:r>
            <a:r>
              <a:rPr lang="en-US" dirty="0"/>
              <a:t> </a:t>
            </a:r>
            <a:r>
              <a:rPr lang="en-US" dirty="0" err="1"/>
              <a:t>kirjajulkaisujen</a:t>
            </a:r>
            <a:r>
              <a:rPr lang="en-US" dirty="0"/>
              <a:t> </a:t>
            </a:r>
            <a:r>
              <a:rPr lang="en-US" dirty="0" err="1"/>
              <a:t>yleinen</a:t>
            </a:r>
            <a:r>
              <a:rPr lang="en-US" dirty="0"/>
              <a:t> </a:t>
            </a:r>
            <a:r>
              <a:rPr lang="en-US" dirty="0" err="1"/>
              <a:t>vaatimus</a:t>
            </a:r>
            <a:endParaRPr lang="en-US" dirty="0"/>
          </a:p>
          <a:p>
            <a:pPr lvl="1"/>
            <a:r>
              <a:rPr lang="en-US" dirty="0" err="1"/>
              <a:t>Erillisteokset</a:t>
            </a:r>
            <a:endParaRPr lang="en-US" dirty="0"/>
          </a:p>
          <a:p>
            <a:pPr lvl="1"/>
            <a:r>
              <a:rPr lang="en-US" dirty="0" err="1"/>
              <a:t>Kirja-artikkelit</a:t>
            </a:r>
            <a:endParaRPr lang="en-US" dirty="0"/>
          </a:p>
          <a:p>
            <a:endParaRPr lang="en-US" dirty="0"/>
          </a:p>
          <a:p>
            <a:endParaRPr lang="en-US" dirty="0"/>
          </a:p>
          <a:p>
            <a:endParaRPr lang="en-US" dirty="0"/>
          </a:p>
          <a:p>
            <a:endParaRPr lang="en-US" dirty="0"/>
          </a:p>
          <a:p>
            <a:endParaRPr lang="en-US" b="1" dirty="0"/>
          </a:p>
          <a:p>
            <a:endParaRPr lang="en-US" b="1" dirty="0"/>
          </a:p>
          <a:p>
            <a:r>
              <a:rPr lang="en-US" b="1" dirty="0"/>
              <a:t>“Peer review is a delineating criterion for the evaluation of scholarly outputs in the form of books, monographs and book series. </a:t>
            </a:r>
          </a:p>
        </p:txBody>
      </p:sp>
      <p:sp>
        <p:nvSpPr>
          <p:cNvPr id="2" name="Title 1"/>
          <p:cNvSpPr>
            <a:spLocks noGrp="1"/>
          </p:cNvSpPr>
          <p:nvPr>
            <p:ph type="title"/>
          </p:nvPr>
        </p:nvSpPr>
        <p:spPr/>
        <p:txBody>
          <a:bodyPr/>
          <a:lstStyle/>
          <a:p>
            <a:r>
              <a:rPr lang="fi-FI" dirty="0"/>
              <a:t>KIRJAJULKAISUT</a:t>
            </a:r>
          </a:p>
        </p:txBody>
      </p:sp>
      <p:sp>
        <p:nvSpPr>
          <p:cNvPr id="6" name="Slide Number Placeholder 5"/>
          <p:cNvSpPr>
            <a:spLocks noGrp="1"/>
          </p:cNvSpPr>
          <p:nvPr>
            <p:ph type="sldNum" sz="quarter" idx="12"/>
          </p:nvPr>
        </p:nvSpPr>
        <p:spPr/>
        <p:txBody>
          <a:bodyPr/>
          <a:lstStyle/>
          <a:p>
            <a:fld id="{8BA1D61E-DCAC-4F3F-A9E2-B5195B305580}" type="slidenum">
              <a:rPr lang="fi-FI" smtClean="0"/>
              <a:pPr/>
              <a:t>8</a:t>
            </a:fld>
            <a:endParaRPr lang="fi-FI"/>
          </a:p>
        </p:txBody>
      </p:sp>
      <p:pic>
        <p:nvPicPr>
          <p:cNvPr id="4" name="Kuva 3">
            <a:extLst>
              <a:ext uri="{FF2B5EF4-FFF2-40B4-BE49-F238E27FC236}">
                <a16:creationId xmlns:a16="http://schemas.microsoft.com/office/drawing/2014/main" id="{3A5CF35B-8C34-4763-B56C-5FF38EB22B48}"/>
              </a:ext>
            </a:extLst>
          </p:cNvPr>
          <p:cNvPicPr>
            <a:picLocks noChangeAspect="1"/>
          </p:cNvPicPr>
          <p:nvPr/>
        </p:nvPicPr>
        <p:blipFill>
          <a:blip r:embed="rId2"/>
          <a:stretch>
            <a:fillRect/>
          </a:stretch>
        </p:blipFill>
        <p:spPr>
          <a:xfrm>
            <a:off x="641525" y="3021833"/>
            <a:ext cx="1879252" cy="1812533"/>
          </a:xfrm>
          <a:prstGeom prst="rect">
            <a:avLst/>
          </a:prstGeom>
        </p:spPr>
      </p:pic>
      <p:pic>
        <p:nvPicPr>
          <p:cNvPr id="5" name="Kuva 4">
            <a:extLst>
              <a:ext uri="{FF2B5EF4-FFF2-40B4-BE49-F238E27FC236}">
                <a16:creationId xmlns:a16="http://schemas.microsoft.com/office/drawing/2014/main" id="{A84E004C-2EBD-4DE3-98B1-B3927CADAE92}"/>
              </a:ext>
            </a:extLst>
          </p:cNvPr>
          <p:cNvPicPr>
            <a:picLocks noChangeAspect="1"/>
          </p:cNvPicPr>
          <p:nvPr/>
        </p:nvPicPr>
        <p:blipFill>
          <a:blip r:embed="rId3"/>
          <a:stretch>
            <a:fillRect/>
          </a:stretch>
        </p:blipFill>
        <p:spPr>
          <a:xfrm>
            <a:off x="2520777" y="3021833"/>
            <a:ext cx="7581326" cy="1864260"/>
          </a:xfrm>
          <a:prstGeom prst="rect">
            <a:avLst/>
          </a:prstGeom>
        </p:spPr>
      </p:pic>
    </p:spTree>
    <p:extLst>
      <p:ext uri="{BB962C8B-B14F-4D97-AF65-F5344CB8AC3E}">
        <p14:creationId xmlns:p14="http://schemas.microsoft.com/office/powerpoint/2010/main" val="1876722145"/>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4"/>
          </p:nvPr>
        </p:nvSpPr>
        <p:spPr/>
        <p:txBody>
          <a:bodyPr/>
          <a:lstStyle/>
          <a:p>
            <a:fld id="{000059A1-0099-4B10-A5CF-27E515FB5E4A}" type="datetime3">
              <a:rPr lang="en-US" smtClean="0"/>
              <a:pPr/>
              <a:t>27 March 2020</a:t>
            </a:fld>
            <a:endParaRPr lang="fi-FI" dirty="0"/>
          </a:p>
        </p:txBody>
      </p:sp>
      <p:sp>
        <p:nvSpPr>
          <p:cNvPr id="3" name="Footer Placeholder 2"/>
          <p:cNvSpPr>
            <a:spLocks noGrp="1"/>
          </p:cNvSpPr>
          <p:nvPr>
            <p:ph type="ftr" sz="quarter" idx="15"/>
          </p:nvPr>
        </p:nvSpPr>
        <p:spPr/>
        <p:txBody>
          <a:bodyPr/>
          <a:lstStyle/>
          <a:p>
            <a:r>
              <a:rPr lang="fi-FI"/>
              <a:t>Presentation name</a:t>
            </a:r>
            <a:endParaRPr lang="fi-FI" dirty="0"/>
          </a:p>
        </p:txBody>
      </p:sp>
      <p:sp>
        <p:nvSpPr>
          <p:cNvPr id="4" name="Slide Number Placeholder 3"/>
          <p:cNvSpPr>
            <a:spLocks noGrp="1"/>
          </p:cNvSpPr>
          <p:nvPr>
            <p:ph type="sldNum" sz="quarter" idx="16"/>
          </p:nvPr>
        </p:nvSpPr>
        <p:spPr/>
        <p:txBody>
          <a:bodyPr/>
          <a:lstStyle/>
          <a:p>
            <a:fld id="{8BA1D61E-DCAC-4F3F-A9E2-B5195B305580}" type="slidenum">
              <a:rPr lang="fi-FI" smtClean="0"/>
              <a:pPr/>
              <a:t>9</a:t>
            </a:fld>
            <a:endParaRPr lang="fi-FI" dirty="0"/>
          </a:p>
        </p:txBody>
      </p:sp>
      <p:sp>
        <p:nvSpPr>
          <p:cNvPr id="5" name="Title 4"/>
          <p:cNvSpPr>
            <a:spLocks noGrp="1"/>
          </p:cNvSpPr>
          <p:nvPr>
            <p:ph type="ctrTitle"/>
          </p:nvPr>
        </p:nvSpPr>
        <p:spPr>
          <a:xfrm>
            <a:off x="1332645" y="1799803"/>
            <a:ext cx="9433047" cy="3796342"/>
          </a:xfrm>
        </p:spPr>
        <p:txBody>
          <a:bodyPr/>
          <a:lstStyle/>
          <a:p>
            <a:r>
              <a:rPr lang="en-US" sz="3600" dirty="0"/>
              <a:t>2. VERTAISARVIOIDUN JULKAISUN TUNNISTAMISEN HAASTEET</a:t>
            </a:r>
            <a:br>
              <a:rPr lang="en-US" sz="3600" dirty="0"/>
            </a:br>
            <a:br>
              <a:rPr lang="en-US" sz="3600" dirty="0"/>
            </a:br>
            <a:br>
              <a:rPr lang="en-US" sz="3600" dirty="0"/>
            </a:br>
            <a:br>
              <a:rPr lang="nn-NO" sz="2400" dirty="0"/>
            </a:br>
            <a:br>
              <a:rPr lang="nn-NO" sz="2400" dirty="0"/>
            </a:br>
            <a:endParaRPr lang="en-US" sz="2400" dirty="0"/>
          </a:p>
        </p:txBody>
      </p:sp>
    </p:spTree>
    <p:extLst>
      <p:ext uri="{BB962C8B-B14F-4D97-AF65-F5344CB8AC3E}">
        <p14:creationId xmlns:p14="http://schemas.microsoft.com/office/powerpoint/2010/main" val="2982041251"/>
      </p:ext>
    </p:extLst>
  </p:cSld>
  <p:clrMapOvr>
    <a:masterClrMapping/>
  </p:clrMapOvr>
  <p:transition spd="med">
    <p:fade/>
  </p:transition>
</p:sld>
</file>

<file path=ppt/theme/theme1.xml><?xml version="1.0" encoding="utf-8"?>
<a:theme xmlns:a="http://schemas.openxmlformats.org/drawingml/2006/main" name="tsv-ppt-template-swe-20190808">
  <a:themeElements>
    <a:clrScheme name="TSV">
      <a:dk1>
        <a:srgbClr val="4D4D4D"/>
      </a:dk1>
      <a:lt1>
        <a:sysClr val="window" lastClr="FFFFFF"/>
      </a:lt1>
      <a:dk2>
        <a:srgbClr val="30123A"/>
      </a:dk2>
      <a:lt2>
        <a:srgbClr val="FD8988"/>
      </a:lt2>
      <a:accent1>
        <a:srgbClr val="043158"/>
      </a:accent1>
      <a:accent2>
        <a:srgbClr val="277C95"/>
      </a:accent2>
      <a:accent3>
        <a:srgbClr val="138F6A"/>
      </a:accent3>
      <a:accent4>
        <a:srgbClr val="63B960"/>
      </a:accent4>
      <a:accent5>
        <a:srgbClr val="E34A4C"/>
      </a:accent5>
      <a:accent6>
        <a:srgbClr val="F66A41"/>
      </a:accent6>
      <a:hlink>
        <a:srgbClr val="2F20EC"/>
      </a:hlink>
      <a:folHlink>
        <a:srgbClr val="99999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pPr>
      <a:bodyPr/>
      <a:lstStyle/>
      <a:style>
        <a:lnRef idx="1">
          <a:schemeClr val="accent1"/>
        </a:lnRef>
        <a:fillRef idx="0">
          <a:schemeClr val="accent1"/>
        </a:fillRef>
        <a:effectRef idx="0">
          <a:schemeClr val="accent1"/>
        </a:effectRef>
        <a:fontRef idx="minor">
          <a:schemeClr val="tx1"/>
        </a:fontRef>
      </a:style>
    </a:lnDef>
    <a:txDef>
      <a:spPr>
        <a:noFill/>
      </a:spPr>
      <a:bodyPr wrap="none" lIns="36000" tIns="36000" rIns="36000" bIns="36000" rtlCol="0">
        <a:spAutoFit/>
      </a:bodyPr>
      <a:lstStyle>
        <a:defPPr>
          <a:defRPr spc="-40" dirty="0" smtClean="0">
            <a:solidFill>
              <a:schemeClr val="accent1"/>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tsv-ppt-template-eng-20190808</Template>
  <TotalTime>0</TotalTime>
  <Words>1783</Words>
  <Application>Microsoft Office PowerPoint</Application>
  <PresentationFormat>Mukautettu</PresentationFormat>
  <Paragraphs>248</Paragraphs>
  <Slides>36</Slides>
  <Notes>0</Notes>
  <HiddenSlides>0</HiddenSlides>
  <MMClips>0</MMClips>
  <ScaleCrop>false</ScaleCrop>
  <HeadingPairs>
    <vt:vector size="6" baseType="variant">
      <vt:variant>
        <vt:lpstr>Käytetyt fontit</vt:lpstr>
      </vt:variant>
      <vt:variant>
        <vt:i4>3</vt:i4>
      </vt:variant>
      <vt:variant>
        <vt:lpstr>Teema</vt:lpstr>
      </vt:variant>
      <vt:variant>
        <vt:i4>1</vt:i4>
      </vt:variant>
      <vt:variant>
        <vt:lpstr>Dian otsikot</vt:lpstr>
      </vt:variant>
      <vt:variant>
        <vt:i4>36</vt:i4>
      </vt:variant>
    </vt:vector>
  </HeadingPairs>
  <TitlesOfParts>
    <vt:vector size="40" baseType="lpstr">
      <vt:lpstr>Arial</vt:lpstr>
      <vt:lpstr>Calibri</vt:lpstr>
      <vt:lpstr>Wingdings</vt:lpstr>
      <vt:lpstr>tsv-ppt-template-swe-20190808</vt:lpstr>
      <vt:lpstr>Onko julkaisuni vertaisarvioitu? Vertaisarvioitujen julkaisujen tunnistamisen haasteet   Janne Pölönen  ORCID ID: 0000-0003-1649-0879  </vt:lpstr>
      <vt:lpstr>SISÄLLYSLUETTELO</vt:lpstr>
      <vt:lpstr>1. VERTAISARVIOINNIN TAUSTAA   </vt:lpstr>
      <vt:lpstr>TUTKIMUKSEN ARVIOINTI</vt:lpstr>
      <vt:lpstr>MITÄ ON VERTAISARVIOINTI?</vt:lpstr>
      <vt:lpstr>LUONNONTIETEELLISET TIEDELEHDET</vt:lpstr>
      <vt:lpstr>YHTEISKUNTATIETEET</vt:lpstr>
      <vt:lpstr>KIRJAJULKAISUT</vt:lpstr>
      <vt:lpstr>2. VERTAISARVIOIDUN JULKAISUN TUNNISTAMISEN HAASTEET     </vt:lpstr>
      <vt:lpstr>ONKO JULKAISUNI VERTAISARVIOITU VAI EI?</vt:lpstr>
      <vt:lpstr>RISTIRIITAISIA MÄÄRITELMIÄ</vt:lpstr>
      <vt:lpstr>EPÄSELVYYTTÄ AIHEUTTAVIA TEKIJÖITÄ</vt:lpstr>
      <vt:lpstr>VASTUULLINEN TUTKIJANARVIOINTI -SUOSITUS</vt:lpstr>
      <vt:lpstr>TENK HTK-OHJE JA ANSIOLUETTELOMALLI</vt:lpstr>
      <vt:lpstr>OKM:N JULKAISULUOKITTELU</vt:lpstr>
      <vt:lpstr>3. OPETUS- JA KULTTUURIMINISTERIÖN JULKAISUTIEDONKERUU     </vt:lpstr>
      <vt:lpstr>JULKAISUN MÄÄRITELMÄ</vt:lpstr>
      <vt:lpstr>JULKAISUTYYPIT</vt:lpstr>
      <vt:lpstr>TIETEELLISET JULKAISUT</vt:lpstr>
      <vt:lpstr>TIETEELLISEN JULKAISUN MÄÄRITELMÄ</vt:lpstr>
      <vt:lpstr>VERTAISARVIOIDUN JULKAISUN TUNNISTAMINEN</vt:lpstr>
      <vt:lpstr>4. JULKAISUFOORUMI –  VERTAISARVIOIDUT JULKAISUKANAVAT     </vt:lpstr>
      <vt:lpstr>YLIOPISTOJEN RAHOITUSMALLI</vt:lpstr>
      <vt:lpstr>JULKAISUFOORUMI</vt:lpstr>
      <vt:lpstr>JULKAISUFOORUMIN KÄYTTÖ RAHOITUSMALLISSA </vt:lpstr>
      <vt:lpstr>WEB OF SCIENCE (WOS) JA SCOPUS KATTAVUUS</vt:lpstr>
      <vt:lpstr>KRITEERIT TASOLLE 1</vt:lpstr>
      <vt:lpstr>5. VERTAISARVIOINNIN HARMAA-ALUE     </vt:lpstr>
      <vt:lpstr>KUINKA YLEISTÄ EPÄSELVYYS ON?</vt:lpstr>
      <vt:lpstr>TAPAUS FLUX - AN INTERNATIONAL QUARTERLY ON NETWORKS AND TERRITORIES</vt:lpstr>
      <vt:lpstr>VERTAISARVIOITUJEN KANAVIEN TUNNISTAMINEN</vt:lpstr>
      <vt:lpstr>JULKAISUKANAVALUETTELO VS. ITSERAPORTOINTI</vt:lpstr>
      <vt:lpstr>YLIOPISTOJEN YHTEISJULKAISUT</vt:lpstr>
      <vt:lpstr>6. YHTEENVETO     </vt:lpstr>
      <vt:lpstr>LOPUKSI</vt:lpstr>
      <vt:lpstr>PowerPoint-esitys</vt:lpstr>
    </vt:vector>
  </TitlesOfParts>
  <Manager/>
  <Company>Tieteellisten seurain valtuuskunta</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 Section Header Arial 30pt</dc:title>
  <dc:subject>16:9</dc:subject>
  <dc:creator>Mandi Vermilä</dc:creator>
  <cp:keywords/>
  <dc:description/>
  <cp:lastModifiedBy>Anna Ruth (TAU)</cp:lastModifiedBy>
  <cp:revision>193</cp:revision>
  <dcterms:created xsi:type="dcterms:W3CDTF">2019-08-09T07:41:27Z</dcterms:created>
  <dcterms:modified xsi:type="dcterms:W3CDTF">2020-03-27T13:51:41Z</dcterms:modified>
  <cp:category/>
</cp:coreProperties>
</file>