
<file path=[Content_Types].xml><?xml version="1.0" encoding="utf-8"?>
<Types xmlns="http://schemas.openxmlformats.org/package/2006/content-types">
  <Default Extension="png" ContentType="image/png"/>
  <Default Extension="jfif" ContentType="image/jpeg"/>
  <Default Extension="emf" ContentType="image/x-emf"/>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media/image7.jpg" ContentType="image/jpeg"/>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media/image8.jpg" ContentType="image/jpeg"/>
  <Override PartName="/ppt/media/image12.jpg" ContentType="image/jpeg"/>
  <Override PartName="/ppt/theme/theme3.xml" ContentType="application/vnd.openxmlformats-officedocument.theme+xml"/>
  <Override PartName="/ppt/media/image14.JPG" ContentType="image/jpeg"/>
  <Override PartName="/ppt/media/image20.jpg" ContentType="image/jpeg"/>
  <Override PartName="/ppt/notesSlides/notesSlide1.xml" ContentType="application/vnd.openxmlformats-officedocument.presentationml.notesSlide+xml"/>
  <Override PartName="/ppt/media/image23.jpg" ContentType="image/jpeg"/>
  <Override PartName="/ppt/media/image24.jpg" ContentType="image/jpeg"/>
  <Override PartName="/ppt/media/image25.JPG" ContentType="image/jpeg"/>
  <Override PartName="/ppt/media/image31.jpg" ContentType="image/jpeg"/>
  <Override PartName="/ppt/notesSlides/notesSlide2.xml" ContentType="application/vnd.openxmlformats-officedocument.presentationml.notesSlide+xml"/>
  <Override PartName="/ppt/media/image37.jpg" ContentType="image/jpeg"/>
  <Override PartName="/ppt/media/image44.JPG" ContentType="image/jpeg"/>
  <Override PartName="/ppt/media/image46.jpg" ContentType="image/jpeg"/>
  <Override PartName="/ppt/media/image51.JPG" ContentType="image/jpeg"/>
  <Override PartName="/ppt/media/image52.jpg" ContentType="image/jpeg"/>
  <Override PartName="/ppt/media/image53.JPG" ContentType="image/jpeg"/>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media/image57.jpg" ContentType="image/jpeg"/>
  <Override PartName="/ppt/media/image58.JPG" ContentType="image/jpeg"/>
  <Override PartName="/ppt/media/image59.JPG" ContentType="image/jpeg"/>
  <Override PartName="/ppt/media/image60.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1" r:id="rId2"/>
  </p:sldMasterIdLst>
  <p:notesMasterIdLst>
    <p:notesMasterId r:id="rId55"/>
  </p:notesMasterIdLst>
  <p:sldIdLst>
    <p:sldId id="256" r:id="rId3"/>
    <p:sldId id="316" r:id="rId4"/>
    <p:sldId id="268" r:id="rId5"/>
    <p:sldId id="267" r:id="rId6"/>
    <p:sldId id="257" r:id="rId7"/>
    <p:sldId id="278" r:id="rId8"/>
    <p:sldId id="271" r:id="rId9"/>
    <p:sldId id="272" r:id="rId10"/>
    <p:sldId id="273" r:id="rId11"/>
    <p:sldId id="279" r:id="rId12"/>
    <p:sldId id="277" r:id="rId13"/>
    <p:sldId id="281" r:id="rId14"/>
    <p:sldId id="318" r:id="rId15"/>
    <p:sldId id="323" r:id="rId16"/>
    <p:sldId id="324" r:id="rId17"/>
    <p:sldId id="327" r:id="rId18"/>
    <p:sldId id="329" r:id="rId19"/>
    <p:sldId id="283" r:id="rId20"/>
    <p:sldId id="284" r:id="rId21"/>
    <p:sldId id="285" r:id="rId22"/>
    <p:sldId id="330" r:id="rId23"/>
    <p:sldId id="292" r:id="rId24"/>
    <p:sldId id="320" r:id="rId25"/>
    <p:sldId id="338" r:id="rId26"/>
    <p:sldId id="321" r:id="rId27"/>
    <p:sldId id="322" r:id="rId28"/>
    <p:sldId id="337" r:id="rId29"/>
    <p:sldId id="335" r:id="rId30"/>
    <p:sldId id="336" r:id="rId31"/>
    <p:sldId id="339" r:id="rId32"/>
    <p:sldId id="290" r:id="rId33"/>
    <p:sldId id="297" r:id="rId34"/>
    <p:sldId id="298" r:id="rId35"/>
    <p:sldId id="294" r:id="rId36"/>
    <p:sldId id="325" r:id="rId37"/>
    <p:sldId id="296" r:id="rId38"/>
    <p:sldId id="295" r:id="rId39"/>
    <p:sldId id="340" r:id="rId40"/>
    <p:sldId id="303" r:id="rId41"/>
    <p:sldId id="304" r:id="rId42"/>
    <p:sldId id="305" r:id="rId43"/>
    <p:sldId id="314" r:id="rId44"/>
    <p:sldId id="328" r:id="rId45"/>
    <p:sldId id="307" r:id="rId46"/>
    <p:sldId id="308" r:id="rId47"/>
    <p:sldId id="309" r:id="rId48"/>
    <p:sldId id="311" r:id="rId49"/>
    <p:sldId id="331" r:id="rId50"/>
    <p:sldId id="332" r:id="rId51"/>
    <p:sldId id="333" r:id="rId52"/>
    <p:sldId id="334" r:id="rId53"/>
    <p:sldId id="317" r:id="rId54"/>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900"/>
    <a:srgbClr val="0033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31" autoAdjust="0"/>
    <p:restoredTop sz="94699" autoAdjust="0"/>
  </p:normalViewPr>
  <p:slideViewPr>
    <p:cSldViewPr snapToGrid="0" snapToObjects="1" showGuides="1">
      <p:cViewPr varScale="1">
        <p:scale>
          <a:sx n="102" d="100"/>
          <a:sy n="102" d="100"/>
        </p:scale>
        <p:origin x="1146"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280B31-243B-4069-9E50-A99477111FB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de-DE"/>
        </a:p>
      </dgm:t>
    </dgm:pt>
    <dgm:pt modelId="{533B015A-34E2-46E0-97C9-06A1F6F52F4A}">
      <dgm:prSet phldrT="[Text]" custT="1"/>
      <dgm:spPr/>
      <dgm:t>
        <a:bodyPr/>
        <a:lstStyle/>
        <a:p>
          <a:pPr algn="ctr"/>
          <a:r>
            <a:rPr lang="en-US" sz="1600" dirty="0" smtClean="0">
              <a:solidFill>
                <a:srgbClr val="003359"/>
              </a:solidFill>
              <a:latin typeface="Arial" pitchFamily="34" charset="0"/>
              <a:cs typeface="Arial" pitchFamily="34" charset="0"/>
            </a:rPr>
            <a:t>Anonymisieren</a:t>
          </a:r>
          <a:endParaRPr lang="de-DE" sz="1600" dirty="0">
            <a:solidFill>
              <a:srgbClr val="003359"/>
            </a:solidFill>
            <a:latin typeface="Arial" pitchFamily="34" charset="0"/>
            <a:cs typeface="Arial" pitchFamily="34" charset="0"/>
          </a:endParaRPr>
        </a:p>
      </dgm:t>
    </dgm:pt>
    <dgm:pt modelId="{43987B23-F9A3-422F-B6F4-862F1166527A}" type="parTrans" cxnId="{943DD9F1-07B3-4B01-9EEA-BFCA41BF01F1}">
      <dgm:prSet/>
      <dgm:spPr/>
      <dgm:t>
        <a:bodyPr/>
        <a:lstStyle/>
        <a:p>
          <a:pPr algn="ctr"/>
          <a:endParaRPr lang="de-DE"/>
        </a:p>
      </dgm:t>
    </dgm:pt>
    <dgm:pt modelId="{69940BE5-C211-4443-A7DE-2F9AA841A600}" type="sibTrans" cxnId="{943DD9F1-07B3-4B01-9EEA-BFCA41BF01F1}">
      <dgm:prSet/>
      <dgm:spPr/>
      <dgm:t>
        <a:bodyPr/>
        <a:lstStyle/>
        <a:p>
          <a:pPr algn="ctr"/>
          <a:endParaRPr lang="de-DE"/>
        </a:p>
      </dgm:t>
    </dgm:pt>
    <dgm:pt modelId="{27F1390F-AB93-4E92-AC65-DBEB11702708}">
      <dgm:prSet phldrT="[Text]" custT="1"/>
      <dgm:spPr/>
      <dgm:t>
        <a:bodyPr/>
        <a:lstStyle/>
        <a:p>
          <a:pPr algn="l"/>
          <a:r>
            <a:rPr lang="de-DE" sz="1400" dirty="0" smtClean="0">
              <a:latin typeface="Arial" pitchFamily="34" charset="0"/>
              <a:cs typeface="Arial" pitchFamily="34" charset="0"/>
            </a:rPr>
            <a:t>weitestgehende Aufhebung der Zuordnung der Daten zur Person</a:t>
          </a:r>
          <a:endParaRPr lang="de-DE" sz="1400" dirty="0">
            <a:latin typeface="Arial" pitchFamily="34" charset="0"/>
            <a:cs typeface="Arial" pitchFamily="34" charset="0"/>
          </a:endParaRPr>
        </a:p>
      </dgm:t>
    </dgm:pt>
    <dgm:pt modelId="{A9CBA1EA-2562-4C23-B846-13FB781F07F9}" type="parTrans" cxnId="{85676EC1-E27B-49ED-AFC0-502DC9C035F3}">
      <dgm:prSet/>
      <dgm:spPr/>
      <dgm:t>
        <a:bodyPr/>
        <a:lstStyle/>
        <a:p>
          <a:pPr algn="ctr"/>
          <a:endParaRPr lang="de-DE"/>
        </a:p>
      </dgm:t>
    </dgm:pt>
    <dgm:pt modelId="{CC349FE0-6E4A-4042-ACB6-6AB1222FA80A}" type="sibTrans" cxnId="{85676EC1-E27B-49ED-AFC0-502DC9C035F3}">
      <dgm:prSet/>
      <dgm:spPr/>
      <dgm:t>
        <a:bodyPr/>
        <a:lstStyle/>
        <a:p>
          <a:pPr algn="ctr"/>
          <a:endParaRPr lang="de-DE"/>
        </a:p>
      </dgm:t>
    </dgm:pt>
    <dgm:pt modelId="{43978C8F-82D5-4C60-B06B-D721A8ACB2D1}">
      <dgm:prSet phldrT="[Text]" custT="1"/>
      <dgm:spPr/>
      <dgm:t>
        <a:bodyPr/>
        <a:lstStyle/>
        <a:p>
          <a:pPr algn="ctr"/>
          <a:r>
            <a:rPr lang="de-DE" sz="1600" dirty="0" smtClean="0">
              <a:solidFill>
                <a:srgbClr val="003359"/>
              </a:solidFill>
              <a:latin typeface="Arial" pitchFamily="34" charset="0"/>
              <a:cs typeface="Arial" pitchFamily="34" charset="0"/>
            </a:rPr>
            <a:t>Pseudonymisieren</a:t>
          </a:r>
          <a:endParaRPr lang="de-DE" sz="1600" dirty="0">
            <a:solidFill>
              <a:srgbClr val="003359"/>
            </a:solidFill>
            <a:latin typeface="Arial" pitchFamily="34" charset="0"/>
            <a:cs typeface="Arial" pitchFamily="34" charset="0"/>
          </a:endParaRPr>
        </a:p>
      </dgm:t>
    </dgm:pt>
    <dgm:pt modelId="{795AF310-D8D2-4401-BA8D-7339D9EE1BCD}" type="parTrans" cxnId="{75963658-29AF-4ACB-BF02-FC6530F25B3A}">
      <dgm:prSet/>
      <dgm:spPr/>
      <dgm:t>
        <a:bodyPr/>
        <a:lstStyle/>
        <a:p>
          <a:pPr algn="ctr"/>
          <a:endParaRPr lang="de-DE"/>
        </a:p>
      </dgm:t>
    </dgm:pt>
    <dgm:pt modelId="{BF8B53C7-45BC-44C0-8FD8-F30D48C0CAB1}" type="sibTrans" cxnId="{75963658-29AF-4ACB-BF02-FC6530F25B3A}">
      <dgm:prSet/>
      <dgm:spPr/>
      <dgm:t>
        <a:bodyPr/>
        <a:lstStyle/>
        <a:p>
          <a:pPr algn="ctr"/>
          <a:endParaRPr lang="de-DE"/>
        </a:p>
      </dgm:t>
    </dgm:pt>
    <dgm:pt modelId="{AFED8EA2-9141-430E-A9B1-DC9F2FE7DC69}">
      <dgm:prSet phldrT="[Text]" custT="1"/>
      <dgm:spPr/>
      <dgm:t>
        <a:bodyPr/>
        <a:lstStyle/>
        <a:p>
          <a:pPr algn="l"/>
          <a:r>
            <a:rPr lang="en-US" sz="1400" dirty="0" smtClean="0">
              <a:latin typeface="Arial" pitchFamily="34" charset="0"/>
              <a:cs typeface="Arial" pitchFamily="34" charset="0"/>
            </a:rPr>
            <a:t>Ersetzung von Idenitifikationsmerkmalen</a:t>
          </a:r>
          <a:endParaRPr lang="de-DE" sz="1400" dirty="0">
            <a:latin typeface="Arial" pitchFamily="34" charset="0"/>
            <a:cs typeface="Arial" pitchFamily="34" charset="0"/>
          </a:endParaRPr>
        </a:p>
      </dgm:t>
    </dgm:pt>
    <dgm:pt modelId="{2DA562C8-5209-408F-B360-BB1D7C203339}" type="parTrans" cxnId="{DD1D8BF2-8AB1-4643-BEA4-938BFF2690A8}">
      <dgm:prSet/>
      <dgm:spPr/>
      <dgm:t>
        <a:bodyPr/>
        <a:lstStyle/>
        <a:p>
          <a:pPr algn="ctr"/>
          <a:endParaRPr lang="de-DE"/>
        </a:p>
      </dgm:t>
    </dgm:pt>
    <dgm:pt modelId="{42DCCA96-905C-4647-AABB-2969CD88BDA7}" type="sibTrans" cxnId="{DD1D8BF2-8AB1-4643-BEA4-938BFF2690A8}">
      <dgm:prSet/>
      <dgm:spPr/>
      <dgm:t>
        <a:bodyPr/>
        <a:lstStyle/>
        <a:p>
          <a:pPr algn="ctr"/>
          <a:endParaRPr lang="de-DE"/>
        </a:p>
      </dgm:t>
    </dgm:pt>
    <dgm:pt modelId="{3932CF4B-2EAE-48E4-B933-79FCBE463BCE}">
      <dgm:prSet phldrT="[Text]" custT="1"/>
      <dgm:spPr/>
      <dgm:t>
        <a:bodyPr/>
        <a:lstStyle/>
        <a:p>
          <a:pPr algn="ctr"/>
          <a:r>
            <a:rPr lang="de-DE" sz="1600" dirty="0" smtClean="0">
              <a:solidFill>
                <a:srgbClr val="003359"/>
              </a:solidFill>
              <a:latin typeface="Arial" pitchFamily="34" charset="0"/>
              <a:cs typeface="Arial" pitchFamily="34" charset="0"/>
            </a:rPr>
            <a:t>Aggregieren</a:t>
          </a:r>
          <a:endParaRPr lang="de-DE" sz="1600" dirty="0">
            <a:solidFill>
              <a:srgbClr val="003359"/>
            </a:solidFill>
            <a:latin typeface="Arial" pitchFamily="34" charset="0"/>
            <a:cs typeface="Arial" pitchFamily="34" charset="0"/>
          </a:endParaRPr>
        </a:p>
      </dgm:t>
    </dgm:pt>
    <dgm:pt modelId="{999AB072-FD1D-408D-853F-19CA8324420A}" type="parTrans" cxnId="{0B071989-105A-4FB0-9F15-08AF01B226ED}">
      <dgm:prSet/>
      <dgm:spPr/>
      <dgm:t>
        <a:bodyPr/>
        <a:lstStyle/>
        <a:p>
          <a:pPr algn="ctr"/>
          <a:endParaRPr lang="de-DE"/>
        </a:p>
      </dgm:t>
    </dgm:pt>
    <dgm:pt modelId="{A263BFDE-D3FC-4A93-85CC-7E73BAD618D6}" type="sibTrans" cxnId="{0B071989-105A-4FB0-9F15-08AF01B226ED}">
      <dgm:prSet/>
      <dgm:spPr/>
      <dgm:t>
        <a:bodyPr/>
        <a:lstStyle/>
        <a:p>
          <a:pPr algn="ctr"/>
          <a:endParaRPr lang="de-DE"/>
        </a:p>
      </dgm:t>
    </dgm:pt>
    <dgm:pt modelId="{DBA3AA83-B47A-496B-8E1C-723368A962AF}">
      <dgm:prSet phldrT="[Text]" custT="1"/>
      <dgm:spPr/>
      <dgm:t>
        <a:bodyPr/>
        <a:lstStyle/>
        <a:p>
          <a:pPr algn="l"/>
          <a:r>
            <a:rPr lang="de-DE" sz="1400" dirty="0" smtClean="0">
              <a:latin typeface="Arial" pitchFamily="34" charset="0"/>
              <a:cs typeface="Arial" pitchFamily="34" charset="0"/>
            </a:rPr>
            <a:t>Daten über einen ausreichend großen Personenkreis zusammenfassen</a:t>
          </a:r>
          <a:endParaRPr lang="de-DE" sz="1400" dirty="0">
            <a:latin typeface="Arial" pitchFamily="34" charset="0"/>
            <a:cs typeface="Arial" pitchFamily="34" charset="0"/>
          </a:endParaRPr>
        </a:p>
      </dgm:t>
    </dgm:pt>
    <dgm:pt modelId="{886AF5DC-7A89-4933-89CF-918C3C5A8118}" type="parTrans" cxnId="{E09D931A-3866-434B-99B7-1BE57E922C7A}">
      <dgm:prSet/>
      <dgm:spPr/>
      <dgm:t>
        <a:bodyPr/>
        <a:lstStyle/>
        <a:p>
          <a:pPr algn="ctr"/>
          <a:endParaRPr lang="de-DE"/>
        </a:p>
      </dgm:t>
    </dgm:pt>
    <dgm:pt modelId="{B04C1E42-304B-4A18-B29B-9BF07D3621EB}" type="sibTrans" cxnId="{E09D931A-3866-434B-99B7-1BE57E922C7A}">
      <dgm:prSet/>
      <dgm:spPr/>
      <dgm:t>
        <a:bodyPr/>
        <a:lstStyle/>
        <a:p>
          <a:pPr algn="ctr"/>
          <a:endParaRPr lang="de-DE"/>
        </a:p>
      </dgm:t>
    </dgm:pt>
    <dgm:pt modelId="{FF341341-E412-4E14-B939-66D5EBFB1821}" type="pres">
      <dgm:prSet presAssocID="{AC280B31-243B-4069-9E50-A99477111FB9}" presName="Name0" presStyleCnt="0">
        <dgm:presLayoutVars>
          <dgm:dir/>
          <dgm:animLvl val="lvl"/>
          <dgm:resizeHandles val="exact"/>
        </dgm:presLayoutVars>
      </dgm:prSet>
      <dgm:spPr/>
      <dgm:t>
        <a:bodyPr/>
        <a:lstStyle/>
        <a:p>
          <a:endParaRPr lang="de-DE"/>
        </a:p>
      </dgm:t>
    </dgm:pt>
    <dgm:pt modelId="{84E2A354-F0A1-4EB7-AC34-9D8D23B203AB}" type="pres">
      <dgm:prSet presAssocID="{533B015A-34E2-46E0-97C9-06A1F6F52F4A}" presName="linNode" presStyleCnt="0"/>
      <dgm:spPr/>
      <dgm:t>
        <a:bodyPr/>
        <a:lstStyle/>
        <a:p>
          <a:endParaRPr lang="de-DE"/>
        </a:p>
      </dgm:t>
    </dgm:pt>
    <dgm:pt modelId="{C7CED811-8ACA-411A-809B-301988510EDE}" type="pres">
      <dgm:prSet presAssocID="{533B015A-34E2-46E0-97C9-06A1F6F52F4A}" presName="parentText" presStyleLbl="node1" presStyleIdx="0" presStyleCnt="3" custScaleX="83438">
        <dgm:presLayoutVars>
          <dgm:chMax val="1"/>
          <dgm:bulletEnabled val="1"/>
        </dgm:presLayoutVars>
      </dgm:prSet>
      <dgm:spPr/>
      <dgm:t>
        <a:bodyPr/>
        <a:lstStyle/>
        <a:p>
          <a:endParaRPr lang="de-DE"/>
        </a:p>
      </dgm:t>
    </dgm:pt>
    <dgm:pt modelId="{BD9E8ED0-10FE-4F01-A7D7-91F18184A84B}" type="pres">
      <dgm:prSet presAssocID="{533B015A-34E2-46E0-97C9-06A1F6F52F4A}" presName="descendantText" presStyleLbl="alignAccFollowNode1" presStyleIdx="0" presStyleCnt="3">
        <dgm:presLayoutVars>
          <dgm:bulletEnabled val="1"/>
        </dgm:presLayoutVars>
      </dgm:prSet>
      <dgm:spPr/>
      <dgm:t>
        <a:bodyPr/>
        <a:lstStyle/>
        <a:p>
          <a:endParaRPr lang="de-DE"/>
        </a:p>
      </dgm:t>
    </dgm:pt>
    <dgm:pt modelId="{670C89C6-274B-43B2-BCD0-8A60DC4A6300}" type="pres">
      <dgm:prSet presAssocID="{69940BE5-C211-4443-A7DE-2F9AA841A600}" presName="sp" presStyleCnt="0"/>
      <dgm:spPr/>
      <dgm:t>
        <a:bodyPr/>
        <a:lstStyle/>
        <a:p>
          <a:endParaRPr lang="de-DE"/>
        </a:p>
      </dgm:t>
    </dgm:pt>
    <dgm:pt modelId="{79AE9826-46E6-42E8-91CC-9BB98A8DD7C9}" type="pres">
      <dgm:prSet presAssocID="{43978C8F-82D5-4C60-B06B-D721A8ACB2D1}" presName="linNode" presStyleCnt="0"/>
      <dgm:spPr/>
      <dgm:t>
        <a:bodyPr/>
        <a:lstStyle/>
        <a:p>
          <a:endParaRPr lang="de-DE"/>
        </a:p>
      </dgm:t>
    </dgm:pt>
    <dgm:pt modelId="{34908177-42C6-4D54-83C2-D5C8E7BEF9CC}" type="pres">
      <dgm:prSet presAssocID="{43978C8F-82D5-4C60-B06B-D721A8ACB2D1}" presName="parentText" presStyleLbl="node1" presStyleIdx="1" presStyleCnt="3" custScaleX="83438">
        <dgm:presLayoutVars>
          <dgm:chMax val="1"/>
          <dgm:bulletEnabled val="1"/>
        </dgm:presLayoutVars>
      </dgm:prSet>
      <dgm:spPr/>
      <dgm:t>
        <a:bodyPr/>
        <a:lstStyle/>
        <a:p>
          <a:endParaRPr lang="de-DE"/>
        </a:p>
      </dgm:t>
    </dgm:pt>
    <dgm:pt modelId="{74F4F466-C0B2-489D-8AE3-60CB15951016}" type="pres">
      <dgm:prSet presAssocID="{43978C8F-82D5-4C60-B06B-D721A8ACB2D1}" presName="descendantText" presStyleLbl="alignAccFollowNode1" presStyleIdx="1" presStyleCnt="3">
        <dgm:presLayoutVars>
          <dgm:bulletEnabled val="1"/>
        </dgm:presLayoutVars>
      </dgm:prSet>
      <dgm:spPr/>
      <dgm:t>
        <a:bodyPr/>
        <a:lstStyle/>
        <a:p>
          <a:endParaRPr lang="de-DE"/>
        </a:p>
      </dgm:t>
    </dgm:pt>
    <dgm:pt modelId="{6935D919-E483-42A5-8441-197146DD3736}" type="pres">
      <dgm:prSet presAssocID="{BF8B53C7-45BC-44C0-8FD8-F30D48C0CAB1}" presName="sp" presStyleCnt="0"/>
      <dgm:spPr/>
      <dgm:t>
        <a:bodyPr/>
        <a:lstStyle/>
        <a:p>
          <a:endParaRPr lang="de-DE"/>
        </a:p>
      </dgm:t>
    </dgm:pt>
    <dgm:pt modelId="{2AA49F22-93C8-491E-8915-52B1306A7622}" type="pres">
      <dgm:prSet presAssocID="{3932CF4B-2EAE-48E4-B933-79FCBE463BCE}" presName="linNode" presStyleCnt="0"/>
      <dgm:spPr/>
      <dgm:t>
        <a:bodyPr/>
        <a:lstStyle/>
        <a:p>
          <a:endParaRPr lang="de-DE"/>
        </a:p>
      </dgm:t>
    </dgm:pt>
    <dgm:pt modelId="{890E34BB-AA86-472C-B8C3-72775B19B7EF}" type="pres">
      <dgm:prSet presAssocID="{3932CF4B-2EAE-48E4-B933-79FCBE463BCE}" presName="parentText" presStyleLbl="node1" presStyleIdx="2" presStyleCnt="3" custScaleX="83438">
        <dgm:presLayoutVars>
          <dgm:chMax val="1"/>
          <dgm:bulletEnabled val="1"/>
        </dgm:presLayoutVars>
      </dgm:prSet>
      <dgm:spPr/>
      <dgm:t>
        <a:bodyPr/>
        <a:lstStyle/>
        <a:p>
          <a:endParaRPr lang="de-DE"/>
        </a:p>
      </dgm:t>
    </dgm:pt>
    <dgm:pt modelId="{DA873861-329F-4A3D-9219-946028B019A1}" type="pres">
      <dgm:prSet presAssocID="{3932CF4B-2EAE-48E4-B933-79FCBE463BCE}" presName="descendantText" presStyleLbl="alignAccFollowNode1" presStyleIdx="2" presStyleCnt="3" custLinFactNeighborX="29" custLinFactNeighborY="12689">
        <dgm:presLayoutVars>
          <dgm:bulletEnabled val="1"/>
        </dgm:presLayoutVars>
      </dgm:prSet>
      <dgm:spPr/>
      <dgm:t>
        <a:bodyPr/>
        <a:lstStyle/>
        <a:p>
          <a:endParaRPr lang="de-DE"/>
        </a:p>
      </dgm:t>
    </dgm:pt>
  </dgm:ptLst>
  <dgm:cxnLst>
    <dgm:cxn modelId="{48A5D1D0-45FE-4D86-B496-D8F56B78DFF2}" type="presOf" srcId="{DBA3AA83-B47A-496B-8E1C-723368A962AF}" destId="{DA873861-329F-4A3D-9219-946028B019A1}" srcOrd="0" destOrd="0" presId="urn:microsoft.com/office/officeart/2005/8/layout/vList5"/>
    <dgm:cxn modelId="{85676EC1-E27B-49ED-AFC0-502DC9C035F3}" srcId="{533B015A-34E2-46E0-97C9-06A1F6F52F4A}" destId="{27F1390F-AB93-4E92-AC65-DBEB11702708}" srcOrd="0" destOrd="0" parTransId="{A9CBA1EA-2562-4C23-B846-13FB781F07F9}" sibTransId="{CC349FE0-6E4A-4042-ACB6-6AB1222FA80A}"/>
    <dgm:cxn modelId="{A5ADF739-AE9A-4B71-B809-F87D72AECC5D}" type="presOf" srcId="{27F1390F-AB93-4E92-AC65-DBEB11702708}" destId="{BD9E8ED0-10FE-4F01-A7D7-91F18184A84B}" srcOrd="0" destOrd="0" presId="urn:microsoft.com/office/officeart/2005/8/layout/vList5"/>
    <dgm:cxn modelId="{41C93912-4F36-4A80-AE6A-7CEDAFBF5659}" type="presOf" srcId="{533B015A-34E2-46E0-97C9-06A1F6F52F4A}" destId="{C7CED811-8ACA-411A-809B-301988510EDE}" srcOrd="0" destOrd="0" presId="urn:microsoft.com/office/officeart/2005/8/layout/vList5"/>
    <dgm:cxn modelId="{1FEDEC5B-E196-4686-8048-7ED6041D8474}" type="presOf" srcId="{3932CF4B-2EAE-48E4-B933-79FCBE463BCE}" destId="{890E34BB-AA86-472C-B8C3-72775B19B7EF}" srcOrd="0" destOrd="0" presId="urn:microsoft.com/office/officeart/2005/8/layout/vList5"/>
    <dgm:cxn modelId="{59131661-0DA9-466C-88C5-B90A9166C119}" type="presOf" srcId="{43978C8F-82D5-4C60-B06B-D721A8ACB2D1}" destId="{34908177-42C6-4D54-83C2-D5C8E7BEF9CC}" srcOrd="0" destOrd="0" presId="urn:microsoft.com/office/officeart/2005/8/layout/vList5"/>
    <dgm:cxn modelId="{91B22776-54FB-4A31-AD9E-D19A100B6CE2}" type="presOf" srcId="{AC280B31-243B-4069-9E50-A99477111FB9}" destId="{FF341341-E412-4E14-B939-66D5EBFB1821}" srcOrd="0" destOrd="0" presId="urn:microsoft.com/office/officeart/2005/8/layout/vList5"/>
    <dgm:cxn modelId="{0B071989-105A-4FB0-9F15-08AF01B226ED}" srcId="{AC280B31-243B-4069-9E50-A99477111FB9}" destId="{3932CF4B-2EAE-48E4-B933-79FCBE463BCE}" srcOrd="2" destOrd="0" parTransId="{999AB072-FD1D-408D-853F-19CA8324420A}" sibTransId="{A263BFDE-D3FC-4A93-85CC-7E73BAD618D6}"/>
    <dgm:cxn modelId="{943DD9F1-07B3-4B01-9EEA-BFCA41BF01F1}" srcId="{AC280B31-243B-4069-9E50-A99477111FB9}" destId="{533B015A-34E2-46E0-97C9-06A1F6F52F4A}" srcOrd="0" destOrd="0" parTransId="{43987B23-F9A3-422F-B6F4-862F1166527A}" sibTransId="{69940BE5-C211-4443-A7DE-2F9AA841A600}"/>
    <dgm:cxn modelId="{E09D931A-3866-434B-99B7-1BE57E922C7A}" srcId="{3932CF4B-2EAE-48E4-B933-79FCBE463BCE}" destId="{DBA3AA83-B47A-496B-8E1C-723368A962AF}" srcOrd="0" destOrd="0" parTransId="{886AF5DC-7A89-4933-89CF-918C3C5A8118}" sibTransId="{B04C1E42-304B-4A18-B29B-9BF07D3621EB}"/>
    <dgm:cxn modelId="{75963658-29AF-4ACB-BF02-FC6530F25B3A}" srcId="{AC280B31-243B-4069-9E50-A99477111FB9}" destId="{43978C8F-82D5-4C60-B06B-D721A8ACB2D1}" srcOrd="1" destOrd="0" parTransId="{795AF310-D8D2-4401-BA8D-7339D9EE1BCD}" sibTransId="{BF8B53C7-45BC-44C0-8FD8-F30D48C0CAB1}"/>
    <dgm:cxn modelId="{DD1D8BF2-8AB1-4643-BEA4-938BFF2690A8}" srcId="{43978C8F-82D5-4C60-B06B-D721A8ACB2D1}" destId="{AFED8EA2-9141-430E-A9B1-DC9F2FE7DC69}" srcOrd="0" destOrd="0" parTransId="{2DA562C8-5209-408F-B360-BB1D7C203339}" sibTransId="{42DCCA96-905C-4647-AABB-2969CD88BDA7}"/>
    <dgm:cxn modelId="{D91A954C-CA79-4A8B-B80C-F1B69E764C07}" type="presOf" srcId="{AFED8EA2-9141-430E-A9B1-DC9F2FE7DC69}" destId="{74F4F466-C0B2-489D-8AE3-60CB15951016}" srcOrd="0" destOrd="0" presId="urn:microsoft.com/office/officeart/2005/8/layout/vList5"/>
    <dgm:cxn modelId="{BCA363E9-A4C9-4A89-8C7D-05879EA6E65F}" type="presParOf" srcId="{FF341341-E412-4E14-B939-66D5EBFB1821}" destId="{84E2A354-F0A1-4EB7-AC34-9D8D23B203AB}" srcOrd="0" destOrd="0" presId="urn:microsoft.com/office/officeart/2005/8/layout/vList5"/>
    <dgm:cxn modelId="{860AAEBB-2BF1-4658-AF35-68C433A6E8CF}" type="presParOf" srcId="{84E2A354-F0A1-4EB7-AC34-9D8D23B203AB}" destId="{C7CED811-8ACA-411A-809B-301988510EDE}" srcOrd="0" destOrd="0" presId="urn:microsoft.com/office/officeart/2005/8/layout/vList5"/>
    <dgm:cxn modelId="{A55E312B-E2E6-4554-AF07-B6D553697ED7}" type="presParOf" srcId="{84E2A354-F0A1-4EB7-AC34-9D8D23B203AB}" destId="{BD9E8ED0-10FE-4F01-A7D7-91F18184A84B}" srcOrd="1" destOrd="0" presId="urn:microsoft.com/office/officeart/2005/8/layout/vList5"/>
    <dgm:cxn modelId="{9C32FB16-FECB-46C2-A998-D245810ACA7F}" type="presParOf" srcId="{FF341341-E412-4E14-B939-66D5EBFB1821}" destId="{670C89C6-274B-43B2-BCD0-8A60DC4A6300}" srcOrd="1" destOrd="0" presId="urn:microsoft.com/office/officeart/2005/8/layout/vList5"/>
    <dgm:cxn modelId="{1553376C-1190-4415-A420-14734BD95A66}" type="presParOf" srcId="{FF341341-E412-4E14-B939-66D5EBFB1821}" destId="{79AE9826-46E6-42E8-91CC-9BB98A8DD7C9}" srcOrd="2" destOrd="0" presId="urn:microsoft.com/office/officeart/2005/8/layout/vList5"/>
    <dgm:cxn modelId="{3A989170-C8F6-4230-9BB7-5C1D956C246E}" type="presParOf" srcId="{79AE9826-46E6-42E8-91CC-9BB98A8DD7C9}" destId="{34908177-42C6-4D54-83C2-D5C8E7BEF9CC}" srcOrd="0" destOrd="0" presId="urn:microsoft.com/office/officeart/2005/8/layout/vList5"/>
    <dgm:cxn modelId="{AF863EF7-6C94-46DF-B731-030B4431E2C3}" type="presParOf" srcId="{79AE9826-46E6-42E8-91CC-9BB98A8DD7C9}" destId="{74F4F466-C0B2-489D-8AE3-60CB15951016}" srcOrd="1" destOrd="0" presId="urn:microsoft.com/office/officeart/2005/8/layout/vList5"/>
    <dgm:cxn modelId="{9C8D3E0D-9DEF-4E89-AE66-65C4C9BD5C0C}" type="presParOf" srcId="{FF341341-E412-4E14-B939-66D5EBFB1821}" destId="{6935D919-E483-42A5-8441-197146DD3736}" srcOrd="3" destOrd="0" presId="urn:microsoft.com/office/officeart/2005/8/layout/vList5"/>
    <dgm:cxn modelId="{38136AAD-58F2-4DE1-8E25-C8C2BB380A51}" type="presParOf" srcId="{FF341341-E412-4E14-B939-66D5EBFB1821}" destId="{2AA49F22-93C8-491E-8915-52B1306A7622}" srcOrd="4" destOrd="0" presId="urn:microsoft.com/office/officeart/2005/8/layout/vList5"/>
    <dgm:cxn modelId="{4A7AFB84-381D-4E68-8F78-5FA49714ECA6}" type="presParOf" srcId="{2AA49F22-93C8-491E-8915-52B1306A7622}" destId="{890E34BB-AA86-472C-B8C3-72775B19B7EF}" srcOrd="0" destOrd="0" presId="urn:microsoft.com/office/officeart/2005/8/layout/vList5"/>
    <dgm:cxn modelId="{E5388410-E349-450F-95A7-DD4CA9BC8ACE}" type="presParOf" srcId="{2AA49F22-93C8-491E-8915-52B1306A7622}" destId="{DA873861-329F-4A3D-9219-946028B019A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9E8ED0-10FE-4F01-A7D7-91F18184A84B}">
      <dsp:nvSpPr>
        <dsp:cNvPr id="0" name=""/>
        <dsp:cNvSpPr/>
      </dsp:nvSpPr>
      <dsp:spPr>
        <a:xfrm rot="5400000">
          <a:off x="3851714" y="-1749231"/>
          <a:ext cx="384567" cy="39806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de-DE" sz="1400" kern="1200" dirty="0" smtClean="0">
              <a:latin typeface="Arial" pitchFamily="34" charset="0"/>
              <a:cs typeface="Arial" pitchFamily="34" charset="0"/>
            </a:rPr>
            <a:t>weitestgehende Aufhebung der Zuordnung der Daten zur Person</a:t>
          </a:r>
          <a:endParaRPr lang="de-DE" sz="1400" kern="1200" dirty="0">
            <a:latin typeface="Arial" pitchFamily="34" charset="0"/>
            <a:cs typeface="Arial" pitchFamily="34" charset="0"/>
          </a:endParaRPr>
        </a:p>
      </dsp:txBody>
      <dsp:txXfrm rot="-5400000">
        <a:off x="2053684" y="67572"/>
        <a:ext cx="3961855" cy="347021"/>
      </dsp:txXfrm>
    </dsp:sp>
    <dsp:sp modelId="{C7CED811-8ACA-411A-809B-301988510EDE}">
      <dsp:nvSpPr>
        <dsp:cNvPr id="0" name=""/>
        <dsp:cNvSpPr/>
      </dsp:nvSpPr>
      <dsp:spPr>
        <a:xfrm>
          <a:off x="185420" y="728"/>
          <a:ext cx="1868263" cy="4807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solidFill>
                <a:srgbClr val="003359"/>
              </a:solidFill>
              <a:latin typeface="Arial" pitchFamily="34" charset="0"/>
              <a:cs typeface="Arial" pitchFamily="34" charset="0"/>
            </a:rPr>
            <a:t>Anonymisieren</a:t>
          </a:r>
          <a:endParaRPr lang="de-DE" sz="1600" kern="1200" dirty="0">
            <a:solidFill>
              <a:srgbClr val="003359"/>
            </a:solidFill>
            <a:latin typeface="Arial" pitchFamily="34" charset="0"/>
            <a:cs typeface="Arial" pitchFamily="34" charset="0"/>
          </a:endParaRPr>
        </a:p>
      </dsp:txBody>
      <dsp:txXfrm>
        <a:off x="208886" y="24194"/>
        <a:ext cx="1821331" cy="433776"/>
      </dsp:txXfrm>
    </dsp:sp>
    <dsp:sp modelId="{74F4F466-C0B2-489D-8AE3-60CB15951016}">
      <dsp:nvSpPr>
        <dsp:cNvPr id="0" name=""/>
        <dsp:cNvSpPr/>
      </dsp:nvSpPr>
      <dsp:spPr>
        <a:xfrm rot="5400000">
          <a:off x="3851714" y="-1244487"/>
          <a:ext cx="384567" cy="39806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latin typeface="Arial" pitchFamily="34" charset="0"/>
              <a:cs typeface="Arial" pitchFamily="34" charset="0"/>
            </a:rPr>
            <a:t>Ersetzung von Idenitifikationsmerkmalen</a:t>
          </a:r>
          <a:endParaRPr lang="de-DE" sz="1400" kern="1200" dirty="0">
            <a:latin typeface="Arial" pitchFamily="34" charset="0"/>
            <a:cs typeface="Arial" pitchFamily="34" charset="0"/>
          </a:endParaRPr>
        </a:p>
      </dsp:txBody>
      <dsp:txXfrm rot="-5400000">
        <a:off x="2053684" y="572316"/>
        <a:ext cx="3961855" cy="347021"/>
      </dsp:txXfrm>
    </dsp:sp>
    <dsp:sp modelId="{34908177-42C6-4D54-83C2-D5C8E7BEF9CC}">
      <dsp:nvSpPr>
        <dsp:cNvPr id="0" name=""/>
        <dsp:cNvSpPr/>
      </dsp:nvSpPr>
      <dsp:spPr>
        <a:xfrm>
          <a:off x="185420" y="505472"/>
          <a:ext cx="1868263" cy="4807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de-DE" sz="1600" kern="1200" dirty="0" smtClean="0">
              <a:solidFill>
                <a:srgbClr val="003359"/>
              </a:solidFill>
              <a:latin typeface="Arial" pitchFamily="34" charset="0"/>
              <a:cs typeface="Arial" pitchFamily="34" charset="0"/>
            </a:rPr>
            <a:t>Pseudonymisieren</a:t>
          </a:r>
          <a:endParaRPr lang="de-DE" sz="1600" kern="1200" dirty="0">
            <a:solidFill>
              <a:srgbClr val="003359"/>
            </a:solidFill>
            <a:latin typeface="Arial" pitchFamily="34" charset="0"/>
            <a:cs typeface="Arial" pitchFamily="34" charset="0"/>
          </a:endParaRPr>
        </a:p>
      </dsp:txBody>
      <dsp:txXfrm>
        <a:off x="208886" y="528938"/>
        <a:ext cx="1821331" cy="433776"/>
      </dsp:txXfrm>
    </dsp:sp>
    <dsp:sp modelId="{DA873861-329F-4A3D-9219-946028B019A1}">
      <dsp:nvSpPr>
        <dsp:cNvPr id="0" name=""/>
        <dsp:cNvSpPr/>
      </dsp:nvSpPr>
      <dsp:spPr>
        <a:xfrm rot="5400000">
          <a:off x="3852363" y="-690945"/>
          <a:ext cx="384567" cy="39806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de-DE" sz="1400" kern="1200" dirty="0" smtClean="0">
              <a:latin typeface="Arial" pitchFamily="34" charset="0"/>
              <a:cs typeface="Arial" pitchFamily="34" charset="0"/>
            </a:rPr>
            <a:t>Daten über einen ausreichend großen Personenkreis zusammenfassen</a:t>
          </a:r>
          <a:endParaRPr lang="de-DE" sz="1400" kern="1200" dirty="0">
            <a:latin typeface="Arial" pitchFamily="34" charset="0"/>
            <a:cs typeface="Arial" pitchFamily="34" charset="0"/>
          </a:endParaRPr>
        </a:p>
      </dsp:txBody>
      <dsp:txXfrm rot="-5400000">
        <a:off x="2054333" y="1125858"/>
        <a:ext cx="3961855" cy="347021"/>
      </dsp:txXfrm>
    </dsp:sp>
    <dsp:sp modelId="{890E34BB-AA86-472C-B8C3-72775B19B7EF}">
      <dsp:nvSpPr>
        <dsp:cNvPr id="0" name=""/>
        <dsp:cNvSpPr/>
      </dsp:nvSpPr>
      <dsp:spPr>
        <a:xfrm>
          <a:off x="185420" y="1010216"/>
          <a:ext cx="1868263" cy="4807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de-DE" sz="1600" kern="1200" dirty="0" smtClean="0">
              <a:solidFill>
                <a:srgbClr val="003359"/>
              </a:solidFill>
              <a:latin typeface="Arial" pitchFamily="34" charset="0"/>
              <a:cs typeface="Arial" pitchFamily="34" charset="0"/>
            </a:rPr>
            <a:t>Aggregieren</a:t>
          </a:r>
          <a:endParaRPr lang="de-DE" sz="1600" kern="1200" dirty="0">
            <a:solidFill>
              <a:srgbClr val="003359"/>
            </a:solidFill>
            <a:latin typeface="Arial" pitchFamily="34" charset="0"/>
            <a:cs typeface="Arial" pitchFamily="34" charset="0"/>
          </a:endParaRPr>
        </a:p>
      </dsp:txBody>
      <dsp:txXfrm>
        <a:off x="208886" y="1033682"/>
        <a:ext cx="1821331" cy="43377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4C49F8-2810-224A-ABEA-7A303449E603}" type="datetimeFigureOut">
              <a:rPr lang="de-DE" smtClean="0"/>
              <a:t>04.03.2020</a:t>
            </a:fld>
            <a:endParaRPr lang="de-DE" dirty="0"/>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de-DE"/>
              <a:t>Mastertextformat bearbeiten
Zweite Ebene
Dritte Ebene
Vierte Ebene
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D48593-3668-9642-AD55-7502E1D2A730}" type="slidenum">
              <a:rPr lang="de-DE" smtClean="0"/>
              <a:t>‹Nr.›</a:t>
            </a:fld>
            <a:endParaRPr lang="de-DE" dirty="0"/>
          </a:p>
        </p:txBody>
      </p:sp>
    </p:spTree>
    <p:extLst>
      <p:ext uri="{BB962C8B-B14F-4D97-AF65-F5344CB8AC3E}">
        <p14:creationId xmlns:p14="http://schemas.microsoft.com/office/powerpoint/2010/main" val="3543209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Datenarten zuerst zurufen lassen!</a:t>
            </a:r>
            <a:endParaRPr lang="de-DE" dirty="0"/>
          </a:p>
        </p:txBody>
      </p:sp>
      <p:sp>
        <p:nvSpPr>
          <p:cNvPr id="4" name="Foliennummernplatzhalter 3"/>
          <p:cNvSpPr>
            <a:spLocks noGrp="1"/>
          </p:cNvSpPr>
          <p:nvPr>
            <p:ph type="sldNum" sz="quarter" idx="10"/>
          </p:nvPr>
        </p:nvSpPr>
        <p:spPr/>
        <p:txBody>
          <a:bodyPr/>
          <a:lstStyle/>
          <a:p>
            <a:pPr>
              <a:defRPr/>
            </a:pPr>
            <a:fld id="{B15ECB95-FD2B-4360-978B-831395F71C33}" type="slidenum">
              <a:rPr lang="de-DE" smtClean="0"/>
              <a:pPr>
                <a:defRPr/>
              </a:pPr>
              <a:t>8</a:t>
            </a:fld>
            <a:endParaRPr lang="de-DE" dirty="0"/>
          </a:p>
        </p:txBody>
      </p:sp>
    </p:spTree>
    <p:extLst>
      <p:ext uri="{BB962C8B-B14F-4D97-AF65-F5344CB8AC3E}">
        <p14:creationId xmlns:p14="http://schemas.microsoft.com/office/powerpoint/2010/main" val="1748389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10"/>
          </p:nvPr>
        </p:nvSpPr>
        <p:spPr/>
        <p:txBody>
          <a:bodyPr/>
          <a:lstStyle/>
          <a:p>
            <a:fld id="{7ED48593-3668-9642-AD55-7502E1D2A730}" type="slidenum">
              <a:rPr lang="de-DE" smtClean="0"/>
              <a:t>16</a:t>
            </a:fld>
            <a:endParaRPr lang="de-DE" dirty="0"/>
          </a:p>
        </p:txBody>
      </p:sp>
    </p:spTree>
    <p:extLst>
      <p:ext uri="{BB962C8B-B14F-4D97-AF65-F5344CB8AC3E}">
        <p14:creationId xmlns:p14="http://schemas.microsoft.com/office/powerpoint/2010/main" val="18494032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folie">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lvl1pPr>
              <a:defRPr/>
            </a:lvl1pPr>
          </a:lstStyle>
          <a:p>
            <a:r>
              <a:rPr lang="de-DE" dirty="0" smtClean="0"/>
              <a:t>1</a:t>
            </a:r>
            <a:endParaRPr lang="de-DE" dirty="0"/>
          </a:p>
        </p:txBody>
      </p:sp>
      <p:sp>
        <p:nvSpPr>
          <p:cNvPr id="11" name="Subtitle 2">
            <a:extLst>
              <a:ext uri="{FF2B5EF4-FFF2-40B4-BE49-F238E27FC236}">
                <a16:creationId xmlns:a16="http://schemas.microsoft.com/office/drawing/2014/main" id="{6DA9807B-1766-1245-AC91-E5AA502F4E15}"/>
              </a:ext>
            </a:extLst>
          </p:cNvPr>
          <p:cNvSpPr>
            <a:spLocks noGrp="1"/>
          </p:cNvSpPr>
          <p:nvPr>
            <p:ph type="subTitle" idx="13" hasCustomPrompt="1"/>
          </p:nvPr>
        </p:nvSpPr>
        <p:spPr>
          <a:xfrm>
            <a:off x="503237" y="882869"/>
            <a:ext cx="8137525" cy="599090"/>
          </a:xfrm>
          <a:prstGeom prst="rect">
            <a:avLst/>
          </a:prstGeom>
        </p:spPr>
        <p:txBody>
          <a:bodyPr lIns="0" tIns="0" rIns="0">
            <a:normAutofit/>
          </a:bodyPr>
          <a:lstStyle>
            <a:lvl1pPr marL="0" indent="0" algn="l">
              <a:buNone/>
              <a:defRPr sz="2400" b="1" baseline="0">
                <a:solidFill>
                  <a:srgbClr val="00335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smtClean="0"/>
              <a:t>Jessica Rex (FDM-Kontaktstelle TU Ilmenau/TKFDM)</a:t>
            </a:r>
          </a:p>
        </p:txBody>
      </p:sp>
      <p:sp>
        <p:nvSpPr>
          <p:cNvPr id="17" name="Titel 16">
            <a:extLst>
              <a:ext uri="{FF2B5EF4-FFF2-40B4-BE49-F238E27FC236}">
                <a16:creationId xmlns:a16="http://schemas.microsoft.com/office/drawing/2014/main" id="{B846DC88-5E73-764F-BE52-C95CA0E23973}"/>
              </a:ext>
            </a:extLst>
          </p:cNvPr>
          <p:cNvSpPr>
            <a:spLocks noGrp="1"/>
          </p:cNvSpPr>
          <p:nvPr>
            <p:ph type="title" hasCustomPrompt="1"/>
          </p:nvPr>
        </p:nvSpPr>
        <p:spPr/>
        <p:txBody>
          <a:bodyPr/>
          <a:lstStyle>
            <a:lvl1pPr>
              <a:defRPr baseline="0">
                <a:solidFill>
                  <a:srgbClr val="FF7900"/>
                </a:solidFill>
              </a:defRPr>
            </a:lvl1pPr>
          </a:lstStyle>
          <a:p>
            <a:r>
              <a:rPr lang="de-DE" dirty="0" smtClean="0"/>
              <a:t>Grundlagen des FDM</a:t>
            </a:r>
            <a:endParaRPr lang="de-DE" dirty="0"/>
          </a:p>
        </p:txBody>
      </p:sp>
      <p:sp>
        <p:nvSpPr>
          <p:cNvPr id="18" name="Fußzeilenplatzhalter 17">
            <a:extLst>
              <a:ext uri="{FF2B5EF4-FFF2-40B4-BE49-F238E27FC236}">
                <a16:creationId xmlns:a16="http://schemas.microsoft.com/office/drawing/2014/main" id="{14B78777-7498-3842-9A79-3704C9BD802A}"/>
              </a:ext>
            </a:extLst>
          </p:cNvPr>
          <p:cNvSpPr>
            <a:spLocks noGrp="1"/>
          </p:cNvSpPr>
          <p:nvPr>
            <p:ph type="ftr" sz="quarter" idx="15"/>
          </p:nvPr>
        </p:nvSpPr>
        <p:spPr/>
        <p:txBody>
          <a:bodyPr/>
          <a:lstStyle/>
          <a:p>
            <a:r>
              <a:rPr lang="de-DE" dirty="0" smtClean="0"/>
              <a:t>RDA-DE 2020</a:t>
            </a:r>
            <a:endParaRPr lang="de-DE" dirty="0"/>
          </a:p>
        </p:txBody>
      </p:sp>
      <p:sp>
        <p:nvSpPr>
          <p:cNvPr id="12" name="object 2">
            <a:extLst>
              <a:ext uri="{FF2B5EF4-FFF2-40B4-BE49-F238E27FC236}">
                <a16:creationId xmlns:a16="http://schemas.microsoft.com/office/drawing/2014/main" id="{4E02D7EE-125C-5C45-9C5C-BAB701D621B8}"/>
              </a:ext>
            </a:extLst>
          </p:cNvPr>
          <p:cNvSpPr/>
          <p:nvPr userDrawn="1"/>
        </p:nvSpPr>
        <p:spPr>
          <a:xfrm>
            <a:off x="0" y="2267463"/>
            <a:ext cx="9144000" cy="3635995"/>
          </a:xfrm>
          <a:prstGeom prst="rect">
            <a:avLst/>
          </a:prstGeom>
          <a:blipFill>
            <a:blip r:embed="rId2"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3306470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apiteltrenner">
    <p:spTree>
      <p:nvGrpSpPr>
        <p:cNvPr id="1" name=""/>
        <p:cNvGrpSpPr/>
        <p:nvPr/>
      </p:nvGrpSpPr>
      <p:grpSpPr>
        <a:xfrm>
          <a:off x="0" y="0"/>
          <a:ext cx="0" cy="0"/>
          <a:chOff x="0" y="0"/>
          <a:chExt cx="0" cy="0"/>
        </a:xfrm>
      </p:grpSpPr>
      <p:sp>
        <p:nvSpPr>
          <p:cNvPr id="12" name="Bildplatzhalter 11">
            <a:extLst>
              <a:ext uri="{FF2B5EF4-FFF2-40B4-BE49-F238E27FC236}">
                <a16:creationId xmlns:a16="http://schemas.microsoft.com/office/drawing/2014/main" id="{C32F661E-C4E0-8E4C-B8C5-15010E52D2E4}"/>
              </a:ext>
            </a:extLst>
          </p:cNvPr>
          <p:cNvSpPr>
            <a:spLocks noGrp="1"/>
          </p:cNvSpPr>
          <p:nvPr>
            <p:ph type="pic" sz="quarter" idx="13"/>
          </p:nvPr>
        </p:nvSpPr>
        <p:spPr>
          <a:xfrm>
            <a:off x="0" y="0"/>
            <a:ext cx="9144000" cy="5895975"/>
          </a:xfrm>
          <a:prstGeom prst="rect">
            <a:avLst/>
          </a:prstGeom>
          <a:blipFill>
            <a:blip r:embed="rId2" cstate="print"/>
            <a:stretch>
              <a:fillRect/>
            </a:stretch>
          </a:blipFill>
        </p:spPr>
        <p:txBody>
          <a:bodyPr>
            <a:normAutofit/>
          </a:bodyPr>
          <a:lstStyle>
            <a:lvl1pPr>
              <a:defRPr sz="1000"/>
            </a:lvl1pPr>
          </a:lstStyle>
          <a:p>
            <a:r>
              <a:rPr lang="de-DE" dirty="0" smtClean="0"/>
              <a:t>Bild durch Klicken auf Symbol hinzufügen</a:t>
            </a:r>
            <a:endParaRPr lang="de-DE" dirty="0"/>
          </a:p>
        </p:txBody>
      </p:sp>
      <p:sp>
        <p:nvSpPr>
          <p:cNvPr id="2" name="Title 1"/>
          <p:cNvSpPr>
            <a:spLocks noGrp="1"/>
          </p:cNvSpPr>
          <p:nvPr>
            <p:ph type="title" hasCustomPrompt="1"/>
          </p:nvPr>
        </p:nvSpPr>
        <p:spPr/>
        <p:txBody>
          <a:bodyPr/>
          <a:lstStyle>
            <a:lvl1pPr>
              <a:defRPr baseline="0">
                <a:solidFill>
                  <a:srgbClr val="FF7900"/>
                </a:solidFill>
              </a:defRPr>
            </a:lvl1pPr>
          </a:lstStyle>
          <a:p>
            <a:r>
              <a:rPr lang="de-DE" dirty="0"/>
              <a:t>Kapiteltitel durch Klicken bearbeiten</a:t>
            </a:r>
            <a:endParaRPr lang="en-US" dirty="0"/>
          </a:p>
        </p:txBody>
      </p:sp>
      <p:sp>
        <p:nvSpPr>
          <p:cNvPr id="7" name="Slide Number Placeholder 6"/>
          <p:cNvSpPr>
            <a:spLocks noGrp="1"/>
          </p:cNvSpPr>
          <p:nvPr>
            <p:ph type="sldNum" sz="quarter" idx="12"/>
          </p:nvPr>
        </p:nvSpPr>
        <p:spPr/>
        <p:txBody>
          <a:bodyPr/>
          <a:lstStyle/>
          <a:p>
            <a:fld id="{A6467279-1C4C-D949-8120-26D4D3C331E6}" type="slidenum">
              <a:rPr lang="de-DE" smtClean="0"/>
              <a:t>‹Nr.›</a:t>
            </a:fld>
            <a:endParaRPr lang="de-DE" dirty="0"/>
          </a:p>
        </p:txBody>
      </p:sp>
      <p:sp>
        <p:nvSpPr>
          <p:cNvPr id="13" name="Fußzeilenplatzhalter 12">
            <a:extLst>
              <a:ext uri="{FF2B5EF4-FFF2-40B4-BE49-F238E27FC236}">
                <a16:creationId xmlns:a16="http://schemas.microsoft.com/office/drawing/2014/main" id="{83C7D6DF-5D87-6947-89BE-D460E6C7DA68}"/>
              </a:ext>
            </a:extLst>
          </p:cNvPr>
          <p:cNvSpPr>
            <a:spLocks noGrp="1"/>
          </p:cNvSpPr>
          <p:nvPr>
            <p:ph type="ftr" sz="quarter" idx="14"/>
          </p:nvPr>
        </p:nvSpPr>
        <p:spPr/>
        <p:txBody>
          <a:bodyPr/>
          <a:lstStyle/>
          <a:p>
            <a:endParaRPr lang="de-DE" dirty="0"/>
          </a:p>
        </p:txBody>
      </p:sp>
    </p:spTree>
    <p:extLst>
      <p:ext uri="{BB962C8B-B14F-4D97-AF65-F5344CB8AC3E}">
        <p14:creationId xmlns:p14="http://schemas.microsoft.com/office/powerpoint/2010/main" val="19666445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FF7900"/>
                </a:solidFill>
              </a:defRPr>
            </a:lvl1pPr>
          </a:lstStyle>
          <a:p>
            <a:r>
              <a:rPr lang="de-DE" dirty="0"/>
              <a:t>Vielen Dank für Ihre Aufmerksamkeit!</a:t>
            </a:r>
            <a:endParaRPr lang="en-US" dirty="0"/>
          </a:p>
        </p:txBody>
      </p:sp>
      <p:sp>
        <p:nvSpPr>
          <p:cNvPr id="5" name="Slide Number Placeholder 4"/>
          <p:cNvSpPr>
            <a:spLocks noGrp="1"/>
          </p:cNvSpPr>
          <p:nvPr>
            <p:ph type="sldNum" sz="quarter" idx="12"/>
          </p:nvPr>
        </p:nvSpPr>
        <p:spPr/>
        <p:txBody>
          <a:bodyPr/>
          <a:lstStyle/>
          <a:p>
            <a:fld id="{A6467279-1C4C-D949-8120-26D4D3C331E6}" type="slidenum">
              <a:rPr lang="de-DE" smtClean="0"/>
              <a:t>‹Nr.›</a:t>
            </a:fld>
            <a:endParaRPr lang="de-DE" dirty="0"/>
          </a:p>
        </p:txBody>
      </p:sp>
      <p:sp>
        <p:nvSpPr>
          <p:cNvPr id="9" name="Textplatzhalter 8">
            <a:extLst>
              <a:ext uri="{FF2B5EF4-FFF2-40B4-BE49-F238E27FC236}">
                <a16:creationId xmlns:a16="http://schemas.microsoft.com/office/drawing/2014/main" id="{7F92AB0C-7A28-9141-8DDE-64644BD63527}"/>
              </a:ext>
            </a:extLst>
          </p:cNvPr>
          <p:cNvSpPr>
            <a:spLocks noGrp="1"/>
          </p:cNvSpPr>
          <p:nvPr>
            <p:ph type="body" sz="quarter" idx="13" hasCustomPrompt="1"/>
          </p:nvPr>
        </p:nvSpPr>
        <p:spPr>
          <a:xfrm>
            <a:off x="503238" y="1230313"/>
            <a:ext cx="8137524" cy="244475"/>
          </a:xfrm>
          <a:prstGeom prst="rect">
            <a:avLst/>
          </a:prstGeom>
        </p:spPr>
        <p:txBody>
          <a:bodyPr lIns="0" tIns="0" rIns="0" bIns="0">
            <a:noAutofit/>
          </a:bodyPr>
          <a:lstStyle>
            <a:lvl1pPr marL="0" indent="0">
              <a:buNone/>
              <a:defRPr sz="1600">
                <a:solidFill>
                  <a:srgbClr val="003359"/>
                </a:solidFill>
              </a:defRPr>
            </a:lvl1pPr>
          </a:lstStyle>
          <a:p>
            <a:r>
              <a:rPr lang="de-DE" dirty="0" err="1"/>
              <a:t>Vorname.Name@tu-ilmenau.de</a:t>
            </a:r>
            <a:r>
              <a:rPr lang="de-DE" dirty="0"/>
              <a:t> | </a:t>
            </a:r>
            <a:r>
              <a:rPr lang="de-DE" dirty="0" err="1"/>
              <a:t>www.tu-ilmenau.de</a:t>
            </a:r>
            <a:endParaRPr lang="de-DE" dirty="0"/>
          </a:p>
        </p:txBody>
      </p:sp>
      <p:sp>
        <p:nvSpPr>
          <p:cNvPr id="14" name="Fußzeilenplatzhalter 13">
            <a:extLst>
              <a:ext uri="{FF2B5EF4-FFF2-40B4-BE49-F238E27FC236}">
                <a16:creationId xmlns:a16="http://schemas.microsoft.com/office/drawing/2014/main" id="{D8ECBCC4-DE23-3843-AB04-957DC2CC8551}"/>
              </a:ext>
            </a:extLst>
          </p:cNvPr>
          <p:cNvSpPr>
            <a:spLocks noGrp="1"/>
          </p:cNvSpPr>
          <p:nvPr>
            <p:ph type="ftr" sz="quarter" idx="15"/>
          </p:nvPr>
        </p:nvSpPr>
        <p:spPr/>
        <p:txBody>
          <a:bodyPr/>
          <a:lstStyle/>
          <a:p>
            <a:endParaRPr lang="de-DE" dirty="0"/>
          </a:p>
        </p:txBody>
      </p:sp>
      <p:sp>
        <p:nvSpPr>
          <p:cNvPr id="18" name="Textplatzhalter 17">
            <a:extLst>
              <a:ext uri="{FF2B5EF4-FFF2-40B4-BE49-F238E27FC236}">
                <a16:creationId xmlns:a16="http://schemas.microsoft.com/office/drawing/2014/main" id="{DE59BC03-30A6-834A-82CC-772D297BE2BF}"/>
              </a:ext>
            </a:extLst>
          </p:cNvPr>
          <p:cNvSpPr>
            <a:spLocks noGrp="1"/>
          </p:cNvSpPr>
          <p:nvPr>
            <p:ph type="body" sz="quarter" idx="16" hasCustomPrompt="1"/>
          </p:nvPr>
        </p:nvSpPr>
        <p:spPr>
          <a:xfrm>
            <a:off x="503238" y="2126913"/>
            <a:ext cx="8137525" cy="82225"/>
          </a:xfrm>
          <a:prstGeom prst="rect">
            <a:avLst/>
          </a:prstGeom>
        </p:spPr>
        <p:txBody>
          <a:bodyPr lIns="0" tIns="0" rIns="0" bIns="0"/>
          <a:lstStyle>
            <a:lvl1pPr marL="0" indent="0">
              <a:buNone/>
              <a:defRPr sz="600">
                <a:solidFill>
                  <a:schemeClr val="accent3"/>
                </a:solidFill>
              </a:defRPr>
            </a:lvl1pPr>
          </a:lstStyle>
          <a:p>
            <a:r>
              <a:rPr lang="de-DE" dirty="0" smtClean="0"/>
              <a:t>Bildnachweise:</a:t>
            </a:r>
            <a:endParaRPr lang="de-DE" dirty="0"/>
          </a:p>
        </p:txBody>
      </p:sp>
      <p:sp>
        <p:nvSpPr>
          <p:cNvPr id="10" name="bk object 16">
            <a:extLst>
              <a:ext uri="{FF2B5EF4-FFF2-40B4-BE49-F238E27FC236}">
                <a16:creationId xmlns:a16="http://schemas.microsoft.com/office/drawing/2014/main" id="{EC4E7D10-8F1F-8C4E-BFC9-4D53E9098C03}"/>
              </a:ext>
            </a:extLst>
          </p:cNvPr>
          <p:cNvSpPr/>
          <p:nvPr userDrawn="1"/>
        </p:nvSpPr>
        <p:spPr>
          <a:xfrm>
            <a:off x="0" y="2274453"/>
            <a:ext cx="9144000" cy="3635995"/>
          </a:xfrm>
          <a:prstGeom prst="rect">
            <a:avLst/>
          </a:prstGeom>
          <a:blipFill>
            <a:blip r:embed="rId2"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420807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 Überschrift + 1-Spalter nur Aufzählung ">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8000" y="6231134"/>
            <a:ext cx="661260" cy="365125"/>
          </a:xfrm>
          <a:prstGeom prst="rect">
            <a:avLst/>
          </a:prstGeom>
        </p:spPr>
        <p:txBody>
          <a:bodyPr/>
          <a:lstStyle/>
          <a:p>
            <a:fld id="{C8083FA9-7C11-B04D-BE6F-500EF6F49D2A}" type="slidenum">
              <a:rPr lang="de-DE" smtClean="0"/>
              <a:t>‹Nr.›</a:t>
            </a:fld>
            <a:endParaRPr lang="de-DE" dirty="0"/>
          </a:p>
        </p:txBody>
      </p:sp>
      <p:sp>
        <p:nvSpPr>
          <p:cNvPr id="11" name="Textplatzhalter 10">
            <a:extLst>
              <a:ext uri="{FF2B5EF4-FFF2-40B4-BE49-F238E27FC236}">
                <a16:creationId xmlns:a16="http://schemas.microsoft.com/office/drawing/2014/main" id="{5BB1CC98-F3AF-C143-BB57-F343EEB4726C}"/>
              </a:ext>
            </a:extLst>
          </p:cNvPr>
          <p:cNvSpPr>
            <a:spLocks noGrp="1"/>
          </p:cNvSpPr>
          <p:nvPr>
            <p:ph type="body" sz="quarter" idx="13" hasCustomPrompt="1"/>
          </p:nvPr>
        </p:nvSpPr>
        <p:spPr>
          <a:xfrm>
            <a:off x="438679" y="1296001"/>
            <a:ext cx="8262511" cy="4182881"/>
          </a:xfrm>
          <a:prstGeom prst="rect">
            <a:avLst/>
          </a:prstGeom>
        </p:spPr>
        <p:txBody>
          <a:bodyPr wrap="square" lIns="0" tIns="0" rIns="0" bIns="0" anchor="t" anchorCtr="0"/>
          <a:lstStyle>
            <a:lvl1pPr marL="241300" indent="-228600">
              <a:lnSpc>
                <a:spcPct val="100000"/>
              </a:lnSpc>
              <a:spcBef>
                <a:spcPts val="1180"/>
              </a:spcBef>
              <a:buClr>
                <a:srgbClr val="FF7900"/>
              </a:buClr>
              <a:buFont typeface="Wingdings" panose="05000000000000000000" pitchFamily="2" charset="2"/>
              <a:buAutoNum type="arabicPeriod"/>
              <a:tabLst>
                <a:tab pos="241300" algn="l"/>
              </a:tabLst>
              <a:defRPr sz="1600">
                <a:solidFill>
                  <a:srgbClr val="003359"/>
                </a:solidFill>
              </a:defRPr>
            </a:lvl1pPr>
            <a:lvl2pPr marL="228600" marR="0" indent="0" algn="l" defTabSz="685800" rtl="0" eaLnBrk="1" fontAlgn="auto" latinLnBrk="0" hangingPunct="1">
              <a:lnSpc>
                <a:spcPct val="100000"/>
              </a:lnSpc>
              <a:spcBef>
                <a:spcPts val="1080"/>
              </a:spcBef>
              <a:spcAft>
                <a:spcPts val="0"/>
              </a:spcAft>
              <a:buClrTx/>
              <a:buSzTx/>
              <a:buFontTx/>
              <a:buNone/>
              <a:tabLst>
                <a:tab pos="418465" algn="l"/>
              </a:tabLst>
              <a:defRPr>
                <a:solidFill>
                  <a:srgbClr val="003359"/>
                </a:solidFill>
              </a:defRPr>
            </a:lvl2pPr>
          </a:lstStyle>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a:t>
            </a:r>
            <a:r>
              <a:rPr lang="de-DE" sz="1600" dirty="0" smtClean="0">
                <a:solidFill>
                  <a:srgbClr val="003358"/>
                </a:solidFill>
                <a:latin typeface="Arial"/>
                <a:cs typeface="Arial"/>
              </a:rPr>
              <a:t>30</a:t>
            </a:r>
            <a:endParaRPr lang="de-DE" sz="1600" dirty="0" smtClean="0">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Arial"/>
                <a:cs typeface="Arial"/>
              </a:rPr>
              <a:t>Aufzählung </a:t>
            </a:r>
            <a:r>
              <a:rPr lang="de-DE" sz="1600" spc="-5" dirty="0" smtClean="0">
                <a:solidFill>
                  <a:srgbClr val="003358"/>
                </a:solidFill>
                <a:latin typeface="Arial"/>
                <a:cs typeface="Arial"/>
              </a:rPr>
              <a:t>Mustertext </a:t>
            </a:r>
            <a:r>
              <a:rPr lang="de-DE" sz="1600" spc="-5" dirty="0" err="1" smtClean="0">
                <a:solidFill>
                  <a:srgbClr val="003358"/>
                </a:solidFill>
                <a:latin typeface="Arial"/>
                <a:cs typeface="Arial"/>
              </a:rPr>
              <a:t>Lorem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ipsum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dolor</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sit</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amet</a:t>
            </a:r>
            <a:endParaRPr lang="de-DE" sz="1600" spc="-5" dirty="0" smtClean="0">
              <a:solidFill>
                <a:srgbClr val="003358"/>
              </a:solidFill>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a:solidFill>
                  <a:srgbClr val="003358"/>
                </a:solidFill>
                <a:latin typeface="Arial"/>
                <a:cs typeface="Arial"/>
              </a:rPr>
              <a:t>amet</a:t>
            </a:r>
            <a:endParaRPr lang="de-DE" sz="1600" spc="-5" dirty="0">
              <a:solidFill>
                <a:srgbClr val="003358"/>
              </a:solidFill>
              <a:latin typeface="Arial"/>
              <a:cs typeface="Arial"/>
            </a:endParaRPr>
          </a:p>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a:t>
            </a:r>
            <a:r>
              <a:rPr lang="de-DE" sz="1600" dirty="0" smtClean="0">
                <a:solidFill>
                  <a:srgbClr val="003358"/>
                </a:solidFill>
                <a:latin typeface="Arial"/>
                <a:cs typeface="Arial"/>
              </a:rPr>
              <a:t>30</a:t>
            </a:r>
            <a:endParaRPr lang="de-DE" sz="1600" dirty="0">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smtClean="0">
                <a:solidFill>
                  <a:srgbClr val="003358"/>
                </a:solidFill>
                <a:latin typeface="Arial"/>
                <a:cs typeface="Arial"/>
              </a:rPr>
              <a:t>amet</a:t>
            </a:r>
            <a:endParaRPr lang="de-DE" sz="1600" spc="-5" dirty="0">
              <a:solidFill>
                <a:srgbClr val="003358"/>
              </a:solidFill>
              <a:latin typeface="Arial"/>
              <a:cs typeface="Arial"/>
            </a:endParaRPr>
          </a:p>
          <a:p>
            <a:pPr marL="417830" marR="0" lvl="1" indent="-189230" algn="l" defTabSz="685800" rtl="0" eaLnBrk="1" fontAlgn="auto" latinLnBrk="0" hangingPunct="1">
              <a:lnSpc>
                <a:spcPct val="100000"/>
              </a:lnSpc>
              <a:spcBef>
                <a:spcPts val="1080"/>
              </a:spcBef>
              <a:spcAft>
                <a:spcPts val="0"/>
              </a:spcAft>
              <a:buClrTx/>
              <a:buSzTx/>
              <a:buFontTx/>
              <a:buChar char="•"/>
              <a:tabLst>
                <a:tab pos="418465" algn="l"/>
              </a:tabLst>
              <a:defRPr/>
            </a:pPr>
            <a:r>
              <a:rPr lang="de-DE" sz="1600" dirty="0">
                <a:solidFill>
                  <a:srgbClr val="003358"/>
                </a:solidFill>
                <a:latin typeface="Arial"/>
                <a:cs typeface="Arial"/>
              </a:rPr>
              <a:t>Aufzählung </a:t>
            </a:r>
            <a:r>
              <a:rPr lang="de-DE" sz="1600" spc="-5" dirty="0" smtClean="0">
                <a:solidFill>
                  <a:srgbClr val="003358"/>
                </a:solidFill>
                <a:latin typeface="+mn-lt"/>
                <a:cs typeface="Arial"/>
              </a:rPr>
              <a:t>Mustertext </a:t>
            </a:r>
            <a:r>
              <a:rPr lang="de-DE" sz="1600" spc="-5" dirty="0" err="1" smtClean="0">
                <a:solidFill>
                  <a:srgbClr val="003358"/>
                </a:solidFill>
                <a:latin typeface="+mn-lt"/>
                <a:cs typeface="Arial"/>
              </a:rPr>
              <a:t>Lorem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ipsum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dolor</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sit</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amet</a:t>
            </a:r>
            <a:endParaRPr lang="de-DE" sz="1600" spc="-5" dirty="0" smtClean="0">
              <a:solidFill>
                <a:srgbClr val="003358"/>
              </a:solidFill>
              <a:latin typeface="+mn-lt"/>
              <a:cs typeface="Arial"/>
            </a:endParaRPr>
          </a:p>
          <a:p>
            <a:pPr marL="241300" indent="-228600">
              <a:lnSpc>
                <a:spcPct val="100000"/>
              </a:lnSpc>
              <a:spcBef>
                <a:spcPts val="1180"/>
              </a:spcBef>
              <a:buClr>
                <a:srgbClr val="FF7900"/>
              </a:buClr>
              <a:buAutoNum type="arabicPeriod"/>
              <a:tabLst>
                <a:tab pos="241300" algn="l"/>
              </a:tabLst>
            </a:pPr>
            <a:r>
              <a:rPr lang="de-DE" sz="1600" dirty="0" smtClean="0">
                <a:solidFill>
                  <a:srgbClr val="003358"/>
                </a:solidFill>
                <a:latin typeface="Arial"/>
                <a:cs typeface="Arial"/>
              </a:rPr>
              <a:t>Aufzählung </a:t>
            </a:r>
            <a:r>
              <a:rPr lang="de-DE" sz="1600" spc="-5" dirty="0" smtClean="0">
                <a:solidFill>
                  <a:srgbClr val="003358"/>
                </a:solidFill>
                <a:latin typeface="Arial"/>
                <a:cs typeface="Arial"/>
              </a:rPr>
              <a:t>Mustertext 1.</a:t>
            </a:r>
            <a:r>
              <a:rPr lang="de-DE" sz="1600" spc="-45" dirty="0" smtClean="0">
                <a:solidFill>
                  <a:srgbClr val="003358"/>
                </a:solidFill>
                <a:latin typeface="Arial"/>
                <a:cs typeface="Arial"/>
              </a:rPr>
              <a:t> </a:t>
            </a:r>
            <a:r>
              <a:rPr lang="de-DE" sz="1600" dirty="0" smtClean="0">
                <a:solidFill>
                  <a:srgbClr val="003358"/>
                </a:solidFill>
                <a:latin typeface="Arial"/>
                <a:cs typeface="Arial"/>
              </a:rPr>
              <a:t>Kategorie, Arial 16, ZAB 30</a:t>
            </a:r>
            <a:endParaRPr lang="de-DE" sz="1600" dirty="0" smtClean="0">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mn-lt"/>
                <a:cs typeface="Arial"/>
              </a:rPr>
              <a:t>Aufzählung </a:t>
            </a:r>
            <a:r>
              <a:rPr lang="de-DE" sz="1600" spc="-5" dirty="0" smtClean="0">
                <a:solidFill>
                  <a:srgbClr val="003358"/>
                </a:solidFill>
                <a:latin typeface="+mn-lt"/>
                <a:cs typeface="Arial"/>
              </a:rPr>
              <a:t>Mustertext </a:t>
            </a:r>
            <a:r>
              <a:rPr lang="de-DE" sz="1600" spc="-5" dirty="0" err="1" smtClean="0">
                <a:solidFill>
                  <a:srgbClr val="003358"/>
                </a:solidFill>
                <a:latin typeface="+mn-lt"/>
                <a:cs typeface="Arial"/>
              </a:rPr>
              <a:t>Lorem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ipsum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dolor</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sit</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amet</a:t>
            </a:r>
            <a:endParaRPr lang="de-DE" sz="1600" spc="-5" dirty="0" smtClean="0">
              <a:solidFill>
                <a:srgbClr val="003358"/>
              </a:solidFill>
              <a:latin typeface="+mn-lt"/>
              <a:cs typeface="Arial"/>
            </a:endParaRPr>
          </a:p>
          <a:p>
            <a:pPr marL="417830" marR="0" lvl="1" indent="-189230" algn="l" defTabSz="685800" rtl="0" eaLnBrk="1" fontAlgn="auto" latinLnBrk="0" hangingPunct="1">
              <a:lnSpc>
                <a:spcPct val="100000"/>
              </a:lnSpc>
              <a:spcBef>
                <a:spcPts val="1080"/>
              </a:spcBef>
              <a:spcAft>
                <a:spcPts val="0"/>
              </a:spcAft>
              <a:buClrTx/>
              <a:buSzTx/>
              <a:buFontTx/>
              <a:buChar char="•"/>
              <a:tabLst>
                <a:tab pos="418465" algn="l"/>
              </a:tabLst>
              <a:defRPr/>
            </a:pPr>
            <a:endParaRPr lang="de-DE" sz="1600" spc="-5" dirty="0" smtClean="0">
              <a:solidFill>
                <a:srgbClr val="003358"/>
              </a:solidFill>
              <a:latin typeface="+mn-lt"/>
              <a:cs typeface="Arial"/>
            </a:endParaRPr>
          </a:p>
          <a:p>
            <a:pPr marL="417830" lvl="1" indent="-189230">
              <a:lnSpc>
                <a:spcPct val="100000"/>
              </a:lnSpc>
              <a:spcBef>
                <a:spcPts val="1080"/>
              </a:spcBef>
              <a:buChar char="•"/>
              <a:tabLst>
                <a:tab pos="418465" algn="l"/>
              </a:tabLst>
            </a:pPr>
            <a:endParaRPr lang="de-DE" sz="1600" dirty="0">
              <a:latin typeface="Arial"/>
              <a:cs typeface="Arial"/>
            </a:endParaRPr>
          </a:p>
        </p:txBody>
      </p:sp>
      <p:sp>
        <p:nvSpPr>
          <p:cNvPr id="13" name="Textplatzhalter 9">
            <a:extLst>
              <a:ext uri="{FF2B5EF4-FFF2-40B4-BE49-F238E27FC236}">
                <a16:creationId xmlns:a16="http://schemas.microsoft.com/office/drawing/2014/main" id="{311615BC-C060-D84A-8A16-47F17AE54E4F}"/>
              </a:ext>
            </a:extLst>
          </p:cNvPr>
          <p:cNvSpPr>
            <a:spLocks noGrp="1"/>
          </p:cNvSpPr>
          <p:nvPr>
            <p:ph type="body" sz="quarter" idx="16" hasCustomPrompt="1"/>
          </p:nvPr>
        </p:nvSpPr>
        <p:spPr>
          <a:xfrm>
            <a:off x="453600" y="313121"/>
            <a:ext cx="8226000" cy="672208"/>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7" name="Fußzeilenplatzhalter 6">
            <a:extLst>
              <a:ext uri="{FF2B5EF4-FFF2-40B4-BE49-F238E27FC236}">
                <a16:creationId xmlns:a16="http://schemas.microsoft.com/office/drawing/2014/main" id="{C5803087-CADC-7B48-86B4-F0DE80B44C39}"/>
              </a:ext>
            </a:extLst>
          </p:cNvPr>
          <p:cNvSpPr>
            <a:spLocks noGrp="1"/>
          </p:cNvSpPr>
          <p:nvPr>
            <p:ph type="ftr" sz="quarter" idx="19"/>
          </p:nvPr>
        </p:nvSpPr>
        <p:spPr>
          <a:xfrm>
            <a:off x="1158059" y="6239677"/>
            <a:ext cx="6206378" cy="366183"/>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26154530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p:txBody>
          <a:bodyPr/>
          <a:lstStyle>
            <a:lvl1pPr>
              <a:defRPr/>
            </a:lvl1pPr>
          </a:lstStyle>
          <a:p>
            <a:pPr>
              <a:defRPr/>
            </a:pPr>
            <a:endParaRPr lang="de-DE" dirty="0"/>
          </a:p>
        </p:txBody>
      </p:sp>
      <p:sp>
        <p:nvSpPr>
          <p:cNvPr id="4" name="Rectangle 5"/>
          <p:cNvSpPr>
            <a:spLocks noGrp="1" noChangeArrowheads="1"/>
          </p:cNvSpPr>
          <p:nvPr>
            <p:ph type="ftr" sz="quarter" idx="11"/>
          </p:nvPr>
        </p:nvSpPr>
        <p:spPr/>
        <p:txBody>
          <a:bodyPr/>
          <a:lstStyle>
            <a:lvl1pPr>
              <a:defRPr/>
            </a:lvl1pPr>
          </a:lstStyle>
          <a:p>
            <a:pPr>
              <a:defRPr/>
            </a:pPr>
            <a:r>
              <a:rPr lang="de-DE" dirty="0"/>
              <a:t>www.tu-ilmenau.de</a:t>
            </a:r>
          </a:p>
        </p:txBody>
      </p:sp>
      <p:sp>
        <p:nvSpPr>
          <p:cNvPr id="5" name="Rectangle 6"/>
          <p:cNvSpPr>
            <a:spLocks noGrp="1" noChangeArrowheads="1"/>
          </p:cNvSpPr>
          <p:nvPr>
            <p:ph type="sldNum" sz="quarter" idx="12"/>
          </p:nvPr>
        </p:nvSpPr>
        <p:spPr/>
        <p:txBody>
          <a:bodyPr/>
          <a:lstStyle>
            <a:lvl1pPr>
              <a:defRPr/>
            </a:lvl1pPr>
          </a:lstStyle>
          <a:p>
            <a:pPr>
              <a:defRPr/>
            </a:pPr>
            <a:r>
              <a:rPr lang="de-DE" dirty="0"/>
              <a:t>Seite </a:t>
            </a:r>
            <a:fld id="{402ADA08-204E-469A-AA1E-1021AF07D633}" type="slidenum">
              <a:rPr lang="de-DE"/>
              <a:pPr>
                <a:defRPr/>
              </a:pPr>
              <a:t>‹Nr.›</a:t>
            </a:fld>
            <a:endParaRPr lang="de-DE" dirty="0"/>
          </a:p>
        </p:txBody>
      </p:sp>
    </p:spTree>
    <p:extLst>
      <p:ext uri="{BB962C8B-B14F-4D97-AF65-F5344CB8AC3E}">
        <p14:creationId xmlns:p14="http://schemas.microsoft.com/office/powerpoint/2010/main" val="33662662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2-Spalter Text + Bi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468000" y="6231134"/>
            <a:ext cx="661260" cy="365125"/>
          </a:xfrm>
          <a:prstGeom prst="rect">
            <a:avLst/>
          </a:prstGeom>
        </p:spPr>
        <p:txBody>
          <a:bodyPr/>
          <a:lstStyle>
            <a:lvl1pPr>
              <a:defRPr sz="1000"/>
            </a:lvl1pPr>
          </a:lstStyle>
          <a:p>
            <a:fld id="{C8083FA9-7C11-B04D-BE6F-500EF6F49D2A}" type="slidenum">
              <a:rPr lang="de-DE" smtClean="0"/>
              <a:pPr/>
              <a:t>‹Nr.›</a:t>
            </a:fld>
            <a:endParaRPr lang="de-DE" dirty="0"/>
          </a:p>
        </p:txBody>
      </p:sp>
      <p:sp>
        <p:nvSpPr>
          <p:cNvPr id="20" name="Textplatzhalter 19">
            <a:extLst>
              <a:ext uri="{FF2B5EF4-FFF2-40B4-BE49-F238E27FC236}">
                <a16:creationId xmlns:a16="http://schemas.microsoft.com/office/drawing/2014/main" id="{4DDF78BE-0D35-D542-88A7-2B4794BE2BE7}"/>
              </a:ext>
            </a:extLst>
          </p:cNvPr>
          <p:cNvSpPr>
            <a:spLocks noGrp="1"/>
          </p:cNvSpPr>
          <p:nvPr>
            <p:ph type="body" sz="quarter" idx="13" hasCustomPrompt="1"/>
          </p:nvPr>
        </p:nvSpPr>
        <p:spPr>
          <a:xfrm>
            <a:off x="458804" y="2180166"/>
            <a:ext cx="4047699" cy="3401484"/>
          </a:xfrm>
          <a:prstGeom prst="rect">
            <a:avLst/>
          </a:prstGeom>
        </p:spPr>
        <p:txBody>
          <a:bodyPr lIns="0" tIns="0" rIns="0" bIns="0"/>
          <a:lstStyle>
            <a:lvl1pPr marL="0" marR="0" indent="0" algn="l" defTabSz="685800" rtl="0" eaLnBrk="1" fontAlgn="auto" latinLnBrk="0" hangingPunct="1">
              <a:lnSpc>
                <a:spcPts val="2300"/>
              </a:lnSpc>
              <a:spcBef>
                <a:spcPts val="480"/>
              </a:spcBef>
              <a:spcAft>
                <a:spcPts val="0"/>
              </a:spcAft>
              <a:buClrTx/>
              <a:buSzTx/>
              <a:buFontTx/>
              <a:buNone/>
              <a:tabLst/>
              <a:defRPr sz="1600">
                <a:solidFill>
                  <a:srgbClr val="003359"/>
                </a:solidFill>
              </a:defRPr>
            </a:lvl1pPr>
          </a:lstStyle>
          <a:p>
            <a:pPr marL="12700" marR="0" lvl="0" indent="0" algn="l" defTabSz="685800" rtl="0" eaLnBrk="1" fontAlgn="auto" latinLnBrk="0" hangingPunct="1">
              <a:lnSpc>
                <a:spcPts val="2300"/>
              </a:lnSpc>
              <a:spcBef>
                <a:spcPts val="480"/>
              </a:spcBef>
              <a:spcAft>
                <a:spcPts val="0"/>
              </a:spcAft>
              <a:buClrTx/>
              <a:buSzTx/>
              <a:buFontTx/>
              <a:buNone/>
              <a:tabLst/>
              <a:defRPr/>
            </a:pPr>
            <a:r>
              <a:rPr lang="de-DE" sz="1600" b="1" spc="-5" dirty="0">
                <a:solidFill>
                  <a:srgbClr val="003358"/>
                </a:solidFill>
                <a:latin typeface="Arial"/>
                <a:cs typeface="Arial"/>
              </a:rPr>
              <a:t>2-Spalter 50/50, Arial 16 </a:t>
            </a:r>
            <a:r>
              <a:rPr lang="de-DE" sz="1600" b="1" dirty="0">
                <a:solidFill>
                  <a:srgbClr val="003358"/>
                </a:solidFill>
                <a:latin typeface="Arial"/>
                <a:cs typeface="Arial"/>
              </a:rPr>
              <a:t>PT</a:t>
            </a:r>
            <a:r>
              <a:rPr lang="de-DE" sz="1600" b="1" spc="-5" dirty="0">
                <a:solidFill>
                  <a:srgbClr val="003358"/>
                </a:solidFill>
                <a:latin typeface="Arial"/>
                <a:cs typeface="Arial"/>
              </a:rPr>
              <a:t>, ZAB 23</a:t>
            </a:r>
            <a:r>
              <a:rPr lang="de-DE" sz="1600" b="1" dirty="0">
                <a:latin typeface="Arial"/>
                <a:cs typeface="Arial"/>
              </a:rPr>
              <a:t> </a:t>
            </a:r>
            <a:r>
              <a:rPr lang="de-DE" sz="1600" dirty="0">
                <a:latin typeface="Arial"/>
                <a:cs typeface="Arial"/>
              </a:rPr>
              <a:t/>
            </a:r>
            <a:br>
              <a:rPr lang="de-DE" sz="1600" dirty="0">
                <a:latin typeface="Arial"/>
                <a:cs typeface="Arial"/>
              </a:rPr>
            </a:b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quaspeum</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spc="-5" dirty="0" err="1">
                <a:solidFill>
                  <a:srgbClr val="003358"/>
                </a:solidFill>
                <a:latin typeface="Arial"/>
                <a:cs typeface="Arial"/>
              </a:rPr>
              <a:t>asimincilia</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err="1">
                <a:solidFill>
                  <a:srgbClr val="003358"/>
                </a:solidFill>
                <a:latin typeface="Arial"/>
                <a:cs typeface="Arial"/>
              </a:rPr>
              <a:t>Nemquaectur</a:t>
            </a:r>
            <a:r>
              <a:rPr lang="de-DE" sz="1600" spc="-5" dirty="0">
                <a:solidFill>
                  <a:srgbClr val="003358"/>
                </a:solidFill>
                <a:latin typeface="Arial"/>
                <a:cs typeface="Arial"/>
              </a:rPr>
              <a:t> </a:t>
            </a:r>
            <a:r>
              <a:rPr lang="de-DE" sz="1600" dirty="0" err="1">
                <a:solidFill>
                  <a:srgbClr val="003358"/>
                </a:solidFill>
                <a:latin typeface="Arial"/>
                <a:cs typeface="Arial"/>
              </a:rPr>
              <a:t>sit</a:t>
            </a:r>
            <a:r>
              <a:rPr lang="de-DE" sz="1600" dirty="0">
                <a:solidFill>
                  <a:srgbClr val="003358"/>
                </a:solidFill>
                <a:latin typeface="Arial"/>
                <a:cs typeface="Arial"/>
              </a:rPr>
              <a:t> </a:t>
            </a:r>
            <a:r>
              <a:rPr lang="de-DE" sz="1600" spc="-5" dirty="0">
                <a:solidFill>
                  <a:srgbClr val="003358"/>
                </a:solidFill>
                <a:latin typeface="Arial"/>
                <a:cs typeface="Arial"/>
              </a:rPr>
              <a:t>la  </a:t>
            </a:r>
            <a:r>
              <a:rPr lang="de-DE" sz="1600" dirty="0" err="1">
                <a:solidFill>
                  <a:srgbClr val="003358"/>
                </a:solidFill>
                <a:latin typeface="Arial"/>
                <a:cs typeface="Arial"/>
              </a:rPr>
              <a:t>conserspist</a:t>
            </a:r>
            <a:r>
              <a:rPr lang="de-DE" sz="1600" dirty="0">
                <a:solidFill>
                  <a:srgbClr val="003358"/>
                </a:solidFill>
                <a:latin typeface="Arial"/>
                <a:cs typeface="Arial"/>
              </a:rPr>
              <a:t>, </a:t>
            </a:r>
            <a:r>
              <a:rPr lang="de-DE" sz="1600" spc="-5" dirty="0" err="1">
                <a:solidFill>
                  <a:srgbClr val="003358"/>
                </a:solidFill>
                <a:latin typeface="Arial"/>
                <a:cs typeface="Arial"/>
              </a:rPr>
              <a:t>quodis</a:t>
            </a:r>
            <a:r>
              <a:rPr lang="de-DE" sz="1600" spc="-5" dirty="0">
                <a:solidFill>
                  <a:srgbClr val="003358"/>
                </a:solidFill>
                <a:latin typeface="Arial"/>
                <a:cs typeface="Arial"/>
              </a:rPr>
              <a:t> </a:t>
            </a:r>
            <a:r>
              <a:rPr lang="de-DE" sz="1600" spc="-5" dirty="0" err="1">
                <a:solidFill>
                  <a:srgbClr val="003358"/>
                </a:solidFill>
                <a:latin typeface="Arial"/>
                <a:cs typeface="Arial"/>
              </a:rPr>
              <a:t>ilicilles</a:t>
            </a:r>
            <a:r>
              <a:rPr lang="de-DE" sz="1600" spc="-5" dirty="0">
                <a:solidFill>
                  <a:srgbClr val="003358"/>
                </a:solidFill>
                <a:latin typeface="Arial"/>
                <a:cs typeface="Arial"/>
              </a:rPr>
              <a:t> </a:t>
            </a:r>
            <a:r>
              <a:rPr lang="de-DE" sz="1600" dirty="0" err="1">
                <a:solidFill>
                  <a:srgbClr val="003358"/>
                </a:solidFill>
                <a:latin typeface="Arial"/>
                <a:cs typeface="Arial"/>
              </a:rPr>
              <a:t>sit</a:t>
            </a:r>
            <a:r>
              <a:rPr lang="de-DE" sz="1600" dirty="0">
                <a:solidFill>
                  <a:srgbClr val="003358"/>
                </a:solidFill>
                <a:latin typeface="Arial"/>
                <a:cs typeface="Arial"/>
              </a:rPr>
              <a:t> </a:t>
            </a:r>
            <a:r>
              <a:rPr lang="de-DE" sz="1600" spc="-5" dirty="0" err="1">
                <a:solidFill>
                  <a:srgbClr val="003358"/>
                </a:solidFill>
                <a:latin typeface="Arial"/>
                <a:cs typeface="Arial"/>
              </a:rPr>
              <a:t>acestrum</a:t>
            </a:r>
            <a:r>
              <a:rPr lang="de-DE" sz="1600" spc="-5" dirty="0">
                <a:solidFill>
                  <a:srgbClr val="003358"/>
                </a:solidFill>
                <a:latin typeface="Arial"/>
                <a:cs typeface="Arial"/>
              </a:rPr>
              <a:t>  </a:t>
            </a:r>
            <a:r>
              <a:rPr lang="de-DE" sz="1600" spc="-5" dirty="0" err="1">
                <a:solidFill>
                  <a:srgbClr val="003358"/>
                </a:solidFill>
                <a:latin typeface="Arial"/>
                <a:cs typeface="Arial"/>
              </a:rPr>
              <a:t>nempore</a:t>
            </a:r>
            <a:r>
              <a:rPr lang="de-DE" sz="1600" spc="-5" dirty="0">
                <a:solidFill>
                  <a:srgbClr val="003358"/>
                </a:solidFill>
                <a:latin typeface="Arial"/>
                <a:cs typeface="Arial"/>
              </a:rPr>
              <a:t>, </a:t>
            </a:r>
            <a:r>
              <a:rPr lang="de-DE" sz="1600" dirty="0" err="1">
                <a:solidFill>
                  <a:srgbClr val="003358"/>
                </a:solidFill>
                <a:latin typeface="Arial"/>
                <a:cs typeface="Arial"/>
              </a:rPr>
              <a:t>volupta</a:t>
            </a:r>
            <a:r>
              <a:rPr lang="de-DE" sz="1600" dirty="0">
                <a:solidFill>
                  <a:srgbClr val="003358"/>
                </a:solidFill>
                <a:latin typeface="Arial"/>
                <a:cs typeface="Arial"/>
              </a:rPr>
              <a:t> </a:t>
            </a:r>
            <a:r>
              <a:rPr lang="de-DE" sz="1600" spc="-5" dirty="0" err="1">
                <a:solidFill>
                  <a:srgbClr val="003358"/>
                </a:solidFill>
                <a:latin typeface="Arial"/>
                <a:cs typeface="Arial"/>
              </a:rPr>
              <a:t>nestiorunti</a:t>
            </a:r>
            <a:r>
              <a:rPr lang="de-DE" sz="1600" spc="-5" dirty="0">
                <a:solidFill>
                  <a:srgbClr val="003358"/>
                </a:solidFill>
                <a:latin typeface="Arial"/>
                <a:cs typeface="Arial"/>
              </a:rPr>
              <a:t> </a:t>
            </a:r>
            <a:r>
              <a:rPr lang="de-DE" sz="1600" spc="-5" dirty="0" err="1">
                <a:solidFill>
                  <a:srgbClr val="003358"/>
                </a:solidFill>
                <a:latin typeface="Arial"/>
                <a:cs typeface="Arial"/>
              </a:rPr>
              <a:t>denia</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Mustertext.</a:t>
            </a:r>
            <a:endParaRPr lang="de-DE" sz="1600" b="1" spc="-5" dirty="0">
              <a:solidFill>
                <a:srgbClr val="003358"/>
              </a:solidFill>
              <a:latin typeface="Arial"/>
              <a:cs typeface="Arial"/>
            </a:endParaRPr>
          </a:p>
        </p:txBody>
      </p:sp>
      <p:sp>
        <p:nvSpPr>
          <p:cNvPr id="22" name="Bildplatzhalter 21">
            <a:extLst>
              <a:ext uri="{FF2B5EF4-FFF2-40B4-BE49-F238E27FC236}">
                <a16:creationId xmlns:a16="http://schemas.microsoft.com/office/drawing/2014/main" id="{ACB0FC20-B3FB-E945-A9DE-0B4684EC1C53}"/>
              </a:ext>
            </a:extLst>
          </p:cNvPr>
          <p:cNvSpPr>
            <a:spLocks noGrp="1"/>
          </p:cNvSpPr>
          <p:nvPr>
            <p:ph type="pic" sz="quarter" idx="14" hasCustomPrompt="1"/>
          </p:nvPr>
        </p:nvSpPr>
        <p:spPr>
          <a:xfrm>
            <a:off x="4716464" y="2180167"/>
            <a:ext cx="3977849" cy="3401484"/>
          </a:xfrm>
          <a:prstGeom prst="rect">
            <a:avLst/>
          </a:prstGeom>
          <a:blipFill>
            <a:blip r:embed="rId2"/>
            <a:stretch>
              <a:fillRect/>
            </a:stretch>
          </a:blipFill>
        </p:spPr>
        <p:txBody>
          <a:bodyPr/>
          <a:lstStyle>
            <a:lvl1pPr marL="0" indent="0">
              <a:buNone/>
              <a:defRPr lang="de-DE" sz="2000" kern="1200" spc="-5" dirty="0">
                <a:solidFill>
                  <a:srgbClr val="003358"/>
                </a:solidFill>
                <a:latin typeface="Arial"/>
                <a:ea typeface="+mn-ea"/>
                <a:cs typeface="Arial"/>
              </a:defRPr>
            </a:lvl1pPr>
          </a:lstStyle>
          <a:p>
            <a:r>
              <a:rPr lang="de-DE" dirty="0"/>
              <a:t>Bild durch Klicken auf Symbol in Bildmitte hinzufügen</a:t>
            </a:r>
          </a:p>
        </p:txBody>
      </p:sp>
      <p:sp>
        <p:nvSpPr>
          <p:cNvPr id="28" name="Textplatzhalter 27">
            <a:extLst>
              <a:ext uri="{FF2B5EF4-FFF2-40B4-BE49-F238E27FC236}">
                <a16:creationId xmlns:a16="http://schemas.microsoft.com/office/drawing/2014/main" id="{60772B7E-51B9-5C43-82BC-679BBDE2841C}"/>
              </a:ext>
            </a:extLst>
          </p:cNvPr>
          <p:cNvSpPr>
            <a:spLocks noGrp="1"/>
          </p:cNvSpPr>
          <p:nvPr>
            <p:ph type="body" sz="quarter" idx="15" hasCustomPrompt="1"/>
          </p:nvPr>
        </p:nvSpPr>
        <p:spPr>
          <a:xfrm>
            <a:off x="468312" y="1004571"/>
            <a:ext cx="8226000" cy="895349"/>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8" name="Textplatzhalter 9">
            <a:extLst>
              <a:ext uri="{FF2B5EF4-FFF2-40B4-BE49-F238E27FC236}">
                <a16:creationId xmlns:a16="http://schemas.microsoft.com/office/drawing/2014/main" id="{BA2E4ED7-C201-2E4B-8825-758C118A7356}"/>
              </a:ext>
            </a:extLst>
          </p:cNvPr>
          <p:cNvSpPr>
            <a:spLocks noGrp="1"/>
          </p:cNvSpPr>
          <p:nvPr>
            <p:ph type="body" sz="quarter" idx="16" hasCustomPrompt="1"/>
          </p:nvPr>
        </p:nvSpPr>
        <p:spPr>
          <a:xfrm>
            <a:off x="457200" y="313121"/>
            <a:ext cx="8226000" cy="691451"/>
          </a:xfrm>
          <a:prstGeom prst="rect">
            <a:avLst/>
          </a:prstGeom>
        </p:spPr>
        <p:txBody>
          <a:bodyPr lIns="0" tIns="0"/>
          <a:lstStyle>
            <a:lvl1pPr marL="0" indent="0">
              <a:buNone/>
              <a:defRPr sz="3200" b="1" baseline="0">
                <a:solidFill>
                  <a:srgbClr val="FF7900"/>
                </a:solidFill>
              </a:defRPr>
            </a:lvl1pPr>
          </a:lstStyle>
          <a:p>
            <a:r>
              <a:rPr lang="de-DE" dirty="0"/>
              <a:t>Folientitel durch Klicken bearbeiten</a:t>
            </a:r>
          </a:p>
        </p:txBody>
      </p:sp>
      <p:sp>
        <p:nvSpPr>
          <p:cNvPr id="2" name="Fußzeilenplatzhalter 1">
            <a:extLst>
              <a:ext uri="{FF2B5EF4-FFF2-40B4-BE49-F238E27FC236}">
                <a16:creationId xmlns:a16="http://schemas.microsoft.com/office/drawing/2014/main" id="{CD48FCB3-CBCF-6D43-B933-0162EE0E4355}"/>
              </a:ext>
            </a:extLst>
          </p:cNvPr>
          <p:cNvSpPr>
            <a:spLocks noGrp="1"/>
          </p:cNvSpPr>
          <p:nvPr>
            <p:ph type="ftr" sz="quarter" idx="17"/>
          </p:nvPr>
        </p:nvSpPr>
        <p:spPr>
          <a:xfrm>
            <a:off x="1158060" y="6239677"/>
            <a:ext cx="5798415" cy="366183"/>
          </a:xfrm>
        </p:spPr>
        <p:txBody>
          <a:bodyPr/>
          <a:lstStyle/>
          <a:p>
            <a:r>
              <a:rPr lang="de-DE" dirty="0" smtClean="0"/>
              <a:t>Kontaktstelle Forschungsdatenmanagement – Referat Forschungsservice und Technologietransfer</a:t>
            </a:r>
            <a:endParaRPr lang="de-DE" dirty="0"/>
          </a:p>
        </p:txBody>
      </p:sp>
    </p:spTree>
    <p:extLst>
      <p:ext uri="{BB962C8B-B14F-4D97-AF65-F5344CB8AC3E}">
        <p14:creationId xmlns:p14="http://schemas.microsoft.com/office/powerpoint/2010/main" val="265735882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97150" y="1600200"/>
            <a:ext cx="8229600" cy="4525963"/>
          </a:xfrm>
          <a:prstGeom prst="rect">
            <a:avLst/>
          </a:prstGeo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5" name="Rectangle 5"/>
          <p:cNvSpPr>
            <a:spLocks noGrp="1" noChangeArrowheads="1"/>
          </p:cNvSpPr>
          <p:nvPr>
            <p:ph type="ftr" sz="quarter" idx="11"/>
          </p:nvPr>
        </p:nvSpPr>
        <p:spPr/>
        <p:txBody>
          <a:bodyPr/>
          <a:lstStyle>
            <a:lvl1pPr>
              <a:defRPr/>
            </a:lvl1pPr>
          </a:lstStyle>
          <a:p>
            <a:pPr>
              <a:defRPr/>
            </a:pPr>
            <a:r>
              <a:rPr lang="de-DE" dirty="0"/>
              <a:t>www.tu-ilmenau.de</a:t>
            </a:r>
          </a:p>
        </p:txBody>
      </p:sp>
      <p:sp>
        <p:nvSpPr>
          <p:cNvPr id="6" name="Rectangle 6"/>
          <p:cNvSpPr>
            <a:spLocks noGrp="1" noChangeArrowheads="1"/>
          </p:cNvSpPr>
          <p:nvPr>
            <p:ph type="sldNum" sz="quarter" idx="12"/>
          </p:nvPr>
        </p:nvSpPr>
        <p:spPr/>
        <p:txBody>
          <a:bodyPr/>
          <a:lstStyle>
            <a:lvl1pPr>
              <a:defRPr/>
            </a:lvl1pPr>
          </a:lstStyle>
          <a:p>
            <a:pPr>
              <a:defRPr/>
            </a:pPr>
            <a:r>
              <a:rPr lang="de-DE" dirty="0"/>
              <a:t>Seite </a:t>
            </a:r>
            <a:fld id="{EA0D7A86-75AE-40BD-A7DE-8CE43AFF3009}" type="slidenum">
              <a:rPr lang="de-DE"/>
              <a:pPr>
                <a:defRPr/>
              </a:pPr>
              <a:t>‹Nr.›</a:t>
            </a:fld>
            <a:endParaRPr lang="de-DE" dirty="0"/>
          </a:p>
        </p:txBody>
      </p:sp>
    </p:spTree>
    <p:extLst>
      <p:ext uri="{BB962C8B-B14F-4D97-AF65-F5344CB8AC3E}">
        <p14:creationId xmlns:p14="http://schemas.microsoft.com/office/powerpoint/2010/main" val="56056399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rtfolie">
    <p:spTree>
      <p:nvGrpSpPr>
        <p:cNvPr id="1" name=""/>
        <p:cNvGrpSpPr/>
        <p:nvPr/>
      </p:nvGrpSpPr>
      <p:grpSpPr>
        <a:xfrm>
          <a:off x="0" y="0"/>
          <a:ext cx="0" cy="0"/>
          <a:chOff x="0" y="0"/>
          <a:chExt cx="0" cy="0"/>
        </a:xfrm>
      </p:grpSpPr>
      <p:sp>
        <p:nvSpPr>
          <p:cNvPr id="6" name="Textplatzhalter 27">
            <a:extLst>
              <a:ext uri="{FF2B5EF4-FFF2-40B4-BE49-F238E27FC236}">
                <a16:creationId xmlns:a16="http://schemas.microsoft.com/office/drawing/2014/main" id="{7304430A-7FEB-1943-9894-2B29A6D8A81B}"/>
              </a:ext>
            </a:extLst>
          </p:cNvPr>
          <p:cNvSpPr>
            <a:spLocks noGrp="1"/>
          </p:cNvSpPr>
          <p:nvPr>
            <p:ph type="body" sz="quarter" idx="15" hasCustomPrompt="1"/>
          </p:nvPr>
        </p:nvSpPr>
        <p:spPr>
          <a:xfrm>
            <a:off x="468314" y="1004571"/>
            <a:ext cx="8212391" cy="895349"/>
          </a:xfrm>
          <a:prstGeom prst="rect">
            <a:avLst/>
          </a:prstGeom>
        </p:spPr>
        <p:txBody>
          <a:bodyPr lIns="0" tIns="0" rIns="0" bIns="0"/>
          <a:lstStyle>
            <a:lvl1pPr marL="0" indent="0">
              <a:buNone/>
              <a:defRPr sz="2400" b="1" baseline="0">
                <a:solidFill>
                  <a:srgbClr val="003359"/>
                </a:solidFill>
              </a:defRPr>
            </a:lvl1pPr>
          </a:lstStyle>
          <a:p>
            <a:r>
              <a:rPr lang="de-DE" dirty="0"/>
              <a:t>Folienuntertitel durch Klicken bearbeiten</a:t>
            </a:r>
          </a:p>
        </p:txBody>
      </p:sp>
      <p:sp>
        <p:nvSpPr>
          <p:cNvPr id="7" name="Textplatzhalter 9">
            <a:extLst>
              <a:ext uri="{FF2B5EF4-FFF2-40B4-BE49-F238E27FC236}">
                <a16:creationId xmlns:a16="http://schemas.microsoft.com/office/drawing/2014/main" id="{414364F3-CF85-D14A-A026-0E62B2498114}"/>
              </a:ext>
            </a:extLst>
          </p:cNvPr>
          <p:cNvSpPr>
            <a:spLocks noGrp="1"/>
          </p:cNvSpPr>
          <p:nvPr>
            <p:ph type="body" sz="quarter" idx="16" hasCustomPrompt="1"/>
          </p:nvPr>
        </p:nvSpPr>
        <p:spPr>
          <a:xfrm>
            <a:off x="460800" y="313121"/>
            <a:ext cx="8219904" cy="691451"/>
          </a:xfrm>
          <a:prstGeom prst="rect">
            <a:avLst/>
          </a:prstGeom>
        </p:spPr>
        <p:txBody>
          <a:bodyPr lIns="0" tIns="0"/>
          <a:lstStyle>
            <a:lvl1pPr marL="0" indent="0">
              <a:buNone/>
              <a:defRPr sz="3200" b="1">
                <a:solidFill>
                  <a:srgbClr val="FF7900"/>
                </a:solidFill>
              </a:defRPr>
            </a:lvl1pPr>
          </a:lstStyle>
          <a:p>
            <a:r>
              <a:rPr lang="de-DE" dirty="0"/>
              <a:t>Willkommen an der TU Ilmenau</a:t>
            </a:r>
          </a:p>
        </p:txBody>
      </p:sp>
      <p:sp>
        <p:nvSpPr>
          <p:cNvPr id="8" name="Slide Number Placeholder 5"/>
          <p:cNvSpPr>
            <a:spLocks noGrp="1"/>
          </p:cNvSpPr>
          <p:nvPr>
            <p:ph type="sldNum" sz="quarter" idx="12"/>
          </p:nvPr>
        </p:nvSpPr>
        <p:spPr>
          <a:xfrm>
            <a:off x="468000" y="6231134"/>
            <a:ext cx="661260" cy="365125"/>
          </a:xfrm>
          <a:prstGeom prst="rect">
            <a:avLst/>
          </a:prstGeom>
        </p:spPr>
        <p:txBody>
          <a:bodyPr/>
          <a:lstStyle>
            <a:lvl1pPr>
              <a:defRPr sz="1000"/>
            </a:lvl1pPr>
          </a:lstStyle>
          <a:p>
            <a:fld id="{C8083FA9-7C11-B04D-BE6F-500EF6F49D2A}" type="slidenum">
              <a:rPr lang="de-DE" smtClean="0"/>
              <a:pPr/>
              <a:t>‹Nr.›</a:t>
            </a:fld>
            <a:endParaRPr lang="de-DE" dirty="0"/>
          </a:p>
        </p:txBody>
      </p:sp>
      <p:sp>
        <p:nvSpPr>
          <p:cNvPr id="9" name="Fußzeilenplatzhalter 1">
            <a:extLst>
              <a:ext uri="{FF2B5EF4-FFF2-40B4-BE49-F238E27FC236}">
                <a16:creationId xmlns:a16="http://schemas.microsoft.com/office/drawing/2014/main" id="{CD48FCB3-CBCF-6D43-B933-0162EE0E4355}"/>
              </a:ext>
            </a:extLst>
          </p:cNvPr>
          <p:cNvSpPr>
            <a:spLocks noGrp="1"/>
          </p:cNvSpPr>
          <p:nvPr>
            <p:ph type="ftr" sz="quarter" idx="18"/>
          </p:nvPr>
        </p:nvSpPr>
        <p:spPr>
          <a:xfrm>
            <a:off x="1158059" y="6239677"/>
            <a:ext cx="5939092" cy="366183"/>
          </a:xfrm>
        </p:spPr>
        <p:txBody>
          <a:bodyPr/>
          <a:lstStyle/>
          <a:p>
            <a:r>
              <a:rPr lang="de-DE" dirty="0" smtClean="0"/>
              <a:t>Kontaktstelle Forschungsdatenmanagement – Referat Forschungsservice und Technologietransfer</a:t>
            </a:r>
          </a:p>
          <a:p>
            <a:endParaRPr lang="de-DE" dirty="0"/>
          </a:p>
        </p:txBody>
      </p:sp>
      <p:pic>
        <p:nvPicPr>
          <p:cNvPr id="3" name="Grafik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519454"/>
            <a:ext cx="9144000" cy="3493460"/>
          </a:xfrm>
          <a:prstGeom prst="rect">
            <a:avLst/>
          </a:prstGeom>
        </p:spPr>
      </p:pic>
    </p:spTree>
    <p:extLst>
      <p:ext uri="{BB962C8B-B14F-4D97-AF65-F5344CB8AC3E}">
        <p14:creationId xmlns:p14="http://schemas.microsoft.com/office/powerpoint/2010/main" val="331419275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Spalter Text + Bi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468000" y="6231134"/>
            <a:ext cx="661260" cy="365125"/>
          </a:xfrm>
          <a:prstGeom prst="rect">
            <a:avLst/>
          </a:prstGeom>
        </p:spPr>
        <p:txBody>
          <a:bodyPr/>
          <a:lstStyle>
            <a:lvl1pPr>
              <a:defRPr sz="1000"/>
            </a:lvl1pPr>
          </a:lstStyle>
          <a:p>
            <a:fld id="{C8083FA9-7C11-B04D-BE6F-500EF6F49D2A}" type="slidenum">
              <a:rPr lang="de-DE" smtClean="0"/>
              <a:pPr/>
              <a:t>‹Nr.›</a:t>
            </a:fld>
            <a:endParaRPr lang="de-DE" dirty="0"/>
          </a:p>
        </p:txBody>
      </p:sp>
      <p:sp>
        <p:nvSpPr>
          <p:cNvPr id="20" name="Textplatzhalter 19">
            <a:extLst>
              <a:ext uri="{FF2B5EF4-FFF2-40B4-BE49-F238E27FC236}">
                <a16:creationId xmlns:a16="http://schemas.microsoft.com/office/drawing/2014/main" id="{4DDF78BE-0D35-D542-88A7-2B4794BE2BE7}"/>
              </a:ext>
            </a:extLst>
          </p:cNvPr>
          <p:cNvSpPr>
            <a:spLocks noGrp="1"/>
          </p:cNvSpPr>
          <p:nvPr>
            <p:ph type="body" sz="quarter" idx="13" hasCustomPrompt="1"/>
          </p:nvPr>
        </p:nvSpPr>
        <p:spPr>
          <a:xfrm>
            <a:off x="458804" y="2180166"/>
            <a:ext cx="4047699" cy="3401484"/>
          </a:xfrm>
          <a:prstGeom prst="rect">
            <a:avLst/>
          </a:prstGeom>
        </p:spPr>
        <p:txBody>
          <a:bodyPr lIns="0" tIns="0" rIns="0" bIns="0"/>
          <a:lstStyle>
            <a:lvl1pPr marL="0" marR="0" indent="0" algn="l" defTabSz="685800" rtl="0" eaLnBrk="1" fontAlgn="auto" latinLnBrk="0" hangingPunct="1">
              <a:lnSpc>
                <a:spcPts val="2300"/>
              </a:lnSpc>
              <a:spcBef>
                <a:spcPts val="480"/>
              </a:spcBef>
              <a:spcAft>
                <a:spcPts val="0"/>
              </a:spcAft>
              <a:buClrTx/>
              <a:buSzTx/>
              <a:buFontTx/>
              <a:buNone/>
              <a:tabLst/>
              <a:defRPr sz="1600">
                <a:solidFill>
                  <a:srgbClr val="003359"/>
                </a:solidFill>
              </a:defRPr>
            </a:lvl1pPr>
          </a:lstStyle>
          <a:p>
            <a:pPr marL="12700" marR="0" lvl="0" indent="0" algn="l" defTabSz="685800" rtl="0" eaLnBrk="1" fontAlgn="auto" latinLnBrk="0" hangingPunct="1">
              <a:lnSpc>
                <a:spcPts val="2300"/>
              </a:lnSpc>
              <a:spcBef>
                <a:spcPts val="480"/>
              </a:spcBef>
              <a:spcAft>
                <a:spcPts val="0"/>
              </a:spcAft>
              <a:buClrTx/>
              <a:buSzTx/>
              <a:buFontTx/>
              <a:buNone/>
              <a:tabLst/>
              <a:defRPr/>
            </a:pPr>
            <a:r>
              <a:rPr lang="de-DE" sz="1600" b="1" spc="-5" dirty="0">
                <a:solidFill>
                  <a:srgbClr val="003358"/>
                </a:solidFill>
                <a:latin typeface="Arial"/>
                <a:cs typeface="Arial"/>
              </a:rPr>
              <a:t>2-Spalter 50/50, Arial 16 </a:t>
            </a:r>
            <a:r>
              <a:rPr lang="de-DE" sz="1600" b="1" dirty="0">
                <a:solidFill>
                  <a:srgbClr val="003358"/>
                </a:solidFill>
                <a:latin typeface="Arial"/>
                <a:cs typeface="Arial"/>
              </a:rPr>
              <a:t>PT</a:t>
            </a:r>
            <a:r>
              <a:rPr lang="de-DE" sz="1600" b="1" spc="-5" dirty="0">
                <a:solidFill>
                  <a:srgbClr val="003358"/>
                </a:solidFill>
                <a:latin typeface="Arial"/>
                <a:cs typeface="Arial"/>
              </a:rPr>
              <a:t>, ZAB 23</a:t>
            </a:r>
            <a:r>
              <a:rPr lang="de-DE" sz="1600" b="1" dirty="0">
                <a:latin typeface="Arial"/>
                <a:cs typeface="Arial"/>
              </a:rPr>
              <a:t> </a:t>
            </a:r>
            <a:r>
              <a:rPr lang="de-DE" sz="1600" dirty="0">
                <a:latin typeface="Arial"/>
                <a:cs typeface="Arial"/>
              </a:rPr>
              <a:t/>
            </a:r>
            <a:br>
              <a:rPr lang="de-DE" sz="1600" dirty="0">
                <a:latin typeface="Arial"/>
                <a:cs typeface="Arial"/>
              </a:rPr>
            </a:b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quaspeum</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spc="-5" dirty="0" err="1">
                <a:solidFill>
                  <a:srgbClr val="003358"/>
                </a:solidFill>
                <a:latin typeface="Arial"/>
                <a:cs typeface="Arial"/>
              </a:rPr>
              <a:t>asimincilia</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err="1">
                <a:solidFill>
                  <a:srgbClr val="003358"/>
                </a:solidFill>
                <a:latin typeface="Arial"/>
                <a:cs typeface="Arial"/>
              </a:rPr>
              <a:t>Nemquaectur</a:t>
            </a:r>
            <a:r>
              <a:rPr lang="de-DE" sz="1600" spc="-5" dirty="0">
                <a:solidFill>
                  <a:srgbClr val="003358"/>
                </a:solidFill>
                <a:latin typeface="Arial"/>
                <a:cs typeface="Arial"/>
              </a:rPr>
              <a:t> </a:t>
            </a:r>
            <a:r>
              <a:rPr lang="de-DE" sz="1600" dirty="0" err="1">
                <a:solidFill>
                  <a:srgbClr val="003358"/>
                </a:solidFill>
                <a:latin typeface="Arial"/>
                <a:cs typeface="Arial"/>
              </a:rPr>
              <a:t>sit</a:t>
            </a:r>
            <a:r>
              <a:rPr lang="de-DE" sz="1600" dirty="0">
                <a:solidFill>
                  <a:srgbClr val="003358"/>
                </a:solidFill>
                <a:latin typeface="Arial"/>
                <a:cs typeface="Arial"/>
              </a:rPr>
              <a:t> </a:t>
            </a:r>
            <a:r>
              <a:rPr lang="de-DE" sz="1600" spc="-5" dirty="0">
                <a:solidFill>
                  <a:srgbClr val="003358"/>
                </a:solidFill>
                <a:latin typeface="Arial"/>
                <a:cs typeface="Arial"/>
              </a:rPr>
              <a:t>la  </a:t>
            </a:r>
            <a:r>
              <a:rPr lang="de-DE" sz="1600" dirty="0" err="1">
                <a:solidFill>
                  <a:srgbClr val="003358"/>
                </a:solidFill>
                <a:latin typeface="Arial"/>
                <a:cs typeface="Arial"/>
              </a:rPr>
              <a:t>conserspist</a:t>
            </a:r>
            <a:r>
              <a:rPr lang="de-DE" sz="1600" dirty="0">
                <a:solidFill>
                  <a:srgbClr val="003358"/>
                </a:solidFill>
                <a:latin typeface="Arial"/>
                <a:cs typeface="Arial"/>
              </a:rPr>
              <a:t>, </a:t>
            </a:r>
            <a:r>
              <a:rPr lang="de-DE" sz="1600" spc="-5" dirty="0" err="1">
                <a:solidFill>
                  <a:srgbClr val="003358"/>
                </a:solidFill>
                <a:latin typeface="Arial"/>
                <a:cs typeface="Arial"/>
              </a:rPr>
              <a:t>quodis</a:t>
            </a:r>
            <a:r>
              <a:rPr lang="de-DE" sz="1600" spc="-5" dirty="0">
                <a:solidFill>
                  <a:srgbClr val="003358"/>
                </a:solidFill>
                <a:latin typeface="Arial"/>
                <a:cs typeface="Arial"/>
              </a:rPr>
              <a:t> </a:t>
            </a:r>
            <a:r>
              <a:rPr lang="de-DE" sz="1600" spc="-5" dirty="0" err="1">
                <a:solidFill>
                  <a:srgbClr val="003358"/>
                </a:solidFill>
                <a:latin typeface="Arial"/>
                <a:cs typeface="Arial"/>
              </a:rPr>
              <a:t>ilicilles</a:t>
            </a:r>
            <a:r>
              <a:rPr lang="de-DE" sz="1600" spc="-5" dirty="0">
                <a:solidFill>
                  <a:srgbClr val="003358"/>
                </a:solidFill>
                <a:latin typeface="Arial"/>
                <a:cs typeface="Arial"/>
              </a:rPr>
              <a:t> </a:t>
            </a:r>
            <a:r>
              <a:rPr lang="de-DE" sz="1600" dirty="0" err="1">
                <a:solidFill>
                  <a:srgbClr val="003358"/>
                </a:solidFill>
                <a:latin typeface="Arial"/>
                <a:cs typeface="Arial"/>
              </a:rPr>
              <a:t>sit</a:t>
            </a:r>
            <a:r>
              <a:rPr lang="de-DE" sz="1600" dirty="0">
                <a:solidFill>
                  <a:srgbClr val="003358"/>
                </a:solidFill>
                <a:latin typeface="Arial"/>
                <a:cs typeface="Arial"/>
              </a:rPr>
              <a:t> </a:t>
            </a:r>
            <a:r>
              <a:rPr lang="de-DE" sz="1600" spc="-5" dirty="0" err="1">
                <a:solidFill>
                  <a:srgbClr val="003358"/>
                </a:solidFill>
                <a:latin typeface="Arial"/>
                <a:cs typeface="Arial"/>
              </a:rPr>
              <a:t>acestrum</a:t>
            </a:r>
            <a:r>
              <a:rPr lang="de-DE" sz="1600" spc="-5" dirty="0">
                <a:solidFill>
                  <a:srgbClr val="003358"/>
                </a:solidFill>
                <a:latin typeface="Arial"/>
                <a:cs typeface="Arial"/>
              </a:rPr>
              <a:t>  </a:t>
            </a:r>
            <a:r>
              <a:rPr lang="de-DE" sz="1600" spc="-5" dirty="0" err="1">
                <a:solidFill>
                  <a:srgbClr val="003358"/>
                </a:solidFill>
                <a:latin typeface="Arial"/>
                <a:cs typeface="Arial"/>
              </a:rPr>
              <a:t>nempore</a:t>
            </a:r>
            <a:r>
              <a:rPr lang="de-DE" sz="1600" spc="-5" dirty="0">
                <a:solidFill>
                  <a:srgbClr val="003358"/>
                </a:solidFill>
                <a:latin typeface="Arial"/>
                <a:cs typeface="Arial"/>
              </a:rPr>
              <a:t>, </a:t>
            </a:r>
            <a:r>
              <a:rPr lang="de-DE" sz="1600" dirty="0" err="1">
                <a:solidFill>
                  <a:srgbClr val="003358"/>
                </a:solidFill>
                <a:latin typeface="Arial"/>
                <a:cs typeface="Arial"/>
              </a:rPr>
              <a:t>volupta</a:t>
            </a:r>
            <a:r>
              <a:rPr lang="de-DE" sz="1600" dirty="0">
                <a:solidFill>
                  <a:srgbClr val="003358"/>
                </a:solidFill>
                <a:latin typeface="Arial"/>
                <a:cs typeface="Arial"/>
              </a:rPr>
              <a:t> </a:t>
            </a:r>
            <a:r>
              <a:rPr lang="de-DE" sz="1600" spc="-5" dirty="0" err="1">
                <a:solidFill>
                  <a:srgbClr val="003358"/>
                </a:solidFill>
                <a:latin typeface="Arial"/>
                <a:cs typeface="Arial"/>
              </a:rPr>
              <a:t>nestiorunti</a:t>
            </a:r>
            <a:r>
              <a:rPr lang="de-DE" sz="1600" spc="-5" dirty="0">
                <a:solidFill>
                  <a:srgbClr val="003358"/>
                </a:solidFill>
                <a:latin typeface="Arial"/>
                <a:cs typeface="Arial"/>
              </a:rPr>
              <a:t> </a:t>
            </a:r>
            <a:r>
              <a:rPr lang="de-DE" sz="1600" spc="-5" dirty="0" err="1">
                <a:solidFill>
                  <a:srgbClr val="003358"/>
                </a:solidFill>
                <a:latin typeface="Arial"/>
                <a:cs typeface="Arial"/>
              </a:rPr>
              <a:t>denia</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Mustertext.</a:t>
            </a:r>
            <a:endParaRPr lang="de-DE" sz="1600" b="1" spc="-5" dirty="0">
              <a:solidFill>
                <a:srgbClr val="003358"/>
              </a:solidFill>
              <a:latin typeface="Arial"/>
              <a:cs typeface="Arial"/>
            </a:endParaRPr>
          </a:p>
        </p:txBody>
      </p:sp>
      <p:sp>
        <p:nvSpPr>
          <p:cNvPr id="22" name="Bildplatzhalter 21">
            <a:extLst>
              <a:ext uri="{FF2B5EF4-FFF2-40B4-BE49-F238E27FC236}">
                <a16:creationId xmlns:a16="http://schemas.microsoft.com/office/drawing/2014/main" id="{ACB0FC20-B3FB-E945-A9DE-0B4684EC1C53}"/>
              </a:ext>
            </a:extLst>
          </p:cNvPr>
          <p:cNvSpPr>
            <a:spLocks noGrp="1"/>
          </p:cNvSpPr>
          <p:nvPr>
            <p:ph type="pic" sz="quarter" idx="14" hasCustomPrompt="1"/>
          </p:nvPr>
        </p:nvSpPr>
        <p:spPr>
          <a:xfrm>
            <a:off x="4716464" y="2180167"/>
            <a:ext cx="3977849" cy="3401484"/>
          </a:xfrm>
          <a:prstGeom prst="rect">
            <a:avLst/>
          </a:prstGeom>
          <a:blipFill>
            <a:blip r:embed="rId2"/>
            <a:stretch>
              <a:fillRect/>
            </a:stretch>
          </a:blipFill>
        </p:spPr>
        <p:txBody>
          <a:bodyPr/>
          <a:lstStyle>
            <a:lvl1pPr marL="0" indent="0">
              <a:buNone/>
              <a:defRPr lang="de-DE" sz="2000" kern="1200" spc="-5" dirty="0">
                <a:solidFill>
                  <a:srgbClr val="003358"/>
                </a:solidFill>
                <a:latin typeface="Arial"/>
                <a:ea typeface="+mn-ea"/>
                <a:cs typeface="Arial"/>
              </a:defRPr>
            </a:lvl1pPr>
          </a:lstStyle>
          <a:p>
            <a:r>
              <a:rPr lang="de-DE" dirty="0"/>
              <a:t>Bild durch Klicken auf Symbol in Bildmitte hinzufügen</a:t>
            </a:r>
          </a:p>
        </p:txBody>
      </p:sp>
      <p:sp>
        <p:nvSpPr>
          <p:cNvPr id="28" name="Textplatzhalter 27">
            <a:extLst>
              <a:ext uri="{FF2B5EF4-FFF2-40B4-BE49-F238E27FC236}">
                <a16:creationId xmlns:a16="http://schemas.microsoft.com/office/drawing/2014/main" id="{60772B7E-51B9-5C43-82BC-679BBDE2841C}"/>
              </a:ext>
            </a:extLst>
          </p:cNvPr>
          <p:cNvSpPr>
            <a:spLocks noGrp="1"/>
          </p:cNvSpPr>
          <p:nvPr>
            <p:ph type="body" sz="quarter" idx="15" hasCustomPrompt="1"/>
          </p:nvPr>
        </p:nvSpPr>
        <p:spPr>
          <a:xfrm>
            <a:off x="468312" y="1004571"/>
            <a:ext cx="8226000" cy="895349"/>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8" name="Textplatzhalter 9">
            <a:extLst>
              <a:ext uri="{FF2B5EF4-FFF2-40B4-BE49-F238E27FC236}">
                <a16:creationId xmlns:a16="http://schemas.microsoft.com/office/drawing/2014/main" id="{BA2E4ED7-C201-2E4B-8825-758C118A7356}"/>
              </a:ext>
            </a:extLst>
          </p:cNvPr>
          <p:cNvSpPr>
            <a:spLocks noGrp="1"/>
          </p:cNvSpPr>
          <p:nvPr>
            <p:ph type="body" sz="quarter" idx="16" hasCustomPrompt="1"/>
          </p:nvPr>
        </p:nvSpPr>
        <p:spPr>
          <a:xfrm>
            <a:off x="457200" y="313121"/>
            <a:ext cx="8226000" cy="691451"/>
          </a:xfrm>
          <a:prstGeom prst="rect">
            <a:avLst/>
          </a:prstGeom>
        </p:spPr>
        <p:txBody>
          <a:bodyPr lIns="0" tIns="0"/>
          <a:lstStyle>
            <a:lvl1pPr marL="0" indent="0">
              <a:buNone/>
              <a:defRPr sz="3200" b="1" baseline="0">
                <a:solidFill>
                  <a:srgbClr val="FF7900"/>
                </a:solidFill>
              </a:defRPr>
            </a:lvl1pPr>
          </a:lstStyle>
          <a:p>
            <a:r>
              <a:rPr lang="de-DE" dirty="0"/>
              <a:t>Folientitel durch Klicken bearbeiten</a:t>
            </a:r>
          </a:p>
        </p:txBody>
      </p:sp>
      <p:sp>
        <p:nvSpPr>
          <p:cNvPr id="2" name="Fußzeilenplatzhalter 1">
            <a:extLst>
              <a:ext uri="{FF2B5EF4-FFF2-40B4-BE49-F238E27FC236}">
                <a16:creationId xmlns:a16="http://schemas.microsoft.com/office/drawing/2014/main" id="{CD48FCB3-CBCF-6D43-B933-0162EE0E4355}"/>
              </a:ext>
            </a:extLst>
          </p:cNvPr>
          <p:cNvSpPr>
            <a:spLocks noGrp="1"/>
          </p:cNvSpPr>
          <p:nvPr>
            <p:ph type="ftr" sz="quarter" idx="17"/>
          </p:nvPr>
        </p:nvSpPr>
        <p:spPr>
          <a:xfrm>
            <a:off x="1158060" y="6239677"/>
            <a:ext cx="5798415" cy="366183"/>
          </a:xfrm>
        </p:spPr>
        <p:txBody>
          <a:bodyPr/>
          <a:lstStyle/>
          <a:p>
            <a:r>
              <a:rPr lang="de-DE" dirty="0" smtClean="0"/>
              <a:t>Kontaktstelle Forschungsdatenmanagement – Referat Forschungsservice und Technologietransfer</a:t>
            </a:r>
            <a:endParaRPr lang="de-DE" dirty="0"/>
          </a:p>
        </p:txBody>
      </p:sp>
    </p:spTree>
    <p:extLst>
      <p:ext uri="{BB962C8B-B14F-4D97-AF65-F5344CB8AC3E}">
        <p14:creationId xmlns:p14="http://schemas.microsoft.com/office/powerpoint/2010/main" val="164594541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Spalter nur Tex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8000" y="6231134"/>
            <a:ext cx="661260" cy="365125"/>
          </a:xfrm>
          <a:prstGeom prst="rect">
            <a:avLst/>
          </a:prstGeom>
        </p:spPr>
        <p:txBody>
          <a:bodyPr/>
          <a:lstStyle/>
          <a:p>
            <a:fld id="{C8083FA9-7C11-B04D-BE6F-500EF6F49D2A}" type="slidenum">
              <a:rPr lang="de-DE" smtClean="0"/>
              <a:t>‹Nr.›</a:t>
            </a:fld>
            <a:endParaRPr lang="de-DE" dirty="0"/>
          </a:p>
        </p:txBody>
      </p:sp>
      <p:sp>
        <p:nvSpPr>
          <p:cNvPr id="14" name="Textplatzhalter 13">
            <a:extLst>
              <a:ext uri="{FF2B5EF4-FFF2-40B4-BE49-F238E27FC236}">
                <a16:creationId xmlns:a16="http://schemas.microsoft.com/office/drawing/2014/main" id="{2DA086B3-B326-6541-B563-D8DAB9CD0434}"/>
              </a:ext>
            </a:extLst>
          </p:cNvPr>
          <p:cNvSpPr>
            <a:spLocks noGrp="1"/>
          </p:cNvSpPr>
          <p:nvPr>
            <p:ph type="body" sz="quarter" idx="13" hasCustomPrompt="1"/>
          </p:nvPr>
        </p:nvSpPr>
        <p:spPr>
          <a:xfrm>
            <a:off x="460801" y="2179197"/>
            <a:ext cx="8226000" cy="3475204"/>
          </a:xfrm>
          <a:prstGeom prst="rect">
            <a:avLst/>
          </a:prstGeom>
        </p:spPr>
        <p:txBody>
          <a:bodyPr lIns="0" tIns="0" rIns="0" bIns="0" numCol="2" spcCol="288000">
            <a:noAutofit/>
          </a:bodyPr>
          <a:lstStyle>
            <a:lvl1pPr marL="0" marR="0" indent="0" algn="l" defTabSz="685800" rtl="0" eaLnBrk="1" fontAlgn="auto" latinLnBrk="0" hangingPunct="1">
              <a:lnSpc>
                <a:spcPts val="2300"/>
              </a:lnSpc>
              <a:spcBef>
                <a:spcPts val="0"/>
              </a:spcBef>
              <a:spcAft>
                <a:spcPts val="0"/>
              </a:spcAft>
              <a:buClrTx/>
              <a:buSzTx/>
              <a:buFont typeface="Arial" panose="020B0604020202020204" pitchFamily="34" charset="0"/>
              <a:buNone/>
              <a:tabLst/>
              <a:defRPr sz="1600">
                <a:solidFill>
                  <a:srgbClr val="003359"/>
                </a:solidFill>
              </a:defRPr>
            </a:lvl1pPr>
          </a:lstStyle>
          <a:p>
            <a:pPr marL="0" marR="0" lvl="0" indent="0" algn="l" defTabSz="685800" rtl="0" eaLnBrk="1" fontAlgn="auto" latinLnBrk="0" hangingPunct="1">
              <a:lnSpc>
                <a:spcPts val="2300"/>
              </a:lnSpc>
              <a:spcBef>
                <a:spcPts val="750"/>
              </a:spcBef>
              <a:spcAft>
                <a:spcPts val="0"/>
              </a:spcAft>
              <a:buClrTx/>
              <a:buSzTx/>
              <a:buFont typeface="Arial" panose="020B0604020202020204" pitchFamily="34" charset="0"/>
              <a:buNone/>
              <a:tabLst/>
              <a:defRPr/>
            </a:pPr>
            <a:r>
              <a:rPr lang="de-DE" sz="1600" b="1" dirty="0">
                <a:solidFill>
                  <a:srgbClr val="003358"/>
                </a:solidFill>
                <a:latin typeface="Arial" panose="020B0604020202020204" pitchFamily="34" charset="0"/>
                <a:cs typeface="Arial" panose="020B0604020202020204" pitchFamily="34" charset="0"/>
              </a:rPr>
              <a:t>2-Spalter nur Text 5</a:t>
            </a:r>
            <a:r>
              <a:rPr lang="de-DE" sz="1600" b="1" dirty="0">
                <a:solidFill>
                  <a:srgbClr val="003358"/>
                </a:solidFill>
                <a:latin typeface="Arial"/>
                <a:cs typeface="Arial"/>
              </a:rPr>
              <a:t> PT</a:t>
            </a:r>
            <a:r>
              <a:rPr lang="de-DE" sz="1600" b="1" spc="-5" dirty="0">
                <a:solidFill>
                  <a:srgbClr val="003358"/>
                </a:solidFill>
                <a:latin typeface="Arial"/>
                <a:cs typeface="Arial"/>
              </a:rPr>
              <a:t>, ZAB 23</a:t>
            </a:r>
            <a:r>
              <a:rPr lang="de-DE" sz="1600" b="1" dirty="0">
                <a:latin typeface="Arial"/>
                <a:cs typeface="Arial"/>
              </a:rPr>
              <a:t> </a:t>
            </a:r>
            <a:r>
              <a:rPr lang="de-DE" sz="1600" b="1" dirty="0">
                <a:solidFill>
                  <a:srgbClr val="003358"/>
                </a:solidFill>
                <a:latin typeface="Arial" panose="020B0604020202020204" pitchFamily="34" charset="0"/>
                <a:cs typeface="Arial" panose="020B0604020202020204" pitchFamily="34" charset="0"/>
              </a:rPr>
              <a:t/>
            </a:r>
            <a:br>
              <a:rPr lang="de-DE" sz="1600" b="1" dirty="0">
                <a:solidFill>
                  <a:srgbClr val="003358"/>
                </a:solidFill>
                <a:latin typeface="Arial" panose="020B0604020202020204" pitchFamily="34" charset="0"/>
                <a:cs typeface="Arial" panose="020B0604020202020204" pitchFamily="34" charset="0"/>
              </a:rPr>
            </a:br>
            <a:r>
              <a:rPr lang="de-DE" sz="1600" dirty="0">
                <a:solidFill>
                  <a:srgbClr val="003358"/>
                </a:solidFill>
                <a:latin typeface="Arial" panose="020B0604020202020204" pitchFamily="34" charset="0"/>
                <a:cs typeface="Arial" panose="020B0604020202020204" pitchFamily="34" charset="0"/>
              </a:rPr>
              <a:t>Das </a:t>
            </a:r>
            <a:r>
              <a:rPr lang="de-DE" sz="1600" dirty="0" err="1">
                <a:solidFill>
                  <a:srgbClr val="003358"/>
                </a:solidFill>
                <a:latin typeface="Arial" panose="020B0604020202020204" pitchFamily="34" charset="0"/>
                <a:cs typeface="Arial" panose="020B0604020202020204" pitchFamily="34" charset="0"/>
              </a:rPr>
              <a:t>reatur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cor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aut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eatius</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nonectem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ressit</a:t>
            </a:r>
            <a:r>
              <a:rPr lang="de-DE" sz="1600" dirty="0">
                <a:solidFill>
                  <a:srgbClr val="003358"/>
                </a:solidFill>
                <a:latin typeface="Arial" panose="020B0604020202020204" pitchFamily="34" charset="0"/>
                <a:cs typeface="Arial" panose="020B0604020202020204" pitchFamily="34" charset="0"/>
              </a:rPr>
              <a:t> quo </a:t>
            </a:r>
            <a:r>
              <a:rPr lang="de-DE" sz="1600" dirty="0" err="1">
                <a:solidFill>
                  <a:srgbClr val="003358"/>
                </a:solidFill>
                <a:latin typeface="Arial" panose="020B0604020202020204" pitchFamily="34" charset="0"/>
                <a:cs typeface="Arial" panose="020B0604020202020204" pitchFamily="34" charset="0"/>
              </a:rPr>
              <a:t>bla</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parciam</a:t>
            </a:r>
            <a:r>
              <a:rPr lang="de-DE" sz="1600" dirty="0">
                <a:solidFill>
                  <a:srgbClr val="003358"/>
                </a:solidFill>
                <a:latin typeface="Arial" panose="020B0604020202020204" pitchFamily="34" charset="0"/>
                <a:cs typeface="Arial" panose="020B0604020202020204" pitchFamily="34" charset="0"/>
              </a:rPr>
              <a:t> es ne </a:t>
            </a:r>
            <a:r>
              <a:rPr lang="de-DE" sz="1600" dirty="0" err="1">
                <a:solidFill>
                  <a:srgbClr val="003358"/>
                </a:solidFill>
                <a:latin typeface="Arial" panose="020B0604020202020204" pitchFamily="34" charset="0"/>
                <a:cs typeface="Arial" panose="020B0604020202020204" pitchFamily="34" charset="0"/>
              </a:rPr>
              <a:t>peritaquae</a:t>
            </a:r>
            <a:r>
              <a:rPr lang="de-DE" sz="1600" dirty="0">
                <a:solidFill>
                  <a:srgbClr val="003358"/>
                </a:solidFill>
                <a:latin typeface="Arial" panose="020B0604020202020204" pitchFamily="34" charset="0"/>
                <a:cs typeface="Arial" panose="020B0604020202020204" pitchFamily="34" charset="0"/>
              </a:rPr>
              <a:t> quas </a:t>
            </a:r>
            <a:r>
              <a:rPr lang="de-DE" sz="1600" dirty="0" err="1">
                <a:solidFill>
                  <a:srgbClr val="003358"/>
                </a:solidFill>
                <a:latin typeface="Arial" panose="020B0604020202020204" pitchFamily="34" charset="0"/>
                <a:cs typeface="Arial" panose="020B0604020202020204" pitchFamily="34" charset="0"/>
              </a:rPr>
              <a:t>niminctet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offic</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temporum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sojpi</a:t>
            </a:r>
            <a:r>
              <a:rPr lang="de-DE" sz="1600" dirty="0">
                <a:solidFill>
                  <a:srgbClr val="003358"/>
                </a:solidFill>
                <a:latin typeface="Arial" panose="020B0604020202020204" pitchFamily="34" charset="0"/>
                <a:cs typeface="Arial" panose="020B0604020202020204" pitchFamily="34" charset="0"/>
              </a:rPr>
              <a:t>. </a:t>
            </a: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quaspeum</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a:t>
            </a:r>
            <a:r>
              <a:rPr lang="de-DE" sz="1600" b="1" spc="-5" dirty="0">
                <a:solidFill>
                  <a:srgbClr val="003358"/>
                </a:solidFill>
                <a:latin typeface="Arial"/>
                <a:cs typeface="Arial"/>
              </a:rPr>
              <a:t> </a:t>
            </a:r>
            <a:br>
              <a:rPr lang="de-DE" sz="1600" b="1" spc="-5" dirty="0">
                <a:solidFill>
                  <a:srgbClr val="003358"/>
                </a:solidFill>
                <a:latin typeface="Arial"/>
                <a:cs typeface="Arial"/>
              </a:rPr>
            </a:br>
            <a:r>
              <a:rPr lang="de-DE" sz="1600" b="1" spc="-5" dirty="0">
                <a:solidFill>
                  <a:srgbClr val="003358"/>
                </a:solidFill>
                <a:latin typeface="Arial"/>
                <a:cs typeface="Arial"/>
              </a:rPr>
              <a:t/>
            </a:r>
            <a:br>
              <a:rPr lang="de-DE" sz="1600" b="1" spc="-5" dirty="0">
                <a:solidFill>
                  <a:srgbClr val="003358"/>
                </a:solidFill>
                <a:latin typeface="Arial"/>
                <a:cs typeface="Arial"/>
              </a:rPr>
            </a:b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 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a:t>
            </a:r>
            <a:r>
              <a:rPr lang="de-DE" sz="1600" spc="-5" dirty="0" err="1">
                <a:solidFill>
                  <a:srgbClr val="003358"/>
                </a:solidFill>
                <a:latin typeface="Arial"/>
                <a:cs typeface="Arial"/>
              </a:rPr>
              <a:t>qoffic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a:t>
            </a:r>
            <a:endParaRPr lang="de-DE" sz="1600" b="1" spc="-5" dirty="0">
              <a:solidFill>
                <a:srgbClr val="003358"/>
              </a:solidFill>
              <a:latin typeface="Arial"/>
              <a:cs typeface="Arial"/>
            </a:endParaRPr>
          </a:p>
        </p:txBody>
      </p:sp>
      <p:sp>
        <p:nvSpPr>
          <p:cNvPr id="15" name="Textplatzhalter 9">
            <a:extLst>
              <a:ext uri="{FF2B5EF4-FFF2-40B4-BE49-F238E27FC236}">
                <a16:creationId xmlns:a16="http://schemas.microsoft.com/office/drawing/2014/main" id="{9843737E-21F7-8944-9606-A743225B6A01}"/>
              </a:ext>
            </a:extLst>
          </p:cNvPr>
          <p:cNvSpPr>
            <a:spLocks noGrp="1"/>
          </p:cNvSpPr>
          <p:nvPr>
            <p:ph type="body" sz="quarter" idx="16" hasCustomPrompt="1"/>
          </p:nvPr>
        </p:nvSpPr>
        <p:spPr>
          <a:xfrm>
            <a:off x="457200" y="313121"/>
            <a:ext cx="8226000" cy="691451"/>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6" name="Textplatzhalter 27">
            <a:extLst>
              <a:ext uri="{FF2B5EF4-FFF2-40B4-BE49-F238E27FC236}">
                <a16:creationId xmlns:a16="http://schemas.microsoft.com/office/drawing/2014/main" id="{DADCBEDC-B3C5-5641-9841-DEF72F3A318F}"/>
              </a:ext>
            </a:extLst>
          </p:cNvPr>
          <p:cNvSpPr>
            <a:spLocks noGrp="1"/>
          </p:cNvSpPr>
          <p:nvPr>
            <p:ph type="body" sz="quarter" idx="17" hasCustomPrompt="1"/>
          </p:nvPr>
        </p:nvSpPr>
        <p:spPr>
          <a:xfrm>
            <a:off x="468313" y="1004571"/>
            <a:ext cx="8226000" cy="895349"/>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3" name="Fußzeilenplatzhalter 2">
            <a:extLst>
              <a:ext uri="{FF2B5EF4-FFF2-40B4-BE49-F238E27FC236}">
                <a16:creationId xmlns:a16="http://schemas.microsoft.com/office/drawing/2014/main" id="{859ECD36-2254-0142-8E1D-ED783B9F5500}"/>
              </a:ext>
            </a:extLst>
          </p:cNvPr>
          <p:cNvSpPr>
            <a:spLocks noGrp="1"/>
          </p:cNvSpPr>
          <p:nvPr>
            <p:ph type="ftr" sz="quarter" idx="18"/>
          </p:nvPr>
        </p:nvSpPr>
        <p:spPr>
          <a:xfrm>
            <a:off x="1158059" y="6239677"/>
            <a:ext cx="5749178" cy="366183"/>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231232070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Spalter nur Tex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8000" y="6231134"/>
            <a:ext cx="661260" cy="365125"/>
          </a:xfrm>
          <a:prstGeom prst="rect">
            <a:avLst/>
          </a:prstGeom>
        </p:spPr>
        <p:txBody>
          <a:bodyPr/>
          <a:lstStyle/>
          <a:p>
            <a:fld id="{C8083FA9-7C11-B04D-BE6F-500EF6F49D2A}" type="slidenum">
              <a:rPr lang="de-DE" smtClean="0"/>
              <a:t>‹Nr.›</a:t>
            </a:fld>
            <a:endParaRPr lang="de-DE" dirty="0"/>
          </a:p>
        </p:txBody>
      </p:sp>
      <p:sp>
        <p:nvSpPr>
          <p:cNvPr id="14" name="Textplatzhalter 13">
            <a:extLst>
              <a:ext uri="{FF2B5EF4-FFF2-40B4-BE49-F238E27FC236}">
                <a16:creationId xmlns:a16="http://schemas.microsoft.com/office/drawing/2014/main" id="{2DA086B3-B326-6541-B563-D8DAB9CD0434}"/>
              </a:ext>
            </a:extLst>
          </p:cNvPr>
          <p:cNvSpPr>
            <a:spLocks noGrp="1"/>
          </p:cNvSpPr>
          <p:nvPr>
            <p:ph type="body" sz="quarter" idx="13" hasCustomPrompt="1"/>
          </p:nvPr>
        </p:nvSpPr>
        <p:spPr>
          <a:xfrm>
            <a:off x="460801" y="2179197"/>
            <a:ext cx="8226000" cy="3475204"/>
          </a:xfrm>
          <a:prstGeom prst="rect">
            <a:avLst/>
          </a:prstGeom>
        </p:spPr>
        <p:txBody>
          <a:bodyPr lIns="0" tIns="0" rIns="0" bIns="0" numCol="1" spcCol="288000">
            <a:noAutofit/>
          </a:bodyPr>
          <a:lstStyle>
            <a:lvl1pPr marL="0" marR="0" indent="0" algn="l" defTabSz="685800" rtl="0" eaLnBrk="1" fontAlgn="auto" latinLnBrk="0" hangingPunct="1">
              <a:lnSpc>
                <a:spcPts val="2300"/>
              </a:lnSpc>
              <a:spcBef>
                <a:spcPts val="0"/>
              </a:spcBef>
              <a:spcAft>
                <a:spcPts val="0"/>
              </a:spcAft>
              <a:buClrTx/>
              <a:buSzTx/>
              <a:buFont typeface="Arial" panose="020B0604020202020204" pitchFamily="34" charset="0"/>
              <a:buNone/>
              <a:tabLst/>
              <a:defRPr sz="1600">
                <a:solidFill>
                  <a:srgbClr val="003359"/>
                </a:solidFill>
              </a:defRPr>
            </a:lvl1pPr>
          </a:lstStyle>
          <a:p>
            <a:pPr marL="0" marR="0" lvl="0" indent="0" algn="l" defTabSz="685800" rtl="0" eaLnBrk="1" fontAlgn="auto" latinLnBrk="0" hangingPunct="1">
              <a:lnSpc>
                <a:spcPts val="2300"/>
              </a:lnSpc>
              <a:spcBef>
                <a:spcPts val="750"/>
              </a:spcBef>
              <a:spcAft>
                <a:spcPts val="0"/>
              </a:spcAft>
              <a:buClrTx/>
              <a:buSzTx/>
              <a:buFont typeface="Arial" panose="020B0604020202020204" pitchFamily="34" charset="0"/>
              <a:buNone/>
              <a:tabLst/>
              <a:defRPr/>
            </a:pPr>
            <a:r>
              <a:rPr lang="de-DE" sz="1600" b="1" dirty="0">
                <a:solidFill>
                  <a:srgbClr val="003358"/>
                </a:solidFill>
                <a:latin typeface="Arial" panose="020B0604020202020204" pitchFamily="34" charset="0"/>
                <a:cs typeface="Arial" panose="020B0604020202020204" pitchFamily="34" charset="0"/>
              </a:rPr>
              <a:t>1</a:t>
            </a:r>
            <a:r>
              <a:rPr lang="de-DE" sz="1600" b="1" dirty="0" smtClean="0">
                <a:solidFill>
                  <a:srgbClr val="003358"/>
                </a:solidFill>
                <a:latin typeface="Arial" panose="020B0604020202020204" pitchFamily="34" charset="0"/>
                <a:cs typeface="Arial" panose="020B0604020202020204" pitchFamily="34" charset="0"/>
              </a:rPr>
              <a:t>-Spalter </a:t>
            </a:r>
            <a:r>
              <a:rPr lang="de-DE" sz="1600" b="1" dirty="0">
                <a:solidFill>
                  <a:srgbClr val="003358"/>
                </a:solidFill>
                <a:latin typeface="Arial" panose="020B0604020202020204" pitchFamily="34" charset="0"/>
                <a:cs typeface="Arial" panose="020B0604020202020204" pitchFamily="34" charset="0"/>
              </a:rPr>
              <a:t>nur Text 5</a:t>
            </a:r>
            <a:r>
              <a:rPr lang="de-DE" sz="1600" b="1" dirty="0">
                <a:solidFill>
                  <a:srgbClr val="003358"/>
                </a:solidFill>
                <a:latin typeface="Arial"/>
                <a:cs typeface="Arial"/>
              </a:rPr>
              <a:t> PT</a:t>
            </a:r>
            <a:r>
              <a:rPr lang="de-DE" sz="1600" b="1" spc="-5" dirty="0">
                <a:solidFill>
                  <a:srgbClr val="003358"/>
                </a:solidFill>
                <a:latin typeface="Arial"/>
                <a:cs typeface="Arial"/>
              </a:rPr>
              <a:t>, ZAB 23</a:t>
            </a:r>
            <a:r>
              <a:rPr lang="de-DE" sz="1600" b="1" dirty="0">
                <a:latin typeface="Arial"/>
                <a:cs typeface="Arial"/>
              </a:rPr>
              <a:t> </a:t>
            </a:r>
            <a:r>
              <a:rPr lang="de-DE" sz="1600" b="1" dirty="0">
                <a:solidFill>
                  <a:srgbClr val="003358"/>
                </a:solidFill>
                <a:latin typeface="Arial" panose="020B0604020202020204" pitchFamily="34" charset="0"/>
                <a:cs typeface="Arial" panose="020B0604020202020204" pitchFamily="34" charset="0"/>
              </a:rPr>
              <a:t/>
            </a:r>
            <a:br>
              <a:rPr lang="de-DE" sz="1600" b="1" dirty="0">
                <a:solidFill>
                  <a:srgbClr val="003358"/>
                </a:solidFill>
                <a:latin typeface="Arial" panose="020B0604020202020204" pitchFamily="34" charset="0"/>
                <a:cs typeface="Arial" panose="020B0604020202020204" pitchFamily="34" charset="0"/>
              </a:rPr>
            </a:br>
            <a:r>
              <a:rPr lang="de-DE" sz="1600" dirty="0">
                <a:solidFill>
                  <a:srgbClr val="003358"/>
                </a:solidFill>
                <a:latin typeface="Arial" panose="020B0604020202020204" pitchFamily="34" charset="0"/>
                <a:cs typeface="Arial" panose="020B0604020202020204" pitchFamily="34" charset="0"/>
              </a:rPr>
              <a:t>Das </a:t>
            </a:r>
            <a:r>
              <a:rPr lang="de-DE" sz="1600" dirty="0" err="1">
                <a:solidFill>
                  <a:srgbClr val="003358"/>
                </a:solidFill>
                <a:latin typeface="Arial" panose="020B0604020202020204" pitchFamily="34" charset="0"/>
                <a:cs typeface="Arial" panose="020B0604020202020204" pitchFamily="34" charset="0"/>
              </a:rPr>
              <a:t>reatur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cor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aut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eatius</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nonectem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ressit</a:t>
            </a:r>
            <a:r>
              <a:rPr lang="de-DE" sz="1600" dirty="0">
                <a:solidFill>
                  <a:srgbClr val="003358"/>
                </a:solidFill>
                <a:latin typeface="Arial" panose="020B0604020202020204" pitchFamily="34" charset="0"/>
                <a:cs typeface="Arial" panose="020B0604020202020204" pitchFamily="34" charset="0"/>
              </a:rPr>
              <a:t> quo </a:t>
            </a:r>
            <a:r>
              <a:rPr lang="de-DE" sz="1600" dirty="0" err="1">
                <a:solidFill>
                  <a:srgbClr val="003358"/>
                </a:solidFill>
                <a:latin typeface="Arial" panose="020B0604020202020204" pitchFamily="34" charset="0"/>
                <a:cs typeface="Arial" panose="020B0604020202020204" pitchFamily="34" charset="0"/>
              </a:rPr>
              <a:t>bla</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parciam</a:t>
            </a:r>
            <a:r>
              <a:rPr lang="de-DE" sz="1600" dirty="0">
                <a:solidFill>
                  <a:srgbClr val="003358"/>
                </a:solidFill>
                <a:latin typeface="Arial" panose="020B0604020202020204" pitchFamily="34" charset="0"/>
                <a:cs typeface="Arial" panose="020B0604020202020204" pitchFamily="34" charset="0"/>
              </a:rPr>
              <a:t> es ne </a:t>
            </a:r>
            <a:r>
              <a:rPr lang="de-DE" sz="1600" dirty="0" err="1">
                <a:solidFill>
                  <a:srgbClr val="003358"/>
                </a:solidFill>
                <a:latin typeface="Arial" panose="020B0604020202020204" pitchFamily="34" charset="0"/>
                <a:cs typeface="Arial" panose="020B0604020202020204" pitchFamily="34" charset="0"/>
              </a:rPr>
              <a:t>peritaquae</a:t>
            </a:r>
            <a:r>
              <a:rPr lang="de-DE" sz="1600" dirty="0">
                <a:solidFill>
                  <a:srgbClr val="003358"/>
                </a:solidFill>
                <a:latin typeface="Arial" panose="020B0604020202020204" pitchFamily="34" charset="0"/>
                <a:cs typeface="Arial" panose="020B0604020202020204" pitchFamily="34" charset="0"/>
              </a:rPr>
              <a:t> quas </a:t>
            </a:r>
            <a:r>
              <a:rPr lang="de-DE" sz="1600" dirty="0" err="1">
                <a:solidFill>
                  <a:srgbClr val="003358"/>
                </a:solidFill>
                <a:latin typeface="Arial" panose="020B0604020202020204" pitchFamily="34" charset="0"/>
                <a:cs typeface="Arial" panose="020B0604020202020204" pitchFamily="34" charset="0"/>
              </a:rPr>
              <a:t>niminctet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offic</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temporum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sojpi</a:t>
            </a:r>
            <a:r>
              <a:rPr lang="de-DE" sz="1600" dirty="0">
                <a:solidFill>
                  <a:srgbClr val="003358"/>
                </a:solidFill>
                <a:latin typeface="Arial" panose="020B0604020202020204" pitchFamily="34" charset="0"/>
                <a:cs typeface="Arial" panose="020B0604020202020204" pitchFamily="34" charset="0"/>
              </a:rPr>
              <a:t>. </a:t>
            </a: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quaspeum</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a:t>
            </a:r>
            <a:r>
              <a:rPr lang="de-DE" sz="1600" b="1" spc="-5" dirty="0">
                <a:solidFill>
                  <a:srgbClr val="003358"/>
                </a:solidFill>
                <a:latin typeface="Arial"/>
                <a:cs typeface="Arial"/>
              </a:rPr>
              <a:t> </a:t>
            </a:r>
            <a:br>
              <a:rPr lang="de-DE" sz="1600" b="1" spc="-5" dirty="0">
                <a:solidFill>
                  <a:srgbClr val="003358"/>
                </a:solidFill>
                <a:latin typeface="Arial"/>
                <a:cs typeface="Arial"/>
              </a:rPr>
            </a:br>
            <a:r>
              <a:rPr lang="de-DE" sz="1600" b="1" spc="-5" dirty="0">
                <a:solidFill>
                  <a:srgbClr val="003358"/>
                </a:solidFill>
                <a:latin typeface="Arial"/>
                <a:cs typeface="Arial"/>
              </a:rPr>
              <a:t/>
            </a:r>
            <a:br>
              <a:rPr lang="de-DE" sz="1600" b="1" spc="-5" dirty="0">
                <a:solidFill>
                  <a:srgbClr val="003358"/>
                </a:solidFill>
                <a:latin typeface="Arial"/>
                <a:cs typeface="Arial"/>
              </a:rPr>
            </a:b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smtClean="0">
                <a:solidFill>
                  <a:srgbClr val="003358"/>
                </a:solidFill>
                <a:latin typeface="Arial"/>
                <a:cs typeface="Arial"/>
              </a:rPr>
              <a:t>rest</a:t>
            </a:r>
            <a:endParaRPr lang="de-DE" sz="1600" b="1" spc="-5" dirty="0">
              <a:solidFill>
                <a:srgbClr val="003358"/>
              </a:solidFill>
              <a:latin typeface="Arial"/>
              <a:cs typeface="Arial"/>
            </a:endParaRPr>
          </a:p>
        </p:txBody>
      </p:sp>
      <p:sp>
        <p:nvSpPr>
          <p:cNvPr id="15" name="Textplatzhalter 9">
            <a:extLst>
              <a:ext uri="{FF2B5EF4-FFF2-40B4-BE49-F238E27FC236}">
                <a16:creationId xmlns:a16="http://schemas.microsoft.com/office/drawing/2014/main" id="{9843737E-21F7-8944-9606-A743225B6A01}"/>
              </a:ext>
            </a:extLst>
          </p:cNvPr>
          <p:cNvSpPr>
            <a:spLocks noGrp="1"/>
          </p:cNvSpPr>
          <p:nvPr>
            <p:ph type="body" sz="quarter" idx="16" hasCustomPrompt="1"/>
          </p:nvPr>
        </p:nvSpPr>
        <p:spPr>
          <a:xfrm>
            <a:off x="457200" y="313121"/>
            <a:ext cx="8226000" cy="691451"/>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6" name="Textplatzhalter 27">
            <a:extLst>
              <a:ext uri="{FF2B5EF4-FFF2-40B4-BE49-F238E27FC236}">
                <a16:creationId xmlns:a16="http://schemas.microsoft.com/office/drawing/2014/main" id="{DADCBEDC-B3C5-5641-9841-DEF72F3A318F}"/>
              </a:ext>
            </a:extLst>
          </p:cNvPr>
          <p:cNvSpPr>
            <a:spLocks noGrp="1"/>
          </p:cNvSpPr>
          <p:nvPr>
            <p:ph type="body" sz="quarter" idx="17" hasCustomPrompt="1"/>
          </p:nvPr>
        </p:nvSpPr>
        <p:spPr>
          <a:xfrm>
            <a:off x="468313" y="1004571"/>
            <a:ext cx="8226000" cy="895349"/>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3" name="Fußzeilenplatzhalter 2">
            <a:extLst>
              <a:ext uri="{FF2B5EF4-FFF2-40B4-BE49-F238E27FC236}">
                <a16:creationId xmlns:a16="http://schemas.microsoft.com/office/drawing/2014/main" id="{859ECD36-2254-0142-8E1D-ED783B9F5500}"/>
              </a:ext>
            </a:extLst>
          </p:cNvPr>
          <p:cNvSpPr>
            <a:spLocks noGrp="1"/>
          </p:cNvSpPr>
          <p:nvPr>
            <p:ph type="ftr" sz="quarter" idx="18"/>
          </p:nvPr>
        </p:nvSpPr>
        <p:spPr>
          <a:xfrm>
            <a:off x="1158060" y="6239677"/>
            <a:ext cx="5791381" cy="366183"/>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133469505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Spalter Text + Bi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6467279-1C4C-D949-8120-26D4D3C331E6}" type="slidenum">
              <a:rPr lang="de-DE" smtClean="0"/>
              <a:t>‹Nr.›</a:t>
            </a:fld>
            <a:endParaRPr lang="de-DE" dirty="0"/>
          </a:p>
        </p:txBody>
      </p:sp>
      <p:sp>
        <p:nvSpPr>
          <p:cNvPr id="7" name="Subtitle 2">
            <a:extLst>
              <a:ext uri="{FF2B5EF4-FFF2-40B4-BE49-F238E27FC236}">
                <a16:creationId xmlns:a16="http://schemas.microsoft.com/office/drawing/2014/main" id="{E0528DE4-945B-4B4B-8E96-5149F1E4F447}"/>
              </a:ext>
            </a:extLst>
          </p:cNvPr>
          <p:cNvSpPr>
            <a:spLocks noGrp="1"/>
          </p:cNvSpPr>
          <p:nvPr>
            <p:ph type="subTitle" idx="13" hasCustomPrompt="1"/>
          </p:nvPr>
        </p:nvSpPr>
        <p:spPr>
          <a:xfrm>
            <a:off x="503237" y="882869"/>
            <a:ext cx="8137525" cy="599090"/>
          </a:xfrm>
          <a:prstGeom prst="rect">
            <a:avLst/>
          </a:prstGeom>
        </p:spPr>
        <p:txBody>
          <a:bodyPr lIns="0" tIns="0" rIns="0">
            <a:normAutofit/>
          </a:bodyPr>
          <a:lstStyle>
            <a:lvl1pPr marL="0" indent="0" algn="l">
              <a:buNone/>
              <a:defRPr sz="2500" b="1" baseline="0">
                <a:solidFill>
                  <a:srgbClr val="00335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Folienuntertitel durch Klicken bearbeiten</a:t>
            </a:r>
            <a:endParaRPr lang="en-US" dirty="0"/>
          </a:p>
        </p:txBody>
      </p:sp>
      <p:sp>
        <p:nvSpPr>
          <p:cNvPr id="9" name="Textplatzhalter 8">
            <a:extLst>
              <a:ext uri="{FF2B5EF4-FFF2-40B4-BE49-F238E27FC236}">
                <a16:creationId xmlns:a16="http://schemas.microsoft.com/office/drawing/2014/main" id="{64D51A3A-2167-FC44-80D2-9DA523D98D85}"/>
              </a:ext>
            </a:extLst>
          </p:cNvPr>
          <p:cNvSpPr>
            <a:spLocks noGrp="1"/>
          </p:cNvSpPr>
          <p:nvPr>
            <p:ph type="body" sz="quarter" idx="14" hasCustomPrompt="1"/>
          </p:nvPr>
        </p:nvSpPr>
        <p:spPr>
          <a:xfrm>
            <a:off x="503238" y="1733550"/>
            <a:ext cx="3958403" cy="3938392"/>
          </a:xfrm>
          <a:prstGeom prst="rect">
            <a:avLst/>
          </a:prstGeom>
        </p:spPr>
        <p:txBody>
          <a:bodyPr lIns="0" tIns="0" rIns="0" bIns="0">
            <a:noAutofit/>
          </a:bodyPr>
          <a:lstStyle>
            <a:lvl1pPr marL="0" indent="0">
              <a:lnSpc>
                <a:spcPts val="2200"/>
              </a:lnSpc>
              <a:buNone/>
              <a:defRPr sz="1600">
                <a:solidFill>
                  <a:srgbClr val="003359"/>
                </a:solidFill>
              </a:defRPr>
            </a:lvl1pPr>
          </a:lstStyle>
          <a:p>
            <a:r>
              <a:rPr lang="de-DE" dirty="0"/>
              <a:t>2-Spalter 50/50 Text/Bild Arial 16 Zeilenabstand (ZA) 20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lernal</a:t>
            </a:r>
            <a:r>
              <a:rPr lang="de-DE" dirty="0"/>
              <a:t>.</a:t>
            </a:r>
          </a:p>
        </p:txBody>
      </p:sp>
      <p:sp>
        <p:nvSpPr>
          <p:cNvPr id="12" name="Bildplatzhalter 11">
            <a:extLst>
              <a:ext uri="{FF2B5EF4-FFF2-40B4-BE49-F238E27FC236}">
                <a16:creationId xmlns:a16="http://schemas.microsoft.com/office/drawing/2014/main" id="{7008BD62-C5F5-6147-A9B6-F64A37DA084F}"/>
              </a:ext>
            </a:extLst>
          </p:cNvPr>
          <p:cNvSpPr>
            <a:spLocks noGrp="1"/>
          </p:cNvSpPr>
          <p:nvPr>
            <p:ph type="pic" sz="quarter" idx="15" hasCustomPrompt="1"/>
          </p:nvPr>
        </p:nvSpPr>
        <p:spPr>
          <a:xfrm>
            <a:off x="4670425" y="1733354"/>
            <a:ext cx="3970338" cy="3938588"/>
          </a:xfrm>
          <a:prstGeom prst="rect">
            <a:avLst/>
          </a:prstGeom>
          <a:blipFill>
            <a:blip r:embed="rId2"/>
            <a:stretch>
              <a:fillRect/>
            </a:stretch>
          </a:blipFill>
        </p:spPr>
        <p:txBody>
          <a:bodyPr/>
          <a:lstStyle>
            <a:lvl1pPr>
              <a:defRPr sz="1600">
                <a:solidFill>
                  <a:schemeClr val="bg1"/>
                </a:solidFill>
              </a:defRPr>
            </a:lvl1pPr>
          </a:lstStyle>
          <a:p>
            <a:r>
              <a:rPr lang="de-DE" dirty="0"/>
              <a:t>Bild durch Klicken auf Symbol in Bildmitte hinzufügen</a:t>
            </a:r>
          </a:p>
        </p:txBody>
      </p:sp>
      <p:sp>
        <p:nvSpPr>
          <p:cNvPr id="15" name="Titel 14">
            <a:extLst>
              <a:ext uri="{FF2B5EF4-FFF2-40B4-BE49-F238E27FC236}">
                <a16:creationId xmlns:a16="http://schemas.microsoft.com/office/drawing/2014/main" id="{BC157521-50A8-A449-9E76-A5EEEBFC7F94}"/>
              </a:ext>
            </a:extLst>
          </p:cNvPr>
          <p:cNvSpPr>
            <a:spLocks noGrp="1"/>
          </p:cNvSpPr>
          <p:nvPr>
            <p:ph type="title" hasCustomPrompt="1"/>
          </p:nvPr>
        </p:nvSpPr>
        <p:spPr/>
        <p:txBody>
          <a:bodyPr/>
          <a:lstStyle>
            <a:lvl1pPr>
              <a:defRPr>
                <a:solidFill>
                  <a:srgbClr val="FF7900"/>
                </a:solidFill>
              </a:defRPr>
            </a:lvl1pPr>
          </a:lstStyle>
          <a:p>
            <a:r>
              <a:rPr lang="de-DE" dirty="0"/>
              <a:t>Folientitel durch Klicken bearbeiten</a:t>
            </a:r>
          </a:p>
        </p:txBody>
      </p:sp>
      <p:sp>
        <p:nvSpPr>
          <p:cNvPr id="16" name="Fußzeilenplatzhalter 15">
            <a:extLst>
              <a:ext uri="{FF2B5EF4-FFF2-40B4-BE49-F238E27FC236}">
                <a16:creationId xmlns:a16="http://schemas.microsoft.com/office/drawing/2014/main" id="{6BB1121B-220E-DE49-AD36-AAC434F77D2E}"/>
              </a:ext>
            </a:extLst>
          </p:cNvPr>
          <p:cNvSpPr>
            <a:spLocks noGrp="1"/>
          </p:cNvSpPr>
          <p:nvPr>
            <p:ph type="ftr" sz="quarter" idx="16"/>
          </p:nvPr>
        </p:nvSpPr>
        <p:spPr/>
        <p:txBody>
          <a:bodyPr/>
          <a:lstStyle/>
          <a:p>
            <a:endParaRPr lang="de-DE" dirty="0"/>
          </a:p>
        </p:txBody>
      </p:sp>
    </p:spTree>
    <p:extLst>
      <p:ext uri="{BB962C8B-B14F-4D97-AF65-F5344CB8AC3E}">
        <p14:creationId xmlns:p14="http://schemas.microsoft.com/office/powerpoint/2010/main" val="25258807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 Überschrift + 1-Spalter nur Tex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8000" y="6231134"/>
            <a:ext cx="661260" cy="365125"/>
          </a:xfrm>
          <a:prstGeom prst="rect">
            <a:avLst/>
          </a:prstGeom>
        </p:spPr>
        <p:txBody>
          <a:bodyPr/>
          <a:lstStyle/>
          <a:p>
            <a:fld id="{C8083FA9-7C11-B04D-BE6F-500EF6F49D2A}" type="slidenum">
              <a:rPr lang="de-DE" smtClean="0"/>
              <a:t>‹Nr.›</a:t>
            </a:fld>
            <a:endParaRPr lang="de-DE" dirty="0"/>
          </a:p>
        </p:txBody>
      </p:sp>
      <p:sp>
        <p:nvSpPr>
          <p:cNvPr id="14" name="Textplatzhalter 13">
            <a:extLst>
              <a:ext uri="{FF2B5EF4-FFF2-40B4-BE49-F238E27FC236}">
                <a16:creationId xmlns:a16="http://schemas.microsoft.com/office/drawing/2014/main" id="{2DA086B3-B326-6541-B563-D8DAB9CD0434}"/>
              </a:ext>
            </a:extLst>
          </p:cNvPr>
          <p:cNvSpPr>
            <a:spLocks noGrp="1"/>
          </p:cNvSpPr>
          <p:nvPr>
            <p:ph type="body" sz="quarter" idx="13" hasCustomPrompt="1"/>
          </p:nvPr>
        </p:nvSpPr>
        <p:spPr>
          <a:xfrm>
            <a:off x="460801" y="1296001"/>
            <a:ext cx="8226000" cy="4358400"/>
          </a:xfrm>
          <a:prstGeom prst="rect">
            <a:avLst/>
          </a:prstGeom>
        </p:spPr>
        <p:txBody>
          <a:bodyPr lIns="0" tIns="0" rIns="0" bIns="0" numCol="1" spcCol="288000">
            <a:noAutofit/>
          </a:bodyPr>
          <a:lstStyle>
            <a:lvl1pPr marL="0" marR="0" indent="0" algn="l" defTabSz="685800" rtl="0" eaLnBrk="1" fontAlgn="auto" latinLnBrk="0" hangingPunct="1">
              <a:lnSpc>
                <a:spcPts val="2300"/>
              </a:lnSpc>
              <a:spcBef>
                <a:spcPts val="750"/>
              </a:spcBef>
              <a:spcAft>
                <a:spcPts val="0"/>
              </a:spcAft>
              <a:buClrTx/>
              <a:buSzTx/>
              <a:buFont typeface="Arial" panose="020B0604020202020204" pitchFamily="34" charset="0"/>
              <a:buNone/>
              <a:tabLst/>
              <a:defRPr sz="1600">
                <a:solidFill>
                  <a:srgbClr val="003359"/>
                </a:solidFill>
              </a:defRPr>
            </a:lvl1pPr>
          </a:lstStyle>
          <a:p>
            <a:pPr marL="0" marR="0" lvl="0" indent="0" algn="l" defTabSz="685800" rtl="0" eaLnBrk="1" fontAlgn="auto" latinLnBrk="0" hangingPunct="1">
              <a:lnSpc>
                <a:spcPts val="2300"/>
              </a:lnSpc>
              <a:spcBef>
                <a:spcPts val="750"/>
              </a:spcBef>
              <a:spcAft>
                <a:spcPts val="0"/>
              </a:spcAft>
              <a:buClrTx/>
              <a:buSzTx/>
              <a:buFont typeface="Arial" panose="020B0604020202020204" pitchFamily="34" charset="0"/>
              <a:buNone/>
              <a:tabLst/>
              <a:defRPr/>
            </a:pPr>
            <a:r>
              <a:rPr lang="de-DE" sz="1600" b="1" dirty="0">
                <a:solidFill>
                  <a:srgbClr val="003358"/>
                </a:solidFill>
                <a:latin typeface="Arial" panose="020B0604020202020204" pitchFamily="34" charset="0"/>
                <a:cs typeface="Arial" panose="020B0604020202020204" pitchFamily="34" charset="0"/>
              </a:rPr>
              <a:t>1</a:t>
            </a:r>
            <a:r>
              <a:rPr lang="de-DE" sz="1600" b="1" dirty="0" smtClean="0">
                <a:solidFill>
                  <a:srgbClr val="003358"/>
                </a:solidFill>
                <a:latin typeface="Arial" panose="020B0604020202020204" pitchFamily="34" charset="0"/>
                <a:cs typeface="Arial" panose="020B0604020202020204" pitchFamily="34" charset="0"/>
              </a:rPr>
              <a:t>-Spalter </a:t>
            </a:r>
            <a:r>
              <a:rPr lang="de-DE" sz="1600" b="1" dirty="0">
                <a:solidFill>
                  <a:srgbClr val="003358"/>
                </a:solidFill>
                <a:latin typeface="Arial" panose="020B0604020202020204" pitchFamily="34" charset="0"/>
                <a:cs typeface="Arial" panose="020B0604020202020204" pitchFamily="34" charset="0"/>
              </a:rPr>
              <a:t>nur Text </a:t>
            </a:r>
            <a:r>
              <a:rPr lang="de-DE" sz="1600" b="1" dirty="0" smtClean="0">
                <a:solidFill>
                  <a:srgbClr val="003358"/>
                </a:solidFill>
                <a:latin typeface="Arial" panose="020B0604020202020204" pitchFamily="34" charset="0"/>
                <a:cs typeface="Arial" panose="020B0604020202020204" pitchFamily="34" charset="0"/>
              </a:rPr>
              <a:t>ohne 2. Überschrift 5</a:t>
            </a:r>
            <a:r>
              <a:rPr lang="de-DE" sz="1600" b="1" dirty="0" smtClean="0">
                <a:solidFill>
                  <a:srgbClr val="003358"/>
                </a:solidFill>
                <a:latin typeface="Arial"/>
                <a:cs typeface="Arial"/>
              </a:rPr>
              <a:t> </a:t>
            </a:r>
            <a:r>
              <a:rPr lang="de-DE" sz="1600" b="1" dirty="0">
                <a:solidFill>
                  <a:srgbClr val="003358"/>
                </a:solidFill>
                <a:latin typeface="Arial"/>
                <a:cs typeface="Arial"/>
              </a:rPr>
              <a:t>PT</a:t>
            </a:r>
            <a:r>
              <a:rPr lang="de-DE" sz="1600" b="1" spc="-5" dirty="0">
                <a:solidFill>
                  <a:srgbClr val="003358"/>
                </a:solidFill>
                <a:latin typeface="Arial"/>
                <a:cs typeface="Arial"/>
              </a:rPr>
              <a:t>, ZAB 23</a:t>
            </a:r>
            <a:r>
              <a:rPr lang="de-DE" sz="1600" b="1" dirty="0">
                <a:latin typeface="Arial"/>
                <a:cs typeface="Arial"/>
              </a:rPr>
              <a:t> </a:t>
            </a:r>
            <a:r>
              <a:rPr lang="de-DE" sz="1600" b="1" dirty="0">
                <a:solidFill>
                  <a:srgbClr val="003358"/>
                </a:solidFill>
                <a:latin typeface="Arial" panose="020B0604020202020204" pitchFamily="34" charset="0"/>
                <a:cs typeface="Arial" panose="020B0604020202020204" pitchFamily="34" charset="0"/>
              </a:rPr>
              <a:t/>
            </a:r>
            <a:br>
              <a:rPr lang="de-DE" sz="1600" b="1" dirty="0">
                <a:solidFill>
                  <a:srgbClr val="003358"/>
                </a:solidFill>
                <a:latin typeface="Arial" panose="020B0604020202020204" pitchFamily="34" charset="0"/>
                <a:cs typeface="Arial" panose="020B0604020202020204" pitchFamily="34" charset="0"/>
              </a:rPr>
            </a:br>
            <a:r>
              <a:rPr lang="de-DE" sz="1600" dirty="0">
                <a:solidFill>
                  <a:srgbClr val="003358"/>
                </a:solidFill>
                <a:latin typeface="Arial" panose="020B0604020202020204" pitchFamily="34" charset="0"/>
                <a:cs typeface="Arial" panose="020B0604020202020204" pitchFamily="34" charset="0"/>
              </a:rPr>
              <a:t>Das </a:t>
            </a:r>
            <a:r>
              <a:rPr lang="de-DE" sz="1600" dirty="0" err="1">
                <a:solidFill>
                  <a:srgbClr val="003358"/>
                </a:solidFill>
                <a:latin typeface="Arial" panose="020B0604020202020204" pitchFamily="34" charset="0"/>
                <a:cs typeface="Arial" panose="020B0604020202020204" pitchFamily="34" charset="0"/>
              </a:rPr>
              <a:t>reatur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cor</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aut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eatius</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nonectem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ressit</a:t>
            </a:r>
            <a:r>
              <a:rPr lang="de-DE" sz="1600" dirty="0">
                <a:solidFill>
                  <a:srgbClr val="003358"/>
                </a:solidFill>
                <a:latin typeface="Arial" panose="020B0604020202020204" pitchFamily="34" charset="0"/>
                <a:cs typeface="Arial" panose="020B0604020202020204" pitchFamily="34" charset="0"/>
              </a:rPr>
              <a:t> quo </a:t>
            </a:r>
            <a:r>
              <a:rPr lang="de-DE" sz="1600" dirty="0" err="1">
                <a:solidFill>
                  <a:srgbClr val="003358"/>
                </a:solidFill>
                <a:latin typeface="Arial" panose="020B0604020202020204" pitchFamily="34" charset="0"/>
                <a:cs typeface="Arial" panose="020B0604020202020204" pitchFamily="34" charset="0"/>
              </a:rPr>
              <a:t>bla</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parciam</a:t>
            </a:r>
            <a:r>
              <a:rPr lang="de-DE" sz="1600" dirty="0">
                <a:solidFill>
                  <a:srgbClr val="003358"/>
                </a:solidFill>
                <a:latin typeface="Arial" panose="020B0604020202020204" pitchFamily="34" charset="0"/>
                <a:cs typeface="Arial" panose="020B0604020202020204" pitchFamily="34" charset="0"/>
              </a:rPr>
              <a:t> es ne </a:t>
            </a:r>
            <a:r>
              <a:rPr lang="de-DE" sz="1600" dirty="0" err="1">
                <a:solidFill>
                  <a:srgbClr val="003358"/>
                </a:solidFill>
                <a:latin typeface="Arial" panose="020B0604020202020204" pitchFamily="34" charset="0"/>
                <a:cs typeface="Arial" panose="020B0604020202020204" pitchFamily="34" charset="0"/>
              </a:rPr>
              <a:t>peritaquae</a:t>
            </a:r>
            <a:r>
              <a:rPr lang="de-DE" sz="1600" dirty="0">
                <a:solidFill>
                  <a:srgbClr val="003358"/>
                </a:solidFill>
                <a:latin typeface="Arial" panose="020B0604020202020204" pitchFamily="34" charset="0"/>
                <a:cs typeface="Arial" panose="020B0604020202020204" pitchFamily="34" charset="0"/>
              </a:rPr>
              <a:t> quas </a:t>
            </a:r>
            <a:r>
              <a:rPr lang="de-DE" sz="1600" dirty="0" err="1">
                <a:solidFill>
                  <a:srgbClr val="003358"/>
                </a:solidFill>
                <a:latin typeface="Arial" panose="020B0604020202020204" pitchFamily="34" charset="0"/>
                <a:cs typeface="Arial" panose="020B0604020202020204" pitchFamily="34" charset="0"/>
              </a:rPr>
              <a:t>niminctet</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offic</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temporum</a:t>
            </a:r>
            <a:r>
              <a:rPr lang="de-DE" sz="1600" dirty="0">
                <a:solidFill>
                  <a:srgbClr val="003358"/>
                </a:solidFill>
                <a:latin typeface="Arial" panose="020B0604020202020204" pitchFamily="34" charset="0"/>
                <a:cs typeface="Arial" panose="020B0604020202020204" pitchFamily="34" charset="0"/>
              </a:rPr>
              <a:t> </a:t>
            </a:r>
            <a:r>
              <a:rPr lang="de-DE" sz="1600" dirty="0" err="1">
                <a:solidFill>
                  <a:srgbClr val="003358"/>
                </a:solidFill>
                <a:latin typeface="Arial" panose="020B0604020202020204" pitchFamily="34" charset="0"/>
                <a:cs typeface="Arial" panose="020B0604020202020204" pitchFamily="34" charset="0"/>
              </a:rPr>
              <a:t>sojpi</a:t>
            </a:r>
            <a:r>
              <a:rPr lang="de-DE" sz="1600" dirty="0">
                <a:solidFill>
                  <a:srgbClr val="003358"/>
                </a:solidFill>
                <a:latin typeface="Arial" panose="020B0604020202020204" pitchFamily="34" charset="0"/>
                <a:cs typeface="Arial" panose="020B0604020202020204" pitchFamily="34" charset="0"/>
              </a:rPr>
              <a:t>. </a:t>
            </a: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quaspeum</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a:t>
            </a:r>
            <a:r>
              <a:rPr lang="de-DE" sz="1600" b="1" spc="-5" dirty="0">
                <a:solidFill>
                  <a:srgbClr val="003358"/>
                </a:solidFill>
                <a:latin typeface="Arial"/>
                <a:cs typeface="Arial"/>
              </a:rPr>
              <a:t> </a:t>
            </a:r>
            <a:br>
              <a:rPr lang="de-DE" sz="1600" b="1" spc="-5" dirty="0">
                <a:solidFill>
                  <a:srgbClr val="003358"/>
                </a:solidFill>
                <a:latin typeface="Arial"/>
                <a:cs typeface="Arial"/>
              </a:rPr>
            </a:br>
            <a:r>
              <a:rPr lang="de-DE" sz="1600" b="1" spc="-5" dirty="0">
                <a:solidFill>
                  <a:srgbClr val="003358"/>
                </a:solidFill>
                <a:latin typeface="Arial"/>
                <a:cs typeface="Arial"/>
              </a:rPr>
              <a:t/>
            </a:r>
            <a:br>
              <a:rPr lang="de-DE" sz="1600" b="1" spc="-5" dirty="0">
                <a:solidFill>
                  <a:srgbClr val="003358"/>
                </a:solidFill>
                <a:latin typeface="Arial"/>
                <a:cs typeface="Arial"/>
              </a:rPr>
            </a:br>
            <a:r>
              <a:rPr lang="de-DE" sz="1600" dirty="0" smtClean="0">
                <a:solidFill>
                  <a:srgbClr val="003358"/>
                </a:solidFill>
                <a:latin typeface="Arial" panose="020B0604020202020204" pitchFamily="34" charset="0"/>
                <a:cs typeface="Arial" panose="020B0604020202020204" pitchFamily="34" charset="0"/>
              </a:rPr>
              <a:t>Das </a:t>
            </a:r>
            <a:r>
              <a:rPr lang="de-DE" sz="1600" dirty="0" err="1" smtClean="0">
                <a:solidFill>
                  <a:srgbClr val="003358"/>
                </a:solidFill>
                <a:latin typeface="Arial" panose="020B0604020202020204" pitchFamily="34" charset="0"/>
                <a:cs typeface="Arial" panose="020B0604020202020204" pitchFamily="34" charset="0"/>
              </a:rPr>
              <a:t>reatur</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cor</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aut</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eatius</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nonectem</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ressit</a:t>
            </a:r>
            <a:r>
              <a:rPr lang="de-DE" sz="1600" dirty="0" smtClean="0">
                <a:solidFill>
                  <a:srgbClr val="003358"/>
                </a:solidFill>
                <a:latin typeface="Arial" panose="020B0604020202020204" pitchFamily="34" charset="0"/>
                <a:cs typeface="Arial" panose="020B0604020202020204" pitchFamily="34" charset="0"/>
              </a:rPr>
              <a:t> quo </a:t>
            </a:r>
            <a:r>
              <a:rPr lang="de-DE" sz="1600" dirty="0" err="1" smtClean="0">
                <a:solidFill>
                  <a:srgbClr val="003358"/>
                </a:solidFill>
                <a:latin typeface="Arial" panose="020B0604020202020204" pitchFamily="34" charset="0"/>
                <a:cs typeface="Arial" panose="020B0604020202020204" pitchFamily="34" charset="0"/>
              </a:rPr>
              <a:t>bla</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parciam</a:t>
            </a:r>
            <a:r>
              <a:rPr lang="de-DE" sz="1600" dirty="0" smtClean="0">
                <a:solidFill>
                  <a:srgbClr val="003358"/>
                </a:solidFill>
                <a:latin typeface="Arial" panose="020B0604020202020204" pitchFamily="34" charset="0"/>
                <a:cs typeface="Arial" panose="020B0604020202020204" pitchFamily="34" charset="0"/>
              </a:rPr>
              <a:t> es ne </a:t>
            </a:r>
            <a:r>
              <a:rPr lang="de-DE" sz="1600" dirty="0" err="1" smtClean="0">
                <a:solidFill>
                  <a:srgbClr val="003358"/>
                </a:solidFill>
                <a:latin typeface="Arial" panose="020B0604020202020204" pitchFamily="34" charset="0"/>
                <a:cs typeface="Arial" panose="020B0604020202020204" pitchFamily="34" charset="0"/>
              </a:rPr>
              <a:t>peritaquae</a:t>
            </a:r>
            <a:r>
              <a:rPr lang="de-DE" sz="1600" dirty="0" smtClean="0">
                <a:solidFill>
                  <a:srgbClr val="003358"/>
                </a:solidFill>
                <a:latin typeface="Arial" panose="020B0604020202020204" pitchFamily="34" charset="0"/>
                <a:cs typeface="Arial" panose="020B0604020202020204" pitchFamily="34" charset="0"/>
              </a:rPr>
              <a:t> quas </a:t>
            </a:r>
            <a:r>
              <a:rPr lang="de-DE" sz="1600" dirty="0" err="1" smtClean="0">
                <a:solidFill>
                  <a:srgbClr val="003358"/>
                </a:solidFill>
                <a:latin typeface="Arial" panose="020B0604020202020204" pitchFamily="34" charset="0"/>
                <a:cs typeface="Arial" panose="020B0604020202020204" pitchFamily="34" charset="0"/>
              </a:rPr>
              <a:t>niminctet</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offic</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temporum</a:t>
            </a:r>
            <a:r>
              <a:rPr lang="de-DE" sz="1600" dirty="0" smtClean="0">
                <a:solidFill>
                  <a:srgbClr val="003358"/>
                </a:solidFill>
                <a:latin typeface="Arial" panose="020B0604020202020204" pitchFamily="34" charset="0"/>
                <a:cs typeface="Arial" panose="020B0604020202020204" pitchFamily="34" charset="0"/>
              </a:rPr>
              <a:t> </a:t>
            </a:r>
            <a:r>
              <a:rPr lang="de-DE" sz="1600" dirty="0" err="1" smtClean="0">
                <a:solidFill>
                  <a:srgbClr val="003358"/>
                </a:solidFill>
                <a:latin typeface="Arial" panose="020B0604020202020204" pitchFamily="34" charset="0"/>
                <a:cs typeface="Arial" panose="020B0604020202020204" pitchFamily="34" charset="0"/>
              </a:rPr>
              <a:t>sojpi</a:t>
            </a:r>
            <a:r>
              <a:rPr lang="de-DE" sz="1600" dirty="0" smtClean="0">
                <a:solidFill>
                  <a:srgbClr val="003358"/>
                </a:solidFill>
                <a:latin typeface="Arial" panose="020B0604020202020204" pitchFamily="34" charset="0"/>
                <a:cs typeface="Arial" panose="020B0604020202020204" pitchFamily="34" charset="0"/>
              </a:rPr>
              <a:t>. </a:t>
            </a:r>
            <a:r>
              <a:rPr lang="de-DE" sz="1600" spc="-5" dirty="0" smtClean="0">
                <a:solidFill>
                  <a:srgbClr val="003358"/>
                </a:solidFill>
                <a:latin typeface="Arial"/>
                <a:cs typeface="Arial"/>
              </a:rPr>
              <a:t>Das </a:t>
            </a:r>
            <a:r>
              <a:rPr lang="de-DE" sz="1600" spc="-20" dirty="0" err="1" smtClean="0">
                <a:solidFill>
                  <a:srgbClr val="003358"/>
                </a:solidFill>
                <a:latin typeface="Arial"/>
                <a:cs typeface="Arial"/>
              </a:rPr>
              <a:t>reatur</a:t>
            </a:r>
            <a:r>
              <a:rPr lang="de-DE" sz="1600" spc="-20" dirty="0" smtClean="0">
                <a:solidFill>
                  <a:srgbClr val="003358"/>
                </a:solidFill>
                <a:latin typeface="Arial"/>
                <a:cs typeface="Arial"/>
              </a:rPr>
              <a:t>, </a:t>
            </a:r>
            <a:r>
              <a:rPr lang="de-DE" sz="1600" dirty="0" err="1" smtClean="0">
                <a:solidFill>
                  <a:srgbClr val="003358"/>
                </a:solidFill>
                <a:latin typeface="Arial"/>
                <a:cs typeface="Arial"/>
              </a:rPr>
              <a:t>cor</a:t>
            </a:r>
            <a:r>
              <a:rPr lang="de-DE" sz="1600" dirty="0" smtClean="0">
                <a:solidFill>
                  <a:srgbClr val="003358"/>
                </a:solidFill>
                <a:latin typeface="Arial"/>
                <a:cs typeface="Arial"/>
              </a:rPr>
              <a:t> </a:t>
            </a:r>
            <a:r>
              <a:rPr lang="de-DE" sz="1600" spc="-5" dirty="0" err="1" smtClean="0">
                <a:solidFill>
                  <a:srgbClr val="003358"/>
                </a:solidFill>
                <a:latin typeface="Arial"/>
                <a:cs typeface="Arial"/>
              </a:rPr>
              <a:t>aut</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eatius</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nonectem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ressit</a:t>
            </a:r>
            <a:r>
              <a:rPr lang="de-DE" sz="1600" spc="-5" dirty="0" smtClean="0">
                <a:solidFill>
                  <a:srgbClr val="003358"/>
                </a:solidFill>
                <a:latin typeface="Arial"/>
                <a:cs typeface="Arial"/>
              </a:rPr>
              <a:t> quo </a:t>
            </a:r>
            <a:r>
              <a:rPr lang="de-DE" sz="1600" spc="-5" dirty="0" err="1" smtClean="0">
                <a:solidFill>
                  <a:srgbClr val="003358"/>
                </a:solidFill>
                <a:latin typeface="Arial"/>
                <a:cs typeface="Arial"/>
              </a:rPr>
              <a:t>bla</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parciam</a:t>
            </a:r>
            <a:r>
              <a:rPr lang="de-DE" sz="1600" spc="-5" dirty="0" smtClean="0">
                <a:solidFill>
                  <a:srgbClr val="003358"/>
                </a:solidFill>
                <a:latin typeface="Arial"/>
                <a:cs typeface="Arial"/>
              </a:rPr>
              <a:t> es ne </a:t>
            </a:r>
            <a:r>
              <a:rPr lang="de-DE" sz="1600" spc="-5" dirty="0" err="1" smtClean="0">
                <a:solidFill>
                  <a:srgbClr val="003358"/>
                </a:solidFill>
                <a:latin typeface="Arial"/>
                <a:cs typeface="Arial"/>
              </a:rPr>
              <a:t>peritaquae</a:t>
            </a:r>
            <a:r>
              <a:rPr lang="de-DE" sz="1600" spc="-5" dirty="0" smtClean="0">
                <a:solidFill>
                  <a:srgbClr val="003358"/>
                </a:solidFill>
                <a:latin typeface="Arial"/>
                <a:cs typeface="Arial"/>
              </a:rPr>
              <a:t> quas </a:t>
            </a:r>
            <a:r>
              <a:rPr lang="de-DE" sz="1600" spc="-5" dirty="0" err="1" smtClean="0">
                <a:solidFill>
                  <a:srgbClr val="003358"/>
                </a:solidFill>
                <a:latin typeface="Arial"/>
                <a:cs typeface="Arial"/>
              </a:rPr>
              <a:t>niminctet</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offic</a:t>
            </a:r>
            <a:r>
              <a:rPr lang="de-DE" sz="1600" spc="-5" dirty="0" smtClean="0">
                <a:solidFill>
                  <a:srgbClr val="003358"/>
                </a:solidFill>
                <a:latin typeface="Arial"/>
                <a:cs typeface="Arial"/>
              </a:rPr>
              <a:t> </a:t>
            </a:r>
            <a:r>
              <a:rPr lang="de-DE" sz="1600" dirty="0" err="1" smtClean="0">
                <a:solidFill>
                  <a:srgbClr val="003358"/>
                </a:solidFill>
                <a:latin typeface="Arial"/>
                <a:cs typeface="Arial"/>
              </a:rPr>
              <a:t>temporum</a:t>
            </a:r>
            <a:r>
              <a:rPr lang="de-DE" sz="1600" dirty="0" smtClean="0">
                <a:solidFill>
                  <a:srgbClr val="003358"/>
                </a:solidFill>
                <a:latin typeface="Arial"/>
                <a:cs typeface="Arial"/>
              </a:rPr>
              <a:t>  </a:t>
            </a:r>
            <a:r>
              <a:rPr lang="de-DE" sz="1600" dirty="0" err="1" smtClean="0">
                <a:solidFill>
                  <a:srgbClr val="003358"/>
                </a:solidFill>
                <a:latin typeface="Arial"/>
                <a:cs typeface="Arial"/>
              </a:rPr>
              <a:t>sa</a:t>
            </a:r>
            <a:r>
              <a:rPr lang="de-DE" sz="1600" dirty="0" smtClean="0">
                <a:solidFill>
                  <a:srgbClr val="003358"/>
                </a:solidFill>
                <a:latin typeface="Arial"/>
                <a:cs typeface="Arial"/>
              </a:rPr>
              <a:t> </a:t>
            </a:r>
            <a:r>
              <a:rPr lang="de-DE" sz="1600" dirty="0" err="1" smtClean="0">
                <a:solidFill>
                  <a:srgbClr val="003358"/>
                </a:solidFill>
                <a:latin typeface="Arial"/>
                <a:cs typeface="Arial"/>
              </a:rPr>
              <a:t>siminciet</a:t>
            </a:r>
            <a:r>
              <a:rPr lang="de-DE" sz="1600" dirty="0" smtClean="0">
                <a:solidFill>
                  <a:srgbClr val="003358"/>
                </a:solidFill>
                <a:latin typeface="Arial"/>
                <a:cs typeface="Arial"/>
              </a:rPr>
              <a:t> </a:t>
            </a:r>
            <a:r>
              <a:rPr lang="de-DE" sz="1600" spc="-5" dirty="0" err="1" smtClean="0">
                <a:solidFill>
                  <a:srgbClr val="003358"/>
                </a:solidFill>
                <a:latin typeface="Arial"/>
                <a:cs typeface="Arial"/>
              </a:rPr>
              <a:t>que</a:t>
            </a:r>
            <a:r>
              <a:rPr lang="de-DE" sz="1600" spc="-5" dirty="0" smtClean="0">
                <a:solidFill>
                  <a:srgbClr val="003358"/>
                </a:solidFill>
                <a:latin typeface="Arial"/>
                <a:cs typeface="Arial"/>
              </a:rPr>
              <a:t> </a:t>
            </a:r>
            <a:r>
              <a:rPr lang="de-DE" sz="1600" dirty="0" err="1" smtClean="0">
                <a:solidFill>
                  <a:srgbClr val="003358"/>
                </a:solidFill>
                <a:latin typeface="Arial"/>
                <a:cs typeface="Arial"/>
              </a:rPr>
              <a:t>volor</a:t>
            </a:r>
            <a:r>
              <a:rPr lang="de-DE" sz="1600" dirty="0" smtClean="0">
                <a:solidFill>
                  <a:srgbClr val="003358"/>
                </a:solidFill>
                <a:latin typeface="Arial"/>
                <a:cs typeface="Arial"/>
              </a:rPr>
              <a:t> </a:t>
            </a:r>
            <a:r>
              <a:rPr lang="de-DE" sz="1600" spc="-5" dirty="0" err="1" smtClean="0">
                <a:solidFill>
                  <a:srgbClr val="003358"/>
                </a:solidFill>
                <a:latin typeface="Arial"/>
                <a:cs typeface="Arial"/>
              </a:rPr>
              <a:t>mos</a:t>
            </a:r>
            <a:r>
              <a:rPr lang="de-DE" sz="1600" spc="-5" dirty="0" smtClean="0">
                <a:solidFill>
                  <a:srgbClr val="003358"/>
                </a:solidFill>
                <a:latin typeface="Arial"/>
                <a:cs typeface="Arial"/>
              </a:rPr>
              <a:t> et </a:t>
            </a:r>
            <a:r>
              <a:rPr lang="de-DE" sz="1600" spc="-5" dirty="0" err="1" smtClean="0">
                <a:solidFill>
                  <a:srgbClr val="003358"/>
                </a:solidFill>
                <a:latin typeface="Arial"/>
                <a:cs typeface="Arial"/>
              </a:rPr>
              <a:t>andae</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qui</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quaspeum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alitint</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omnis</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eum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rest</a:t>
            </a:r>
            <a:r>
              <a:rPr lang="de-DE" sz="1600" spc="-5" dirty="0" smtClean="0">
                <a:solidFill>
                  <a:srgbClr val="003358"/>
                </a:solidFill>
                <a:latin typeface="Arial"/>
                <a:cs typeface="Arial"/>
              </a:rPr>
              <a:t> </a:t>
            </a:r>
            <a:r>
              <a:rPr lang="de-DE" sz="1600" dirty="0" err="1" smtClean="0">
                <a:solidFill>
                  <a:srgbClr val="003358"/>
                </a:solidFill>
                <a:latin typeface="Arial"/>
                <a:cs typeface="Arial"/>
              </a:rPr>
              <a:t>fuga</a:t>
            </a:r>
            <a:r>
              <a:rPr lang="de-DE" sz="1600" dirty="0" smtClean="0">
                <a:solidFill>
                  <a:srgbClr val="003358"/>
                </a:solidFill>
                <a:latin typeface="Arial"/>
                <a:cs typeface="Arial"/>
              </a:rPr>
              <a:t> </a:t>
            </a:r>
            <a:r>
              <a:rPr lang="de-DE" sz="1600" spc="-5" dirty="0" smtClean="0">
                <a:solidFill>
                  <a:srgbClr val="003358"/>
                </a:solidFill>
                <a:latin typeface="Arial"/>
                <a:cs typeface="Arial"/>
              </a:rPr>
              <a:t>Mustertext.</a:t>
            </a:r>
            <a:r>
              <a:rPr lang="de-DE" sz="1600" b="1" spc="-5" dirty="0" smtClean="0">
                <a:solidFill>
                  <a:srgbClr val="003358"/>
                </a:solidFill>
                <a:latin typeface="Arial"/>
                <a:cs typeface="Arial"/>
              </a:rPr>
              <a:t> </a:t>
            </a:r>
            <a:br>
              <a:rPr lang="de-DE" sz="1600" b="1" spc="-5" dirty="0" smtClean="0">
                <a:solidFill>
                  <a:srgbClr val="003358"/>
                </a:solidFill>
                <a:latin typeface="Arial"/>
                <a:cs typeface="Arial"/>
              </a:rPr>
            </a:br>
            <a:endParaRPr lang="de-DE" sz="1600" b="1" spc="-5" dirty="0">
              <a:solidFill>
                <a:srgbClr val="003358"/>
              </a:solidFill>
              <a:latin typeface="Arial"/>
              <a:cs typeface="Arial"/>
            </a:endParaRPr>
          </a:p>
        </p:txBody>
      </p:sp>
      <p:sp>
        <p:nvSpPr>
          <p:cNvPr id="15" name="Textplatzhalter 9">
            <a:extLst>
              <a:ext uri="{FF2B5EF4-FFF2-40B4-BE49-F238E27FC236}">
                <a16:creationId xmlns:a16="http://schemas.microsoft.com/office/drawing/2014/main" id="{9843737E-21F7-8944-9606-A743225B6A01}"/>
              </a:ext>
            </a:extLst>
          </p:cNvPr>
          <p:cNvSpPr>
            <a:spLocks noGrp="1"/>
          </p:cNvSpPr>
          <p:nvPr>
            <p:ph type="body" sz="quarter" idx="16" hasCustomPrompt="1"/>
          </p:nvPr>
        </p:nvSpPr>
        <p:spPr>
          <a:xfrm>
            <a:off x="457200" y="313121"/>
            <a:ext cx="8226000" cy="691451"/>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3" name="Fußzeilenplatzhalter 2">
            <a:extLst>
              <a:ext uri="{FF2B5EF4-FFF2-40B4-BE49-F238E27FC236}">
                <a16:creationId xmlns:a16="http://schemas.microsoft.com/office/drawing/2014/main" id="{859ECD36-2254-0142-8E1D-ED783B9F5500}"/>
              </a:ext>
            </a:extLst>
          </p:cNvPr>
          <p:cNvSpPr>
            <a:spLocks noGrp="1"/>
          </p:cNvSpPr>
          <p:nvPr>
            <p:ph type="ftr" sz="quarter" idx="18"/>
          </p:nvPr>
        </p:nvSpPr>
        <p:spPr>
          <a:xfrm>
            <a:off x="1158059" y="6239677"/>
            <a:ext cx="5840618" cy="366183"/>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10362199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Spalter 2 Bilder +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468000" y="6231134"/>
            <a:ext cx="661260" cy="365125"/>
          </a:xfrm>
          <a:prstGeom prst="rect">
            <a:avLst/>
          </a:prstGeom>
        </p:spPr>
        <p:txBody>
          <a:bodyPr/>
          <a:lstStyle/>
          <a:p>
            <a:fld id="{C8083FA9-7C11-B04D-BE6F-500EF6F49D2A}" type="slidenum">
              <a:rPr lang="de-DE" smtClean="0"/>
              <a:t>‹Nr.›</a:t>
            </a:fld>
            <a:endParaRPr lang="de-DE" dirty="0"/>
          </a:p>
        </p:txBody>
      </p:sp>
      <p:sp>
        <p:nvSpPr>
          <p:cNvPr id="12" name="Textplatzhalter 19">
            <a:extLst>
              <a:ext uri="{FF2B5EF4-FFF2-40B4-BE49-F238E27FC236}">
                <a16:creationId xmlns:a16="http://schemas.microsoft.com/office/drawing/2014/main" id="{B7343536-34A5-574C-AF95-B76F3CF55AA9}"/>
              </a:ext>
            </a:extLst>
          </p:cNvPr>
          <p:cNvSpPr>
            <a:spLocks noGrp="1"/>
          </p:cNvSpPr>
          <p:nvPr>
            <p:ph type="body" sz="quarter" idx="13" hasCustomPrompt="1"/>
          </p:nvPr>
        </p:nvSpPr>
        <p:spPr>
          <a:xfrm>
            <a:off x="6125276" y="2180167"/>
            <a:ext cx="2555429" cy="2990851"/>
          </a:xfrm>
          <a:prstGeom prst="rect">
            <a:avLst/>
          </a:prstGeom>
        </p:spPr>
        <p:txBody>
          <a:bodyPr lIns="0" tIns="0" rIns="0" bIns="0"/>
          <a:lstStyle>
            <a:lvl1pPr marL="0" marR="0" indent="0" algn="l" defTabSz="685800" rtl="0" eaLnBrk="1" fontAlgn="auto" latinLnBrk="0" hangingPunct="1">
              <a:lnSpc>
                <a:spcPts val="2300"/>
              </a:lnSpc>
              <a:spcBef>
                <a:spcPts val="480"/>
              </a:spcBef>
              <a:spcAft>
                <a:spcPts val="0"/>
              </a:spcAft>
              <a:buClrTx/>
              <a:buSzTx/>
              <a:buFontTx/>
              <a:buNone/>
              <a:tabLst/>
              <a:defRPr sz="1600" b="0">
                <a:solidFill>
                  <a:srgbClr val="003359"/>
                </a:solidFill>
                <a:latin typeface="Arial" panose="020B0604020202020204" pitchFamily="34" charset="0"/>
                <a:cs typeface="Arial" panose="020B0604020202020204" pitchFamily="34" charset="0"/>
              </a:defRPr>
            </a:lvl1pPr>
          </a:lstStyle>
          <a:p>
            <a:pPr marL="12700" marR="0" lvl="0" indent="0" algn="l" defTabSz="685800" rtl="0" eaLnBrk="1" fontAlgn="auto" latinLnBrk="0" hangingPunct="1">
              <a:lnSpc>
                <a:spcPts val="2300"/>
              </a:lnSpc>
              <a:spcBef>
                <a:spcPts val="480"/>
              </a:spcBef>
              <a:spcAft>
                <a:spcPts val="0"/>
              </a:spcAft>
              <a:buClrTx/>
              <a:buSzTx/>
              <a:buFontTx/>
              <a:buNone/>
              <a:tabLst/>
              <a:defRPr/>
            </a:pPr>
            <a:r>
              <a:rPr lang="de-DE" sz="1600" spc="-5" dirty="0">
                <a:solidFill>
                  <a:srgbClr val="003358"/>
                </a:solidFill>
                <a:latin typeface="Arial"/>
                <a:cs typeface="Arial"/>
              </a:rPr>
              <a:t>Das </a:t>
            </a:r>
            <a:r>
              <a:rPr lang="de-DE" sz="1600" spc="-20" dirty="0" err="1">
                <a:solidFill>
                  <a:srgbClr val="003358"/>
                </a:solidFill>
                <a:latin typeface="Arial"/>
                <a:cs typeface="Arial"/>
              </a:rPr>
              <a:t>reatur</a:t>
            </a:r>
            <a:r>
              <a:rPr lang="de-DE" sz="1600" spc="-20" dirty="0">
                <a:solidFill>
                  <a:srgbClr val="003358"/>
                </a:solidFill>
                <a:latin typeface="Arial"/>
                <a:cs typeface="Arial"/>
              </a:rPr>
              <a:t>, </a:t>
            </a:r>
            <a:r>
              <a:rPr lang="de-DE" sz="1600" dirty="0" err="1">
                <a:solidFill>
                  <a:srgbClr val="003358"/>
                </a:solidFill>
                <a:latin typeface="Arial"/>
                <a:cs typeface="Arial"/>
              </a:rPr>
              <a:t>cor</a:t>
            </a:r>
            <a:r>
              <a:rPr lang="de-DE" sz="1600" dirty="0">
                <a:solidFill>
                  <a:srgbClr val="003358"/>
                </a:solidFill>
                <a:latin typeface="Arial"/>
                <a:cs typeface="Arial"/>
              </a:rPr>
              <a:t> </a:t>
            </a:r>
            <a:r>
              <a:rPr lang="de-DE" sz="1600" spc="-5" dirty="0" err="1">
                <a:solidFill>
                  <a:srgbClr val="003358"/>
                </a:solidFill>
                <a:latin typeface="Arial"/>
                <a:cs typeface="Arial"/>
              </a:rPr>
              <a:t>aut</a:t>
            </a:r>
            <a:r>
              <a:rPr lang="de-DE" sz="1600" spc="-5" dirty="0">
                <a:solidFill>
                  <a:srgbClr val="003358"/>
                </a:solidFill>
                <a:latin typeface="Arial"/>
                <a:cs typeface="Arial"/>
              </a:rPr>
              <a:t> </a:t>
            </a:r>
            <a:r>
              <a:rPr lang="de-DE" sz="1600" spc="-5" dirty="0" err="1">
                <a:solidFill>
                  <a:srgbClr val="003358"/>
                </a:solidFill>
                <a:latin typeface="Arial"/>
                <a:cs typeface="Arial"/>
              </a:rPr>
              <a:t>eatius</a:t>
            </a:r>
            <a:r>
              <a:rPr lang="de-DE" sz="1600" spc="-5" dirty="0">
                <a:solidFill>
                  <a:srgbClr val="003358"/>
                </a:solidFill>
                <a:latin typeface="Arial"/>
                <a:cs typeface="Arial"/>
              </a:rPr>
              <a:t>, </a:t>
            </a:r>
            <a:r>
              <a:rPr lang="de-DE" sz="1600" spc="-5" dirty="0" err="1">
                <a:solidFill>
                  <a:srgbClr val="003358"/>
                </a:solidFill>
                <a:latin typeface="Arial"/>
                <a:cs typeface="Arial"/>
              </a:rPr>
              <a:t>nonectem</a:t>
            </a:r>
            <a:r>
              <a:rPr lang="de-DE" sz="1600" spc="-5" dirty="0">
                <a:solidFill>
                  <a:srgbClr val="003358"/>
                </a:solidFill>
                <a:latin typeface="Arial"/>
                <a:cs typeface="Arial"/>
              </a:rPr>
              <a:t> </a:t>
            </a:r>
            <a:r>
              <a:rPr lang="de-DE" sz="1600" spc="-5" dirty="0" err="1">
                <a:solidFill>
                  <a:srgbClr val="003358"/>
                </a:solidFill>
                <a:latin typeface="Arial"/>
                <a:cs typeface="Arial"/>
              </a:rPr>
              <a:t>ressit</a:t>
            </a:r>
            <a:r>
              <a:rPr lang="de-DE" sz="1600" spc="-5" dirty="0">
                <a:solidFill>
                  <a:srgbClr val="003358"/>
                </a:solidFill>
                <a:latin typeface="Arial"/>
                <a:cs typeface="Arial"/>
              </a:rPr>
              <a:t> quo </a:t>
            </a:r>
            <a:r>
              <a:rPr lang="de-DE" sz="1600" spc="-5" dirty="0" err="1">
                <a:solidFill>
                  <a:srgbClr val="003358"/>
                </a:solidFill>
                <a:latin typeface="Arial"/>
                <a:cs typeface="Arial"/>
              </a:rPr>
              <a:t>bla</a:t>
            </a:r>
            <a:r>
              <a:rPr lang="de-DE" sz="1600" spc="-5" dirty="0">
                <a:solidFill>
                  <a:srgbClr val="003358"/>
                </a:solidFill>
                <a:latin typeface="Arial"/>
                <a:cs typeface="Arial"/>
              </a:rPr>
              <a:t>  </a:t>
            </a:r>
            <a:r>
              <a:rPr lang="de-DE" sz="1600" spc="-5" dirty="0" err="1">
                <a:solidFill>
                  <a:srgbClr val="003358"/>
                </a:solidFill>
                <a:latin typeface="Arial"/>
                <a:cs typeface="Arial"/>
              </a:rPr>
              <a:t>parciam</a:t>
            </a:r>
            <a:r>
              <a:rPr lang="de-DE" sz="1600" spc="-5" dirty="0">
                <a:solidFill>
                  <a:srgbClr val="003358"/>
                </a:solidFill>
                <a:latin typeface="Arial"/>
                <a:cs typeface="Arial"/>
              </a:rPr>
              <a:t> es ne </a:t>
            </a:r>
            <a:r>
              <a:rPr lang="de-DE" sz="1600" spc="-5" dirty="0" err="1">
                <a:solidFill>
                  <a:srgbClr val="003358"/>
                </a:solidFill>
                <a:latin typeface="Arial"/>
                <a:cs typeface="Arial"/>
              </a:rPr>
              <a:t>peritaquae</a:t>
            </a:r>
            <a:r>
              <a:rPr lang="de-DE" sz="1600" spc="-5" dirty="0">
                <a:solidFill>
                  <a:srgbClr val="003358"/>
                </a:solidFill>
                <a:latin typeface="Arial"/>
                <a:cs typeface="Arial"/>
              </a:rPr>
              <a:t> quas </a:t>
            </a:r>
            <a:r>
              <a:rPr lang="de-DE" sz="1600" spc="-5" dirty="0" err="1">
                <a:solidFill>
                  <a:srgbClr val="003358"/>
                </a:solidFill>
                <a:latin typeface="Arial"/>
                <a:cs typeface="Arial"/>
              </a:rPr>
              <a:t>niminctet</a:t>
            </a:r>
            <a:r>
              <a:rPr lang="de-DE" sz="1600" spc="-5" dirty="0">
                <a:solidFill>
                  <a:srgbClr val="003358"/>
                </a:solidFill>
                <a:latin typeface="Arial"/>
                <a:cs typeface="Arial"/>
              </a:rPr>
              <a:t> </a:t>
            </a:r>
            <a:r>
              <a:rPr lang="de-DE" sz="1600" spc="-5" dirty="0" err="1">
                <a:solidFill>
                  <a:srgbClr val="003358"/>
                </a:solidFill>
                <a:latin typeface="Arial"/>
                <a:cs typeface="Arial"/>
              </a:rPr>
              <a:t>offic</a:t>
            </a:r>
            <a:r>
              <a:rPr lang="de-DE" sz="1600" spc="-5" dirty="0">
                <a:solidFill>
                  <a:srgbClr val="003358"/>
                </a:solidFill>
                <a:latin typeface="Arial"/>
                <a:cs typeface="Arial"/>
              </a:rPr>
              <a:t> </a:t>
            </a:r>
            <a:r>
              <a:rPr lang="de-DE" sz="1600" dirty="0" err="1">
                <a:solidFill>
                  <a:srgbClr val="003358"/>
                </a:solidFill>
                <a:latin typeface="Arial"/>
                <a:cs typeface="Arial"/>
              </a:rPr>
              <a:t>temporum</a:t>
            </a:r>
            <a:r>
              <a:rPr lang="de-DE" sz="1600" dirty="0">
                <a:solidFill>
                  <a:srgbClr val="003358"/>
                </a:solidFill>
                <a:latin typeface="Arial"/>
                <a:cs typeface="Arial"/>
              </a:rPr>
              <a:t>  </a:t>
            </a:r>
            <a:r>
              <a:rPr lang="de-DE" sz="1600" dirty="0" err="1">
                <a:solidFill>
                  <a:srgbClr val="003358"/>
                </a:solidFill>
                <a:latin typeface="Arial"/>
                <a:cs typeface="Arial"/>
              </a:rPr>
              <a:t>sa</a:t>
            </a:r>
            <a:r>
              <a:rPr lang="de-DE" sz="1600" dirty="0">
                <a:solidFill>
                  <a:srgbClr val="003358"/>
                </a:solidFill>
                <a:latin typeface="Arial"/>
                <a:cs typeface="Arial"/>
              </a:rPr>
              <a:t> </a:t>
            </a:r>
            <a:r>
              <a:rPr lang="de-DE" sz="1600" dirty="0" err="1">
                <a:solidFill>
                  <a:srgbClr val="003358"/>
                </a:solidFill>
                <a:latin typeface="Arial"/>
                <a:cs typeface="Arial"/>
              </a:rPr>
              <a:t>siminciet</a:t>
            </a:r>
            <a:r>
              <a:rPr lang="de-DE" sz="1600" dirty="0">
                <a:solidFill>
                  <a:srgbClr val="003358"/>
                </a:solidFill>
                <a:latin typeface="Arial"/>
                <a:cs typeface="Arial"/>
              </a:rPr>
              <a:t> </a:t>
            </a:r>
            <a:r>
              <a:rPr lang="de-DE" sz="1600" spc="-5" dirty="0" err="1">
                <a:solidFill>
                  <a:srgbClr val="003358"/>
                </a:solidFill>
                <a:latin typeface="Arial"/>
                <a:cs typeface="Arial"/>
              </a:rPr>
              <a:t>que</a:t>
            </a:r>
            <a:r>
              <a:rPr lang="de-DE" sz="1600" spc="-5" dirty="0">
                <a:solidFill>
                  <a:srgbClr val="003358"/>
                </a:solidFill>
                <a:latin typeface="Arial"/>
                <a:cs typeface="Arial"/>
              </a:rPr>
              <a:t> </a:t>
            </a:r>
            <a:r>
              <a:rPr lang="de-DE" sz="1600" dirty="0" err="1">
                <a:solidFill>
                  <a:srgbClr val="003358"/>
                </a:solidFill>
                <a:latin typeface="Arial"/>
                <a:cs typeface="Arial"/>
              </a:rPr>
              <a:t>volor</a:t>
            </a:r>
            <a:r>
              <a:rPr lang="de-DE" sz="1600" dirty="0">
                <a:solidFill>
                  <a:srgbClr val="003358"/>
                </a:solidFill>
                <a:latin typeface="Arial"/>
                <a:cs typeface="Arial"/>
              </a:rPr>
              <a:t> </a:t>
            </a:r>
            <a:r>
              <a:rPr lang="de-DE" sz="1600" spc="-5" dirty="0" err="1">
                <a:solidFill>
                  <a:srgbClr val="003358"/>
                </a:solidFill>
                <a:latin typeface="Arial"/>
                <a:cs typeface="Arial"/>
              </a:rPr>
              <a:t>mos</a:t>
            </a:r>
            <a:r>
              <a:rPr lang="de-DE" sz="1600" spc="-5" dirty="0">
                <a:solidFill>
                  <a:srgbClr val="003358"/>
                </a:solidFill>
                <a:latin typeface="Arial"/>
                <a:cs typeface="Arial"/>
              </a:rPr>
              <a:t> et </a:t>
            </a:r>
            <a:r>
              <a:rPr lang="de-DE" sz="1600" spc="-5" dirty="0" err="1">
                <a:solidFill>
                  <a:srgbClr val="003358"/>
                </a:solidFill>
                <a:latin typeface="Arial"/>
                <a:cs typeface="Arial"/>
              </a:rPr>
              <a:t>andae</a:t>
            </a:r>
            <a:r>
              <a:rPr lang="de-DE" sz="1600" spc="-5" dirty="0">
                <a:solidFill>
                  <a:srgbClr val="003358"/>
                </a:solidFill>
                <a:latin typeface="Arial"/>
                <a:cs typeface="Arial"/>
              </a:rPr>
              <a:t> </a:t>
            </a:r>
            <a:r>
              <a:rPr lang="de-DE" sz="1600" spc="-5" dirty="0" err="1">
                <a:solidFill>
                  <a:srgbClr val="003358"/>
                </a:solidFill>
                <a:latin typeface="Arial"/>
                <a:cs typeface="Arial"/>
              </a:rPr>
              <a:t>qui</a:t>
            </a:r>
            <a:r>
              <a:rPr lang="de-DE" sz="1600" spc="-5" dirty="0">
                <a:solidFill>
                  <a:srgbClr val="003358"/>
                </a:solidFill>
                <a:latin typeface="Arial"/>
                <a:cs typeface="Arial"/>
              </a:rPr>
              <a:t> </a:t>
            </a:r>
            <a:r>
              <a:rPr lang="de-DE" sz="1600" spc="-5" dirty="0" err="1">
                <a:solidFill>
                  <a:srgbClr val="003358"/>
                </a:solidFill>
                <a:latin typeface="Arial"/>
                <a:cs typeface="Arial"/>
              </a:rPr>
              <a:t>quaspeum</a:t>
            </a:r>
            <a:r>
              <a:rPr lang="de-DE" sz="1600" spc="-5" dirty="0">
                <a:solidFill>
                  <a:srgbClr val="003358"/>
                </a:solidFill>
                <a:latin typeface="Arial"/>
                <a:cs typeface="Arial"/>
              </a:rPr>
              <a:t> </a:t>
            </a:r>
            <a:r>
              <a:rPr lang="de-DE" sz="1600" spc="-5" dirty="0" err="1">
                <a:solidFill>
                  <a:srgbClr val="003358"/>
                </a:solidFill>
                <a:latin typeface="Arial"/>
                <a:cs typeface="Arial"/>
              </a:rPr>
              <a:t>alitint</a:t>
            </a:r>
            <a:r>
              <a:rPr lang="de-DE" sz="1600" spc="-5" dirty="0">
                <a:solidFill>
                  <a:srgbClr val="003358"/>
                </a:solidFill>
                <a:latin typeface="Arial"/>
                <a:cs typeface="Arial"/>
              </a:rPr>
              <a:t>, </a:t>
            </a:r>
            <a:r>
              <a:rPr lang="de-DE" sz="1600" spc="-5" dirty="0" err="1">
                <a:solidFill>
                  <a:srgbClr val="003358"/>
                </a:solidFill>
                <a:latin typeface="Arial"/>
                <a:cs typeface="Arial"/>
              </a:rPr>
              <a:t>omnis</a:t>
            </a:r>
            <a:r>
              <a:rPr lang="de-DE" sz="1600" spc="-5" dirty="0">
                <a:solidFill>
                  <a:srgbClr val="003358"/>
                </a:solidFill>
                <a:latin typeface="Arial"/>
                <a:cs typeface="Arial"/>
              </a:rPr>
              <a:t>  </a:t>
            </a:r>
            <a:r>
              <a:rPr lang="de-DE" sz="1600" spc="-5" dirty="0" err="1">
                <a:solidFill>
                  <a:srgbClr val="003358"/>
                </a:solidFill>
                <a:latin typeface="Arial"/>
                <a:cs typeface="Arial"/>
              </a:rPr>
              <a:t>eum</a:t>
            </a:r>
            <a:r>
              <a:rPr lang="de-DE" sz="1600" spc="-5" dirty="0">
                <a:solidFill>
                  <a:srgbClr val="003358"/>
                </a:solidFill>
                <a:latin typeface="Arial"/>
                <a:cs typeface="Arial"/>
              </a:rPr>
              <a:t> </a:t>
            </a:r>
            <a:r>
              <a:rPr lang="de-DE" sz="1600" spc="-5" dirty="0" err="1">
                <a:solidFill>
                  <a:srgbClr val="003358"/>
                </a:solidFill>
                <a:latin typeface="Arial"/>
                <a:cs typeface="Arial"/>
              </a:rPr>
              <a:t>rest</a:t>
            </a:r>
            <a:r>
              <a:rPr lang="de-DE" sz="1600" spc="-5" dirty="0">
                <a:solidFill>
                  <a:srgbClr val="003358"/>
                </a:solidFill>
                <a:latin typeface="Arial"/>
                <a:cs typeface="Arial"/>
              </a:rPr>
              <a:t> </a:t>
            </a:r>
            <a:r>
              <a:rPr lang="de-DE" sz="1600" dirty="0" err="1">
                <a:solidFill>
                  <a:srgbClr val="003358"/>
                </a:solidFill>
                <a:latin typeface="Arial"/>
                <a:cs typeface="Arial"/>
              </a:rPr>
              <a:t>fuga</a:t>
            </a:r>
            <a:r>
              <a:rPr lang="de-DE" sz="1600" dirty="0">
                <a:solidFill>
                  <a:srgbClr val="003358"/>
                </a:solidFill>
                <a:latin typeface="Arial"/>
                <a:cs typeface="Arial"/>
              </a:rPr>
              <a:t> </a:t>
            </a:r>
            <a:r>
              <a:rPr lang="de-DE" sz="1600" spc="-5" dirty="0">
                <a:solidFill>
                  <a:srgbClr val="003358"/>
                </a:solidFill>
                <a:latin typeface="Arial"/>
                <a:cs typeface="Arial"/>
              </a:rPr>
              <a:t>Mustertext.</a:t>
            </a:r>
            <a:endParaRPr lang="de-DE" sz="1600" b="1" spc="-5" dirty="0">
              <a:solidFill>
                <a:srgbClr val="003358"/>
              </a:solidFill>
              <a:latin typeface="Arial"/>
              <a:cs typeface="Arial"/>
            </a:endParaRPr>
          </a:p>
        </p:txBody>
      </p:sp>
      <p:sp>
        <p:nvSpPr>
          <p:cNvPr id="18" name="Textplatzhalter 9">
            <a:extLst>
              <a:ext uri="{FF2B5EF4-FFF2-40B4-BE49-F238E27FC236}">
                <a16:creationId xmlns:a16="http://schemas.microsoft.com/office/drawing/2014/main" id="{1213877C-410E-2F4E-9E98-196ED7BE56CF}"/>
              </a:ext>
            </a:extLst>
          </p:cNvPr>
          <p:cNvSpPr>
            <a:spLocks noGrp="1"/>
          </p:cNvSpPr>
          <p:nvPr>
            <p:ph type="body" sz="quarter" idx="16" hasCustomPrompt="1"/>
          </p:nvPr>
        </p:nvSpPr>
        <p:spPr>
          <a:xfrm>
            <a:off x="453600" y="313121"/>
            <a:ext cx="8204398" cy="672208"/>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9" name="Textplatzhalter 27">
            <a:extLst>
              <a:ext uri="{FF2B5EF4-FFF2-40B4-BE49-F238E27FC236}">
                <a16:creationId xmlns:a16="http://schemas.microsoft.com/office/drawing/2014/main" id="{8A180610-C48A-CF45-ACC6-693F215C4A75}"/>
              </a:ext>
            </a:extLst>
          </p:cNvPr>
          <p:cNvSpPr>
            <a:spLocks noGrp="1"/>
          </p:cNvSpPr>
          <p:nvPr>
            <p:ph type="body" sz="quarter" idx="17" hasCustomPrompt="1"/>
          </p:nvPr>
        </p:nvSpPr>
        <p:spPr>
          <a:xfrm>
            <a:off x="468312" y="1004571"/>
            <a:ext cx="8226000" cy="895349"/>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20" name="Bildplatzhalter 13">
            <a:extLst>
              <a:ext uri="{FF2B5EF4-FFF2-40B4-BE49-F238E27FC236}">
                <a16:creationId xmlns:a16="http://schemas.microsoft.com/office/drawing/2014/main" id="{271E766E-F35D-5140-827C-75A8328C901F}"/>
              </a:ext>
            </a:extLst>
          </p:cNvPr>
          <p:cNvSpPr>
            <a:spLocks noGrp="1"/>
          </p:cNvSpPr>
          <p:nvPr>
            <p:ph type="pic" sz="quarter" idx="14" hasCustomPrompt="1"/>
          </p:nvPr>
        </p:nvSpPr>
        <p:spPr>
          <a:xfrm>
            <a:off x="476406" y="2180167"/>
            <a:ext cx="2530475" cy="2990851"/>
          </a:xfrm>
          <a:prstGeom prst="rect">
            <a:avLst/>
          </a:prstGeom>
          <a:blipFill>
            <a:blip r:embed="rId2" cstate="print"/>
            <a:stretch>
              <a:fillRect l="207" r="207"/>
            </a:stretch>
          </a:blipFill>
        </p:spPr>
        <p:txBody>
          <a:bodyPr/>
          <a:lstStyle>
            <a:lvl1pPr marL="0" indent="0">
              <a:buNone/>
              <a:defRPr sz="1300">
                <a:solidFill>
                  <a:schemeClr val="bg1"/>
                </a:solidFill>
              </a:defRPr>
            </a:lvl1pPr>
          </a:lstStyle>
          <a:p>
            <a:r>
              <a:rPr lang="de-DE" dirty="0"/>
              <a:t>Bild durch Klicken auf Symbol in Bildmitte hinzufügen</a:t>
            </a:r>
          </a:p>
        </p:txBody>
      </p:sp>
      <p:sp>
        <p:nvSpPr>
          <p:cNvPr id="21" name="Bildplatzhalter 13">
            <a:extLst>
              <a:ext uri="{FF2B5EF4-FFF2-40B4-BE49-F238E27FC236}">
                <a16:creationId xmlns:a16="http://schemas.microsoft.com/office/drawing/2014/main" id="{13FB1EE5-195E-F44F-8678-CA8BE1B5F6CB}"/>
              </a:ext>
            </a:extLst>
          </p:cNvPr>
          <p:cNvSpPr>
            <a:spLocks noGrp="1"/>
          </p:cNvSpPr>
          <p:nvPr>
            <p:ph type="pic" sz="quarter" idx="15" hasCustomPrompt="1"/>
          </p:nvPr>
        </p:nvSpPr>
        <p:spPr>
          <a:xfrm>
            <a:off x="3300842" y="2180167"/>
            <a:ext cx="2530475" cy="2990851"/>
          </a:xfrm>
          <a:prstGeom prst="rect">
            <a:avLst/>
          </a:prstGeom>
          <a:blipFill>
            <a:blip r:embed="rId2" cstate="print"/>
            <a:stretch>
              <a:fillRect l="207" r="207"/>
            </a:stretch>
          </a:blipFill>
        </p:spPr>
        <p:txBody>
          <a:bodyPr/>
          <a:lstStyle>
            <a:lvl1pPr marL="0" indent="0">
              <a:buNone/>
              <a:defRPr sz="1300">
                <a:solidFill>
                  <a:schemeClr val="bg1"/>
                </a:solidFill>
              </a:defRPr>
            </a:lvl1pPr>
          </a:lstStyle>
          <a:p>
            <a:r>
              <a:rPr lang="de-DE" dirty="0"/>
              <a:t>Bild durch Klicken auf Symbol in Bildmitte hinzufügen</a:t>
            </a:r>
          </a:p>
        </p:txBody>
      </p:sp>
      <p:sp>
        <p:nvSpPr>
          <p:cNvPr id="3" name="Fußzeilenplatzhalter 2">
            <a:extLst>
              <a:ext uri="{FF2B5EF4-FFF2-40B4-BE49-F238E27FC236}">
                <a16:creationId xmlns:a16="http://schemas.microsoft.com/office/drawing/2014/main" id="{CAA27EF5-6E1D-7C40-8468-13C32F9EB131}"/>
              </a:ext>
            </a:extLst>
          </p:cNvPr>
          <p:cNvSpPr>
            <a:spLocks noGrp="1"/>
          </p:cNvSpPr>
          <p:nvPr>
            <p:ph type="ftr" sz="quarter" idx="18"/>
          </p:nvPr>
        </p:nvSpPr>
        <p:spPr>
          <a:xfrm>
            <a:off x="1158060" y="6239677"/>
            <a:ext cx="5714009" cy="366183"/>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386325798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Spalter Aufzählung + Bild ">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8000" y="6231134"/>
            <a:ext cx="661260" cy="365125"/>
          </a:xfrm>
          <a:prstGeom prst="rect">
            <a:avLst/>
          </a:prstGeom>
        </p:spPr>
        <p:txBody>
          <a:bodyPr/>
          <a:lstStyle/>
          <a:p>
            <a:fld id="{C8083FA9-7C11-B04D-BE6F-500EF6F49D2A}" type="slidenum">
              <a:rPr lang="de-DE" smtClean="0"/>
              <a:t>‹Nr.›</a:t>
            </a:fld>
            <a:endParaRPr lang="de-DE" dirty="0"/>
          </a:p>
        </p:txBody>
      </p:sp>
      <p:sp>
        <p:nvSpPr>
          <p:cNvPr id="11" name="Textplatzhalter 10">
            <a:extLst>
              <a:ext uri="{FF2B5EF4-FFF2-40B4-BE49-F238E27FC236}">
                <a16:creationId xmlns:a16="http://schemas.microsoft.com/office/drawing/2014/main" id="{5BB1CC98-F3AF-C143-BB57-F343EEB4726C}"/>
              </a:ext>
            </a:extLst>
          </p:cNvPr>
          <p:cNvSpPr>
            <a:spLocks noGrp="1"/>
          </p:cNvSpPr>
          <p:nvPr>
            <p:ph type="body" sz="quarter" idx="13" hasCustomPrompt="1"/>
          </p:nvPr>
        </p:nvSpPr>
        <p:spPr>
          <a:xfrm>
            <a:off x="431801" y="2180167"/>
            <a:ext cx="5448300" cy="3246967"/>
          </a:xfrm>
          <a:prstGeom prst="rect">
            <a:avLst/>
          </a:prstGeom>
        </p:spPr>
        <p:txBody>
          <a:bodyPr wrap="square" lIns="0" tIns="0" rIns="0" bIns="0" anchor="t" anchorCtr="0"/>
          <a:lstStyle>
            <a:lvl1pPr marL="241300" indent="-228600">
              <a:lnSpc>
                <a:spcPct val="100000"/>
              </a:lnSpc>
              <a:spcBef>
                <a:spcPts val="1180"/>
              </a:spcBef>
              <a:buClr>
                <a:srgbClr val="FF7900"/>
              </a:buClr>
              <a:buFont typeface="Wingdings" panose="05000000000000000000" pitchFamily="2" charset="2"/>
              <a:buAutoNum type="arabicPeriod"/>
              <a:tabLst>
                <a:tab pos="241300" algn="l"/>
              </a:tabLst>
              <a:defRPr sz="1600">
                <a:solidFill>
                  <a:srgbClr val="003359"/>
                </a:solidFill>
              </a:defRPr>
            </a:lvl1pPr>
            <a:lvl2pPr marL="228600" indent="0">
              <a:lnSpc>
                <a:spcPct val="100000"/>
              </a:lnSpc>
              <a:spcBef>
                <a:spcPts val="1080"/>
              </a:spcBef>
              <a:buFontTx/>
              <a:buNone/>
              <a:tabLst>
                <a:tab pos="418465" algn="l"/>
              </a:tabLst>
              <a:defRPr>
                <a:solidFill>
                  <a:srgbClr val="003359"/>
                </a:solidFill>
              </a:defRPr>
            </a:lvl2pPr>
          </a:lstStyle>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30</a:t>
            </a:r>
            <a:endParaRPr lang="de-DE" sz="1600" dirty="0">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a:solidFill>
                  <a:srgbClr val="003358"/>
                </a:solidFill>
                <a:latin typeface="Arial"/>
                <a:cs typeface="Arial"/>
              </a:rPr>
              <a:t>amet</a:t>
            </a:r>
            <a:endParaRPr lang="de-DE" sz="1600" spc="-5" dirty="0">
              <a:solidFill>
                <a:srgbClr val="003358"/>
              </a:solidFill>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a:solidFill>
                  <a:srgbClr val="003358"/>
                </a:solidFill>
                <a:latin typeface="Arial"/>
                <a:cs typeface="Arial"/>
              </a:rPr>
              <a:t>amet</a:t>
            </a:r>
            <a:endParaRPr lang="de-DE" sz="1600" spc="-5" dirty="0">
              <a:solidFill>
                <a:srgbClr val="003358"/>
              </a:solidFill>
              <a:latin typeface="Arial"/>
              <a:cs typeface="Arial"/>
            </a:endParaRPr>
          </a:p>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30</a:t>
            </a:r>
            <a:endParaRPr lang="de-DE" sz="1600" dirty="0">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a:solidFill>
                  <a:srgbClr val="003358"/>
                </a:solidFill>
                <a:latin typeface="Arial"/>
                <a:cs typeface="Arial"/>
              </a:rPr>
              <a:t>amet</a:t>
            </a:r>
            <a:endParaRPr lang="de-DE" sz="1600" spc="-5" dirty="0">
              <a:solidFill>
                <a:srgbClr val="003358"/>
              </a:solidFill>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30</a:t>
            </a:r>
            <a:endParaRPr lang="de-DE" sz="1600" dirty="0">
              <a:latin typeface="Arial"/>
              <a:cs typeface="Arial"/>
            </a:endParaRPr>
          </a:p>
          <a:p>
            <a:pPr marL="417830" lvl="1" indent="-189230">
              <a:lnSpc>
                <a:spcPct val="100000"/>
              </a:lnSpc>
              <a:spcBef>
                <a:spcPts val="1080"/>
              </a:spcBef>
              <a:buChar char="•"/>
              <a:tabLst>
                <a:tab pos="418465" algn="l"/>
              </a:tabLst>
            </a:pPr>
            <a:endParaRPr lang="de-DE" sz="1600" dirty="0">
              <a:latin typeface="Arial"/>
              <a:cs typeface="Arial"/>
            </a:endParaRPr>
          </a:p>
        </p:txBody>
      </p:sp>
      <p:sp>
        <p:nvSpPr>
          <p:cNvPr id="13" name="Textplatzhalter 9">
            <a:extLst>
              <a:ext uri="{FF2B5EF4-FFF2-40B4-BE49-F238E27FC236}">
                <a16:creationId xmlns:a16="http://schemas.microsoft.com/office/drawing/2014/main" id="{311615BC-C060-D84A-8A16-47F17AE54E4F}"/>
              </a:ext>
            </a:extLst>
          </p:cNvPr>
          <p:cNvSpPr>
            <a:spLocks noGrp="1"/>
          </p:cNvSpPr>
          <p:nvPr>
            <p:ph type="body" sz="quarter" idx="16" hasCustomPrompt="1"/>
          </p:nvPr>
        </p:nvSpPr>
        <p:spPr>
          <a:xfrm>
            <a:off x="453600" y="313121"/>
            <a:ext cx="8226000" cy="672208"/>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4" name="Textplatzhalter 27">
            <a:extLst>
              <a:ext uri="{FF2B5EF4-FFF2-40B4-BE49-F238E27FC236}">
                <a16:creationId xmlns:a16="http://schemas.microsoft.com/office/drawing/2014/main" id="{09572D61-21C7-E94F-915B-84CB1F75CA37}"/>
              </a:ext>
            </a:extLst>
          </p:cNvPr>
          <p:cNvSpPr>
            <a:spLocks noGrp="1"/>
          </p:cNvSpPr>
          <p:nvPr>
            <p:ph type="body" sz="quarter" idx="17" hasCustomPrompt="1"/>
          </p:nvPr>
        </p:nvSpPr>
        <p:spPr>
          <a:xfrm>
            <a:off x="468312" y="1004571"/>
            <a:ext cx="8226000" cy="895349"/>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5" name="Bildplatzhalter 4">
            <a:extLst>
              <a:ext uri="{FF2B5EF4-FFF2-40B4-BE49-F238E27FC236}">
                <a16:creationId xmlns:a16="http://schemas.microsoft.com/office/drawing/2014/main" id="{A6879E1F-2F5C-4443-A660-B511066B911E}"/>
              </a:ext>
            </a:extLst>
          </p:cNvPr>
          <p:cNvSpPr>
            <a:spLocks noGrp="1"/>
          </p:cNvSpPr>
          <p:nvPr>
            <p:ph type="pic" sz="quarter" idx="18" hasCustomPrompt="1"/>
          </p:nvPr>
        </p:nvSpPr>
        <p:spPr>
          <a:xfrm>
            <a:off x="6045200" y="2180167"/>
            <a:ext cx="2641600" cy="3246967"/>
          </a:xfrm>
          <a:prstGeom prst="rect">
            <a:avLst/>
          </a:prstGeom>
          <a:blipFill>
            <a:blip r:embed="rId2"/>
            <a:stretch>
              <a:fillRect/>
            </a:stretch>
          </a:blipFill>
        </p:spPr>
        <p:txBody>
          <a:bodyPr/>
          <a:lstStyle>
            <a:lvl1pPr marL="0" indent="0">
              <a:buNone/>
              <a:defRPr sz="1900">
                <a:solidFill>
                  <a:schemeClr val="bg1"/>
                </a:solidFill>
              </a:defRPr>
            </a:lvl1pPr>
          </a:lstStyle>
          <a:p>
            <a:r>
              <a:rPr lang="de-DE" dirty="0"/>
              <a:t>Bild durch Klicken auf Symbol in Bildmitte hinzufügen</a:t>
            </a:r>
          </a:p>
        </p:txBody>
      </p:sp>
      <p:sp>
        <p:nvSpPr>
          <p:cNvPr id="7" name="Fußzeilenplatzhalter 6">
            <a:extLst>
              <a:ext uri="{FF2B5EF4-FFF2-40B4-BE49-F238E27FC236}">
                <a16:creationId xmlns:a16="http://schemas.microsoft.com/office/drawing/2014/main" id="{C5803087-CADC-7B48-86B4-F0DE80B44C39}"/>
              </a:ext>
            </a:extLst>
          </p:cNvPr>
          <p:cNvSpPr>
            <a:spLocks noGrp="1"/>
          </p:cNvSpPr>
          <p:nvPr>
            <p:ph type="ftr" sz="quarter" idx="19"/>
          </p:nvPr>
        </p:nvSpPr>
        <p:spPr>
          <a:xfrm>
            <a:off x="1158060" y="6239677"/>
            <a:ext cx="5868753" cy="366183"/>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367028671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Spalter nur Aufzählung ">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8000" y="6231134"/>
            <a:ext cx="661260" cy="365125"/>
          </a:xfrm>
          <a:prstGeom prst="rect">
            <a:avLst/>
          </a:prstGeom>
        </p:spPr>
        <p:txBody>
          <a:bodyPr/>
          <a:lstStyle/>
          <a:p>
            <a:fld id="{C8083FA9-7C11-B04D-BE6F-500EF6F49D2A}" type="slidenum">
              <a:rPr lang="de-DE" smtClean="0"/>
              <a:t>‹Nr.›</a:t>
            </a:fld>
            <a:endParaRPr lang="de-DE" dirty="0"/>
          </a:p>
        </p:txBody>
      </p:sp>
      <p:sp>
        <p:nvSpPr>
          <p:cNvPr id="11" name="Textplatzhalter 10">
            <a:extLst>
              <a:ext uri="{FF2B5EF4-FFF2-40B4-BE49-F238E27FC236}">
                <a16:creationId xmlns:a16="http://schemas.microsoft.com/office/drawing/2014/main" id="{5BB1CC98-F3AF-C143-BB57-F343EEB4726C}"/>
              </a:ext>
            </a:extLst>
          </p:cNvPr>
          <p:cNvSpPr>
            <a:spLocks noGrp="1"/>
          </p:cNvSpPr>
          <p:nvPr>
            <p:ph type="body" sz="quarter" idx="13" hasCustomPrompt="1"/>
          </p:nvPr>
        </p:nvSpPr>
        <p:spPr>
          <a:xfrm>
            <a:off x="431801" y="2180167"/>
            <a:ext cx="8262511" cy="3246967"/>
          </a:xfrm>
          <a:prstGeom prst="rect">
            <a:avLst/>
          </a:prstGeom>
        </p:spPr>
        <p:txBody>
          <a:bodyPr wrap="square" lIns="0" tIns="0" rIns="0" bIns="0" anchor="t" anchorCtr="0"/>
          <a:lstStyle>
            <a:lvl1pPr marL="241300" indent="-228600">
              <a:lnSpc>
                <a:spcPct val="100000"/>
              </a:lnSpc>
              <a:spcBef>
                <a:spcPts val="1180"/>
              </a:spcBef>
              <a:buClr>
                <a:srgbClr val="FF7900"/>
              </a:buClr>
              <a:buFont typeface="Wingdings" panose="05000000000000000000" pitchFamily="2" charset="2"/>
              <a:buAutoNum type="arabicPeriod"/>
              <a:tabLst>
                <a:tab pos="241300" algn="l"/>
              </a:tabLst>
              <a:defRPr sz="1600">
                <a:solidFill>
                  <a:srgbClr val="003359"/>
                </a:solidFill>
              </a:defRPr>
            </a:lvl1pPr>
            <a:lvl2pPr marL="417830" marR="0" indent="-189230" algn="l" defTabSz="685800" rtl="0" eaLnBrk="1" fontAlgn="auto" latinLnBrk="0" hangingPunct="1">
              <a:lnSpc>
                <a:spcPct val="100000"/>
              </a:lnSpc>
              <a:spcBef>
                <a:spcPts val="1080"/>
              </a:spcBef>
              <a:spcAft>
                <a:spcPts val="0"/>
              </a:spcAft>
              <a:buClrTx/>
              <a:buSzTx/>
              <a:buFontTx/>
              <a:buChar char="•"/>
              <a:tabLst>
                <a:tab pos="418465" algn="l"/>
              </a:tabLst>
              <a:defRPr>
                <a:solidFill>
                  <a:srgbClr val="003359"/>
                </a:solidFill>
              </a:defRPr>
            </a:lvl2pPr>
          </a:lstStyle>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a:t>
            </a:r>
            <a:r>
              <a:rPr lang="de-DE" sz="1600" dirty="0" smtClean="0">
                <a:solidFill>
                  <a:srgbClr val="003358"/>
                </a:solidFill>
                <a:latin typeface="Arial"/>
                <a:cs typeface="Arial"/>
              </a:rPr>
              <a:t>30</a:t>
            </a:r>
            <a:endParaRPr lang="de-DE" sz="1600" dirty="0" smtClean="0">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Arial"/>
                <a:cs typeface="Arial"/>
              </a:rPr>
              <a:t>Aufzählung </a:t>
            </a:r>
            <a:r>
              <a:rPr lang="de-DE" sz="1600" spc="-5" dirty="0" smtClean="0">
                <a:solidFill>
                  <a:srgbClr val="003358"/>
                </a:solidFill>
                <a:latin typeface="Arial"/>
                <a:cs typeface="Arial"/>
              </a:rPr>
              <a:t>Mustertext </a:t>
            </a:r>
            <a:r>
              <a:rPr lang="de-DE" sz="1600" spc="-5" dirty="0" err="1" smtClean="0">
                <a:solidFill>
                  <a:srgbClr val="003358"/>
                </a:solidFill>
                <a:latin typeface="Arial"/>
                <a:cs typeface="Arial"/>
              </a:rPr>
              <a:t>Lorem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ipsum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dolor</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sit</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amet</a:t>
            </a:r>
            <a:endParaRPr lang="de-DE" sz="1600" spc="-5" dirty="0" smtClean="0">
              <a:solidFill>
                <a:srgbClr val="003358"/>
              </a:solidFill>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a:solidFill>
                  <a:srgbClr val="003358"/>
                </a:solidFill>
                <a:latin typeface="Arial"/>
                <a:cs typeface="Arial"/>
              </a:rPr>
              <a:t>amet</a:t>
            </a:r>
            <a:endParaRPr lang="de-DE" sz="1600" spc="-5" dirty="0">
              <a:solidFill>
                <a:srgbClr val="003358"/>
              </a:solidFill>
              <a:latin typeface="Arial"/>
              <a:cs typeface="Arial"/>
            </a:endParaRPr>
          </a:p>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a:t>
            </a:r>
            <a:r>
              <a:rPr lang="de-DE" sz="1600" dirty="0" smtClean="0">
                <a:solidFill>
                  <a:srgbClr val="003358"/>
                </a:solidFill>
                <a:latin typeface="Arial"/>
                <a:cs typeface="Arial"/>
              </a:rPr>
              <a:t>30</a:t>
            </a:r>
            <a:endParaRPr lang="de-DE" sz="1600" dirty="0">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smtClean="0">
                <a:solidFill>
                  <a:srgbClr val="003358"/>
                </a:solidFill>
                <a:latin typeface="Arial"/>
                <a:cs typeface="Arial"/>
              </a:rPr>
              <a:t>amet</a:t>
            </a:r>
            <a:endParaRPr lang="de-DE" sz="1600" spc="-5" dirty="0">
              <a:solidFill>
                <a:srgbClr val="003358"/>
              </a:solidFill>
              <a:latin typeface="Arial"/>
              <a:cs typeface="Arial"/>
            </a:endParaRPr>
          </a:p>
          <a:p>
            <a:pPr marL="417830" marR="0" lvl="1" indent="-189230" algn="l" defTabSz="685800" rtl="0" eaLnBrk="1" fontAlgn="auto" latinLnBrk="0" hangingPunct="1">
              <a:lnSpc>
                <a:spcPct val="100000"/>
              </a:lnSpc>
              <a:spcBef>
                <a:spcPts val="1080"/>
              </a:spcBef>
              <a:spcAft>
                <a:spcPts val="0"/>
              </a:spcAft>
              <a:buClrTx/>
              <a:buSzTx/>
              <a:buFontTx/>
              <a:buChar char="•"/>
              <a:tabLst>
                <a:tab pos="418465" algn="l"/>
              </a:tabLst>
              <a:defRPr/>
            </a:pPr>
            <a:r>
              <a:rPr lang="de-DE" sz="1600" dirty="0">
                <a:solidFill>
                  <a:srgbClr val="003358"/>
                </a:solidFill>
                <a:latin typeface="Arial"/>
                <a:cs typeface="Arial"/>
              </a:rPr>
              <a:t>Aufzählung </a:t>
            </a:r>
            <a:r>
              <a:rPr lang="de-DE" sz="1600" spc="-5" dirty="0" smtClean="0">
                <a:solidFill>
                  <a:srgbClr val="003358"/>
                </a:solidFill>
                <a:latin typeface="+mn-lt"/>
                <a:cs typeface="Arial"/>
              </a:rPr>
              <a:t>Mustertext </a:t>
            </a:r>
            <a:r>
              <a:rPr lang="de-DE" sz="1600" spc="-5" dirty="0" err="1" smtClean="0">
                <a:solidFill>
                  <a:srgbClr val="003358"/>
                </a:solidFill>
                <a:latin typeface="+mn-lt"/>
                <a:cs typeface="Arial"/>
              </a:rPr>
              <a:t>Lorem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ipsum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dolor</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sit</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amet</a:t>
            </a:r>
            <a:endParaRPr lang="de-DE" sz="1600" spc="-5" dirty="0" smtClean="0">
              <a:solidFill>
                <a:srgbClr val="003358"/>
              </a:solidFill>
              <a:latin typeface="+mn-lt"/>
              <a:cs typeface="Arial"/>
            </a:endParaRPr>
          </a:p>
          <a:p>
            <a:pPr marL="417830" lvl="1" indent="-189230">
              <a:lnSpc>
                <a:spcPct val="100000"/>
              </a:lnSpc>
              <a:spcBef>
                <a:spcPts val="1080"/>
              </a:spcBef>
              <a:buChar char="•"/>
              <a:tabLst>
                <a:tab pos="418465" algn="l"/>
              </a:tabLst>
            </a:pPr>
            <a:endParaRPr lang="de-DE" sz="1600" dirty="0">
              <a:latin typeface="Arial"/>
              <a:cs typeface="Arial"/>
            </a:endParaRPr>
          </a:p>
        </p:txBody>
      </p:sp>
      <p:sp>
        <p:nvSpPr>
          <p:cNvPr id="13" name="Textplatzhalter 9">
            <a:extLst>
              <a:ext uri="{FF2B5EF4-FFF2-40B4-BE49-F238E27FC236}">
                <a16:creationId xmlns:a16="http://schemas.microsoft.com/office/drawing/2014/main" id="{311615BC-C060-D84A-8A16-47F17AE54E4F}"/>
              </a:ext>
            </a:extLst>
          </p:cNvPr>
          <p:cNvSpPr>
            <a:spLocks noGrp="1"/>
          </p:cNvSpPr>
          <p:nvPr>
            <p:ph type="body" sz="quarter" idx="16" hasCustomPrompt="1"/>
          </p:nvPr>
        </p:nvSpPr>
        <p:spPr>
          <a:xfrm>
            <a:off x="453600" y="313121"/>
            <a:ext cx="8226000" cy="672208"/>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4" name="Textplatzhalter 27">
            <a:extLst>
              <a:ext uri="{FF2B5EF4-FFF2-40B4-BE49-F238E27FC236}">
                <a16:creationId xmlns:a16="http://schemas.microsoft.com/office/drawing/2014/main" id="{09572D61-21C7-E94F-915B-84CB1F75CA37}"/>
              </a:ext>
            </a:extLst>
          </p:cNvPr>
          <p:cNvSpPr>
            <a:spLocks noGrp="1"/>
          </p:cNvSpPr>
          <p:nvPr>
            <p:ph type="body" sz="quarter" idx="17" hasCustomPrompt="1"/>
          </p:nvPr>
        </p:nvSpPr>
        <p:spPr>
          <a:xfrm>
            <a:off x="468312" y="1004571"/>
            <a:ext cx="8226000" cy="895349"/>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7" name="Fußzeilenplatzhalter 6">
            <a:extLst>
              <a:ext uri="{FF2B5EF4-FFF2-40B4-BE49-F238E27FC236}">
                <a16:creationId xmlns:a16="http://schemas.microsoft.com/office/drawing/2014/main" id="{C5803087-CADC-7B48-86B4-F0DE80B44C39}"/>
              </a:ext>
            </a:extLst>
          </p:cNvPr>
          <p:cNvSpPr>
            <a:spLocks noGrp="1"/>
          </p:cNvSpPr>
          <p:nvPr>
            <p:ph type="ftr" sz="quarter" idx="19"/>
          </p:nvPr>
        </p:nvSpPr>
        <p:spPr>
          <a:xfrm>
            <a:off x="1158059" y="6239677"/>
            <a:ext cx="5805449" cy="366183"/>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219307879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Überschrift + 1-Spalter nur Aufzählung ">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8000" y="6231134"/>
            <a:ext cx="661260" cy="365125"/>
          </a:xfrm>
          <a:prstGeom prst="rect">
            <a:avLst/>
          </a:prstGeom>
        </p:spPr>
        <p:txBody>
          <a:bodyPr/>
          <a:lstStyle/>
          <a:p>
            <a:fld id="{C8083FA9-7C11-B04D-BE6F-500EF6F49D2A}" type="slidenum">
              <a:rPr lang="de-DE" smtClean="0"/>
              <a:t>‹Nr.›</a:t>
            </a:fld>
            <a:endParaRPr lang="de-DE" dirty="0"/>
          </a:p>
        </p:txBody>
      </p:sp>
      <p:sp>
        <p:nvSpPr>
          <p:cNvPr id="11" name="Textplatzhalter 10">
            <a:extLst>
              <a:ext uri="{FF2B5EF4-FFF2-40B4-BE49-F238E27FC236}">
                <a16:creationId xmlns:a16="http://schemas.microsoft.com/office/drawing/2014/main" id="{5BB1CC98-F3AF-C143-BB57-F343EEB4726C}"/>
              </a:ext>
            </a:extLst>
          </p:cNvPr>
          <p:cNvSpPr>
            <a:spLocks noGrp="1"/>
          </p:cNvSpPr>
          <p:nvPr>
            <p:ph type="body" sz="quarter" idx="13" hasCustomPrompt="1"/>
          </p:nvPr>
        </p:nvSpPr>
        <p:spPr>
          <a:xfrm>
            <a:off x="438679" y="1296001"/>
            <a:ext cx="8262511" cy="4182881"/>
          </a:xfrm>
          <a:prstGeom prst="rect">
            <a:avLst/>
          </a:prstGeom>
        </p:spPr>
        <p:txBody>
          <a:bodyPr wrap="square" lIns="0" tIns="0" rIns="0" bIns="0" anchor="t" anchorCtr="0"/>
          <a:lstStyle>
            <a:lvl1pPr marL="241300" indent="-228600">
              <a:lnSpc>
                <a:spcPct val="100000"/>
              </a:lnSpc>
              <a:spcBef>
                <a:spcPts val="1180"/>
              </a:spcBef>
              <a:buClr>
                <a:srgbClr val="FF7900"/>
              </a:buClr>
              <a:buFont typeface="Wingdings" panose="05000000000000000000" pitchFamily="2" charset="2"/>
              <a:buAutoNum type="arabicPeriod"/>
              <a:tabLst>
                <a:tab pos="241300" algn="l"/>
              </a:tabLst>
              <a:defRPr sz="1600">
                <a:solidFill>
                  <a:srgbClr val="003359"/>
                </a:solidFill>
              </a:defRPr>
            </a:lvl1pPr>
            <a:lvl2pPr marL="228600" marR="0" indent="0" algn="l" defTabSz="685800" rtl="0" eaLnBrk="1" fontAlgn="auto" latinLnBrk="0" hangingPunct="1">
              <a:lnSpc>
                <a:spcPct val="100000"/>
              </a:lnSpc>
              <a:spcBef>
                <a:spcPts val="1080"/>
              </a:spcBef>
              <a:spcAft>
                <a:spcPts val="0"/>
              </a:spcAft>
              <a:buClrTx/>
              <a:buSzTx/>
              <a:buFontTx/>
              <a:buNone/>
              <a:tabLst>
                <a:tab pos="418465" algn="l"/>
              </a:tabLst>
              <a:defRPr>
                <a:solidFill>
                  <a:srgbClr val="003359"/>
                </a:solidFill>
              </a:defRPr>
            </a:lvl2pPr>
          </a:lstStyle>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a:t>
            </a:r>
            <a:r>
              <a:rPr lang="de-DE" sz="1600" dirty="0" smtClean="0">
                <a:solidFill>
                  <a:srgbClr val="003358"/>
                </a:solidFill>
                <a:latin typeface="Arial"/>
                <a:cs typeface="Arial"/>
              </a:rPr>
              <a:t>30</a:t>
            </a:r>
            <a:endParaRPr lang="de-DE" sz="1600" dirty="0" smtClean="0">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Arial"/>
                <a:cs typeface="Arial"/>
              </a:rPr>
              <a:t>Aufzählung </a:t>
            </a:r>
            <a:r>
              <a:rPr lang="de-DE" sz="1600" spc="-5" dirty="0" smtClean="0">
                <a:solidFill>
                  <a:srgbClr val="003358"/>
                </a:solidFill>
                <a:latin typeface="Arial"/>
                <a:cs typeface="Arial"/>
              </a:rPr>
              <a:t>Mustertext </a:t>
            </a:r>
            <a:r>
              <a:rPr lang="de-DE" sz="1600" spc="-5" dirty="0" err="1" smtClean="0">
                <a:solidFill>
                  <a:srgbClr val="003358"/>
                </a:solidFill>
                <a:latin typeface="Arial"/>
                <a:cs typeface="Arial"/>
              </a:rPr>
              <a:t>Lorem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ipsum</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dolor</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sit</a:t>
            </a:r>
            <a:r>
              <a:rPr lang="de-DE" sz="1600" spc="-5" dirty="0" smtClean="0">
                <a:solidFill>
                  <a:srgbClr val="003358"/>
                </a:solidFill>
                <a:latin typeface="Arial"/>
                <a:cs typeface="Arial"/>
              </a:rPr>
              <a:t> </a:t>
            </a:r>
            <a:r>
              <a:rPr lang="de-DE" sz="1600" spc="-5" dirty="0" err="1" smtClean="0">
                <a:solidFill>
                  <a:srgbClr val="003358"/>
                </a:solidFill>
                <a:latin typeface="Arial"/>
                <a:cs typeface="Arial"/>
              </a:rPr>
              <a:t>amet</a:t>
            </a:r>
            <a:endParaRPr lang="de-DE" sz="1600" spc="-5" dirty="0" smtClean="0">
              <a:solidFill>
                <a:srgbClr val="003358"/>
              </a:solidFill>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a:solidFill>
                  <a:srgbClr val="003358"/>
                </a:solidFill>
                <a:latin typeface="Arial"/>
                <a:cs typeface="Arial"/>
              </a:rPr>
              <a:t>amet</a:t>
            </a:r>
            <a:endParaRPr lang="de-DE" sz="1600" spc="-5" dirty="0">
              <a:solidFill>
                <a:srgbClr val="003358"/>
              </a:solidFill>
              <a:latin typeface="Arial"/>
              <a:cs typeface="Arial"/>
            </a:endParaRPr>
          </a:p>
          <a:p>
            <a:pPr marL="241300" indent="-228600">
              <a:lnSpc>
                <a:spcPct val="100000"/>
              </a:lnSpc>
              <a:spcBef>
                <a:spcPts val="1180"/>
              </a:spcBef>
              <a:buClr>
                <a:srgbClr val="FF7900"/>
              </a:buClr>
              <a:buAutoNum type="arabicPeriod"/>
              <a:tabLst>
                <a:tab pos="241300"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1.</a:t>
            </a:r>
            <a:r>
              <a:rPr lang="de-DE" sz="1600" spc="-45" dirty="0">
                <a:solidFill>
                  <a:srgbClr val="003358"/>
                </a:solidFill>
                <a:latin typeface="Arial"/>
                <a:cs typeface="Arial"/>
              </a:rPr>
              <a:t> </a:t>
            </a:r>
            <a:r>
              <a:rPr lang="de-DE" sz="1600" dirty="0">
                <a:solidFill>
                  <a:srgbClr val="003358"/>
                </a:solidFill>
                <a:latin typeface="Arial"/>
                <a:cs typeface="Arial"/>
              </a:rPr>
              <a:t>Kategorie, Arial 16, ZAB </a:t>
            </a:r>
            <a:r>
              <a:rPr lang="de-DE" sz="1600" dirty="0" smtClean="0">
                <a:solidFill>
                  <a:srgbClr val="003358"/>
                </a:solidFill>
                <a:latin typeface="Arial"/>
                <a:cs typeface="Arial"/>
              </a:rPr>
              <a:t>30</a:t>
            </a:r>
            <a:endParaRPr lang="de-DE" sz="1600" dirty="0">
              <a:latin typeface="Arial"/>
              <a:cs typeface="Arial"/>
            </a:endParaRPr>
          </a:p>
          <a:p>
            <a:pPr marL="417830" lvl="1" indent="-189230">
              <a:lnSpc>
                <a:spcPct val="100000"/>
              </a:lnSpc>
              <a:spcBef>
                <a:spcPts val="1080"/>
              </a:spcBef>
              <a:buChar char="•"/>
              <a:tabLst>
                <a:tab pos="418465" algn="l"/>
              </a:tabLst>
            </a:pPr>
            <a:r>
              <a:rPr lang="de-DE" sz="1600" dirty="0">
                <a:solidFill>
                  <a:srgbClr val="003358"/>
                </a:solidFill>
                <a:latin typeface="Arial"/>
                <a:cs typeface="Arial"/>
              </a:rPr>
              <a:t>Aufzählung </a:t>
            </a:r>
            <a:r>
              <a:rPr lang="de-DE" sz="1600" spc="-5" dirty="0">
                <a:solidFill>
                  <a:srgbClr val="003358"/>
                </a:solidFill>
                <a:latin typeface="Arial"/>
                <a:cs typeface="Arial"/>
              </a:rPr>
              <a:t>Mustertext </a:t>
            </a:r>
            <a:r>
              <a:rPr lang="de-DE" sz="1600" spc="-5" dirty="0" err="1">
                <a:solidFill>
                  <a:srgbClr val="003358"/>
                </a:solidFill>
                <a:latin typeface="Arial"/>
                <a:cs typeface="Arial"/>
              </a:rPr>
              <a:t>Lorem</a:t>
            </a:r>
            <a:r>
              <a:rPr lang="de-DE" sz="1600" spc="-5" dirty="0">
                <a:solidFill>
                  <a:srgbClr val="003358"/>
                </a:solidFill>
                <a:latin typeface="Arial"/>
                <a:cs typeface="Arial"/>
              </a:rPr>
              <a:t> </a:t>
            </a:r>
            <a:r>
              <a:rPr lang="de-DE" sz="1600" spc="-5" dirty="0" err="1">
                <a:solidFill>
                  <a:srgbClr val="003358"/>
                </a:solidFill>
                <a:latin typeface="Arial"/>
                <a:cs typeface="Arial"/>
              </a:rPr>
              <a:t>ipsum</a:t>
            </a:r>
            <a:r>
              <a:rPr lang="de-DE" sz="1600" spc="-5" dirty="0">
                <a:solidFill>
                  <a:srgbClr val="003358"/>
                </a:solidFill>
                <a:latin typeface="Arial"/>
                <a:cs typeface="Arial"/>
              </a:rPr>
              <a:t> </a:t>
            </a:r>
            <a:r>
              <a:rPr lang="de-DE" sz="1600" spc="-5" dirty="0" err="1">
                <a:solidFill>
                  <a:srgbClr val="003358"/>
                </a:solidFill>
                <a:latin typeface="Arial"/>
                <a:cs typeface="Arial"/>
              </a:rPr>
              <a:t>dolor</a:t>
            </a:r>
            <a:r>
              <a:rPr lang="de-DE" sz="1600" spc="-5" dirty="0">
                <a:solidFill>
                  <a:srgbClr val="003358"/>
                </a:solidFill>
                <a:latin typeface="Arial"/>
                <a:cs typeface="Arial"/>
              </a:rPr>
              <a:t> </a:t>
            </a:r>
            <a:r>
              <a:rPr lang="de-DE" sz="1600" spc="-5" dirty="0" err="1">
                <a:solidFill>
                  <a:srgbClr val="003358"/>
                </a:solidFill>
                <a:latin typeface="Arial"/>
                <a:cs typeface="Arial"/>
              </a:rPr>
              <a:t>sit</a:t>
            </a:r>
            <a:r>
              <a:rPr lang="de-DE" sz="1600" spc="-5" dirty="0">
                <a:solidFill>
                  <a:srgbClr val="003358"/>
                </a:solidFill>
                <a:latin typeface="Arial"/>
                <a:cs typeface="Arial"/>
              </a:rPr>
              <a:t> </a:t>
            </a:r>
            <a:r>
              <a:rPr lang="de-DE" sz="1600" spc="-5" dirty="0" err="1" smtClean="0">
                <a:solidFill>
                  <a:srgbClr val="003358"/>
                </a:solidFill>
                <a:latin typeface="Arial"/>
                <a:cs typeface="Arial"/>
              </a:rPr>
              <a:t>amet</a:t>
            </a:r>
            <a:endParaRPr lang="de-DE" sz="1600" spc="-5" dirty="0">
              <a:solidFill>
                <a:srgbClr val="003358"/>
              </a:solidFill>
              <a:latin typeface="Arial"/>
              <a:cs typeface="Arial"/>
            </a:endParaRPr>
          </a:p>
          <a:p>
            <a:pPr marL="417830" marR="0" lvl="1" indent="-189230" algn="l" defTabSz="685800" rtl="0" eaLnBrk="1" fontAlgn="auto" latinLnBrk="0" hangingPunct="1">
              <a:lnSpc>
                <a:spcPct val="100000"/>
              </a:lnSpc>
              <a:spcBef>
                <a:spcPts val="1080"/>
              </a:spcBef>
              <a:spcAft>
                <a:spcPts val="0"/>
              </a:spcAft>
              <a:buClrTx/>
              <a:buSzTx/>
              <a:buFontTx/>
              <a:buChar char="•"/>
              <a:tabLst>
                <a:tab pos="418465" algn="l"/>
              </a:tabLst>
              <a:defRPr/>
            </a:pPr>
            <a:r>
              <a:rPr lang="de-DE" sz="1600" dirty="0">
                <a:solidFill>
                  <a:srgbClr val="003358"/>
                </a:solidFill>
                <a:latin typeface="Arial"/>
                <a:cs typeface="Arial"/>
              </a:rPr>
              <a:t>Aufzählung </a:t>
            </a:r>
            <a:r>
              <a:rPr lang="de-DE" sz="1600" spc="-5" dirty="0" smtClean="0">
                <a:solidFill>
                  <a:srgbClr val="003358"/>
                </a:solidFill>
                <a:latin typeface="+mn-lt"/>
                <a:cs typeface="Arial"/>
              </a:rPr>
              <a:t>Mustertext </a:t>
            </a:r>
            <a:r>
              <a:rPr lang="de-DE" sz="1600" spc="-5" dirty="0" err="1" smtClean="0">
                <a:solidFill>
                  <a:srgbClr val="003358"/>
                </a:solidFill>
                <a:latin typeface="+mn-lt"/>
                <a:cs typeface="Arial"/>
              </a:rPr>
              <a:t>Lorem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ipsum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dolor</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sit</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amet</a:t>
            </a:r>
            <a:endParaRPr lang="de-DE" sz="1600" spc="-5" dirty="0" smtClean="0">
              <a:solidFill>
                <a:srgbClr val="003358"/>
              </a:solidFill>
              <a:latin typeface="+mn-lt"/>
              <a:cs typeface="Arial"/>
            </a:endParaRPr>
          </a:p>
          <a:p>
            <a:pPr marL="241300" indent="-228600">
              <a:lnSpc>
                <a:spcPct val="100000"/>
              </a:lnSpc>
              <a:spcBef>
                <a:spcPts val="1180"/>
              </a:spcBef>
              <a:buClr>
                <a:srgbClr val="FF7900"/>
              </a:buClr>
              <a:buAutoNum type="arabicPeriod"/>
              <a:tabLst>
                <a:tab pos="241300" algn="l"/>
              </a:tabLst>
            </a:pPr>
            <a:r>
              <a:rPr lang="de-DE" sz="1600" dirty="0" smtClean="0">
                <a:solidFill>
                  <a:srgbClr val="003358"/>
                </a:solidFill>
                <a:latin typeface="Arial"/>
                <a:cs typeface="Arial"/>
              </a:rPr>
              <a:t>Aufzählung </a:t>
            </a:r>
            <a:r>
              <a:rPr lang="de-DE" sz="1600" spc="-5" dirty="0" smtClean="0">
                <a:solidFill>
                  <a:srgbClr val="003358"/>
                </a:solidFill>
                <a:latin typeface="Arial"/>
                <a:cs typeface="Arial"/>
              </a:rPr>
              <a:t>Mustertext 1.</a:t>
            </a:r>
            <a:r>
              <a:rPr lang="de-DE" sz="1600" spc="-45" dirty="0" smtClean="0">
                <a:solidFill>
                  <a:srgbClr val="003358"/>
                </a:solidFill>
                <a:latin typeface="Arial"/>
                <a:cs typeface="Arial"/>
              </a:rPr>
              <a:t> </a:t>
            </a:r>
            <a:r>
              <a:rPr lang="de-DE" sz="1600" dirty="0" smtClean="0">
                <a:solidFill>
                  <a:srgbClr val="003358"/>
                </a:solidFill>
                <a:latin typeface="Arial"/>
                <a:cs typeface="Arial"/>
              </a:rPr>
              <a:t>Kategorie, Arial 16, ZAB 30</a:t>
            </a:r>
            <a:endParaRPr lang="de-DE" sz="1600" dirty="0" smtClean="0">
              <a:latin typeface="Arial"/>
              <a:cs typeface="Arial"/>
            </a:endParaRPr>
          </a:p>
          <a:p>
            <a:pPr marL="417830" lvl="1" indent="-189230">
              <a:lnSpc>
                <a:spcPct val="100000"/>
              </a:lnSpc>
              <a:spcBef>
                <a:spcPts val="1080"/>
              </a:spcBef>
              <a:buChar char="•"/>
              <a:tabLst>
                <a:tab pos="418465" algn="l"/>
              </a:tabLst>
            </a:pPr>
            <a:r>
              <a:rPr lang="de-DE" sz="1600" dirty="0" smtClean="0">
                <a:solidFill>
                  <a:srgbClr val="003358"/>
                </a:solidFill>
                <a:latin typeface="+mn-lt"/>
                <a:cs typeface="Arial"/>
              </a:rPr>
              <a:t>Aufzählung </a:t>
            </a:r>
            <a:r>
              <a:rPr lang="de-DE" sz="1600" spc="-5" dirty="0" smtClean="0">
                <a:solidFill>
                  <a:srgbClr val="003358"/>
                </a:solidFill>
                <a:latin typeface="+mn-lt"/>
                <a:cs typeface="Arial"/>
              </a:rPr>
              <a:t>Mustertext </a:t>
            </a:r>
            <a:r>
              <a:rPr lang="de-DE" sz="1600" spc="-5" dirty="0" err="1" smtClean="0">
                <a:solidFill>
                  <a:srgbClr val="003358"/>
                </a:solidFill>
                <a:latin typeface="+mn-lt"/>
                <a:cs typeface="Arial"/>
              </a:rPr>
              <a:t>Lorem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ipsum</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dolor</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sit</a:t>
            </a:r>
            <a:r>
              <a:rPr lang="de-DE" sz="1600" spc="-5" dirty="0" smtClean="0">
                <a:solidFill>
                  <a:srgbClr val="003358"/>
                </a:solidFill>
                <a:latin typeface="+mn-lt"/>
                <a:cs typeface="Arial"/>
              </a:rPr>
              <a:t> </a:t>
            </a:r>
            <a:r>
              <a:rPr lang="de-DE" sz="1600" spc="-5" dirty="0" err="1" smtClean="0">
                <a:solidFill>
                  <a:srgbClr val="003358"/>
                </a:solidFill>
                <a:latin typeface="+mn-lt"/>
                <a:cs typeface="Arial"/>
              </a:rPr>
              <a:t>amet</a:t>
            </a:r>
            <a:endParaRPr lang="de-DE" sz="1600" spc="-5" dirty="0" smtClean="0">
              <a:solidFill>
                <a:srgbClr val="003358"/>
              </a:solidFill>
              <a:latin typeface="+mn-lt"/>
              <a:cs typeface="Arial"/>
            </a:endParaRPr>
          </a:p>
          <a:p>
            <a:pPr marL="417830" marR="0" lvl="1" indent="-189230" algn="l" defTabSz="685800" rtl="0" eaLnBrk="1" fontAlgn="auto" latinLnBrk="0" hangingPunct="1">
              <a:lnSpc>
                <a:spcPct val="100000"/>
              </a:lnSpc>
              <a:spcBef>
                <a:spcPts val="1080"/>
              </a:spcBef>
              <a:spcAft>
                <a:spcPts val="0"/>
              </a:spcAft>
              <a:buClrTx/>
              <a:buSzTx/>
              <a:buFontTx/>
              <a:buChar char="•"/>
              <a:tabLst>
                <a:tab pos="418465" algn="l"/>
              </a:tabLst>
              <a:defRPr/>
            </a:pPr>
            <a:endParaRPr lang="de-DE" sz="1600" spc="-5" dirty="0" smtClean="0">
              <a:solidFill>
                <a:srgbClr val="003358"/>
              </a:solidFill>
              <a:latin typeface="+mn-lt"/>
              <a:cs typeface="Arial"/>
            </a:endParaRPr>
          </a:p>
          <a:p>
            <a:pPr marL="417830" lvl="1" indent="-189230">
              <a:lnSpc>
                <a:spcPct val="100000"/>
              </a:lnSpc>
              <a:spcBef>
                <a:spcPts val="1080"/>
              </a:spcBef>
              <a:buChar char="•"/>
              <a:tabLst>
                <a:tab pos="418465" algn="l"/>
              </a:tabLst>
            </a:pPr>
            <a:endParaRPr lang="de-DE" sz="1600" dirty="0">
              <a:latin typeface="Arial"/>
              <a:cs typeface="Arial"/>
            </a:endParaRPr>
          </a:p>
        </p:txBody>
      </p:sp>
      <p:sp>
        <p:nvSpPr>
          <p:cNvPr id="13" name="Textplatzhalter 9">
            <a:extLst>
              <a:ext uri="{FF2B5EF4-FFF2-40B4-BE49-F238E27FC236}">
                <a16:creationId xmlns:a16="http://schemas.microsoft.com/office/drawing/2014/main" id="{311615BC-C060-D84A-8A16-47F17AE54E4F}"/>
              </a:ext>
            </a:extLst>
          </p:cNvPr>
          <p:cNvSpPr>
            <a:spLocks noGrp="1"/>
          </p:cNvSpPr>
          <p:nvPr>
            <p:ph type="body" sz="quarter" idx="16" hasCustomPrompt="1"/>
          </p:nvPr>
        </p:nvSpPr>
        <p:spPr>
          <a:xfrm>
            <a:off x="453600" y="313121"/>
            <a:ext cx="8226000" cy="672208"/>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7" name="Fußzeilenplatzhalter 6">
            <a:extLst>
              <a:ext uri="{FF2B5EF4-FFF2-40B4-BE49-F238E27FC236}">
                <a16:creationId xmlns:a16="http://schemas.microsoft.com/office/drawing/2014/main" id="{C5803087-CADC-7B48-86B4-F0DE80B44C39}"/>
              </a:ext>
            </a:extLst>
          </p:cNvPr>
          <p:cNvSpPr>
            <a:spLocks noGrp="1"/>
          </p:cNvSpPr>
          <p:nvPr>
            <p:ph type="ftr" sz="quarter" idx="19"/>
          </p:nvPr>
        </p:nvSpPr>
        <p:spPr>
          <a:xfrm>
            <a:off x="1158059" y="6239677"/>
            <a:ext cx="6206378" cy="366183"/>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420946597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Spalter 3 Bil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468000" y="6231134"/>
            <a:ext cx="661260" cy="365125"/>
          </a:xfrm>
          <a:prstGeom prst="rect">
            <a:avLst/>
          </a:prstGeom>
        </p:spPr>
        <p:txBody>
          <a:bodyPr/>
          <a:lstStyle/>
          <a:p>
            <a:fld id="{C8083FA9-7C11-B04D-BE6F-500EF6F49D2A}" type="slidenum">
              <a:rPr lang="de-DE" smtClean="0"/>
              <a:t>‹Nr.›</a:t>
            </a:fld>
            <a:endParaRPr lang="de-DE" dirty="0"/>
          </a:p>
        </p:txBody>
      </p:sp>
      <p:sp>
        <p:nvSpPr>
          <p:cNvPr id="14" name="Bildplatzhalter 13">
            <a:extLst>
              <a:ext uri="{FF2B5EF4-FFF2-40B4-BE49-F238E27FC236}">
                <a16:creationId xmlns:a16="http://schemas.microsoft.com/office/drawing/2014/main" id="{96E3A690-3AA1-5D49-B0DC-E668CEBCC8F8}"/>
              </a:ext>
            </a:extLst>
          </p:cNvPr>
          <p:cNvSpPr>
            <a:spLocks noGrp="1"/>
          </p:cNvSpPr>
          <p:nvPr>
            <p:ph type="pic" sz="quarter" idx="14" hasCustomPrompt="1"/>
          </p:nvPr>
        </p:nvSpPr>
        <p:spPr>
          <a:xfrm>
            <a:off x="476406" y="2180167"/>
            <a:ext cx="2530475" cy="2990851"/>
          </a:xfrm>
          <a:prstGeom prst="rect">
            <a:avLst/>
          </a:prstGeom>
          <a:blipFill>
            <a:blip r:embed="rId2" cstate="print"/>
            <a:stretch>
              <a:fillRect l="207" r="207"/>
            </a:stretch>
          </a:blipFill>
        </p:spPr>
        <p:txBody>
          <a:bodyPr/>
          <a:lstStyle>
            <a:lvl1pPr marL="0" indent="0">
              <a:buNone/>
              <a:defRPr sz="1300" baseline="0">
                <a:solidFill>
                  <a:schemeClr val="bg1"/>
                </a:solidFill>
              </a:defRPr>
            </a:lvl1pPr>
          </a:lstStyle>
          <a:p>
            <a:r>
              <a:rPr lang="de-DE" dirty="0"/>
              <a:t>Bild durch Klicken auf Symbol in Bildmitte hinzufügen</a:t>
            </a:r>
          </a:p>
        </p:txBody>
      </p:sp>
      <p:sp>
        <p:nvSpPr>
          <p:cNvPr id="15" name="Bildplatzhalter 13">
            <a:extLst>
              <a:ext uri="{FF2B5EF4-FFF2-40B4-BE49-F238E27FC236}">
                <a16:creationId xmlns:a16="http://schemas.microsoft.com/office/drawing/2014/main" id="{9173A4A9-4265-FF4F-BA6C-64CFA9D5B915}"/>
              </a:ext>
            </a:extLst>
          </p:cNvPr>
          <p:cNvSpPr>
            <a:spLocks noGrp="1"/>
          </p:cNvSpPr>
          <p:nvPr>
            <p:ph type="pic" sz="quarter" idx="15" hasCustomPrompt="1"/>
          </p:nvPr>
        </p:nvSpPr>
        <p:spPr>
          <a:xfrm>
            <a:off x="3300842" y="2180167"/>
            <a:ext cx="2530475" cy="2990851"/>
          </a:xfrm>
          <a:prstGeom prst="rect">
            <a:avLst/>
          </a:prstGeom>
          <a:blipFill>
            <a:blip r:embed="rId2" cstate="print"/>
            <a:stretch>
              <a:fillRect l="207" r="207"/>
            </a:stretch>
          </a:blipFill>
        </p:spPr>
        <p:txBody>
          <a:bodyPr/>
          <a:lstStyle>
            <a:lvl1pPr marL="0" indent="0">
              <a:buNone/>
              <a:defRPr sz="1300">
                <a:solidFill>
                  <a:schemeClr val="bg1"/>
                </a:solidFill>
              </a:defRPr>
            </a:lvl1pPr>
          </a:lstStyle>
          <a:p>
            <a:r>
              <a:rPr lang="de-DE" dirty="0"/>
              <a:t>Bild durch Klicken auf Symbol in Bildmitte hinzufügen</a:t>
            </a:r>
          </a:p>
        </p:txBody>
      </p:sp>
      <p:sp>
        <p:nvSpPr>
          <p:cNvPr id="16" name="Bildplatzhalter 13">
            <a:extLst>
              <a:ext uri="{FF2B5EF4-FFF2-40B4-BE49-F238E27FC236}">
                <a16:creationId xmlns:a16="http://schemas.microsoft.com/office/drawing/2014/main" id="{896F4A59-B539-F74F-B7A6-444BC8C91735}"/>
              </a:ext>
            </a:extLst>
          </p:cNvPr>
          <p:cNvSpPr>
            <a:spLocks noGrp="1"/>
          </p:cNvSpPr>
          <p:nvPr>
            <p:ph type="pic" sz="quarter" idx="16" hasCustomPrompt="1"/>
          </p:nvPr>
        </p:nvSpPr>
        <p:spPr>
          <a:xfrm>
            <a:off x="6125278" y="2180167"/>
            <a:ext cx="2573715" cy="2990851"/>
          </a:xfrm>
          <a:prstGeom prst="rect">
            <a:avLst/>
          </a:prstGeom>
          <a:blipFill>
            <a:blip r:embed="rId2" cstate="print"/>
            <a:stretch>
              <a:fillRect l="207" r="207"/>
            </a:stretch>
          </a:blipFill>
        </p:spPr>
        <p:txBody>
          <a:bodyPr/>
          <a:lstStyle>
            <a:lvl1pPr marL="0" indent="0">
              <a:buNone/>
              <a:defRPr sz="1300">
                <a:solidFill>
                  <a:schemeClr val="bg1"/>
                </a:solidFill>
              </a:defRPr>
            </a:lvl1pPr>
          </a:lstStyle>
          <a:p>
            <a:r>
              <a:rPr lang="de-DE" dirty="0"/>
              <a:t>Bild durch Klicken auf Symbol in Bildmitte hinzufügen</a:t>
            </a:r>
          </a:p>
        </p:txBody>
      </p:sp>
      <p:sp>
        <p:nvSpPr>
          <p:cNvPr id="17" name="Textplatzhalter 9">
            <a:extLst>
              <a:ext uri="{FF2B5EF4-FFF2-40B4-BE49-F238E27FC236}">
                <a16:creationId xmlns:a16="http://schemas.microsoft.com/office/drawing/2014/main" id="{1DF1234B-A762-7E47-82C6-B1E8F270AF70}"/>
              </a:ext>
            </a:extLst>
          </p:cNvPr>
          <p:cNvSpPr>
            <a:spLocks noGrp="1"/>
          </p:cNvSpPr>
          <p:nvPr>
            <p:ph type="body" sz="quarter" idx="17" hasCustomPrompt="1"/>
          </p:nvPr>
        </p:nvSpPr>
        <p:spPr>
          <a:xfrm>
            <a:off x="453600" y="313121"/>
            <a:ext cx="8226000" cy="672208"/>
          </a:xfrm>
          <a:prstGeom prst="rect">
            <a:avLst/>
          </a:prstGeom>
        </p:spPr>
        <p:txBody>
          <a:bodyPr lIns="0" tIns="0"/>
          <a:lstStyle>
            <a:lvl1pPr marL="0" indent="0">
              <a:buNone/>
              <a:defRPr sz="3200" b="1">
                <a:solidFill>
                  <a:srgbClr val="FF7900"/>
                </a:solidFill>
              </a:defRPr>
            </a:lvl1pPr>
          </a:lstStyle>
          <a:p>
            <a:r>
              <a:rPr lang="de-DE" dirty="0"/>
              <a:t>Folientitel durch Klicken bearbeiten</a:t>
            </a:r>
          </a:p>
        </p:txBody>
      </p:sp>
      <p:sp>
        <p:nvSpPr>
          <p:cNvPr id="18" name="Textplatzhalter 27">
            <a:extLst>
              <a:ext uri="{FF2B5EF4-FFF2-40B4-BE49-F238E27FC236}">
                <a16:creationId xmlns:a16="http://schemas.microsoft.com/office/drawing/2014/main" id="{43F369F7-CD74-DD4A-AF88-751C4DA1EF8C}"/>
              </a:ext>
            </a:extLst>
          </p:cNvPr>
          <p:cNvSpPr>
            <a:spLocks noGrp="1"/>
          </p:cNvSpPr>
          <p:nvPr>
            <p:ph type="body" sz="quarter" idx="18" hasCustomPrompt="1"/>
          </p:nvPr>
        </p:nvSpPr>
        <p:spPr>
          <a:xfrm>
            <a:off x="468313" y="1004571"/>
            <a:ext cx="8226000" cy="872997"/>
          </a:xfrm>
          <a:prstGeom prst="rect">
            <a:avLst/>
          </a:prstGeom>
        </p:spPr>
        <p:txBody>
          <a:bodyPr lIns="0" tIns="0" rIns="0" bIns="0"/>
          <a:lstStyle>
            <a:lvl1pPr marL="0" indent="0">
              <a:buNone/>
              <a:defRPr sz="2400" b="1">
                <a:solidFill>
                  <a:srgbClr val="003359"/>
                </a:solidFill>
              </a:defRPr>
            </a:lvl1pPr>
          </a:lstStyle>
          <a:p>
            <a:r>
              <a:rPr lang="de-DE" dirty="0"/>
              <a:t>Folienuntertitel durch Klicken bearbeiten</a:t>
            </a:r>
          </a:p>
        </p:txBody>
      </p:sp>
      <p:sp>
        <p:nvSpPr>
          <p:cNvPr id="8" name="Fußzeilenplatzhalter 6">
            <a:extLst>
              <a:ext uri="{FF2B5EF4-FFF2-40B4-BE49-F238E27FC236}">
                <a16:creationId xmlns:a16="http://schemas.microsoft.com/office/drawing/2014/main" id="{C5803087-CADC-7B48-86B4-F0DE80B44C39}"/>
              </a:ext>
            </a:extLst>
          </p:cNvPr>
          <p:cNvSpPr>
            <a:spLocks noGrp="1"/>
          </p:cNvSpPr>
          <p:nvPr>
            <p:ph type="ftr" sz="quarter" idx="19"/>
          </p:nvPr>
        </p:nvSpPr>
        <p:spPr>
          <a:xfrm>
            <a:off x="1158060" y="6239677"/>
            <a:ext cx="5960193" cy="366183"/>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94111093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piteltrenner">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39CABD2B-C672-E34C-B067-9D6CB97ED685}"/>
              </a:ext>
            </a:extLst>
          </p:cNvPr>
          <p:cNvSpPr>
            <a:spLocks noGrp="1"/>
          </p:cNvSpPr>
          <p:nvPr>
            <p:ph type="pic" sz="quarter" idx="13"/>
          </p:nvPr>
        </p:nvSpPr>
        <p:spPr>
          <a:xfrm>
            <a:off x="0" y="-19200"/>
            <a:ext cx="9144000" cy="6030976"/>
          </a:xfrm>
          <a:prstGeom prst="rect">
            <a:avLst/>
          </a:prstGeom>
          <a:blipFill>
            <a:blip r:embed="rId2"/>
            <a:stretch>
              <a:fillRect/>
            </a:stretch>
          </a:blipFill>
        </p:spPr>
        <p:txBody>
          <a:bodyPr/>
          <a:lstStyle>
            <a:lvl1pPr marL="0" indent="0">
              <a:buFont typeface="Arial" panose="020B0604020202020204" pitchFamily="34" charset="0"/>
              <a:buNone/>
              <a:defRPr lang="de-DE" sz="2400" b="1" kern="1200" dirty="0">
                <a:solidFill>
                  <a:srgbClr val="003359"/>
                </a:solidFill>
                <a:latin typeface="Arial" panose="020B0604020202020204" pitchFamily="34" charset="0"/>
                <a:ea typeface="+mn-ea"/>
                <a:cs typeface="Arial" panose="020B0604020202020204" pitchFamily="34" charset="0"/>
              </a:defRPr>
            </a:lvl1pPr>
          </a:lstStyle>
          <a:p>
            <a:r>
              <a:rPr lang="de-DE" dirty="0" smtClean="0"/>
              <a:t>Bild durch Klicken auf Symbol hinzufügen</a:t>
            </a:r>
            <a:endParaRPr lang="de-DE" dirty="0"/>
          </a:p>
        </p:txBody>
      </p:sp>
      <p:sp>
        <p:nvSpPr>
          <p:cNvPr id="5" name="Slide Number Placeholder 4"/>
          <p:cNvSpPr>
            <a:spLocks noGrp="1"/>
          </p:cNvSpPr>
          <p:nvPr>
            <p:ph type="sldNum" sz="quarter" idx="12"/>
          </p:nvPr>
        </p:nvSpPr>
        <p:spPr>
          <a:xfrm>
            <a:off x="468000" y="6231134"/>
            <a:ext cx="661260" cy="365125"/>
          </a:xfrm>
          <a:prstGeom prst="rect">
            <a:avLst/>
          </a:prstGeom>
        </p:spPr>
        <p:txBody>
          <a:bodyPr/>
          <a:lstStyle/>
          <a:p>
            <a:fld id="{C8083FA9-7C11-B04D-BE6F-500EF6F49D2A}" type="slidenum">
              <a:rPr lang="de-DE" smtClean="0"/>
              <a:t>‹Nr.›</a:t>
            </a:fld>
            <a:endParaRPr lang="de-DE" dirty="0"/>
          </a:p>
        </p:txBody>
      </p:sp>
      <p:sp>
        <p:nvSpPr>
          <p:cNvPr id="10" name="Titel 9">
            <a:extLst>
              <a:ext uri="{FF2B5EF4-FFF2-40B4-BE49-F238E27FC236}">
                <a16:creationId xmlns:a16="http://schemas.microsoft.com/office/drawing/2014/main" id="{288AD3D1-62BA-BD4B-8B68-9D0177AA41F7}"/>
              </a:ext>
            </a:extLst>
          </p:cNvPr>
          <p:cNvSpPr>
            <a:spLocks noGrp="1"/>
          </p:cNvSpPr>
          <p:nvPr>
            <p:ph type="title" hasCustomPrompt="1"/>
          </p:nvPr>
        </p:nvSpPr>
        <p:spPr>
          <a:xfrm>
            <a:off x="453600" y="311999"/>
            <a:ext cx="8226000" cy="672208"/>
          </a:xfrm>
          <a:prstGeom prst="rect">
            <a:avLst/>
          </a:prstGeom>
        </p:spPr>
        <p:txBody>
          <a:bodyPr lIns="0" tIns="0" bIns="0"/>
          <a:lstStyle>
            <a:lvl1pPr>
              <a:defRPr lang="de-DE" dirty="0">
                <a:solidFill>
                  <a:srgbClr val="FF7900"/>
                </a:solidFill>
                <a:ea typeface="+mn-ea"/>
              </a:defRPr>
            </a:lvl1pPr>
          </a:lstStyle>
          <a:p>
            <a:pPr marL="0" lvl="0" indent="0">
              <a:spcBef>
                <a:spcPts val="750"/>
              </a:spcBef>
              <a:buFont typeface="Arial" panose="020B0604020202020204" pitchFamily="34" charset="0"/>
            </a:pPr>
            <a:r>
              <a:rPr lang="de-DE" dirty="0"/>
              <a:t>Kapiteltitel durch Klicken bearbeiten</a:t>
            </a:r>
          </a:p>
        </p:txBody>
      </p:sp>
      <p:sp>
        <p:nvSpPr>
          <p:cNvPr id="4" name="Fußzeilenplatzhalter 3">
            <a:extLst>
              <a:ext uri="{FF2B5EF4-FFF2-40B4-BE49-F238E27FC236}">
                <a16:creationId xmlns:a16="http://schemas.microsoft.com/office/drawing/2014/main" id="{25749F7B-0D8A-F24D-BFD7-7518849DE335}"/>
              </a:ext>
            </a:extLst>
          </p:cNvPr>
          <p:cNvSpPr>
            <a:spLocks noGrp="1"/>
          </p:cNvSpPr>
          <p:nvPr>
            <p:ph type="ftr" sz="quarter" idx="14"/>
          </p:nvPr>
        </p:nvSpPr>
        <p:spPr>
          <a:xfrm>
            <a:off x="1160267" y="6239677"/>
            <a:ext cx="5761038" cy="366183"/>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351029265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1FF2157E-484D-E841-9204-98336FAC2602}"/>
              </a:ext>
            </a:extLst>
          </p:cNvPr>
          <p:cNvSpPr>
            <a:spLocks noGrp="1"/>
          </p:cNvSpPr>
          <p:nvPr>
            <p:ph type="sldNum" sz="quarter" idx="11"/>
          </p:nvPr>
        </p:nvSpPr>
        <p:spPr>
          <a:xfrm>
            <a:off x="468000" y="6231134"/>
            <a:ext cx="661260" cy="365125"/>
          </a:xfrm>
        </p:spPr>
        <p:txBody>
          <a:bodyPr/>
          <a:lstStyle/>
          <a:p>
            <a:fld id="{C8083FA9-7C11-B04D-BE6F-500EF6F49D2A}" type="slidenum">
              <a:rPr lang="de-DE" smtClean="0"/>
              <a:pPr/>
              <a:t>‹Nr.›</a:t>
            </a:fld>
            <a:endParaRPr lang="de-DE" dirty="0"/>
          </a:p>
        </p:txBody>
      </p:sp>
      <p:sp>
        <p:nvSpPr>
          <p:cNvPr id="6" name="Titel 5">
            <a:extLst>
              <a:ext uri="{FF2B5EF4-FFF2-40B4-BE49-F238E27FC236}">
                <a16:creationId xmlns:a16="http://schemas.microsoft.com/office/drawing/2014/main" id="{65C0B0E4-BEF6-FA46-B4F1-507CEFFF6C72}"/>
              </a:ext>
            </a:extLst>
          </p:cNvPr>
          <p:cNvSpPr>
            <a:spLocks noGrp="1"/>
          </p:cNvSpPr>
          <p:nvPr>
            <p:ph type="title" hasCustomPrompt="1"/>
          </p:nvPr>
        </p:nvSpPr>
        <p:spPr>
          <a:xfrm>
            <a:off x="460800" y="312000"/>
            <a:ext cx="8226000" cy="672208"/>
          </a:xfrm>
        </p:spPr>
        <p:txBody>
          <a:bodyPr tIns="0" bIns="0"/>
          <a:lstStyle>
            <a:lvl1pPr>
              <a:defRPr>
                <a:solidFill>
                  <a:srgbClr val="FF7900"/>
                </a:solidFill>
              </a:defRPr>
            </a:lvl1pPr>
          </a:lstStyle>
          <a:p>
            <a:r>
              <a:rPr lang="de-DE" spc="-5" dirty="0"/>
              <a:t>Vielen </a:t>
            </a:r>
            <a:r>
              <a:rPr lang="de-DE" spc="-5" dirty="0" smtClean="0"/>
              <a:t>Dank!</a:t>
            </a:r>
            <a:endParaRPr lang="de-DE" dirty="0"/>
          </a:p>
        </p:txBody>
      </p:sp>
      <p:sp>
        <p:nvSpPr>
          <p:cNvPr id="7" name="Rechteck 6">
            <a:extLst>
              <a:ext uri="{FF2B5EF4-FFF2-40B4-BE49-F238E27FC236}">
                <a16:creationId xmlns:a16="http://schemas.microsoft.com/office/drawing/2014/main" id="{CA39BE90-B16C-0D46-86B3-AAA7CF686753}"/>
              </a:ext>
            </a:extLst>
          </p:cNvPr>
          <p:cNvSpPr/>
          <p:nvPr userDrawn="1"/>
        </p:nvSpPr>
        <p:spPr>
          <a:xfrm>
            <a:off x="458113" y="1037976"/>
            <a:ext cx="8304887" cy="409403"/>
          </a:xfrm>
          <a:prstGeom prst="rect">
            <a:avLst/>
          </a:prstGeom>
        </p:spPr>
        <p:txBody>
          <a:bodyPr wrap="square" lIns="0">
            <a:noAutofit/>
          </a:bodyPr>
          <a:lstStyle/>
          <a:p>
            <a:pPr>
              <a:lnSpc>
                <a:spcPts val="2300"/>
              </a:lnSpc>
            </a:pPr>
            <a:r>
              <a:rPr lang="de-DE" sz="1400" kern="1200" dirty="0" smtClean="0">
                <a:solidFill>
                  <a:srgbClr val="003359"/>
                </a:solidFill>
                <a:latin typeface="Arial" panose="020B0604020202020204" pitchFamily="34" charset="0"/>
                <a:ea typeface="+mn-ea"/>
                <a:cs typeface="Arial" panose="020B0604020202020204" pitchFamily="34" charset="0"/>
              </a:rPr>
              <a:t>jessica.rex@tu-ilmenau.de  </a:t>
            </a:r>
            <a:r>
              <a:rPr lang="de-DE" sz="1400" kern="1200" dirty="0">
                <a:solidFill>
                  <a:srgbClr val="003359"/>
                </a:solidFill>
                <a:latin typeface="Arial" panose="020B0604020202020204" pitchFamily="34" charset="0"/>
                <a:ea typeface="+mn-ea"/>
                <a:cs typeface="Arial" panose="020B0604020202020204" pitchFamily="34" charset="0"/>
              </a:rPr>
              <a:t>|  www.tu-ilmenau.de</a:t>
            </a:r>
          </a:p>
        </p:txBody>
      </p:sp>
      <p:sp>
        <p:nvSpPr>
          <p:cNvPr id="8" name="object 6">
            <a:extLst>
              <a:ext uri="{FF2B5EF4-FFF2-40B4-BE49-F238E27FC236}">
                <a16:creationId xmlns:a16="http://schemas.microsoft.com/office/drawing/2014/main" id="{448228AA-7BCB-284F-9669-D47C02856870}"/>
              </a:ext>
            </a:extLst>
          </p:cNvPr>
          <p:cNvSpPr txBox="1"/>
          <p:nvPr userDrawn="1"/>
        </p:nvSpPr>
        <p:spPr>
          <a:xfrm>
            <a:off x="454848" y="1508456"/>
            <a:ext cx="8254996" cy="294953"/>
          </a:xfrm>
          <a:prstGeom prst="rect">
            <a:avLst/>
          </a:prstGeom>
        </p:spPr>
        <p:txBody>
          <a:bodyPr vert="horz" wrap="square" lIns="0" tIns="0" rIns="0" bIns="0" rtlCol="0">
            <a:spAutoFit/>
          </a:bodyPr>
          <a:lstStyle/>
          <a:p>
            <a:pPr>
              <a:lnSpc>
                <a:spcPts val="2300"/>
              </a:lnSpc>
            </a:pPr>
            <a:r>
              <a:rPr lang="de-DE" sz="600" b="1" dirty="0">
                <a:solidFill>
                  <a:srgbClr val="AAAAAA"/>
                </a:solidFill>
                <a:latin typeface="Arial" panose="020B0604020202020204" pitchFamily="34" charset="0"/>
                <a:cs typeface="Arial" panose="020B0604020202020204" pitchFamily="34" charset="0"/>
              </a:rPr>
              <a:t>Bildnachweis: </a:t>
            </a:r>
            <a:r>
              <a:rPr lang="de-DE" sz="600" dirty="0">
                <a:solidFill>
                  <a:srgbClr val="AAAAAA"/>
                </a:solidFill>
                <a:latin typeface="Arial" panose="020B0604020202020204" pitchFamily="34" charset="0"/>
                <a:cs typeface="Arial" panose="020B0604020202020204" pitchFamily="34" charset="0"/>
              </a:rPr>
              <a:t>TU Ilmenau, Musterfotograf01, Musterfotograf0, externe Bildagentur XYZ</a:t>
            </a:r>
          </a:p>
        </p:txBody>
      </p:sp>
      <p:sp>
        <p:nvSpPr>
          <p:cNvPr id="3" name="Fußzeilenplatzhalter 2">
            <a:extLst>
              <a:ext uri="{FF2B5EF4-FFF2-40B4-BE49-F238E27FC236}">
                <a16:creationId xmlns:a16="http://schemas.microsoft.com/office/drawing/2014/main" id="{1B34CCD3-3EFA-4C48-B5AF-AAE32E0556A7}"/>
              </a:ext>
            </a:extLst>
          </p:cNvPr>
          <p:cNvSpPr>
            <a:spLocks noGrp="1"/>
          </p:cNvSpPr>
          <p:nvPr>
            <p:ph type="ftr" sz="quarter" idx="13"/>
          </p:nvPr>
        </p:nvSpPr>
        <p:spPr>
          <a:xfrm>
            <a:off x="1158060" y="6239677"/>
            <a:ext cx="5784347" cy="366183"/>
          </a:xfrm>
        </p:spPr>
        <p:txBody>
          <a:bodyPr/>
          <a:lstStyle/>
          <a:p>
            <a:r>
              <a:rPr lang="de-DE" dirty="0" smtClean="0"/>
              <a:t>Kontaktstelle Forschungsdatenmanagement – Referat Forschungsservice und Technologietransfer</a:t>
            </a:r>
          </a:p>
          <a:p>
            <a:endParaRPr lang="de-DE" dirty="0"/>
          </a:p>
        </p:txBody>
      </p:sp>
      <p:pic>
        <p:nvPicPr>
          <p:cNvPr id="2" name="Grafik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80512"/>
            <a:ext cx="9144000" cy="4126992"/>
          </a:xfrm>
          <a:prstGeom prst="rect">
            <a:avLst/>
          </a:prstGeom>
        </p:spPr>
      </p:pic>
    </p:spTree>
    <p:extLst>
      <p:ext uri="{BB962C8B-B14F-4D97-AF65-F5344CB8AC3E}">
        <p14:creationId xmlns:p14="http://schemas.microsoft.com/office/powerpoint/2010/main" val="63740782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4" name="Rectangle 5"/>
          <p:cNvSpPr>
            <a:spLocks noGrp="1" noChangeArrowheads="1"/>
          </p:cNvSpPr>
          <p:nvPr>
            <p:ph type="ftr" sz="quarter" idx="11"/>
          </p:nvPr>
        </p:nvSpPr>
        <p:spPr/>
        <p:txBody>
          <a:bodyPr/>
          <a:lstStyle>
            <a:lvl1pPr>
              <a:defRPr/>
            </a:lvl1pPr>
          </a:lstStyle>
          <a:p>
            <a:pPr>
              <a:defRPr/>
            </a:pPr>
            <a:r>
              <a:rPr lang="de-DE" dirty="0"/>
              <a:t>www.tu-ilmenau.de</a:t>
            </a:r>
          </a:p>
        </p:txBody>
      </p:sp>
      <p:sp>
        <p:nvSpPr>
          <p:cNvPr id="5" name="Rectangle 6"/>
          <p:cNvSpPr>
            <a:spLocks noGrp="1" noChangeArrowheads="1"/>
          </p:cNvSpPr>
          <p:nvPr>
            <p:ph type="sldNum" sz="quarter" idx="12"/>
          </p:nvPr>
        </p:nvSpPr>
        <p:spPr/>
        <p:txBody>
          <a:bodyPr/>
          <a:lstStyle>
            <a:lvl1pPr>
              <a:defRPr/>
            </a:lvl1pPr>
          </a:lstStyle>
          <a:p>
            <a:pPr>
              <a:defRPr/>
            </a:pPr>
            <a:r>
              <a:rPr lang="de-DE" dirty="0"/>
              <a:t>Seite </a:t>
            </a:r>
            <a:fld id="{402ADA08-204E-469A-AA1E-1021AF07D633}" type="slidenum">
              <a:rPr lang="de-DE"/>
              <a:pPr>
                <a:defRPr/>
              </a:pPr>
              <a:t>‹Nr.›</a:t>
            </a:fld>
            <a:endParaRPr lang="de-DE" dirty="0"/>
          </a:p>
        </p:txBody>
      </p:sp>
    </p:spTree>
    <p:extLst>
      <p:ext uri="{BB962C8B-B14F-4D97-AF65-F5344CB8AC3E}">
        <p14:creationId xmlns:p14="http://schemas.microsoft.com/office/powerpoint/2010/main" val="308274347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lvl1pPr>
              <a:defRPr sz="900"/>
            </a:lvl1pPr>
          </a:lstStyle>
          <a:p>
            <a:pPr defTabSz="514213"/>
            <a:endParaRPr lang="en-GB" dirty="0">
              <a:cs typeface="PF Paperback Light" charset="0"/>
              <a:sym typeface="Gill Sans" charset="0"/>
            </a:endParaRPr>
          </a:p>
        </p:txBody>
      </p:sp>
    </p:spTree>
    <p:extLst>
      <p:ext uri="{BB962C8B-B14F-4D97-AF65-F5344CB8AC3E}">
        <p14:creationId xmlns:p14="http://schemas.microsoft.com/office/powerpoint/2010/main" val="134243302"/>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Spalter nur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237" y="368300"/>
            <a:ext cx="8137525" cy="490921"/>
          </a:xfrm>
        </p:spPr>
        <p:txBody>
          <a:bodyPr rIns="0" bIns="0" anchor="t" anchorCtr="0">
            <a:normAutofit/>
          </a:bodyPr>
          <a:lstStyle>
            <a:lvl1pPr>
              <a:defRPr sz="3200" baseline="0">
                <a:solidFill>
                  <a:srgbClr val="FF7900"/>
                </a:solidFill>
              </a:defRPr>
            </a:lvl1pPr>
          </a:lstStyle>
          <a:p>
            <a:r>
              <a:rPr lang="de-DE" dirty="0"/>
              <a:t>Folientitel durch Klicken bearbeiten</a:t>
            </a:r>
            <a:endParaRPr lang="en-US" dirty="0"/>
          </a:p>
        </p:txBody>
      </p:sp>
      <p:sp>
        <p:nvSpPr>
          <p:cNvPr id="6" name="Slide Number Placeholder 5"/>
          <p:cNvSpPr>
            <a:spLocks noGrp="1"/>
          </p:cNvSpPr>
          <p:nvPr>
            <p:ph type="sldNum" sz="quarter" idx="12"/>
          </p:nvPr>
        </p:nvSpPr>
        <p:spPr/>
        <p:txBody>
          <a:bodyPr/>
          <a:lstStyle/>
          <a:p>
            <a:fld id="{A6467279-1C4C-D949-8120-26D4D3C331E6}" type="slidenum">
              <a:rPr lang="de-DE" smtClean="0"/>
              <a:t>‹Nr.›</a:t>
            </a:fld>
            <a:endParaRPr lang="de-DE" dirty="0"/>
          </a:p>
        </p:txBody>
      </p:sp>
      <p:sp>
        <p:nvSpPr>
          <p:cNvPr id="7" name="Subtitle 2">
            <a:extLst>
              <a:ext uri="{FF2B5EF4-FFF2-40B4-BE49-F238E27FC236}">
                <a16:creationId xmlns:a16="http://schemas.microsoft.com/office/drawing/2014/main" id="{E0528DE4-945B-4B4B-8E96-5149F1E4F447}"/>
              </a:ext>
            </a:extLst>
          </p:cNvPr>
          <p:cNvSpPr>
            <a:spLocks noGrp="1"/>
          </p:cNvSpPr>
          <p:nvPr>
            <p:ph type="subTitle" idx="13" hasCustomPrompt="1"/>
          </p:nvPr>
        </p:nvSpPr>
        <p:spPr>
          <a:xfrm>
            <a:off x="503237" y="882869"/>
            <a:ext cx="8137525" cy="599090"/>
          </a:xfrm>
          <a:prstGeom prst="rect">
            <a:avLst/>
          </a:prstGeom>
        </p:spPr>
        <p:txBody>
          <a:bodyPr lIns="0" tIns="0" rIns="0">
            <a:normAutofit/>
          </a:bodyPr>
          <a:lstStyle>
            <a:lvl1pPr marL="0" indent="0" algn="l">
              <a:buNone/>
              <a:defRPr sz="2500" b="1" baseline="0">
                <a:solidFill>
                  <a:srgbClr val="00335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Folienuntertitel durch Klicken bearbeiten</a:t>
            </a:r>
            <a:endParaRPr lang="en-US" dirty="0"/>
          </a:p>
        </p:txBody>
      </p:sp>
      <p:sp>
        <p:nvSpPr>
          <p:cNvPr id="9" name="Textplatzhalter 8">
            <a:extLst>
              <a:ext uri="{FF2B5EF4-FFF2-40B4-BE49-F238E27FC236}">
                <a16:creationId xmlns:a16="http://schemas.microsoft.com/office/drawing/2014/main" id="{64D51A3A-2167-FC44-80D2-9DA523D98D85}"/>
              </a:ext>
            </a:extLst>
          </p:cNvPr>
          <p:cNvSpPr>
            <a:spLocks noGrp="1"/>
          </p:cNvSpPr>
          <p:nvPr>
            <p:ph type="body" sz="quarter" idx="14" hasCustomPrompt="1"/>
          </p:nvPr>
        </p:nvSpPr>
        <p:spPr>
          <a:xfrm>
            <a:off x="503238" y="1733549"/>
            <a:ext cx="8137524" cy="3744967"/>
          </a:xfrm>
          <a:prstGeom prst="rect">
            <a:avLst/>
          </a:prstGeom>
        </p:spPr>
        <p:txBody>
          <a:bodyPr lIns="0" tIns="0" rIns="0" bIns="0" numCol="2" spcCol="288000">
            <a:noAutofit/>
          </a:bodyPr>
          <a:lstStyle>
            <a:lvl1pPr marL="0" indent="0">
              <a:lnSpc>
                <a:spcPts val="2200"/>
              </a:lnSpc>
              <a:buNone/>
              <a:defRPr sz="1600">
                <a:solidFill>
                  <a:srgbClr val="003359"/>
                </a:solidFill>
              </a:defRPr>
            </a:lvl1pPr>
          </a:lstStyle>
          <a:p>
            <a:r>
              <a:rPr lang="de-DE" dirty="0"/>
              <a:t>2-Spalter 50/50 Text/Text Arial 16 Zeilenabstand (ZA) 20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lernal</a:t>
            </a:r>
            <a:r>
              <a:rPr lang="de-DE" dirty="0"/>
              <a:t>. Das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p>
        </p:txBody>
      </p:sp>
      <p:sp>
        <p:nvSpPr>
          <p:cNvPr id="3" name="Fußzeilenplatzhalter 2">
            <a:extLst>
              <a:ext uri="{FF2B5EF4-FFF2-40B4-BE49-F238E27FC236}">
                <a16:creationId xmlns:a16="http://schemas.microsoft.com/office/drawing/2014/main" id="{A7648B50-7D88-2649-80F6-DAEC9B0CA504}"/>
              </a:ext>
            </a:extLst>
          </p:cNvPr>
          <p:cNvSpPr>
            <a:spLocks noGrp="1"/>
          </p:cNvSpPr>
          <p:nvPr>
            <p:ph type="ftr" sz="quarter" idx="15"/>
          </p:nvPr>
        </p:nvSpPr>
        <p:spPr/>
        <p:txBody>
          <a:bodyPr/>
          <a:lstStyle/>
          <a:p>
            <a:endParaRPr lang="de-DE" dirty="0"/>
          </a:p>
        </p:txBody>
      </p:sp>
    </p:spTree>
    <p:extLst>
      <p:ext uri="{BB962C8B-B14F-4D97-AF65-F5344CB8AC3E}">
        <p14:creationId xmlns:p14="http://schemas.microsoft.com/office/powerpoint/2010/main" val="22974214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8" name="Rectangle 5"/>
          <p:cNvSpPr>
            <a:spLocks noGrp="1" noChangeArrowheads="1"/>
          </p:cNvSpPr>
          <p:nvPr>
            <p:ph type="ftr" sz="quarter" idx="11"/>
          </p:nvPr>
        </p:nvSpPr>
        <p:spPr/>
        <p:txBody>
          <a:bodyPr/>
          <a:lstStyle>
            <a:lvl1pPr>
              <a:defRPr/>
            </a:lvl1pPr>
          </a:lstStyle>
          <a:p>
            <a:pPr>
              <a:defRPr/>
            </a:pPr>
            <a:r>
              <a:rPr lang="de-DE" dirty="0"/>
              <a:t>www.tu-ilmenau.de</a:t>
            </a:r>
          </a:p>
        </p:txBody>
      </p:sp>
      <p:sp>
        <p:nvSpPr>
          <p:cNvPr id="9" name="Rectangle 6"/>
          <p:cNvSpPr>
            <a:spLocks noGrp="1" noChangeArrowheads="1"/>
          </p:cNvSpPr>
          <p:nvPr>
            <p:ph type="sldNum" sz="quarter" idx="12"/>
          </p:nvPr>
        </p:nvSpPr>
        <p:spPr/>
        <p:txBody>
          <a:bodyPr/>
          <a:lstStyle>
            <a:lvl1pPr>
              <a:defRPr/>
            </a:lvl1pPr>
          </a:lstStyle>
          <a:p>
            <a:pPr>
              <a:defRPr/>
            </a:pPr>
            <a:r>
              <a:rPr lang="de-DE" dirty="0"/>
              <a:t>Seite </a:t>
            </a:r>
            <a:fld id="{F2358806-D8C3-4CA5-847F-3DFD56CFE304}" type="slidenum">
              <a:rPr lang="de-DE"/>
              <a:pPr>
                <a:defRPr/>
              </a:pPr>
              <a:t>‹Nr.›</a:t>
            </a:fld>
            <a:endParaRPr lang="de-DE" dirty="0"/>
          </a:p>
        </p:txBody>
      </p:sp>
    </p:spTree>
    <p:extLst>
      <p:ext uri="{BB962C8B-B14F-4D97-AF65-F5344CB8AC3E}">
        <p14:creationId xmlns:p14="http://schemas.microsoft.com/office/powerpoint/2010/main" val="378952182"/>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97150" y="1600200"/>
            <a:ext cx="8229600" cy="4525963"/>
          </a:xfrm>
          <a:prstGeom prst="rect">
            <a:avLst/>
          </a:prstGeo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5" name="Rectangle 5"/>
          <p:cNvSpPr>
            <a:spLocks noGrp="1" noChangeArrowheads="1"/>
          </p:cNvSpPr>
          <p:nvPr>
            <p:ph type="ftr" sz="quarter" idx="11"/>
          </p:nvPr>
        </p:nvSpPr>
        <p:spPr/>
        <p:txBody>
          <a:bodyPr/>
          <a:lstStyle>
            <a:lvl1pPr>
              <a:defRPr/>
            </a:lvl1pPr>
          </a:lstStyle>
          <a:p>
            <a:pPr>
              <a:defRPr/>
            </a:pPr>
            <a:r>
              <a:rPr lang="de-DE" dirty="0"/>
              <a:t>www.tu-ilmenau.de</a:t>
            </a:r>
          </a:p>
        </p:txBody>
      </p:sp>
      <p:sp>
        <p:nvSpPr>
          <p:cNvPr id="6" name="Rectangle 6"/>
          <p:cNvSpPr>
            <a:spLocks noGrp="1" noChangeArrowheads="1"/>
          </p:cNvSpPr>
          <p:nvPr>
            <p:ph type="sldNum" sz="quarter" idx="12"/>
          </p:nvPr>
        </p:nvSpPr>
        <p:spPr/>
        <p:txBody>
          <a:bodyPr/>
          <a:lstStyle>
            <a:lvl1pPr>
              <a:defRPr/>
            </a:lvl1pPr>
          </a:lstStyle>
          <a:p>
            <a:pPr>
              <a:defRPr/>
            </a:pPr>
            <a:r>
              <a:rPr lang="de-DE" dirty="0"/>
              <a:t>Seite </a:t>
            </a:r>
            <a:fld id="{EA0D7A86-75AE-40BD-A7DE-8CE43AFF3009}" type="slidenum">
              <a:rPr lang="de-DE"/>
              <a:pPr>
                <a:defRPr/>
              </a:pPr>
              <a:t>‹Nr.›</a:t>
            </a:fld>
            <a:endParaRPr lang="de-DE" dirty="0"/>
          </a:p>
        </p:txBody>
      </p:sp>
    </p:spTree>
    <p:extLst>
      <p:ext uri="{BB962C8B-B14F-4D97-AF65-F5344CB8AC3E}">
        <p14:creationId xmlns:p14="http://schemas.microsoft.com/office/powerpoint/2010/main" val="176076493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p:txBody>
          <a:bodyPr/>
          <a:lstStyle>
            <a:lvl1pPr>
              <a:defRPr/>
            </a:lvl1pPr>
          </a:lstStyle>
          <a:p>
            <a:pPr>
              <a:defRPr/>
            </a:pPr>
            <a:r>
              <a:rPr lang="de-DE" dirty="0"/>
              <a:t>www.tu-ilmenau.de</a:t>
            </a:r>
          </a:p>
        </p:txBody>
      </p:sp>
      <p:sp>
        <p:nvSpPr>
          <p:cNvPr id="4" name="Rectangle 6"/>
          <p:cNvSpPr>
            <a:spLocks noGrp="1" noChangeArrowheads="1"/>
          </p:cNvSpPr>
          <p:nvPr>
            <p:ph type="sldNum" sz="quarter" idx="12"/>
          </p:nvPr>
        </p:nvSpPr>
        <p:spPr/>
        <p:txBody>
          <a:bodyPr/>
          <a:lstStyle>
            <a:lvl1pPr>
              <a:defRPr/>
            </a:lvl1pPr>
          </a:lstStyle>
          <a:p>
            <a:pPr>
              <a:defRPr/>
            </a:pPr>
            <a:r>
              <a:rPr lang="de-DE" dirty="0"/>
              <a:t>Seite </a:t>
            </a:r>
            <a:fld id="{EFC97D4C-8DDB-44B4-B504-A023093F4EF0}" type="slidenum">
              <a:rPr lang="de-DE"/>
              <a:pPr>
                <a:defRPr/>
              </a:pPr>
              <a:t>‹Nr.›</a:t>
            </a:fld>
            <a:endParaRPr lang="de-DE" dirty="0"/>
          </a:p>
        </p:txBody>
      </p:sp>
    </p:spTree>
    <p:extLst>
      <p:ext uri="{BB962C8B-B14F-4D97-AF65-F5344CB8AC3E}">
        <p14:creationId xmlns:p14="http://schemas.microsoft.com/office/powerpoint/2010/main" val="23246539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Spalter nur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237" y="368300"/>
            <a:ext cx="8137525" cy="490921"/>
          </a:xfrm>
        </p:spPr>
        <p:txBody>
          <a:bodyPr rIns="0" bIns="0" anchor="t" anchorCtr="0">
            <a:normAutofit/>
          </a:bodyPr>
          <a:lstStyle>
            <a:lvl1pPr>
              <a:defRPr sz="3200" baseline="0">
                <a:solidFill>
                  <a:srgbClr val="FF7900"/>
                </a:solidFill>
              </a:defRPr>
            </a:lvl1pPr>
          </a:lstStyle>
          <a:p>
            <a:r>
              <a:rPr lang="de-DE" dirty="0"/>
              <a:t>Folientitel durch Klicken bearbeiten</a:t>
            </a:r>
            <a:endParaRPr lang="en-US" dirty="0"/>
          </a:p>
        </p:txBody>
      </p:sp>
      <p:sp>
        <p:nvSpPr>
          <p:cNvPr id="6" name="Slide Number Placeholder 5"/>
          <p:cNvSpPr>
            <a:spLocks noGrp="1"/>
          </p:cNvSpPr>
          <p:nvPr>
            <p:ph type="sldNum" sz="quarter" idx="12"/>
          </p:nvPr>
        </p:nvSpPr>
        <p:spPr/>
        <p:txBody>
          <a:bodyPr/>
          <a:lstStyle/>
          <a:p>
            <a:fld id="{A6467279-1C4C-D949-8120-26D4D3C331E6}" type="slidenum">
              <a:rPr lang="de-DE" smtClean="0"/>
              <a:t>‹Nr.›</a:t>
            </a:fld>
            <a:endParaRPr lang="de-DE" dirty="0"/>
          </a:p>
        </p:txBody>
      </p:sp>
      <p:sp>
        <p:nvSpPr>
          <p:cNvPr id="7" name="Subtitle 2">
            <a:extLst>
              <a:ext uri="{FF2B5EF4-FFF2-40B4-BE49-F238E27FC236}">
                <a16:creationId xmlns:a16="http://schemas.microsoft.com/office/drawing/2014/main" id="{E0528DE4-945B-4B4B-8E96-5149F1E4F447}"/>
              </a:ext>
            </a:extLst>
          </p:cNvPr>
          <p:cNvSpPr>
            <a:spLocks noGrp="1"/>
          </p:cNvSpPr>
          <p:nvPr>
            <p:ph type="subTitle" idx="13" hasCustomPrompt="1"/>
          </p:nvPr>
        </p:nvSpPr>
        <p:spPr>
          <a:xfrm>
            <a:off x="503237" y="882869"/>
            <a:ext cx="8137525" cy="599090"/>
          </a:xfrm>
          <a:prstGeom prst="rect">
            <a:avLst/>
          </a:prstGeom>
        </p:spPr>
        <p:txBody>
          <a:bodyPr lIns="0" tIns="0" rIns="0">
            <a:normAutofit/>
          </a:bodyPr>
          <a:lstStyle>
            <a:lvl1pPr marL="0" indent="0" algn="l">
              <a:buNone/>
              <a:defRPr sz="2500" b="1" baseline="0">
                <a:solidFill>
                  <a:srgbClr val="00335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Folienuntertitel durch Klicken bearbeiten</a:t>
            </a:r>
            <a:endParaRPr lang="en-US" dirty="0"/>
          </a:p>
        </p:txBody>
      </p:sp>
      <p:sp>
        <p:nvSpPr>
          <p:cNvPr id="9" name="Textplatzhalter 8">
            <a:extLst>
              <a:ext uri="{FF2B5EF4-FFF2-40B4-BE49-F238E27FC236}">
                <a16:creationId xmlns:a16="http://schemas.microsoft.com/office/drawing/2014/main" id="{64D51A3A-2167-FC44-80D2-9DA523D98D85}"/>
              </a:ext>
            </a:extLst>
          </p:cNvPr>
          <p:cNvSpPr>
            <a:spLocks noGrp="1"/>
          </p:cNvSpPr>
          <p:nvPr>
            <p:ph type="body" sz="quarter" idx="14" hasCustomPrompt="1"/>
          </p:nvPr>
        </p:nvSpPr>
        <p:spPr>
          <a:xfrm>
            <a:off x="503238" y="1733549"/>
            <a:ext cx="8137524" cy="3744967"/>
          </a:xfrm>
          <a:prstGeom prst="rect">
            <a:avLst/>
          </a:prstGeom>
        </p:spPr>
        <p:txBody>
          <a:bodyPr lIns="0" tIns="0" rIns="0" bIns="0" numCol="1" spcCol="288000">
            <a:noAutofit/>
          </a:bodyPr>
          <a:lstStyle>
            <a:lvl1pPr marL="0" indent="0">
              <a:lnSpc>
                <a:spcPts val="2200"/>
              </a:lnSpc>
              <a:buNone/>
              <a:defRPr sz="1600">
                <a:solidFill>
                  <a:srgbClr val="003359"/>
                </a:solidFill>
              </a:defRPr>
            </a:lvl1pPr>
          </a:lstStyle>
          <a:p>
            <a:r>
              <a:rPr lang="de-DE" dirty="0"/>
              <a:t>1</a:t>
            </a:r>
            <a:r>
              <a:rPr lang="de-DE" dirty="0" smtClean="0"/>
              <a:t>-Spalter Text/Text </a:t>
            </a:r>
            <a:r>
              <a:rPr lang="de-DE" dirty="0"/>
              <a:t>Arial 16 Zeilenabstand (ZA) 20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lernal</a:t>
            </a:r>
            <a:r>
              <a:rPr lang="de-DE" dirty="0"/>
              <a:t>. Das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p>
        </p:txBody>
      </p:sp>
      <p:sp>
        <p:nvSpPr>
          <p:cNvPr id="3" name="Fußzeilenplatzhalter 2">
            <a:extLst>
              <a:ext uri="{FF2B5EF4-FFF2-40B4-BE49-F238E27FC236}">
                <a16:creationId xmlns:a16="http://schemas.microsoft.com/office/drawing/2014/main" id="{A7648B50-7D88-2649-80F6-DAEC9B0CA504}"/>
              </a:ext>
            </a:extLst>
          </p:cNvPr>
          <p:cNvSpPr>
            <a:spLocks noGrp="1"/>
          </p:cNvSpPr>
          <p:nvPr>
            <p:ph type="ftr" sz="quarter" idx="15"/>
          </p:nvPr>
        </p:nvSpPr>
        <p:spPr/>
        <p:txBody>
          <a:bodyPr/>
          <a:lstStyle/>
          <a:p>
            <a:endParaRPr lang="de-DE" dirty="0"/>
          </a:p>
        </p:txBody>
      </p:sp>
    </p:spTree>
    <p:extLst>
      <p:ext uri="{BB962C8B-B14F-4D97-AF65-F5344CB8AC3E}">
        <p14:creationId xmlns:p14="http://schemas.microsoft.com/office/powerpoint/2010/main" val="3641448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Spalter 4 Bilder +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238" y="368300"/>
            <a:ext cx="8137524" cy="489365"/>
          </a:xfrm>
        </p:spPr>
        <p:txBody>
          <a:bodyPr/>
          <a:lstStyle>
            <a:lvl1pPr>
              <a:defRPr>
                <a:solidFill>
                  <a:srgbClr val="FF7900"/>
                </a:solidFill>
              </a:defRPr>
            </a:lvl1pPr>
          </a:lstStyle>
          <a:p>
            <a:r>
              <a:rPr lang="de-DE" dirty="0"/>
              <a:t>Folientitel durch Klicken bearbeiten</a:t>
            </a:r>
            <a:endParaRPr lang="en-US" dirty="0"/>
          </a:p>
        </p:txBody>
      </p:sp>
      <p:sp>
        <p:nvSpPr>
          <p:cNvPr id="6" name="Slide Number Placeholder 5"/>
          <p:cNvSpPr>
            <a:spLocks noGrp="1"/>
          </p:cNvSpPr>
          <p:nvPr>
            <p:ph type="sldNum" sz="quarter" idx="12"/>
          </p:nvPr>
        </p:nvSpPr>
        <p:spPr/>
        <p:txBody>
          <a:bodyPr/>
          <a:lstStyle/>
          <a:p>
            <a:fld id="{A6467279-1C4C-D949-8120-26D4D3C331E6}" type="slidenum">
              <a:rPr lang="de-DE" smtClean="0"/>
              <a:t>‹Nr.›</a:t>
            </a:fld>
            <a:endParaRPr lang="de-DE" dirty="0"/>
          </a:p>
        </p:txBody>
      </p:sp>
      <p:sp>
        <p:nvSpPr>
          <p:cNvPr id="11" name="Subtitle 2">
            <a:extLst>
              <a:ext uri="{FF2B5EF4-FFF2-40B4-BE49-F238E27FC236}">
                <a16:creationId xmlns:a16="http://schemas.microsoft.com/office/drawing/2014/main" id="{262F8F74-454F-8E43-B9A5-F5FF939B56D9}"/>
              </a:ext>
            </a:extLst>
          </p:cNvPr>
          <p:cNvSpPr>
            <a:spLocks noGrp="1"/>
          </p:cNvSpPr>
          <p:nvPr>
            <p:ph type="subTitle" idx="1" hasCustomPrompt="1"/>
          </p:nvPr>
        </p:nvSpPr>
        <p:spPr>
          <a:xfrm>
            <a:off x="503237" y="882869"/>
            <a:ext cx="8137525" cy="599090"/>
          </a:xfrm>
          <a:prstGeom prst="rect">
            <a:avLst/>
          </a:prstGeom>
        </p:spPr>
        <p:txBody>
          <a:bodyPr lIns="0" tIns="0" rIns="0">
            <a:normAutofit/>
          </a:bodyPr>
          <a:lstStyle>
            <a:lvl1pPr marL="0" indent="0" algn="l">
              <a:buNone/>
              <a:defRPr sz="2500" b="1">
                <a:solidFill>
                  <a:srgbClr val="00335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Folienuntertitel durch Klicken bearbeiten </a:t>
            </a:r>
            <a:endParaRPr lang="en-US" dirty="0"/>
          </a:p>
        </p:txBody>
      </p:sp>
      <p:sp>
        <p:nvSpPr>
          <p:cNvPr id="12" name="Textplatzhalter 8">
            <a:extLst>
              <a:ext uri="{FF2B5EF4-FFF2-40B4-BE49-F238E27FC236}">
                <a16:creationId xmlns:a16="http://schemas.microsoft.com/office/drawing/2014/main" id="{F52EDC51-0BC4-2A48-BDA1-03DA83A123EC}"/>
              </a:ext>
            </a:extLst>
          </p:cNvPr>
          <p:cNvSpPr>
            <a:spLocks noGrp="1"/>
          </p:cNvSpPr>
          <p:nvPr>
            <p:ph type="body" sz="quarter" idx="14" hasCustomPrompt="1"/>
          </p:nvPr>
        </p:nvSpPr>
        <p:spPr>
          <a:xfrm>
            <a:off x="6120762" y="1746008"/>
            <a:ext cx="2520000" cy="3938392"/>
          </a:xfrm>
          <a:prstGeom prst="rect">
            <a:avLst/>
          </a:prstGeom>
        </p:spPr>
        <p:txBody>
          <a:bodyPr lIns="0" tIns="0" rIns="0" bIns="0">
            <a:noAutofit/>
          </a:bodyPr>
          <a:lstStyle>
            <a:lvl1pPr marL="0" indent="0">
              <a:lnSpc>
                <a:spcPts val="2200"/>
              </a:lnSpc>
              <a:buNone/>
              <a:defRPr sz="1600">
                <a:solidFill>
                  <a:srgbClr val="003359"/>
                </a:solidFill>
              </a:defRPr>
            </a:lvl1pPr>
          </a:lstStyle>
          <a:p>
            <a:r>
              <a:rPr lang="de-DE" dirty="0"/>
              <a:t>3-Spalter Text/Bild </a:t>
            </a:r>
            <a:br>
              <a:rPr lang="de-DE" dirty="0"/>
            </a:br>
            <a:r>
              <a:rPr lang="de-DE" dirty="0"/>
              <a:t>Arial 16 Zeilenabstand (ZA) 20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so die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lernal</a:t>
            </a:r>
            <a:r>
              <a:rPr lang="de-DE" dirty="0"/>
              <a:t>. Mustertext so die so die </a:t>
            </a:r>
            <a:r>
              <a:rPr lang="de-DE" dirty="0" err="1"/>
              <a:t>temporum</a:t>
            </a:r>
            <a:r>
              <a:rPr lang="de-DE" dirty="0"/>
              <a:t> so </a:t>
            </a:r>
            <a:r>
              <a:rPr lang="de-DE" dirty="0" err="1"/>
              <a:t>lobisamium</a:t>
            </a:r>
            <a:r>
              <a:rPr lang="de-DE" dirty="0"/>
              <a:t> Mustertext </a:t>
            </a:r>
            <a:r>
              <a:rPr lang="de-DE" dirty="0" err="1"/>
              <a:t>lernal</a:t>
            </a:r>
            <a:r>
              <a:rPr lang="de-DE" dirty="0"/>
              <a:t>.</a:t>
            </a:r>
          </a:p>
        </p:txBody>
      </p:sp>
      <p:sp>
        <p:nvSpPr>
          <p:cNvPr id="14" name="Bildplatzhalter 13">
            <a:extLst>
              <a:ext uri="{FF2B5EF4-FFF2-40B4-BE49-F238E27FC236}">
                <a16:creationId xmlns:a16="http://schemas.microsoft.com/office/drawing/2014/main" id="{85195476-40A0-FE40-88FE-FD4F4E2F2FDE}"/>
              </a:ext>
            </a:extLst>
          </p:cNvPr>
          <p:cNvSpPr>
            <a:spLocks noGrp="1"/>
          </p:cNvSpPr>
          <p:nvPr>
            <p:ph type="pic" sz="quarter" idx="15" hasCustomPrompt="1"/>
          </p:nvPr>
        </p:nvSpPr>
        <p:spPr>
          <a:xfrm>
            <a:off x="518837" y="1745779"/>
            <a:ext cx="2520000" cy="1800225"/>
          </a:xfrm>
          <a:prstGeom prst="rect">
            <a:avLst/>
          </a:prstGeom>
          <a:blipFill>
            <a:blip r:embed="rId2"/>
            <a:stretch>
              <a:fillRect/>
            </a:stretch>
          </a:blipFill>
        </p:spPr>
        <p:txBody>
          <a:bodyPr/>
          <a:lstStyle>
            <a:lvl1pPr>
              <a:defRPr sz="1600">
                <a:solidFill>
                  <a:schemeClr val="bg1"/>
                </a:solidFill>
              </a:defRPr>
            </a:lvl1pPr>
          </a:lstStyle>
          <a:p>
            <a:r>
              <a:rPr lang="de-DE" dirty="0"/>
              <a:t>Bild durch Klicken auf Symbol in Bildmitte hinzufügen</a:t>
            </a:r>
          </a:p>
        </p:txBody>
      </p:sp>
      <p:sp>
        <p:nvSpPr>
          <p:cNvPr id="15" name="Bildplatzhalter 13">
            <a:extLst>
              <a:ext uri="{FF2B5EF4-FFF2-40B4-BE49-F238E27FC236}">
                <a16:creationId xmlns:a16="http://schemas.microsoft.com/office/drawing/2014/main" id="{D9424FB2-13F3-0C47-8536-EC3CDE89D996}"/>
              </a:ext>
            </a:extLst>
          </p:cNvPr>
          <p:cNvSpPr>
            <a:spLocks noGrp="1"/>
          </p:cNvSpPr>
          <p:nvPr>
            <p:ph type="pic" sz="quarter" idx="16" hasCustomPrompt="1"/>
          </p:nvPr>
        </p:nvSpPr>
        <p:spPr>
          <a:xfrm>
            <a:off x="3319799" y="1745779"/>
            <a:ext cx="2520000" cy="1800225"/>
          </a:xfrm>
          <a:prstGeom prst="rect">
            <a:avLst/>
          </a:prstGeom>
          <a:blipFill>
            <a:blip r:embed="rId2"/>
            <a:stretch>
              <a:fillRect/>
            </a:stretch>
          </a:blipFill>
        </p:spPr>
        <p:txBody>
          <a:bodyPr/>
          <a:lstStyle>
            <a:lvl1pPr>
              <a:defRPr sz="1600">
                <a:solidFill>
                  <a:schemeClr val="bg1"/>
                </a:solidFill>
              </a:defRPr>
            </a:lvl1pPr>
          </a:lstStyle>
          <a:p>
            <a:r>
              <a:rPr lang="de-DE" dirty="0"/>
              <a:t>Bild durch Klicken auf Symbol in Bildmitte hinzufügen</a:t>
            </a:r>
          </a:p>
        </p:txBody>
      </p:sp>
      <p:sp>
        <p:nvSpPr>
          <p:cNvPr id="16" name="Bildplatzhalter 13">
            <a:extLst>
              <a:ext uri="{FF2B5EF4-FFF2-40B4-BE49-F238E27FC236}">
                <a16:creationId xmlns:a16="http://schemas.microsoft.com/office/drawing/2014/main" id="{C6C23CB3-02EA-3E4C-B5BD-D4F8047E1CFD}"/>
              </a:ext>
            </a:extLst>
          </p:cNvPr>
          <p:cNvSpPr>
            <a:spLocks noGrp="1"/>
          </p:cNvSpPr>
          <p:nvPr>
            <p:ph type="pic" sz="quarter" idx="17" hasCustomPrompt="1"/>
          </p:nvPr>
        </p:nvSpPr>
        <p:spPr>
          <a:xfrm>
            <a:off x="518837" y="3763138"/>
            <a:ext cx="2520000" cy="1800225"/>
          </a:xfrm>
          <a:prstGeom prst="rect">
            <a:avLst/>
          </a:prstGeom>
          <a:blipFill>
            <a:blip r:embed="rId2"/>
            <a:stretch>
              <a:fillRect/>
            </a:stretch>
          </a:blipFill>
        </p:spPr>
        <p:txBody>
          <a:bodyPr/>
          <a:lstStyle>
            <a:lvl1pPr>
              <a:defRPr sz="1600" baseline="0">
                <a:solidFill>
                  <a:schemeClr val="bg1"/>
                </a:solidFill>
              </a:defRPr>
            </a:lvl1pPr>
          </a:lstStyle>
          <a:p>
            <a:r>
              <a:rPr lang="de-DE" dirty="0"/>
              <a:t>Bild durch Klicken auf Symbol in Bildmitte hinzufügen</a:t>
            </a:r>
          </a:p>
        </p:txBody>
      </p:sp>
      <p:sp>
        <p:nvSpPr>
          <p:cNvPr id="17" name="Bildplatzhalter 13">
            <a:extLst>
              <a:ext uri="{FF2B5EF4-FFF2-40B4-BE49-F238E27FC236}">
                <a16:creationId xmlns:a16="http://schemas.microsoft.com/office/drawing/2014/main" id="{92CBFA22-1E4B-2341-8599-848B5D342144}"/>
              </a:ext>
            </a:extLst>
          </p:cNvPr>
          <p:cNvSpPr>
            <a:spLocks noGrp="1"/>
          </p:cNvSpPr>
          <p:nvPr>
            <p:ph type="pic" sz="quarter" idx="18" hasCustomPrompt="1"/>
          </p:nvPr>
        </p:nvSpPr>
        <p:spPr>
          <a:xfrm>
            <a:off x="3319799" y="3763137"/>
            <a:ext cx="2520000" cy="1800225"/>
          </a:xfrm>
          <a:prstGeom prst="rect">
            <a:avLst/>
          </a:prstGeom>
          <a:blipFill>
            <a:blip r:embed="rId2"/>
            <a:stretch>
              <a:fillRect/>
            </a:stretch>
          </a:blipFill>
        </p:spPr>
        <p:txBody>
          <a:bodyPr/>
          <a:lstStyle>
            <a:lvl1pPr>
              <a:defRPr sz="1600">
                <a:solidFill>
                  <a:schemeClr val="bg1"/>
                </a:solidFill>
              </a:defRPr>
            </a:lvl1pPr>
          </a:lstStyle>
          <a:p>
            <a:r>
              <a:rPr lang="de-DE" dirty="0"/>
              <a:t>Bild durch Klicken auf Symbol in Bildmitte hinzufügen</a:t>
            </a:r>
          </a:p>
        </p:txBody>
      </p:sp>
      <p:sp>
        <p:nvSpPr>
          <p:cNvPr id="18" name="Fußzeilenplatzhalter 17">
            <a:extLst>
              <a:ext uri="{FF2B5EF4-FFF2-40B4-BE49-F238E27FC236}">
                <a16:creationId xmlns:a16="http://schemas.microsoft.com/office/drawing/2014/main" id="{6E365996-3D89-DE4B-BB96-AC560EE2E0DE}"/>
              </a:ext>
            </a:extLst>
          </p:cNvPr>
          <p:cNvSpPr>
            <a:spLocks noGrp="1"/>
          </p:cNvSpPr>
          <p:nvPr>
            <p:ph type="ftr" sz="quarter" idx="19"/>
          </p:nvPr>
        </p:nvSpPr>
        <p:spPr/>
        <p:txBody>
          <a:bodyPr/>
          <a:lstStyle/>
          <a:p>
            <a:endParaRPr lang="de-DE" dirty="0"/>
          </a:p>
        </p:txBody>
      </p:sp>
    </p:spTree>
    <p:extLst>
      <p:ext uri="{BB962C8B-B14F-4D97-AF65-F5344CB8AC3E}">
        <p14:creationId xmlns:p14="http://schemas.microsoft.com/office/powerpoint/2010/main" val="3839639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Spalter Aufzählung + Bi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467279-1C4C-D949-8120-26D4D3C331E6}" type="slidenum">
              <a:rPr lang="de-DE" smtClean="0"/>
              <a:t>‹Nr.›</a:t>
            </a:fld>
            <a:endParaRPr lang="de-DE" dirty="0"/>
          </a:p>
        </p:txBody>
      </p:sp>
      <p:sp>
        <p:nvSpPr>
          <p:cNvPr id="5" name="Titel 4">
            <a:extLst>
              <a:ext uri="{FF2B5EF4-FFF2-40B4-BE49-F238E27FC236}">
                <a16:creationId xmlns:a16="http://schemas.microsoft.com/office/drawing/2014/main" id="{C207BEA7-17EC-0548-AF7E-32061B0CDF4C}"/>
              </a:ext>
            </a:extLst>
          </p:cNvPr>
          <p:cNvSpPr>
            <a:spLocks noGrp="1"/>
          </p:cNvSpPr>
          <p:nvPr>
            <p:ph type="title" hasCustomPrompt="1"/>
          </p:nvPr>
        </p:nvSpPr>
        <p:spPr>
          <a:xfrm>
            <a:off x="503238" y="368300"/>
            <a:ext cx="8137524" cy="489365"/>
          </a:xfrm>
        </p:spPr>
        <p:txBody>
          <a:bodyPr/>
          <a:lstStyle>
            <a:lvl1pPr>
              <a:defRPr>
                <a:solidFill>
                  <a:srgbClr val="FF7900"/>
                </a:solidFill>
              </a:defRPr>
            </a:lvl1pPr>
          </a:lstStyle>
          <a:p>
            <a:r>
              <a:rPr lang="de-DE" dirty="0"/>
              <a:t>Folientitel durch Klicken bearbeiten</a:t>
            </a:r>
          </a:p>
        </p:txBody>
      </p:sp>
      <p:sp>
        <p:nvSpPr>
          <p:cNvPr id="6" name="Subtitle 2">
            <a:extLst>
              <a:ext uri="{FF2B5EF4-FFF2-40B4-BE49-F238E27FC236}">
                <a16:creationId xmlns:a16="http://schemas.microsoft.com/office/drawing/2014/main" id="{3A0EB51A-AF87-F543-B3EB-644B0FBF610E}"/>
              </a:ext>
            </a:extLst>
          </p:cNvPr>
          <p:cNvSpPr>
            <a:spLocks noGrp="1"/>
          </p:cNvSpPr>
          <p:nvPr>
            <p:ph type="subTitle" idx="13" hasCustomPrompt="1"/>
          </p:nvPr>
        </p:nvSpPr>
        <p:spPr>
          <a:xfrm>
            <a:off x="503237" y="882869"/>
            <a:ext cx="8137525" cy="599090"/>
          </a:xfrm>
          <a:prstGeom prst="rect">
            <a:avLst/>
          </a:prstGeom>
        </p:spPr>
        <p:txBody>
          <a:bodyPr lIns="0" tIns="0" rIns="0">
            <a:normAutofit/>
          </a:bodyPr>
          <a:lstStyle>
            <a:lvl1pPr marL="0" indent="0" algn="l">
              <a:buNone/>
              <a:defRPr sz="2500" b="1">
                <a:solidFill>
                  <a:srgbClr val="00335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Folienuntertitel durch Klicken bearbeiten</a:t>
            </a:r>
            <a:endParaRPr lang="en-US" dirty="0"/>
          </a:p>
        </p:txBody>
      </p:sp>
      <p:sp>
        <p:nvSpPr>
          <p:cNvPr id="8" name="Bildplatzhalter 13">
            <a:extLst>
              <a:ext uri="{FF2B5EF4-FFF2-40B4-BE49-F238E27FC236}">
                <a16:creationId xmlns:a16="http://schemas.microsoft.com/office/drawing/2014/main" id="{E7BC7DA6-D552-B345-8579-EC080E03EA30}"/>
              </a:ext>
            </a:extLst>
          </p:cNvPr>
          <p:cNvSpPr>
            <a:spLocks noGrp="1"/>
          </p:cNvSpPr>
          <p:nvPr>
            <p:ph type="pic" sz="quarter" idx="17"/>
          </p:nvPr>
        </p:nvSpPr>
        <p:spPr>
          <a:xfrm>
            <a:off x="6120761" y="1745779"/>
            <a:ext cx="2520000" cy="1800225"/>
          </a:xfrm>
          <a:prstGeom prst="rect">
            <a:avLst/>
          </a:prstGeom>
          <a:blipFill>
            <a:blip r:embed="rId2"/>
            <a:stretch>
              <a:fillRect/>
            </a:stretch>
          </a:blipFill>
        </p:spPr>
        <p:txBody>
          <a:bodyPr/>
          <a:lstStyle/>
          <a:p>
            <a:r>
              <a:rPr lang="de-DE" dirty="0" smtClean="0"/>
              <a:t>Bild durch Klicken auf Symbol hinzufügen</a:t>
            </a:r>
            <a:endParaRPr lang="de-DE" dirty="0"/>
          </a:p>
        </p:txBody>
      </p:sp>
      <p:sp>
        <p:nvSpPr>
          <p:cNvPr id="9" name="Textplatzhalter 8">
            <a:extLst>
              <a:ext uri="{FF2B5EF4-FFF2-40B4-BE49-F238E27FC236}">
                <a16:creationId xmlns:a16="http://schemas.microsoft.com/office/drawing/2014/main" id="{21BDD8B5-C582-2142-A2A8-2220D8E22F90}"/>
              </a:ext>
            </a:extLst>
          </p:cNvPr>
          <p:cNvSpPr>
            <a:spLocks noGrp="1"/>
          </p:cNvSpPr>
          <p:nvPr>
            <p:ph type="body" sz="quarter" idx="14" hasCustomPrompt="1"/>
          </p:nvPr>
        </p:nvSpPr>
        <p:spPr>
          <a:xfrm>
            <a:off x="503238" y="1733550"/>
            <a:ext cx="3997817" cy="3938392"/>
          </a:xfrm>
          <a:prstGeom prst="rect">
            <a:avLst/>
          </a:prstGeom>
        </p:spPr>
        <p:txBody>
          <a:bodyPr lIns="0" tIns="0" rIns="0" bIns="0">
            <a:noAutofit/>
          </a:bodyPr>
          <a:lstStyle>
            <a:lvl1pPr marL="0" marR="0" indent="0" algn="l" defTabSz="914400" rtl="0" eaLnBrk="1" fontAlgn="auto" latinLnBrk="0" hangingPunct="1">
              <a:lnSpc>
                <a:spcPct val="150000"/>
              </a:lnSpc>
              <a:spcBef>
                <a:spcPts val="1000"/>
              </a:spcBef>
              <a:spcAft>
                <a:spcPts val="0"/>
              </a:spcAft>
              <a:buClr>
                <a:schemeClr val="accent1"/>
              </a:buClr>
              <a:buSzTx/>
              <a:buFont typeface="+mj-lt"/>
              <a:buNone/>
              <a:tabLst/>
              <a:defRPr sz="1600">
                <a:solidFill>
                  <a:srgbClr val="003359"/>
                </a:solidFill>
              </a:defRPr>
            </a:lvl1pPr>
            <a:lvl2pPr marL="800100" marR="0" indent="-342900" algn="l" defTabSz="914400" rtl="0" eaLnBrk="1" fontAlgn="auto" latinLnBrk="0" hangingPunct="1">
              <a:lnSpc>
                <a:spcPct val="150000"/>
              </a:lnSpc>
              <a:spcBef>
                <a:spcPts val="500"/>
              </a:spcBef>
              <a:spcAft>
                <a:spcPts val="0"/>
              </a:spcAft>
              <a:buClrTx/>
              <a:buSzTx/>
              <a:buFont typeface="+mj-lt"/>
              <a:buAutoNum type="arabicPeriod"/>
              <a:tabLst/>
              <a:defRPr sz="1600">
                <a:solidFill>
                  <a:srgbClr val="003359"/>
                </a:solidFill>
              </a:defRPr>
            </a:lvl2pPr>
          </a:lstStyle>
          <a:p>
            <a:pPr marL="342900" marR="0" lvl="0" indent="-342900" algn="l" defTabSz="914400" rtl="0" eaLnBrk="1" fontAlgn="auto" latinLnBrk="0" hangingPunct="1">
              <a:lnSpc>
                <a:spcPts val="2200"/>
              </a:lnSpc>
              <a:spcBef>
                <a:spcPts val="1000"/>
              </a:spcBef>
              <a:spcAft>
                <a:spcPts val="0"/>
              </a:spcAft>
              <a:buClr>
                <a:schemeClr val="accent1"/>
              </a:buClr>
              <a:buSzTx/>
              <a:buFont typeface="+mj-lt"/>
              <a:buAutoNum type="arabicPeriod"/>
              <a:tabLst/>
              <a:defRPr/>
            </a:pPr>
            <a:r>
              <a:rPr lang="de-DE" dirty="0"/>
              <a:t>Aufzählung Mustertext 1. Kategorie Arial</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342900" marR="0" lvl="0" indent="-342900" algn="l" defTabSz="914400" rtl="0" eaLnBrk="1" fontAlgn="auto" latinLnBrk="0" hangingPunct="1">
              <a:lnSpc>
                <a:spcPts val="2200"/>
              </a:lnSpc>
              <a:spcBef>
                <a:spcPts val="1000"/>
              </a:spcBef>
              <a:spcAft>
                <a:spcPts val="0"/>
              </a:spcAft>
              <a:buClr>
                <a:schemeClr val="accent1"/>
              </a:buClr>
              <a:buSzTx/>
              <a:buFont typeface="+mj-lt"/>
              <a:buAutoNum type="arabicPeriod"/>
              <a:tabLst/>
              <a:defRPr/>
            </a:pPr>
            <a:r>
              <a:rPr lang="de-DE" dirty="0"/>
              <a:t>Aufzählung Mustertext 1. Kategorie Arial</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342900" marR="0" lvl="0" indent="-342900" algn="l" defTabSz="914400" rtl="0" eaLnBrk="1" fontAlgn="auto" latinLnBrk="0" hangingPunct="1">
              <a:lnSpc>
                <a:spcPts val="2200"/>
              </a:lnSpc>
              <a:spcBef>
                <a:spcPts val="1000"/>
              </a:spcBef>
              <a:spcAft>
                <a:spcPts val="0"/>
              </a:spcAft>
              <a:buClr>
                <a:schemeClr val="accent1"/>
              </a:buClr>
              <a:buSzTx/>
              <a:buFont typeface="+mj-lt"/>
              <a:buAutoNum type="arabicPeriod"/>
              <a:tabLst/>
              <a:defRPr/>
            </a:pPr>
            <a:r>
              <a:rPr lang="de-DE" dirty="0"/>
              <a:t>Aufzählung Mustertext 1. Kategorie Arial</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342900" marR="0" lvl="0" indent="-342900" algn="l" defTabSz="914400" rtl="0" eaLnBrk="1" fontAlgn="auto" latinLnBrk="0" hangingPunct="1">
              <a:lnSpc>
                <a:spcPct val="90000"/>
              </a:lnSpc>
              <a:spcBef>
                <a:spcPts val="500"/>
              </a:spcBef>
              <a:spcAft>
                <a:spcPts val="0"/>
              </a:spcAft>
              <a:buClr>
                <a:schemeClr val="accent1"/>
              </a:buClr>
              <a:buSzTx/>
              <a:buFont typeface="+mj-lt"/>
              <a:buAutoNum type="arabicPeriod"/>
              <a:tabLst/>
              <a:defRPr/>
            </a:pPr>
            <a:endParaRPr lang="de-DE" dirty="0"/>
          </a:p>
          <a:p>
            <a:pPr marL="342900" marR="0" lvl="0" indent="-342900" algn="l" defTabSz="914400" rtl="0" eaLnBrk="1" fontAlgn="auto" latinLnBrk="0" hangingPunct="1">
              <a:lnSpc>
                <a:spcPct val="90000"/>
              </a:lnSpc>
              <a:spcBef>
                <a:spcPts val="500"/>
              </a:spcBef>
              <a:spcAft>
                <a:spcPts val="0"/>
              </a:spcAft>
              <a:buClr>
                <a:schemeClr val="accent1"/>
              </a:buClr>
              <a:buSzTx/>
              <a:buFont typeface="+mj-lt"/>
              <a:buAutoNum type="arabicPeriod"/>
              <a:tabLst/>
              <a:defRPr/>
            </a:pPr>
            <a:endParaRPr lang="de-DE" dirty="0"/>
          </a:p>
        </p:txBody>
      </p:sp>
      <p:sp>
        <p:nvSpPr>
          <p:cNvPr id="11" name="Bildplatzhalter 11">
            <a:extLst>
              <a:ext uri="{FF2B5EF4-FFF2-40B4-BE49-F238E27FC236}">
                <a16:creationId xmlns:a16="http://schemas.microsoft.com/office/drawing/2014/main" id="{8D53EA53-C795-2741-9196-B133E7CAF5A2}"/>
              </a:ext>
            </a:extLst>
          </p:cNvPr>
          <p:cNvSpPr>
            <a:spLocks noGrp="1"/>
          </p:cNvSpPr>
          <p:nvPr>
            <p:ph type="pic" sz="quarter" idx="15" hasCustomPrompt="1"/>
          </p:nvPr>
        </p:nvSpPr>
        <p:spPr>
          <a:xfrm>
            <a:off x="4670425" y="1733354"/>
            <a:ext cx="3970338" cy="3938588"/>
          </a:xfrm>
          <a:prstGeom prst="rect">
            <a:avLst/>
          </a:prstGeom>
          <a:blipFill>
            <a:blip r:embed="rId3"/>
            <a:stretch>
              <a:fillRect/>
            </a:stretch>
          </a:blipFill>
        </p:spPr>
        <p:txBody>
          <a:bodyPr/>
          <a:lstStyle>
            <a:lvl1pPr>
              <a:defRPr sz="1600">
                <a:solidFill>
                  <a:schemeClr val="bg1"/>
                </a:solidFill>
              </a:defRPr>
            </a:lvl1pPr>
          </a:lstStyle>
          <a:p>
            <a:r>
              <a:rPr lang="de-DE" dirty="0"/>
              <a:t>Bild durch Klicken auf Symbol in Bildmitte hinzufügen</a:t>
            </a:r>
          </a:p>
        </p:txBody>
      </p:sp>
      <p:sp>
        <p:nvSpPr>
          <p:cNvPr id="12" name="Fußzeilenplatzhalter 11">
            <a:extLst>
              <a:ext uri="{FF2B5EF4-FFF2-40B4-BE49-F238E27FC236}">
                <a16:creationId xmlns:a16="http://schemas.microsoft.com/office/drawing/2014/main" id="{1FFCF335-EACB-F34A-A17C-4073D89A1AFF}"/>
              </a:ext>
            </a:extLst>
          </p:cNvPr>
          <p:cNvSpPr>
            <a:spLocks noGrp="1"/>
          </p:cNvSpPr>
          <p:nvPr>
            <p:ph type="ftr" sz="quarter" idx="18"/>
          </p:nvPr>
        </p:nvSpPr>
        <p:spPr/>
        <p:txBody>
          <a:bodyPr/>
          <a:lstStyle/>
          <a:p>
            <a:endParaRPr lang="de-DE" dirty="0"/>
          </a:p>
        </p:txBody>
      </p:sp>
    </p:spTree>
    <p:extLst>
      <p:ext uri="{BB962C8B-B14F-4D97-AF65-F5344CB8AC3E}">
        <p14:creationId xmlns:p14="http://schemas.microsoft.com/office/powerpoint/2010/main" val="3767586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Spalter Aufzählun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467279-1C4C-D949-8120-26D4D3C331E6}" type="slidenum">
              <a:rPr lang="de-DE" smtClean="0"/>
              <a:t>‹Nr.›</a:t>
            </a:fld>
            <a:endParaRPr lang="de-DE" dirty="0"/>
          </a:p>
        </p:txBody>
      </p:sp>
      <p:sp>
        <p:nvSpPr>
          <p:cNvPr id="5" name="Titel 4">
            <a:extLst>
              <a:ext uri="{FF2B5EF4-FFF2-40B4-BE49-F238E27FC236}">
                <a16:creationId xmlns:a16="http://schemas.microsoft.com/office/drawing/2014/main" id="{C207BEA7-17EC-0548-AF7E-32061B0CDF4C}"/>
              </a:ext>
            </a:extLst>
          </p:cNvPr>
          <p:cNvSpPr>
            <a:spLocks noGrp="1"/>
          </p:cNvSpPr>
          <p:nvPr>
            <p:ph type="title" hasCustomPrompt="1"/>
          </p:nvPr>
        </p:nvSpPr>
        <p:spPr>
          <a:xfrm>
            <a:off x="503238" y="368300"/>
            <a:ext cx="8137524" cy="489365"/>
          </a:xfrm>
        </p:spPr>
        <p:txBody>
          <a:bodyPr/>
          <a:lstStyle>
            <a:lvl1pPr>
              <a:defRPr>
                <a:solidFill>
                  <a:srgbClr val="FF7900"/>
                </a:solidFill>
              </a:defRPr>
            </a:lvl1pPr>
          </a:lstStyle>
          <a:p>
            <a:r>
              <a:rPr lang="de-DE" dirty="0"/>
              <a:t>Folientitel durch Klicken bearbeiten</a:t>
            </a:r>
          </a:p>
        </p:txBody>
      </p:sp>
      <p:sp>
        <p:nvSpPr>
          <p:cNvPr id="6" name="Subtitle 2">
            <a:extLst>
              <a:ext uri="{FF2B5EF4-FFF2-40B4-BE49-F238E27FC236}">
                <a16:creationId xmlns:a16="http://schemas.microsoft.com/office/drawing/2014/main" id="{3A0EB51A-AF87-F543-B3EB-644B0FBF610E}"/>
              </a:ext>
            </a:extLst>
          </p:cNvPr>
          <p:cNvSpPr>
            <a:spLocks noGrp="1"/>
          </p:cNvSpPr>
          <p:nvPr>
            <p:ph type="subTitle" idx="13" hasCustomPrompt="1"/>
          </p:nvPr>
        </p:nvSpPr>
        <p:spPr>
          <a:xfrm>
            <a:off x="503237" y="882869"/>
            <a:ext cx="8137525" cy="599090"/>
          </a:xfrm>
          <a:prstGeom prst="rect">
            <a:avLst/>
          </a:prstGeom>
        </p:spPr>
        <p:txBody>
          <a:bodyPr lIns="0" tIns="0" rIns="0">
            <a:normAutofit/>
          </a:bodyPr>
          <a:lstStyle>
            <a:lvl1pPr marL="0" indent="0" algn="l">
              <a:buNone/>
              <a:defRPr sz="2500" b="1">
                <a:solidFill>
                  <a:srgbClr val="00335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Folienuntertitel durch Klicken bearbeiten</a:t>
            </a:r>
            <a:endParaRPr lang="en-US" dirty="0"/>
          </a:p>
        </p:txBody>
      </p:sp>
      <p:sp>
        <p:nvSpPr>
          <p:cNvPr id="9" name="Textplatzhalter 8">
            <a:extLst>
              <a:ext uri="{FF2B5EF4-FFF2-40B4-BE49-F238E27FC236}">
                <a16:creationId xmlns:a16="http://schemas.microsoft.com/office/drawing/2014/main" id="{21BDD8B5-C582-2142-A2A8-2220D8E22F90}"/>
              </a:ext>
            </a:extLst>
          </p:cNvPr>
          <p:cNvSpPr>
            <a:spLocks noGrp="1"/>
          </p:cNvSpPr>
          <p:nvPr>
            <p:ph type="body" sz="quarter" idx="14" hasCustomPrompt="1"/>
          </p:nvPr>
        </p:nvSpPr>
        <p:spPr>
          <a:xfrm>
            <a:off x="503238" y="1733550"/>
            <a:ext cx="8137524" cy="3938392"/>
          </a:xfrm>
          <a:prstGeom prst="rect">
            <a:avLst/>
          </a:prstGeom>
        </p:spPr>
        <p:txBody>
          <a:bodyPr lIns="0" tIns="0" rIns="0" bIns="0">
            <a:noAutofit/>
          </a:bodyPr>
          <a:lstStyle>
            <a:lvl1pPr marL="0" marR="0" indent="0" algn="l" defTabSz="685800" rtl="0" eaLnBrk="1" fontAlgn="auto" latinLnBrk="0" hangingPunct="1">
              <a:lnSpc>
                <a:spcPct val="100000"/>
              </a:lnSpc>
              <a:spcBef>
                <a:spcPts val="1180"/>
              </a:spcBef>
              <a:spcAft>
                <a:spcPts val="0"/>
              </a:spcAft>
              <a:buClr>
                <a:srgbClr val="FF7900"/>
              </a:buClr>
              <a:buSzTx/>
              <a:buFontTx/>
              <a:buNone/>
              <a:tabLst>
                <a:tab pos="241300" algn="l"/>
              </a:tabLst>
              <a:defRPr lang="de-DE" sz="1600" kern="1200" dirty="0">
                <a:solidFill>
                  <a:srgbClr val="003359"/>
                </a:solidFill>
                <a:latin typeface="Arial"/>
                <a:ea typeface="+mn-ea"/>
                <a:cs typeface="Arial"/>
              </a:defRPr>
            </a:lvl1pPr>
            <a:lvl2pPr marL="457200" marR="0" indent="0" algn="l" defTabSz="914400" rtl="0" eaLnBrk="1" fontAlgn="auto" latinLnBrk="0" hangingPunct="1">
              <a:lnSpc>
                <a:spcPct val="150000"/>
              </a:lnSpc>
              <a:spcBef>
                <a:spcPts val="500"/>
              </a:spcBef>
              <a:spcAft>
                <a:spcPts val="0"/>
              </a:spcAft>
              <a:buClrTx/>
              <a:buSzTx/>
              <a:buFont typeface="Wingdings" panose="05000000000000000000" pitchFamily="2" charset="2"/>
              <a:buChar char="§"/>
              <a:tabLst/>
              <a:defRPr sz="1600">
                <a:solidFill>
                  <a:srgbClr val="003359"/>
                </a:solidFill>
              </a:defRPr>
            </a:lvl2pPr>
          </a:lstStyle>
          <a:p>
            <a:pPr marL="342900" marR="0" lvl="0" indent="-342900" algn="l" defTabSz="914400" rtl="0" eaLnBrk="1" fontAlgn="auto" latinLnBrk="0" hangingPunct="1">
              <a:lnSpc>
                <a:spcPts val="2200"/>
              </a:lnSpc>
              <a:spcBef>
                <a:spcPts val="1000"/>
              </a:spcBef>
              <a:spcAft>
                <a:spcPts val="0"/>
              </a:spcAft>
              <a:buClr>
                <a:schemeClr val="accent1"/>
              </a:buClr>
              <a:buSzTx/>
              <a:buFont typeface="+mj-lt"/>
              <a:buAutoNum type="arabicPeriod"/>
              <a:tabLst/>
              <a:defRPr/>
            </a:pPr>
            <a:r>
              <a:rPr lang="de-DE" dirty="0" smtClean="0"/>
              <a:t>Aufzählung </a:t>
            </a:r>
            <a:r>
              <a:rPr lang="de-DE" dirty="0"/>
              <a:t>Mustertext 1. </a:t>
            </a:r>
            <a:r>
              <a:rPr lang="de-DE"/>
              <a:t>Kategorie </a:t>
            </a:r>
            <a:r>
              <a:rPr lang="de-DE" smtClean="0"/>
              <a:t>Arial</a:t>
            </a:r>
          </a:p>
          <a:p>
            <a:pPr marL="342900" marR="0" lvl="0" indent="-342900" algn="l" defTabSz="914400" rtl="0" eaLnBrk="1" fontAlgn="auto" latinLnBrk="0" hangingPunct="1">
              <a:lnSpc>
                <a:spcPts val="2200"/>
              </a:lnSpc>
              <a:spcBef>
                <a:spcPts val="1000"/>
              </a:spcBef>
              <a:spcAft>
                <a:spcPts val="0"/>
              </a:spcAft>
              <a:buClr>
                <a:schemeClr val="accent1"/>
              </a:buClr>
              <a:buSzTx/>
              <a:buFont typeface="+mj-lt"/>
              <a:buAutoNum type="arabicPeriod"/>
              <a:tabLst/>
              <a:defRPr/>
            </a:pPr>
            <a:endParaRPr lang="de-DE" dirty="0"/>
          </a:p>
          <a:p>
            <a:pPr marL="342900" marR="0" lvl="0" indent="-342900" algn="l" defTabSz="914400" rtl="0" eaLnBrk="1" fontAlgn="auto" latinLnBrk="0" hangingPunct="1">
              <a:lnSpc>
                <a:spcPct val="90000"/>
              </a:lnSpc>
              <a:spcBef>
                <a:spcPts val="500"/>
              </a:spcBef>
              <a:spcAft>
                <a:spcPts val="0"/>
              </a:spcAft>
              <a:buClr>
                <a:schemeClr val="accent1"/>
              </a:buClr>
              <a:buSzTx/>
              <a:buFont typeface="+mj-lt"/>
              <a:buAutoNum type="arabicPeriod"/>
              <a:tabLst/>
              <a:defRPr/>
            </a:pPr>
            <a:endParaRPr lang="de-DE" dirty="0"/>
          </a:p>
        </p:txBody>
      </p:sp>
      <p:sp>
        <p:nvSpPr>
          <p:cNvPr id="12" name="Fußzeilenplatzhalter 11">
            <a:extLst>
              <a:ext uri="{FF2B5EF4-FFF2-40B4-BE49-F238E27FC236}">
                <a16:creationId xmlns:a16="http://schemas.microsoft.com/office/drawing/2014/main" id="{1FFCF335-EACB-F34A-A17C-4073D89A1AFF}"/>
              </a:ext>
            </a:extLst>
          </p:cNvPr>
          <p:cNvSpPr>
            <a:spLocks noGrp="1"/>
          </p:cNvSpPr>
          <p:nvPr>
            <p:ph type="ftr" sz="quarter" idx="18"/>
          </p:nvPr>
        </p:nvSpPr>
        <p:spPr/>
        <p:txBody>
          <a:bodyPr/>
          <a:lstStyle/>
          <a:p>
            <a:endParaRPr lang="de-DE" dirty="0"/>
          </a:p>
        </p:txBody>
      </p:sp>
    </p:spTree>
    <p:extLst>
      <p:ext uri="{BB962C8B-B14F-4D97-AF65-F5344CB8AC3E}">
        <p14:creationId xmlns:p14="http://schemas.microsoft.com/office/powerpoint/2010/main" val="976603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Spalter Aufzählung ohne 2. Überschrift">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6467279-1C4C-D949-8120-26D4D3C331E6}" type="slidenum">
              <a:rPr lang="de-DE" smtClean="0"/>
              <a:t>‹Nr.›</a:t>
            </a:fld>
            <a:endParaRPr lang="de-DE" dirty="0"/>
          </a:p>
        </p:txBody>
      </p:sp>
      <p:sp>
        <p:nvSpPr>
          <p:cNvPr id="5" name="Titel 4">
            <a:extLst>
              <a:ext uri="{FF2B5EF4-FFF2-40B4-BE49-F238E27FC236}">
                <a16:creationId xmlns:a16="http://schemas.microsoft.com/office/drawing/2014/main" id="{C207BEA7-17EC-0548-AF7E-32061B0CDF4C}"/>
              </a:ext>
            </a:extLst>
          </p:cNvPr>
          <p:cNvSpPr>
            <a:spLocks noGrp="1"/>
          </p:cNvSpPr>
          <p:nvPr>
            <p:ph type="title" hasCustomPrompt="1"/>
          </p:nvPr>
        </p:nvSpPr>
        <p:spPr>
          <a:xfrm>
            <a:off x="503238" y="368300"/>
            <a:ext cx="8137524" cy="489365"/>
          </a:xfrm>
        </p:spPr>
        <p:txBody>
          <a:bodyPr/>
          <a:lstStyle>
            <a:lvl1pPr>
              <a:defRPr>
                <a:solidFill>
                  <a:srgbClr val="FF7900"/>
                </a:solidFill>
              </a:defRPr>
            </a:lvl1pPr>
          </a:lstStyle>
          <a:p>
            <a:r>
              <a:rPr lang="de-DE" dirty="0"/>
              <a:t>Folientitel durch Klicken bearbeiten</a:t>
            </a:r>
          </a:p>
        </p:txBody>
      </p:sp>
      <p:sp>
        <p:nvSpPr>
          <p:cNvPr id="9" name="Textplatzhalter 8">
            <a:extLst>
              <a:ext uri="{FF2B5EF4-FFF2-40B4-BE49-F238E27FC236}">
                <a16:creationId xmlns:a16="http://schemas.microsoft.com/office/drawing/2014/main" id="{21BDD8B5-C582-2142-A2A8-2220D8E22F90}"/>
              </a:ext>
            </a:extLst>
          </p:cNvPr>
          <p:cNvSpPr>
            <a:spLocks noGrp="1"/>
          </p:cNvSpPr>
          <p:nvPr>
            <p:ph type="body" sz="quarter" idx="14" hasCustomPrompt="1"/>
          </p:nvPr>
        </p:nvSpPr>
        <p:spPr>
          <a:xfrm>
            <a:off x="503238" y="1139371"/>
            <a:ext cx="8137524" cy="4532571"/>
          </a:xfrm>
          <a:prstGeom prst="rect">
            <a:avLst/>
          </a:prstGeom>
        </p:spPr>
        <p:txBody>
          <a:bodyPr lIns="0" tIns="0" rIns="0" bIns="0">
            <a:noAutofit/>
          </a:bodyPr>
          <a:lstStyle>
            <a:lvl1pPr marL="0" marR="0" indent="0" algn="l" defTabSz="914400" rtl="0" eaLnBrk="1" fontAlgn="auto" latinLnBrk="0" hangingPunct="1">
              <a:lnSpc>
                <a:spcPct val="150000"/>
              </a:lnSpc>
              <a:spcBef>
                <a:spcPts val="1000"/>
              </a:spcBef>
              <a:spcAft>
                <a:spcPts val="0"/>
              </a:spcAft>
              <a:buClr>
                <a:schemeClr val="accent1"/>
              </a:buClr>
              <a:buSzTx/>
              <a:buFont typeface="+mj-lt"/>
              <a:buNone/>
              <a:tabLst/>
              <a:defRPr sz="1600">
                <a:solidFill>
                  <a:srgbClr val="003359"/>
                </a:solidFill>
              </a:defRPr>
            </a:lvl1pPr>
            <a:lvl2pPr marL="800100" marR="0" indent="-342900" algn="l" defTabSz="914400" rtl="0" eaLnBrk="1" fontAlgn="auto" latinLnBrk="0" hangingPunct="1">
              <a:lnSpc>
                <a:spcPct val="150000"/>
              </a:lnSpc>
              <a:spcBef>
                <a:spcPts val="500"/>
              </a:spcBef>
              <a:spcAft>
                <a:spcPts val="0"/>
              </a:spcAft>
              <a:buClrTx/>
              <a:buSzTx/>
              <a:buFont typeface="+mj-lt"/>
              <a:buAutoNum type="arabicPeriod"/>
              <a:tabLst/>
              <a:defRPr sz="1600">
                <a:solidFill>
                  <a:srgbClr val="003359"/>
                </a:solidFill>
              </a:defRPr>
            </a:lvl2pPr>
          </a:lstStyle>
          <a:p>
            <a:pPr marL="342900" marR="0" lvl="0" indent="-342900" algn="l" defTabSz="914400" rtl="0" eaLnBrk="1" fontAlgn="auto" latinLnBrk="0" hangingPunct="1">
              <a:lnSpc>
                <a:spcPts val="2200"/>
              </a:lnSpc>
              <a:spcBef>
                <a:spcPts val="1000"/>
              </a:spcBef>
              <a:spcAft>
                <a:spcPts val="0"/>
              </a:spcAft>
              <a:buClr>
                <a:schemeClr val="accent1"/>
              </a:buClr>
              <a:buSzTx/>
              <a:buFont typeface="+mj-lt"/>
              <a:buAutoNum type="arabicPeriod"/>
              <a:tabLst/>
              <a:defRPr/>
            </a:pPr>
            <a:r>
              <a:rPr lang="de-DE" dirty="0"/>
              <a:t>Aufzählung Mustertext 1. Kategorie Arial</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342900" marR="0" lvl="0" indent="-342900" algn="l" defTabSz="914400" rtl="0" eaLnBrk="1" fontAlgn="auto" latinLnBrk="0" hangingPunct="1">
              <a:lnSpc>
                <a:spcPts val="2200"/>
              </a:lnSpc>
              <a:spcBef>
                <a:spcPts val="1000"/>
              </a:spcBef>
              <a:spcAft>
                <a:spcPts val="0"/>
              </a:spcAft>
              <a:buClr>
                <a:schemeClr val="accent1"/>
              </a:buClr>
              <a:buSzTx/>
              <a:buFont typeface="+mj-lt"/>
              <a:buAutoNum type="arabicPeriod"/>
              <a:tabLst/>
              <a:defRPr/>
            </a:pPr>
            <a:r>
              <a:rPr lang="de-DE" dirty="0"/>
              <a:t>Aufzählung Mustertext 1. Kategorie Arial</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342900" marR="0" lvl="0" indent="-342900" algn="l" defTabSz="914400" rtl="0" eaLnBrk="1" fontAlgn="auto" latinLnBrk="0" hangingPunct="1">
              <a:lnSpc>
                <a:spcPts val="2200"/>
              </a:lnSpc>
              <a:spcBef>
                <a:spcPts val="1000"/>
              </a:spcBef>
              <a:spcAft>
                <a:spcPts val="0"/>
              </a:spcAft>
              <a:buClr>
                <a:schemeClr val="accent1"/>
              </a:buClr>
              <a:buSzTx/>
              <a:buFont typeface="+mj-lt"/>
              <a:buAutoNum type="arabicPeriod"/>
              <a:tabLst/>
              <a:defRPr/>
            </a:pPr>
            <a:r>
              <a:rPr lang="de-DE" dirty="0"/>
              <a:t>Aufzählung Mustertext 1. Kategorie Arial</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de-DE" dirty="0"/>
              <a:t>Aufzählung Mustertext 2. Kategorie</a:t>
            </a:r>
          </a:p>
          <a:p>
            <a:pPr marL="342900" marR="0" lvl="0" indent="-342900" algn="l" defTabSz="914400" rtl="0" eaLnBrk="1" fontAlgn="auto" latinLnBrk="0" hangingPunct="1">
              <a:lnSpc>
                <a:spcPct val="90000"/>
              </a:lnSpc>
              <a:spcBef>
                <a:spcPts val="500"/>
              </a:spcBef>
              <a:spcAft>
                <a:spcPts val="0"/>
              </a:spcAft>
              <a:buClr>
                <a:schemeClr val="accent1"/>
              </a:buClr>
              <a:buSzTx/>
              <a:buFont typeface="+mj-lt"/>
              <a:buAutoNum type="arabicPeriod"/>
              <a:tabLst/>
              <a:defRPr/>
            </a:pPr>
            <a:endParaRPr lang="de-DE" dirty="0"/>
          </a:p>
          <a:p>
            <a:pPr marL="342900" marR="0" lvl="0" indent="-342900" algn="l" defTabSz="914400" rtl="0" eaLnBrk="1" fontAlgn="auto" latinLnBrk="0" hangingPunct="1">
              <a:lnSpc>
                <a:spcPct val="90000"/>
              </a:lnSpc>
              <a:spcBef>
                <a:spcPts val="500"/>
              </a:spcBef>
              <a:spcAft>
                <a:spcPts val="0"/>
              </a:spcAft>
              <a:buClr>
                <a:schemeClr val="accent1"/>
              </a:buClr>
              <a:buSzTx/>
              <a:buFont typeface="+mj-lt"/>
              <a:buAutoNum type="arabicPeriod"/>
              <a:tabLst/>
              <a:defRPr/>
            </a:pPr>
            <a:endParaRPr lang="de-DE" dirty="0"/>
          </a:p>
        </p:txBody>
      </p:sp>
      <p:sp>
        <p:nvSpPr>
          <p:cNvPr id="12" name="Fußzeilenplatzhalter 11">
            <a:extLst>
              <a:ext uri="{FF2B5EF4-FFF2-40B4-BE49-F238E27FC236}">
                <a16:creationId xmlns:a16="http://schemas.microsoft.com/office/drawing/2014/main" id="{1FFCF335-EACB-F34A-A17C-4073D89A1AFF}"/>
              </a:ext>
            </a:extLst>
          </p:cNvPr>
          <p:cNvSpPr>
            <a:spLocks noGrp="1"/>
          </p:cNvSpPr>
          <p:nvPr>
            <p:ph type="ftr" sz="quarter" idx="18"/>
          </p:nvPr>
        </p:nvSpPr>
        <p:spPr/>
        <p:txBody>
          <a:bodyPr/>
          <a:lstStyle/>
          <a:p>
            <a:endParaRPr lang="de-DE" dirty="0"/>
          </a:p>
        </p:txBody>
      </p:sp>
    </p:spTree>
    <p:extLst>
      <p:ext uri="{BB962C8B-B14F-4D97-AF65-F5344CB8AC3E}">
        <p14:creationId xmlns:p14="http://schemas.microsoft.com/office/powerpoint/2010/main" val="2189145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Spalter 3 Bilder + Text unten">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3237" y="368300"/>
            <a:ext cx="8137525" cy="514569"/>
          </a:xfrm>
        </p:spPr>
        <p:txBody>
          <a:bodyPr rIns="0" anchor="t" anchorCtr="0">
            <a:normAutofit/>
          </a:bodyPr>
          <a:lstStyle>
            <a:lvl1pPr algn="l">
              <a:defRPr sz="3200">
                <a:solidFill>
                  <a:srgbClr val="FF7900"/>
                </a:solidFill>
              </a:defRPr>
            </a:lvl1pPr>
          </a:lstStyle>
          <a:p>
            <a:r>
              <a:rPr lang="de-DE" dirty="0"/>
              <a:t>Folientitel durch Klicken bearbeiten</a:t>
            </a:r>
            <a:endParaRPr lang="en-US" dirty="0"/>
          </a:p>
        </p:txBody>
      </p:sp>
      <p:sp>
        <p:nvSpPr>
          <p:cNvPr id="3" name="Subtitle 2"/>
          <p:cNvSpPr>
            <a:spLocks noGrp="1"/>
          </p:cNvSpPr>
          <p:nvPr>
            <p:ph type="subTitle" idx="1" hasCustomPrompt="1"/>
          </p:nvPr>
        </p:nvSpPr>
        <p:spPr>
          <a:xfrm>
            <a:off x="503237" y="882869"/>
            <a:ext cx="8137525" cy="599090"/>
          </a:xfrm>
          <a:prstGeom prst="rect">
            <a:avLst/>
          </a:prstGeom>
        </p:spPr>
        <p:txBody>
          <a:bodyPr lIns="0" tIns="0" rIns="0">
            <a:normAutofit/>
          </a:bodyPr>
          <a:lstStyle>
            <a:lvl1pPr marL="0" indent="0" algn="l">
              <a:buNone/>
              <a:defRPr sz="2500" b="1" baseline="0">
                <a:solidFill>
                  <a:srgbClr val="00335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Folienuntertitel durch Klicken bearbeiten</a:t>
            </a:r>
            <a:endParaRPr lang="en-US" dirty="0"/>
          </a:p>
        </p:txBody>
      </p:sp>
      <p:sp>
        <p:nvSpPr>
          <p:cNvPr id="6" name="Slide Number Placeholder 5"/>
          <p:cNvSpPr>
            <a:spLocks noGrp="1"/>
          </p:cNvSpPr>
          <p:nvPr>
            <p:ph type="sldNum" sz="quarter" idx="12"/>
          </p:nvPr>
        </p:nvSpPr>
        <p:spPr/>
        <p:txBody>
          <a:bodyPr/>
          <a:lstStyle/>
          <a:p>
            <a:fld id="{A6467279-1C4C-D949-8120-26D4D3C331E6}" type="slidenum">
              <a:rPr lang="de-DE" smtClean="0"/>
              <a:t>‹Nr.›</a:t>
            </a:fld>
            <a:endParaRPr lang="de-DE" dirty="0"/>
          </a:p>
        </p:txBody>
      </p:sp>
      <p:sp>
        <p:nvSpPr>
          <p:cNvPr id="9" name="Bildplatzhalter 13">
            <a:extLst>
              <a:ext uri="{FF2B5EF4-FFF2-40B4-BE49-F238E27FC236}">
                <a16:creationId xmlns:a16="http://schemas.microsoft.com/office/drawing/2014/main" id="{2BF07BCB-0D30-7241-986C-D73F1DBCEBEE}"/>
              </a:ext>
            </a:extLst>
          </p:cNvPr>
          <p:cNvSpPr>
            <a:spLocks noGrp="1"/>
          </p:cNvSpPr>
          <p:nvPr>
            <p:ph type="pic" sz="quarter" idx="15" hasCustomPrompt="1"/>
          </p:nvPr>
        </p:nvSpPr>
        <p:spPr>
          <a:xfrm>
            <a:off x="518837" y="1745779"/>
            <a:ext cx="2520000" cy="1800225"/>
          </a:xfrm>
          <a:prstGeom prst="rect">
            <a:avLst/>
          </a:prstGeom>
          <a:blipFill>
            <a:blip r:embed="rId2"/>
            <a:stretch>
              <a:fillRect/>
            </a:stretch>
          </a:blipFill>
        </p:spPr>
        <p:txBody>
          <a:bodyPr/>
          <a:lstStyle>
            <a:lvl1pPr>
              <a:defRPr sz="1600">
                <a:solidFill>
                  <a:schemeClr val="bg1"/>
                </a:solidFill>
              </a:defRPr>
            </a:lvl1pPr>
          </a:lstStyle>
          <a:p>
            <a:r>
              <a:rPr lang="de-DE" dirty="0"/>
              <a:t>Bild durch Klicken auf Symbol in Bildmitte hinzufügen</a:t>
            </a:r>
          </a:p>
        </p:txBody>
      </p:sp>
      <p:sp>
        <p:nvSpPr>
          <p:cNvPr id="10" name="Bildplatzhalter 13">
            <a:extLst>
              <a:ext uri="{FF2B5EF4-FFF2-40B4-BE49-F238E27FC236}">
                <a16:creationId xmlns:a16="http://schemas.microsoft.com/office/drawing/2014/main" id="{479C2799-33C8-E341-B00D-2857FC17DAB6}"/>
              </a:ext>
            </a:extLst>
          </p:cNvPr>
          <p:cNvSpPr>
            <a:spLocks noGrp="1"/>
          </p:cNvSpPr>
          <p:nvPr>
            <p:ph type="pic" sz="quarter" idx="16" hasCustomPrompt="1"/>
          </p:nvPr>
        </p:nvSpPr>
        <p:spPr>
          <a:xfrm>
            <a:off x="3319799" y="1745779"/>
            <a:ext cx="2520000" cy="1800225"/>
          </a:xfrm>
          <a:prstGeom prst="rect">
            <a:avLst/>
          </a:prstGeom>
          <a:blipFill>
            <a:blip r:embed="rId2"/>
            <a:stretch>
              <a:fillRect/>
            </a:stretch>
          </a:blipFill>
        </p:spPr>
        <p:txBody>
          <a:bodyPr/>
          <a:lstStyle>
            <a:lvl1pPr>
              <a:defRPr sz="1600">
                <a:solidFill>
                  <a:schemeClr val="bg1"/>
                </a:solidFill>
              </a:defRPr>
            </a:lvl1pPr>
          </a:lstStyle>
          <a:p>
            <a:r>
              <a:rPr lang="de-DE" dirty="0"/>
              <a:t>Bild durch Klicken auf Symbol in Bildmitte hinzufügen</a:t>
            </a:r>
          </a:p>
        </p:txBody>
      </p:sp>
      <p:sp>
        <p:nvSpPr>
          <p:cNvPr id="11" name="Bildplatzhalter 13">
            <a:extLst>
              <a:ext uri="{FF2B5EF4-FFF2-40B4-BE49-F238E27FC236}">
                <a16:creationId xmlns:a16="http://schemas.microsoft.com/office/drawing/2014/main" id="{B499A037-7A22-E643-84F7-28F358AD4601}"/>
              </a:ext>
            </a:extLst>
          </p:cNvPr>
          <p:cNvSpPr>
            <a:spLocks noGrp="1"/>
          </p:cNvSpPr>
          <p:nvPr>
            <p:ph type="pic" sz="quarter" idx="17" hasCustomPrompt="1"/>
          </p:nvPr>
        </p:nvSpPr>
        <p:spPr>
          <a:xfrm>
            <a:off x="6120761" y="1745779"/>
            <a:ext cx="2520000" cy="1800225"/>
          </a:xfrm>
          <a:prstGeom prst="rect">
            <a:avLst/>
          </a:prstGeom>
          <a:blipFill>
            <a:blip r:embed="rId2"/>
            <a:stretch>
              <a:fillRect/>
            </a:stretch>
          </a:blipFill>
        </p:spPr>
        <p:txBody>
          <a:bodyPr/>
          <a:lstStyle>
            <a:lvl1pPr>
              <a:defRPr sz="1600">
                <a:solidFill>
                  <a:schemeClr val="bg1"/>
                </a:solidFill>
              </a:defRPr>
            </a:lvl1pPr>
          </a:lstStyle>
          <a:p>
            <a:r>
              <a:rPr lang="de-DE" dirty="0"/>
              <a:t>Bild durch Klicken auf Symbol in Bildmitte hinzufügen</a:t>
            </a:r>
          </a:p>
        </p:txBody>
      </p:sp>
      <p:sp>
        <p:nvSpPr>
          <p:cNvPr id="12" name="Textplatzhalter 8">
            <a:extLst>
              <a:ext uri="{FF2B5EF4-FFF2-40B4-BE49-F238E27FC236}">
                <a16:creationId xmlns:a16="http://schemas.microsoft.com/office/drawing/2014/main" id="{05FC256D-3989-EF4B-B8F5-513AD75AAB19}"/>
              </a:ext>
            </a:extLst>
          </p:cNvPr>
          <p:cNvSpPr>
            <a:spLocks noGrp="1"/>
          </p:cNvSpPr>
          <p:nvPr>
            <p:ph type="body" sz="quarter" idx="14" hasCustomPrompt="1"/>
          </p:nvPr>
        </p:nvSpPr>
        <p:spPr>
          <a:xfrm>
            <a:off x="503238" y="3697014"/>
            <a:ext cx="8137523" cy="1974928"/>
          </a:xfrm>
          <a:prstGeom prst="rect">
            <a:avLst/>
          </a:prstGeom>
        </p:spPr>
        <p:txBody>
          <a:bodyPr lIns="0" tIns="0" rIns="0" bIns="0">
            <a:noAutofit/>
          </a:bodyPr>
          <a:lstStyle>
            <a:lvl1pPr marL="0" indent="0">
              <a:lnSpc>
                <a:spcPts val="2200"/>
              </a:lnSpc>
              <a:buNone/>
              <a:defRPr sz="1600">
                <a:solidFill>
                  <a:srgbClr val="003359"/>
                </a:solidFill>
              </a:defRPr>
            </a:lvl1pPr>
          </a:lstStyle>
          <a:p>
            <a:r>
              <a:rPr lang="de-DE" dirty="0"/>
              <a:t>Text-Bild Kombination Arial 16 Zeilenabstand (ZA) 20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dieidealo</a:t>
            </a:r>
            <a:r>
              <a:rPr lang="de-DE" dirty="0"/>
              <a:t>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a:t>
            </a:r>
            <a:r>
              <a:rPr lang="de-DE" dirty="0" err="1"/>
              <a:t>Ipsala</a:t>
            </a:r>
            <a:r>
              <a:rPr lang="de-DE" dirty="0"/>
              <a:t> </a:t>
            </a:r>
            <a:r>
              <a:rPr lang="de-DE" dirty="0" err="1"/>
              <a:t>lorem</a:t>
            </a:r>
            <a:r>
              <a:rPr lang="de-DE" dirty="0"/>
              <a:t> </a:t>
            </a:r>
            <a:r>
              <a:rPr lang="de-DE" dirty="0" err="1"/>
              <a:t>Ipsum</a:t>
            </a:r>
            <a:r>
              <a:rPr lang="de-DE" dirty="0"/>
              <a:t> Mustertext </a:t>
            </a:r>
            <a:r>
              <a:rPr lang="de-DE" dirty="0" err="1"/>
              <a:t>temporum</a:t>
            </a:r>
            <a:r>
              <a:rPr lang="de-DE" dirty="0"/>
              <a:t> so die </a:t>
            </a:r>
            <a:r>
              <a:rPr lang="de-DE" dirty="0" err="1"/>
              <a:t>lobisamium</a:t>
            </a:r>
            <a:r>
              <a:rPr lang="de-DE" dirty="0"/>
              <a:t> </a:t>
            </a:r>
            <a:r>
              <a:rPr lang="de-DE" dirty="0" err="1"/>
              <a:t>inde</a:t>
            </a:r>
            <a:r>
              <a:rPr lang="de-DE" dirty="0"/>
              <a:t> </a:t>
            </a:r>
            <a:r>
              <a:rPr lang="de-DE" dirty="0" err="1"/>
              <a:t>lernal</a:t>
            </a:r>
            <a:r>
              <a:rPr lang="de-DE" dirty="0"/>
              <a:t> </a:t>
            </a:r>
            <a:r>
              <a:rPr lang="de-DE" dirty="0" err="1"/>
              <a:t>Ipsala</a:t>
            </a:r>
            <a:r>
              <a:rPr lang="de-DE" dirty="0"/>
              <a:t> </a:t>
            </a:r>
            <a:r>
              <a:rPr lang="de-DE" dirty="0" err="1"/>
              <a:t>lorem</a:t>
            </a:r>
            <a:r>
              <a:rPr lang="de-DE" dirty="0"/>
              <a:t> </a:t>
            </a:r>
            <a:r>
              <a:rPr lang="de-DE" dirty="0" err="1"/>
              <a:t>Ipsum</a:t>
            </a:r>
            <a:r>
              <a:rPr lang="de-DE" dirty="0"/>
              <a:t> Mustertext </a:t>
            </a:r>
            <a:r>
              <a:rPr lang="de-DE" dirty="0" err="1"/>
              <a:t>lernal</a:t>
            </a:r>
            <a:r>
              <a:rPr lang="de-DE" dirty="0"/>
              <a:t>.</a:t>
            </a:r>
          </a:p>
        </p:txBody>
      </p:sp>
      <p:sp>
        <p:nvSpPr>
          <p:cNvPr id="13" name="Fußzeilenplatzhalter 12">
            <a:extLst>
              <a:ext uri="{FF2B5EF4-FFF2-40B4-BE49-F238E27FC236}">
                <a16:creationId xmlns:a16="http://schemas.microsoft.com/office/drawing/2014/main" id="{82BCEFA5-ABA9-EC4B-A22C-C134CC357CEF}"/>
              </a:ext>
            </a:extLst>
          </p:cNvPr>
          <p:cNvSpPr>
            <a:spLocks noGrp="1"/>
          </p:cNvSpPr>
          <p:nvPr>
            <p:ph type="ftr" sz="quarter" idx="18"/>
          </p:nvPr>
        </p:nvSpPr>
        <p:spPr/>
        <p:txBody>
          <a:bodyPr/>
          <a:lstStyle/>
          <a:p>
            <a:endParaRPr lang="de-DE" dirty="0"/>
          </a:p>
        </p:txBody>
      </p:sp>
    </p:spTree>
    <p:extLst>
      <p:ext uri="{BB962C8B-B14F-4D97-AF65-F5344CB8AC3E}">
        <p14:creationId xmlns:p14="http://schemas.microsoft.com/office/powerpoint/2010/main" val="526785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image" Target="../media/image1.emf"/><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3237" y="368300"/>
            <a:ext cx="8137525" cy="489365"/>
          </a:xfrm>
          <a:prstGeom prst="rect">
            <a:avLst/>
          </a:prstGeom>
        </p:spPr>
        <p:txBody>
          <a:bodyPr vert="horz" lIns="0" tIns="0" rIns="91440" bIns="45720" rtlCol="0" anchor="t" anchorCtr="0">
            <a:spAutoFit/>
          </a:bodyPr>
          <a:lstStyle/>
          <a:p>
            <a:r>
              <a:rPr lang="de-DE" dirty="0"/>
              <a:t>Mastertitelformat bearbeiten</a:t>
            </a:r>
            <a:endParaRPr lang="en-US" dirty="0"/>
          </a:p>
        </p:txBody>
      </p:sp>
      <p:sp>
        <p:nvSpPr>
          <p:cNvPr id="6" name="Slide Number Placeholder 5"/>
          <p:cNvSpPr>
            <a:spLocks noGrp="1"/>
          </p:cNvSpPr>
          <p:nvPr>
            <p:ph type="sldNum" sz="quarter" idx="4"/>
          </p:nvPr>
        </p:nvSpPr>
        <p:spPr>
          <a:xfrm>
            <a:off x="503238" y="6245989"/>
            <a:ext cx="765886" cy="365125"/>
          </a:xfrm>
          <a:prstGeom prst="rect">
            <a:avLst/>
          </a:prstGeom>
        </p:spPr>
        <p:txBody>
          <a:bodyPr vert="horz" lIns="0" tIns="45720" rIns="91440" bIns="45720" rtlCol="0" anchor="ctr"/>
          <a:lstStyle>
            <a:lvl1pPr algn="l">
              <a:defRPr sz="1000">
                <a:solidFill>
                  <a:schemeClr val="accent3"/>
                </a:solidFill>
              </a:defRPr>
            </a:lvl1pPr>
          </a:lstStyle>
          <a:p>
            <a:fld id="{A6467279-1C4C-D949-8120-26D4D3C331E6}" type="slidenum">
              <a:rPr lang="de-DE" smtClean="0"/>
              <a:pPr/>
              <a:t>‹Nr.›</a:t>
            </a:fld>
            <a:endParaRPr lang="de-DE" dirty="0"/>
          </a:p>
        </p:txBody>
      </p:sp>
      <p:pic>
        <p:nvPicPr>
          <p:cNvPr id="8" name="Grafik 7">
            <a:extLst>
              <a:ext uri="{FF2B5EF4-FFF2-40B4-BE49-F238E27FC236}">
                <a16:creationId xmlns:a16="http://schemas.microsoft.com/office/drawing/2014/main" id="{9234868D-ED3E-B946-86F2-F5FBC9EB8914}"/>
              </a:ext>
            </a:extLst>
          </p:cNvPr>
          <p:cNvPicPr>
            <a:picLocks noChangeAspect="1"/>
          </p:cNvPicPr>
          <p:nvPr userDrawn="1"/>
        </p:nvPicPr>
        <p:blipFill>
          <a:blip r:embed="rId17"/>
          <a:stretch>
            <a:fillRect/>
          </a:stretch>
        </p:blipFill>
        <p:spPr>
          <a:xfrm>
            <a:off x="6006631" y="6061841"/>
            <a:ext cx="2803449" cy="659635"/>
          </a:xfrm>
          <a:prstGeom prst="rect">
            <a:avLst/>
          </a:prstGeom>
        </p:spPr>
      </p:pic>
      <p:sp>
        <p:nvSpPr>
          <p:cNvPr id="9" name="object 7">
            <a:extLst>
              <a:ext uri="{FF2B5EF4-FFF2-40B4-BE49-F238E27FC236}">
                <a16:creationId xmlns:a16="http://schemas.microsoft.com/office/drawing/2014/main" id="{58830DD0-9DAD-7E41-8B6A-F22BC8FF3C9F}"/>
              </a:ext>
            </a:extLst>
          </p:cNvPr>
          <p:cNvSpPr/>
          <p:nvPr userDrawn="1"/>
        </p:nvSpPr>
        <p:spPr>
          <a:xfrm>
            <a:off x="0" y="5931554"/>
            <a:ext cx="9144000" cy="0"/>
          </a:xfrm>
          <a:custGeom>
            <a:avLst/>
            <a:gdLst/>
            <a:ahLst/>
            <a:cxnLst/>
            <a:rect l="l" t="t" r="r" b="b"/>
            <a:pathLst>
              <a:path w="9144000">
                <a:moveTo>
                  <a:pt x="0" y="0"/>
                </a:moveTo>
                <a:lnTo>
                  <a:pt x="9144000" y="0"/>
                </a:lnTo>
              </a:path>
            </a:pathLst>
          </a:custGeom>
          <a:ln w="6350">
            <a:solidFill>
              <a:srgbClr val="007479"/>
            </a:solidFill>
          </a:ln>
        </p:spPr>
        <p:txBody>
          <a:bodyPr wrap="square" lIns="0" tIns="0" rIns="0" bIns="0" rtlCol="0"/>
          <a:lstStyle/>
          <a:p>
            <a:endParaRPr dirty="0"/>
          </a:p>
        </p:txBody>
      </p:sp>
      <p:sp>
        <p:nvSpPr>
          <p:cNvPr id="13" name="Fußzeilenplatzhalter 12">
            <a:extLst>
              <a:ext uri="{FF2B5EF4-FFF2-40B4-BE49-F238E27FC236}">
                <a16:creationId xmlns:a16="http://schemas.microsoft.com/office/drawing/2014/main" id="{CEE45A94-277B-ED49-B726-4DF16266F6F5}"/>
              </a:ext>
            </a:extLst>
          </p:cNvPr>
          <p:cNvSpPr>
            <a:spLocks noGrp="1"/>
          </p:cNvSpPr>
          <p:nvPr>
            <p:ph type="ftr" sz="quarter" idx="3"/>
          </p:nvPr>
        </p:nvSpPr>
        <p:spPr>
          <a:xfrm>
            <a:off x="1269124" y="6245988"/>
            <a:ext cx="4737507" cy="365125"/>
          </a:xfrm>
          <a:prstGeom prst="rect">
            <a:avLst/>
          </a:prstGeom>
        </p:spPr>
        <p:txBody>
          <a:bodyPr vert="horz" lIns="91440" tIns="45720" rIns="91440" bIns="45720" rtlCol="0" anchor="ctr"/>
          <a:lstStyle>
            <a:lvl1pPr algn="l">
              <a:defRPr sz="1000">
                <a:solidFill>
                  <a:schemeClr val="accent3"/>
                </a:solidFill>
              </a:defRPr>
            </a:lvl1pPr>
          </a:lstStyle>
          <a:p>
            <a:endParaRPr lang="de-DE" dirty="0"/>
          </a:p>
        </p:txBody>
      </p:sp>
    </p:spTree>
    <p:extLst>
      <p:ext uri="{BB962C8B-B14F-4D97-AF65-F5344CB8AC3E}">
        <p14:creationId xmlns:p14="http://schemas.microsoft.com/office/powerpoint/2010/main" val="4006459673"/>
      </p:ext>
    </p:extLst>
  </p:cSld>
  <p:clrMap bg1="lt1" tx1="dk1" bg2="lt2" tx2="dk2" accent1="accent1" accent2="accent2" accent3="accent3" accent4="accent4" accent5="accent5" accent6="accent6" hlink="hlink" folHlink="folHlink"/>
  <p:sldLayoutIdLst>
    <p:sldLayoutId id="2147483665" r:id="rId1"/>
    <p:sldLayoutId id="2147483663" r:id="rId2"/>
    <p:sldLayoutId id="2147483672" r:id="rId3"/>
    <p:sldLayoutId id="2147483673" r:id="rId4"/>
    <p:sldLayoutId id="2147483662" r:id="rId5"/>
    <p:sldLayoutId id="2147483667" r:id="rId6"/>
    <p:sldLayoutId id="2147483674" r:id="rId7"/>
    <p:sldLayoutId id="2147483675" r:id="rId8"/>
    <p:sldLayoutId id="2147483661" r:id="rId9"/>
    <p:sldLayoutId id="2147483664" r:id="rId10"/>
    <p:sldLayoutId id="2147483666" r:id="rId11"/>
    <p:sldLayoutId id="2147483676" r:id="rId12"/>
    <p:sldLayoutId id="2147483677" r:id="rId13"/>
    <p:sldLayoutId id="2147483699" r:id="rId14"/>
    <p:sldLayoutId id="2147483700" r:id="rId15"/>
  </p:sldLayoutIdLst>
  <p:hf hdr="0" dt="0"/>
  <p:txStyles>
    <p:titleStyle>
      <a:lvl1pPr algn="l" defTabSz="914400" rtl="0" eaLnBrk="1" latinLnBrk="0" hangingPunct="1">
        <a:lnSpc>
          <a:spcPct val="90000"/>
        </a:lnSpc>
        <a:spcBef>
          <a:spcPct val="0"/>
        </a:spcBef>
        <a:buNone/>
        <a:defRPr sz="3200" b="1" kern="1200">
          <a:solidFill>
            <a:srgbClr val="FF790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2" userDrawn="1">
          <p15:clr>
            <a:srgbClr val="F26B43"/>
          </p15:clr>
        </p15:guide>
        <p15:guide id="2" pos="31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68000" y="6231134"/>
            <a:ext cx="661260" cy="365125"/>
          </a:xfrm>
          <a:prstGeom prst="rect">
            <a:avLst/>
          </a:prstGeom>
        </p:spPr>
        <p:txBody>
          <a:bodyPr vert="horz" lIns="0" tIns="45720" rIns="91440" bIns="45720" rtlCol="0" anchor="ctr"/>
          <a:lstStyle>
            <a:lvl1pPr algn="l">
              <a:defRPr sz="1000">
                <a:solidFill>
                  <a:schemeClr val="accent3"/>
                </a:solidFill>
                <a:latin typeface="Arial" panose="020B0604020202020204" pitchFamily="34" charset="0"/>
                <a:cs typeface="Arial" panose="020B0604020202020204" pitchFamily="34" charset="0"/>
              </a:defRPr>
            </a:lvl1pPr>
          </a:lstStyle>
          <a:p>
            <a:fld id="{C8083FA9-7C11-B04D-BE6F-500EF6F49D2A}" type="slidenum">
              <a:rPr lang="de-DE" smtClean="0"/>
              <a:pPr/>
              <a:t>‹Nr.›</a:t>
            </a:fld>
            <a:endParaRPr lang="de-DE" dirty="0"/>
          </a:p>
        </p:txBody>
      </p:sp>
      <p:sp>
        <p:nvSpPr>
          <p:cNvPr id="10" name="object 7">
            <a:extLst>
              <a:ext uri="{FF2B5EF4-FFF2-40B4-BE49-F238E27FC236}">
                <a16:creationId xmlns:a16="http://schemas.microsoft.com/office/drawing/2014/main" id="{D8115AD6-9C29-514F-B636-3753A40D3444}"/>
              </a:ext>
            </a:extLst>
          </p:cNvPr>
          <p:cNvSpPr/>
          <p:nvPr/>
        </p:nvSpPr>
        <p:spPr>
          <a:xfrm>
            <a:off x="0" y="6021917"/>
            <a:ext cx="9144000" cy="0"/>
          </a:xfrm>
          <a:custGeom>
            <a:avLst/>
            <a:gdLst/>
            <a:ahLst/>
            <a:cxnLst/>
            <a:rect l="l" t="t" r="r" b="b"/>
            <a:pathLst>
              <a:path w="9144000">
                <a:moveTo>
                  <a:pt x="0" y="0"/>
                </a:moveTo>
                <a:lnTo>
                  <a:pt x="9144000" y="0"/>
                </a:lnTo>
              </a:path>
            </a:pathLst>
          </a:custGeom>
          <a:ln w="6350">
            <a:solidFill>
              <a:srgbClr val="007479"/>
            </a:solidFill>
          </a:ln>
        </p:spPr>
        <p:txBody>
          <a:bodyPr wrap="square" lIns="0" tIns="0" rIns="0" bIns="0" rtlCol="0"/>
          <a:lstStyle/>
          <a:p>
            <a:endParaRPr sz="1800" dirty="0"/>
          </a:p>
        </p:txBody>
      </p:sp>
      <p:sp>
        <p:nvSpPr>
          <p:cNvPr id="7" name="object 7">
            <a:extLst>
              <a:ext uri="{FF2B5EF4-FFF2-40B4-BE49-F238E27FC236}">
                <a16:creationId xmlns:a16="http://schemas.microsoft.com/office/drawing/2014/main" id="{6E020307-2C4B-064E-8E6B-916D2997EC36}"/>
              </a:ext>
            </a:extLst>
          </p:cNvPr>
          <p:cNvSpPr/>
          <p:nvPr userDrawn="1"/>
        </p:nvSpPr>
        <p:spPr>
          <a:xfrm>
            <a:off x="0" y="6021917"/>
            <a:ext cx="9144000" cy="0"/>
          </a:xfrm>
          <a:custGeom>
            <a:avLst/>
            <a:gdLst/>
            <a:ahLst/>
            <a:cxnLst/>
            <a:rect l="l" t="t" r="r" b="b"/>
            <a:pathLst>
              <a:path w="9144000">
                <a:moveTo>
                  <a:pt x="0" y="0"/>
                </a:moveTo>
                <a:lnTo>
                  <a:pt x="9144000" y="0"/>
                </a:lnTo>
              </a:path>
            </a:pathLst>
          </a:custGeom>
          <a:ln w="6350">
            <a:solidFill>
              <a:srgbClr val="007479"/>
            </a:solidFill>
          </a:ln>
        </p:spPr>
        <p:txBody>
          <a:bodyPr wrap="square" lIns="0" tIns="0" rIns="0" bIns="0" rtlCol="0"/>
          <a:lstStyle/>
          <a:p>
            <a:endParaRPr sz="1800" dirty="0"/>
          </a:p>
        </p:txBody>
      </p:sp>
      <p:pic>
        <p:nvPicPr>
          <p:cNvPr id="3" name="Grafik 2">
            <a:extLst>
              <a:ext uri="{FF2B5EF4-FFF2-40B4-BE49-F238E27FC236}">
                <a16:creationId xmlns:a16="http://schemas.microsoft.com/office/drawing/2014/main" id="{8B323844-2DE0-6549-BCD6-CBF4B20B7579}"/>
              </a:ext>
            </a:extLst>
          </p:cNvPr>
          <p:cNvPicPr>
            <a:picLocks noChangeAspect="1"/>
          </p:cNvPicPr>
          <p:nvPr userDrawn="1"/>
        </p:nvPicPr>
        <p:blipFill>
          <a:blip r:embed="rId19"/>
          <a:stretch>
            <a:fillRect/>
          </a:stretch>
        </p:blipFill>
        <p:spPr>
          <a:xfrm>
            <a:off x="6782886" y="6135227"/>
            <a:ext cx="2023268" cy="634751"/>
          </a:xfrm>
          <a:prstGeom prst="rect">
            <a:avLst/>
          </a:prstGeom>
        </p:spPr>
      </p:pic>
      <p:sp>
        <p:nvSpPr>
          <p:cNvPr id="4" name="Titelplatzhalter 3">
            <a:extLst>
              <a:ext uri="{FF2B5EF4-FFF2-40B4-BE49-F238E27FC236}">
                <a16:creationId xmlns:a16="http://schemas.microsoft.com/office/drawing/2014/main" id="{7DB557C9-C2CD-C245-82F3-61BC8B4588A2}"/>
              </a:ext>
            </a:extLst>
          </p:cNvPr>
          <p:cNvSpPr>
            <a:spLocks noGrp="1"/>
          </p:cNvSpPr>
          <p:nvPr>
            <p:ph type="title"/>
          </p:nvPr>
        </p:nvSpPr>
        <p:spPr>
          <a:xfrm>
            <a:off x="458113" y="312001"/>
            <a:ext cx="8246975" cy="753600"/>
          </a:xfrm>
          <a:prstGeom prst="rect">
            <a:avLst/>
          </a:prstGeom>
        </p:spPr>
        <p:txBody>
          <a:bodyPr vert="horz" lIns="0" tIns="45720" rIns="0" bIns="45720" rtlCol="0" anchor="t" anchorCtr="0">
            <a:normAutofit/>
          </a:bodyPr>
          <a:lstStyle/>
          <a:p>
            <a:r>
              <a:rPr lang="de-DE" dirty="0"/>
              <a:t>Mastertitelformat bearbeiten</a:t>
            </a:r>
          </a:p>
        </p:txBody>
      </p:sp>
      <p:sp>
        <p:nvSpPr>
          <p:cNvPr id="5" name="Fußzeilenplatzhalter 4">
            <a:extLst>
              <a:ext uri="{FF2B5EF4-FFF2-40B4-BE49-F238E27FC236}">
                <a16:creationId xmlns:a16="http://schemas.microsoft.com/office/drawing/2014/main" id="{03072F4E-5E18-FA48-9E6A-CDD7D217E0D6}"/>
              </a:ext>
            </a:extLst>
          </p:cNvPr>
          <p:cNvSpPr>
            <a:spLocks noGrp="1"/>
          </p:cNvSpPr>
          <p:nvPr>
            <p:ph type="ftr" sz="quarter" idx="3"/>
          </p:nvPr>
        </p:nvSpPr>
        <p:spPr>
          <a:xfrm>
            <a:off x="1158060" y="6239677"/>
            <a:ext cx="5430005" cy="366183"/>
          </a:xfrm>
          <a:prstGeom prst="rect">
            <a:avLst/>
          </a:prstGeom>
        </p:spPr>
        <p:txBody>
          <a:bodyPr vert="horz" lIns="91440" tIns="45720" rIns="91440" bIns="45720" rtlCol="0" anchor="ctr"/>
          <a:lstStyle>
            <a:lvl1pPr algn="l">
              <a:defRPr sz="1000">
                <a:solidFill>
                  <a:schemeClr val="accent3"/>
                </a:solidFill>
              </a:defRPr>
            </a:lvl1pPr>
          </a:lstStyle>
          <a:p>
            <a:r>
              <a:rPr lang="de-DE" dirty="0"/>
              <a:t>Fußzeile</a:t>
            </a:r>
          </a:p>
        </p:txBody>
      </p:sp>
    </p:spTree>
    <p:extLst>
      <p:ext uri="{BB962C8B-B14F-4D97-AF65-F5344CB8AC3E}">
        <p14:creationId xmlns:p14="http://schemas.microsoft.com/office/powerpoint/2010/main" val="3213715672"/>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5" r:id="rId13"/>
    <p:sldLayoutId id="2147483696" r:id="rId14"/>
    <p:sldLayoutId id="2147483697" r:id="rId15"/>
    <p:sldLayoutId id="2147483698" r:id="rId16"/>
    <p:sldLayoutId id="2147483701" r:id="rId17"/>
  </p:sldLayoutIdLst>
  <p:timing>
    <p:tnLst>
      <p:par>
        <p:cTn id="1" dur="indefinite" restart="never" nodeType="tmRoot"/>
      </p:par>
    </p:tnLst>
  </p:timing>
  <p:hf hdr="0" dt="0"/>
  <p:txStyles>
    <p:titleStyle>
      <a:lvl1pPr algn="l" defTabSz="685800" rtl="0" eaLnBrk="1" latinLnBrk="0" hangingPunct="1">
        <a:lnSpc>
          <a:spcPct val="90000"/>
        </a:lnSpc>
        <a:spcBef>
          <a:spcPct val="0"/>
        </a:spcBef>
        <a:buNone/>
        <a:defRPr sz="3200" b="1" kern="1200">
          <a:solidFill>
            <a:srgbClr val="FF7900"/>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pos="5465">
          <p15:clr>
            <a:srgbClr val="F26B43"/>
          </p15:clr>
        </p15:guide>
        <p15:guide id="4" orient="horz" pos="305">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image" Target="../media/image29.jf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hyperlink" Target="https://www.jstatsoft.org/index" TargetMode="External"/><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hyperlink" Target="https://www.forschungsdaten.info/themen/aufbereiten-und-veroeffentlichen/datenjournale/"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hyperlink" Target="https://book.fosteropenscience.eu/" TargetMode="External"/><Relationship Id="rId2" Type="http://schemas.openxmlformats.org/officeDocument/2006/relationships/image" Target="../media/image33.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hyperlink" Target="https://www.tu-ilmenau.de/forschung/service/aktuelles/" TargetMode="External"/><Relationship Id="rId2" Type="http://schemas.openxmlformats.org/officeDocument/2006/relationships/image" Target="../media/image14.JP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hyperlink" Target="https://www.ands-nectar-rds.org.au/fair-tool" TargetMode="External"/><Relationship Id="rId2" Type="http://schemas.openxmlformats.org/officeDocument/2006/relationships/hyperlink" Target="https://zenodo.org/record/1065991" TargetMode="Externa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fif"/><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image" Target="../media/image36.jfif"/><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hyperlink" Target="https://asciinema.org/" TargetMode="Externa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3.xml"/><Relationship Id="rId4" Type="http://schemas.openxmlformats.org/officeDocument/2006/relationships/image" Target="../media/image17.jfif"/></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www.dublincore.org/specifications/dublin-core/dces/" TargetMode="Externa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png"/><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hyperlink" Target="https://ieee-dataport.org/" TargetMode="Externa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hyperlink" Target="http://www.re3data.org/" TargetMode="External"/><Relationship Id="rId2" Type="http://schemas.openxmlformats.org/officeDocument/2006/relationships/hyperlink" Target="re3data.org" TargetMode="External"/><Relationship Id="rId1" Type="http://schemas.openxmlformats.org/officeDocument/2006/relationships/slideLayout" Target="../slideLayouts/slideLayout19.xml"/><Relationship Id="rId5" Type="http://schemas.openxmlformats.org/officeDocument/2006/relationships/image" Target="../media/image46.jpg"/><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8.jfif"/><Relationship Id="rId2" Type="http://schemas.openxmlformats.org/officeDocument/2006/relationships/image" Target="../media/image47.jfif"/><Relationship Id="rId1" Type="http://schemas.openxmlformats.org/officeDocument/2006/relationships/slideLayout" Target="../slideLayouts/slideLayout22.xml"/><Relationship Id="rId5" Type="http://schemas.openxmlformats.org/officeDocument/2006/relationships/image" Target="../media/image50.png"/><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hyperlink" Target="https://www.fosteropenscience.eu/sites/default/files/pdf/2446.pdf" TargetMode="External"/><Relationship Id="rId2" Type="http://schemas.openxmlformats.org/officeDocument/2006/relationships/hyperlink" Target="http://www.dfg.de/foerderung/antrag_gutachter_gremien/antragstellende/antragstellung/nachnutzung_forschungsdaten/" TargetMode="External"/><Relationship Id="rId1" Type="http://schemas.openxmlformats.org/officeDocument/2006/relationships/slideLayout" Target="../slideLayouts/slideLayout23.xml"/><Relationship Id="rId4" Type="http://schemas.openxmlformats.org/officeDocument/2006/relationships/hyperlink" Target="https://www.tu-ilmenau.de/fileadmin/public/forschung/Forschungsfoerderung/Leitlinien_der_TU_Ilmenau_zum_Umgang_mit_Forschungsdaten_aktualisiert_2020.pdf"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s://www.dfg.de/download/pdf/foerderung/rechtliche_rahmenbedingungen/gute_wissenschaftliche_praxis/kodex_gwp.pdf" TargetMode="Externa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3" Type="http://schemas.openxmlformats.org/officeDocument/2006/relationships/hyperlink" Target="https://www.forschungsdaten.org/index.php/Data_Policies" TargetMode="External"/><Relationship Id="rId2" Type="http://schemas.openxmlformats.org/officeDocument/2006/relationships/hyperlink" Target="https://v2.sherpa.ac.uk/juliet/" TargetMode="Externa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3" Type="http://schemas.openxmlformats.org/officeDocument/2006/relationships/hyperlink" Target="https://dsgvo-gesetz.de/" TargetMode="External"/><Relationship Id="rId2" Type="http://schemas.openxmlformats.org/officeDocument/2006/relationships/hyperlink" Target="http://www.bfdi.bund.de/SharedDocs/Publikationen/GesetzeVerordnungen/BDSG.pdf?__blob=publicationFile" TargetMode="External"/><Relationship Id="rId1" Type="http://schemas.openxmlformats.org/officeDocument/2006/relationships/slideLayout" Target="../slideLayouts/slideLayout19.xml"/><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hyperlink" Target="https://www.econstor.eu/dspace/bitstream/10419/97181/1/785263330.pdf" TargetMode="External"/><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6.xml.rels><?xml version="1.0" encoding="UTF-8" standalone="yes"?>
<Relationships xmlns="http://schemas.openxmlformats.org/package/2006/relationships"><Relationship Id="rId2" Type="http://schemas.openxmlformats.org/officeDocument/2006/relationships/hyperlink" Target="https://www.forschungsdaten.info/themen/rechte-und-pflichten/rechtssichere-nachnutzung-von-forschungsdaten-banken/" TargetMode="External"/><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hyperlink" Target="https://lists.tu-ilmenau.de/mailman/listinfo/fdm-list" TargetMode="Externa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jfif"/><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A6467279-1C4C-D949-8120-26D4D3C331E6}" type="slidenum">
              <a:rPr lang="de-DE" smtClean="0"/>
              <a:t>1</a:t>
            </a:fld>
            <a:endParaRPr lang="de-DE" dirty="0"/>
          </a:p>
        </p:txBody>
      </p:sp>
      <p:sp>
        <p:nvSpPr>
          <p:cNvPr id="4" name="Titel 3"/>
          <p:cNvSpPr>
            <a:spLocks noGrp="1"/>
          </p:cNvSpPr>
          <p:nvPr>
            <p:ph type="title"/>
          </p:nvPr>
        </p:nvSpPr>
        <p:spPr>
          <a:xfrm>
            <a:off x="503237" y="368300"/>
            <a:ext cx="8254264" cy="932563"/>
          </a:xfrm>
        </p:spPr>
        <p:txBody>
          <a:bodyPr/>
          <a:lstStyle/>
          <a:p>
            <a:r>
              <a:rPr lang="de-DE" dirty="0" smtClean="0"/>
              <a:t>Forschungsdaten sinnvoll veröffentlichen – Möglichkeiten der Datenpublikation</a:t>
            </a:r>
            <a:endParaRPr lang="en-GB" dirty="0"/>
          </a:p>
        </p:txBody>
      </p:sp>
      <p:sp>
        <p:nvSpPr>
          <p:cNvPr id="7" name="Subtitle 2">
            <a:extLst>
              <a:ext uri="{FF2B5EF4-FFF2-40B4-BE49-F238E27FC236}">
                <a16:creationId xmlns:a16="http://schemas.microsoft.com/office/drawing/2014/main" id="{6DA9807B-1766-1245-AC91-E5AA502F4E15}"/>
              </a:ext>
            </a:extLst>
          </p:cNvPr>
          <p:cNvSpPr txBox="1">
            <a:spLocks/>
          </p:cNvSpPr>
          <p:nvPr/>
        </p:nvSpPr>
        <p:spPr>
          <a:xfrm>
            <a:off x="503236" y="1423444"/>
            <a:ext cx="8137525" cy="857843"/>
          </a:xfrm>
          <a:prstGeom prst="rect">
            <a:avLst/>
          </a:prstGeom>
        </p:spPr>
        <p:txBody>
          <a:bodyPr lIns="0" tIns="0" rIns="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baseline="0">
                <a:solidFill>
                  <a:srgbClr val="0033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z="1400" dirty="0" smtClean="0"/>
              <a:t>Jessica Rex (FDM-Kontaktstelle)</a:t>
            </a:r>
          </a:p>
          <a:p>
            <a:r>
              <a:rPr lang="de-DE" sz="1400" dirty="0" smtClean="0"/>
              <a:t>ORCiD: </a:t>
            </a:r>
            <a:r>
              <a:rPr lang="de-DE" altLang="de-DE" sz="1400" dirty="0" smtClean="0"/>
              <a:t>0000-0002-9257-3812</a:t>
            </a:r>
          </a:p>
          <a:p>
            <a:r>
              <a:rPr lang="de-DE" sz="1400" dirty="0"/>
              <a:t>DOI</a:t>
            </a:r>
            <a:r>
              <a:rPr lang="de-DE" sz="1400" dirty="0" smtClean="0"/>
              <a:t>: 10.5281/zenodo.3696672</a:t>
            </a:r>
            <a:endParaRPr lang="de-DE" sz="1400" dirty="0" smtClean="0"/>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4040" y="6347126"/>
            <a:ext cx="795920" cy="279307"/>
          </a:xfrm>
          <a:prstGeom prst="rect">
            <a:avLst/>
          </a:prstGeom>
        </p:spPr>
      </p:pic>
    </p:spTree>
    <p:extLst>
      <p:ext uri="{BB962C8B-B14F-4D97-AF65-F5344CB8AC3E}">
        <p14:creationId xmlns:p14="http://schemas.microsoft.com/office/powerpoint/2010/main" val="9675067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6000"/>
            <a:lum/>
          </a:blip>
          <a:srcRect/>
          <a:stretch>
            <a:fillRect l="-3000" r="-3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685800"/>
            <a:fld id="{C8083FA9-7C11-B04D-BE6F-500EF6F49D2A}" type="slidenum">
              <a:rPr lang="de-DE">
                <a:solidFill>
                  <a:srgbClr val="A5A5A5"/>
                </a:solidFill>
              </a:rPr>
              <a:pPr defTabSz="685800"/>
              <a:t>10</a:t>
            </a:fld>
            <a:endParaRPr lang="de-DE" dirty="0">
              <a:solidFill>
                <a:srgbClr val="A5A5A5"/>
              </a:solidFill>
            </a:endParaRPr>
          </a:p>
        </p:txBody>
      </p:sp>
      <p:sp>
        <p:nvSpPr>
          <p:cNvPr id="8" name="Titel 7"/>
          <p:cNvSpPr>
            <a:spLocks noGrp="1"/>
          </p:cNvSpPr>
          <p:nvPr>
            <p:ph type="title"/>
          </p:nvPr>
        </p:nvSpPr>
        <p:spPr>
          <a:xfrm>
            <a:off x="580209" y="2673864"/>
            <a:ext cx="8226000" cy="504156"/>
          </a:xfrm>
        </p:spPr>
        <p:txBody>
          <a:bodyPr>
            <a:noAutofit/>
          </a:bodyPr>
          <a:lstStyle/>
          <a:p>
            <a:pPr algn="ctr"/>
            <a:r>
              <a:rPr lang="en-GB" sz="4800" dirty="0" smtClean="0">
                <a:solidFill>
                  <a:srgbClr val="003359"/>
                </a:solidFill>
              </a:rPr>
              <a:t>Warum Daten publizieren?</a:t>
            </a:r>
            <a:endParaRPr lang="en-GB" sz="4800" dirty="0">
              <a:solidFill>
                <a:srgbClr val="003359"/>
              </a:solidFill>
            </a:endParaRPr>
          </a:p>
        </p:txBody>
      </p:sp>
    </p:spTree>
    <p:extLst>
      <p:ext uri="{BB962C8B-B14F-4D97-AF65-F5344CB8AC3E}">
        <p14:creationId xmlns:p14="http://schemas.microsoft.com/office/powerpoint/2010/main" val="40006872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A6467279-1C4C-D949-8120-26D4D3C331E6}" type="slidenum">
              <a:rPr lang="de-DE" smtClean="0"/>
              <a:t>11</a:t>
            </a:fld>
            <a:endParaRPr lang="de-DE" dirty="0"/>
          </a:p>
        </p:txBody>
      </p:sp>
      <p:sp>
        <p:nvSpPr>
          <p:cNvPr id="4" name="Untertitel 3"/>
          <p:cNvSpPr>
            <a:spLocks noGrp="1"/>
          </p:cNvSpPr>
          <p:nvPr>
            <p:ph type="subTitle" idx="13"/>
          </p:nvPr>
        </p:nvSpPr>
        <p:spPr/>
        <p:txBody>
          <a:bodyPr/>
          <a:lstStyle/>
          <a:p>
            <a:r>
              <a:rPr lang="de-DE" dirty="0" smtClean="0"/>
              <a:t>Ein Beispiel aus dem Forschungsalltag</a:t>
            </a:r>
            <a:endParaRPr lang="de-DE" dirty="0"/>
          </a:p>
        </p:txBody>
      </p:sp>
      <p:sp>
        <p:nvSpPr>
          <p:cNvPr id="7" name="Textplatzhalter 6"/>
          <p:cNvSpPr>
            <a:spLocks noGrp="1"/>
          </p:cNvSpPr>
          <p:nvPr>
            <p:ph type="body" sz="quarter" idx="14"/>
          </p:nvPr>
        </p:nvSpPr>
        <p:spPr>
          <a:xfrm>
            <a:off x="503238" y="1787340"/>
            <a:ext cx="3958403" cy="3938392"/>
          </a:xfrm>
        </p:spPr>
        <p:txBody>
          <a:bodyPr/>
          <a:lstStyle/>
          <a:p>
            <a:r>
              <a:rPr lang="de-DE" dirty="0" smtClean="0"/>
              <a:t>Neurowissenschaftler Tsuyoshi Miyakawa (Fujita Health University) ist Chefredakteur zweier wissenschaftlicher Zeitschriften (Molecular Brain + Neuropsychopharmacology Reports).</a:t>
            </a:r>
          </a:p>
          <a:p>
            <a:r>
              <a:rPr lang="de-DE" dirty="0" smtClean="0"/>
              <a:t>Wenn die Ergebnisse eines eingereichten Beitrags “too good to be true” erscheinen, verlangt er von den Autor/innen die zugrunde liegenden Rohdaten.</a:t>
            </a:r>
          </a:p>
          <a:p>
            <a:r>
              <a:rPr lang="de-DE" dirty="0" smtClean="0"/>
              <a:t>Das </a:t>
            </a:r>
            <a:r>
              <a:rPr lang="de-DE" dirty="0" smtClean="0">
                <a:solidFill>
                  <a:srgbClr val="FF7900"/>
                </a:solidFill>
              </a:rPr>
              <a:t>Ergebnis</a:t>
            </a:r>
            <a:r>
              <a:rPr lang="de-DE" dirty="0" smtClean="0"/>
              <a:t>: </a:t>
            </a:r>
            <a:r>
              <a:rPr lang="de-DE" dirty="0" smtClean="0">
                <a:solidFill>
                  <a:srgbClr val="FF7900"/>
                </a:solidFill>
              </a:rPr>
              <a:t>nur EINE Person </a:t>
            </a:r>
            <a:r>
              <a:rPr lang="de-DE" dirty="0" smtClean="0"/>
              <a:t>(von 41) </a:t>
            </a:r>
            <a:r>
              <a:rPr lang="de-DE" dirty="0" smtClean="0">
                <a:solidFill>
                  <a:srgbClr val="FF7900"/>
                </a:solidFill>
              </a:rPr>
              <a:t>konnte korrekte und ausreichende Rohdaten liefern</a:t>
            </a:r>
            <a:r>
              <a:rPr lang="de-DE" dirty="0" smtClean="0"/>
              <a:t>!</a:t>
            </a:r>
            <a:endParaRPr lang="de-DE" dirty="0"/>
          </a:p>
        </p:txBody>
      </p:sp>
      <p:sp>
        <p:nvSpPr>
          <p:cNvPr id="2" name="Titel 1"/>
          <p:cNvSpPr>
            <a:spLocks noGrp="1"/>
          </p:cNvSpPr>
          <p:nvPr>
            <p:ph type="title"/>
          </p:nvPr>
        </p:nvSpPr>
        <p:spPr/>
        <p:txBody>
          <a:bodyPr/>
          <a:lstStyle/>
          <a:p>
            <a:r>
              <a:rPr lang="de-DE" dirty="0" smtClean="0"/>
              <a:t>Warum Daten publizieren?</a:t>
            </a:r>
            <a:endParaRPr lang="de-DE" dirty="0"/>
          </a:p>
        </p:txBody>
      </p:sp>
      <p:pic>
        <p:nvPicPr>
          <p:cNvPr id="11" name="Bildplatzhalter 10"/>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4289" r="4289"/>
          <a:stretch>
            <a:fillRect/>
          </a:stretch>
        </p:blipFill>
        <p:spPr/>
      </p:pic>
    </p:spTree>
    <p:extLst>
      <p:ext uri="{BB962C8B-B14F-4D97-AF65-F5344CB8AC3E}">
        <p14:creationId xmlns:p14="http://schemas.microsoft.com/office/powerpoint/2010/main" val="1937037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de-DE" dirty="0" smtClean="0"/>
              <a:t>Warum Daten publizieren?</a:t>
            </a:r>
            <a:endParaRPr lang="de-DE" dirty="0"/>
          </a:p>
        </p:txBody>
      </p:sp>
      <p:sp>
        <p:nvSpPr>
          <p:cNvPr id="9" name="Foliennummernplatzhalter 8"/>
          <p:cNvSpPr>
            <a:spLocks noGrp="1"/>
          </p:cNvSpPr>
          <p:nvPr>
            <p:ph type="sldNum" sz="quarter" idx="12"/>
          </p:nvPr>
        </p:nvSpPr>
        <p:spPr/>
        <p:txBody>
          <a:bodyPr/>
          <a:lstStyle/>
          <a:p>
            <a:pPr>
              <a:defRPr/>
            </a:pPr>
            <a:fld id="{F2358806-D8C3-4CA5-847F-3DFD56CFE304}" type="slidenum">
              <a:rPr lang="de-DE" smtClean="0"/>
              <a:pPr>
                <a:defRPr/>
              </a:pPr>
              <a:t>12</a:t>
            </a:fld>
            <a:endParaRPr lang="de-DE" dirty="0"/>
          </a:p>
        </p:txBody>
      </p:sp>
      <p:sp>
        <p:nvSpPr>
          <p:cNvPr id="2" name="Untertitel 1"/>
          <p:cNvSpPr>
            <a:spLocks noGrp="1"/>
          </p:cNvSpPr>
          <p:nvPr>
            <p:ph type="subTitle" idx="13"/>
          </p:nvPr>
        </p:nvSpPr>
        <p:spPr/>
        <p:txBody>
          <a:bodyPr/>
          <a:lstStyle/>
          <a:p>
            <a:r>
              <a:rPr lang="en-GB" dirty="0" smtClean="0"/>
              <a:t>Keine Daten – keine Reproduzierbarkeit</a:t>
            </a:r>
            <a:endParaRPr lang="en-GB" dirty="0"/>
          </a:p>
        </p:txBody>
      </p:sp>
      <p:sp>
        <p:nvSpPr>
          <p:cNvPr id="3" name="Textplatzhalter 2"/>
          <p:cNvSpPr>
            <a:spLocks noGrp="1"/>
          </p:cNvSpPr>
          <p:nvPr>
            <p:ph type="body" sz="quarter" idx="14"/>
          </p:nvPr>
        </p:nvSpPr>
        <p:spPr>
          <a:xfrm>
            <a:off x="503238" y="1627800"/>
            <a:ext cx="8137524" cy="3744967"/>
          </a:xfrm>
        </p:spPr>
        <p:txBody>
          <a:bodyPr/>
          <a:lstStyle/>
          <a:p>
            <a:pPr marL="285750" indent="-285750">
              <a:buFont typeface="Arial" panose="020B0604020202020204" pitchFamily="34" charset="0"/>
              <a:buChar char="•"/>
            </a:pPr>
            <a:r>
              <a:rPr lang="en-US" b="1" dirty="0"/>
              <a:t>Cancer </a:t>
            </a:r>
            <a:r>
              <a:rPr lang="en-US" b="1" dirty="0" smtClean="0"/>
              <a:t>biology:</a:t>
            </a:r>
            <a:r>
              <a:rPr lang="en-US" dirty="0" smtClean="0"/>
              <a:t> for </a:t>
            </a:r>
            <a:r>
              <a:rPr lang="en-US" dirty="0"/>
              <a:t>0% of 51 papers could a full replication protocol be designed with no input from the </a:t>
            </a:r>
            <a:r>
              <a:rPr lang="en-US" dirty="0" smtClean="0"/>
              <a:t>authors. Not </a:t>
            </a:r>
            <a:r>
              <a:rPr lang="en-US" dirty="0"/>
              <a:t>sharing data or analysis code is common. Ioannidis and colleagues (2009) could only reproduce about 2 out of 18 microarray-based gene-expression studies, mostly due to lack of complete data sharing. </a:t>
            </a:r>
            <a:endParaRPr lang="en-US" dirty="0" smtClean="0"/>
          </a:p>
          <a:p>
            <a:pPr marL="285750" indent="-285750">
              <a:buFont typeface="Arial" panose="020B0604020202020204" pitchFamily="34" charset="0"/>
              <a:buChar char="•"/>
            </a:pPr>
            <a:r>
              <a:rPr lang="en-US" b="1" dirty="0" smtClean="0"/>
              <a:t>Artificial </a:t>
            </a:r>
            <a:r>
              <a:rPr lang="en-US" b="1" dirty="0"/>
              <a:t>intelligence (machine </a:t>
            </a:r>
            <a:r>
              <a:rPr lang="en-US" b="1" dirty="0" smtClean="0"/>
              <a:t>learning): </a:t>
            </a:r>
            <a:r>
              <a:rPr lang="en-US" dirty="0" smtClean="0"/>
              <a:t>A </a:t>
            </a:r>
            <a:r>
              <a:rPr lang="en-US" dirty="0"/>
              <a:t>survey of reinforcement learning papers found only about 50% included code, and in a study of publications associated with neural net recommender systems, only 40% were found to be </a:t>
            </a:r>
            <a:r>
              <a:rPr lang="en-US" dirty="0" smtClean="0"/>
              <a:t>reproducible. </a:t>
            </a:r>
          </a:p>
          <a:p>
            <a:pPr marL="285750" indent="-285750">
              <a:buFont typeface="Arial" panose="020B0604020202020204" pitchFamily="34" charset="0"/>
              <a:buChar char="•"/>
            </a:pPr>
            <a:r>
              <a:rPr lang="en-US" b="1" dirty="0" smtClean="0"/>
              <a:t>MedicineTrials</a:t>
            </a:r>
            <a:r>
              <a:rPr lang="en-US" b="1" dirty="0"/>
              <a:t>:</a:t>
            </a:r>
            <a:r>
              <a:rPr lang="en-US" dirty="0"/>
              <a:t> Data for &gt;50% never made available, ~50% of outcomes not reported, author-held data lost at ~7%/</a:t>
            </a:r>
            <a:r>
              <a:rPr lang="en-US" dirty="0" smtClean="0"/>
              <a:t>year</a:t>
            </a:r>
          </a:p>
          <a:p>
            <a:pPr marL="285750" indent="-285750">
              <a:buFont typeface="Arial" panose="020B0604020202020204" pitchFamily="34" charset="0"/>
              <a:buChar char="•"/>
            </a:pPr>
            <a:r>
              <a:rPr lang="en-US" b="1" dirty="0" smtClean="0"/>
              <a:t>Konsequenzen</a:t>
            </a:r>
            <a:endParaRPr lang="en-US" dirty="0"/>
          </a:p>
          <a:p>
            <a:pPr marL="1028700" lvl="1" indent="-342900">
              <a:buFont typeface="Symbol" panose="05050102010706020507" pitchFamily="18" charset="2"/>
              <a:buChar char="-"/>
            </a:pPr>
            <a:r>
              <a:rPr lang="en-US" sz="1400" dirty="0" smtClean="0">
                <a:solidFill>
                  <a:srgbClr val="003359"/>
                </a:solidFill>
              </a:rPr>
              <a:t>Ansehensverlust durch verringerte Forschungsqualität</a:t>
            </a:r>
          </a:p>
          <a:p>
            <a:pPr marL="1028700" lvl="1" indent="-342900">
              <a:buFont typeface="Symbol" panose="05050102010706020507" pitchFamily="18" charset="2"/>
              <a:buChar char="-"/>
            </a:pPr>
            <a:r>
              <a:rPr lang="en-US" sz="1400" dirty="0">
                <a:solidFill>
                  <a:srgbClr val="003359"/>
                </a:solidFill>
              </a:rPr>
              <a:t>w</a:t>
            </a:r>
            <a:r>
              <a:rPr lang="en-US" sz="1400" dirty="0" smtClean="0">
                <a:solidFill>
                  <a:srgbClr val="003359"/>
                </a:solidFill>
              </a:rPr>
              <a:t>illkommener Vorwand der Politik um wissenschaftliche Ergebnisse zu ignorieren</a:t>
            </a:r>
          </a:p>
          <a:p>
            <a:pPr marL="1028700" lvl="1" indent="-342900">
              <a:buFont typeface="Symbol" panose="05050102010706020507" pitchFamily="18" charset="2"/>
              <a:buChar char="-"/>
            </a:pPr>
            <a:r>
              <a:rPr lang="en-US" sz="1400" dirty="0" smtClean="0">
                <a:solidFill>
                  <a:srgbClr val="003359"/>
                </a:solidFill>
              </a:rPr>
              <a:t>Vertrauensverlust durch nicht reproduzierbare Forschung</a:t>
            </a:r>
          </a:p>
          <a:p>
            <a:endParaRPr lang="en-GB" sz="1800" dirty="0"/>
          </a:p>
        </p:txBody>
      </p:sp>
      <p:sp>
        <p:nvSpPr>
          <p:cNvPr id="11" name="Rechteck 10"/>
          <p:cNvSpPr/>
          <p:nvPr/>
        </p:nvSpPr>
        <p:spPr>
          <a:xfrm>
            <a:off x="669925" y="1340768"/>
            <a:ext cx="8111752" cy="707886"/>
          </a:xfrm>
          <a:prstGeom prst="rect">
            <a:avLst/>
          </a:prstGeom>
        </p:spPr>
        <p:txBody>
          <a:bodyPr wrap="square">
            <a:spAutoFit/>
          </a:bodyPr>
          <a:lstStyle/>
          <a:p>
            <a:pPr marL="342900" indent="-342900">
              <a:buFont typeface="Wingdings" panose="05000000000000000000" pitchFamily="2" charset="2"/>
              <a:buChar char="ü"/>
            </a:pPr>
            <a:endParaRPr lang="de-DE" sz="2000" dirty="0"/>
          </a:p>
          <a:p>
            <a:pPr marL="342900" indent="-342900">
              <a:buFont typeface="Wingdings" panose="05000000000000000000" pitchFamily="2" charset="2"/>
              <a:buChar char="ü"/>
            </a:pPr>
            <a:endParaRPr lang="de-DE" sz="2000" dirty="0"/>
          </a:p>
        </p:txBody>
      </p:sp>
      <p:sp>
        <p:nvSpPr>
          <p:cNvPr id="12" name="Textfeld 11"/>
          <p:cNvSpPr txBox="1"/>
          <p:nvPr/>
        </p:nvSpPr>
        <p:spPr>
          <a:xfrm>
            <a:off x="4605675" y="5686267"/>
            <a:ext cx="4538325" cy="246221"/>
          </a:xfrm>
          <a:prstGeom prst="rect">
            <a:avLst/>
          </a:prstGeom>
          <a:noFill/>
        </p:spPr>
        <p:txBody>
          <a:bodyPr wrap="square" rtlCol="0">
            <a:spAutoFit/>
          </a:bodyPr>
          <a:lstStyle/>
          <a:p>
            <a:r>
              <a:rPr lang="de-DE" sz="1000" dirty="0" smtClean="0">
                <a:solidFill>
                  <a:srgbClr val="000000"/>
                </a:solidFill>
              </a:rPr>
              <a:t>Quelle: Alex Holcombe, The Reproducibility Crisis</a:t>
            </a:r>
            <a:r>
              <a:rPr lang="de-DE" sz="1000" dirty="0">
                <a:solidFill>
                  <a:srgbClr val="000000"/>
                </a:solidFill>
              </a:rPr>
              <a:t>, https://osf.io/kncfe/</a:t>
            </a:r>
          </a:p>
        </p:txBody>
      </p:sp>
    </p:spTree>
    <p:extLst>
      <p:ext uri="{BB962C8B-B14F-4D97-AF65-F5344CB8AC3E}">
        <p14:creationId xmlns:p14="http://schemas.microsoft.com/office/powerpoint/2010/main" val="2470016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Warum Daten publizieren?</a:t>
            </a:r>
            <a:endParaRPr lang="de-DE" dirty="0"/>
          </a:p>
        </p:txBody>
      </p:sp>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13</a:t>
            </a:fld>
            <a:endParaRPr lang="de-DE" dirty="0"/>
          </a:p>
        </p:txBody>
      </p:sp>
      <p:sp>
        <p:nvSpPr>
          <p:cNvPr id="3" name="Untertitel 2"/>
          <p:cNvSpPr>
            <a:spLocks noGrp="1"/>
          </p:cNvSpPr>
          <p:nvPr>
            <p:ph type="subTitle" idx="13"/>
          </p:nvPr>
        </p:nvSpPr>
        <p:spPr/>
        <p:txBody>
          <a:bodyPr/>
          <a:lstStyle/>
          <a:p>
            <a:r>
              <a:rPr lang="en-GB" dirty="0" smtClean="0"/>
              <a:t>Vorteile</a:t>
            </a:r>
            <a:endParaRPr lang="en-GB" dirty="0"/>
          </a:p>
        </p:txBody>
      </p:sp>
      <p:pic>
        <p:nvPicPr>
          <p:cNvPr id="7" name="Inhaltsplatzhalter 6"/>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886181" y="1583473"/>
            <a:ext cx="6851650" cy="4232275"/>
          </a:xfrm>
          <a:prstGeom prst="rect">
            <a:avLst/>
          </a:prstGeom>
        </p:spPr>
      </p:pic>
    </p:spTree>
    <p:extLst>
      <p:ext uri="{BB962C8B-B14F-4D97-AF65-F5344CB8AC3E}">
        <p14:creationId xmlns:p14="http://schemas.microsoft.com/office/powerpoint/2010/main" val="176873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6000"/>
            <a:lum/>
          </a:blip>
          <a:srcRect/>
          <a:stretch>
            <a:fillRect l="-12000" r="-12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685800"/>
            <a:fld id="{C8083FA9-7C11-B04D-BE6F-500EF6F49D2A}" type="slidenum">
              <a:rPr lang="de-DE">
                <a:solidFill>
                  <a:srgbClr val="A5A5A5"/>
                </a:solidFill>
              </a:rPr>
              <a:pPr defTabSz="685800"/>
              <a:t>14</a:t>
            </a:fld>
            <a:endParaRPr lang="de-DE" dirty="0">
              <a:solidFill>
                <a:srgbClr val="A5A5A5"/>
              </a:solidFill>
            </a:endParaRPr>
          </a:p>
        </p:txBody>
      </p:sp>
      <p:sp>
        <p:nvSpPr>
          <p:cNvPr id="8" name="Titel 7"/>
          <p:cNvSpPr>
            <a:spLocks noGrp="1"/>
          </p:cNvSpPr>
          <p:nvPr>
            <p:ph type="title"/>
          </p:nvPr>
        </p:nvSpPr>
        <p:spPr>
          <a:xfrm>
            <a:off x="580209" y="2673864"/>
            <a:ext cx="8226000" cy="504156"/>
          </a:xfrm>
        </p:spPr>
        <p:txBody>
          <a:bodyPr>
            <a:noAutofit/>
          </a:bodyPr>
          <a:lstStyle/>
          <a:p>
            <a:pPr algn="ctr"/>
            <a:r>
              <a:rPr lang="en-GB" sz="4800" dirty="0" smtClean="0">
                <a:solidFill>
                  <a:srgbClr val="003359"/>
                </a:solidFill>
              </a:rPr>
              <a:t>Möglichkeiten der Datenpublikation</a:t>
            </a:r>
            <a:endParaRPr lang="en-GB" sz="4800" dirty="0">
              <a:solidFill>
                <a:srgbClr val="003359"/>
              </a:solidFill>
            </a:endParaRPr>
          </a:p>
        </p:txBody>
      </p:sp>
    </p:spTree>
    <p:extLst>
      <p:ext uri="{BB962C8B-B14F-4D97-AF65-F5344CB8AC3E}">
        <p14:creationId xmlns:p14="http://schemas.microsoft.com/office/powerpoint/2010/main" val="6416852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15</a:t>
            </a:fld>
            <a:endParaRPr lang="de-DE" dirty="0"/>
          </a:p>
        </p:txBody>
      </p:sp>
      <p:sp>
        <p:nvSpPr>
          <p:cNvPr id="4" name="Textplatzhalter 3"/>
          <p:cNvSpPr>
            <a:spLocks noGrp="1"/>
          </p:cNvSpPr>
          <p:nvPr>
            <p:ph type="body" sz="quarter" idx="13"/>
          </p:nvPr>
        </p:nvSpPr>
        <p:spPr>
          <a:xfrm>
            <a:off x="460801" y="1792693"/>
            <a:ext cx="8226000" cy="3475204"/>
          </a:xfrm>
        </p:spPr>
        <p:txBody>
          <a:bodyPr/>
          <a:lstStyle/>
          <a:p>
            <a:pPr marL="285750" indent="-285750">
              <a:spcAft>
                <a:spcPts val="1200"/>
              </a:spcAft>
              <a:buFont typeface="Arial" panose="020B0604020202020204" pitchFamily="34" charset="0"/>
              <a:buChar char="•"/>
            </a:pPr>
            <a:r>
              <a:rPr lang="de-DE" sz="2400" dirty="0"/>
              <a:t>Fachspezifische Datenarchive, Datenzentren und Repositorien (Empfehlung)</a:t>
            </a:r>
          </a:p>
          <a:p>
            <a:pPr marL="285750" indent="-285750">
              <a:spcAft>
                <a:spcPts val="1200"/>
              </a:spcAft>
              <a:buFont typeface="Arial" panose="020B0604020202020204" pitchFamily="34" charset="0"/>
              <a:buChar char="•"/>
            </a:pPr>
            <a:r>
              <a:rPr lang="de-DE" sz="2400" dirty="0"/>
              <a:t>Disziplinübergreifende Angebote (falls kein gutes Fach-Repo verfügbar)</a:t>
            </a:r>
          </a:p>
          <a:p>
            <a:pPr marL="285750" indent="-285750">
              <a:spcAft>
                <a:spcPts val="1200"/>
              </a:spcAft>
              <a:buFont typeface="Arial" panose="020B0604020202020204" pitchFamily="34" charset="0"/>
              <a:buChar char="•"/>
            </a:pPr>
            <a:r>
              <a:rPr lang="de-DE" sz="2400" dirty="0"/>
              <a:t>Datensupplemente/anhänge in Fachzeitschriften</a:t>
            </a:r>
          </a:p>
          <a:p>
            <a:pPr marL="285750" indent="-285750">
              <a:spcAft>
                <a:spcPts val="1200"/>
              </a:spcAft>
              <a:buFont typeface="Arial" panose="020B0604020202020204" pitchFamily="34" charset="0"/>
              <a:buChar char="•"/>
            </a:pPr>
            <a:r>
              <a:rPr lang="de-DE" sz="2400" dirty="0"/>
              <a:t>Eigenständige Datenzeitschriften</a:t>
            </a:r>
          </a:p>
          <a:p>
            <a:pPr marL="285750" indent="-285750">
              <a:spcAft>
                <a:spcPts val="1200"/>
              </a:spcAft>
              <a:buClr>
                <a:srgbClr val="003359"/>
              </a:buClr>
              <a:buFont typeface="Arial" panose="020B0604020202020204" pitchFamily="34" charset="0"/>
              <a:buChar char="•"/>
            </a:pPr>
            <a:r>
              <a:rPr lang="de-DE" sz="2400" dirty="0"/>
              <a:t>Institutionelle Repositorien (an der TU Ilmenau in Entwicklung</a:t>
            </a:r>
            <a:r>
              <a:rPr lang="de-DE" sz="2400" dirty="0" smtClean="0"/>
              <a:t>)</a:t>
            </a:r>
          </a:p>
          <a:p>
            <a:pPr marL="285750" indent="-285750">
              <a:spcAft>
                <a:spcPts val="1200"/>
              </a:spcAft>
              <a:buFont typeface="Arial" panose="020B0604020202020204" pitchFamily="34" charset="0"/>
              <a:buChar char="•"/>
            </a:pPr>
            <a:endParaRPr lang="de-DE" sz="2400" dirty="0"/>
          </a:p>
          <a:p>
            <a:pPr marL="285750" indent="-285750">
              <a:spcAft>
                <a:spcPts val="1200"/>
              </a:spcAft>
              <a:buClr>
                <a:srgbClr val="003359"/>
              </a:buClr>
              <a:buFont typeface="Arial" panose="020B0604020202020204" pitchFamily="34" charset="0"/>
              <a:buChar char="•"/>
            </a:pPr>
            <a:r>
              <a:rPr lang="de-DE" sz="2400" dirty="0" smtClean="0">
                <a:solidFill>
                  <a:srgbClr val="FF7900"/>
                </a:solidFill>
              </a:rPr>
              <a:t>Bitte nicht </a:t>
            </a:r>
            <a:r>
              <a:rPr lang="de-DE" sz="2400" dirty="0" smtClean="0"/>
              <a:t>(nur): auf der Webseite des Projekts, des Fachgebiets oder der persönlichen Webseite</a:t>
            </a:r>
            <a:endParaRPr lang="de-DE" sz="2400" dirty="0"/>
          </a:p>
          <a:p>
            <a:endParaRPr lang="en-GB" dirty="0"/>
          </a:p>
        </p:txBody>
      </p:sp>
      <p:sp>
        <p:nvSpPr>
          <p:cNvPr id="7" name="Textplatzhalter 6"/>
          <p:cNvSpPr>
            <a:spLocks noGrp="1"/>
          </p:cNvSpPr>
          <p:nvPr>
            <p:ph type="body" sz="quarter" idx="16"/>
          </p:nvPr>
        </p:nvSpPr>
        <p:spPr/>
        <p:txBody>
          <a:bodyPr/>
          <a:lstStyle/>
          <a:p>
            <a:r>
              <a:rPr lang="en-GB" dirty="0" smtClean="0"/>
              <a:t>Möglichkeiten der Datenpublikation</a:t>
            </a:r>
            <a:endParaRPr lang="en-GB" dirty="0"/>
          </a:p>
        </p:txBody>
      </p:sp>
      <p:sp>
        <p:nvSpPr>
          <p:cNvPr id="8" name="Textplatzhalter 7"/>
          <p:cNvSpPr>
            <a:spLocks noGrp="1"/>
          </p:cNvSpPr>
          <p:nvPr>
            <p:ph type="body" sz="quarter" idx="17"/>
          </p:nvPr>
        </p:nvSpPr>
        <p:spPr/>
        <p:txBody>
          <a:bodyPr/>
          <a:lstStyle/>
          <a:p>
            <a:r>
              <a:rPr lang="en-GB" dirty="0" smtClean="0"/>
              <a:t>Überblick</a:t>
            </a:r>
            <a:endParaRPr lang="en-GB" dirty="0"/>
          </a:p>
        </p:txBody>
      </p:sp>
    </p:spTree>
    <p:extLst>
      <p:ext uri="{BB962C8B-B14F-4D97-AF65-F5344CB8AC3E}">
        <p14:creationId xmlns:p14="http://schemas.microsoft.com/office/powerpoint/2010/main" val="2263634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pPr>
              <a:defRPr/>
            </a:pPr>
            <a:r>
              <a:rPr lang="de-DE" dirty="0" smtClean="0"/>
              <a:t>Seite </a:t>
            </a:r>
            <a:fld id="{EA0D7A86-75AE-40BD-A7DE-8CE43AFF3009}" type="slidenum">
              <a:rPr lang="de-DE" smtClean="0"/>
              <a:pPr>
                <a:defRPr/>
              </a:pPr>
              <a:t>16</a:t>
            </a:fld>
            <a:endParaRPr lang="de-DE" dirty="0"/>
          </a:p>
        </p:txBody>
      </p:sp>
      <p:sp>
        <p:nvSpPr>
          <p:cNvPr id="6" name="Textplatzhalter 5"/>
          <p:cNvSpPr>
            <a:spLocks noGrp="1"/>
          </p:cNvSpPr>
          <p:nvPr>
            <p:ph type="body" sz="quarter" idx="13"/>
          </p:nvPr>
        </p:nvSpPr>
        <p:spPr>
          <a:xfrm>
            <a:off x="460801" y="1613236"/>
            <a:ext cx="8226000" cy="3475204"/>
          </a:xfrm>
        </p:spPr>
        <p:txBody>
          <a:bodyPr/>
          <a:lstStyle/>
          <a:p>
            <a:r>
              <a:rPr lang="en-GB" b="1" dirty="0" smtClean="0"/>
              <a:t>Definition</a:t>
            </a:r>
          </a:p>
          <a:p>
            <a:pPr>
              <a:lnSpc>
                <a:spcPct val="100000"/>
              </a:lnSpc>
            </a:pPr>
            <a:r>
              <a:rPr lang="de-DE" dirty="0"/>
              <a:t>Datenjournale sind </a:t>
            </a:r>
            <a:r>
              <a:rPr lang="de-DE" dirty="0" smtClean="0">
                <a:solidFill>
                  <a:srgbClr val="FF7900"/>
                </a:solidFill>
              </a:rPr>
              <a:t>Online-Publikationen </a:t>
            </a:r>
            <a:r>
              <a:rPr lang="de-DE" dirty="0">
                <a:solidFill>
                  <a:srgbClr val="FF7900"/>
                </a:solidFill>
              </a:rPr>
              <a:t>mit dem Hauptzweck, Datensätze zu </a:t>
            </a:r>
            <a:r>
              <a:rPr lang="de-DE" dirty="0" smtClean="0">
                <a:solidFill>
                  <a:srgbClr val="FF7900"/>
                </a:solidFill>
              </a:rPr>
              <a:t>veröffentlichen</a:t>
            </a:r>
            <a:r>
              <a:rPr lang="de-DE" dirty="0" smtClean="0"/>
              <a:t>, welche die </a:t>
            </a:r>
            <a:r>
              <a:rPr lang="de-DE" dirty="0"/>
              <a:t>Nachnutzung von Forschungsdaten und deren Anerkennung als wissenschaftliche Leistung an und versuchen, die Transparenz von wissenschaftlichen Methoden und Ergebnissen zu verbessern, gute Daten­management­praktiken zu unterstützen und einen dauerhaften Zugang zum Datensatz zur Verfügung zu stellen. </a:t>
            </a:r>
            <a:endParaRPr lang="de-DE" dirty="0" smtClean="0"/>
          </a:p>
          <a:p>
            <a:endParaRPr lang="en-GB" dirty="0"/>
          </a:p>
          <a:p>
            <a:r>
              <a:rPr lang="en-GB" b="1" dirty="0" smtClean="0"/>
              <a:t>Ausgewählte Beispiele</a:t>
            </a:r>
            <a:endParaRPr lang="en-GB" dirty="0" smtClean="0"/>
          </a:p>
          <a:p>
            <a:pPr marL="285750" indent="-285750">
              <a:buClr>
                <a:srgbClr val="FF7900"/>
              </a:buClr>
              <a:buFont typeface="Wingdings" panose="05000000000000000000" pitchFamily="2" charset="2"/>
              <a:buChar char="ü"/>
            </a:pPr>
            <a:r>
              <a:rPr lang="en-US" dirty="0"/>
              <a:t>Journal of Physical and Chemical Research Data (AIP Publishing LLC)</a:t>
            </a:r>
            <a:endParaRPr lang="en-GB" dirty="0"/>
          </a:p>
          <a:p>
            <a:pPr marL="285750" indent="-285750">
              <a:buClr>
                <a:srgbClr val="FF7900"/>
              </a:buClr>
              <a:buFont typeface="Wingdings" panose="05000000000000000000" pitchFamily="2" charset="2"/>
              <a:buChar char="ü"/>
            </a:pPr>
            <a:r>
              <a:rPr lang="en-US" dirty="0"/>
              <a:t>Biomedical Data </a:t>
            </a:r>
            <a:r>
              <a:rPr lang="en-US" dirty="0" smtClean="0"/>
              <a:t>Journal</a:t>
            </a:r>
          </a:p>
          <a:p>
            <a:pPr marL="285750" indent="-285750">
              <a:buClr>
                <a:srgbClr val="FF7900"/>
              </a:buClr>
              <a:buFont typeface="Wingdings" panose="05000000000000000000" pitchFamily="2" charset="2"/>
              <a:buChar char="ü"/>
            </a:pPr>
            <a:r>
              <a:rPr lang="en-US" dirty="0" smtClean="0"/>
              <a:t>The </a:t>
            </a:r>
            <a:r>
              <a:rPr lang="en-US" dirty="0"/>
              <a:t>International Journal of Robotics </a:t>
            </a:r>
            <a:r>
              <a:rPr lang="en-US" dirty="0" smtClean="0"/>
              <a:t>Research</a:t>
            </a:r>
          </a:p>
          <a:p>
            <a:pPr marL="285750" indent="-285750">
              <a:buClr>
                <a:srgbClr val="FF7900"/>
              </a:buClr>
              <a:buFont typeface="Wingdings" panose="05000000000000000000" pitchFamily="2" charset="2"/>
              <a:buChar char="ü"/>
            </a:pPr>
            <a:r>
              <a:rPr lang="en-US" dirty="0" smtClean="0">
                <a:hlinkClick r:id="rId3"/>
              </a:rPr>
              <a:t>Journal of Statistical Software</a:t>
            </a:r>
            <a:endParaRPr lang="en-US" dirty="0" smtClean="0"/>
          </a:p>
          <a:p>
            <a:pPr>
              <a:buClr>
                <a:srgbClr val="FF7900"/>
              </a:buClr>
            </a:pPr>
            <a:endParaRPr lang="en-US" dirty="0" smtClean="0"/>
          </a:p>
          <a:p>
            <a:pPr>
              <a:buClr>
                <a:srgbClr val="FF7900"/>
              </a:buClr>
            </a:pPr>
            <a:r>
              <a:rPr lang="en-US" dirty="0" smtClean="0"/>
              <a:t>Weitere Informationen: </a:t>
            </a:r>
            <a:r>
              <a:rPr lang="de-DE" dirty="0">
                <a:hlinkClick r:id="rId4"/>
              </a:rPr>
              <a:t>https://www.forschungsdaten.info/themen/aufbereiten-und-veroeffentlichen/datenjournale/</a:t>
            </a:r>
            <a:endParaRPr lang="en-GB" dirty="0"/>
          </a:p>
        </p:txBody>
      </p:sp>
      <p:sp>
        <p:nvSpPr>
          <p:cNvPr id="7" name="Textplatzhalter 6"/>
          <p:cNvSpPr>
            <a:spLocks noGrp="1"/>
          </p:cNvSpPr>
          <p:nvPr>
            <p:ph type="body" sz="quarter" idx="16"/>
          </p:nvPr>
        </p:nvSpPr>
        <p:spPr/>
        <p:txBody>
          <a:bodyPr/>
          <a:lstStyle/>
          <a:p>
            <a:r>
              <a:rPr lang="en-GB" dirty="0" smtClean="0"/>
              <a:t>Möglichkeiten der Datenpublikation</a:t>
            </a:r>
            <a:endParaRPr lang="en-GB" dirty="0"/>
          </a:p>
        </p:txBody>
      </p:sp>
      <p:sp>
        <p:nvSpPr>
          <p:cNvPr id="8" name="Textplatzhalter 7"/>
          <p:cNvSpPr>
            <a:spLocks noGrp="1"/>
          </p:cNvSpPr>
          <p:nvPr>
            <p:ph type="body" sz="quarter" idx="17"/>
          </p:nvPr>
        </p:nvSpPr>
        <p:spPr>
          <a:xfrm>
            <a:off x="459000" y="1271195"/>
            <a:ext cx="8226000" cy="533249"/>
          </a:xfrm>
        </p:spPr>
        <p:txBody>
          <a:bodyPr/>
          <a:lstStyle/>
          <a:p>
            <a:r>
              <a:rPr lang="en-GB" dirty="0" smtClean="0"/>
              <a:t>Datenjournale</a:t>
            </a:r>
            <a:endParaRPr lang="en-GB" dirty="0"/>
          </a:p>
        </p:txBody>
      </p:sp>
    </p:spTree>
    <p:extLst>
      <p:ext uri="{BB962C8B-B14F-4D97-AF65-F5344CB8AC3E}">
        <p14:creationId xmlns:p14="http://schemas.microsoft.com/office/powerpoint/2010/main" val="2693427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fade">
                                      <p:cBhvr>
                                        <p:cTn id="17" dur="500"/>
                                        <p:tgtEl>
                                          <p:spTgt spid="6">
                                            <p:txEl>
                                              <p:pRg st="4" end="4"/>
                                            </p:txEl>
                                          </p:spTgt>
                                        </p:tgtEl>
                                      </p:cBhvr>
                                    </p:animEffect>
                                  </p:childTnLst>
                                </p:cTn>
                              </p:par>
                            </p:childTnLst>
                          </p:cTn>
                        </p:par>
                        <p:par>
                          <p:cTn id="18" fill="hold">
                            <p:stCondLst>
                              <p:cond delay="500"/>
                            </p:stCondLst>
                            <p:childTnLst>
                              <p:par>
                                <p:cTn id="19" presetID="10" presetClass="entr" presetSubtype="0" fill="hold" nodeType="afterEffect">
                                  <p:stCondLst>
                                    <p:cond delay="500"/>
                                  </p:stCondLst>
                                  <p:childTnLst>
                                    <p:set>
                                      <p:cBhvr>
                                        <p:cTn id="20" dur="1" fill="hold">
                                          <p:stCondLst>
                                            <p:cond delay="0"/>
                                          </p:stCondLst>
                                        </p:cTn>
                                        <p:tgtEl>
                                          <p:spTgt spid="6">
                                            <p:txEl>
                                              <p:pRg st="5" end="5"/>
                                            </p:txEl>
                                          </p:spTgt>
                                        </p:tgtEl>
                                        <p:attrNameLst>
                                          <p:attrName>style.visibility</p:attrName>
                                        </p:attrNameLst>
                                      </p:cBhvr>
                                      <p:to>
                                        <p:strVal val="visible"/>
                                      </p:to>
                                    </p:set>
                                    <p:animEffect transition="in" filter="fade">
                                      <p:cBhvr>
                                        <p:cTn id="21" dur="500"/>
                                        <p:tgtEl>
                                          <p:spTgt spid="6">
                                            <p:txEl>
                                              <p:pRg st="5" end="5"/>
                                            </p:txEl>
                                          </p:spTgt>
                                        </p:tgtEl>
                                      </p:cBhvr>
                                    </p:animEffect>
                                  </p:childTnLst>
                                </p:cTn>
                              </p:par>
                            </p:childTnLst>
                          </p:cTn>
                        </p:par>
                        <p:par>
                          <p:cTn id="22" fill="hold">
                            <p:stCondLst>
                              <p:cond delay="1500"/>
                            </p:stCondLst>
                            <p:childTnLst>
                              <p:par>
                                <p:cTn id="23" presetID="10" presetClass="entr" presetSubtype="0" fill="hold" nodeType="afterEffect">
                                  <p:stCondLst>
                                    <p:cond delay="50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fade">
                                      <p:cBhvr>
                                        <p:cTn id="25" dur="500"/>
                                        <p:tgtEl>
                                          <p:spTgt spid="6">
                                            <p:txEl>
                                              <p:pRg st="6" end="6"/>
                                            </p:txEl>
                                          </p:spTgt>
                                        </p:tgtEl>
                                      </p:cBhvr>
                                    </p:animEffect>
                                  </p:childTnLst>
                                </p:cTn>
                              </p:par>
                            </p:childTnLst>
                          </p:cTn>
                        </p:par>
                        <p:par>
                          <p:cTn id="26" fill="hold">
                            <p:stCondLst>
                              <p:cond delay="2500"/>
                            </p:stCondLst>
                            <p:childTnLst>
                              <p:par>
                                <p:cTn id="27" presetID="10" presetClass="entr" presetSubtype="0" fill="hold" nodeType="afterEffect">
                                  <p:stCondLst>
                                    <p:cond delay="500"/>
                                  </p:stCondLst>
                                  <p:childTnLst>
                                    <p:set>
                                      <p:cBhvr>
                                        <p:cTn id="28" dur="1" fill="hold">
                                          <p:stCondLst>
                                            <p:cond delay="0"/>
                                          </p:stCondLst>
                                        </p:cTn>
                                        <p:tgtEl>
                                          <p:spTgt spid="6">
                                            <p:txEl>
                                              <p:pRg st="7" end="7"/>
                                            </p:txEl>
                                          </p:spTgt>
                                        </p:tgtEl>
                                        <p:attrNameLst>
                                          <p:attrName>style.visibility</p:attrName>
                                        </p:attrNameLst>
                                      </p:cBhvr>
                                      <p:to>
                                        <p:strVal val="visible"/>
                                      </p:to>
                                    </p:set>
                                    <p:animEffect transition="in" filter="fade">
                                      <p:cBhvr>
                                        <p:cTn id="29" dur="500"/>
                                        <p:tgtEl>
                                          <p:spTgt spid="6">
                                            <p:txEl>
                                              <p:pRg st="7" end="7"/>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17</a:t>
            </a:fld>
            <a:endParaRPr lang="de-DE" dirty="0"/>
          </a:p>
        </p:txBody>
      </p:sp>
      <p:sp>
        <p:nvSpPr>
          <p:cNvPr id="6" name="Textplatzhalter 5"/>
          <p:cNvSpPr>
            <a:spLocks noGrp="1"/>
          </p:cNvSpPr>
          <p:nvPr>
            <p:ph type="body" sz="quarter" idx="13"/>
          </p:nvPr>
        </p:nvSpPr>
        <p:spPr>
          <a:xfrm>
            <a:off x="460801" y="1707859"/>
            <a:ext cx="8226000" cy="3475204"/>
          </a:xfrm>
        </p:spPr>
        <p:txBody>
          <a:bodyPr/>
          <a:lstStyle/>
          <a:p>
            <a:r>
              <a:rPr lang="de-DE" sz="2000" dirty="0"/>
              <a:t>Verschiedene Zugriffsstufen möglich:</a:t>
            </a:r>
          </a:p>
          <a:p>
            <a:endParaRPr lang="de-DE" sz="2000" dirty="0"/>
          </a:p>
          <a:p>
            <a:pPr marL="285750" indent="-285750">
              <a:buFont typeface="Arial" panose="020B0604020202020204" pitchFamily="34" charset="0"/>
              <a:buChar char="•"/>
            </a:pPr>
            <a:r>
              <a:rPr lang="de-DE" sz="2000" dirty="0"/>
              <a:t>offen für jedermann (public use file</a:t>
            </a:r>
            <a:r>
              <a:rPr lang="de-DE" sz="2000" dirty="0" smtClean="0"/>
              <a:t>) </a:t>
            </a:r>
            <a:r>
              <a:rPr lang="de-DE" sz="2000" dirty="0" smtClean="0">
                <a:sym typeface="Wingdings" panose="05000000000000000000" pitchFamily="2" charset="2"/>
              </a:rPr>
              <a:t> Empfehlung</a:t>
            </a:r>
            <a:endParaRPr lang="de-DE" sz="2000" dirty="0"/>
          </a:p>
          <a:p>
            <a:pPr marL="285750" indent="-285750">
              <a:buFont typeface="Arial" panose="020B0604020202020204" pitchFamily="34" charset="0"/>
              <a:buChar char="•"/>
            </a:pPr>
            <a:r>
              <a:rPr lang="de-DE" sz="2000" dirty="0"/>
              <a:t>Embargo (erst nach einer gewissen Frist </a:t>
            </a:r>
            <a:r>
              <a:rPr lang="de-DE" sz="2000" dirty="0" smtClean="0"/>
              <a:t>zugänglich, Anforderung des Förderers checken!)</a:t>
            </a:r>
            <a:endParaRPr lang="de-DE" sz="2000" dirty="0"/>
          </a:p>
          <a:p>
            <a:pPr marL="285750" indent="-285750">
              <a:buFont typeface="Arial" panose="020B0604020202020204" pitchFamily="34" charset="0"/>
              <a:buChar char="•"/>
            </a:pPr>
            <a:r>
              <a:rPr lang="de-DE" sz="2000" dirty="0"/>
              <a:t>Einschränkung des Nutzerkreises (bspw. angemeldete Nutzer/innen oder campus use </a:t>
            </a:r>
            <a:r>
              <a:rPr lang="de-DE" sz="2000" dirty="0" smtClean="0"/>
              <a:t>file; nur bei manchen Repos möglich)</a:t>
            </a:r>
            <a:endParaRPr lang="de-DE" sz="2000" dirty="0"/>
          </a:p>
          <a:p>
            <a:pPr marL="285750" indent="-285750">
              <a:buFont typeface="Arial" panose="020B0604020202020204" pitchFamily="34" charset="0"/>
              <a:buChar char="•"/>
            </a:pPr>
            <a:r>
              <a:rPr lang="de-DE" sz="2000" dirty="0"/>
              <a:t>auf </a:t>
            </a:r>
            <a:r>
              <a:rPr lang="de-DE" sz="2000" dirty="0" smtClean="0"/>
              <a:t>Anfrage (nicht ideal, da Datenverlust über die Zeit garantiert)</a:t>
            </a:r>
            <a:endParaRPr lang="de-DE" sz="2000" dirty="0"/>
          </a:p>
          <a:p>
            <a:pPr marL="285750" indent="-285750">
              <a:buFont typeface="Arial" panose="020B0604020202020204" pitchFamily="34" charset="0"/>
              <a:buChar char="•"/>
            </a:pPr>
            <a:r>
              <a:rPr lang="de-DE" sz="2000" dirty="0"/>
              <a:t>g</a:t>
            </a:r>
            <a:r>
              <a:rPr lang="de-DE" sz="2000" dirty="0" smtClean="0"/>
              <a:t>eschlossen </a:t>
            </a:r>
            <a:r>
              <a:rPr lang="de-DE" sz="2000" dirty="0"/>
              <a:t>(Zugriff nur vor Ort; on-site-use</a:t>
            </a:r>
            <a:r>
              <a:rPr lang="de-DE" sz="2000" dirty="0" smtClean="0"/>
              <a:t>)</a:t>
            </a:r>
          </a:p>
          <a:p>
            <a:pPr marL="285750" indent="-285750">
              <a:buFont typeface="Arial" panose="020B0604020202020204" pitchFamily="34" charset="0"/>
              <a:buChar char="•"/>
            </a:pPr>
            <a:r>
              <a:rPr lang="de-DE" sz="2000" dirty="0"/>
              <a:t>n</a:t>
            </a:r>
            <a:r>
              <a:rPr lang="de-DE" sz="2000" dirty="0" smtClean="0"/>
              <a:t>ur Metadaten</a:t>
            </a:r>
          </a:p>
          <a:p>
            <a:endParaRPr lang="de-DE" sz="2000" dirty="0"/>
          </a:p>
          <a:p>
            <a:pPr marL="285750" indent="-285750">
              <a:buFont typeface="Arial" panose="020B0604020202020204" pitchFamily="34" charset="0"/>
              <a:buChar char="•"/>
            </a:pPr>
            <a:r>
              <a:rPr lang="de-DE" sz="2000" dirty="0">
                <a:solidFill>
                  <a:srgbClr val="FF7900"/>
                </a:solidFill>
              </a:rPr>
              <a:t>i</a:t>
            </a:r>
            <a:r>
              <a:rPr lang="de-DE" sz="2000" dirty="0" smtClean="0">
                <a:solidFill>
                  <a:srgbClr val="FF7900"/>
                </a:solidFill>
              </a:rPr>
              <a:t>n der Regel keine Option</a:t>
            </a:r>
            <a:r>
              <a:rPr lang="de-DE" sz="2000" dirty="0" smtClean="0"/>
              <a:t>: gar keine Daten offen legen</a:t>
            </a:r>
          </a:p>
          <a:p>
            <a:pPr marL="285750" indent="-285750">
              <a:buFont typeface="Arial" panose="020B0604020202020204" pitchFamily="34" charset="0"/>
              <a:buChar char="•"/>
            </a:pPr>
            <a:endParaRPr lang="de-DE" sz="2000" dirty="0"/>
          </a:p>
          <a:p>
            <a:endParaRPr lang="en-GB" dirty="0"/>
          </a:p>
        </p:txBody>
      </p:sp>
      <p:sp>
        <p:nvSpPr>
          <p:cNvPr id="7" name="Textplatzhalter 6"/>
          <p:cNvSpPr>
            <a:spLocks noGrp="1"/>
          </p:cNvSpPr>
          <p:nvPr>
            <p:ph type="body" sz="quarter" idx="16"/>
          </p:nvPr>
        </p:nvSpPr>
        <p:spPr/>
        <p:txBody>
          <a:bodyPr/>
          <a:lstStyle/>
          <a:p>
            <a:r>
              <a:rPr lang="en-GB" dirty="0" smtClean="0"/>
              <a:t>Möglichkeiten der Datenpublikation</a:t>
            </a:r>
            <a:endParaRPr lang="en-GB" dirty="0"/>
          </a:p>
        </p:txBody>
      </p:sp>
      <p:sp>
        <p:nvSpPr>
          <p:cNvPr id="8" name="Textplatzhalter 7"/>
          <p:cNvSpPr>
            <a:spLocks noGrp="1"/>
          </p:cNvSpPr>
          <p:nvPr>
            <p:ph type="body" sz="quarter" idx="17"/>
          </p:nvPr>
        </p:nvSpPr>
        <p:spPr/>
        <p:txBody>
          <a:bodyPr/>
          <a:lstStyle/>
          <a:p>
            <a:r>
              <a:rPr lang="en-GB" dirty="0" smtClean="0"/>
              <a:t>Open, shared and closed data</a:t>
            </a:r>
            <a:endParaRPr lang="en-GB" dirty="0"/>
          </a:p>
        </p:txBody>
      </p:sp>
    </p:spTree>
    <p:extLst>
      <p:ext uri="{BB962C8B-B14F-4D97-AF65-F5344CB8AC3E}">
        <p14:creationId xmlns:p14="http://schemas.microsoft.com/office/powerpoint/2010/main" val="2021343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4000"/>
            <a:lum/>
          </a:blip>
          <a:srcRect/>
          <a:stretch>
            <a:fillRect t="-17000" b="-17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685800"/>
            <a:fld id="{C8083FA9-7C11-B04D-BE6F-500EF6F49D2A}" type="slidenum">
              <a:rPr lang="de-DE">
                <a:solidFill>
                  <a:srgbClr val="A5A5A5"/>
                </a:solidFill>
              </a:rPr>
              <a:pPr defTabSz="685800"/>
              <a:t>18</a:t>
            </a:fld>
            <a:endParaRPr lang="de-DE" dirty="0">
              <a:solidFill>
                <a:srgbClr val="A5A5A5"/>
              </a:solidFill>
            </a:endParaRPr>
          </a:p>
        </p:txBody>
      </p:sp>
      <p:sp>
        <p:nvSpPr>
          <p:cNvPr id="8" name="Titel 7"/>
          <p:cNvSpPr>
            <a:spLocks noGrp="1"/>
          </p:cNvSpPr>
          <p:nvPr>
            <p:ph type="title"/>
          </p:nvPr>
        </p:nvSpPr>
        <p:spPr>
          <a:xfrm>
            <a:off x="580209" y="2673864"/>
            <a:ext cx="8226000" cy="504156"/>
          </a:xfrm>
        </p:spPr>
        <p:txBody>
          <a:bodyPr>
            <a:noAutofit/>
          </a:bodyPr>
          <a:lstStyle/>
          <a:p>
            <a:pPr algn="ctr"/>
            <a:r>
              <a:rPr lang="en-GB" sz="4800" dirty="0" smtClean="0">
                <a:solidFill>
                  <a:srgbClr val="003359"/>
                </a:solidFill>
              </a:rPr>
              <a:t>Die FAIR-Prinzipien</a:t>
            </a:r>
            <a:endParaRPr lang="en-GB" sz="4800" dirty="0">
              <a:solidFill>
                <a:srgbClr val="003359"/>
              </a:solidFill>
            </a:endParaRPr>
          </a:p>
        </p:txBody>
      </p:sp>
    </p:spTree>
    <p:extLst>
      <p:ext uri="{BB962C8B-B14F-4D97-AF65-F5344CB8AC3E}">
        <p14:creationId xmlns:p14="http://schemas.microsoft.com/office/powerpoint/2010/main" val="32152909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19</a:t>
            </a:fld>
            <a:endParaRPr lang="de-DE" dirty="0"/>
          </a:p>
        </p:txBody>
      </p:sp>
      <p:sp>
        <p:nvSpPr>
          <p:cNvPr id="7" name="Textplatzhalter 6"/>
          <p:cNvSpPr>
            <a:spLocks noGrp="1"/>
          </p:cNvSpPr>
          <p:nvPr>
            <p:ph type="body" sz="quarter" idx="16"/>
          </p:nvPr>
        </p:nvSpPr>
        <p:spPr/>
        <p:txBody>
          <a:bodyPr/>
          <a:lstStyle/>
          <a:p>
            <a:r>
              <a:rPr lang="en-GB" dirty="0" smtClean="0"/>
              <a:t>Die FAIR-Prinzipien</a:t>
            </a:r>
            <a:endParaRPr lang="en-GB" dirty="0"/>
          </a:p>
        </p:txBody>
      </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83" y="782447"/>
            <a:ext cx="7844118" cy="2424924"/>
          </a:xfrm>
          <a:prstGeom prst="rect">
            <a:avLst/>
          </a:prstGeom>
        </p:spPr>
      </p:pic>
      <p:graphicFrame>
        <p:nvGraphicFramePr>
          <p:cNvPr id="10" name="Tabelle 9"/>
          <p:cNvGraphicFramePr>
            <a:graphicFrameLocks noGrp="1"/>
          </p:cNvGraphicFramePr>
          <p:nvPr>
            <p:extLst>
              <p:ext uri="{D42A27DB-BD31-4B8C-83A1-F6EECF244321}">
                <p14:modId xmlns:p14="http://schemas.microsoft.com/office/powerpoint/2010/main" val="3484489149"/>
              </p:ext>
            </p:extLst>
          </p:nvPr>
        </p:nvGraphicFramePr>
        <p:xfrm>
          <a:off x="468000" y="3352802"/>
          <a:ext cx="7886700" cy="2574719"/>
        </p:xfrm>
        <a:graphic>
          <a:graphicData uri="http://schemas.openxmlformats.org/drawingml/2006/table">
            <a:tbl>
              <a:tblPr/>
              <a:tblGrid>
                <a:gridCol w="3943350">
                  <a:extLst>
                    <a:ext uri="{9D8B030D-6E8A-4147-A177-3AD203B41FA5}">
                      <a16:colId xmlns:a16="http://schemas.microsoft.com/office/drawing/2014/main" val="3550882837"/>
                    </a:ext>
                  </a:extLst>
                </a:gridCol>
                <a:gridCol w="3943350">
                  <a:extLst>
                    <a:ext uri="{9D8B030D-6E8A-4147-A177-3AD203B41FA5}">
                      <a16:colId xmlns:a16="http://schemas.microsoft.com/office/drawing/2014/main" val="2471890096"/>
                    </a:ext>
                  </a:extLst>
                </a:gridCol>
              </a:tblGrid>
              <a:tr h="562284">
                <a:tc>
                  <a:txBody>
                    <a:bodyPr/>
                    <a:lstStyle/>
                    <a:p>
                      <a:r>
                        <a:rPr lang="de-DE" sz="1200" b="1" dirty="0" smtClean="0">
                          <a:solidFill>
                            <a:srgbClr val="313179"/>
                          </a:solidFill>
                          <a:effectLst/>
                        </a:rPr>
                        <a:t>Findable</a:t>
                      </a:r>
                      <a:endParaRPr lang="de-DE" sz="1200" dirty="0"/>
                    </a:p>
                  </a:txBody>
                  <a:tcPr marL="47625" marR="47625" marT="47625" marB="47625" anchor="ctr">
                    <a:lnL>
                      <a:noFill/>
                    </a:lnL>
                    <a:lnR>
                      <a:noFill/>
                    </a:lnR>
                    <a:lnT>
                      <a:noFill/>
                    </a:lnT>
                    <a:lnB>
                      <a:noFill/>
                    </a:lnB>
                    <a:solidFill>
                      <a:srgbClr val="FFFFFF"/>
                    </a:solidFill>
                  </a:tcPr>
                </a:tc>
                <a:tc>
                  <a:txBody>
                    <a:bodyPr/>
                    <a:lstStyle/>
                    <a:p>
                      <a:r>
                        <a:rPr lang="en-US" sz="1200" dirty="0" smtClean="0"/>
                        <a:t>Uploaded to public repository with </a:t>
                      </a:r>
                      <a:r>
                        <a:rPr lang="en-US" sz="1200" dirty="0"/>
                        <a:t>metadata, identifiable and locatable by </a:t>
                      </a:r>
                      <a:r>
                        <a:rPr lang="en-US" sz="1200" dirty="0" smtClean="0"/>
                        <a:t>a persistent identifier</a:t>
                      </a:r>
                      <a:endParaRPr lang="en-US" sz="1200" dirty="0"/>
                    </a:p>
                  </a:txBody>
                  <a:tcPr marL="47625" marR="47625" marT="47625" marB="47625" anchor="ctr">
                    <a:lnL>
                      <a:noFill/>
                    </a:lnL>
                    <a:lnR>
                      <a:noFill/>
                    </a:lnR>
                    <a:lnT>
                      <a:noFill/>
                    </a:lnT>
                    <a:lnB>
                      <a:noFill/>
                    </a:lnB>
                    <a:solidFill>
                      <a:srgbClr val="FFFFFF"/>
                    </a:solidFill>
                  </a:tcPr>
                </a:tc>
                <a:extLst>
                  <a:ext uri="{0D108BD9-81ED-4DB2-BD59-A6C34878D82A}">
                    <a16:rowId xmlns:a16="http://schemas.microsoft.com/office/drawing/2014/main" val="2695955834"/>
                  </a:ext>
                </a:extLst>
              </a:tr>
              <a:tr h="399913">
                <a:tc>
                  <a:txBody>
                    <a:bodyPr/>
                    <a:lstStyle/>
                    <a:p>
                      <a:r>
                        <a:rPr lang="de-DE" sz="1200" b="1" dirty="0" smtClean="0">
                          <a:solidFill>
                            <a:srgbClr val="313179"/>
                          </a:solidFill>
                          <a:effectLst/>
                        </a:rPr>
                        <a:t>Accessible</a:t>
                      </a:r>
                      <a:endParaRPr lang="de-DE" sz="1200" dirty="0"/>
                    </a:p>
                  </a:txBody>
                  <a:tcPr marL="47625" marR="47625" marT="47625" marB="47625" anchor="ctr">
                    <a:lnL>
                      <a:noFill/>
                    </a:lnL>
                    <a:lnR>
                      <a:noFill/>
                    </a:lnR>
                    <a:lnT>
                      <a:noFill/>
                    </a:lnT>
                    <a:lnB>
                      <a:noFill/>
                    </a:lnB>
                    <a:solidFill>
                      <a:srgbClr val="FFFFFF"/>
                    </a:solidFill>
                  </a:tcPr>
                </a:tc>
                <a:tc>
                  <a:txBody>
                    <a:bodyPr/>
                    <a:lstStyle/>
                    <a:p>
                      <a:r>
                        <a:rPr lang="en-US" sz="1200" dirty="0" smtClean="0"/>
                        <a:t>Available </a:t>
                      </a:r>
                      <a:r>
                        <a:rPr lang="en-US" sz="1200" dirty="0"/>
                        <a:t>and </a:t>
                      </a:r>
                      <a:r>
                        <a:rPr lang="en-US" sz="1200" dirty="0" smtClean="0"/>
                        <a:t>obtainable for download;</a:t>
                      </a:r>
                      <a:r>
                        <a:rPr lang="en-US" sz="1200" baseline="0" dirty="0" smtClean="0"/>
                        <a:t> even </a:t>
                      </a:r>
                      <a:r>
                        <a:rPr lang="en-US" sz="1200" dirty="0" smtClean="0"/>
                        <a:t>if </a:t>
                      </a:r>
                      <a:r>
                        <a:rPr lang="en-US" sz="1200" dirty="0"/>
                        <a:t>the data is restricted, </a:t>
                      </a:r>
                      <a:r>
                        <a:rPr lang="en-US" sz="1200" dirty="0" smtClean="0"/>
                        <a:t>metadata </a:t>
                      </a:r>
                      <a:r>
                        <a:rPr lang="en-US" sz="1200" dirty="0"/>
                        <a:t>is </a:t>
                      </a:r>
                      <a:r>
                        <a:rPr lang="en-US" sz="1200" dirty="0" smtClean="0"/>
                        <a:t>open</a:t>
                      </a:r>
                      <a:endParaRPr lang="en-US" sz="1200" dirty="0"/>
                    </a:p>
                  </a:txBody>
                  <a:tcPr marL="47625" marR="47625" marT="47625" marB="47625" anchor="ctr">
                    <a:lnL>
                      <a:noFill/>
                    </a:lnL>
                    <a:lnR>
                      <a:noFill/>
                    </a:lnR>
                    <a:lnT>
                      <a:noFill/>
                    </a:lnT>
                    <a:lnB>
                      <a:noFill/>
                    </a:lnB>
                    <a:solidFill>
                      <a:srgbClr val="FFFFFF"/>
                    </a:solidFill>
                  </a:tcPr>
                </a:tc>
                <a:extLst>
                  <a:ext uri="{0D108BD9-81ED-4DB2-BD59-A6C34878D82A}">
                    <a16:rowId xmlns:a16="http://schemas.microsoft.com/office/drawing/2014/main" val="3961678517"/>
                  </a:ext>
                </a:extLst>
              </a:tr>
              <a:tr h="724655">
                <a:tc>
                  <a:txBody>
                    <a:bodyPr/>
                    <a:lstStyle/>
                    <a:p>
                      <a:r>
                        <a:rPr lang="de-DE" sz="1200" b="1" dirty="0" smtClean="0">
                          <a:solidFill>
                            <a:srgbClr val="313179"/>
                          </a:solidFill>
                          <a:effectLst/>
                        </a:rPr>
                        <a:t>Interoperable</a:t>
                      </a:r>
                      <a:endParaRPr lang="de-DE" sz="1200" dirty="0"/>
                    </a:p>
                  </a:txBody>
                  <a:tcPr marL="47625" marR="47625" marT="47625" marB="47625" anchor="ctr">
                    <a:lnL>
                      <a:noFill/>
                    </a:lnL>
                    <a:lnR>
                      <a:noFill/>
                    </a:lnR>
                    <a:lnT>
                      <a:noFill/>
                    </a:lnT>
                    <a:lnB>
                      <a:noFill/>
                    </a:lnB>
                    <a:solidFill>
                      <a:srgbClr val="FFFFFF"/>
                    </a:solidFill>
                  </a:tcPr>
                </a:tc>
                <a:tc>
                  <a:txBody>
                    <a:bodyPr/>
                    <a:lstStyle/>
                    <a:p>
                      <a:r>
                        <a:rPr lang="en-US" sz="1200" dirty="0" smtClean="0"/>
                        <a:t>Allowing </a:t>
                      </a:r>
                      <a:r>
                        <a:rPr lang="en-US" sz="1200" dirty="0"/>
                        <a:t>data </a:t>
                      </a:r>
                      <a:r>
                        <a:rPr lang="en-US" sz="1200" dirty="0" smtClean="0"/>
                        <a:t>exchange/reuse through use of interoperable platforms, standardized meta data schemata and controlled vocabularies/ontologies; meta</a:t>
                      </a:r>
                      <a:r>
                        <a:rPr lang="en-US" sz="1200" baseline="0" dirty="0" smtClean="0"/>
                        <a:t> data is human-readable as well as machine-readable</a:t>
                      </a:r>
                      <a:endParaRPr lang="en-US" sz="1200" dirty="0"/>
                    </a:p>
                  </a:txBody>
                  <a:tcPr marL="47625" marR="47625" marT="47625" marB="47625" anchor="ctr">
                    <a:lnL>
                      <a:noFill/>
                    </a:lnL>
                    <a:lnR>
                      <a:noFill/>
                    </a:lnR>
                    <a:lnT>
                      <a:noFill/>
                    </a:lnT>
                    <a:lnB>
                      <a:noFill/>
                    </a:lnB>
                    <a:solidFill>
                      <a:srgbClr val="FFFFFF"/>
                    </a:solidFill>
                  </a:tcPr>
                </a:tc>
                <a:extLst>
                  <a:ext uri="{0D108BD9-81ED-4DB2-BD59-A6C34878D82A}">
                    <a16:rowId xmlns:a16="http://schemas.microsoft.com/office/drawing/2014/main" val="3806201155"/>
                  </a:ext>
                </a:extLst>
              </a:tr>
              <a:tr h="724655">
                <a:tc>
                  <a:txBody>
                    <a:bodyPr/>
                    <a:lstStyle/>
                    <a:p>
                      <a:r>
                        <a:rPr lang="de-DE" sz="1200" b="1" dirty="0" smtClean="0">
                          <a:solidFill>
                            <a:srgbClr val="313179"/>
                          </a:solidFill>
                          <a:effectLst/>
                        </a:rPr>
                        <a:t>Reusable</a:t>
                      </a:r>
                      <a:endParaRPr lang="de-DE" sz="1200" dirty="0"/>
                    </a:p>
                  </a:txBody>
                  <a:tcPr marL="47625" marR="47625" marT="47625" marB="47625" anchor="ctr">
                    <a:lnL>
                      <a:noFill/>
                    </a:lnL>
                    <a:lnR>
                      <a:noFill/>
                    </a:lnR>
                    <a:lnT>
                      <a:noFill/>
                    </a:lnT>
                    <a:lnB>
                      <a:noFill/>
                    </a:lnB>
                    <a:solidFill>
                      <a:srgbClr val="FFFFFF"/>
                    </a:solidFill>
                  </a:tcPr>
                </a:tc>
                <a:tc>
                  <a:txBody>
                    <a:bodyPr/>
                    <a:lstStyle/>
                    <a:p>
                      <a:r>
                        <a:rPr lang="en-US" sz="1200" dirty="0" smtClean="0"/>
                        <a:t>Allowing widest possible reuse through good documentation and clear usage license and provenance information</a:t>
                      </a:r>
                      <a:endParaRPr lang="en-US" sz="1200" dirty="0"/>
                    </a:p>
                  </a:txBody>
                  <a:tcPr marL="47625" marR="47625" marT="47625" marB="47625" anchor="ctr">
                    <a:lnL>
                      <a:noFill/>
                    </a:lnL>
                    <a:lnR>
                      <a:noFill/>
                    </a:lnR>
                    <a:lnT>
                      <a:noFill/>
                    </a:lnT>
                    <a:lnB>
                      <a:noFill/>
                    </a:lnB>
                    <a:solidFill>
                      <a:srgbClr val="FFFFFF"/>
                    </a:solidFill>
                  </a:tcPr>
                </a:tc>
                <a:extLst>
                  <a:ext uri="{0D108BD9-81ED-4DB2-BD59-A6C34878D82A}">
                    <a16:rowId xmlns:a16="http://schemas.microsoft.com/office/drawing/2014/main" val="3860700133"/>
                  </a:ext>
                </a:extLst>
              </a:tr>
            </a:tbl>
          </a:graphicData>
        </a:graphic>
      </p:graphicFrame>
      <p:sp>
        <p:nvSpPr>
          <p:cNvPr id="12" name="Rechteck 11"/>
          <p:cNvSpPr/>
          <p:nvPr/>
        </p:nvSpPr>
        <p:spPr>
          <a:xfrm>
            <a:off x="457200" y="3072153"/>
            <a:ext cx="2406428" cy="246221"/>
          </a:xfrm>
          <a:prstGeom prst="rect">
            <a:avLst/>
          </a:prstGeom>
        </p:spPr>
        <p:txBody>
          <a:bodyPr wrap="none">
            <a:spAutoFit/>
          </a:bodyPr>
          <a:lstStyle/>
          <a:p>
            <a:r>
              <a:rPr lang="de-DE" sz="1000" i="1" dirty="0" smtClean="0">
                <a:solidFill>
                  <a:srgbClr val="7C7C7C"/>
                </a:solidFill>
              </a:rPr>
              <a:t>Bild:</a:t>
            </a:r>
            <a:r>
              <a:rPr lang="de-DE" sz="1000" i="1" dirty="0">
                <a:solidFill>
                  <a:srgbClr val="7C7C7C"/>
                </a:solidFill>
              </a:rPr>
              <a:t> </a:t>
            </a:r>
            <a:r>
              <a:rPr lang="de-DE" sz="1000" i="1" dirty="0">
                <a:solidFill>
                  <a:srgbClr val="333333"/>
                </a:solidFill>
                <a:hlinkClick r:id="rId3"/>
              </a:rPr>
              <a:t>https://book.fosteropenscience.eu/</a:t>
            </a:r>
            <a:endParaRPr lang="en-GB" sz="1000" dirty="0"/>
          </a:p>
        </p:txBody>
      </p:sp>
    </p:spTree>
    <p:extLst>
      <p:ext uri="{BB962C8B-B14F-4D97-AF65-F5344CB8AC3E}">
        <p14:creationId xmlns:p14="http://schemas.microsoft.com/office/powerpoint/2010/main" val="1767414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pPr/>
              <a:t>2</a:t>
            </a:fld>
            <a:endParaRPr lang="de-DE" dirty="0"/>
          </a:p>
        </p:txBody>
      </p:sp>
      <p:sp>
        <p:nvSpPr>
          <p:cNvPr id="3" name="Textplatzhalter 2"/>
          <p:cNvSpPr>
            <a:spLocks noGrp="1"/>
          </p:cNvSpPr>
          <p:nvPr>
            <p:ph type="body" sz="quarter" idx="13"/>
          </p:nvPr>
        </p:nvSpPr>
        <p:spPr>
          <a:xfrm>
            <a:off x="468313" y="3509645"/>
            <a:ext cx="7180861" cy="1167070"/>
          </a:xfrm>
        </p:spPr>
        <p:txBody>
          <a:bodyPr/>
          <a:lstStyle/>
          <a:p>
            <a:pPr marL="285750" indent="-285750">
              <a:buFont typeface="Arial" panose="020B0604020202020204" pitchFamily="34" charset="0"/>
              <a:buChar char="•"/>
            </a:pPr>
            <a:r>
              <a:rPr lang="de-DE" dirty="0" smtClean="0"/>
              <a:t>Fördermittel</a:t>
            </a:r>
            <a:r>
              <a:rPr lang="en-GB" dirty="0" smtClean="0"/>
              <a:t>- und </a:t>
            </a:r>
            <a:r>
              <a:rPr lang="de-DE" dirty="0" smtClean="0"/>
              <a:t>Antragsberatung</a:t>
            </a:r>
          </a:p>
          <a:p>
            <a:pPr marL="285750" indent="-285750">
              <a:buFont typeface="Arial" panose="020B0604020202020204" pitchFamily="34" charset="0"/>
              <a:buChar char="•"/>
            </a:pPr>
            <a:r>
              <a:rPr lang="en-GB" dirty="0" smtClean="0"/>
              <a:t>Gründerservice/Transferstelle</a:t>
            </a:r>
          </a:p>
          <a:p>
            <a:pPr marL="285750" indent="-285750">
              <a:buFont typeface="Arial" panose="020B0604020202020204" pitchFamily="34" charset="0"/>
              <a:buChar char="•"/>
            </a:pPr>
            <a:r>
              <a:rPr lang="en-GB" dirty="0" smtClean="0"/>
              <a:t>EU-Büro</a:t>
            </a:r>
          </a:p>
          <a:p>
            <a:pPr marL="285750" indent="-285750">
              <a:buFont typeface="Arial" panose="020B0604020202020204" pitchFamily="34" charset="0"/>
              <a:buChar char="•"/>
            </a:pPr>
            <a:r>
              <a:rPr lang="en-GB" dirty="0" smtClean="0"/>
              <a:t>Profilreferenten</a:t>
            </a:r>
          </a:p>
          <a:p>
            <a:pPr marL="285750" indent="-285750">
              <a:buFont typeface="Arial" panose="020B0604020202020204" pitchFamily="34" charset="0"/>
              <a:buChar char="•"/>
            </a:pPr>
            <a:r>
              <a:rPr lang="en-GB" dirty="0" smtClean="0"/>
              <a:t>Kontaktstelle Forschungsdatenmanagement</a:t>
            </a:r>
            <a:endParaRPr lang="en-GB" dirty="0"/>
          </a:p>
        </p:txBody>
      </p:sp>
      <p:sp>
        <p:nvSpPr>
          <p:cNvPr id="5" name="Textplatzhalter 4"/>
          <p:cNvSpPr>
            <a:spLocks noGrp="1"/>
          </p:cNvSpPr>
          <p:nvPr>
            <p:ph type="body" sz="quarter" idx="15"/>
          </p:nvPr>
        </p:nvSpPr>
        <p:spPr/>
        <p:txBody>
          <a:bodyPr/>
          <a:lstStyle/>
          <a:p>
            <a:r>
              <a:rPr lang="en-GB" dirty="0" smtClean="0"/>
              <a:t>Referat Forschungsservice und </a:t>
            </a:r>
            <a:r>
              <a:rPr lang="en-GB" dirty="0"/>
              <a:t>T</a:t>
            </a:r>
            <a:r>
              <a:rPr lang="en-GB" dirty="0" smtClean="0"/>
              <a:t>echnologietransfer</a:t>
            </a:r>
            <a:endParaRPr lang="en-GB" dirty="0"/>
          </a:p>
        </p:txBody>
      </p:sp>
      <p:sp>
        <p:nvSpPr>
          <p:cNvPr id="6" name="Textplatzhalter 5"/>
          <p:cNvSpPr>
            <a:spLocks noGrp="1"/>
          </p:cNvSpPr>
          <p:nvPr>
            <p:ph type="body" sz="quarter" idx="16"/>
          </p:nvPr>
        </p:nvSpPr>
        <p:spPr/>
        <p:txBody>
          <a:bodyPr/>
          <a:lstStyle/>
          <a:p>
            <a:r>
              <a:rPr lang="en-GB" dirty="0" smtClean="0"/>
              <a:t>Wer wir sind</a:t>
            </a:r>
            <a:endParaRPr lang="en-GB" dirty="0"/>
          </a:p>
        </p:txBody>
      </p:sp>
      <p:pic>
        <p:nvPicPr>
          <p:cNvPr id="10" name="Grafik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1" y="2184435"/>
            <a:ext cx="4057739" cy="1180789"/>
          </a:xfrm>
          <a:prstGeom prst="rect">
            <a:avLst/>
          </a:prstGeom>
        </p:spPr>
      </p:pic>
      <p:sp>
        <p:nvSpPr>
          <p:cNvPr id="12" name="Textfeld 11"/>
          <p:cNvSpPr txBox="1"/>
          <p:nvPr/>
        </p:nvSpPr>
        <p:spPr>
          <a:xfrm>
            <a:off x="4930218" y="2184434"/>
            <a:ext cx="3912123" cy="3026470"/>
          </a:xfrm>
          <a:prstGeom prst="rect">
            <a:avLst/>
          </a:prstGeom>
        </p:spPr>
        <p:txBody>
          <a:bodyPr vert="horz" wrap="square" lIns="0" tIns="0" rIns="0" bIns="0" rtlCol="0">
            <a:spAutoFit/>
          </a:bodyPr>
          <a:lstStyle/>
          <a:p>
            <a:pPr marL="12700">
              <a:lnSpc>
                <a:spcPts val="2300"/>
              </a:lnSpc>
              <a:spcBef>
                <a:spcPts val="480"/>
              </a:spcBef>
            </a:pPr>
            <a:r>
              <a:rPr lang="de-DE" sz="1600" b="1" spc="-5" dirty="0" smtClean="0">
                <a:solidFill>
                  <a:srgbClr val="003358"/>
                </a:solidFill>
                <a:latin typeface="Arial"/>
                <a:cs typeface="Arial"/>
              </a:rPr>
              <a:t>Veranstaltungsreihe </a:t>
            </a:r>
            <a:r>
              <a:rPr lang="en-GB" sz="1600" b="1" spc="-5" dirty="0" smtClean="0">
                <a:solidFill>
                  <a:srgbClr val="003358"/>
                </a:solidFill>
                <a:latin typeface="Arial"/>
                <a:cs typeface="Arial"/>
              </a:rPr>
              <a:t>Forschungsförderung</a:t>
            </a:r>
            <a:r>
              <a:rPr lang="en-GB" sz="1600" spc="-5" dirty="0">
                <a:solidFill>
                  <a:srgbClr val="003358"/>
                </a:solidFill>
                <a:latin typeface="Arial"/>
                <a:cs typeface="Arial"/>
              </a:rPr>
              <a:t>: </a:t>
            </a:r>
          </a:p>
          <a:p>
            <a:pPr marL="298450" indent="-285750">
              <a:lnSpc>
                <a:spcPts val="2300"/>
              </a:lnSpc>
              <a:buFont typeface="Symbol" panose="05050102010706020507" pitchFamily="18" charset="2"/>
              <a:buChar char="-"/>
            </a:pPr>
            <a:r>
              <a:rPr lang="en-GB" sz="1200" spc="-5" dirty="0" smtClean="0">
                <a:solidFill>
                  <a:srgbClr val="003358"/>
                </a:solidFill>
                <a:latin typeface="Arial"/>
                <a:cs typeface="Arial"/>
              </a:rPr>
              <a:t>18.03., Ersatztermin Datenmanagementpläne </a:t>
            </a:r>
            <a:r>
              <a:rPr lang="en-GB" sz="1200" spc="-5" dirty="0">
                <a:solidFill>
                  <a:srgbClr val="003358"/>
                </a:solidFill>
                <a:latin typeface="Arial"/>
                <a:cs typeface="Arial"/>
              </a:rPr>
              <a:t>und DMP Tools (</a:t>
            </a:r>
            <a:r>
              <a:rPr lang="en-GB" sz="1200" spc="-5" dirty="0" smtClean="0">
                <a:solidFill>
                  <a:srgbClr val="003358"/>
                </a:solidFill>
                <a:latin typeface="Arial"/>
                <a:cs typeface="Arial"/>
              </a:rPr>
              <a:t>Jessica </a:t>
            </a:r>
            <a:r>
              <a:rPr lang="en-GB" sz="1200" spc="-5" dirty="0">
                <a:solidFill>
                  <a:srgbClr val="003358"/>
                </a:solidFill>
                <a:latin typeface="Arial"/>
                <a:cs typeface="Arial"/>
              </a:rPr>
              <a:t>Rex), 13-15 </a:t>
            </a:r>
            <a:r>
              <a:rPr lang="en-GB" sz="1200" spc="-5" dirty="0" smtClean="0">
                <a:solidFill>
                  <a:srgbClr val="003358"/>
                </a:solidFill>
                <a:latin typeface="Arial"/>
                <a:cs typeface="Arial"/>
              </a:rPr>
              <a:t>Uhr</a:t>
            </a:r>
          </a:p>
          <a:p>
            <a:pPr marL="298450" indent="-285750">
              <a:lnSpc>
                <a:spcPts val="2300"/>
              </a:lnSpc>
              <a:buFont typeface="Symbol" panose="05050102010706020507" pitchFamily="18" charset="2"/>
              <a:buChar char="-"/>
            </a:pPr>
            <a:r>
              <a:rPr lang="en-GB" sz="1200" spc="-5" dirty="0" smtClean="0">
                <a:solidFill>
                  <a:srgbClr val="003358"/>
                </a:solidFill>
                <a:latin typeface="Arial"/>
                <a:cs typeface="Arial"/>
              </a:rPr>
              <a:t>25.03., Horizon 2020 – das Forschungsrahmen- programm der EU (Thomas Mirow), </a:t>
            </a:r>
            <a:r>
              <a:rPr lang="en-GB" sz="1200" spc="-5" dirty="0">
                <a:solidFill>
                  <a:srgbClr val="003358"/>
                </a:solidFill>
                <a:latin typeface="Arial"/>
                <a:cs typeface="Arial"/>
              </a:rPr>
              <a:t>12:30-14 </a:t>
            </a:r>
            <a:r>
              <a:rPr lang="en-GB" sz="1200" spc="-5" dirty="0" smtClean="0">
                <a:solidFill>
                  <a:srgbClr val="003358"/>
                </a:solidFill>
                <a:latin typeface="Arial"/>
                <a:cs typeface="Arial"/>
              </a:rPr>
              <a:t>Uhr</a:t>
            </a:r>
            <a:endParaRPr lang="en-GB" sz="1200" spc="-5" dirty="0">
              <a:solidFill>
                <a:srgbClr val="003358"/>
              </a:solidFill>
              <a:latin typeface="Arial"/>
              <a:cs typeface="Arial"/>
            </a:endParaRPr>
          </a:p>
          <a:p>
            <a:pPr marL="298450" indent="-285750">
              <a:lnSpc>
                <a:spcPts val="2300"/>
              </a:lnSpc>
              <a:buFont typeface="Symbol" panose="05050102010706020507" pitchFamily="18" charset="2"/>
              <a:buChar char="-"/>
            </a:pPr>
            <a:r>
              <a:rPr lang="en-GB" sz="1200" spc="-5" dirty="0" smtClean="0">
                <a:solidFill>
                  <a:srgbClr val="003358"/>
                </a:solidFill>
                <a:latin typeface="Arial"/>
                <a:cs typeface="Arial"/>
              </a:rPr>
              <a:t>15.04.,. Internationalisierung: Auslandsaufenthalte und intern. Austausch (Dr. Gerhardt), </a:t>
            </a:r>
            <a:r>
              <a:rPr lang="en-GB" sz="1200" spc="-5" dirty="0">
                <a:solidFill>
                  <a:srgbClr val="003358"/>
                </a:solidFill>
                <a:latin typeface="Arial"/>
                <a:cs typeface="Arial"/>
              </a:rPr>
              <a:t>14:15-15 </a:t>
            </a:r>
            <a:r>
              <a:rPr lang="en-GB" sz="1200" spc="-5" dirty="0" smtClean="0">
                <a:solidFill>
                  <a:srgbClr val="003358"/>
                </a:solidFill>
                <a:latin typeface="Arial"/>
                <a:cs typeface="Arial"/>
              </a:rPr>
              <a:t>Uhr</a:t>
            </a:r>
            <a:endParaRPr lang="en-GB" sz="1200" spc="-5" dirty="0">
              <a:solidFill>
                <a:srgbClr val="003358"/>
              </a:solidFill>
              <a:latin typeface="Arial"/>
              <a:cs typeface="Arial"/>
            </a:endParaRPr>
          </a:p>
          <a:p>
            <a:pPr marL="12700">
              <a:lnSpc>
                <a:spcPts val="2300"/>
              </a:lnSpc>
              <a:spcBef>
                <a:spcPts val="600"/>
              </a:spcBef>
            </a:pPr>
            <a:r>
              <a:rPr lang="en-GB" sz="1600" b="1" spc="-5" dirty="0" smtClean="0">
                <a:solidFill>
                  <a:srgbClr val="003358"/>
                </a:solidFill>
                <a:latin typeface="Arial"/>
                <a:cs typeface="Arial"/>
              </a:rPr>
              <a:t>Förderinfo</a:t>
            </a:r>
            <a:r>
              <a:rPr lang="en-GB" sz="1600" b="1" spc="-5" dirty="0">
                <a:solidFill>
                  <a:srgbClr val="003358"/>
                </a:solidFill>
                <a:latin typeface="Arial"/>
                <a:cs typeface="Arial"/>
              </a:rPr>
              <a:t>: </a:t>
            </a:r>
            <a:r>
              <a:rPr lang="de-DE" sz="1600" dirty="0">
                <a:hlinkClick r:id="rId3"/>
              </a:rPr>
              <a:t>https://www.tu-ilmenau.de/forschung/service/aktuelles/</a:t>
            </a:r>
            <a:endParaRPr lang="en-GB" sz="1600" b="1" spc="-5" dirty="0">
              <a:solidFill>
                <a:srgbClr val="003358"/>
              </a:solidFill>
              <a:latin typeface="Arial"/>
              <a:cs typeface="Arial"/>
            </a:endParaRPr>
          </a:p>
        </p:txBody>
      </p:sp>
    </p:spTree>
    <p:extLst>
      <p:ext uri="{BB962C8B-B14F-4D97-AF65-F5344CB8AC3E}">
        <p14:creationId xmlns:p14="http://schemas.microsoft.com/office/powerpoint/2010/main" val="3426085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4" end="4"/>
                                            </p:txEl>
                                          </p:spTgt>
                                        </p:tgtEl>
                                        <p:attrNameLst>
                                          <p:attrName>style.color</p:attrName>
                                        </p:attrNameLst>
                                      </p:cBhvr>
                                      <p:to>
                                        <a:srgbClr val="FF7900"/>
                                      </p:to>
                                    </p:animClr>
                                    <p:animClr clrSpc="rgb" dir="cw">
                                      <p:cBhvr>
                                        <p:cTn id="7" dur="500" fill="hold"/>
                                        <p:tgtEl>
                                          <p:spTgt spid="3">
                                            <p:txEl>
                                              <p:pRg st="4" end="4"/>
                                            </p:txEl>
                                          </p:spTgt>
                                        </p:tgtEl>
                                        <p:attrNameLst>
                                          <p:attrName>fillcolor</p:attrName>
                                        </p:attrNameLst>
                                      </p:cBhvr>
                                      <p:to>
                                        <a:srgbClr val="FF7900"/>
                                      </p:to>
                                    </p:animClr>
                                    <p:set>
                                      <p:cBhvr>
                                        <p:cTn id="8" dur="500" fill="hold"/>
                                        <p:tgtEl>
                                          <p:spTgt spid="3">
                                            <p:txEl>
                                              <p:pRg st="4" end="4"/>
                                            </p:txEl>
                                          </p:spTgt>
                                        </p:tgtEl>
                                        <p:attrNameLst>
                                          <p:attrName>fill.type</p:attrName>
                                        </p:attrNameLst>
                                      </p:cBhvr>
                                      <p:to>
                                        <p:strVal val="solid"/>
                                      </p:to>
                                    </p:set>
                                    <p:set>
                                      <p:cBhvr>
                                        <p:cTn id="9" dur="500" fill="hold"/>
                                        <p:tgtEl>
                                          <p:spTgt spid="3">
                                            <p:txEl>
                                              <p:pRg st="4" end="4"/>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20</a:t>
            </a:fld>
            <a:endParaRPr lang="de-DE" dirty="0"/>
          </a:p>
        </p:txBody>
      </p:sp>
      <p:sp>
        <p:nvSpPr>
          <p:cNvPr id="3" name="Textplatzhalter 2"/>
          <p:cNvSpPr>
            <a:spLocks noGrp="1"/>
          </p:cNvSpPr>
          <p:nvPr>
            <p:ph type="body" sz="quarter" idx="13"/>
          </p:nvPr>
        </p:nvSpPr>
        <p:spPr/>
        <p:txBody>
          <a:bodyPr/>
          <a:lstStyle/>
          <a:p>
            <a:pPr marL="285750" indent="-285750">
              <a:lnSpc>
                <a:spcPct val="100000"/>
              </a:lnSpc>
              <a:spcBef>
                <a:spcPts val="600"/>
              </a:spcBef>
              <a:spcAft>
                <a:spcPts val="600"/>
              </a:spcAft>
              <a:buClr>
                <a:srgbClr val="003359"/>
              </a:buClr>
              <a:buFont typeface="Arial" panose="020B0604020202020204" pitchFamily="34" charset="0"/>
              <a:buChar char="•"/>
            </a:pPr>
            <a:r>
              <a:rPr lang="de-DE" sz="2000" dirty="0" smtClean="0">
                <a:solidFill>
                  <a:srgbClr val="FF7900"/>
                </a:solidFill>
              </a:rPr>
              <a:t>FAIR ≠ OPEN</a:t>
            </a:r>
            <a:r>
              <a:rPr lang="de-DE" sz="2000" dirty="0" smtClean="0"/>
              <a:t> (nicht alle FAIRen Daten müssen offen sein und nicht alle offenen Daten sind auch automatisch FAIR)</a:t>
            </a:r>
          </a:p>
          <a:p>
            <a:pPr marL="285750" indent="-285750">
              <a:lnSpc>
                <a:spcPct val="100000"/>
              </a:lnSpc>
              <a:spcBef>
                <a:spcPts val="600"/>
              </a:spcBef>
              <a:spcAft>
                <a:spcPts val="600"/>
              </a:spcAft>
              <a:buClr>
                <a:srgbClr val="003359"/>
              </a:buClr>
              <a:buFont typeface="Arial" panose="020B0604020202020204" pitchFamily="34" charset="0"/>
              <a:buChar char="•"/>
            </a:pPr>
            <a:r>
              <a:rPr lang="de-DE" sz="2000" dirty="0" smtClean="0"/>
              <a:t>Einhaltung der FAIR-Prinzipien ist an einigen Einrichtungen und Drittmittelgebern mittlerweile obligatorisch – relevante Leitlinien, Policies und Förderkriterien checken!</a:t>
            </a:r>
          </a:p>
          <a:p>
            <a:pPr marL="285750" indent="-285750">
              <a:lnSpc>
                <a:spcPct val="100000"/>
              </a:lnSpc>
              <a:spcBef>
                <a:spcPts val="600"/>
              </a:spcBef>
              <a:spcAft>
                <a:spcPts val="600"/>
              </a:spcAft>
              <a:buClr>
                <a:srgbClr val="003359"/>
              </a:buClr>
              <a:buFont typeface="Arial" panose="020B0604020202020204" pitchFamily="34" charset="0"/>
              <a:buChar char="•"/>
            </a:pPr>
            <a:r>
              <a:rPr lang="de-DE" sz="2000" dirty="0" smtClean="0">
                <a:solidFill>
                  <a:srgbClr val="FF7900"/>
                </a:solidFill>
              </a:rPr>
              <a:t>FAIRness</a:t>
            </a:r>
            <a:r>
              <a:rPr lang="de-DE" sz="2000" dirty="0" smtClean="0"/>
              <a:t> der eigenen Daten anhand der EUDAT </a:t>
            </a:r>
            <a:r>
              <a:rPr lang="de-DE" sz="2000" dirty="0" smtClean="0">
                <a:solidFill>
                  <a:srgbClr val="FF7900"/>
                </a:solidFill>
              </a:rPr>
              <a:t>Checkliste</a:t>
            </a:r>
            <a:r>
              <a:rPr lang="de-DE" sz="2000" dirty="0" smtClean="0"/>
              <a:t> überprüfen (</a:t>
            </a:r>
            <a:r>
              <a:rPr lang="de-DE" sz="2000" dirty="0" smtClean="0">
                <a:hlinkClick r:id="rId2"/>
              </a:rPr>
              <a:t>https://zenodo.org/record/1065991</a:t>
            </a:r>
            <a:r>
              <a:rPr lang="de-DE" sz="2000" dirty="0" smtClean="0"/>
              <a:t>)</a:t>
            </a:r>
          </a:p>
          <a:p>
            <a:pPr marL="285750" indent="-285750">
              <a:lnSpc>
                <a:spcPct val="100000"/>
              </a:lnSpc>
              <a:spcBef>
                <a:spcPts val="600"/>
              </a:spcBef>
              <a:spcAft>
                <a:spcPts val="600"/>
              </a:spcAft>
              <a:buClr>
                <a:srgbClr val="003359"/>
              </a:buClr>
              <a:buFont typeface="Arial" panose="020B0604020202020204" pitchFamily="34" charset="0"/>
              <a:buChar char="•"/>
            </a:pPr>
            <a:r>
              <a:rPr lang="de-DE" sz="2000" dirty="0" smtClean="0">
                <a:solidFill>
                  <a:srgbClr val="FF7900"/>
                </a:solidFill>
              </a:rPr>
              <a:t>FAIRness</a:t>
            </a:r>
            <a:r>
              <a:rPr lang="de-DE" sz="2000" dirty="0" smtClean="0"/>
              <a:t> der eigenen Daten anhand des </a:t>
            </a:r>
            <a:r>
              <a:rPr lang="de-DE" sz="2000" dirty="0" smtClean="0">
                <a:solidFill>
                  <a:srgbClr val="FF7900"/>
                </a:solidFill>
              </a:rPr>
              <a:t>Self</a:t>
            </a:r>
            <a:r>
              <a:rPr lang="de-DE" sz="2000" dirty="0">
                <a:solidFill>
                  <a:srgbClr val="FF7900"/>
                </a:solidFill>
              </a:rPr>
              <a:t>-</a:t>
            </a:r>
            <a:r>
              <a:rPr lang="de-DE" sz="2000" dirty="0" smtClean="0">
                <a:solidFill>
                  <a:srgbClr val="FF7900"/>
                </a:solidFill>
              </a:rPr>
              <a:t>Assessment Tool</a:t>
            </a:r>
            <a:r>
              <a:rPr lang="de-DE" sz="2000" dirty="0" smtClean="0"/>
              <a:t>s überprüfen </a:t>
            </a:r>
            <a:r>
              <a:rPr lang="de-DE" sz="2000" dirty="0" smtClean="0">
                <a:hlinkClick r:id="rId3"/>
              </a:rPr>
              <a:t>https://www.ands-nectar-rds.org.au/fair-tool</a:t>
            </a:r>
            <a:endParaRPr lang="de-DE" sz="2000" dirty="0" smtClean="0"/>
          </a:p>
          <a:p>
            <a:pPr marL="285750" indent="-285750">
              <a:buFont typeface="Courier New" panose="02070309020205020404" pitchFamily="49" charset="0"/>
              <a:buChar char="o"/>
            </a:pPr>
            <a:endParaRPr lang="en-GB" dirty="0"/>
          </a:p>
        </p:txBody>
      </p:sp>
      <p:sp>
        <p:nvSpPr>
          <p:cNvPr id="4" name="Textplatzhalter 3"/>
          <p:cNvSpPr>
            <a:spLocks noGrp="1"/>
          </p:cNvSpPr>
          <p:nvPr>
            <p:ph type="body" sz="quarter" idx="16"/>
          </p:nvPr>
        </p:nvSpPr>
        <p:spPr/>
        <p:txBody>
          <a:bodyPr/>
          <a:lstStyle/>
          <a:p>
            <a:r>
              <a:rPr lang="en-GB" dirty="0" smtClean="0"/>
              <a:t>Die FAIR-Prinzipien</a:t>
            </a:r>
            <a:endParaRPr lang="en-GB" dirty="0"/>
          </a:p>
        </p:txBody>
      </p:sp>
      <p:sp>
        <p:nvSpPr>
          <p:cNvPr id="5" name="Textplatzhalter 4"/>
          <p:cNvSpPr>
            <a:spLocks noGrp="1"/>
          </p:cNvSpPr>
          <p:nvPr>
            <p:ph type="body" sz="quarter" idx="17"/>
          </p:nvPr>
        </p:nvSpPr>
        <p:spPr/>
        <p:txBody>
          <a:bodyPr/>
          <a:lstStyle/>
          <a:p>
            <a:r>
              <a:rPr lang="en-GB" dirty="0" smtClean="0"/>
              <a:t>Gut zu wissen</a:t>
            </a:r>
            <a:endParaRPr lang="en-GB" dirty="0"/>
          </a:p>
        </p:txBody>
      </p:sp>
    </p:spTree>
    <p:extLst>
      <p:ext uri="{BB962C8B-B14F-4D97-AF65-F5344CB8AC3E}">
        <p14:creationId xmlns:p14="http://schemas.microsoft.com/office/powerpoint/2010/main" val="365826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7354" y="5071617"/>
            <a:ext cx="1073430" cy="914417"/>
          </a:xfrm>
          <a:prstGeom prst="rect">
            <a:avLst/>
          </a:prstGeom>
        </p:spPr>
      </p:pic>
      <p:sp>
        <p:nvSpPr>
          <p:cNvPr id="2" name="Foliennummernplatzhalter 1"/>
          <p:cNvSpPr>
            <a:spLocks noGrp="1"/>
          </p:cNvSpPr>
          <p:nvPr>
            <p:ph type="sldNum" sz="quarter" idx="12"/>
          </p:nvPr>
        </p:nvSpPr>
        <p:spPr/>
        <p:txBody>
          <a:bodyPr/>
          <a:lstStyle/>
          <a:p>
            <a:fld id="{C8083FA9-7C11-B04D-BE6F-500EF6F49D2A}" type="slidenum">
              <a:rPr lang="de-DE" smtClean="0"/>
              <a:t>21</a:t>
            </a:fld>
            <a:endParaRPr lang="de-DE" dirty="0"/>
          </a:p>
        </p:txBody>
      </p:sp>
      <p:sp>
        <p:nvSpPr>
          <p:cNvPr id="3" name="Textplatzhalter 2"/>
          <p:cNvSpPr>
            <a:spLocks noGrp="1"/>
          </p:cNvSpPr>
          <p:nvPr>
            <p:ph type="body" sz="quarter" idx="13"/>
          </p:nvPr>
        </p:nvSpPr>
        <p:spPr>
          <a:xfrm>
            <a:off x="460801" y="2179198"/>
            <a:ext cx="4488271" cy="2383376"/>
          </a:xfrm>
        </p:spPr>
        <p:txBody>
          <a:bodyPr/>
          <a:lstStyle/>
          <a:p>
            <a:pPr marL="285750" indent="-285750">
              <a:lnSpc>
                <a:spcPct val="100000"/>
              </a:lnSpc>
              <a:spcBef>
                <a:spcPts val="600"/>
              </a:spcBef>
              <a:spcAft>
                <a:spcPts val="600"/>
              </a:spcAft>
              <a:buClr>
                <a:srgbClr val="003359"/>
              </a:buClr>
              <a:buFont typeface="Arial" panose="020B0604020202020204" pitchFamily="34" charset="0"/>
              <a:buChar char="•"/>
            </a:pPr>
            <a:r>
              <a:rPr lang="de-DE" sz="2000" dirty="0" smtClean="0"/>
              <a:t>2</a:t>
            </a:r>
            <a:r>
              <a:rPr lang="de-DE" sz="2000" dirty="0"/>
              <a:t>. Thüringer FDM-Tage </a:t>
            </a:r>
            <a:r>
              <a:rPr lang="de-DE" sz="2000" dirty="0" smtClean="0"/>
              <a:t>Ende </a:t>
            </a:r>
            <a:r>
              <a:rPr lang="de-DE" sz="2000" dirty="0"/>
              <a:t>Juni </a:t>
            </a:r>
            <a:r>
              <a:rPr lang="de-DE" sz="2000" dirty="0" smtClean="0"/>
              <a:t>2020: </a:t>
            </a:r>
            <a:r>
              <a:rPr lang="de-DE" sz="2000" dirty="0" smtClean="0">
                <a:solidFill>
                  <a:srgbClr val="FF7900"/>
                </a:solidFill>
              </a:rPr>
              <a:t>„Research </a:t>
            </a:r>
            <a:r>
              <a:rPr lang="de-DE" sz="2000" dirty="0">
                <a:solidFill>
                  <a:srgbClr val="FF7900"/>
                </a:solidFill>
              </a:rPr>
              <a:t>Data Management: </a:t>
            </a:r>
            <a:r>
              <a:rPr lang="de-DE" sz="2000" dirty="0" smtClean="0">
                <a:solidFill>
                  <a:srgbClr val="FF7900"/>
                </a:solidFill>
              </a:rPr>
              <a:t>more than </a:t>
            </a:r>
            <a:r>
              <a:rPr lang="de-DE" sz="2000" dirty="0">
                <a:solidFill>
                  <a:srgbClr val="FF7900"/>
                </a:solidFill>
              </a:rPr>
              <a:t>just a FAIRytale“ </a:t>
            </a:r>
            <a:endParaRPr lang="de-DE" sz="2000" dirty="0"/>
          </a:p>
          <a:p>
            <a:pPr marL="285750" indent="-285750">
              <a:lnSpc>
                <a:spcPct val="100000"/>
              </a:lnSpc>
              <a:spcBef>
                <a:spcPts val="600"/>
              </a:spcBef>
              <a:spcAft>
                <a:spcPts val="600"/>
              </a:spcAft>
              <a:buClr>
                <a:srgbClr val="003359"/>
              </a:buClr>
              <a:buFont typeface="Arial" panose="020B0604020202020204" pitchFamily="34" charset="0"/>
              <a:buChar char="•"/>
            </a:pPr>
            <a:r>
              <a:rPr lang="de-DE" sz="2000" dirty="0" smtClean="0"/>
              <a:t>FAIRest Data Set Wettbewerb: 2000 Euro Preisgeld für den Thüringer Datensatz, der am besten den FAIR-Kriterien entspricht</a:t>
            </a:r>
          </a:p>
          <a:p>
            <a:pPr>
              <a:lnSpc>
                <a:spcPct val="100000"/>
              </a:lnSpc>
              <a:spcBef>
                <a:spcPts val="600"/>
              </a:spcBef>
              <a:spcAft>
                <a:spcPts val="600"/>
              </a:spcAft>
              <a:buClr>
                <a:srgbClr val="003359"/>
              </a:buClr>
            </a:pPr>
            <a:endParaRPr lang="de-DE" sz="2000" dirty="0" smtClean="0"/>
          </a:p>
          <a:p>
            <a:pPr marL="285750" indent="-285750">
              <a:lnSpc>
                <a:spcPct val="100000"/>
              </a:lnSpc>
              <a:spcBef>
                <a:spcPts val="600"/>
              </a:spcBef>
              <a:spcAft>
                <a:spcPts val="600"/>
              </a:spcAft>
              <a:buClr>
                <a:srgbClr val="003359"/>
              </a:buClr>
              <a:buFont typeface="Arial" panose="020B0604020202020204" pitchFamily="34" charset="0"/>
              <a:buChar char="•"/>
            </a:pPr>
            <a:r>
              <a:rPr lang="de-DE" sz="2000" dirty="0" smtClean="0"/>
              <a:t>Workshop in Kooperation mit GOFAIR (tba)</a:t>
            </a:r>
          </a:p>
          <a:p>
            <a:pPr marL="285750" indent="-285750">
              <a:buFont typeface="Courier New" panose="02070309020205020404" pitchFamily="49" charset="0"/>
              <a:buChar char="o"/>
            </a:pPr>
            <a:endParaRPr lang="en-GB" dirty="0"/>
          </a:p>
        </p:txBody>
      </p:sp>
      <p:sp>
        <p:nvSpPr>
          <p:cNvPr id="4" name="Textplatzhalter 3"/>
          <p:cNvSpPr>
            <a:spLocks noGrp="1"/>
          </p:cNvSpPr>
          <p:nvPr>
            <p:ph type="body" sz="quarter" idx="16"/>
          </p:nvPr>
        </p:nvSpPr>
        <p:spPr/>
        <p:txBody>
          <a:bodyPr/>
          <a:lstStyle/>
          <a:p>
            <a:r>
              <a:rPr lang="en-GB" dirty="0" smtClean="0"/>
              <a:t>Die FAIR-Prinzipien</a:t>
            </a:r>
            <a:endParaRPr lang="en-GB" dirty="0"/>
          </a:p>
        </p:txBody>
      </p:sp>
      <p:sp>
        <p:nvSpPr>
          <p:cNvPr id="5" name="Textplatzhalter 4"/>
          <p:cNvSpPr>
            <a:spLocks noGrp="1"/>
          </p:cNvSpPr>
          <p:nvPr>
            <p:ph type="body" sz="quarter" idx="17"/>
          </p:nvPr>
        </p:nvSpPr>
        <p:spPr/>
        <p:txBody>
          <a:bodyPr/>
          <a:lstStyle/>
          <a:p>
            <a:r>
              <a:rPr lang="en-GB" dirty="0" smtClean="0"/>
              <a:t>Veranstaltungen im Freistaat</a:t>
            </a:r>
            <a:endParaRPr lang="en-GB" dirty="0"/>
          </a:p>
        </p:txBody>
      </p:sp>
      <p:pic>
        <p:nvPicPr>
          <p:cNvPr id="7" name="Grafik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07354" y="2085975"/>
            <a:ext cx="1910080" cy="2686050"/>
          </a:xfrm>
          <a:prstGeom prst="rect">
            <a:avLst/>
          </a:prstGeom>
          <a:noFill/>
        </p:spPr>
      </p:pic>
    </p:spTree>
    <p:extLst>
      <p:ext uri="{BB962C8B-B14F-4D97-AF65-F5344CB8AC3E}">
        <p14:creationId xmlns:p14="http://schemas.microsoft.com/office/powerpoint/2010/main" val="121512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2000"/>
            <a:lum/>
          </a:blip>
          <a:srcRect/>
          <a:stretch>
            <a:fillRect l="-3000" r="-3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685800"/>
            <a:fld id="{C8083FA9-7C11-B04D-BE6F-500EF6F49D2A}" type="slidenum">
              <a:rPr lang="de-DE">
                <a:solidFill>
                  <a:srgbClr val="A5A5A5"/>
                </a:solidFill>
              </a:rPr>
              <a:pPr defTabSz="685800"/>
              <a:t>22</a:t>
            </a:fld>
            <a:endParaRPr lang="de-DE" dirty="0">
              <a:solidFill>
                <a:srgbClr val="A5A5A5"/>
              </a:solidFill>
            </a:endParaRPr>
          </a:p>
        </p:txBody>
      </p:sp>
      <p:sp>
        <p:nvSpPr>
          <p:cNvPr id="8" name="Titel 7"/>
          <p:cNvSpPr>
            <a:spLocks noGrp="1"/>
          </p:cNvSpPr>
          <p:nvPr>
            <p:ph type="title"/>
          </p:nvPr>
        </p:nvSpPr>
        <p:spPr>
          <a:xfrm>
            <a:off x="580209" y="2673864"/>
            <a:ext cx="8226000" cy="504156"/>
          </a:xfrm>
        </p:spPr>
        <p:txBody>
          <a:bodyPr>
            <a:noAutofit/>
          </a:bodyPr>
          <a:lstStyle/>
          <a:p>
            <a:pPr algn="ctr"/>
            <a:r>
              <a:rPr lang="en-GB" sz="4800" dirty="0" smtClean="0">
                <a:solidFill>
                  <a:srgbClr val="003359"/>
                </a:solidFill>
              </a:rPr>
              <a:t>Datendokumentation und Metadaten</a:t>
            </a:r>
            <a:endParaRPr lang="en-GB" sz="4800" dirty="0">
              <a:solidFill>
                <a:srgbClr val="003359"/>
              </a:solidFill>
            </a:endParaRPr>
          </a:p>
        </p:txBody>
      </p:sp>
    </p:spTree>
    <p:extLst>
      <p:ext uri="{BB962C8B-B14F-4D97-AF65-F5344CB8AC3E}">
        <p14:creationId xmlns:p14="http://schemas.microsoft.com/office/powerpoint/2010/main" val="6624890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23</a:t>
            </a:fld>
            <a:endParaRPr lang="de-DE" dirty="0"/>
          </a:p>
        </p:txBody>
      </p:sp>
      <p:sp>
        <p:nvSpPr>
          <p:cNvPr id="6" name="Textplatzhalter 5"/>
          <p:cNvSpPr>
            <a:spLocks noGrp="1"/>
          </p:cNvSpPr>
          <p:nvPr>
            <p:ph type="body" sz="quarter" idx="13"/>
          </p:nvPr>
        </p:nvSpPr>
        <p:spPr/>
        <p:txBody>
          <a:bodyPr/>
          <a:lstStyle/>
          <a:p>
            <a:pPr algn="ctr"/>
            <a:endParaRPr lang="en-GB" sz="3600" dirty="0"/>
          </a:p>
          <a:p>
            <a:pPr algn="ctr"/>
            <a:endParaRPr lang="en-GB" sz="3600" dirty="0"/>
          </a:p>
          <a:p>
            <a:pPr algn="ctr">
              <a:spcBef>
                <a:spcPts val="600"/>
              </a:spcBef>
              <a:spcAft>
                <a:spcPts val="1200"/>
              </a:spcAft>
            </a:pPr>
            <a:endParaRPr lang="en-GB" sz="3600" dirty="0"/>
          </a:p>
          <a:p>
            <a:pPr algn="ctr">
              <a:spcBef>
                <a:spcPts val="600"/>
              </a:spcBef>
              <a:spcAft>
                <a:spcPts val="1200"/>
              </a:spcAft>
            </a:pPr>
            <a:r>
              <a:rPr lang="en-GB" sz="3600" dirty="0"/>
              <a:t>Was ist drin?</a:t>
            </a:r>
          </a:p>
        </p:txBody>
      </p:sp>
      <p:pic>
        <p:nvPicPr>
          <p:cNvPr id="10" name="Bildplatzhalter 9"/>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664" b="1664"/>
          <a:stretch>
            <a:fillRect/>
          </a:stretch>
        </p:blipFill>
        <p:spPr/>
      </p:pic>
      <p:sp>
        <p:nvSpPr>
          <p:cNvPr id="8" name="Textplatzhalter 7"/>
          <p:cNvSpPr>
            <a:spLocks noGrp="1"/>
          </p:cNvSpPr>
          <p:nvPr>
            <p:ph type="body" sz="quarter" idx="15"/>
          </p:nvPr>
        </p:nvSpPr>
        <p:spPr/>
        <p:txBody>
          <a:bodyPr/>
          <a:lstStyle/>
          <a:p>
            <a:r>
              <a:rPr lang="en-GB" dirty="0" smtClean="0"/>
              <a:t>Motivation</a:t>
            </a:r>
            <a:endParaRPr lang="en-GB" dirty="0"/>
          </a:p>
        </p:txBody>
      </p:sp>
      <p:sp>
        <p:nvSpPr>
          <p:cNvPr id="9" name="Textplatzhalter 8"/>
          <p:cNvSpPr>
            <a:spLocks noGrp="1"/>
          </p:cNvSpPr>
          <p:nvPr>
            <p:ph type="body" sz="quarter" idx="16"/>
          </p:nvPr>
        </p:nvSpPr>
        <p:spPr/>
        <p:txBody>
          <a:bodyPr/>
          <a:lstStyle/>
          <a:p>
            <a:r>
              <a:rPr lang="en-GB" dirty="0" smtClean="0"/>
              <a:t>Dokumentation</a:t>
            </a:r>
            <a:endParaRPr lang="en-GB" dirty="0"/>
          </a:p>
        </p:txBody>
      </p:sp>
    </p:spTree>
    <p:extLst>
      <p:ext uri="{BB962C8B-B14F-4D97-AF65-F5344CB8AC3E}">
        <p14:creationId xmlns:p14="http://schemas.microsoft.com/office/powerpoint/2010/main" val="4754278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24</a:t>
            </a:fld>
            <a:endParaRPr lang="de-DE" dirty="0"/>
          </a:p>
        </p:txBody>
      </p:sp>
      <p:sp>
        <p:nvSpPr>
          <p:cNvPr id="8" name="Textplatzhalter 7"/>
          <p:cNvSpPr>
            <a:spLocks noGrp="1"/>
          </p:cNvSpPr>
          <p:nvPr>
            <p:ph type="body" sz="quarter" idx="15"/>
          </p:nvPr>
        </p:nvSpPr>
        <p:spPr/>
        <p:txBody>
          <a:bodyPr/>
          <a:lstStyle/>
          <a:p>
            <a:r>
              <a:rPr lang="en-GB" dirty="0" smtClean="0"/>
              <a:t>Motivation</a:t>
            </a:r>
            <a:endParaRPr lang="en-GB" dirty="0"/>
          </a:p>
        </p:txBody>
      </p:sp>
      <p:sp>
        <p:nvSpPr>
          <p:cNvPr id="9" name="Textplatzhalter 8"/>
          <p:cNvSpPr>
            <a:spLocks noGrp="1"/>
          </p:cNvSpPr>
          <p:nvPr>
            <p:ph type="body" sz="quarter" idx="16"/>
          </p:nvPr>
        </p:nvSpPr>
        <p:spPr/>
        <p:txBody>
          <a:bodyPr/>
          <a:lstStyle/>
          <a:p>
            <a:r>
              <a:rPr lang="en-GB" dirty="0" smtClean="0"/>
              <a:t>Dokumentation</a:t>
            </a:r>
            <a:endParaRPr lang="en-GB" dirty="0"/>
          </a:p>
        </p:txBody>
      </p:sp>
      <p:pic>
        <p:nvPicPr>
          <p:cNvPr id="11" name="Grafik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0282" y="1364840"/>
            <a:ext cx="7912454" cy="4638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64537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25</a:t>
            </a:fld>
            <a:endParaRPr lang="de-DE" dirty="0"/>
          </a:p>
        </p:txBody>
      </p:sp>
      <p:sp>
        <p:nvSpPr>
          <p:cNvPr id="13" name="Textplatzhalter 12"/>
          <p:cNvSpPr>
            <a:spLocks noGrp="1"/>
          </p:cNvSpPr>
          <p:nvPr>
            <p:ph type="body" sz="quarter" idx="13"/>
          </p:nvPr>
        </p:nvSpPr>
        <p:spPr>
          <a:xfrm>
            <a:off x="431801" y="2449646"/>
            <a:ext cx="4807964" cy="2435225"/>
          </a:xfrm>
        </p:spPr>
        <p:txBody>
          <a:bodyPr/>
          <a:lstStyle/>
          <a:p>
            <a:r>
              <a:rPr lang="de-DE" dirty="0" smtClean="0"/>
              <a:t>Analyseparameter (Zeiträume, Einheiten etc.)</a:t>
            </a:r>
          </a:p>
          <a:p>
            <a:r>
              <a:rPr lang="de-DE" dirty="0" smtClean="0"/>
              <a:t>Arbeitsumgebung (verwendetes Betriebssystem, Software etc.)</a:t>
            </a:r>
          </a:p>
          <a:p>
            <a:r>
              <a:rPr lang="de-DE" dirty="0" smtClean="0"/>
              <a:t>verwendete Technik</a:t>
            </a:r>
          </a:p>
          <a:p>
            <a:r>
              <a:rPr lang="de-DE" dirty="0" smtClean="0"/>
              <a:t>Erläuterung von Variablen und Labels</a:t>
            </a:r>
          </a:p>
          <a:p>
            <a:r>
              <a:rPr lang="de-DE" dirty="0" smtClean="0"/>
              <a:t>Datenbereinigungsmaßnahmen</a:t>
            </a:r>
          </a:p>
          <a:p>
            <a:r>
              <a:rPr lang="de-DE" dirty="0" smtClean="0"/>
              <a:t>Information zu Zugang/Nutzung (bspw. Lizenz)</a:t>
            </a:r>
          </a:p>
          <a:p>
            <a:r>
              <a:rPr lang="de-DE" dirty="0" smtClean="0"/>
              <a:t>Zusatzmaterial (Codebücher, Laborbucheinträge)</a:t>
            </a:r>
            <a:endParaRPr lang="de-DE" dirty="0"/>
          </a:p>
        </p:txBody>
      </p:sp>
      <p:sp>
        <p:nvSpPr>
          <p:cNvPr id="9" name="Textplatzhalter 8"/>
          <p:cNvSpPr>
            <a:spLocks noGrp="1"/>
          </p:cNvSpPr>
          <p:nvPr>
            <p:ph type="body" sz="quarter" idx="16"/>
          </p:nvPr>
        </p:nvSpPr>
        <p:spPr/>
        <p:txBody>
          <a:bodyPr/>
          <a:lstStyle/>
          <a:p>
            <a:r>
              <a:rPr lang="en-GB" dirty="0" smtClean="0"/>
              <a:t>Dokumentation</a:t>
            </a:r>
            <a:endParaRPr lang="en-GB" dirty="0"/>
          </a:p>
        </p:txBody>
      </p:sp>
      <p:sp>
        <p:nvSpPr>
          <p:cNvPr id="14" name="Textplatzhalter 13"/>
          <p:cNvSpPr>
            <a:spLocks noGrp="1"/>
          </p:cNvSpPr>
          <p:nvPr>
            <p:ph type="body" sz="quarter" idx="17"/>
          </p:nvPr>
        </p:nvSpPr>
        <p:spPr/>
        <p:txBody>
          <a:bodyPr/>
          <a:lstStyle/>
          <a:p>
            <a:r>
              <a:rPr lang="en-GB" dirty="0" smtClean="0"/>
              <a:t>Was dokumentieren?</a:t>
            </a:r>
            <a:endParaRPr lang="en-GB" dirty="0"/>
          </a:p>
        </p:txBody>
      </p:sp>
      <p:pic>
        <p:nvPicPr>
          <p:cNvPr id="12" name="Grafik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1784" y="2492375"/>
            <a:ext cx="2921453" cy="2761297"/>
          </a:xfrm>
          <a:prstGeom prst="rect">
            <a:avLst/>
          </a:prstGeom>
        </p:spPr>
      </p:pic>
    </p:spTree>
    <p:extLst>
      <p:ext uri="{BB962C8B-B14F-4D97-AF65-F5344CB8AC3E}">
        <p14:creationId xmlns:p14="http://schemas.microsoft.com/office/powerpoint/2010/main" val="682846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C8083FA9-7C11-B04D-BE6F-500EF6F49D2A}" type="slidenum">
              <a:rPr lang="de-DE" smtClean="0"/>
              <a:t>26</a:t>
            </a:fld>
            <a:endParaRPr lang="de-DE" dirty="0"/>
          </a:p>
        </p:txBody>
      </p:sp>
      <p:sp>
        <p:nvSpPr>
          <p:cNvPr id="13" name="Textplatzhalter 12"/>
          <p:cNvSpPr>
            <a:spLocks noGrp="1"/>
          </p:cNvSpPr>
          <p:nvPr>
            <p:ph type="body" sz="quarter" idx="13"/>
          </p:nvPr>
        </p:nvSpPr>
        <p:spPr>
          <a:xfrm>
            <a:off x="460801" y="2423280"/>
            <a:ext cx="8226000" cy="2606403"/>
          </a:xfrm>
        </p:spPr>
        <p:txBody>
          <a:bodyPr/>
          <a:lstStyle/>
          <a:p>
            <a:pPr marL="285750" indent="-285750">
              <a:buClr>
                <a:srgbClr val="FF7900"/>
              </a:buClr>
              <a:buFont typeface="Wingdings" panose="05000000000000000000" pitchFamily="2" charset="2"/>
              <a:buChar char="§"/>
            </a:pPr>
            <a:r>
              <a:rPr lang="de-DE" dirty="0" smtClean="0"/>
              <a:t>per einfachem ReadMe-File</a:t>
            </a:r>
          </a:p>
          <a:p>
            <a:pPr marL="285750" indent="-285750">
              <a:buClr>
                <a:srgbClr val="FF7900"/>
              </a:buClr>
              <a:buFont typeface="Wingdings" panose="05000000000000000000" pitchFamily="2" charset="2"/>
              <a:buChar char="§"/>
            </a:pPr>
            <a:endParaRPr lang="de-DE" dirty="0" smtClean="0"/>
          </a:p>
          <a:p>
            <a:pPr marL="285750" indent="-285750">
              <a:buClr>
                <a:srgbClr val="FF7900"/>
              </a:buClr>
              <a:buFont typeface="Wingdings" panose="05000000000000000000" pitchFamily="2" charset="2"/>
              <a:buChar char="§"/>
            </a:pPr>
            <a:r>
              <a:rPr lang="de-DE" dirty="0" smtClean="0"/>
              <a:t>im Datenmanagement-Plan</a:t>
            </a:r>
          </a:p>
          <a:p>
            <a:pPr marL="285750" indent="-285750">
              <a:buClr>
                <a:srgbClr val="FF7900"/>
              </a:buClr>
              <a:buFont typeface="Wingdings" panose="05000000000000000000" pitchFamily="2" charset="2"/>
              <a:buChar char="§"/>
            </a:pPr>
            <a:endParaRPr lang="de-DE" dirty="0" smtClean="0"/>
          </a:p>
          <a:p>
            <a:pPr marL="285750" indent="-285750">
              <a:buClr>
                <a:srgbClr val="FF7900"/>
              </a:buClr>
              <a:buFont typeface="Wingdings" panose="05000000000000000000" pitchFamily="2" charset="2"/>
              <a:buChar char="§"/>
            </a:pPr>
            <a:r>
              <a:rPr lang="de-DE" dirty="0" smtClean="0"/>
              <a:t>Workflows dokumentieren durch einfache Screenshots</a:t>
            </a:r>
          </a:p>
          <a:p>
            <a:pPr marL="285750" indent="-285750">
              <a:buClr>
                <a:srgbClr val="FF7900"/>
              </a:buClr>
              <a:buFont typeface="Wingdings" panose="05000000000000000000" pitchFamily="2" charset="2"/>
              <a:buChar char="§"/>
            </a:pPr>
            <a:endParaRPr lang="de-DE" dirty="0" smtClean="0"/>
          </a:p>
          <a:p>
            <a:pPr marL="285750" indent="-285750">
              <a:buClr>
                <a:srgbClr val="FF7900"/>
              </a:buClr>
              <a:buFont typeface="Wingdings" panose="05000000000000000000" pitchFamily="2" charset="2"/>
              <a:buChar char="§"/>
            </a:pPr>
            <a:r>
              <a:rPr lang="de-DE" dirty="0" smtClean="0"/>
              <a:t>für Pros: Command Line per Video-Capturing-Tool (bspw. </a:t>
            </a:r>
            <a:r>
              <a:rPr lang="de-DE" dirty="0" smtClean="0">
                <a:hlinkClick r:id="rId2"/>
              </a:rPr>
              <a:t>asciinema</a:t>
            </a:r>
            <a:r>
              <a:rPr lang="de-DE" dirty="0" smtClean="0"/>
              <a:t>) aufnehmen</a:t>
            </a:r>
          </a:p>
          <a:p>
            <a:pPr marL="285750" indent="-285750">
              <a:buClr>
                <a:srgbClr val="FF7900"/>
              </a:buClr>
              <a:buFont typeface="Wingdings" panose="05000000000000000000" pitchFamily="2" charset="2"/>
              <a:buChar char="§"/>
            </a:pPr>
            <a:endParaRPr lang="de-DE" dirty="0" smtClean="0"/>
          </a:p>
          <a:p>
            <a:pPr marL="285750" indent="-285750">
              <a:buClr>
                <a:srgbClr val="FF7900"/>
              </a:buClr>
              <a:buFont typeface="Wingdings" panose="05000000000000000000" pitchFamily="2" charset="2"/>
              <a:buChar char="§"/>
            </a:pPr>
            <a:r>
              <a:rPr lang="de-DE" dirty="0" smtClean="0"/>
              <a:t>generell gilt: ein Außenstehender muss die Daten allein anhand der Dokumentation verstehen können!</a:t>
            </a:r>
          </a:p>
        </p:txBody>
      </p:sp>
      <p:sp>
        <p:nvSpPr>
          <p:cNvPr id="9" name="Textplatzhalter 8"/>
          <p:cNvSpPr>
            <a:spLocks noGrp="1"/>
          </p:cNvSpPr>
          <p:nvPr>
            <p:ph type="body" sz="quarter" idx="16"/>
          </p:nvPr>
        </p:nvSpPr>
        <p:spPr/>
        <p:txBody>
          <a:bodyPr/>
          <a:lstStyle/>
          <a:p>
            <a:r>
              <a:rPr lang="en-GB" dirty="0" smtClean="0"/>
              <a:t>Dokumentation</a:t>
            </a:r>
            <a:endParaRPr lang="en-GB" dirty="0"/>
          </a:p>
        </p:txBody>
      </p:sp>
      <p:sp>
        <p:nvSpPr>
          <p:cNvPr id="14" name="Textplatzhalter 13"/>
          <p:cNvSpPr>
            <a:spLocks noGrp="1"/>
          </p:cNvSpPr>
          <p:nvPr>
            <p:ph type="body" sz="quarter" idx="17"/>
          </p:nvPr>
        </p:nvSpPr>
        <p:spPr/>
        <p:txBody>
          <a:bodyPr/>
          <a:lstStyle/>
          <a:p>
            <a:r>
              <a:rPr lang="en-GB" dirty="0" smtClean="0"/>
              <a:t>Wie dokumentieren?</a:t>
            </a:r>
            <a:endParaRPr lang="en-GB" dirty="0"/>
          </a:p>
        </p:txBody>
      </p:sp>
    </p:spTree>
    <p:extLst>
      <p:ext uri="{BB962C8B-B14F-4D97-AF65-F5344CB8AC3E}">
        <p14:creationId xmlns:p14="http://schemas.microsoft.com/office/powerpoint/2010/main" val="143711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pPr>
              <a:defRPr/>
            </a:pPr>
            <a:fld id="{EFC97D4C-8DDB-44B4-B504-A023093F4EF0}" type="slidenum">
              <a:rPr lang="de-DE" smtClean="0"/>
              <a:pPr>
                <a:defRPr/>
              </a:pPr>
              <a:t>27</a:t>
            </a:fld>
            <a:endParaRPr lang="de-DE" dirty="0"/>
          </a:p>
        </p:txBody>
      </p:sp>
    </p:spTree>
    <p:extLst>
      <p:ext uri="{BB962C8B-B14F-4D97-AF65-F5344CB8AC3E}">
        <p14:creationId xmlns:p14="http://schemas.microsoft.com/office/powerpoint/2010/main" val="3323219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28</a:t>
            </a:fld>
            <a:endParaRPr lang="de-DE" dirty="0"/>
          </a:p>
        </p:txBody>
      </p:sp>
      <p:sp>
        <p:nvSpPr>
          <p:cNvPr id="4" name="Textplatzhalter 3"/>
          <p:cNvSpPr>
            <a:spLocks noGrp="1"/>
          </p:cNvSpPr>
          <p:nvPr>
            <p:ph type="body" sz="quarter" idx="13"/>
          </p:nvPr>
        </p:nvSpPr>
        <p:spPr>
          <a:xfrm>
            <a:off x="460801" y="1830406"/>
            <a:ext cx="8226000" cy="3475204"/>
          </a:xfrm>
        </p:spPr>
        <p:txBody>
          <a:bodyPr/>
          <a:lstStyle/>
          <a:p>
            <a:pPr marL="342900" indent="-342900">
              <a:spcBef>
                <a:spcPts val="1200"/>
              </a:spcBef>
              <a:buClr>
                <a:srgbClr val="FF7900"/>
              </a:buClr>
              <a:buFont typeface="Wingdings" panose="05000000000000000000" pitchFamily="2" charset="2"/>
              <a:buChar char="ü"/>
            </a:pPr>
            <a:r>
              <a:rPr lang="de-DE" sz="2000" dirty="0"/>
              <a:t>Daten über Daten: standardisierte Beschreibung</a:t>
            </a:r>
          </a:p>
          <a:p>
            <a:pPr marL="342900" indent="-342900">
              <a:spcBef>
                <a:spcPts val="1200"/>
              </a:spcBef>
              <a:buClr>
                <a:srgbClr val="FF7900"/>
              </a:buClr>
              <a:buFont typeface="Wingdings" panose="05000000000000000000" pitchFamily="2" charset="2"/>
              <a:buChar char="ü"/>
            </a:pPr>
            <a:r>
              <a:rPr lang="de-DE" sz="2000" dirty="0"/>
              <a:t>möglichst maschinenlesbar UND </a:t>
            </a:r>
            <a:r>
              <a:rPr lang="de-DE" sz="2000" dirty="0" smtClean="0"/>
              <a:t>menschenlesbar </a:t>
            </a:r>
            <a:r>
              <a:rPr lang="de-DE" sz="2000" dirty="0"/>
              <a:t>ablegen</a:t>
            </a:r>
          </a:p>
          <a:p>
            <a:pPr marL="342900" indent="-342900">
              <a:spcBef>
                <a:spcPts val="1200"/>
              </a:spcBef>
              <a:buClr>
                <a:srgbClr val="FF7900"/>
              </a:buClr>
              <a:buFont typeface="Wingdings" panose="05000000000000000000" pitchFamily="2" charset="2"/>
              <a:buChar char="ü"/>
            </a:pPr>
            <a:r>
              <a:rPr lang="de-DE" sz="2000" dirty="0"/>
              <a:t>sollten disziplinspezifisch sein (wo möglich) </a:t>
            </a:r>
          </a:p>
          <a:p>
            <a:pPr>
              <a:spcBef>
                <a:spcPts val="1200"/>
              </a:spcBef>
              <a:buClr>
                <a:srgbClr val="FF7900"/>
              </a:buClr>
            </a:pPr>
            <a:r>
              <a:rPr lang="de-DE" sz="2000" dirty="0" smtClean="0"/>
              <a:t>Beispiele</a:t>
            </a:r>
            <a:endParaRPr lang="de-DE" sz="2000" dirty="0"/>
          </a:p>
          <a:p>
            <a:pPr lvl="1">
              <a:spcBef>
                <a:spcPts val="1200"/>
              </a:spcBef>
            </a:pPr>
            <a:r>
              <a:rPr lang="de-DE" sz="1600" dirty="0">
                <a:solidFill>
                  <a:srgbClr val="003359"/>
                </a:solidFill>
              </a:rPr>
              <a:t>CSMD-CCLRC Core Scientific Metadata Model und ICAT Schema (gute geeignet für Großanlagen)</a:t>
            </a:r>
          </a:p>
          <a:p>
            <a:pPr lvl="1">
              <a:spcBef>
                <a:spcPts val="1200"/>
              </a:spcBef>
            </a:pPr>
            <a:r>
              <a:rPr lang="de-DE" sz="1600" dirty="0">
                <a:solidFill>
                  <a:srgbClr val="003359"/>
                </a:solidFill>
              </a:rPr>
              <a:t>QUDT und EngMeta (für die Ingenieurswissenschaften)</a:t>
            </a:r>
          </a:p>
          <a:p>
            <a:pPr lvl="1">
              <a:spcBef>
                <a:spcPts val="1200"/>
              </a:spcBef>
            </a:pPr>
            <a:r>
              <a:rPr lang="de-DE" sz="1600" dirty="0">
                <a:solidFill>
                  <a:srgbClr val="003359"/>
                </a:solidFill>
              </a:rPr>
              <a:t>CodeMeta (für Software, basierend auf JSON-LD)</a:t>
            </a:r>
          </a:p>
          <a:p>
            <a:pPr lvl="1">
              <a:spcBef>
                <a:spcPts val="1200"/>
              </a:spcBef>
            </a:pPr>
            <a:r>
              <a:rPr lang="de-DE" sz="1600" dirty="0">
                <a:solidFill>
                  <a:srgbClr val="003359"/>
                </a:solidFill>
              </a:rPr>
              <a:t>Data Documentation Initiative Schema (für Wirtschaftswissenschaften)</a:t>
            </a:r>
          </a:p>
          <a:p>
            <a:pPr lvl="1">
              <a:spcBef>
                <a:spcPts val="1200"/>
              </a:spcBef>
            </a:pPr>
            <a:r>
              <a:rPr lang="de-DE" sz="1600" dirty="0">
                <a:solidFill>
                  <a:srgbClr val="003359"/>
                </a:solidFill>
              </a:rPr>
              <a:t>Dublin Core (liegt vielen Infrastrukturen zugrunde, disziplin-übergreífend, oft genutzt) </a:t>
            </a:r>
          </a:p>
          <a:p>
            <a:endParaRPr lang="en-GB" dirty="0"/>
          </a:p>
        </p:txBody>
      </p:sp>
      <p:sp>
        <p:nvSpPr>
          <p:cNvPr id="5" name="Textplatzhalter 4"/>
          <p:cNvSpPr>
            <a:spLocks noGrp="1"/>
          </p:cNvSpPr>
          <p:nvPr>
            <p:ph type="body" sz="quarter" idx="16"/>
          </p:nvPr>
        </p:nvSpPr>
        <p:spPr/>
        <p:txBody>
          <a:bodyPr/>
          <a:lstStyle/>
          <a:p>
            <a:r>
              <a:rPr lang="en-GB" dirty="0" smtClean="0"/>
              <a:t>Metadaten</a:t>
            </a:r>
            <a:endParaRPr lang="en-GB" dirty="0"/>
          </a:p>
        </p:txBody>
      </p:sp>
      <p:sp>
        <p:nvSpPr>
          <p:cNvPr id="7" name="Textplatzhalter 6"/>
          <p:cNvSpPr>
            <a:spLocks noGrp="1"/>
          </p:cNvSpPr>
          <p:nvPr>
            <p:ph type="body" sz="quarter" idx="17"/>
          </p:nvPr>
        </p:nvSpPr>
        <p:spPr/>
        <p:txBody>
          <a:bodyPr/>
          <a:lstStyle/>
          <a:p>
            <a:r>
              <a:rPr lang="en-GB" dirty="0" smtClean="0"/>
              <a:t>Definition und ausgewählte Schemata</a:t>
            </a:r>
            <a:endParaRPr lang="en-GB" dirty="0"/>
          </a:p>
        </p:txBody>
      </p:sp>
      <p:sp>
        <p:nvSpPr>
          <p:cNvPr id="8" name="Inhaltsplatzhalter 2"/>
          <p:cNvSpPr txBox="1">
            <a:spLocks/>
          </p:cNvSpPr>
          <p:nvPr/>
        </p:nvSpPr>
        <p:spPr>
          <a:xfrm>
            <a:off x="510867" y="4149080"/>
            <a:ext cx="8229600" cy="1252735"/>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endParaRPr lang="de-DE" kern="0" dirty="0"/>
          </a:p>
        </p:txBody>
      </p:sp>
    </p:spTree>
    <p:extLst>
      <p:ext uri="{BB962C8B-B14F-4D97-AF65-F5344CB8AC3E}">
        <p14:creationId xmlns:p14="http://schemas.microsoft.com/office/powerpoint/2010/main" val="35200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childTnLst>
                          </p:cTn>
                        </p:par>
                        <p:par>
                          <p:cTn id="24" fill="hold">
                            <p:stCondLst>
                              <p:cond delay="500"/>
                            </p:stCondLst>
                            <p:childTnLst>
                              <p:par>
                                <p:cTn id="25" presetID="10" presetClass="entr" presetSubtype="0" fill="hold" nodeType="afterEffect">
                                  <p:stCondLst>
                                    <p:cond delay="300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par>
                          <p:cTn id="28" fill="hold">
                            <p:stCondLst>
                              <p:cond delay="4000"/>
                            </p:stCondLst>
                            <p:childTnLst>
                              <p:par>
                                <p:cTn id="29" presetID="10" presetClass="entr" presetSubtype="0" fill="hold" nodeType="afterEffect">
                                  <p:stCondLst>
                                    <p:cond delay="300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500"/>
                                        <p:tgtEl>
                                          <p:spTgt spid="4">
                                            <p:txEl>
                                              <p:pRg st="6" end="6"/>
                                            </p:txEl>
                                          </p:spTgt>
                                        </p:tgtEl>
                                      </p:cBhvr>
                                    </p:animEffect>
                                  </p:childTnLst>
                                </p:cTn>
                              </p:par>
                            </p:childTnLst>
                          </p:cTn>
                        </p:par>
                        <p:par>
                          <p:cTn id="32" fill="hold">
                            <p:stCondLst>
                              <p:cond delay="7500"/>
                            </p:stCondLst>
                            <p:childTnLst>
                              <p:par>
                                <p:cTn id="33" presetID="10" presetClass="entr" presetSubtype="0" fill="hold" nodeType="afterEffect">
                                  <p:stCondLst>
                                    <p:cond delay="300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500"/>
                                        <p:tgtEl>
                                          <p:spTgt spid="4">
                                            <p:txEl>
                                              <p:pRg st="7" end="7"/>
                                            </p:txEl>
                                          </p:spTgt>
                                        </p:tgtEl>
                                      </p:cBhvr>
                                    </p:animEffect>
                                  </p:childTnLst>
                                </p:cTn>
                              </p:par>
                            </p:childTnLst>
                          </p:cTn>
                        </p:par>
                        <p:par>
                          <p:cTn id="36" fill="hold">
                            <p:stCondLst>
                              <p:cond delay="11000"/>
                            </p:stCondLst>
                            <p:childTnLst>
                              <p:par>
                                <p:cTn id="37" presetID="10" presetClass="entr" presetSubtype="0" fill="hold" nodeType="afterEffect">
                                  <p:stCondLst>
                                    <p:cond delay="300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fade">
                                      <p:cBhvr>
                                        <p:cTn id="39"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29</a:t>
            </a:fld>
            <a:endParaRPr lang="de-DE" dirty="0"/>
          </a:p>
        </p:txBody>
      </p:sp>
      <p:sp>
        <p:nvSpPr>
          <p:cNvPr id="3" name="Inhaltsplatzhalter 2"/>
          <p:cNvSpPr>
            <a:spLocks noGrp="1"/>
          </p:cNvSpPr>
          <p:nvPr>
            <p:ph type="body" sz="quarter" idx="13"/>
          </p:nvPr>
        </p:nvSpPr>
        <p:spPr>
          <a:prstGeom prst="rect">
            <a:avLst/>
          </a:prstGeom>
        </p:spPr>
        <p:txBody>
          <a:bodyPr/>
          <a:lstStyle/>
          <a:p>
            <a:endParaRPr lang="de-DE" dirty="0"/>
          </a:p>
          <a:p>
            <a:endParaRPr lang="de-DE" dirty="0"/>
          </a:p>
        </p:txBody>
      </p:sp>
      <p:sp>
        <p:nvSpPr>
          <p:cNvPr id="5" name="Textplatzhalter 4"/>
          <p:cNvSpPr>
            <a:spLocks noGrp="1"/>
          </p:cNvSpPr>
          <p:nvPr>
            <p:ph type="body" sz="quarter" idx="16"/>
          </p:nvPr>
        </p:nvSpPr>
        <p:spPr/>
        <p:txBody>
          <a:bodyPr/>
          <a:lstStyle/>
          <a:p>
            <a:r>
              <a:rPr lang="en-GB" dirty="0" smtClean="0"/>
              <a:t>Metadaten</a:t>
            </a:r>
            <a:endParaRPr lang="en-GB" dirty="0"/>
          </a:p>
        </p:txBody>
      </p:sp>
      <p:sp>
        <p:nvSpPr>
          <p:cNvPr id="7" name="Textplatzhalter 6"/>
          <p:cNvSpPr>
            <a:spLocks noGrp="1"/>
          </p:cNvSpPr>
          <p:nvPr>
            <p:ph type="body" sz="quarter" idx="17"/>
          </p:nvPr>
        </p:nvSpPr>
        <p:spPr/>
        <p:txBody>
          <a:bodyPr/>
          <a:lstStyle/>
          <a:p>
            <a:r>
              <a:rPr lang="en-GB" dirty="0" smtClean="0"/>
              <a:t>Das Dublin Core Schema</a:t>
            </a:r>
            <a:endParaRPr lang="en-GB" dirty="0"/>
          </a:p>
        </p:txBody>
      </p:sp>
      <p:graphicFrame>
        <p:nvGraphicFramePr>
          <p:cNvPr id="4" name="Tabelle 3"/>
          <p:cNvGraphicFramePr>
            <a:graphicFrameLocks noGrp="1"/>
          </p:cNvGraphicFramePr>
          <p:nvPr>
            <p:extLst>
              <p:ext uri="{D42A27DB-BD31-4B8C-83A1-F6EECF244321}">
                <p14:modId xmlns:p14="http://schemas.microsoft.com/office/powerpoint/2010/main" val="2002973117"/>
              </p:ext>
            </p:extLst>
          </p:nvPr>
        </p:nvGraphicFramePr>
        <p:xfrm>
          <a:off x="646448" y="1534147"/>
          <a:ext cx="8088522" cy="1490980"/>
        </p:xfrm>
        <a:graphic>
          <a:graphicData uri="http://schemas.openxmlformats.org/drawingml/2006/table">
            <a:tbl>
              <a:tblPr firstRow="1" bandRow="1">
                <a:tableStyleId>{5C22544A-7EE6-4342-B048-85BDC9FD1C3A}</a:tableStyleId>
              </a:tblPr>
              <a:tblGrid>
                <a:gridCol w="1535794">
                  <a:extLst>
                    <a:ext uri="{9D8B030D-6E8A-4147-A177-3AD203B41FA5}">
                      <a16:colId xmlns:a16="http://schemas.microsoft.com/office/drawing/2014/main" val="3439292073"/>
                    </a:ext>
                  </a:extLst>
                </a:gridCol>
                <a:gridCol w="1584176">
                  <a:extLst>
                    <a:ext uri="{9D8B030D-6E8A-4147-A177-3AD203B41FA5}">
                      <a16:colId xmlns:a16="http://schemas.microsoft.com/office/drawing/2014/main" val="2975773261"/>
                    </a:ext>
                  </a:extLst>
                </a:gridCol>
                <a:gridCol w="2304256">
                  <a:extLst>
                    <a:ext uri="{9D8B030D-6E8A-4147-A177-3AD203B41FA5}">
                      <a16:colId xmlns:a16="http://schemas.microsoft.com/office/drawing/2014/main" val="434116175"/>
                    </a:ext>
                  </a:extLst>
                </a:gridCol>
                <a:gridCol w="2664296">
                  <a:extLst>
                    <a:ext uri="{9D8B030D-6E8A-4147-A177-3AD203B41FA5}">
                      <a16:colId xmlns:a16="http://schemas.microsoft.com/office/drawing/2014/main" val="1417509778"/>
                    </a:ext>
                  </a:extLst>
                </a:gridCol>
              </a:tblGrid>
              <a:tr h="370840">
                <a:tc>
                  <a:txBody>
                    <a:bodyPr/>
                    <a:lstStyle/>
                    <a:p>
                      <a:r>
                        <a:rPr lang="de-DE" dirty="0" smtClean="0">
                          <a:solidFill>
                            <a:srgbClr val="FF7900"/>
                          </a:solidFill>
                        </a:rPr>
                        <a:t>Descriptive</a:t>
                      </a:r>
                      <a:endParaRPr lang="de-DE" dirty="0">
                        <a:solidFill>
                          <a:srgbClr val="FF7900"/>
                        </a:solidFill>
                      </a:endParaRPr>
                    </a:p>
                  </a:txBody>
                  <a:tcPr>
                    <a:solidFill>
                      <a:schemeClr val="bg1"/>
                    </a:solidFill>
                  </a:tcPr>
                </a:tc>
                <a:tc>
                  <a:txBody>
                    <a:bodyPr/>
                    <a:lstStyle/>
                    <a:p>
                      <a:r>
                        <a:rPr lang="de-DE" dirty="0" smtClean="0">
                          <a:solidFill>
                            <a:srgbClr val="FF7900"/>
                          </a:solidFill>
                        </a:rPr>
                        <a:t>Legal</a:t>
                      </a:r>
                      <a:endParaRPr lang="de-DE" dirty="0">
                        <a:solidFill>
                          <a:srgbClr val="FF7900"/>
                        </a:solidFill>
                      </a:endParaRPr>
                    </a:p>
                  </a:txBody>
                  <a:tcPr>
                    <a:solidFill>
                      <a:schemeClr val="bg1"/>
                    </a:solidFill>
                  </a:tcPr>
                </a:tc>
                <a:tc>
                  <a:txBody>
                    <a:bodyPr/>
                    <a:lstStyle/>
                    <a:p>
                      <a:r>
                        <a:rPr lang="de-DE" dirty="0" smtClean="0">
                          <a:solidFill>
                            <a:srgbClr val="FF7900"/>
                          </a:solidFill>
                        </a:rPr>
                        <a:t>Technical</a:t>
                      </a:r>
                      <a:endParaRPr lang="de-DE" dirty="0">
                        <a:solidFill>
                          <a:srgbClr val="FF7900"/>
                        </a:solidFill>
                      </a:endParaRPr>
                    </a:p>
                  </a:txBody>
                  <a:tcPr>
                    <a:solidFill>
                      <a:schemeClr val="bg1"/>
                    </a:solidFill>
                  </a:tcPr>
                </a:tc>
                <a:tc>
                  <a:txBody>
                    <a:bodyPr/>
                    <a:lstStyle/>
                    <a:p>
                      <a:r>
                        <a:rPr lang="de-DE" dirty="0" smtClean="0">
                          <a:solidFill>
                            <a:srgbClr val="FF7900"/>
                          </a:solidFill>
                        </a:rPr>
                        <a:t>Structural</a:t>
                      </a:r>
                      <a:endParaRPr lang="de-DE" dirty="0">
                        <a:solidFill>
                          <a:srgbClr val="FF7900"/>
                        </a:solidFill>
                      </a:endParaRPr>
                    </a:p>
                  </a:txBody>
                  <a:tcPr>
                    <a:solidFill>
                      <a:schemeClr val="bg1"/>
                    </a:solidFill>
                  </a:tcPr>
                </a:tc>
                <a:extLst>
                  <a:ext uri="{0D108BD9-81ED-4DB2-BD59-A6C34878D82A}">
                    <a16:rowId xmlns:a16="http://schemas.microsoft.com/office/drawing/2014/main" val="4024808108"/>
                  </a:ext>
                </a:extLst>
              </a:tr>
              <a:tr h="370840">
                <a:tc>
                  <a:txBody>
                    <a:bodyPr/>
                    <a:lstStyle/>
                    <a:p>
                      <a:r>
                        <a:rPr lang="en-GB" noProof="0" dirty="0" smtClean="0"/>
                        <a:t>author</a:t>
                      </a:r>
                    </a:p>
                    <a:p>
                      <a:r>
                        <a:rPr lang="en-GB" noProof="0" dirty="0" smtClean="0"/>
                        <a:t>title</a:t>
                      </a:r>
                    </a:p>
                    <a:p>
                      <a:r>
                        <a:rPr lang="en-GB" noProof="0" dirty="0" smtClean="0"/>
                        <a:t>abstract</a:t>
                      </a:r>
                    </a:p>
                    <a:p>
                      <a:r>
                        <a:rPr lang="en-GB" noProof="0" dirty="0" smtClean="0"/>
                        <a:t>keywords</a:t>
                      </a:r>
                    </a:p>
                    <a:p>
                      <a:r>
                        <a:rPr lang="en-GB" noProof="0" dirty="0" smtClean="0"/>
                        <a:t>…</a:t>
                      </a:r>
                      <a:endParaRPr lang="en-GB" noProof="0" dirty="0"/>
                    </a:p>
                  </a:txBody>
                  <a:tcPr>
                    <a:solidFill>
                      <a:schemeClr val="bg1"/>
                    </a:solidFill>
                  </a:tcPr>
                </a:tc>
                <a:tc>
                  <a:txBody>
                    <a:bodyPr/>
                    <a:lstStyle/>
                    <a:p>
                      <a:r>
                        <a:rPr lang="en-GB" noProof="0" dirty="0" smtClean="0"/>
                        <a:t>copyright info</a:t>
                      </a:r>
                    </a:p>
                    <a:p>
                      <a:r>
                        <a:rPr lang="en-GB" noProof="0" dirty="0" smtClean="0"/>
                        <a:t>licensing info</a:t>
                      </a:r>
                    </a:p>
                    <a:p>
                      <a:r>
                        <a:rPr lang="en-GB" noProof="0" dirty="0" smtClean="0"/>
                        <a:t>DOI</a:t>
                      </a:r>
                    </a:p>
                    <a:p>
                      <a:r>
                        <a:rPr lang="en-GB" noProof="0" dirty="0" smtClean="0"/>
                        <a:t>…</a:t>
                      </a:r>
                      <a:endParaRPr lang="en-GB" noProof="0" dirty="0"/>
                    </a:p>
                  </a:txBody>
                  <a:tcPr>
                    <a:solidFill>
                      <a:schemeClr val="bg1"/>
                    </a:solidFill>
                  </a:tcPr>
                </a:tc>
                <a:tc>
                  <a:txBody>
                    <a:bodyPr/>
                    <a:lstStyle/>
                    <a:p>
                      <a:r>
                        <a:rPr lang="en-GB" noProof="0" dirty="0" smtClean="0"/>
                        <a:t>format info</a:t>
                      </a:r>
                    </a:p>
                    <a:p>
                      <a:r>
                        <a:rPr lang="en-GB" noProof="0" dirty="0" smtClean="0"/>
                        <a:t>size</a:t>
                      </a:r>
                    </a:p>
                    <a:p>
                      <a:r>
                        <a:rPr lang="en-GB" noProof="0" dirty="0" smtClean="0"/>
                        <a:t>specific parameters</a:t>
                      </a:r>
                    </a:p>
                    <a:p>
                      <a:r>
                        <a:rPr lang="en-GB" noProof="0" dirty="0" smtClean="0"/>
                        <a:t>…</a:t>
                      </a:r>
                      <a:endParaRPr lang="en-GB" noProof="0" dirty="0"/>
                    </a:p>
                  </a:txBody>
                  <a:tcPr>
                    <a:solidFill>
                      <a:schemeClr val="bg1"/>
                    </a:solidFill>
                  </a:tcPr>
                </a:tc>
                <a:tc>
                  <a:txBody>
                    <a:bodyPr/>
                    <a:lstStyle/>
                    <a:p>
                      <a:r>
                        <a:rPr lang="en-GB" noProof="0" dirty="0" smtClean="0"/>
                        <a:t>Relationship</a:t>
                      </a:r>
                      <a:r>
                        <a:rPr lang="en-GB" baseline="0" noProof="0" dirty="0" smtClean="0"/>
                        <a:t> between individual dataset components</a:t>
                      </a:r>
                    </a:p>
                    <a:p>
                      <a:r>
                        <a:rPr lang="en-GB" baseline="0" noProof="0" dirty="0" smtClean="0"/>
                        <a:t>…</a:t>
                      </a:r>
                      <a:endParaRPr lang="en-GB" noProof="0" dirty="0"/>
                    </a:p>
                  </a:txBody>
                  <a:tcPr>
                    <a:solidFill>
                      <a:schemeClr val="bg1"/>
                    </a:solidFill>
                  </a:tcPr>
                </a:tc>
                <a:extLst>
                  <a:ext uri="{0D108BD9-81ED-4DB2-BD59-A6C34878D82A}">
                    <a16:rowId xmlns:a16="http://schemas.microsoft.com/office/drawing/2014/main" val="869820235"/>
                  </a:ext>
                </a:extLst>
              </a:tr>
            </a:tbl>
          </a:graphicData>
        </a:graphic>
      </p:graphicFrame>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448" y="3172426"/>
            <a:ext cx="3416505" cy="2712024"/>
          </a:xfrm>
          <a:prstGeom prst="rect">
            <a:avLst/>
          </a:prstGeom>
        </p:spPr>
      </p:pic>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9964" y="3154091"/>
            <a:ext cx="3913236" cy="2756215"/>
          </a:xfrm>
          <a:prstGeom prst="rect">
            <a:avLst/>
          </a:prstGeom>
        </p:spPr>
      </p:pic>
    </p:spTree>
    <p:extLst>
      <p:ext uri="{BB962C8B-B14F-4D97-AF65-F5344CB8AC3E}">
        <p14:creationId xmlns:p14="http://schemas.microsoft.com/office/powerpoint/2010/main" val="4074919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8"/>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5603" y="300468"/>
            <a:ext cx="8312492" cy="821763"/>
          </a:xfrm>
        </p:spPr>
        <p:txBody>
          <a:bodyPr/>
          <a:lstStyle/>
          <a:p>
            <a:r>
              <a:rPr lang="de-DE" sz="2800" dirty="0" smtClean="0"/>
              <a:t>Das Kompetenznetzwerk Forschungsdaten- management </a:t>
            </a:r>
            <a:r>
              <a:rPr lang="de-DE" sz="2800" dirty="0"/>
              <a:t>der Thüringer Hochschulen </a:t>
            </a:r>
          </a:p>
        </p:txBody>
      </p:sp>
      <p:sp>
        <p:nvSpPr>
          <p:cNvPr id="3" name="Datumsplatzhalter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srgbClr val="FFFFFF"/>
                </a:solidFill>
                <a:effectLst/>
                <a:uLnTx/>
                <a:uFillTx/>
                <a:latin typeface="Arial" charset="0"/>
                <a:ea typeface="ＭＳ Ｐゴシック" pitchFamily="1" charset="-128"/>
                <a:cs typeface="+mn-cs"/>
              </a:rPr>
              <a:t>19.03.2018</a:t>
            </a:r>
            <a:endParaRPr kumimoji="0" lang="de-DE" sz="1000" b="0" i="0" u="none" strike="noStrike" kern="1200" cap="none" spc="0" normalizeH="0" baseline="0" noProof="0" dirty="0">
              <a:ln>
                <a:noFill/>
              </a:ln>
              <a:solidFill>
                <a:srgbClr val="FFFFFF"/>
              </a:solidFill>
              <a:effectLst/>
              <a:uLnTx/>
              <a:uFillTx/>
              <a:latin typeface="Arial" charset="0"/>
              <a:ea typeface="ＭＳ Ｐゴシック" pitchFamily="1" charset="-128"/>
              <a:cs typeface="+mn-cs"/>
            </a:endParaRPr>
          </a:p>
        </p:txBody>
      </p:sp>
      <p:cxnSp>
        <p:nvCxnSpPr>
          <p:cNvPr id="10" name="Gerader Verbinder 9"/>
          <p:cNvCxnSpPr/>
          <p:nvPr/>
        </p:nvCxnSpPr>
        <p:spPr bwMode="auto">
          <a:xfrm>
            <a:off x="6012160" y="3284984"/>
            <a:ext cx="360040" cy="0"/>
          </a:xfrm>
          <a:prstGeom prst="line">
            <a:avLst/>
          </a:prstGeom>
          <a:solidFill>
            <a:schemeClr val="accent1"/>
          </a:solidFill>
          <a:ln w="19050"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Gerader Verbinder 14"/>
          <p:cNvCxnSpPr/>
          <p:nvPr/>
        </p:nvCxnSpPr>
        <p:spPr bwMode="auto">
          <a:xfrm>
            <a:off x="6516216" y="3284984"/>
            <a:ext cx="360040" cy="144016"/>
          </a:xfrm>
          <a:prstGeom prst="line">
            <a:avLst/>
          </a:prstGeom>
          <a:solidFill>
            <a:schemeClr val="accent1"/>
          </a:solidFill>
          <a:ln w="19050"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r Verbinder 16"/>
          <p:cNvCxnSpPr/>
          <p:nvPr/>
        </p:nvCxnSpPr>
        <p:spPr bwMode="auto">
          <a:xfrm flipH="1">
            <a:off x="5781675" y="3501008"/>
            <a:ext cx="1094581" cy="604267"/>
          </a:xfrm>
          <a:prstGeom prst="line">
            <a:avLst/>
          </a:prstGeom>
          <a:solidFill>
            <a:schemeClr val="accent1"/>
          </a:solidFill>
          <a:ln w="19050"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feld 23"/>
          <p:cNvSpPr txBox="1"/>
          <p:nvPr/>
        </p:nvSpPr>
        <p:spPr>
          <a:xfrm>
            <a:off x="496310" y="1573899"/>
            <a:ext cx="3648028" cy="4616648"/>
          </a:xfrm>
          <a:prstGeom prst="rect">
            <a:avLst/>
          </a:prstGeom>
          <a:noFill/>
        </p:spPr>
        <p:txBody>
          <a:bodyPr wrap="square" rtlCol="0">
            <a:spAutoFit/>
          </a:bodyPr>
          <a:lstStyle/>
          <a:p>
            <a:pPr marL="342900" marR="0" lvl="0" indent="-34290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r>
              <a:rPr kumimoji="0" lang="de-DE" sz="1400" b="0" i="0" u="none" strike="noStrike" kern="1200" cap="none" spc="0" normalizeH="0" baseline="0" noProof="0" dirty="0" smtClean="0">
                <a:ln>
                  <a:noFill/>
                </a:ln>
                <a:solidFill>
                  <a:srgbClr val="003359"/>
                </a:solidFill>
                <a:effectLst/>
                <a:uLnTx/>
                <a:uFillTx/>
                <a:latin typeface="Arial" pitchFamily="34" charset="0"/>
                <a:ea typeface="ＭＳ Ｐゴシック" pitchFamily="34" charset="-128"/>
                <a:cs typeface="+mn-cs"/>
              </a:rPr>
              <a:t>Laufzeit: 3 Jahre (seit 10/18)</a:t>
            </a:r>
          </a:p>
          <a:p>
            <a:pPr marL="342900" marR="0" lvl="0" indent="-34290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endParaRPr kumimoji="0" lang="de-DE" sz="1400" b="0" i="0" u="none" strike="noStrike" kern="1200" cap="none" spc="0" normalizeH="0" baseline="0" noProof="0" dirty="0" smtClean="0">
              <a:ln>
                <a:noFill/>
              </a:ln>
              <a:solidFill>
                <a:srgbClr val="003359"/>
              </a:solidFill>
              <a:effectLst/>
              <a:uLnTx/>
              <a:uFillTx/>
              <a:latin typeface="Arial" pitchFamily="34" charset="0"/>
              <a:ea typeface="ＭＳ Ｐゴシック" pitchFamily="34" charset="-128"/>
              <a:cs typeface="+mn-cs"/>
            </a:endParaRPr>
          </a:p>
          <a:p>
            <a:pPr marL="342900" marR="0" lvl="0" indent="-34290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r>
              <a:rPr kumimoji="0" lang="de-DE" sz="1400" b="0" i="0" u="none" strike="noStrike" kern="1200" cap="none" spc="0" normalizeH="0" baseline="0" noProof="0" dirty="0" smtClean="0">
                <a:ln>
                  <a:noFill/>
                </a:ln>
                <a:solidFill>
                  <a:srgbClr val="003359"/>
                </a:solidFill>
                <a:effectLst/>
                <a:uLnTx/>
                <a:uFillTx/>
                <a:latin typeface="Arial" pitchFamily="34" charset="0"/>
                <a:ea typeface="ＭＳ Ｐゴシック" pitchFamily="34" charset="-128"/>
                <a:cs typeface="+mn-cs"/>
              </a:rPr>
              <a:t>Koordination: Kontaktstelle Forschungsdatenmanagement der FSU Jena</a:t>
            </a:r>
          </a:p>
          <a:p>
            <a:pPr marL="342900" marR="0" lvl="0" indent="-34290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endParaRPr lang="de-DE" sz="1400" dirty="0">
              <a:solidFill>
                <a:srgbClr val="003359"/>
              </a:solidFill>
              <a:latin typeface="Arial" pitchFamily="34" charset="0"/>
              <a:ea typeface="ＭＳ Ｐゴシック" pitchFamily="34" charset="-128"/>
            </a:endParaRPr>
          </a:p>
          <a:p>
            <a:pPr marL="342900" indent="-342900" eaLnBrk="0" fontAlgn="base" hangingPunct="0">
              <a:spcBef>
                <a:spcPct val="0"/>
              </a:spcBef>
              <a:spcAft>
                <a:spcPct val="0"/>
              </a:spcAft>
              <a:buClr>
                <a:srgbClr val="003359"/>
              </a:buClr>
              <a:buFont typeface="Arial" panose="020B0604020202020204" pitchFamily="34" charset="0"/>
              <a:buChar char="•"/>
              <a:defRPr/>
            </a:pPr>
            <a:r>
              <a:rPr lang="de-DE" sz="1400" dirty="0">
                <a:solidFill>
                  <a:srgbClr val="003359"/>
                </a:solidFill>
              </a:rPr>
              <a:t>Förderung </a:t>
            </a:r>
            <a:r>
              <a:rPr lang="de-DE" sz="1400" dirty="0" smtClean="0">
                <a:solidFill>
                  <a:srgbClr val="003359"/>
                </a:solidFill>
              </a:rPr>
              <a:t>zu </a:t>
            </a:r>
            <a:r>
              <a:rPr lang="de-DE" sz="1400" dirty="0">
                <a:solidFill>
                  <a:srgbClr val="003359"/>
                </a:solidFill>
              </a:rPr>
              <a:t>50% durch das </a:t>
            </a:r>
            <a:r>
              <a:rPr lang="de-DE" sz="1400" dirty="0" smtClean="0">
                <a:solidFill>
                  <a:srgbClr val="003359"/>
                </a:solidFill>
              </a:rPr>
              <a:t>TMWWDG</a:t>
            </a:r>
            <a:endParaRPr kumimoji="0" lang="de-DE" sz="1400" b="0" i="0" u="none" strike="noStrike" kern="1200" cap="none" spc="0" normalizeH="0" baseline="0" noProof="0" dirty="0" smtClean="0">
              <a:ln>
                <a:noFill/>
              </a:ln>
              <a:solidFill>
                <a:srgbClr val="003359"/>
              </a:solidFill>
              <a:effectLst/>
              <a:uLnTx/>
              <a:uFillTx/>
              <a:latin typeface="Arial" pitchFamily="34" charset="0"/>
              <a:ea typeface="ＭＳ Ｐゴシック" pitchFamily="34" charset="-128"/>
              <a:cs typeface="+mn-cs"/>
            </a:endParaRPr>
          </a:p>
          <a:p>
            <a:pPr marL="342900" marR="0" lvl="0" indent="-34290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endParaRPr kumimoji="0" lang="de-DE" sz="1400" b="0" i="0" u="none" strike="noStrike" kern="1200" cap="none" spc="0" normalizeH="0" baseline="0" noProof="0" dirty="0" smtClean="0">
              <a:ln>
                <a:noFill/>
              </a:ln>
              <a:solidFill>
                <a:srgbClr val="003359"/>
              </a:solidFill>
              <a:effectLst/>
              <a:uLnTx/>
              <a:uFillTx/>
              <a:latin typeface="Arial" pitchFamily="34" charset="0"/>
              <a:ea typeface="ＭＳ Ｐゴシック" pitchFamily="34" charset="-128"/>
              <a:cs typeface="+mn-cs"/>
            </a:endParaRPr>
          </a:p>
          <a:p>
            <a:pPr marL="342900" marR="0" lvl="0" indent="-34290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r>
              <a:rPr lang="de-DE" sz="1400" dirty="0">
                <a:solidFill>
                  <a:srgbClr val="003359"/>
                </a:solidFill>
              </a:rPr>
              <a:t>z</a:t>
            </a:r>
            <a:r>
              <a:rPr lang="de-DE" sz="1400" dirty="0" smtClean="0">
                <a:solidFill>
                  <a:srgbClr val="003359"/>
                </a:solidFill>
              </a:rPr>
              <a:t>uständig für alle Thüringer Hochschulen (inkl. HAWs)</a:t>
            </a:r>
          </a:p>
          <a:p>
            <a:pPr marR="0" lvl="0" algn="l" defTabSz="914400" rtl="0" eaLnBrk="0" fontAlgn="base" latinLnBrk="0" hangingPunct="0">
              <a:lnSpc>
                <a:spcPct val="100000"/>
              </a:lnSpc>
              <a:spcBef>
                <a:spcPct val="0"/>
              </a:spcBef>
              <a:spcAft>
                <a:spcPct val="0"/>
              </a:spcAft>
              <a:buClr>
                <a:srgbClr val="003359"/>
              </a:buClr>
              <a:buSzTx/>
              <a:tabLst/>
              <a:defRPr/>
            </a:pPr>
            <a:endParaRPr kumimoji="0" lang="de-DE" sz="1400" b="0" i="0" u="none" strike="noStrike" kern="1200" cap="none" spc="0" normalizeH="0" baseline="0" noProof="0" dirty="0">
              <a:ln>
                <a:noFill/>
              </a:ln>
              <a:solidFill>
                <a:srgbClr val="003359"/>
              </a:solidFill>
              <a:effectLst/>
              <a:uLnTx/>
              <a:uFillTx/>
              <a:latin typeface="Arial" pitchFamily="34" charset="0"/>
              <a:ea typeface="ＭＳ Ｐゴシック" pitchFamily="34" charset="-128"/>
              <a:cs typeface="+mn-cs"/>
            </a:endParaRPr>
          </a:p>
          <a:p>
            <a:pPr marL="342900" marR="0" lvl="0" indent="-34290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r>
              <a:rPr kumimoji="0" lang="de-DE" sz="1400" b="0" i="0" u="none" strike="noStrike" kern="1200" cap="none" spc="0" normalizeH="0" baseline="0" noProof="0" dirty="0" smtClean="0">
                <a:ln>
                  <a:noFill/>
                </a:ln>
                <a:solidFill>
                  <a:srgbClr val="003359"/>
                </a:solidFill>
                <a:effectLst/>
                <a:uLnTx/>
                <a:uFillTx/>
                <a:latin typeface="Arial" pitchFamily="34" charset="0"/>
                <a:ea typeface="ＭＳ Ｐゴシック" pitchFamily="34" charset="-128"/>
                <a:cs typeface="+mn-cs"/>
              </a:rPr>
              <a:t>Beratungs- und Schulungsangebote,</a:t>
            </a:r>
            <a:r>
              <a:rPr kumimoji="0" lang="de-DE" sz="1400" b="0" i="0" u="none" strike="noStrike" kern="1200" cap="none" spc="0" normalizeH="0" noProof="0" dirty="0" smtClean="0">
                <a:ln>
                  <a:noFill/>
                </a:ln>
                <a:solidFill>
                  <a:srgbClr val="003359"/>
                </a:solidFill>
                <a:effectLst/>
                <a:uLnTx/>
                <a:uFillTx/>
                <a:latin typeface="Arial" pitchFamily="34" charset="0"/>
                <a:ea typeface="ＭＳ Ｐゴシック" pitchFamily="34" charset="-128"/>
                <a:cs typeface="+mn-cs"/>
              </a:rPr>
              <a:t> Informationsmaterialien</a:t>
            </a:r>
          </a:p>
          <a:p>
            <a:pPr marL="285750" marR="0" lvl="0" indent="-28575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endParaRPr lang="de-DE" sz="1400" dirty="0">
              <a:solidFill>
                <a:srgbClr val="003359"/>
              </a:solidFill>
            </a:endParaRPr>
          </a:p>
          <a:p>
            <a:pPr marL="342900" marR="0" lvl="0" indent="-34290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r>
              <a:rPr lang="de-DE" sz="1400" dirty="0" smtClean="0">
                <a:solidFill>
                  <a:srgbClr val="003359"/>
                </a:solidFill>
              </a:rPr>
              <a:t>Organisation der Thüringer FDM-Tage (Juni 2019, 2020)</a:t>
            </a:r>
          </a:p>
          <a:p>
            <a:pPr marL="342900" marR="0" lvl="0" indent="-34290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endParaRPr kumimoji="0" lang="de-DE" sz="1400" b="0" i="0" u="none" strike="noStrike" kern="1200" cap="none" spc="0" normalizeH="0" baseline="0" noProof="0" dirty="0">
              <a:ln>
                <a:noFill/>
              </a:ln>
              <a:solidFill>
                <a:srgbClr val="003359"/>
              </a:solidFill>
              <a:effectLst/>
              <a:uLnTx/>
              <a:uFillTx/>
              <a:latin typeface="Arial" pitchFamily="34" charset="0"/>
              <a:ea typeface="ＭＳ Ｐゴシック" pitchFamily="34" charset="-128"/>
              <a:cs typeface="+mn-cs"/>
            </a:endParaRPr>
          </a:p>
          <a:p>
            <a:pPr marL="342900" marR="0" lvl="0" indent="-34290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r>
              <a:rPr lang="de-DE" sz="1400" b="1" dirty="0" smtClean="0">
                <a:solidFill>
                  <a:srgbClr val="003359"/>
                </a:solidFill>
                <a:latin typeface="Arial" pitchFamily="34" charset="0"/>
                <a:ea typeface="ＭＳ Ｐゴシック" pitchFamily="34" charset="-128"/>
              </a:rPr>
              <a:t>www.forschungsdaten-thueringen.de</a:t>
            </a:r>
            <a:endParaRPr kumimoji="0" lang="de-DE" sz="1400" b="1" i="0" u="none" strike="noStrike" kern="1200" cap="none" spc="0" normalizeH="0" baseline="0" noProof="0" dirty="0" smtClean="0">
              <a:ln>
                <a:noFill/>
              </a:ln>
              <a:solidFill>
                <a:srgbClr val="003359"/>
              </a:solidFill>
              <a:effectLst/>
              <a:uLnTx/>
              <a:uFillTx/>
              <a:latin typeface="Arial" pitchFamily="34" charset="0"/>
              <a:ea typeface="ＭＳ Ｐゴシック" pitchFamily="34" charset="-128"/>
            </a:endParaRPr>
          </a:p>
          <a:p>
            <a:pPr marL="285750" marR="0" lvl="0" indent="-285750" algn="l" defTabSz="914400" rtl="0" eaLnBrk="0" fontAlgn="base" latinLnBrk="0" hangingPunct="0">
              <a:lnSpc>
                <a:spcPct val="100000"/>
              </a:lnSpc>
              <a:spcBef>
                <a:spcPct val="0"/>
              </a:spcBef>
              <a:spcAft>
                <a:spcPct val="0"/>
              </a:spcAft>
              <a:buClr>
                <a:srgbClr val="003359"/>
              </a:buClr>
              <a:buSzTx/>
              <a:buFont typeface="Arial" panose="020B0604020202020204" pitchFamily="34" charset="0"/>
              <a:buChar char="•"/>
              <a:tabLst/>
              <a:defRPr/>
            </a:pPr>
            <a:endParaRPr kumimoji="0" lang="de-DE" sz="1400" b="0" i="0" u="none" strike="noStrike" kern="1200" cap="none" spc="0" normalizeH="0" baseline="0" noProof="0" dirty="0">
              <a:ln>
                <a:noFill/>
              </a:ln>
              <a:solidFill>
                <a:srgbClr val="003359"/>
              </a:solidFill>
              <a:effectLst/>
              <a:uLnTx/>
              <a:uFillTx/>
              <a:latin typeface="Arial" pitchFamily="34" charset="0"/>
              <a:ea typeface="ＭＳ Ｐゴシック" pitchFamily="34" charset="-128"/>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de-DE" sz="1400" b="0" i="0" u="none" strike="noStrike" kern="1200" cap="none" spc="0" normalizeH="0" baseline="0" noProof="0" dirty="0">
              <a:ln>
                <a:noFill/>
              </a:ln>
              <a:solidFill>
                <a:srgbClr val="003359"/>
              </a:solidFill>
              <a:effectLst/>
              <a:uLnTx/>
              <a:uFillTx/>
              <a:latin typeface="Arial" pitchFamily="34" charset="0"/>
              <a:ea typeface="ＭＳ Ｐゴシック" pitchFamily="34" charset="-128"/>
              <a:cs typeface="+mn-cs"/>
            </a:endParaRPr>
          </a:p>
        </p:txBody>
      </p:sp>
      <p:grpSp>
        <p:nvGrpSpPr>
          <p:cNvPr id="35" name="Gruppieren 34"/>
          <p:cNvGrpSpPr/>
          <p:nvPr/>
        </p:nvGrpSpPr>
        <p:grpSpPr>
          <a:xfrm>
            <a:off x="4144337" y="1417283"/>
            <a:ext cx="4743758" cy="4384113"/>
            <a:chOff x="3635896" y="1196752"/>
            <a:chExt cx="5382480" cy="4581128"/>
          </a:xfrm>
        </p:grpSpPr>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5896" y="1196752"/>
              <a:ext cx="5382480" cy="4581128"/>
            </a:xfrm>
            <a:prstGeom prst="rect">
              <a:avLst/>
            </a:prstGeom>
            <a:ln>
              <a:solidFill>
                <a:srgbClr val="FF7900"/>
              </a:solidFill>
            </a:ln>
          </p:spPr>
        </p:pic>
        <p:grpSp>
          <p:nvGrpSpPr>
            <p:cNvPr id="28" name="Gruppieren 27"/>
            <p:cNvGrpSpPr/>
            <p:nvPr/>
          </p:nvGrpSpPr>
          <p:grpSpPr>
            <a:xfrm>
              <a:off x="5781675" y="3291458"/>
              <a:ext cx="1094581" cy="820291"/>
              <a:chOff x="5781675" y="3291458"/>
              <a:chExt cx="1094581" cy="820291"/>
            </a:xfrm>
          </p:grpSpPr>
          <p:cxnSp>
            <p:nvCxnSpPr>
              <p:cNvPr id="23" name="Gerader Verbinder 22"/>
              <p:cNvCxnSpPr/>
              <p:nvPr/>
            </p:nvCxnSpPr>
            <p:spPr bwMode="auto">
              <a:xfrm flipH="1">
                <a:off x="5781675" y="3356992"/>
                <a:ext cx="158477" cy="748283"/>
              </a:xfrm>
              <a:prstGeom prst="line">
                <a:avLst/>
              </a:prstGeom>
              <a:solidFill>
                <a:schemeClr val="accent1"/>
              </a:solidFill>
              <a:ln w="19050" cap="flat" cmpd="sng" algn="ctr">
                <a:solidFill>
                  <a:srgbClr val="FF7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Gerader Verbinder 24"/>
              <p:cNvCxnSpPr/>
              <p:nvPr/>
            </p:nvCxnSpPr>
            <p:spPr bwMode="auto">
              <a:xfrm>
                <a:off x="6012160" y="3291458"/>
                <a:ext cx="360040" cy="0"/>
              </a:xfrm>
              <a:prstGeom prst="line">
                <a:avLst/>
              </a:prstGeom>
              <a:solidFill>
                <a:schemeClr val="accent1"/>
              </a:solidFill>
              <a:ln w="19050" cap="flat" cmpd="sng" algn="ctr">
                <a:solidFill>
                  <a:srgbClr val="FF7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Gerader Verbinder 25"/>
              <p:cNvCxnSpPr/>
              <p:nvPr/>
            </p:nvCxnSpPr>
            <p:spPr bwMode="auto">
              <a:xfrm>
                <a:off x="6516216" y="3291458"/>
                <a:ext cx="360040" cy="144016"/>
              </a:xfrm>
              <a:prstGeom prst="line">
                <a:avLst/>
              </a:prstGeom>
              <a:solidFill>
                <a:schemeClr val="accent1"/>
              </a:solidFill>
              <a:ln w="19050" cap="flat" cmpd="sng" algn="ctr">
                <a:solidFill>
                  <a:srgbClr val="FF7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Gerader Verbinder 26"/>
              <p:cNvCxnSpPr/>
              <p:nvPr/>
            </p:nvCxnSpPr>
            <p:spPr bwMode="auto">
              <a:xfrm flipH="1">
                <a:off x="5781675" y="3507482"/>
                <a:ext cx="1094581" cy="604267"/>
              </a:xfrm>
              <a:prstGeom prst="line">
                <a:avLst/>
              </a:prstGeom>
              <a:solidFill>
                <a:schemeClr val="accent1"/>
              </a:solidFill>
              <a:ln w="19050" cap="flat" cmpd="sng" algn="ctr">
                <a:solidFill>
                  <a:srgbClr val="FF7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4338" y="5289178"/>
            <a:ext cx="1107212" cy="508448"/>
          </a:xfrm>
          <a:prstGeom prst="rect">
            <a:avLst/>
          </a:prstGeom>
        </p:spPr>
      </p:pic>
      <p:sp>
        <p:nvSpPr>
          <p:cNvPr id="20" name="Textplatzhalter 4"/>
          <p:cNvSpPr txBox="1">
            <a:spLocks/>
          </p:cNvSpPr>
          <p:nvPr/>
        </p:nvSpPr>
        <p:spPr>
          <a:xfrm>
            <a:off x="496310" y="635763"/>
            <a:ext cx="8226000" cy="89534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400" dirty="0"/>
          </a:p>
        </p:txBody>
      </p: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3852" y="1412443"/>
            <a:ext cx="1504243" cy="1184341"/>
          </a:xfrm>
          <a:prstGeom prst="rect">
            <a:avLst/>
          </a:prstGeom>
        </p:spPr>
      </p:pic>
      <p:sp>
        <p:nvSpPr>
          <p:cNvPr id="21" name="Foliennummernplatzhalter 1"/>
          <p:cNvSpPr>
            <a:spLocks noGrp="1"/>
          </p:cNvSpPr>
          <p:nvPr>
            <p:ph type="sldNum" sz="quarter" idx="12"/>
          </p:nvPr>
        </p:nvSpPr>
        <p:spPr>
          <a:xfrm>
            <a:off x="468000" y="6231134"/>
            <a:ext cx="661260" cy="365125"/>
          </a:xfrm>
        </p:spPr>
        <p:txBody>
          <a:bodyPr/>
          <a:lstStyle/>
          <a:p>
            <a:fld id="{C8083FA9-7C11-B04D-BE6F-500EF6F49D2A}" type="slidenum">
              <a:rPr lang="de-DE" smtClean="0"/>
              <a:pPr/>
              <a:t>3</a:t>
            </a:fld>
            <a:endParaRPr lang="de-DE" dirty="0"/>
          </a:p>
        </p:txBody>
      </p:sp>
    </p:spTree>
    <p:extLst>
      <p:ext uri="{BB962C8B-B14F-4D97-AF65-F5344CB8AC3E}">
        <p14:creationId xmlns:p14="http://schemas.microsoft.com/office/powerpoint/2010/main" val="24680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30</a:t>
            </a:fld>
            <a:endParaRPr lang="de-DE" dirty="0"/>
          </a:p>
        </p:txBody>
      </p:sp>
      <p:sp>
        <p:nvSpPr>
          <p:cNvPr id="3" name="Textplatzhalter 2"/>
          <p:cNvSpPr>
            <a:spLocks noGrp="1"/>
          </p:cNvSpPr>
          <p:nvPr>
            <p:ph type="body" sz="quarter" idx="13"/>
          </p:nvPr>
        </p:nvSpPr>
        <p:spPr>
          <a:xfrm>
            <a:off x="460801" y="2179197"/>
            <a:ext cx="4111199" cy="3475204"/>
          </a:xfrm>
        </p:spPr>
        <p:txBody>
          <a:bodyPr/>
          <a:lstStyle/>
          <a:p>
            <a:pPr marL="342900" indent="-342900">
              <a:buClr>
                <a:srgbClr val="FF7900"/>
              </a:buClr>
              <a:buAutoNum type="arabicPeriod"/>
            </a:pPr>
            <a:r>
              <a:rPr lang="en-GB" dirty="0" smtClean="0"/>
              <a:t>Schauen Sie sich das Dublin Core Metadata Elemente-Set an und füllen Sie die Elemente mit Informationen zu einem echten oder fiktiven Datensatz.</a:t>
            </a:r>
          </a:p>
          <a:p>
            <a:pPr marL="342900" indent="-342900">
              <a:buClr>
                <a:srgbClr val="FF7900"/>
              </a:buClr>
              <a:buAutoNum type="arabicPeriod"/>
            </a:pPr>
            <a:r>
              <a:rPr lang="en-GB" dirty="0" smtClean="0"/>
              <a:t>Nutzen Sie dazu die Infos und Spezifikationen auf: </a:t>
            </a:r>
            <a:r>
              <a:rPr lang="en-GB" dirty="0" smtClean="0">
                <a:hlinkClick r:id="rId2"/>
              </a:rPr>
              <a:t>https</a:t>
            </a:r>
            <a:r>
              <a:rPr lang="en-GB" dirty="0">
                <a:hlinkClick r:id="rId2"/>
              </a:rPr>
              <a:t>://www.dublincore.org/specifications/dublin-core/dces</a:t>
            </a:r>
            <a:r>
              <a:rPr lang="en-GB" dirty="0" smtClean="0">
                <a:hlinkClick r:id="rId2"/>
              </a:rPr>
              <a:t>/#</a:t>
            </a:r>
            <a:endParaRPr lang="en-GB" dirty="0" smtClean="0"/>
          </a:p>
          <a:p>
            <a:pPr marL="342900" indent="-342900">
              <a:buClr>
                <a:srgbClr val="FF7900"/>
              </a:buClr>
              <a:buAutoNum type="arabicPeriod"/>
            </a:pPr>
            <a:r>
              <a:rPr lang="en-GB" dirty="0" smtClean="0"/>
              <a:t>Stellen Sie Ihr ausgefülltes Schema der Gruppe vor.</a:t>
            </a:r>
          </a:p>
          <a:p>
            <a:pPr marL="342900" indent="-342900">
              <a:buAutoNum type="arabicPeriod"/>
            </a:pPr>
            <a:endParaRPr lang="en-GB" dirty="0"/>
          </a:p>
        </p:txBody>
      </p:sp>
      <p:sp>
        <p:nvSpPr>
          <p:cNvPr id="4" name="Textplatzhalter 3"/>
          <p:cNvSpPr>
            <a:spLocks noGrp="1"/>
          </p:cNvSpPr>
          <p:nvPr>
            <p:ph type="body" sz="quarter" idx="16"/>
          </p:nvPr>
        </p:nvSpPr>
        <p:spPr/>
        <p:txBody>
          <a:bodyPr/>
          <a:lstStyle/>
          <a:p>
            <a:r>
              <a:rPr lang="en-GB" dirty="0" smtClean="0"/>
              <a:t>Metadaten</a:t>
            </a:r>
            <a:endParaRPr lang="en-GB" dirty="0"/>
          </a:p>
        </p:txBody>
      </p:sp>
      <p:sp>
        <p:nvSpPr>
          <p:cNvPr id="5" name="Textplatzhalter 4"/>
          <p:cNvSpPr>
            <a:spLocks noGrp="1"/>
          </p:cNvSpPr>
          <p:nvPr>
            <p:ph type="body" sz="quarter" idx="17"/>
          </p:nvPr>
        </p:nvSpPr>
        <p:spPr/>
        <p:txBody>
          <a:bodyPr/>
          <a:lstStyle/>
          <a:p>
            <a:r>
              <a:rPr lang="en-GB" dirty="0" smtClean="0"/>
              <a:t>Praktische Übung</a:t>
            </a:r>
            <a:endParaRPr lang="en-GB" dirty="0"/>
          </a:p>
        </p:txBody>
      </p:sp>
      <p:pic>
        <p:nvPicPr>
          <p:cNvPr id="7" name="Grafik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1109" y="2179197"/>
            <a:ext cx="3817857" cy="3030617"/>
          </a:xfrm>
          <a:prstGeom prst="rect">
            <a:avLst/>
          </a:prstGeom>
        </p:spPr>
      </p:pic>
    </p:spTree>
    <p:extLst>
      <p:ext uri="{BB962C8B-B14F-4D97-AF65-F5344CB8AC3E}">
        <p14:creationId xmlns:p14="http://schemas.microsoft.com/office/powerpoint/2010/main" val="4236483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nodeType="clickEffect">
                                  <p:stCondLst>
                                    <p:cond delay="0"/>
                                  </p:stCondLst>
                                  <p:childTnLst>
                                    <p:animScale>
                                      <p:cBhvr>
                                        <p:cTn id="18"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7000"/>
            <a:lum/>
          </a:blip>
          <a:srcRect/>
          <a:stretch>
            <a:fillRect t="-1000" b="-1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685800"/>
            <a:fld id="{C8083FA9-7C11-B04D-BE6F-500EF6F49D2A}" type="slidenum">
              <a:rPr lang="de-DE">
                <a:solidFill>
                  <a:srgbClr val="A5A5A5"/>
                </a:solidFill>
              </a:rPr>
              <a:pPr defTabSz="685800"/>
              <a:t>31</a:t>
            </a:fld>
            <a:endParaRPr lang="de-DE" dirty="0">
              <a:solidFill>
                <a:srgbClr val="A5A5A5"/>
              </a:solidFill>
            </a:endParaRPr>
          </a:p>
        </p:txBody>
      </p:sp>
      <p:sp>
        <p:nvSpPr>
          <p:cNvPr id="8" name="Titel 7"/>
          <p:cNvSpPr>
            <a:spLocks noGrp="1"/>
          </p:cNvSpPr>
          <p:nvPr>
            <p:ph type="title"/>
          </p:nvPr>
        </p:nvSpPr>
        <p:spPr>
          <a:xfrm>
            <a:off x="580209" y="2673864"/>
            <a:ext cx="8226000" cy="504156"/>
          </a:xfrm>
        </p:spPr>
        <p:txBody>
          <a:bodyPr>
            <a:noAutofit/>
          </a:bodyPr>
          <a:lstStyle/>
          <a:p>
            <a:pPr algn="ctr"/>
            <a:r>
              <a:rPr lang="en-GB" sz="4800" dirty="0" smtClean="0">
                <a:solidFill>
                  <a:srgbClr val="003359"/>
                </a:solidFill>
              </a:rPr>
              <a:t>Persistente Identifikation und Repositorien</a:t>
            </a:r>
            <a:endParaRPr lang="en-GB" sz="4800" dirty="0">
              <a:solidFill>
                <a:srgbClr val="003359"/>
              </a:solidFill>
            </a:endParaRPr>
          </a:p>
        </p:txBody>
      </p:sp>
      <p:sp>
        <p:nvSpPr>
          <p:cNvPr id="7" name="Fußzeilenplatzhalter 6"/>
          <p:cNvSpPr>
            <a:spLocks noGrp="1"/>
          </p:cNvSpPr>
          <p:nvPr>
            <p:ph type="ftr" sz="quarter" idx="4294967295"/>
          </p:nvPr>
        </p:nvSpPr>
        <p:spPr>
          <a:xfrm>
            <a:off x="1246096" y="6350019"/>
            <a:ext cx="5868988" cy="274638"/>
          </a:xfrm>
        </p:spPr>
        <p:txBody>
          <a:bodyPr/>
          <a:lstStyle/>
          <a:p>
            <a:pPr defTabSz="685800"/>
            <a:r>
              <a:rPr lang="de-DE" dirty="0" smtClean="0">
                <a:solidFill>
                  <a:srgbClr val="A5A5A5"/>
                </a:solidFill>
                <a:latin typeface="Arial" panose="020B0604020202020204"/>
              </a:rPr>
              <a:t>RDA-DE 2020</a:t>
            </a:r>
            <a:endParaRPr lang="de-DE" dirty="0">
              <a:solidFill>
                <a:srgbClr val="A5A5A5"/>
              </a:solidFill>
              <a:latin typeface="Arial" panose="020B0604020202020204"/>
            </a:endParaRPr>
          </a:p>
          <a:p>
            <a:pPr defTabSz="685800"/>
            <a:endParaRPr lang="de-DE" dirty="0">
              <a:solidFill>
                <a:srgbClr val="A5A5A5"/>
              </a:solidFill>
              <a:latin typeface="Arial" panose="020B0604020202020204"/>
            </a:endParaRPr>
          </a:p>
        </p:txBody>
      </p:sp>
    </p:spTree>
    <p:extLst>
      <p:ext uri="{BB962C8B-B14F-4D97-AF65-F5344CB8AC3E}">
        <p14:creationId xmlns:p14="http://schemas.microsoft.com/office/powerpoint/2010/main" val="11668836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32</a:t>
            </a:fld>
            <a:endParaRPr lang="de-DE" dirty="0"/>
          </a:p>
        </p:txBody>
      </p:sp>
      <p:sp>
        <p:nvSpPr>
          <p:cNvPr id="3" name="Textplatzhalter 2"/>
          <p:cNvSpPr>
            <a:spLocks noGrp="1"/>
          </p:cNvSpPr>
          <p:nvPr>
            <p:ph type="body" sz="quarter" idx="13"/>
          </p:nvPr>
        </p:nvSpPr>
        <p:spPr/>
        <p:txBody>
          <a:bodyPr/>
          <a:lstStyle/>
          <a:p>
            <a:pPr marL="342900" indent="-342900">
              <a:spcBef>
                <a:spcPts val="1200"/>
              </a:spcBef>
              <a:buClr>
                <a:srgbClr val="003359"/>
              </a:buClr>
              <a:buFont typeface="Arial" panose="020B0604020202020204" pitchFamily="34" charset="0"/>
              <a:buChar char="•"/>
            </a:pPr>
            <a:r>
              <a:rPr lang="de-DE" dirty="0"/>
              <a:t>dauerhafter (persistenter), digitaler Identifikator, bestehend aus Ziffern und/oder alphanumerischen </a:t>
            </a:r>
            <a:r>
              <a:rPr lang="de-DE" dirty="0" smtClean="0"/>
              <a:t>Zeichen</a:t>
            </a:r>
          </a:p>
          <a:p>
            <a:pPr lvl="1" indent="0">
              <a:spcBef>
                <a:spcPts val="1200"/>
              </a:spcBef>
              <a:buClr>
                <a:srgbClr val="003359"/>
              </a:buClr>
              <a:buNone/>
            </a:pPr>
            <a:r>
              <a:rPr lang="de-DE" dirty="0">
                <a:solidFill>
                  <a:srgbClr val="FF7900"/>
                </a:solidFill>
              </a:rPr>
              <a:t>10.5281/zenodo.3696672</a:t>
            </a:r>
            <a:endParaRPr lang="de-DE" dirty="0" smtClean="0">
              <a:solidFill>
                <a:srgbClr val="FF7900"/>
              </a:solidFill>
            </a:endParaRPr>
          </a:p>
          <a:p>
            <a:pPr marL="342900" indent="-342900">
              <a:spcBef>
                <a:spcPts val="1200"/>
              </a:spcBef>
              <a:buClr>
                <a:srgbClr val="003359"/>
              </a:buClr>
              <a:buFont typeface="Arial" panose="020B0604020202020204" pitchFamily="34" charset="0"/>
              <a:buChar char="•"/>
            </a:pPr>
            <a:r>
              <a:rPr lang="de-DE" dirty="0" smtClean="0"/>
              <a:t>verweist </a:t>
            </a:r>
            <a:r>
              <a:rPr lang="de-DE" dirty="0"/>
              <a:t>direkt und ortsunabhängig auf ein digitales Objekt (Publikation, Datensatz, Person)</a:t>
            </a:r>
          </a:p>
          <a:p>
            <a:pPr marL="342900" indent="-342900">
              <a:spcBef>
                <a:spcPts val="1200"/>
              </a:spcBef>
              <a:buClr>
                <a:srgbClr val="003359"/>
              </a:buClr>
              <a:buFont typeface="Arial" panose="020B0604020202020204" pitchFamily="34" charset="0"/>
              <a:buChar char="•"/>
            </a:pPr>
            <a:r>
              <a:rPr lang="de-DE" dirty="0"/>
              <a:t>meist genutzte Systeme für Daten/Publikationen: </a:t>
            </a:r>
            <a:r>
              <a:rPr lang="de-DE" dirty="0" smtClean="0"/>
              <a:t>DOI (Digital Object Identifier), URN (Uniform Resource Name) </a:t>
            </a:r>
            <a:r>
              <a:rPr lang="de-DE" dirty="0"/>
              <a:t>und handle</a:t>
            </a:r>
          </a:p>
          <a:p>
            <a:pPr marL="342900" indent="-342900">
              <a:spcBef>
                <a:spcPts val="1200"/>
              </a:spcBef>
              <a:buClr>
                <a:srgbClr val="003359"/>
              </a:buClr>
              <a:buFont typeface="Arial" panose="020B0604020202020204" pitchFamily="34" charset="0"/>
              <a:buChar char="•"/>
            </a:pPr>
            <a:r>
              <a:rPr lang="de-DE" dirty="0"/>
              <a:t>meist genutzte Systeme für Personen: ResearcherID (gehört zu Thompson-Reuters, for-profit), ORCiD (unabhänig, not-for-profit) </a:t>
            </a:r>
            <a:r>
              <a:rPr lang="de-DE" dirty="0">
                <a:sym typeface="Wingdings" panose="05000000000000000000" pitchFamily="2" charset="2"/>
              </a:rPr>
              <a:t> Empfehlung</a:t>
            </a:r>
            <a:endParaRPr lang="de-DE" dirty="0"/>
          </a:p>
          <a:p>
            <a:endParaRPr lang="en-GB" dirty="0"/>
          </a:p>
        </p:txBody>
      </p:sp>
      <p:sp>
        <p:nvSpPr>
          <p:cNvPr id="4" name="Textplatzhalter 3"/>
          <p:cNvSpPr>
            <a:spLocks noGrp="1"/>
          </p:cNvSpPr>
          <p:nvPr>
            <p:ph type="body" sz="quarter" idx="16"/>
          </p:nvPr>
        </p:nvSpPr>
        <p:spPr/>
        <p:txBody>
          <a:bodyPr/>
          <a:lstStyle/>
          <a:p>
            <a:r>
              <a:rPr lang="en-GB" dirty="0" smtClean="0"/>
              <a:t>Persistente Identifikation</a:t>
            </a:r>
            <a:endParaRPr lang="en-GB" dirty="0"/>
          </a:p>
        </p:txBody>
      </p:sp>
      <p:sp>
        <p:nvSpPr>
          <p:cNvPr id="8" name="Textplatzhalter 7"/>
          <p:cNvSpPr>
            <a:spLocks noGrp="1"/>
          </p:cNvSpPr>
          <p:nvPr>
            <p:ph type="body" sz="quarter" idx="17"/>
          </p:nvPr>
        </p:nvSpPr>
        <p:spPr/>
        <p:txBody>
          <a:bodyPr/>
          <a:lstStyle/>
          <a:p>
            <a:r>
              <a:rPr lang="en-GB" dirty="0" smtClean="0"/>
              <a:t>Definition</a:t>
            </a:r>
            <a:endParaRPr lang="en-GB" dirty="0"/>
          </a:p>
        </p:txBody>
      </p:sp>
    </p:spTree>
    <p:extLst>
      <p:ext uri="{BB962C8B-B14F-4D97-AF65-F5344CB8AC3E}">
        <p14:creationId xmlns:p14="http://schemas.microsoft.com/office/powerpoint/2010/main" val="2308879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33</a:t>
            </a:fld>
            <a:endParaRPr lang="de-DE" dirty="0"/>
          </a:p>
        </p:txBody>
      </p:sp>
      <p:sp>
        <p:nvSpPr>
          <p:cNvPr id="7" name="Textplatzhalter 6"/>
          <p:cNvSpPr>
            <a:spLocks noGrp="1"/>
          </p:cNvSpPr>
          <p:nvPr>
            <p:ph type="body" sz="quarter" idx="13"/>
          </p:nvPr>
        </p:nvSpPr>
        <p:spPr>
          <a:xfrm>
            <a:off x="6045094" y="1638439"/>
            <a:ext cx="2792307" cy="4038961"/>
          </a:xfrm>
        </p:spPr>
        <p:txBody>
          <a:bodyPr/>
          <a:lstStyle/>
          <a:p>
            <a:r>
              <a:rPr lang="de-DE" sz="1800" dirty="0"/>
              <a:t>Eine ORCiD verweist immer eindeutig auf die selbe Person und bleibt auch persistent bei:</a:t>
            </a:r>
          </a:p>
          <a:p>
            <a:endParaRPr lang="de-DE" sz="1800" dirty="0"/>
          </a:p>
          <a:p>
            <a:pPr marL="342900" indent="-342900">
              <a:lnSpc>
                <a:spcPct val="150000"/>
              </a:lnSpc>
              <a:buClr>
                <a:srgbClr val="003359"/>
              </a:buClr>
              <a:buFont typeface="Arial" panose="020B0604020202020204" pitchFamily="34" charset="0"/>
              <a:buChar char="•"/>
            </a:pPr>
            <a:r>
              <a:rPr lang="de-DE" sz="1800" dirty="0"/>
              <a:t>Namensänderung</a:t>
            </a:r>
          </a:p>
          <a:p>
            <a:pPr marL="342900" indent="-342900">
              <a:lnSpc>
                <a:spcPct val="150000"/>
              </a:lnSpc>
              <a:buClr>
                <a:srgbClr val="003359"/>
              </a:buClr>
              <a:buFont typeface="Arial" panose="020B0604020202020204" pitchFamily="34" charset="0"/>
              <a:buChar char="•"/>
            </a:pPr>
            <a:r>
              <a:rPr lang="de-DE" sz="1800" dirty="0"/>
              <a:t>falschen Schreibweisen</a:t>
            </a:r>
          </a:p>
          <a:p>
            <a:pPr marL="342900" indent="-342900">
              <a:lnSpc>
                <a:spcPct val="150000"/>
              </a:lnSpc>
              <a:buClr>
                <a:srgbClr val="003359"/>
              </a:buClr>
              <a:buFont typeface="Arial" panose="020B0604020202020204" pitchFamily="34" charset="0"/>
              <a:buChar char="•"/>
            </a:pPr>
            <a:r>
              <a:rPr lang="de-DE" sz="1800" dirty="0"/>
              <a:t>Institutionswechsel</a:t>
            </a:r>
          </a:p>
          <a:p>
            <a:endParaRPr lang="en-GB" dirty="0"/>
          </a:p>
        </p:txBody>
      </p:sp>
      <p:sp>
        <p:nvSpPr>
          <p:cNvPr id="10" name="Textplatzhalter 9"/>
          <p:cNvSpPr>
            <a:spLocks noGrp="1"/>
          </p:cNvSpPr>
          <p:nvPr>
            <p:ph type="body" sz="quarter" idx="16"/>
          </p:nvPr>
        </p:nvSpPr>
        <p:spPr/>
        <p:txBody>
          <a:bodyPr/>
          <a:lstStyle/>
          <a:p>
            <a:r>
              <a:rPr lang="en-GB" dirty="0" smtClean="0"/>
              <a:t>Persistente Identifikatoren</a:t>
            </a:r>
            <a:endParaRPr lang="en-GB" dirty="0"/>
          </a:p>
        </p:txBody>
      </p:sp>
      <p:sp>
        <p:nvSpPr>
          <p:cNvPr id="11" name="Textplatzhalter 10"/>
          <p:cNvSpPr>
            <a:spLocks noGrp="1"/>
          </p:cNvSpPr>
          <p:nvPr>
            <p:ph type="body" sz="quarter" idx="17"/>
          </p:nvPr>
        </p:nvSpPr>
        <p:spPr/>
        <p:txBody>
          <a:bodyPr/>
          <a:lstStyle/>
          <a:p>
            <a:r>
              <a:rPr lang="en-GB" dirty="0" smtClean="0"/>
              <a:t>Warum eine ORCiD?</a:t>
            </a:r>
            <a:endParaRPr lang="en-GB" dirty="0"/>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8184" y="5230765"/>
            <a:ext cx="2809719" cy="613348"/>
          </a:xfrm>
          <a:prstGeom prst="rect">
            <a:avLst/>
          </a:prstGeom>
        </p:spPr>
      </p:pic>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17638"/>
            <a:ext cx="5308600" cy="4246880"/>
          </a:xfrm>
          <a:prstGeom prst="rect">
            <a:avLst/>
          </a:prstGeom>
        </p:spPr>
      </p:pic>
    </p:spTree>
    <p:extLst>
      <p:ext uri="{BB962C8B-B14F-4D97-AF65-F5344CB8AC3E}">
        <p14:creationId xmlns:p14="http://schemas.microsoft.com/office/powerpoint/2010/main" val="84458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34</a:t>
            </a:fld>
            <a:endParaRPr lang="de-DE" dirty="0"/>
          </a:p>
        </p:txBody>
      </p:sp>
      <p:sp>
        <p:nvSpPr>
          <p:cNvPr id="6" name="Textplatzhalter 5"/>
          <p:cNvSpPr>
            <a:spLocks noGrp="1"/>
          </p:cNvSpPr>
          <p:nvPr>
            <p:ph type="body" sz="quarter" idx="13"/>
          </p:nvPr>
        </p:nvSpPr>
        <p:spPr>
          <a:xfrm>
            <a:off x="460801" y="1671197"/>
            <a:ext cx="8226000" cy="4079154"/>
          </a:xfrm>
        </p:spPr>
        <p:txBody>
          <a:bodyPr/>
          <a:lstStyle/>
          <a:p>
            <a:pPr marL="342900" indent="-342900">
              <a:lnSpc>
                <a:spcPct val="100000"/>
              </a:lnSpc>
              <a:buClr>
                <a:srgbClr val="FF7900"/>
              </a:buClr>
              <a:buFont typeface="Wingdings" panose="05000000000000000000" pitchFamily="2" charset="2"/>
              <a:buChar char="ü"/>
            </a:pPr>
            <a:r>
              <a:rPr lang="de-DE" sz="2000" dirty="0"/>
              <a:t>Datenbanken, in denen digitale Objekte dokumentiert, archiviert und publiziert werden </a:t>
            </a:r>
            <a:r>
              <a:rPr lang="de-DE" sz="2000" dirty="0" smtClean="0"/>
              <a:t>können</a:t>
            </a:r>
          </a:p>
          <a:p>
            <a:pPr marL="342900" indent="-342900">
              <a:lnSpc>
                <a:spcPct val="100000"/>
              </a:lnSpc>
              <a:buClr>
                <a:srgbClr val="FF7900"/>
              </a:buClr>
              <a:buFont typeface="Wingdings" panose="05000000000000000000" pitchFamily="2" charset="2"/>
              <a:buChar char="ü"/>
            </a:pPr>
            <a:r>
              <a:rPr lang="de-DE" sz="2000" dirty="0" smtClean="0"/>
              <a:t>sichern Sichtbarkeit und Haltbarkeit der Daten (durch PID + Metadaten), bieten idealerweise Zugangskontrolle und transparente Nutzerrechte</a:t>
            </a:r>
          </a:p>
          <a:p>
            <a:pPr marL="285750" indent="-285750">
              <a:buFont typeface="Arial" panose="020B0604020202020204" pitchFamily="34" charset="0"/>
              <a:buChar char="•"/>
            </a:pPr>
            <a:endParaRPr lang="de-DE" sz="2000" dirty="0"/>
          </a:p>
          <a:p>
            <a:pPr>
              <a:lnSpc>
                <a:spcPct val="100000"/>
              </a:lnSpc>
              <a:buClr>
                <a:srgbClr val="003359"/>
              </a:buClr>
            </a:pPr>
            <a:r>
              <a:rPr lang="de-DE" sz="2000" dirty="0" smtClean="0"/>
              <a:t>1.Fachspezifische </a:t>
            </a:r>
            <a:r>
              <a:rPr lang="de-DE" sz="2000" dirty="0"/>
              <a:t>Datenarchive, Datenzentren und </a:t>
            </a:r>
            <a:r>
              <a:rPr lang="de-DE" sz="2000" dirty="0" smtClean="0"/>
              <a:t>Repositorien</a:t>
            </a:r>
          </a:p>
          <a:p>
            <a:pPr marL="342900" indent="-342900">
              <a:lnSpc>
                <a:spcPct val="100000"/>
              </a:lnSpc>
              <a:buClr>
                <a:srgbClr val="FF7900"/>
              </a:buClr>
              <a:buFont typeface="Wingdings" panose="05000000000000000000" pitchFamily="2" charset="2"/>
              <a:buChar char="ü"/>
            </a:pPr>
            <a:r>
              <a:rPr lang="de-DE" sz="2000" dirty="0" smtClean="0"/>
              <a:t>Chemotion</a:t>
            </a:r>
            <a:r>
              <a:rPr lang="de-DE" sz="2000" dirty="0"/>
              <a:t>: Repositorium für Moleküle und Reaktionen</a:t>
            </a:r>
          </a:p>
          <a:p>
            <a:pPr>
              <a:lnSpc>
                <a:spcPct val="100000"/>
              </a:lnSpc>
              <a:buClr>
                <a:srgbClr val="FF7900"/>
              </a:buClr>
            </a:pPr>
            <a:r>
              <a:rPr lang="de-DE" sz="2000" dirty="0"/>
              <a:t> </a:t>
            </a:r>
            <a:r>
              <a:rPr lang="de-DE" sz="2000" dirty="0" smtClean="0"/>
              <a:t>    https</a:t>
            </a:r>
            <a:r>
              <a:rPr lang="de-DE" sz="2000" dirty="0"/>
              <a:t>://www.chemotion-repository.net/welcome</a:t>
            </a:r>
          </a:p>
          <a:p>
            <a:pPr marL="342900" indent="-342900">
              <a:lnSpc>
                <a:spcPct val="100000"/>
              </a:lnSpc>
              <a:buClr>
                <a:srgbClr val="FF7900"/>
              </a:buClr>
              <a:buFont typeface="Wingdings" panose="05000000000000000000" pitchFamily="2" charset="2"/>
              <a:buChar char="ü"/>
            </a:pPr>
            <a:r>
              <a:rPr lang="de-DE" sz="2000" dirty="0"/>
              <a:t>Datenbank für molekulare Modelle</a:t>
            </a:r>
          </a:p>
          <a:p>
            <a:pPr>
              <a:lnSpc>
                <a:spcPct val="100000"/>
              </a:lnSpc>
              <a:buClr>
                <a:srgbClr val="FF7900"/>
              </a:buClr>
            </a:pPr>
            <a:r>
              <a:rPr lang="de-DE" sz="2000" dirty="0"/>
              <a:t> </a:t>
            </a:r>
            <a:r>
              <a:rPr lang="de-DE" sz="2000" dirty="0" smtClean="0"/>
              <a:t>    http</a:t>
            </a:r>
            <a:r>
              <a:rPr lang="de-DE" sz="2000" dirty="0"/>
              <a:t>://thermovm.mv.uni-kl.de/moleculeDB/welcome.php</a:t>
            </a:r>
          </a:p>
          <a:p>
            <a:pPr marL="342900" indent="-342900">
              <a:lnSpc>
                <a:spcPct val="100000"/>
              </a:lnSpc>
              <a:buClr>
                <a:srgbClr val="FF7900"/>
              </a:buClr>
              <a:buFont typeface="Wingdings" panose="05000000000000000000" pitchFamily="2" charset="2"/>
              <a:buChar char="ü"/>
            </a:pPr>
            <a:r>
              <a:rPr lang="de-DE" sz="2000" dirty="0"/>
              <a:t>Datenbank für Turbulenzdaten</a:t>
            </a:r>
          </a:p>
          <a:p>
            <a:pPr>
              <a:lnSpc>
                <a:spcPct val="100000"/>
              </a:lnSpc>
              <a:buClr>
                <a:srgbClr val="FF7900"/>
              </a:buClr>
            </a:pPr>
            <a:r>
              <a:rPr lang="de-DE" sz="2000" dirty="0"/>
              <a:t> </a:t>
            </a:r>
            <a:r>
              <a:rPr lang="de-DE" sz="2000" dirty="0" smtClean="0"/>
              <a:t>    http</a:t>
            </a:r>
            <a:r>
              <a:rPr lang="de-DE" sz="2000" dirty="0"/>
              <a:t>://turbulence.pha.jhu.edu/</a:t>
            </a:r>
          </a:p>
          <a:p>
            <a:pPr>
              <a:lnSpc>
                <a:spcPct val="100000"/>
              </a:lnSpc>
              <a:buClr>
                <a:srgbClr val="003359"/>
              </a:buClr>
            </a:pPr>
            <a:endParaRPr lang="de-DE" sz="2000" dirty="0"/>
          </a:p>
          <a:p>
            <a:pPr>
              <a:lnSpc>
                <a:spcPct val="100000"/>
              </a:lnSpc>
              <a:buClr>
                <a:srgbClr val="003359"/>
              </a:buClr>
            </a:pPr>
            <a:endParaRPr lang="de-DE" sz="2000" dirty="0"/>
          </a:p>
          <a:p>
            <a:pPr marL="285750" indent="-285750">
              <a:buFont typeface="Arial" panose="020B0604020202020204" pitchFamily="34" charset="0"/>
              <a:buChar char="•"/>
            </a:pPr>
            <a:endParaRPr lang="de-DE" dirty="0"/>
          </a:p>
          <a:p>
            <a:endParaRPr lang="en-GB" dirty="0"/>
          </a:p>
        </p:txBody>
      </p:sp>
      <p:sp>
        <p:nvSpPr>
          <p:cNvPr id="7" name="Textplatzhalter 6"/>
          <p:cNvSpPr>
            <a:spLocks noGrp="1"/>
          </p:cNvSpPr>
          <p:nvPr>
            <p:ph type="body" sz="quarter" idx="16"/>
          </p:nvPr>
        </p:nvSpPr>
        <p:spPr/>
        <p:txBody>
          <a:bodyPr/>
          <a:lstStyle/>
          <a:p>
            <a:r>
              <a:rPr lang="en-GB" dirty="0" smtClean="0"/>
              <a:t>Repositorien</a:t>
            </a:r>
            <a:endParaRPr lang="en-GB" dirty="0"/>
          </a:p>
        </p:txBody>
      </p:sp>
      <p:sp>
        <p:nvSpPr>
          <p:cNvPr id="8" name="Textplatzhalter 7"/>
          <p:cNvSpPr>
            <a:spLocks noGrp="1"/>
          </p:cNvSpPr>
          <p:nvPr>
            <p:ph type="body" sz="quarter" idx="17"/>
          </p:nvPr>
        </p:nvSpPr>
        <p:spPr/>
        <p:txBody>
          <a:bodyPr/>
          <a:lstStyle/>
          <a:p>
            <a:r>
              <a:rPr lang="en-GB" dirty="0" smtClean="0"/>
              <a:t>Definition und </a:t>
            </a:r>
            <a:r>
              <a:rPr lang="de-DE" dirty="0" smtClean="0"/>
              <a:t>Typen</a:t>
            </a:r>
            <a:endParaRPr lang="de-DE" dirty="0"/>
          </a:p>
        </p:txBody>
      </p:sp>
    </p:spTree>
    <p:extLst>
      <p:ext uri="{BB962C8B-B14F-4D97-AF65-F5344CB8AC3E}">
        <p14:creationId xmlns:p14="http://schemas.microsoft.com/office/powerpoint/2010/main" val="3610191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pPr>
              <a:defRPr/>
            </a:pPr>
            <a:fld id="{EA0D7A86-75AE-40BD-A7DE-8CE43AFF3009}" type="slidenum">
              <a:rPr lang="de-DE" smtClean="0"/>
              <a:pPr>
                <a:defRPr/>
              </a:pPr>
              <a:t>35</a:t>
            </a:fld>
            <a:endParaRPr lang="de-DE" dirty="0"/>
          </a:p>
        </p:txBody>
      </p:sp>
      <p:sp>
        <p:nvSpPr>
          <p:cNvPr id="7" name="Textplatzhalter 6"/>
          <p:cNvSpPr>
            <a:spLocks noGrp="1"/>
          </p:cNvSpPr>
          <p:nvPr>
            <p:ph type="body" sz="quarter" idx="16"/>
          </p:nvPr>
        </p:nvSpPr>
        <p:spPr/>
        <p:txBody>
          <a:bodyPr/>
          <a:lstStyle/>
          <a:p>
            <a:r>
              <a:rPr lang="en-GB" dirty="0" smtClean="0"/>
              <a:t>Repositorien</a:t>
            </a:r>
            <a:endParaRPr lang="en-GB" dirty="0"/>
          </a:p>
        </p:txBody>
      </p:sp>
      <p:sp>
        <p:nvSpPr>
          <p:cNvPr id="8" name="Textplatzhalter 7"/>
          <p:cNvSpPr>
            <a:spLocks noGrp="1"/>
          </p:cNvSpPr>
          <p:nvPr>
            <p:ph type="body" sz="quarter" idx="17"/>
          </p:nvPr>
        </p:nvSpPr>
        <p:spPr>
          <a:xfrm>
            <a:off x="468313" y="731192"/>
            <a:ext cx="8226000" cy="550852"/>
          </a:xfrm>
        </p:spPr>
        <p:txBody>
          <a:bodyPr/>
          <a:lstStyle/>
          <a:p>
            <a:r>
              <a:rPr lang="de-DE" dirty="0" smtClean="0"/>
              <a:t>Übersicht fachübergreifender/generischer Repositorien</a:t>
            </a:r>
            <a:endParaRPr lang="de-DE" dirty="0"/>
          </a:p>
        </p:txBody>
      </p:sp>
      <p:graphicFrame>
        <p:nvGraphicFramePr>
          <p:cNvPr id="3" name="Tabelle 2"/>
          <p:cNvGraphicFramePr>
            <a:graphicFrameLocks noGrp="1"/>
          </p:cNvGraphicFramePr>
          <p:nvPr>
            <p:extLst>
              <p:ext uri="{D42A27DB-BD31-4B8C-83A1-F6EECF244321}">
                <p14:modId xmlns:p14="http://schemas.microsoft.com/office/powerpoint/2010/main" val="1211547292"/>
              </p:ext>
            </p:extLst>
          </p:nvPr>
        </p:nvGraphicFramePr>
        <p:xfrm>
          <a:off x="348791" y="1279999"/>
          <a:ext cx="8334409" cy="4723875"/>
        </p:xfrm>
        <a:graphic>
          <a:graphicData uri="http://schemas.openxmlformats.org/drawingml/2006/table">
            <a:tbl>
              <a:tblPr firstRow="1" bandRow="1">
                <a:tableStyleId>{5C22544A-7EE6-4342-B048-85BDC9FD1C3A}</a:tableStyleId>
              </a:tblPr>
              <a:tblGrid>
                <a:gridCol w="1903993">
                  <a:extLst>
                    <a:ext uri="{9D8B030D-6E8A-4147-A177-3AD203B41FA5}">
                      <a16:colId xmlns:a16="http://schemas.microsoft.com/office/drawing/2014/main" val="2347200692"/>
                    </a:ext>
                  </a:extLst>
                </a:gridCol>
                <a:gridCol w="1903993">
                  <a:extLst>
                    <a:ext uri="{9D8B030D-6E8A-4147-A177-3AD203B41FA5}">
                      <a16:colId xmlns:a16="http://schemas.microsoft.com/office/drawing/2014/main" val="928166062"/>
                    </a:ext>
                  </a:extLst>
                </a:gridCol>
                <a:gridCol w="1903993">
                  <a:extLst>
                    <a:ext uri="{9D8B030D-6E8A-4147-A177-3AD203B41FA5}">
                      <a16:colId xmlns:a16="http://schemas.microsoft.com/office/drawing/2014/main" val="2159428642"/>
                    </a:ext>
                  </a:extLst>
                </a:gridCol>
                <a:gridCol w="2622430">
                  <a:extLst>
                    <a:ext uri="{9D8B030D-6E8A-4147-A177-3AD203B41FA5}">
                      <a16:colId xmlns:a16="http://schemas.microsoft.com/office/drawing/2014/main" val="44639581"/>
                    </a:ext>
                  </a:extLst>
                </a:gridCol>
              </a:tblGrid>
              <a:tr h="288477">
                <a:tc>
                  <a:txBody>
                    <a:bodyPr/>
                    <a:lstStyle/>
                    <a:p>
                      <a:r>
                        <a:rPr lang="en-GB" dirty="0" smtClean="0"/>
                        <a:t>Name/URL</a:t>
                      </a:r>
                      <a:endParaRPr lang="en-GB" dirty="0"/>
                    </a:p>
                  </a:txBody>
                  <a:tcPr/>
                </a:tc>
                <a:tc>
                  <a:txBody>
                    <a:bodyPr/>
                    <a:lstStyle/>
                    <a:p>
                      <a:r>
                        <a:rPr lang="en-GB" dirty="0" smtClean="0"/>
                        <a:t>Beschreibung</a:t>
                      </a:r>
                      <a:endParaRPr lang="en-GB" dirty="0"/>
                    </a:p>
                  </a:txBody>
                  <a:tcPr/>
                </a:tc>
                <a:tc>
                  <a:txBody>
                    <a:bodyPr/>
                    <a:lstStyle/>
                    <a:p>
                      <a:r>
                        <a:rPr lang="en-GB" dirty="0" smtClean="0"/>
                        <a:t>Geeignet</a:t>
                      </a:r>
                      <a:r>
                        <a:rPr lang="en-GB" baseline="0" dirty="0" smtClean="0"/>
                        <a:t> für?</a:t>
                      </a:r>
                      <a:endParaRPr lang="en-GB" dirty="0"/>
                    </a:p>
                  </a:txBody>
                  <a:tcPr/>
                </a:tc>
                <a:tc>
                  <a:txBody>
                    <a:bodyPr/>
                    <a:lstStyle/>
                    <a:p>
                      <a:r>
                        <a:rPr lang="en-GB" dirty="0" smtClean="0"/>
                        <a:t>Besondere Features</a:t>
                      </a:r>
                      <a:endParaRPr lang="en-GB" dirty="0"/>
                    </a:p>
                  </a:txBody>
                  <a:tcPr/>
                </a:tc>
                <a:extLst>
                  <a:ext uri="{0D108BD9-81ED-4DB2-BD59-A6C34878D82A}">
                    <a16:rowId xmlns:a16="http://schemas.microsoft.com/office/drawing/2014/main" val="625030332"/>
                  </a:ext>
                </a:extLst>
              </a:tr>
              <a:tr h="687907">
                <a:tc>
                  <a:txBody>
                    <a:bodyPr/>
                    <a:lstStyle/>
                    <a:p>
                      <a:r>
                        <a:rPr lang="en-GB" dirty="0" smtClean="0"/>
                        <a:t>zenodo.org</a:t>
                      </a:r>
                    </a:p>
                    <a:p>
                      <a:endParaRPr lang="en-GB" dirty="0"/>
                    </a:p>
                  </a:txBody>
                  <a:tcPr/>
                </a:tc>
                <a:tc>
                  <a:txBody>
                    <a:bodyPr/>
                    <a:lstStyle/>
                    <a:p>
                      <a:r>
                        <a:rPr lang="en-GB" dirty="0" smtClean="0"/>
                        <a:t>Catch-All-Repository der EU</a:t>
                      </a:r>
                      <a:endParaRPr lang="en-GB" dirty="0"/>
                    </a:p>
                  </a:txBody>
                  <a:tcPr/>
                </a:tc>
                <a:tc>
                  <a:txBody>
                    <a:bodyPr/>
                    <a:lstStyle/>
                    <a:p>
                      <a:r>
                        <a:rPr lang="en-GB" dirty="0" smtClean="0"/>
                        <a:t>Daten</a:t>
                      </a:r>
                      <a:r>
                        <a:rPr lang="en-GB" baseline="0" dirty="0" smtClean="0"/>
                        <a:t> im GB-Bereich (bis 50 GB pro file)</a:t>
                      </a:r>
                      <a:endParaRPr lang="en-GB" dirty="0"/>
                    </a:p>
                  </a:txBody>
                  <a:tcPr/>
                </a:tc>
                <a:tc>
                  <a:txBody>
                    <a:bodyPr/>
                    <a:lstStyle/>
                    <a:p>
                      <a:r>
                        <a:rPr lang="en-GB" dirty="0" smtClean="0"/>
                        <a:t>DOI-Reservierung</a:t>
                      </a:r>
                    </a:p>
                    <a:p>
                      <a:r>
                        <a:rPr lang="en-GB" dirty="0" smtClean="0"/>
                        <a:t>GitHub-Integration</a:t>
                      </a:r>
                    </a:p>
                    <a:p>
                      <a:r>
                        <a:rPr lang="en-GB" dirty="0" smtClean="0"/>
                        <a:t>Gehostet am CERN</a:t>
                      </a:r>
                      <a:endParaRPr lang="en-GB" dirty="0"/>
                    </a:p>
                  </a:txBody>
                  <a:tcPr/>
                </a:tc>
                <a:extLst>
                  <a:ext uri="{0D108BD9-81ED-4DB2-BD59-A6C34878D82A}">
                    <a16:rowId xmlns:a16="http://schemas.microsoft.com/office/drawing/2014/main" val="91213028"/>
                  </a:ext>
                </a:extLst>
              </a:tr>
              <a:tr h="752344">
                <a:tc>
                  <a:txBody>
                    <a:bodyPr/>
                    <a:lstStyle/>
                    <a:p>
                      <a:r>
                        <a:rPr lang="en-GB" dirty="0" smtClean="0"/>
                        <a:t>B2Share</a:t>
                      </a:r>
                    </a:p>
                    <a:p>
                      <a:r>
                        <a:rPr lang="en-GB" dirty="0" smtClean="0"/>
                        <a:t>b2share.eudat.eu</a:t>
                      </a:r>
                      <a:endParaRPr lang="en-GB" dirty="0"/>
                    </a:p>
                  </a:txBody>
                  <a:tcPr/>
                </a:tc>
                <a:tc>
                  <a:txBody>
                    <a:bodyPr/>
                    <a:lstStyle/>
                    <a:p>
                      <a:r>
                        <a:rPr lang="en-GB" dirty="0" smtClean="0"/>
                        <a:t>Repositorium des H2020-Projekts EUDAT</a:t>
                      </a:r>
                      <a:endParaRPr lang="en-GB" dirty="0"/>
                    </a:p>
                  </a:txBody>
                  <a:tcPr/>
                </a:tc>
                <a:tc>
                  <a:txBody>
                    <a:bodyPr/>
                    <a:lstStyle/>
                    <a:p>
                      <a:r>
                        <a:rPr lang="en-GB" dirty="0" smtClean="0"/>
                        <a:t>Daten im niedrigen GB-Bereich (bis 10 GB</a:t>
                      </a:r>
                      <a:r>
                        <a:rPr lang="en-GB" baseline="0" dirty="0" smtClean="0"/>
                        <a:t> pro file)</a:t>
                      </a:r>
                      <a:endParaRPr lang="en-GB" dirty="0"/>
                    </a:p>
                  </a:txBody>
                  <a:tcPr/>
                </a:tc>
                <a:tc>
                  <a:txBody>
                    <a:bodyPr/>
                    <a:lstStyle/>
                    <a:p>
                      <a:r>
                        <a:rPr lang="en-GB" dirty="0" smtClean="0"/>
                        <a:t>Integration weiterer nützlicher b2-Services</a:t>
                      </a:r>
                    </a:p>
                    <a:p>
                      <a:r>
                        <a:rPr lang="en-GB" dirty="0" smtClean="0"/>
                        <a:t>in der EU gehostet</a:t>
                      </a:r>
                      <a:endParaRPr lang="en-GB" dirty="0"/>
                    </a:p>
                  </a:txBody>
                  <a:tcPr/>
                </a:tc>
                <a:extLst>
                  <a:ext uri="{0D108BD9-81ED-4DB2-BD59-A6C34878D82A}">
                    <a16:rowId xmlns:a16="http://schemas.microsoft.com/office/drawing/2014/main" val="1766565482"/>
                  </a:ext>
                </a:extLst>
              </a:tr>
              <a:tr h="687907">
                <a:tc>
                  <a:txBody>
                    <a:bodyPr/>
                    <a:lstStyle/>
                    <a:p>
                      <a:r>
                        <a:rPr lang="en-GB" dirty="0" smtClean="0"/>
                        <a:t>Digitale</a:t>
                      </a:r>
                      <a:r>
                        <a:rPr lang="en-GB" baseline="0" dirty="0" smtClean="0"/>
                        <a:t> Bibliothek</a:t>
                      </a:r>
                      <a:r>
                        <a:rPr lang="en-GB" dirty="0" smtClean="0"/>
                        <a:t> Thüringen</a:t>
                      </a:r>
                    </a:p>
                    <a:p>
                      <a:r>
                        <a:rPr lang="en-GB" dirty="0" smtClean="0"/>
                        <a:t>dbt-thueringen.de</a:t>
                      </a:r>
                      <a:endParaRPr lang="en-GB" dirty="0"/>
                    </a:p>
                  </a:txBody>
                  <a:tcPr/>
                </a:tc>
                <a:tc>
                  <a:txBody>
                    <a:bodyPr/>
                    <a:lstStyle/>
                    <a:p>
                      <a:r>
                        <a:rPr lang="en-GB" dirty="0" smtClean="0"/>
                        <a:t>Thüringenweites</a:t>
                      </a:r>
                      <a:r>
                        <a:rPr lang="en-GB" baseline="0" dirty="0" smtClean="0"/>
                        <a:t> Repositorium</a:t>
                      </a:r>
                      <a:endParaRPr lang="en-GB" dirty="0"/>
                    </a:p>
                  </a:txBody>
                  <a:tcPr/>
                </a:tc>
                <a:tc>
                  <a:txBody>
                    <a:bodyPr/>
                    <a:lstStyle/>
                    <a:p>
                      <a:r>
                        <a:rPr lang="en-GB" dirty="0" smtClean="0"/>
                        <a:t>Longtail-Daten im niedrigen GB-Bereich</a:t>
                      </a:r>
                      <a:endParaRPr lang="en-GB" dirty="0"/>
                    </a:p>
                  </a:txBody>
                  <a:tcPr/>
                </a:tc>
                <a:tc>
                  <a:txBody>
                    <a:bodyPr/>
                    <a:lstStyle/>
                    <a:p>
                      <a:r>
                        <a:rPr lang="en-GB" dirty="0" smtClean="0"/>
                        <a:t>Lokales Hosting</a:t>
                      </a:r>
                      <a:r>
                        <a:rPr lang="en-GB" baseline="0" dirty="0" smtClean="0"/>
                        <a:t> an der ThULB</a:t>
                      </a:r>
                      <a:endParaRPr lang="en-GB" dirty="0"/>
                    </a:p>
                  </a:txBody>
                  <a:tcPr/>
                </a:tc>
                <a:extLst>
                  <a:ext uri="{0D108BD9-81ED-4DB2-BD59-A6C34878D82A}">
                    <a16:rowId xmlns:a16="http://schemas.microsoft.com/office/drawing/2014/main" val="4204109701"/>
                  </a:ext>
                </a:extLst>
              </a:tr>
              <a:tr h="752344">
                <a:tc>
                  <a:txBody>
                    <a:bodyPr/>
                    <a:lstStyle/>
                    <a:p>
                      <a:r>
                        <a:rPr lang="en-GB" dirty="0" smtClean="0"/>
                        <a:t>Open Science Framework</a:t>
                      </a:r>
                    </a:p>
                    <a:p>
                      <a:r>
                        <a:rPr lang="en-GB" dirty="0" smtClean="0"/>
                        <a:t>osf.io</a:t>
                      </a:r>
                      <a:endParaRPr lang="en-GB" dirty="0"/>
                    </a:p>
                  </a:txBody>
                  <a:tcPr/>
                </a:tc>
                <a:tc>
                  <a:txBody>
                    <a:bodyPr/>
                    <a:lstStyle/>
                    <a:p>
                      <a:r>
                        <a:rPr lang="en-GB" dirty="0" smtClean="0"/>
                        <a:t>Open-Source Repositorium des OSF</a:t>
                      </a:r>
                      <a:endParaRPr lang="en-GB" dirty="0"/>
                    </a:p>
                  </a:txBody>
                  <a:tcPr/>
                </a:tc>
                <a:tc>
                  <a:txBody>
                    <a:bodyPr/>
                    <a:lstStyle/>
                    <a:p>
                      <a:r>
                        <a:rPr lang="en-GB" dirty="0" smtClean="0"/>
                        <a:t>Daten im niedrigen GB-Bereich</a:t>
                      </a:r>
                      <a:r>
                        <a:rPr lang="en-GB" baseline="0" dirty="0" smtClean="0"/>
                        <a:t> (bis 5 GB pro file)</a:t>
                      </a:r>
                      <a:endParaRPr lang="en-GB" dirty="0"/>
                    </a:p>
                  </a:txBody>
                  <a:tcPr/>
                </a:tc>
                <a:tc>
                  <a:txBody>
                    <a:bodyPr/>
                    <a:lstStyle/>
                    <a:p>
                      <a:r>
                        <a:rPr lang="en-GB" dirty="0" smtClean="0"/>
                        <a:t>In den USA gehostet</a:t>
                      </a:r>
                    </a:p>
                    <a:p>
                      <a:r>
                        <a:rPr lang="en-GB" dirty="0" smtClean="0"/>
                        <a:t>Integration von weiteren</a:t>
                      </a:r>
                      <a:r>
                        <a:rPr lang="en-GB" baseline="0" dirty="0" smtClean="0"/>
                        <a:t> OSF-Services</a:t>
                      </a:r>
                      <a:endParaRPr lang="en-GB" dirty="0"/>
                    </a:p>
                  </a:txBody>
                  <a:tcPr/>
                </a:tc>
                <a:extLst>
                  <a:ext uri="{0D108BD9-81ED-4DB2-BD59-A6C34878D82A}">
                    <a16:rowId xmlns:a16="http://schemas.microsoft.com/office/drawing/2014/main" val="1409671477"/>
                  </a:ext>
                </a:extLst>
              </a:tr>
              <a:tr h="921621">
                <a:tc>
                  <a:txBody>
                    <a:bodyPr/>
                    <a:lstStyle/>
                    <a:p>
                      <a:r>
                        <a:rPr lang="en-GB" dirty="0" smtClean="0"/>
                        <a:t>Figshare</a:t>
                      </a:r>
                    </a:p>
                    <a:p>
                      <a:r>
                        <a:rPr lang="en-GB" dirty="0" smtClean="0"/>
                        <a:t>figshare.com</a:t>
                      </a:r>
                      <a:endParaRPr lang="en-GB" dirty="0"/>
                    </a:p>
                  </a:txBody>
                  <a:tcPr/>
                </a:tc>
                <a:tc>
                  <a:txBody>
                    <a:bodyPr/>
                    <a:lstStyle/>
                    <a:p>
                      <a:r>
                        <a:rPr lang="en-GB" dirty="0" smtClean="0"/>
                        <a:t>Repositorium der Springer Nature Publishing Group</a:t>
                      </a:r>
                      <a:endParaRPr lang="en-GB" dirty="0"/>
                    </a:p>
                  </a:txBody>
                  <a:tcPr/>
                </a:tc>
                <a:tc>
                  <a:txBody>
                    <a:bodyPr/>
                    <a:lstStyle/>
                    <a:p>
                      <a:r>
                        <a:rPr lang="en-GB" dirty="0" smtClean="0"/>
                        <a:t>Besonders für audio-visuelle Daten im niedrigen GB-Bereich</a:t>
                      </a:r>
                      <a:endParaRPr lang="en-GB" dirty="0"/>
                    </a:p>
                  </a:txBody>
                  <a:tcPr/>
                </a:tc>
                <a:tc>
                  <a:txBody>
                    <a:bodyPr/>
                    <a:lstStyle/>
                    <a:p>
                      <a:r>
                        <a:rPr lang="en-GB" dirty="0" smtClean="0"/>
                        <a:t>gehostet in UK</a:t>
                      </a:r>
                      <a:endParaRPr lang="en-GB" dirty="0"/>
                    </a:p>
                  </a:txBody>
                  <a:tcPr/>
                </a:tc>
                <a:extLst>
                  <a:ext uri="{0D108BD9-81ED-4DB2-BD59-A6C34878D82A}">
                    <a16:rowId xmlns:a16="http://schemas.microsoft.com/office/drawing/2014/main" val="1740000860"/>
                  </a:ext>
                </a:extLst>
              </a:tr>
              <a:tr h="583066">
                <a:tc>
                  <a:txBody>
                    <a:bodyPr/>
                    <a:lstStyle/>
                    <a:p>
                      <a:r>
                        <a:rPr lang="en-GB" dirty="0" smtClean="0"/>
                        <a:t>IEEE</a:t>
                      </a:r>
                      <a:r>
                        <a:rPr lang="en-GB" baseline="0" dirty="0" smtClean="0"/>
                        <a:t> Data Port</a:t>
                      </a:r>
                    </a:p>
                    <a:p>
                      <a:r>
                        <a:rPr lang="de-DE" dirty="0" smtClean="0">
                          <a:hlinkClick r:id="rId2"/>
                        </a:rPr>
                        <a:t>ieee-dataport.org/</a:t>
                      </a:r>
                      <a:endParaRPr lang="en-GB" dirty="0"/>
                    </a:p>
                  </a:txBody>
                  <a:tcPr/>
                </a:tc>
                <a:tc>
                  <a:txBody>
                    <a:bodyPr/>
                    <a:lstStyle/>
                    <a:p>
                      <a:r>
                        <a:rPr lang="en-GB" dirty="0" smtClean="0"/>
                        <a:t>Repositorium der IEE Big Data Initiative</a:t>
                      </a:r>
                      <a:endParaRPr lang="en-GB" dirty="0"/>
                    </a:p>
                  </a:txBody>
                  <a:tcPr/>
                </a:tc>
                <a:tc>
                  <a:txBody>
                    <a:bodyPr/>
                    <a:lstStyle/>
                    <a:p>
                      <a:r>
                        <a:rPr lang="en-GB" dirty="0" smtClean="0"/>
                        <a:t>Big Data</a:t>
                      </a:r>
                      <a:r>
                        <a:rPr lang="en-GB" baseline="0" dirty="0" smtClean="0"/>
                        <a:t> (bis zu 2 TB)</a:t>
                      </a:r>
                      <a:endParaRPr lang="en-GB" dirty="0"/>
                    </a:p>
                  </a:txBody>
                  <a:tcPr/>
                </a:tc>
                <a:tc>
                  <a:txBody>
                    <a:bodyPr/>
                    <a:lstStyle/>
                    <a:p>
                      <a:r>
                        <a:rPr lang="en-GB" dirty="0" smtClean="0"/>
                        <a:t>gehostet in den USA</a:t>
                      </a:r>
                    </a:p>
                    <a:p>
                      <a:r>
                        <a:rPr lang="en-GB" dirty="0" smtClean="0"/>
                        <a:t>OA-Option kostet extra</a:t>
                      </a:r>
                      <a:endParaRPr lang="en-GB" dirty="0"/>
                    </a:p>
                  </a:txBody>
                  <a:tcPr/>
                </a:tc>
                <a:extLst>
                  <a:ext uri="{0D108BD9-81ED-4DB2-BD59-A6C34878D82A}">
                    <a16:rowId xmlns:a16="http://schemas.microsoft.com/office/drawing/2014/main" val="2997346127"/>
                  </a:ext>
                </a:extLst>
              </a:tr>
            </a:tbl>
          </a:graphicData>
        </a:graphic>
      </p:graphicFrame>
    </p:spTree>
    <p:extLst>
      <p:ext uri="{BB962C8B-B14F-4D97-AF65-F5344CB8AC3E}">
        <p14:creationId xmlns:p14="http://schemas.microsoft.com/office/powerpoint/2010/main" val="27412376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36</a:t>
            </a:fld>
            <a:endParaRPr lang="de-DE" dirty="0"/>
          </a:p>
        </p:txBody>
      </p:sp>
      <p:sp>
        <p:nvSpPr>
          <p:cNvPr id="3" name="Textplatzhalter 2"/>
          <p:cNvSpPr>
            <a:spLocks noGrp="1"/>
          </p:cNvSpPr>
          <p:nvPr>
            <p:ph type="body" sz="quarter" idx="13"/>
          </p:nvPr>
        </p:nvSpPr>
        <p:spPr>
          <a:xfrm>
            <a:off x="410001" y="1884557"/>
            <a:ext cx="3867359" cy="3475204"/>
          </a:xfrm>
        </p:spPr>
        <p:txBody>
          <a:bodyPr/>
          <a:lstStyle/>
          <a:p>
            <a:pPr marL="285750" indent="-285750">
              <a:buFont typeface="Arial" panose="020B0604020202020204" pitchFamily="34" charset="0"/>
              <a:buChar char="•"/>
            </a:pPr>
            <a:r>
              <a:rPr lang="de-DE" sz="2400" dirty="0" smtClean="0"/>
              <a:t>über </a:t>
            </a:r>
            <a:r>
              <a:rPr lang="de-DE" sz="2400" dirty="0" smtClean="0">
                <a:hlinkClick r:id="rId2" action="ppaction://hlinkfile"/>
              </a:rPr>
              <a:t>re3data.org</a:t>
            </a:r>
            <a:endParaRPr lang="de-DE" sz="2400" dirty="0" smtClean="0"/>
          </a:p>
          <a:p>
            <a:endParaRPr lang="de-DE" sz="2400" dirty="0" smtClean="0"/>
          </a:p>
          <a:p>
            <a:pPr marL="857250" lvl="1" indent="-342900">
              <a:lnSpc>
                <a:spcPct val="100000"/>
              </a:lnSpc>
              <a:spcBef>
                <a:spcPts val="600"/>
              </a:spcBef>
              <a:spcAft>
                <a:spcPts val="600"/>
              </a:spcAft>
              <a:buClr>
                <a:srgbClr val="FF7900"/>
              </a:buClr>
              <a:buFont typeface="Wingdings" panose="05000000000000000000" pitchFamily="2" charset="2"/>
              <a:buChar char="ü"/>
            </a:pPr>
            <a:r>
              <a:rPr lang="de-DE" sz="2200" dirty="0" smtClean="0">
                <a:solidFill>
                  <a:srgbClr val="003359"/>
                </a:solidFill>
              </a:rPr>
              <a:t>Suchportal für Daten-Repositorien</a:t>
            </a:r>
          </a:p>
          <a:p>
            <a:pPr marL="857250" lvl="1" indent="-342900">
              <a:lnSpc>
                <a:spcPct val="100000"/>
              </a:lnSpc>
              <a:spcBef>
                <a:spcPts val="600"/>
              </a:spcBef>
              <a:spcAft>
                <a:spcPts val="600"/>
              </a:spcAft>
              <a:buClr>
                <a:srgbClr val="FF7900"/>
              </a:buClr>
              <a:buFont typeface="Wingdings" panose="05000000000000000000" pitchFamily="2" charset="2"/>
              <a:buChar char="ü"/>
            </a:pPr>
            <a:r>
              <a:rPr lang="de-DE" sz="2200" dirty="0" smtClean="0">
                <a:solidFill>
                  <a:srgbClr val="003359"/>
                </a:solidFill>
              </a:rPr>
              <a:t>über 2000 verifizierte Einträge</a:t>
            </a:r>
          </a:p>
          <a:p>
            <a:pPr marL="857250" lvl="1" indent="-342900">
              <a:lnSpc>
                <a:spcPct val="100000"/>
              </a:lnSpc>
              <a:spcBef>
                <a:spcPts val="600"/>
              </a:spcBef>
              <a:spcAft>
                <a:spcPts val="600"/>
              </a:spcAft>
              <a:buClr>
                <a:srgbClr val="FF7900"/>
              </a:buClr>
              <a:buFont typeface="Wingdings" panose="05000000000000000000" pitchFamily="2" charset="2"/>
              <a:buChar char="ü"/>
            </a:pPr>
            <a:r>
              <a:rPr lang="de-DE" sz="2200" dirty="0" smtClean="0">
                <a:solidFill>
                  <a:srgbClr val="003359"/>
                </a:solidFill>
              </a:rPr>
              <a:t>durchsuchbar nach Repo-Inhalt, Disziplin oder Land</a:t>
            </a:r>
          </a:p>
          <a:p>
            <a:pPr marL="857250" lvl="1" indent="-342900">
              <a:lnSpc>
                <a:spcPct val="100000"/>
              </a:lnSpc>
              <a:spcBef>
                <a:spcPts val="600"/>
              </a:spcBef>
              <a:spcAft>
                <a:spcPts val="600"/>
              </a:spcAft>
              <a:buClr>
                <a:srgbClr val="FF7900"/>
              </a:buClr>
              <a:buFont typeface="Wingdings" panose="05000000000000000000" pitchFamily="2" charset="2"/>
              <a:buChar char="ü"/>
            </a:pPr>
            <a:r>
              <a:rPr lang="de-DE" sz="2200" dirty="0" smtClean="0">
                <a:solidFill>
                  <a:srgbClr val="003359"/>
                </a:solidFill>
              </a:rPr>
              <a:t>Icons bieten Überblick</a:t>
            </a:r>
          </a:p>
          <a:p>
            <a:pPr marL="857250" lvl="1" indent="-342900">
              <a:buClr>
                <a:srgbClr val="FF7900"/>
              </a:buClr>
              <a:buFont typeface="Wingdings" panose="05000000000000000000" pitchFamily="2" charset="2"/>
              <a:buChar char="ü"/>
            </a:pPr>
            <a:endParaRPr lang="en-GB" sz="2200" dirty="0">
              <a:solidFill>
                <a:srgbClr val="003359"/>
              </a:solidFill>
            </a:endParaRPr>
          </a:p>
        </p:txBody>
      </p:sp>
      <p:sp>
        <p:nvSpPr>
          <p:cNvPr id="4" name="Textplatzhalter 3"/>
          <p:cNvSpPr>
            <a:spLocks noGrp="1"/>
          </p:cNvSpPr>
          <p:nvPr>
            <p:ph type="body" sz="quarter" idx="16"/>
          </p:nvPr>
        </p:nvSpPr>
        <p:spPr/>
        <p:txBody>
          <a:bodyPr/>
          <a:lstStyle/>
          <a:p>
            <a:r>
              <a:rPr lang="en-GB" dirty="0" smtClean="0"/>
              <a:t>Repositorien</a:t>
            </a:r>
            <a:endParaRPr lang="en-GB" dirty="0"/>
          </a:p>
        </p:txBody>
      </p:sp>
      <p:sp>
        <p:nvSpPr>
          <p:cNvPr id="5" name="Textplatzhalter 4"/>
          <p:cNvSpPr>
            <a:spLocks noGrp="1"/>
          </p:cNvSpPr>
          <p:nvPr>
            <p:ph type="body" sz="quarter" idx="17"/>
          </p:nvPr>
        </p:nvSpPr>
        <p:spPr/>
        <p:txBody>
          <a:bodyPr/>
          <a:lstStyle/>
          <a:p>
            <a:r>
              <a:rPr lang="en-GB" dirty="0" smtClean="0"/>
              <a:t>Suche</a:t>
            </a:r>
            <a:endParaRPr lang="en-GB" dirty="0"/>
          </a:p>
        </p:txBody>
      </p:sp>
      <p:pic>
        <p:nvPicPr>
          <p:cNvPr id="7" name="Grafik 6">
            <a:hlinkClick r:id="rId3"/>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17521" y="1718406"/>
            <a:ext cx="1887458" cy="554335"/>
          </a:xfrm>
          <a:prstGeom prst="rect">
            <a:avLst/>
          </a:prstGeom>
        </p:spPr>
      </p:pic>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7521" y="2801884"/>
            <a:ext cx="3810000" cy="2886075"/>
          </a:xfrm>
          <a:prstGeom prst="rect">
            <a:avLst/>
          </a:prstGeom>
        </p:spPr>
      </p:pic>
    </p:spTree>
    <p:extLst>
      <p:ext uri="{BB962C8B-B14F-4D97-AF65-F5344CB8AC3E}">
        <p14:creationId xmlns:p14="http://schemas.microsoft.com/office/powerpoint/2010/main" val="2502540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37</a:t>
            </a:fld>
            <a:endParaRPr lang="de-DE" dirty="0"/>
          </a:p>
        </p:txBody>
      </p:sp>
      <p:sp>
        <p:nvSpPr>
          <p:cNvPr id="8" name="Textplatzhalter 7"/>
          <p:cNvSpPr>
            <a:spLocks noGrp="1"/>
          </p:cNvSpPr>
          <p:nvPr>
            <p:ph type="body" sz="quarter" idx="13"/>
          </p:nvPr>
        </p:nvSpPr>
        <p:spPr/>
        <p:txBody>
          <a:bodyPr/>
          <a:lstStyle/>
          <a:p>
            <a:pPr>
              <a:buClr>
                <a:srgbClr val="003359"/>
              </a:buClr>
              <a:buFont typeface="Arial" panose="020B0604020202020204" pitchFamily="34" charset="0"/>
              <a:buChar char="•"/>
            </a:pPr>
            <a:r>
              <a:rPr lang="de-DE" sz="1800" kern="0" dirty="0" smtClean="0"/>
              <a:t>Core </a:t>
            </a:r>
            <a:r>
              <a:rPr lang="de-DE" sz="1800" kern="0" dirty="0"/>
              <a:t>Trust Seal oder DINI-Zertifikat vorhanden</a:t>
            </a:r>
          </a:p>
          <a:p>
            <a:pPr>
              <a:buClr>
                <a:srgbClr val="003359"/>
              </a:buClr>
              <a:buFont typeface="Arial" panose="020B0604020202020204" pitchFamily="34" charset="0"/>
              <a:buChar char="•"/>
            </a:pPr>
            <a:r>
              <a:rPr lang="de-DE" sz="1800" kern="0" dirty="0"/>
              <a:t>disziplinspezifisch vor generisch</a:t>
            </a:r>
          </a:p>
          <a:p>
            <a:pPr>
              <a:buClr>
                <a:srgbClr val="003359"/>
              </a:buClr>
              <a:buFont typeface="Arial" panose="020B0604020202020204" pitchFamily="34" charset="0"/>
              <a:buChar char="•"/>
            </a:pPr>
            <a:r>
              <a:rPr lang="de-DE" sz="1800" kern="0" dirty="0"/>
              <a:t>Vergabe und ggfs. Reservierung von persistenten Identifikatoren möglich (DOI,URN, o.ä.)</a:t>
            </a:r>
          </a:p>
          <a:p>
            <a:pPr>
              <a:buClr>
                <a:srgbClr val="003359"/>
              </a:buClr>
              <a:buFont typeface="Arial" panose="020B0604020202020204" pitchFamily="34" charset="0"/>
              <a:buChar char="•"/>
            </a:pPr>
            <a:r>
              <a:rPr lang="de-DE" sz="1800" kern="0" dirty="0"/>
              <a:t>Transparenz (Nutzungs- und Lizenzbedingungen werden klar genannt)</a:t>
            </a:r>
          </a:p>
          <a:p>
            <a:pPr>
              <a:buClr>
                <a:srgbClr val="003359"/>
              </a:buClr>
              <a:buFont typeface="Arial" panose="020B0604020202020204" pitchFamily="34" charset="0"/>
              <a:buChar char="•"/>
            </a:pPr>
            <a:r>
              <a:rPr lang="de-DE" sz="1800" kern="0" dirty="0"/>
              <a:t>bei Open Data-Mandat: Open Access-Repositorium wählen via OpenDOAR (Directory of Open Access Repositories)</a:t>
            </a:r>
          </a:p>
          <a:p>
            <a:endParaRPr lang="en-GB" dirty="0"/>
          </a:p>
        </p:txBody>
      </p:sp>
      <p:sp>
        <p:nvSpPr>
          <p:cNvPr id="13" name="Textplatzhalter 12"/>
          <p:cNvSpPr>
            <a:spLocks noGrp="1"/>
          </p:cNvSpPr>
          <p:nvPr>
            <p:ph type="body" sz="quarter" idx="16"/>
          </p:nvPr>
        </p:nvSpPr>
        <p:spPr/>
        <p:txBody>
          <a:bodyPr/>
          <a:lstStyle/>
          <a:p>
            <a:r>
              <a:rPr lang="en-GB" dirty="0" smtClean="0"/>
              <a:t>Repositorien</a:t>
            </a:r>
            <a:endParaRPr lang="en-GB" dirty="0"/>
          </a:p>
        </p:txBody>
      </p:sp>
      <p:sp>
        <p:nvSpPr>
          <p:cNvPr id="14" name="Textplatzhalter 13"/>
          <p:cNvSpPr>
            <a:spLocks noGrp="1"/>
          </p:cNvSpPr>
          <p:nvPr>
            <p:ph type="body" sz="quarter" idx="17"/>
          </p:nvPr>
        </p:nvSpPr>
        <p:spPr/>
        <p:txBody>
          <a:bodyPr/>
          <a:lstStyle/>
          <a:p>
            <a:r>
              <a:rPr lang="en-GB" dirty="0" smtClean="0"/>
              <a:t>Auswahlkriterien</a:t>
            </a:r>
            <a:endParaRPr lang="en-GB" dirty="0"/>
          </a:p>
        </p:txBody>
      </p:sp>
      <p:sp>
        <p:nvSpPr>
          <p:cNvPr id="9" name="Inhaltsplatzhalter 2"/>
          <p:cNvSpPr txBox="1">
            <a:spLocks/>
          </p:cNvSpPr>
          <p:nvPr/>
        </p:nvSpPr>
        <p:spPr>
          <a:xfrm>
            <a:off x="497150" y="2060848"/>
            <a:ext cx="6739146" cy="424787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endParaRPr lang="de-DE" sz="2000" kern="0" dirty="0" smtClean="0"/>
          </a:p>
        </p:txBody>
      </p:sp>
      <p:pic>
        <p:nvPicPr>
          <p:cNvPr id="10" name="Grafik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22809" y="2063732"/>
            <a:ext cx="636649" cy="636649"/>
          </a:xfrm>
          <a:prstGeom prst="rect">
            <a:avLst/>
          </a:prstGeom>
        </p:spPr>
      </p:pic>
      <p:pic>
        <p:nvPicPr>
          <p:cNvPr id="11" name="Grafik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7256" y="2080685"/>
            <a:ext cx="619696" cy="619696"/>
          </a:xfrm>
          <a:prstGeom prst="rect">
            <a:avLst/>
          </a:prstGeom>
        </p:spPr>
      </p:pic>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22809" y="4623711"/>
            <a:ext cx="1506791" cy="337571"/>
          </a:xfrm>
          <a:prstGeom prst="rect">
            <a:avLst/>
          </a:prstGeom>
        </p:spPr>
      </p:pic>
      <p:pic>
        <p:nvPicPr>
          <p:cNvPr id="12" name="Grafik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29496" y="3016865"/>
            <a:ext cx="687227" cy="687227"/>
          </a:xfrm>
          <a:prstGeom prst="rect">
            <a:avLst/>
          </a:prstGeom>
        </p:spPr>
      </p:pic>
    </p:spTree>
    <p:extLst>
      <p:ext uri="{BB962C8B-B14F-4D97-AF65-F5344CB8AC3E}">
        <p14:creationId xmlns:p14="http://schemas.microsoft.com/office/powerpoint/2010/main" val="1157669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500"/>
                                        <p:tgtEl>
                                          <p:spTgt spid="10"/>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8">
                                            <p:txEl>
                                              <p:pRg st="4" end="4"/>
                                            </p:txEl>
                                          </p:spTgt>
                                        </p:tgtEl>
                                        <p:attrNameLst>
                                          <p:attrName>style.visibility</p:attrName>
                                        </p:attrNameLst>
                                      </p:cBhvr>
                                      <p:to>
                                        <p:strVal val="visible"/>
                                      </p:to>
                                    </p:set>
                                  </p:childTnLst>
                                </p:cTn>
                              </p:par>
                              <p:par>
                                <p:cTn id="32" presetID="10"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38</a:t>
            </a:fld>
            <a:endParaRPr lang="de-DE" dirty="0"/>
          </a:p>
        </p:txBody>
      </p:sp>
      <p:sp>
        <p:nvSpPr>
          <p:cNvPr id="3" name="Textplatzhalter 2"/>
          <p:cNvSpPr>
            <a:spLocks noGrp="1"/>
          </p:cNvSpPr>
          <p:nvPr>
            <p:ph type="body" sz="quarter" idx="13"/>
          </p:nvPr>
        </p:nvSpPr>
        <p:spPr>
          <a:xfrm>
            <a:off x="457200" y="2042109"/>
            <a:ext cx="3813141" cy="3475204"/>
          </a:xfrm>
        </p:spPr>
        <p:txBody>
          <a:bodyPr/>
          <a:lstStyle/>
          <a:p>
            <a:pPr marL="342900" indent="-342900">
              <a:lnSpc>
                <a:spcPct val="100000"/>
              </a:lnSpc>
              <a:spcBef>
                <a:spcPts val="1200"/>
              </a:spcBef>
              <a:spcAft>
                <a:spcPts val="1200"/>
              </a:spcAft>
              <a:buClr>
                <a:srgbClr val="FF7900"/>
              </a:buClr>
              <a:buAutoNum type="arabicPeriod"/>
            </a:pPr>
            <a:r>
              <a:rPr lang="en-GB" sz="2000" dirty="0" smtClean="0"/>
              <a:t>Gehen Sie </a:t>
            </a:r>
            <a:r>
              <a:rPr lang="en-GB" sz="2000" dirty="0" err="1" smtClean="0"/>
              <a:t>zu</a:t>
            </a:r>
            <a:r>
              <a:rPr lang="en-GB" sz="2000" dirty="0" smtClean="0"/>
              <a:t> sandbox.zenodo.org</a:t>
            </a:r>
          </a:p>
          <a:p>
            <a:pPr marL="342900" indent="-342900">
              <a:lnSpc>
                <a:spcPct val="100000"/>
              </a:lnSpc>
              <a:spcBef>
                <a:spcPts val="1200"/>
              </a:spcBef>
              <a:spcAft>
                <a:spcPts val="1200"/>
              </a:spcAft>
              <a:buClr>
                <a:srgbClr val="FF7900"/>
              </a:buClr>
              <a:buAutoNum type="arabicPeriod"/>
            </a:pPr>
            <a:r>
              <a:rPr lang="en-GB" sz="2000" dirty="0" smtClean="0"/>
              <a:t>Legen Sie einen Account an.</a:t>
            </a:r>
          </a:p>
          <a:p>
            <a:pPr marL="342900" indent="-342900">
              <a:lnSpc>
                <a:spcPct val="100000"/>
              </a:lnSpc>
              <a:spcBef>
                <a:spcPts val="1200"/>
              </a:spcBef>
              <a:spcAft>
                <a:spcPts val="1200"/>
              </a:spcAft>
              <a:buClr>
                <a:srgbClr val="FF7900"/>
              </a:buClr>
              <a:buAutoNum type="arabicPeriod"/>
            </a:pPr>
            <a:r>
              <a:rPr lang="en-GB" sz="2000" dirty="0" smtClean="0"/>
              <a:t>Wir publizieren gemeinsam einen Beispieldatensatz</a:t>
            </a:r>
            <a:r>
              <a:rPr lang="en-GB" sz="2000" dirty="0"/>
              <a:t> </a:t>
            </a:r>
            <a:r>
              <a:rPr lang="en-GB" sz="2000" dirty="0" smtClean="0"/>
              <a:t>von govdata.de: GZR-Daten zur Schwarzarbeit</a:t>
            </a:r>
            <a:endParaRPr lang="en-GB" dirty="0"/>
          </a:p>
        </p:txBody>
      </p:sp>
      <p:sp>
        <p:nvSpPr>
          <p:cNvPr id="4" name="Textplatzhalter 3"/>
          <p:cNvSpPr>
            <a:spLocks noGrp="1"/>
          </p:cNvSpPr>
          <p:nvPr>
            <p:ph type="body" sz="quarter" idx="16"/>
          </p:nvPr>
        </p:nvSpPr>
        <p:spPr/>
        <p:txBody>
          <a:bodyPr/>
          <a:lstStyle/>
          <a:p>
            <a:r>
              <a:rPr lang="en-GB" dirty="0" smtClean="0"/>
              <a:t>Repositorien</a:t>
            </a:r>
            <a:endParaRPr lang="en-GB" dirty="0"/>
          </a:p>
        </p:txBody>
      </p:sp>
      <p:sp>
        <p:nvSpPr>
          <p:cNvPr id="5" name="Textplatzhalter 4"/>
          <p:cNvSpPr>
            <a:spLocks noGrp="1"/>
          </p:cNvSpPr>
          <p:nvPr>
            <p:ph type="body" sz="quarter" idx="17"/>
          </p:nvPr>
        </p:nvSpPr>
        <p:spPr/>
        <p:txBody>
          <a:bodyPr/>
          <a:lstStyle/>
          <a:p>
            <a:r>
              <a:rPr lang="en-GB" dirty="0" smtClean="0"/>
              <a:t>Praktische Übung – Datenpublikation auf zenodo</a:t>
            </a:r>
            <a:endParaRPr lang="en-GB"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2298088"/>
            <a:ext cx="4103688" cy="2491905"/>
          </a:xfrm>
          <a:prstGeom prst="rect">
            <a:avLst/>
          </a:prstGeom>
        </p:spPr>
      </p:pic>
    </p:spTree>
    <p:extLst>
      <p:ext uri="{BB962C8B-B14F-4D97-AF65-F5344CB8AC3E}">
        <p14:creationId xmlns:p14="http://schemas.microsoft.com/office/powerpoint/2010/main" val="1910431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7000"/>
            <a:lum/>
          </a:blip>
          <a:srcRect/>
          <a:stretch>
            <a:fillRect l="-6000" r="-6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685800"/>
            <a:fld id="{C8083FA9-7C11-B04D-BE6F-500EF6F49D2A}" type="slidenum">
              <a:rPr lang="de-DE">
                <a:solidFill>
                  <a:srgbClr val="A5A5A5"/>
                </a:solidFill>
              </a:rPr>
              <a:pPr defTabSz="685800"/>
              <a:t>39</a:t>
            </a:fld>
            <a:endParaRPr lang="de-DE" dirty="0">
              <a:solidFill>
                <a:srgbClr val="A5A5A5"/>
              </a:solidFill>
            </a:endParaRPr>
          </a:p>
        </p:txBody>
      </p:sp>
      <p:sp>
        <p:nvSpPr>
          <p:cNvPr id="8" name="Titel 7"/>
          <p:cNvSpPr>
            <a:spLocks noGrp="1"/>
          </p:cNvSpPr>
          <p:nvPr>
            <p:ph type="title"/>
          </p:nvPr>
        </p:nvSpPr>
        <p:spPr>
          <a:xfrm>
            <a:off x="580209" y="2673864"/>
            <a:ext cx="8226000" cy="504156"/>
          </a:xfrm>
        </p:spPr>
        <p:txBody>
          <a:bodyPr>
            <a:noAutofit/>
          </a:bodyPr>
          <a:lstStyle/>
          <a:p>
            <a:pPr algn="ctr"/>
            <a:r>
              <a:rPr lang="de-DE" sz="4800" dirty="0" smtClean="0">
                <a:solidFill>
                  <a:srgbClr val="003359"/>
                </a:solidFill>
              </a:rPr>
              <a:t>Rechtliche Aspekte und Lizenzen</a:t>
            </a:r>
            <a:endParaRPr lang="de-DE" sz="4800" dirty="0">
              <a:solidFill>
                <a:srgbClr val="003359"/>
              </a:solidFill>
            </a:endParaRPr>
          </a:p>
        </p:txBody>
      </p:sp>
      <p:sp>
        <p:nvSpPr>
          <p:cNvPr id="7" name="Fußzeilenplatzhalter 6"/>
          <p:cNvSpPr>
            <a:spLocks noGrp="1"/>
          </p:cNvSpPr>
          <p:nvPr>
            <p:ph type="ftr" sz="quarter" idx="4294967295"/>
          </p:nvPr>
        </p:nvSpPr>
        <p:spPr>
          <a:xfrm>
            <a:off x="1246096" y="6350019"/>
            <a:ext cx="5868988" cy="274638"/>
          </a:xfrm>
        </p:spPr>
        <p:txBody>
          <a:bodyPr/>
          <a:lstStyle/>
          <a:p>
            <a:pPr defTabSz="685800"/>
            <a:r>
              <a:rPr lang="de-DE" dirty="0" smtClean="0">
                <a:solidFill>
                  <a:srgbClr val="A5A5A5"/>
                </a:solidFill>
                <a:latin typeface="Arial" panose="020B0604020202020204"/>
              </a:rPr>
              <a:t>RDA-DE 2020</a:t>
            </a:r>
            <a:endParaRPr lang="de-DE" dirty="0">
              <a:solidFill>
                <a:srgbClr val="A5A5A5"/>
              </a:solidFill>
              <a:latin typeface="Arial" panose="020B0604020202020204"/>
            </a:endParaRPr>
          </a:p>
          <a:p>
            <a:pPr defTabSz="685800"/>
            <a:endParaRPr lang="de-DE" dirty="0">
              <a:solidFill>
                <a:srgbClr val="A5A5A5"/>
              </a:solidFill>
              <a:latin typeface="Arial" panose="020B0604020202020204"/>
            </a:endParaRPr>
          </a:p>
        </p:txBody>
      </p:sp>
    </p:spTree>
    <p:extLst>
      <p:ext uri="{BB962C8B-B14F-4D97-AF65-F5344CB8AC3E}">
        <p14:creationId xmlns:p14="http://schemas.microsoft.com/office/powerpoint/2010/main" val="29860128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C8083FA9-7C11-B04D-BE6F-500EF6F49D2A}" type="slidenum">
              <a:rPr lang="de-DE" smtClean="0"/>
              <a:t>4</a:t>
            </a:fld>
            <a:endParaRPr lang="de-DE" dirty="0"/>
          </a:p>
        </p:txBody>
      </p:sp>
      <p:sp>
        <p:nvSpPr>
          <p:cNvPr id="3" name="Textplatzhalter 2"/>
          <p:cNvSpPr>
            <a:spLocks noGrp="1"/>
          </p:cNvSpPr>
          <p:nvPr>
            <p:ph type="body" sz="quarter" idx="13"/>
          </p:nvPr>
        </p:nvSpPr>
        <p:spPr>
          <a:xfrm>
            <a:off x="438679" y="2497275"/>
            <a:ext cx="8262511" cy="4182881"/>
          </a:xfrm>
        </p:spPr>
        <p:txBody>
          <a:bodyPr/>
          <a:lstStyle/>
          <a:p>
            <a:pPr marL="12700" indent="0">
              <a:buNone/>
            </a:pPr>
            <a:r>
              <a:rPr lang="de-DE" sz="2600" dirty="0" smtClean="0"/>
              <a:t>Bitte verraten Sie uns:</a:t>
            </a:r>
          </a:p>
          <a:p>
            <a:pPr marL="12700" indent="0">
              <a:buNone/>
            </a:pPr>
            <a:endParaRPr lang="de-DE" sz="2600" dirty="0" smtClean="0"/>
          </a:p>
          <a:p>
            <a:r>
              <a:rPr lang="de-DE" sz="2600" dirty="0" smtClean="0"/>
              <a:t> Namen</a:t>
            </a:r>
          </a:p>
          <a:p>
            <a:r>
              <a:rPr lang="de-DE" sz="2600" dirty="0" smtClean="0"/>
              <a:t> Berufliche Stellung und Organisation</a:t>
            </a:r>
          </a:p>
          <a:p>
            <a:r>
              <a:rPr lang="de-DE" sz="2600" dirty="0" smtClean="0"/>
              <a:t> Motivation für die Teilnahme und Erwartungen an diesen Workshop</a:t>
            </a:r>
            <a:endParaRPr lang="de-DE" sz="2600" dirty="0"/>
          </a:p>
        </p:txBody>
      </p:sp>
      <p:sp>
        <p:nvSpPr>
          <p:cNvPr id="4" name="Textplatzhalter 3"/>
          <p:cNvSpPr>
            <a:spLocks noGrp="1"/>
          </p:cNvSpPr>
          <p:nvPr>
            <p:ph type="body" sz="quarter" idx="16"/>
          </p:nvPr>
        </p:nvSpPr>
        <p:spPr/>
        <p:txBody>
          <a:bodyPr/>
          <a:lstStyle/>
          <a:p>
            <a:r>
              <a:rPr lang="en-GB" dirty="0" smtClean="0"/>
              <a:t>Wer sind Sie?</a:t>
            </a:r>
            <a:endParaRPr lang="en-GB"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7080" y="649225"/>
            <a:ext cx="3062454" cy="3163794"/>
          </a:xfrm>
          <a:prstGeom prst="rect">
            <a:avLst/>
          </a:prstGeom>
        </p:spPr>
      </p:pic>
    </p:spTree>
    <p:extLst>
      <p:ext uri="{BB962C8B-B14F-4D97-AF65-F5344CB8AC3E}">
        <p14:creationId xmlns:p14="http://schemas.microsoft.com/office/powerpoint/2010/main" val="665131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40</a:t>
            </a:fld>
            <a:endParaRPr lang="de-DE" dirty="0"/>
          </a:p>
        </p:txBody>
      </p:sp>
      <p:sp>
        <p:nvSpPr>
          <p:cNvPr id="9" name="Textplatzhalter 8"/>
          <p:cNvSpPr>
            <a:spLocks noGrp="1"/>
          </p:cNvSpPr>
          <p:nvPr>
            <p:ph type="body" sz="quarter" idx="16"/>
          </p:nvPr>
        </p:nvSpPr>
        <p:spPr/>
        <p:txBody>
          <a:bodyPr/>
          <a:lstStyle/>
          <a:p>
            <a:r>
              <a:rPr lang="en-GB" dirty="0" smtClean="0"/>
              <a:t>Forschungsdaten-Policies</a:t>
            </a:r>
            <a:endParaRPr lang="en-GB" dirty="0"/>
          </a:p>
        </p:txBody>
      </p:sp>
      <p:sp>
        <p:nvSpPr>
          <p:cNvPr id="10" name="Textplatzhalter 9"/>
          <p:cNvSpPr>
            <a:spLocks noGrp="1"/>
          </p:cNvSpPr>
          <p:nvPr>
            <p:ph type="body" sz="quarter" idx="17"/>
          </p:nvPr>
        </p:nvSpPr>
        <p:spPr/>
        <p:txBody>
          <a:bodyPr/>
          <a:lstStyle/>
          <a:p>
            <a:r>
              <a:rPr lang="en-GB" dirty="0" smtClean="0"/>
              <a:t>Definition</a:t>
            </a:r>
            <a:endParaRPr lang="en-GB" dirty="0"/>
          </a:p>
        </p:txBody>
      </p:sp>
      <p:sp>
        <p:nvSpPr>
          <p:cNvPr id="6" name="Inhaltsplatzhalter 5"/>
          <p:cNvSpPr>
            <a:spLocks noGrp="1"/>
          </p:cNvSpPr>
          <p:nvPr>
            <p:ph idx="4294967295"/>
          </p:nvPr>
        </p:nvSpPr>
        <p:spPr>
          <a:xfrm>
            <a:off x="295836" y="1451344"/>
            <a:ext cx="3498850" cy="1882775"/>
          </a:xfrm>
          <a:prstGeom prst="rect">
            <a:avLst/>
          </a:prstGeom>
        </p:spPr>
        <p:txBody>
          <a:bodyPr/>
          <a:lstStyle/>
          <a:p>
            <a:pPr>
              <a:lnSpc>
                <a:spcPct val="100000"/>
              </a:lnSpc>
              <a:spcBef>
                <a:spcPts val="0"/>
              </a:spcBef>
              <a:buClr>
                <a:srgbClr val="003359"/>
              </a:buClr>
            </a:pPr>
            <a:r>
              <a:rPr lang="de-DE" sz="1600" dirty="0" smtClean="0"/>
              <a:t>Dokumente, die den zentralen Handlungsrahmen für den Umgang mit Forschungsdaten abstecken</a:t>
            </a:r>
          </a:p>
          <a:p>
            <a:pPr>
              <a:lnSpc>
                <a:spcPct val="100000"/>
              </a:lnSpc>
              <a:spcBef>
                <a:spcPts val="0"/>
              </a:spcBef>
              <a:buClr>
                <a:srgbClr val="003359"/>
              </a:buClr>
            </a:pPr>
            <a:endParaRPr lang="de-DE" sz="1600" dirty="0" smtClean="0"/>
          </a:p>
          <a:p>
            <a:pPr>
              <a:lnSpc>
                <a:spcPct val="100000"/>
              </a:lnSpc>
              <a:spcBef>
                <a:spcPts val="0"/>
              </a:spcBef>
              <a:buClr>
                <a:srgbClr val="003359"/>
              </a:buClr>
            </a:pPr>
            <a:r>
              <a:rPr lang="de-DE" sz="1600" dirty="0"/>
              <a:t>v</a:t>
            </a:r>
            <a:r>
              <a:rPr lang="de-DE" sz="1600" dirty="0" smtClean="0"/>
              <a:t>iele Förderer, Fachgebiete, Journals/Verlage und Hochschulen haben eigene Forschungsdaten-Policies</a:t>
            </a:r>
          </a:p>
          <a:p>
            <a:pPr>
              <a:lnSpc>
                <a:spcPct val="100000"/>
              </a:lnSpc>
              <a:spcBef>
                <a:spcPts val="0"/>
              </a:spcBef>
              <a:buClr>
                <a:srgbClr val="003359"/>
              </a:buClr>
            </a:pPr>
            <a:endParaRPr lang="de-DE" sz="1600" dirty="0" smtClean="0"/>
          </a:p>
          <a:p>
            <a:pPr>
              <a:lnSpc>
                <a:spcPct val="100000"/>
              </a:lnSpc>
              <a:spcBef>
                <a:spcPts val="0"/>
              </a:spcBef>
              <a:buClr>
                <a:srgbClr val="003359"/>
              </a:buClr>
            </a:pPr>
            <a:r>
              <a:rPr lang="de-DE" sz="1600" dirty="0"/>
              <a:t>u</a:t>
            </a:r>
            <a:r>
              <a:rPr lang="de-DE" sz="1600" dirty="0" smtClean="0"/>
              <a:t>nterschiedliche Verbindlichkeitsgrade und Charaktere </a:t>
            </a:r>
          </a:p>
          <a:p>
            <a:pPr>
              <a:lnSpc>
                <a:spcPct val="100000"/>
              </a:lnSpc>
              <a:spcBef>
                <a:spcPts val="0"/>
              </a:spcBef>
              <a:buClr>
                <a:srgbClr val="003359"/>
              </a:buClr>
            </a:pPr>
            <a:endParaRPr lang="de-DE" sz="1600" dirty="0"/>
          </a:p>
          <a:p>
            <a:pPr>
              <a:lnSpc>
                <a:spcPct val="100000"/>
              </a:lnSpc>
              <a:spcBef>
                <a:spcPts val="0"/>
              </a:spcBef>
              <a:buClr>
                <a:srgbClr val="003359"/>
              </a:buClr>
            </a:pPr>
            <a:r>
              <a:rPr lang="de-DE" sz="1600" dirty="0" smtClean="0"/>
              <a:t>Tool für das Checken von OA/Open Data Förderbedingungen: SherpaJuliet</a:t>
            </a:r>
            <a:r>
              <a:rPr lang="de-DE" sz="1600" dirty="0"/>
              <a:t> (https://v2.sherpa.ac.uk/juliet/</a:t>
            </a:r>
          </a:p>
        </p:txBody>
      </p:sp>
      <p:sp>
        <p:nvSpPr>
          <p:cNvPr id="2" name="Rechteck 1"/>
          <p:cNvSpPr/>
          <p:nvPr/>
        </p:nvSpPr>
        <p:spPr>
          <a:xfrm>
            <a:off x="3900042" y="5498559"/>
            <a:ext cx="4840543" cy="584775"/>
          </a:xfrm>
          <a:prstGeom prst="rect">
            <a:avLst/>
          </a:prstGeom>
        </p:spPr>
        <p:txBody>
          <a:bodyPr wrap="square">
            <a:spAutoFit/>
          </a:bodyPr>
          <a:lstStyle/>
          <a:p>
            <a:r>
              <a:rPr lang="de-DE" sz="800" dirty="0" smtClean="0">
                <a:latin typeface="Arial" panose="020B0604020202020204" pitchFamily="34" charset="0"/>
              </a:rPr>
              <a:t>Aus Hiemenz</a:t>
            </a:r>
            <a:r>
              <a:rPr lang="de-DE" sz="800" dirty="0">
                <a:latin typeface="Arial" panose="020B0604020202020204" pitchFamily="34" charset="0"/>
              </a:rPr>
              <a:t>, </a:t>
            </a:r>
            <a:r>
              <a:rPr lang="de-DE" sz="800" dirty="0" smtClean="0">
                <a:latin typeface="Arial" panose="020B0604020202020204" pitchFamily="34" charset="0"/>
              </a:rPr>
              <a:t>Bea </a:t>
            </a:r>
            <a:r>
              <a:rPr lang="de-DE" sz="800" dirty="0">
                <a:latin typeface="Arial" panose="020B0604020202020204" pitchFamily="34" charset="0"/>
              </a:rPr>
              <a:t>und Monika </a:t>
            </a:r>
            <a:r>
              <a:rPr lang="de-DE" sz="800" dirty="0" smtClean="0">
                <a:latin typeface="Arial" panose="020B0604020202020204" pitchFamily="34" charset="0"/>
              </a:rPr>
              <a:t>Kuberek: Empfehlungen </a:t>
            </a:r>
            <a:r>
              <a:rPr lang="de-DE" sz="800" dirty="0">
                <a:latin typeface="Arial" panose="020B0604020202020204" pitchFamily="34" charset="0"/>
              </a:rPr>
              <a:t>zur Erstellung institutioneller </a:t>
            </a:r>
            <a:r>
              <a:rPr lang="de-DE" sz="800" dirty="0" smtClean="0">
                <a:latin typeface="Arial" panose="020B0604020202020204" pitchFamily="34" charset="0"/>
              </a:rPr>
              <a:t>Forschungsdaten-Policies</a:t>
            </a:r>
            <a:r>
              <a:rPr lang="de-DE" sz="800" dirty="0">
                <a:latin typeface="Arial" panose="020B0604020202020204" pitchFamily="34" charset="0"/>
              </a:rPr>
              <a:t>. Das </a:t>
            </a:r>
            <a:r>
              <a:rPr lang="de-DE" sz="800" dirty="0" smtClean="0">
                <a:latin typeface="Arial" panose="020B0604020202020204" pitchFamily="34" charset="0"/>
              </a:rPr>
              <a:t>Forschungsdaten-Policy-Kit als generischer </a:t>
            </a:r>
            <a:r>
              <a:rPr lang="de-DE" sz="800" dirty="0">
                <a:latin typeface="Arial" panose="020B0604020202020204" pitchFamily="34" charset="0"/>
              </a:rPr>
              <a:t>Baukasten mit Leitfragen </a:t>
            </a:r>
            <a:r>
              <a:rPr lang="de-DE" sz="800" dirty="0" smtClean="0">
                <a:latin typeface="Arial" panose="020B0604020202020204" pitchFamily="34" charset="0"/>
              </a:rPr>
              <a:t>und </a:t>
            </a:r>
            <a:r>
              <a:rPr lang="de-DE" sz="800" dirty="0">
                <a:latin typeface="Arial" panose="020B0604020202020204" pitchFamily="34" charset="0"/>
              </a:rPr>
              <a:t>Textbausteinen </a:t>
            </a:r>
            <a:r>
              <a:rPr lang="de-DE" sz="800" dirty="0" smtClean="0">
                <a:latin typeface="Arial" panose="020B0604020202020204" pitchFamily="34" charset="0"/>
              </a:rPr>
              <a:t>für </a:t>
            </a:r>
            <a:r>
              <a:rPr lang="de-DE" sz="800" dirty="0">
                <a:latin typeface="Arial" panose="020B0604020202020204" pitchFamily="34" charset="0"/>
              </a:rPr>
              <a:t>Hochschulen in </a:t>
            </a:r>
            <a:r>
              <a:rPr lang="de-DE" sz="800" dirty="0" smtClean="0">
                <a:latin typeface="Arial" panose="020B0604020202020204" pitchFamily="34" charset="0"/>
              </a:rPr>
              <a:t>Deutschland, Berlin</a:t>
            </a:r>
            <a:r>
              <a:rPr lang="de-DE" sz="800" dirty="0">
                <a:latin typeface="Arial" panose="020B0604020202020204" pitchFamily="34" charset="0"/>
              </a:rPr>
              <a:t>: Technische Universität </a:t>
            </a:r>
            <a:r>
              <a:rPr lang="de-DE" sz="800" dirty="0" smtClean="0">
                <a:latin typeface="Arial" panose="020B0604020202020204" pitchFamily="34" charset="0"/>
              </a:rPr>
              <a:t>- DepositOnce</a:t>
            </a:r>
            <a:r>
              <a:rPr lang="de-DE" sz="800" dirty="0">
                <a:latin typeface="Arial" panose="020B0604020202020204" pitchFamily="34" charset="0"/>
              </a:rPr>
              <a:t>, </a:t>
            </a:r>
            <a:r>
              <a:rPr lang="de-DE" sz="800" dirty="0" smtClean="0">
                <a:latin typeface="Arial" panose="020B0604020202020204" pitchFamily="34" charset="0"/>
              </a:rPr>
              <a:t>2018. https</a:t>
            </a:r>
            <a:r>
              <a:rPr lang="de-DE" sz="800" dirty="0">
                <a:latin typeface="Arial" panose="020B0604020202020204" pitchFamily="34" charset="0"/>
              </a:rPr>
              <a:t>://</a:t>
            </a:r>
            <a:r>
              <a:rPr lang="de-DE" sz="800" dirty="0" smtClean="0">
                <a:latin typeface="Arial" panose="020B0604020202020204" pitchFamily="34" charset="0"/>
              </a:rPr>
              <a:t>depositonce.tu-berlin.de</a:t>
            </a:r>
            <a:r>
              <a:rPr lang="de-DE" sz="800" dirty="0">
                <a:latin typeface="Arial" panose="020B0604020202020204" pitchFamily="34" charset="0"/>
              </a:rPr>
              <a:t>//handle/11303/8372.</a:t>
            </a:r>
            <a:endParaRPr lang="de-DE" sz="800" b="0" i="0" dirty="0">
              <a:effectLst/>
              <a:latin typeface="Arial" panose="020B0604020202020204" pitchFamily="34" charset="0"/>
            </a:endParaRPr>
          </a:p>
        </p:txBody>
      </p:sp>
      <p:pic>
        <p:nvPicPr>
          <p:cNvPr id="7"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798" y="1246090"/>
            <a:ext cx="4479433" cy="4236705"/>
          </a:xfrm>
          <a:prstGeom prst="rect">
            <a:avLst/>
          </a:prstGeom>
        </p:spPr>
      </p:pic>
    </p:spTree>
    <p:extLst>
      <p:ext uri="{BB962C8B-B14F-4D97-AF65-F5344CB8AC3E}">
        <p14:creationId xmlns:p14="http://schemas.microsoft.com/office/powerpoint/2010/main" val="367977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41</a:t>
            </a:fld>
            <a:endParaRPr lang="de-DE" dirty="0"/>
          </a:p>
        </p:txBody>
      </p:sp>
      <p:sp>
        <p:nvSpPr>
          <p:cNvPr id="7" name="Textplatzhalter 6"/>
          <p:cNvSpPr>
            <a:spLocks noGrp="1"/>
          </p:cNvSpPr>
          <p:nvPr>
            <p:ph type="body" sz="quarter" idx="16"/>
          </p:nvPr>
        </p:nvSpPr>
        <p:spPr/>
        <p:txBody>
          <a:bodyPr/>
          <a:lstStyle/>
          <a:p>
            <a:r>
              <a:rPr lang="en-GB" dirty="0" smtClean="0"/>
              <a:t>Forschungsdaten-Policies</a:t>
            </a:r>
            <a:endParaRPr lang="en-GB" dirty="0"/>
          </a:p>
        </p:txBody>
      </p:sp>
      <p:sp>
        <p:nvSpPr>
          <p:cNvPr id="8" name="Textplatzhalter 7"/>
          <p:cNvSpPr>
            <a:spLocks noGrp="1"/>
          </p:cNvSpPr>
          <p:nvPr>
            <p:ph type="body" sz="quarter" idx="17"/>
          </p:nvPr>
        </p:nvSpPr>
        <p:spPr/>
        <p:txBody>
          <a:bodyPr/>
          <a:lstStyle/>
          <a:p>
            <a:r>
              <a:rPr lang="en-GB" dirty="0" smtClean="0"/>
              <a:t>Wichtige Policies</a:t>
            </a:r>
            <a:endParaRPr lang="en-GB" dirty="0"/>
          </a:p>
        </p:txBody>
      </p:sp>
      <p:sp>
        <p:nvSpPr>
          <p:cNvPr id="6" name="Inhaltsplatzhalter 5"/>
          <p:cNvSpPr>
            <a:spLocks noGrp="1"/>
          </p:cNvSpPr>
          <p:nvPr>
            <p:ph idx="4294967295"/>
          </p:nvPr>
        </p:nvSpPr>
        <p:spPr>
          <a:xfrm>
            <a:off x="376517" y="1452245"/>
            <a:ext cx="8229600" cy="4767984"/>
          </a:xfrm>
          <a:prstGeom prst="rect">
            <a:avLst/>
          </a:prstGeom>
        </p:spPr>
        <p:txBody>
          <a:bodyPr/>
          <a:lstStyle/>
          <a:p>
            <a:pPr marL="0" indent="0">
              <a:spcBef>
                <a:spcPts val="0"/>
              </a:spcBef>
              <a:buNone/>
            </a:pPr>
            <a:endParaRPr lang="de-DE" sz="2400" dirty="0"/>
          </a:p>
          <a:p>
            <a:pPr marL="0" indent="0">
              <a:spcBef>
                <a:spcPts val="0"/>
              </a:spcBef>
              <a:buClr>
                <a:srgbClr val="FF7900"/>
              </a:buClr>
              <a:buNone/>
            </a:pPr>
            <a:r>
              <a:rPr lang="de-DE" sz="2000" dirty="0" smtClean="0"/>
              <a:t>Deutsche Forschungsgemeinschaft (DFG): </a:t>
            </a:r>
            <a:r>
              <a:rPr lang="de-DE" sz="2000" dirty="0" smtClean="0">
                <a:hlinkClick r:id="rId2"/>
              </a:rPr>
              <a:t>Leitlinien zum Umgang </a:t>
            </a:r>
            <a:r>
              <a:rPr lang="de-DE" sz="2000" dirty="0">
                <a:hlinkClick r:id="rId2"/>
              </a:rPr>
              <a:t>mit </a:t>
            </a:r>
            <a:r>
              <a:rPr lang="de-DE" sz="2000" dirty="0" smtClean="0">
                <a:hlinkClick r:id="rId2"/>
              </a:rPr>
              <a:t>Forschungsdaten</a:t>
            </a:r>
            <a:r>
              <a:rPr lang="de-DE" sz="2000" dirty="0" smtClean="0"/>
              <a:t> (2015)</a:t>
            </a:r>
          </a:p>
          <a:p>
            <a:pPr marL="0" indent="0">
              <a:spcBef>
                <a:spcPts val="0"/>
              </a:spcBef>
              <a:buClr>
                <a:srgbClr val="FF7900"/>
              </a:buClr>
              <a:buNone/>
            </a:pPr>
            <a:endParaRPr lang="de-DE" sz="2000" dirty="0" smtClean="0"/>
          </a:p>
          <a:p>
            <a:pPr marL="0" indent="0">
              <a:spcBef>
                <a:spcPts val="0"/>
              </a:spcBef>
              <a:buNone/>
            </a:pPr>
            <a:r>
              <a:rPr lang="de-DE" sz="1400" dirty="0" smtClean="0"/>
              <a:t>„[…] </a:t>
            </a:r>
            <a:r>
              <a:rPr lang="de-DE" sz="1400" dirty="0"/>
              <a:t>Wenn aus Projektmitteln systematisch Forschungsdaten </a:t>
            </a:r>
            <a:r>
              <a:rPr lang="de-DE" sz="1400" dirty="0" smtClean="0"/>
              <a:t>oder </a:t>
            </a:r>
            <a:r>
              <a:rPr lang="de-DE" sz="1400" dirty="0"/>
              <a:t>Informationen gewonnen </a:t>
            </a:r>
            <a:r>
              <a:rPr lang="de-DE" sz="1400" dirty="0" smtClean="0"/>
              <a:t>werden</a:t>
            </a:r>
            <a:r>
              <a:rPr lang="de-DE" sz="1400" dirty="0"/>
              <a:t>, die </a:t>
            </a:r>
            <a:r>
              <a:rPr lang="de-DE" sz="1400" dirty="0" smtClean="0"/>
              <a:t>für </a:t>
            </a:r>
            <a:r>
              <a:rPr lang="de-DE" sz="1400" dirty="0"/>
              <a:t>die Nachnutzung </a:t>
            </a:r>
            <a:r>
              <a:rPr lang="de-DE" sz="1400" dirty="0" smtClean="0"/>
              <a:t>durch </a:t>
            </a:r>
            <a:r>
              <a:rPr lang="de-DE" sz="1400" dirty="0"/>
              <a:t>andere Wissenschaftlerinnen und Wissenschaftler </a:t>
            </a:r>
            <a:r>
              <a:rPr lang="de-DE" sz="1400" dirty="0" smtClean="0"/>
              <a:t>geeignet </a:t>
            </a:r>
            <a:r>
              <a:rPr lang="de-DE" sz="1400" dirty="0"/>
              <a:t>sind, legen Sie </a:t>
            </a:r>
            <a:r>
              <a:rPr lang="de-DE" sz="1400" dirty="0" smtClean="0"/>
              <a:t>bitte </a:t>
            </a:r>
            <a:r>
              <a:rPr lang="de-DE" sz="1400" dirty="0"/>
              <a:t>dar, ob und auf welche Weise </a:t>
            </a:r>
            <a:r>
              <a:rPr lang="de-DE" sz="1400" dirty="0" smtClean="0"/>
              <a:t>diese </a:t>
            </a:r>
            <a:r>
              <a:rPr lang="de-DE" sz="1400" dirty="0"/>
              <a:t>für andere zur Verfügung </a:t>
            </a:r>
            <a:r>
              <a:rPr lang="de-DE" sz="1400" dirty="0" smtClean="0"/>
              <a:t>gestellt </a:t>
            </a:r>
            <a:r>
              <a:rPr lang="de-DE" sz="1400" dirty="0"/>
              <a:t>werden. Bitte </a:t>
            </a:r>
            <a:r>
              <a:rPr lang="de-DE" sz="1400" dirty="0" smtClean="0"/>
              <a:t>berücksichtigen Sie </a:t>
            </a:r>
            <a:r>
              <a:rPr lang="de-DE" sz="1400" dirty="0"/>
              <a:t>dabei auch - sofern vorhanden - die in </a:t>
            </a:r>
            <a:r>
              <a:rPr lang="de-DE" sz="1400" dirty="0" smtClean="0"/>
              <a:t>Ihrer Fachdisziplin </a:t>
            </a:r>
            <a:r>
              <a:rPr lang="de-DE" sz="1400" dirty="0"/>
              <a:t>existierenden Standards und die Angebote </a:t>
            </a:r>
            <a:r>
              <a:rPr lang="de-DE" sz="1400" dirty="0" smtClean="0"/>
              <a:t>existierender </a:t>
            </a:r>
            <a:r>
              <a:rPr lang="de-DE" sz="1400" dirty="0"/>
              <a:t>Datenrepositorien oder </a:t>
            </a:r>
            <a:r>
              <a:rPr lang="de-DE" sz="1400" dirty="0" smtClean="0"/>
              <a:t>Archive</a:t>
            </a:r>
            <a:r>
              <a:rPr lang="de-DE" sz="1400" dirty="0"/>
              <a:t>. […]“ </a:t>
            </a:r>
            <a:endParaRPr lang="de-DE" sz="1400" dirty="0" smtClean="0"/>
          </a:p>
          <a:p>
            <a:pPr marL="0" indent="0">
              <a:spcBef>
                <a:spcPts val="0"/>
              </a:spcBef>
              <a:buNone/>
            </a:pPr>
            <a:endParaRPr lang="de-DE" sz="1400" dirty="0"/>
          </a:p>
          <a:p>
            <a:pPr>
              <a:spcBef>
                <a:spcPts val="0"/>
              </a:spcBef>
              <a:buFont typeface="Arial" panose="020B0604020202020204" pitchFamily="34" charset="0"/>
              <a:buChar char="•"/>
            </a:pPr>
            <a:endParaRPr lang="de-DE" sz="1200" dirty="0"/>
          </a:p>
          <a:p>
            <a:pPr marL="0" lvl="0" indent="0">
              <a:spcBef>
                <a:spcPts val="0"/>
              </a:spcBef>
              <a:buClr>
                <a:srgbClr val="FF7900"/>
              </a:buClr>
              <a:buNone/>
            </a:pPr>
            <a:r>
              <a:rPr lang="de-DE" sz="2000" dirty="0" smtClean="0">
                <a:solidFill>
                  <a:srgbClr val="003359"/>
                </a:solidFill>
              </a:rPr>
              <a:t>Europäische </a:t>
            </a:r>
            <a:r>
              <a:rPr lang="de-DE" sz="2000" dirty="0">
                <a:solidFill>
                  <a:srgbClr val="003359"/>
                </a:solidFill>
              </a:rPr>
              <a:t>Kommission: </a:t>
            </a:r>
            <a:r>
              <a:rPr lang="de-DE" sz="2000" dirty="0">
                <a:solidFill>
                  <a:srgbClr val="003359"/>
                </a:solidFill>
                <a:hlinkClick r:id="rId3"/>
              </a:rPr>
              <a:t>Guidelines on Data </a:t>
            </a:r>
            <a:r>
              <a:rPr lang="de-DE" sz="2000" dirty="0" smtClean="0">
                <a:solidFill>
                  <a:srgbClr val="003359"/>
                </a:solidFill>
                <a:hlinkClick r:id="rId3"/>
              </a:rPr>
              <a:t>Management </a:t>
            </a:r>
            <a:r>
              <a:rPr lang="de-DE" sz="2000" dirty="0">
                <a:solidFill>
                  <a:srgbClr val="003359"/>
                </a:solidFill>
                <a:hlinkClick r:id="rId3"/>
              </a:rPr>
              <a:t>in Horizon 2020</a:t>
            </a:r>
            <a:r>
              <a:rPr lang="de-DE" sz="2000" dirty="0">
                <a:solidFill>
                  <a:srgbClr val="003359"/>
                </a:solidFill>
              </a:rPr>
              <a:t> (2016</a:t>
            </a:r>
            <a:r>
              <a:rPr lang="de-DE" sz="2000" dirty="0" smtClean="0">
                <a:solidFill>
                  <a:srgbClr val="003359"/>
                </a:solidFill>
              </a:rPr>
              <a:t>)</a:t>
            </a:r>
            <a:endParaRPr lang="de-DE" sz="1400" dirty="0">
              <a:solidFill>
                <a:srgbClr val="003359"/>
              </a:solidFill>
            </a:endParaRPr>
          </a:p>
          <a:p>
            <a:pPr marL="0" lvl="0" indent="0">
              <a:spcBef>
                <a:spcPts val="0"/>
              </a:spcBef>
              <a:buNone/>
            </a:pPr>
            <a:r>
              <a:rPr lang="de-DE" sz="1400" dirty="0" smtClean="0">
                <a:solidFill>
                  <a:srgbClr val="003359"/>
                </a:solidFill>
              </a:rPr>
              <a:t>Open </a:t>
            </a:r>
            <a:r>
              <a:rPr lang="de-DE" sz="1400" dirty="0">
                <a:solidFill>
                  <a:srgbClr val="003359"/>
                </a:solidFill>
              </a:rPr>
              <a:t>Data Mandat: 100% Open Data in allen Programmbereichen ab 01.01.2017, </a:t>
            </a:r>
            <a:r>
              <a:rPr lang="de-DE" sz="1400" dirty="0" smtClean="0">
                <a:solidFill>
                  <a:srgbClr val="003359"/>
                </a:solidFill>
              </a:rPr>
              <a:t>Datenmanagement-Plan </a:t>
            </a:r>
            <a:r>
              <a:rPr lang="de-DE" sz="1400" dirty="0">
                <a:solidFill>
                  <a:srgbClr val="003359"/>
                </a:solidFill>
              </a:rPr>
              <a:t>obligatorisch, Opt-Out </a:t>
            </a:r>
            <a:r>
              <a:rPr lang="de-DE" sz="1400" dirty="0" smtClean="0">
                <a:solidFill>
                  <a:srgbClr val="003359"/>
                </a:solidFill>
              </a:rPr>
              <a:t>möglich</a:t>
            </a:r>
          </a:p>
          <a:p>
            <a:pPr marL="0" lvl="0" indent="0">
              <a:spcBef>
                <a:spcPts val="0"/>
              </a:spcBef>
              <a:buNone/>
            </a:pPr>
            <a:endParaRPr lang="de-DE" sz="1400" dirty="0">
              <a:solidFill>
                <a:srgbClr val="003359"/>
              </a:solidFill>
            </a:endParaRPr>
          </a:p>
          <a:p>
            <a:pPr marL="0" lvl="0" indent="0">
              <a:spcBef>
                <a:spcPts val="0"/>
              </a:spcBef>
              <a:buNone/>
            </a:pPr>
            <a:endParaRPr lang="de-DE" sz="1400" dirty="0" smtClean="0">
              <a:solidFill>
                <a:srgbClr val="003359"/>
              </a:solidFill>
            </a:endParaRPr>
          </a:p>
          <a:p>
            <a:pPr marL="0" lvl="0" indent="0">
              <a:spcBef>
                <a:spcPts val="0"/>
              </a:spcBef>
              <a:buNone/>
            </a:pPr>
            <a:r>
              <a:rPr lang="de-DE" sz="2000" dirty="0" smtClean="0">
                <a:solidFill>
                  <a:srgbClr val="003359"/>
                </a:solidFill>
              </a:rPr>
              <a:t>TU Ilmenau: </a:t>
            </a:r>
            <a:r>
              <a:rPr lang="de-DE" sz="2000" dirty="0" smtClean="0">
                <a:solidFill>
                  <a:srgbClr val="003359"/>
                </a:solidFill>
                <a:hlinkClick r:id="rId4"/>
              </a:rPr>
              <a:t>Leitlinie zum Umgang mit Forschungsdaten</a:t>
            </a:r>
            <a:r>
              <a:rPr lang="de-DE" sz="2000" dirty="0" smtClean="0">
                <a:solidFill>
                  <a:srgbClr val="003359"/>
                </a:solidFill>
              </a:rPr>
              <a:t> (2020)</a:t>
            </a:r>
          </a:p>
          <a:p>
            <a:pPr marL="0" lvl="0" indent="0">
              <a:spcBef>
                <a:spcPts val="0"/>
              </a:spcBef>
              <a:buNone/>
            </a:pPr>
            <a:r>
              <a:rPr lang="de-DE" sz="1400" dirty="0" smtClean="0">
                <a:solidFill>
                  <a:srgbClr val="003359"/>
                </a:solidFill>
              </a:rPr>
              <a:t>Einhaltung der FAIR-Prinzipien, Open Data wo möglich</a:t>
            </a:r>
            <a:endParaRPr lang="de-DE" sz="1400" dirty="0">
              <a:solidFill>
                <a:srgbClr val="003359"/>
              </a:solidFill>
            </a:endParaRPr>
          </a:p>
          <a:p>
            <a:pPr marL="0" indent="0">
              <a:spcBef>
                <a:spcPts val="0"/>
              </a:spcBef>
              <a:buNone/>
            </a:pPr>
            <a:endParaRPr lang="de-DE" sz="1200" dirty="0" smtClean="0"/>
          </a:p>
          <a:p>
            <a:pPr marL="0" indent="0">
              <a:spcBef>
                <a:spcPts val="0"/>
              </a:spcBef>
              <a:buNone/>
            </a:pPr>
            <a:endParaRPr lang="de-DE" sz="1200" dirty="0" smtClean="0"/>
          </a:p>
          <a:p>
            <a:pPr marL="0" indent="0">
              <a:spcBef>
                <a:spcPts val="0"/>
              </a:spcBef>
              <a:buNone/>
            </a:pPr>
            <a:r>
              <a:rPr lang="de-DE" sz="2000" dirty="0"/>
              <a:t/>
            </a:r>
            <a:br>
              <a:rPr lang="de-DE" sz="2000" dirty="0"/>
            </a:br>
            <a:endParaRPr lang="de-DE" sz="2000" dirty="0" smtClean="0"/>
          </a:p>
        </p:txBody>
      </p:sp>
    </p:spTree>
    <p:extLst>
      <p:ext uri="{BB962C8B-B14F-4D97-AF65-F5344CB8AC3E}">
        <p14:creationId xmlns:p14="http://schemas.microsoft.com/office/powerpoint/2010/main" val="138276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r>
              <a:rPr lang="de-DE" dirty="0" smtClean="0"/>
              <a:t> </a:t>
            </a:r>
            <a:fld id="{EFC97D4C-8DDB-44B4-B504-A023093F4EF0}" type="slidenum">
              <a:rPr lang="de-DE" smtClean="0"/>
              <a:pPr>
                <a:defRPr/>
              </a:pPr>
              <a:t>42</a:t>
            </a:fld>
            <a:endParaRPr lang="de-DE" dirty="0"/>
          </a:p>
        </p:txBody>
      </p:sp>
      <p:sp>
        <p:nvSpPr>
          <p:cNvPr id="7" name="Textplatzhalter 6"/>
          <p:cNvSpPr>
            <a:spLocks noGrp="1"/>
          </p:cNvSpPr>
          <p:nvPr>
            <p:ph type="body" sz="quarter" idx="16"/>
          </p:nvPr>
        </p:nvSpPr>
        <p:spPr/>
        <p:txBody>
          <a:bodyPr/>
          <a:lstStyle/>
          <a:p>
            <a:r>
              <a:rPr lang="en-GB" dirty="0" smtClean="0"/>
              <a:t>Forschungsdaten-Policies</a:t>
            </a:r>
            <a:endParaRPr lang="en-GB" dirty="0"/>
          </a:p>
        </p:txBody>
      </p:sp>
      <p:sp>
        <p:nvSpPr>
          <p:cNvPr id="8" name="Textplatzhalter 7"/>
          <p:cNvSpPr>
            <a:spLocks noGrp="1"/>
          </p:cNvSpPr>
          <p:nvPr>
            <p:ph type="body" sz="quarter" idx="17"/>
          </p:nvPr>
        </p:nvSpPr>
        <p:spPr/>
        <p:txBody>
          <a:bodyPr/>
          <a:lstStyle/>
          <a:p>
            <a:r>
              <a:rPr lang="en-GB" dirty="0" smtClean="0"/>
              <a:t>Wichtige Policies</a:t>
            </a:r>
            <a:endParaRPr lang="en-GB" dirty="0"/>
          </a:p>
        </p:txBody>
      </p:sp>
      <p:sp>
        <p:nvSpPr>
          <p:cNvPr id="6" name="Inhaltsplatzhalter 5"/>
          <p:cNvSpPr>
            <a:spLocks noGrp="1"/>
          </p:cNvSpPr>
          <p:nvPr>
            <p:ph idx="4294967295"/>
          </p:nvPr>
        </p:nvSpPr>
        <p:spPr>
          <a:xfrm>
            <a:off x="376517" y="1340586"/>
            <a:ext cx="8229600" cy="1160567"/>
          </a:xfrm>
          <a:prstGeom prst="rect">
            <a:avLst/>
          </a:prstGeom>
        </p:spPr>
        <p:txBody>
          <a:bodyPr/>
          <a:lstStyle/>
          <a:p>
            <a:pPr marL="0" indent="0">
              <a:spcBef>
                <a:spcPts val="0"/>
              </a:spcBef>
              <a:buNone/>
            </a:pPr>
            <a:endParaRPr lang="de-DE" sz="2400" dirty="0"/>
          </a:p>
          <a:p>
            <a:pPr marL="0" indent="0">
              <a:spcBef>
                <a:spcPts val="0"/>
              </a:spcBef>
              <a:buClr>
                <a:srgbClr val="FF7900"/>
              </a:buClr>
              <a:buNone/>
            </a:pPr>
            <a:r>
              <a:rPr lang="de-DE" sz="2000" dirty="0" smtClean="0"/>
              <a:t>Deutsche Forschungsgemeinschaft (DFG): </a:t>
            </a:r>
            <a:r>
              <a:rPr lang="de-DE" sz="2000" dirty="0" smtClean="0">
                <a:hlinkClick r:id="rId2"/>
              </a:rPr>
              <a:t>Leitlinien zur Sicherung guter wissenschaftlicher Praxis</a:t>
            </a:r>
            <a:r>
              <a:rPr lang="de-DE" sz="2000" dirty="0" smtClean="0"/>
              <a:t> (2019)</a:t>
            </a:r>
          </a:p>
          <a:p>
            <a:pPr marL="0" indent="0">
              <a:spcBef>
                <a:spcPts val="0"/>
              </a:spcBef>
              <a:buNone/>
            </a:pPr>
            <a:r>
              <a:rPr lang="de-DE" sz="2000" dirty="0" smtClean="0"/>
              <a:t>	</a:t>
            </a:r>
            <a:endParaRPr lang="de-DE" sz="1200" dirty="0" smtClean="0"/>
          </a:p>
          <a:p>
            <a:pPr marL="0" indent="0">
              <a:spcBef>
                <a:spcPts val="0"/>
              </a:spcBef>
              <a:buNone/>
            </a:pPr>
            <a:endParaRPr lang="de-DE" sz="1200" dirty="0" smtClean="0"/>
          </a:p>
          <a:p>
            <a:pPr marL="0" indent="0">
              <a:spcBef>
                <a:spcPts val="0"/>
              </a:spcBef>
              <a:buNone/>
            </a:pPr>
            <a:r>
              <a:rPr lang="de-DE" sz="2000" dirty="0"/>
              <a:t/>
            </a:r>
            <a:br>
              <a:rPr lang="de-DE" sz="2000" dirty="0"/>
            </a:br>
            <a:endParaRPr lang="de-DE" sz="2000" dirty="0" smtClean="0"/>
          </a:p>
          <a:p>
            <a:pPr marL="0" indent="0">
              <a:spcBef>
                <a:spcPts val="0"/>
              </a:spcBef>
              <a:buNone/>
            </a:pPr>
            <a:endParaRPr lang="de-DE" sz="1600" dirty="0"/>
          </a:p>
          <a:p>
            <a:pPr>
              <a:spcBef>
                <a:spcPts val="0"/>
              </a:spcBef>
            </a:pPr>
            <a:endParaRPr lang="de-DE" sz="1600" dirty="0"/>
          </a:p>
        </p:txBody>
      </p:sp>
      <p:pic>
        <p:nvPicPr>
          <p:cNvPr id="9" name="Grafik 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85389" y="3011166"/>
            <a:ext cx="1215169" cy="1714500"/>
          </a:xfrm>
          <a:prstGeom prst="rect">
            <a:avLst/>
          </a:prstGeom>
        </p:spPr>
      </p:pic>
      <p:sp>
        <p:nvSpPr>
          <p:cNvPr id="10" name="Textplatzhalter 3">
            <a:extLst>
              <a:ext uri="{FF2B5EF4-FFF2-40B4-BE49-F238E27FC236}">
                <a16:creationId xmlns:a16="http://schemas.microsoft.com/office/drawing/2014/main" id="{FB301092-C00D-403B-B353-3C40FD2077E2}"/>
              </a:ext>
            </a:extLst>
          </p:cNvPr>
          <p:cNvSpPr>
            <a:spLocks noGrp="1"/>
          </p:cNvSpPr>
          <p:nvPr>
            <p:ph type="body" sz="quarter" idx="4294967295"/>
          </p:nvPr>
        </p:nvSpPr>
        <p:spPr>
          <a:xfrm>
            <a:off x="468311" y="2579426"/>
            <a:ext cx="6517077" cy="2577980"/>
          </a:xfrm>
          <a:prstGeom prst="rect">
            <a:avLst/>
          </a:prstGeom>
        </p:spPr>
        <p:txBody>
          <a:bodyPr/>
          <a:lstStyle/>
          <a:p>
            <a:pPr marL="257175" indent="-257175">
              <a:buClr>
                <a:srgbClr val="003359"/>
              </a:buClr>
              <a:buFontTx/>
              <a:buChar char="-"/>
            </a:pPr>
            <a:r>
              <a:rPr lang="de-DE" sz="2000" dirty="0" smtClean="0"/>
              <a:t>in Kraft seit 01.08.2019</a:t>
            </a:r>
          </a:p>
          <a:p>
            <a:pPr marL="257175" indent="-257175">
              <a:buClr>
                <a:srgbClr val="003359"/>
              </a:buClr>
              <a:buFontTx/>
              <a:buChar char="-"/>
            </a:pPr>
            <a:r>
              <a:rPr lang="de-DE" sz="2000" dirty="0"/>
              <a:t>v</a:t>
            </a:r>
            <a:r>
              <a:rPr lang="de-DE" sz="2000" dirty="0" smtClean="0"/>
              <a:t>erbindlich umzusetzen bis 31.07.2021</a:t>
            </a:r>
          </a:p>
          <a:p>
            <a:pPr marL="257175" indent="-257175">
              <a:buClr>
                <a:srgbClr val="003359"/>
              </a:buClr>
              <a:buFontTx/>
              <a:buChar char="-"/>
            </a:pPr>
            <a:r>
              <a:rPr lang="de-DE" sz="2000" dirty="0" smtClean="0"/>
              <a:t>19 Leitlinien, davon relevant für FDM:</a:t>
            </a:r>
            <a:endParaRPr lang="de-DE" dirty="0" smtClean="0"/>
          </a:p>
          <a:p>
            <a:pPr marL="600075" lvl="1" indent="-257175">
              <a:buClr>
                <a:srgbClr val="408988"/>
              </a:buClr>
              <a:buFont typeface="Arial" panose="020B0604020202020204" pitchFamily="34" charset="0"/>
              <a:buChar char="•"/>
            </a:pPr>
            <a:r>
              <a:rPr lang="de-DE" sz="1500" dirty="0"/>
              <a:t>Leitlinie 7: Phasenübergreifende Qualitätssicherung</a:t>
            </a:r>
          </a:p>
          <a:p>
            <a:pPr marL="600075" lvl="1" indent="-257175">
              <a:buClr>
                <a:srgbClr val="408988"/>
              </a:buClr>
              <a:buFont typeface="Arial" panose="020B0604020202020204" pitchFamily="34" charset="0"/>
              <a:buChar char="•"/>
            </a:pPr>
            <a:r>
              <a:rPr lang="de-DE" sz="1500" dirty="0"/>
              <a:t>Leitlinie 10: Rechtliche und ethische Rahmenbedingungen </a:t>
            </a:r>
          </a:p>
          <a:p>
            <a:pPr marL="600075" lvl="1" indent="-257175">
              <a:buClr>
                <a:srgbClr val="408988"/>
              </a:buClr>
              <a:buFont typeface="Arial" panose="020B0604020202020204" pitchFamily="34" charset="0"/>
              <a:buChar char="•"/>
            </a:pPr>
            <a:r>
              <a:rPr lang="de-DE" sz="1500" dirty="0"/>
              <a:t>Leitlinie 11: Methoden und Standards</a:t>
            </a:r>
          </a:p>
          <a:p>
            <a:pPr marL="600075" lvl="1" indent="-257175">
              <a:buClr>
                <a:srgbClr val="408988"/>
              </a:buClr>
              <a:buFont typeface="Arial" panose="020B0604020202020204" pitchFamily="34" charset="0"/>
              <a:buChar char="•"/>
            </a:pPr>
            <a:r>
              <a:rPr lang="de-DE" sz="1500" dirty="0"/>
              <a:t>Leitlinie 12: Dokumentation</a:t>
            </a:r>
          </a:p>
          <a:p>
            <a:pPr marL="600075" lvl="1" indent="-257175">
              <a:buClr>
                <a:srgbClr val="408988"/>
              </a:buClr>
            </a:pPr>
            <a:r>
              <a:rPr lang="de-DE" sz="1500" dirty="0"/>
              <a:t>Leitlinie 13: </a:t>
            </a:r>
            <a:r>
              <a:rPr lang="de-DE" sz="1500" dirty="0" smtClean="0"/>
              <a:t>Herstellung </a:t>
            </a:r>
            <a:r>
              <a:rPr lang="de-DE" sz="1500" dirty="0"/>
              <a:t>von öffentlichem Zugang zu </a:t>
            </a:r>
            <a:r>
              <a:rPr lang="de-DE" sz="1500" dirty="0" smtClean="0"/>
              <a:t>Forschungsergebnissen </a:t>
            </a:r>
            <a:r>
              <a:rPr lang="de-DE" sz="1000" dirty="0" smtClean="0"/>
              <a:t>	</a:t>
            </a:r>
            <a:r>
              <a:rPr lang="de-DE" sz="1000" i="1" dirty="0" smtClean="0">
                <a:solidFill>
                  <a:srgbClr val="FF7900"/>
                </a:solidFill>
              </a:rPr>
              <a:t>(„Ist </a:t>
            </a:r>
            <a:r>
              <a:rPr lang="de-DE" sz="1000" i="1" dirty="0">
                <a:solidFill>
                  <a:srgbClr val="FF7900"/>
                </a:solidFill>
              </a:rPr>
              <a:t>eine Entscheidung, </a:t>
            </a:r>
            <a:r>
              <a:rPr lang="de-DE" sz="1000" i="1" dirty="0" smtClean="0">
                <a:solidFill>
                  <a:srgbClr val="FF7900"/>
                </a:solidFill>
              </a:rPr>
              <a:t>Ergebnisse </a:t>
            </a:r>
            <a:r>
              <a:rPr lang="de-DE" sz="1000" i="1" dirty="0">
                <a:solidFill>
                  <a:srgbClr val="FF7900"/>
                </a:solidFill>
              </a:rPr>
              <a:t>öffentlich zugänglich zu machen, erfolgt, beschreiben Wissenschaftlerinnen und Wissenschaftler diese vollständig und nachvollziehbar. Dazu gehört es auch, soweit dies möglich und zumutbar ist, die den Ergebnissen zugrunde liegenden Forschungsdaten, Materialien und Informationen, die angewandten Methoden sowie die eingesetzte Software verfügbar zu machen und Arbeitsabläufe umfänglich darzulegen</a:t>
            </a:r>
            <a:r>
              <a:rPr lang="de-DE" sz="1000" i="1" dirty="0" smtClean="0">
                <a:solidFill>
                  <a:srgbClr val="FF7900"/>
                </a:solidFill>
              </a:rPr>
              <a:t>.“)</a:t>
            </a:r>
            <a:endParaRPr lang="de-DE" sz="1000" i="1" dirty="0">
              <a:solidFill>
                <a:srgbClr val="FF7900"/>
              </a:solidFill>
            </a:endParaRPr>
          </a:p>
          <a:p>
            <a:pPr marL="600075" lvl="1" indent="-257175">
              <a:buClr>
                <a:srgbClr val="408988"/>
              </a:buClr>
              <a:buFont typeface="Arial" panose="020B0604020202020204" pitchFamily="34" charset="0"/>
              <a:buChar char="•"/>
            </a:pPr>
            <a:r>
              <a:rPr lang="de-DE" sz="1500" dirty="0"/>
              <a:t>Leitlinie 17: Archivierung</a:t>
            </a:r>
          </a:p>
          <a:p>
            <a:pPr marL="600075" lvl="1" indent="-257175">
              <a:buFontTx/>
              <a:buChar char="-"/>
            </a:pPr>
            <a:endParaRPr lang="de-DE" dirty="0" smtClean="0"/>
          </a:p>
          <a:p>
            <a:pPr marL="0" indent="0">
              <a:buNone/>
            </a:pPr>
            <a:endParaRPr lang="de-DE" dirty="0"/>
          </a:p>
        </p:txBody>
      </p:sp>
    </p:spTree>
    <p:extLst>
      <p:ext uri="{BB962C8B-B14F-4D97-AF65-F5344CB8AC3E}">
        <p14:creationId xmlns:p14="http://schemas.microsoft.com/office/powerpoint/2010/main" val="3120746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
                                            <p:txEl>
                                              <p:pRg st="3" end="3"/>
                                            </p:txEl>
                                          </p:spTgt>
                                        </p:tgtEl>
                                        <p:attrNameLst>
                                          <p:attrName>style.visibility</p:attrName>
                                        </p:attrNameLst>
                                      </p:cBhvr>
                                      <p:to>
                                        <p:strVal val="visible"/>
                                      </p:to>
                                    </p:set>
                                    <p:animEffect transition="in" filter="fade">
                                      <p:cBhvr>
                                        <p:cTn id="26" dur="500"/>
                                        <p:tgtEl>
                                          <p:spTgt spid="10">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Effect transition="in" filter="fade">
                                      <p:cBhvr>
                                        <p:cTn id="31" dur="500"/>
                                        <p:tgtEl>
                                          <p:spTgt spid="10">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0">
                                            <p:txEl>
                                              <p:pRg st="5" end="5"/>
                                            </p:txEl>
                                          </p:spTgt>
                                        </p:tgtEl>
                                        <p:attrNameLst>
                                          <p:attrName>style.visibility</p:attrName>
                                        </p:attrNameLst>
                                      </p:cBhvr>
                                      <p:to>
                                        <p:strVal val="visible"/>
                                      </p:to>
                                    </p:set>
                                    <p:animEffect transition="in" filter="fade">
                                      <p:cBhvr>
                                        <p:cTn id="36" dur="500"/>
                                        <p:tgtEl>
                                          <p:spTgt spid="10">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0">
                                            <p:txEl>
                                              <p:pRg st="6" end="6"/>
                                            </p:txEl>
                                          </p:spTgt>
                                        </p:tgtEl>
                                        <p:attrNameLst>
                                          <p:attrName>style.visibility</p:attrName>
                                        </p:attrNameLst>
                                      </p:cBhvr>
                                      <p:to>
                                        <p:strVal val="visible"/>
                                      </p:to>
                                    </p:set>
                                    <p:animEffect transition="in" filter="fade">
                                      <p:cBhvr>
                                        <p:cTn id="41" dur="500"/>
                                        <p:tgtEl>
                                          <p:spTgt spid="10">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0">
                                            <p:txEl>
                                              <p:pRg st="7" end="7"/>
                                            </p:txEl>
                                          </p:spTgt>
                                        </p:tgtEl>
                                        <p:attrNameLst>
                                          <p:attrName>style.visibility</p:attrName>
                                        </p:attrNameLst>
                                      </p:cBhvr>
                                      <p:to>
                                        <p:strVal val="visible"/>
                                      </p:to>
                                    </p:set>
                                    <p:animEffect transition="in" filter="fade">
                                      <p:cBhvr>
                                        <p:cTn id="46" dur="500"/>
                                        <p:tgtEl>
                                          <p:spTgt spid="10">
                                            <p:txEl>
                                              <p:pRg st="7" end="7"/>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xEl>
                                              <p:pRg st="8" end="8"/>
                                            </p:txEl>
                                          </p:spTgt>
                                        </p:tgtEl>
                                        <p:attrNameLst>
                                          <p:attrName>style.visibility</p:attrName>
                                        </p:attrNameLst>
                                      </p:cBhvr>
                                      <p:to>
                                        <p:strVal val="visible"/>
                                      </p:to>
                                    </p:set>
                                    <p:animEffect transition="in" filter="fade">
                                      <p:cBhvr>
                                        <p:cTn id="51" dur="50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r>
              <a:rPr lang="de-DE" dirty="0" smtClean="0"/>
              <a:t> </a:t>
            </a:r>
            <a:fld id="{EFC97D4C-8DDB-44B4-B504-A023093F4EF0}" type="slidenum">
              <a:rPr lang="de-DE" smtClean="0"/>
              <a:pPr>
                <a:defRPr/>
              </a:pPr>
              <a:t>43</a:t>
            </a:fld>
            <a:endParaRPr lang="de-DE" dirty="0"/>
          </a:p>
        </p:txBody>
      </p:sp>
      <p:sp>
        <p:nvSpPr>
          <p:cNvPr id="6" name="Inhaltsplatzhalter 5"/>
          <p:cNvSpPr>
            <a:spLocks noGrp="1"/>
          </p:cNvSpPr>
          <p:nvPr>
            <p:ph type="body" sz="quarter" idx="13"/>
          </p:nvPr>
        </p:nvSpPr>
        <p:spPr>
          <a:prstGeom prst="rect">
            <a:avLst/>
          </a:prstGeom>
        </p:spPr>
        <p:txBody>
          <a:bodyPr/>
          <a:lstStyle/>
          <a:p>
            <a:pPr marL="0" indent="0">
              <a:spcBef>
                <a:spcPts val="0"/>
              </a:spcBef>
              <a:buNone/>
            </a:pPr>
            <a:endParaRPr lang="de-DE" sz="2400" dirty="0"/>
          </a:p>
          <a:p>
            <a:pPr marL="342900" indent="-342900">
              <a:spcBef>
                <a:spcPts val="0"/>
              </a:spcBef>
              <a:buFont typeface="Arial" panose="020B0604020202020204" pitchFamily="34" charset="0"/>
              <a:buChar char="•"/>
            </a:pPr>
            <a:r>
              <a:rPr lang="de-DE" sz="2000" dirty="0" smtClean="0"/>
              <a:t>Sherpa Juliet (</a:t>
            </a:r>
            <a:r>
              <a:rPr lang="de-DE" sz="2000" dirty="0" smtClean="0">
                <a:hlinkClick r:id="rId2"/>
              </a:rPr>
              <a:t>https</a:t>
            </a:r>
            <a:r>
              <a:rPr lang="de-DE" sz="2000" dirty="0">
                <a:hlinkClick r:id="rId2"/>
              </a:rPr>
              <a:t>://v2.sherpa.ac.uk/juliet</a:t>
            </a:r>
            <a:r>
              <a:rPr lang="de-DE" sz="2000" dirty="0" smtClean="0">
                <a:hlinkClick r:id="rId2"/>
              </a:rPr>
              <a:t>/</a:t>
            </a:r>
            <a:r>
              <a:rPr lang="de-DE" sz="2000" dirty="0" smtClean="0"/>
              <a:t>) – Suchmaschine für Open Data Policies von Drittmittelgebern</a:t>
            </a:r>
          </a:p>
          <a:p>
            <a:pPr marL="342900" indent="-342900">
              <a:spcBef>
                <a:spcPts val="0"/>
              </a:spcBef>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smtClean="0"/>
              <a:t>Übersicht von Forschungsdaten-</a:t>
            </a:r>
            <a:r>
              <a:rPr lang="de-DE" sz="2000" dirty="0"/>
              <a:t>P</a:t>
            </a:r>
            <a:r>
              <a:rPr lang="de-DE" sz="2000" dirty="0" smtClean="0"/>
              <a:t>olicies sortiert nach institutionell, übergreifend und disziplinspezifisch</a:t>
            </a:r>
            <a:r>
              <a:rPr lang="de-DE" sz="2000" dirty="0"/>
              <a:t>: </a:t>
            </a:r>
            <a:r>
              <a:rPr lang="de-DE" sz="2000" dirty="0">
                <a:hlinkClick r:id="rId3"/>
              </a:rPr>
              <a:t>https://</a:t>
            </a:r>
            <a:r>
              <a:rPr lang="de-DE" sz="2000" dirty="0" smtClean="0">
                <a:hlinkClick r:id="rId3"/>
              </a:rPr>
              <a:t>www.forschungsdaten.org/index.php/Data_Policies</a:t>
            </a:r>
            <a:endParaRPr lang="de-DE" sz="2000" dirty="0" smtClean="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smtClean="0"/>
              <a:t>Weiterführender Artikel zum Thema</a:t>
            </a:r>
            <a:r>
              <a:rPr lang="de-DE" sz="2000" dirty="0"/>
              <a:t>: https://www.forschungsdaten.info/themen/aufbereiten-und-veroeffentlichen/leitlinien-und-policies/</a:t>
            </a:r>
            <a:endParaRPr lang="de-DE" sz="1200" dirty="0" smtClean="0"/>
          </a:p>
          <a:p>
            <a:pPr marL="171450" indent="-171450">
              <a:spcBef>
                <a:spcPts val="0"/>
              </a:spcBef>
              <a:buFont typeface="Arial" panose="020B0604020202020204" pitchFamily="34" charset="0"/>
              <a:buChar char="•"/>
            </a:pPr>
            <a:endParaRPr lang="de-DE" sz="1200" dirty="0" smtClean="0"/>
          </a:p>
          <a:p>
            <a:pPr marL="0" indent="0">
              <a:spcBef>
                <a:spcPts val="0"/>
              </a:spcBef>
              <a:buNone/>
            </a:pPr>
            <a:r>
              <a:rPr lang="de-DE" sz="2000" dirty="0"/>
              <a:t/>
            </a:r>
            <a:br>
              <a:rPr lang="de-DE" sz="2000" dirty="0"/>
            </a:br>
            <a:endParaRPr lang="de-DE" sz="2000" dirty="0" smtClean="0"/>
          </a:p>
          <a:p>
            <a:pPr marL="0" indent="0">
              <a:spcBef>
                <a:spcPts val="0"/>
              </a:spcBef>
              <a:buNone/>
            </a:pPr>
            <a:endParaRPr lang="de-DE" sz="1600" dirty="0"/>
          </a:p>
          <a:p>
            <a:pPr>
              <a:spcBef>
                <a:spcPts val="0"/>
              </a:spcBef>
            </a:pPr>
            <a:endParaRPr lang="de-DE" sz="1600" dirty="0"/>
          </a:p>
        </p:txBody>
      </p:sp>
      <p:sp>
        <p:nvSpPr>
          <p:cNvPr id="7" name="Textplatzhalter 6"/>
          <p:cNvSpPr>
            <a:spLocks noGrp="1"/>
          </p:cNvSpPr>
          <p:nvPr>
            <p:ph type="body" sz="quarter" idx="16"/>
          </p:nvPr>
        </p:nvSpPr>
        <p:spPr/>
        <p:txBody>
          <a:bodyPr/>
          <a:lstStyle/>
          <a:p>
            <a:r>
              <a:rPr lang="en-GB" dirty="0" smtClean="0"/>
              <a:t>Forschungsdaten-Policies</a:t>
            </a:r>
            <a:endParaRPr lang="en-GB" dirty="0"/>
          </a:p>
        </p:txBody>
      </p:sp>
      <p:sp>
        <p:nvSpPr>
          <p:cNvPr id="8" name="Textplatzhalter 7"/>
          <p:cNvSpPr>
            <a:spLocks noGrp="1"/>
          </p:cNvSpPr>
          <p:nvPr>
            <p:ph type="body" sz="quarter" idx="17"/>
          </p:nvPr>
        </p:nvSpPr>
        <p:spPr/>
        <p:txBody>
          <a:bodyPr/>
          <a:lstStyle/>
          <a:p>
            <a:r>
              <a:rPr lang="en-GB" dirty="0" smtClean="0"/>
              <a:t>Interessante Links&amp;Tools</a:t>
            </a:r>
            <a:endParaRPr lang="en-GB" dirty="0"/>
          </a:p>
        </p:txBody>
      </p:sp>
    </p:spTree>
    <p:extLst>
      <p:ext uri="{BB962C8B-B14F-4D97-AF65-F5344CB8AC3E}">
        <p14:creationId xmlns:p14="http://schemas.microsoft.com/office/powerpoint/2010/main" val="3272400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44</a:t>
            </a:fld>
            <a:endParaRPr lang="de-DE" dirty="0"/>
          </a:p>
        </p:txBody>
      </p:sp>
      <p:sp>
        <p:nvSpPr>
          <p:cNvPr id="2" name="Textplatzhalter 1"/>
          <p:cNvSpPr>
            <a:spLocks noGrp="1"/>
          </p:cNvSpPr>
          <p:nvPr>
            <p:ph type="body" sz="quarter" idx="13"/>
          </p:nvPr>
        </p:nvSpPr>
        <p:spPr>
          <a:xfrm>
            <a:off x="460801" y="1937150"/>
            <a:ext cx="8226000" cy="3475204"/>
          </a:xfrm>
        </p:spPr>
        <p:txBody>
          <a:bodyPr/>
          <a:lstStyle/>
          <a:p>
            <a:pPr marL="285750" indent="-285750">
              <a:lnSpc>
                <a:spcPct val="100000"/>
              </a:lnSpc>
              <a:buClr>
                <a:srgbClr val="003359"/>
              </a:buClr>
              <a:buFont typeface="Arial" panose="020B0604020202020204" pitchFamily="34" charset="0"/>
              <a:buChar char="•"/>
            </a:pPr>
            <a:r>
              <a:rPr lang="de-DE" sz="1800" dirty="0">
                <a:solidFill>
                  <a:srgbClr val="FF7900"/>
                </a:solidFill>
              </a:rPr>
              <a:t>schutzwürdig sind </a:t>
            </a:r>
            <a:r>
              <a:rPr lang="de-DE" sz="1800" dirty="0"/>
              <a:t>nach </a:t>
            </a:r>
            <a:r>
              <a:rPr lang="de-DE" sz="1800" dirty="0">
                <a:hlinkClick r:id="rId2"/>
              </a:rPr>
              <a:t>Bundesdatenschutzgesetz</a:t>
            </a:r>
            <a:r>
              <a:rPr lang="de-DE" sz="1800" dirty="0"/>
              <a:t> (BDSG neu) §3 und Art. 4 der </a:t>
            </a:r>
            <a:r>
              <a:rPr lang="de-DE" sz="1800" dirty="0">
                <a:hlinkClick r:id="rId3"/>
              </a:rPr>
              <a:t>Europäischen Datenschutzgrundverordnung </a:t>
            </a:r>
            <a:r>
              <a:rPr lang="de-DE" sz="1800" dirty="0"/>
              <a:t>(DSGVO) </a:t>
            </a:r>
            <a:r>
              <a:rPr lang="de-DE" sz="1800" dirty="0">
                <a:solidFill>
                  <a:srgbClr val="FF7900"/>
                </a:solidFill>
              </a:rPr>
              <a:t>alle personenbezogenen Daten</a:t>
            </a:r>
            <a:r>
              <a:rPr lang="de-DE" sz="1800" dirty="0"/>
              <a:t> aber </a:t>
            </a:r>
            <a:r>
              <a:rPr lang="de-DE" sz="1800" dirty="0">
                <a:solidFill>
                  <a:srgbClr val="FF7900"/>
                </a:solidFill>
              </a:rPr>
              <a:t>insbesondere</a:t>
            </a:r>
            <a:r>
              <a:rPr lang="de-DE" sz="1800" dirty="0"/>
              <a:t>: </a:t>
            </a:r>
            <a:r>
              <a:rPr lang="de-DE" sz="1800" dirty="0" smtClean="0"/>
              <a:t>Herkunft</a:t>
            </a:r>
            <a:r>
              <a:rPr lang="de-DE" sz="1800" dirty="0"/>
              <a:t>, politische Meinung, Religion, Gesundheit und </a:t>
            </a:r>
            <a:r>
              <a:rPr lang="de-DE" sz="1800" dirty="0" smtClean="0"/>
              <a:t>Sexualleben</a:t>
            </a:r>
          </a:p>
          <a:p>
            <a:pPr marL="285750" indent="-285750">
              <a:lnSpc>
                <a:spcPct val="100000"/>
              </a:lnSpc>
              <a:buClr>
                <a:srgbClr val="003359"/>
              </a:buClr>
              <a:buFont typeface="Arial" panose="020B0604020202020204" pitchFamily="34" charset="0"/>
              <a:buChar char="•"/>
            </a:pPr>
            <a:endParaRPr lang="de-DE" sz="1800" dirty="0"/>
          </a:p>
          <a:p>
            <a:pPr marL="285750" indent="-285750">
              <a:lnSpc>
                <a:spcPct val="100000"/>
              </a:lnSpc>
              <a:buClr>
                <a:srgbClr val="003359"/>
              </a:buClr>
              <a:buFont typeface="Arial" panose="020B0604020202020204" pitchFamily="34" charset="0"/>
              <a:buChar char="•"/>
            </a:pPr>
            <a:r>
              <a:rPr lang="de-DE" sz="1800" dirty="0" smtClean="0"/>
              <a:t>Bedingungen </a:t>
            </a:r>
            <a:r>
              <a:rPr lang="de-DE" sz="1800" dirty="0"/>
              <a:t>für die Nutzung: Forschungszweck, Datensparsamkeit, Datenzugriff kontrollieren</a:t>
            </a:r>
          </a:p>
          <a:p>
            <a:endParaRPr lang="en-GB" dirty="0"/>
          </a:p>
        </p:txBody>
      </p:sp>
      <p:sp>
        <p:nvSpPr>
          <p:cNvPr id="5" name="Textplatzhalter 4"/>
          <p:cNvSpPr>
            <a:spLocks noGrp="1"/>
          </p:cNvSpPr>
          <p:nvPr>
            <p:ph type="body" sz="quarter" idx="16"/>
          </p:nvPr>
        </p:nvSpPr>
        <p:spPr/>
        <p:txBody>
          <a:bodyPr/>
          <a:lstStyle/>
          <a:p>
            <a:r>
              <a:rPr lang="de-DE" dirty="0" smtClean="0"/>
              <a:t>Rechtliche Aspekte</a:t>
            </a:r>
            <a:endParaRPr lang="de-DE" dirty="0"/>
          </a:p>
        </p:txBody>
      </p:sp>
      <p:sp>
        <p:nvSpPr>
          <p:cNvPr id="6" name="Textplatzhalter 5"/>
          <p:cNvSpPr>
            <a:spLocks noGrp="1"/>
          </p:cNvSpPr>
          <p:nvPr>
            <p:ph type="body" sz="quarter" idx="17"/>
          </p:nvPr>
        </p:nvSpPr>
        <p:spPr/>
        <p:txBody>
          <a:bodyPr/>
          <a:lstStyle/>
          <a:p>
            <a:r>
              <a:rPr lang="de-DE" dirty="0" smtClean="0"/>
              <a:t>Datenschutz/Teilen personenbezogener Daten</a:t>
            </a:r>
            <a:endParaRPr lang="de-DE" dirty="0"/>
          </a:p>
        </p:txBody>
      </p:sp>
      <p:pic>
        <p:nvPicPr>
          <p:cNvPr id="11" name="Picture 2" descr="https://www.forschungsdaten.info/typo3temp/secure_downloads/68777/0/a54c3fc88fcef7f80a406d0448b56ce8976e59e5/Checkpunkte_personenbezogene_Dat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064873"/>
            <a:ext cx="5554340" cy="1761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4173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45</a:t>
            </a:fld>
            <a:endParaRPr lang="de-DE" dirty="0"/>
          </a:p>
        </p:txBody>
      </p:sp>
      <p:sp>
        <p:nvSpPr>
          <p:cNvPr id="4" name="Textplatzhalter 3"/>
          <p:cNvSpPr>
            <a:spLocks noGrp="1"/>
          </p:cNvSpPr>
          <p:nvPr>
            <p:ph type="body" sz="quarter" idx="13"/>
          </p:nvPr>
        </p:nvSpPr>
        <p:spPr>
          <a:xfrm>
            <a:off x="460801" y="1919220"/>
            <a:ext cx="8226000" cy="3475204"/>
          </a:xfrm>
        </p:spPr>
        <p:txBody>
          <a:bodyPr/>
          <a:lstStyle/>
          <a:p>
            <a:pPr marL="285750" indent="-285750">
              <a:spcBef>
                <a:spcPts val="600"/>
              </a:spcBef>
              <a:buClr>
                <a:srgbClr val="003359"/>
              </a:buClr>
              <a:buFont typeface="Arial" panose="020B0604020202020204" pitchFamily="34" charset="0"/>
              <a:buChar char="•"/>
            </a:pPr>
            <a:r>
              <a:rPr lang="de-DE" dirty="0"/>
              <a:t>Information vor Beginn der Studie/Umfrage über Verbleib der Daten und den Umgang damit</a:t>
            </a:r>
          </a:p>
          <a:p>
            <a:pPr marL="285750" indent="-285750">
              <a:spcBef>
                <a:spcPts val="600"/>
              </a:spcBef>
              <a:buClr>
                <a:srgbClr val="003359"/>
              </a:buClr>
              <a:buFont typeface="Arial" panose="020B0604020202020204" pitchFamily="34" charset="0"/>
              <a:buChar char="•"/>
            </a:pPr>
            <a:r>
              <a:rPr lang="de-DE" dirty="0"/>
              <a:t>schriftliche Einwilligung erforderlich (online mindestens per Klick)</a:t>
            </a:r>
          </a:p>
          <a:p>
            <a:pPr marL="285750" indent="-285750">
              <a:spcBef>
                <a:spcPts val="600"/>
              </a:spcBef>
              <a:buClr>
                <a:srgbClr val="003359"/>
              </a:buClr>
              <a:buFont typeface="Arial" panose="020B0604020202020204" pitchFamily="34" charset="0"/>
              <a:buChar char="•"/>
            </a:pPr>
            <a:r>
              <a:rPr lang="de-DE" dirty="0"/>
              <a:t>separate Unterschrift für Datenanalyse und Datenarchivierung erforderlich</a:t>
            </a:r>
          </a:p>
          <a:p>
            <a:pPr marL="285750" indent="-285750">
              <a:spcBef>
                <a:spcPts val="600"/>
              </a:spcBef>
              <a:buClr>
                <a:srgbClr val="003359"/>
              </a:buClr>
              <a:buFont typeface="Arial" panose="020B0604020202020204" pitchFamily="34" charset="0"/>
              <a:buChar char="•"/>
            </a:pPr>
            <a:r>
              <a:rPr lang="de-DE" dirty="0"/>
              <a:t>Muster/Templates und Empfehlungen im </a:t>
            </a:r>
            <a:r>
              <a:rPr lang="de-DE" dirty="0">
                <a:hlinkClick r:id="rId2"/>
              </a:rPr>
              <a:t>Working paper Nr. 28 des </a:t>
            </a:r>
            <a:r>
              <a:rPr lang="de-DE" dirty="0" smtClean="0">
                <a:hlinkClick r:id="rId2"/>
              </a:rPr>
              <a:t>RatSWD</a:t>
            </a:r>
            <a:endParaRPr lang="de-DE" dirty="0" smtClean="0"/>
          </a:p>
          <a:p>
            <a:pPr marL="285750" indent="-285750">
              <a:spcBef>
                <a:spcPts val="600"/>
              </a:spcBef>
              <a:buClr>
                <a:srgbClr val="003359"/>
              </a:buClr>
              <a:buFont typeface="Arial" panose="020B0604020202020204" pitchFamily="34" charset="0"/>
              <a:buChar char="•"/>
            </a:pPr>
            <a:r>
              <a:rPr lang="de-DE" dirty="0" smtClean="0"/>
              <a:t>Wenn keine Einwilligung einholbar, kann eine Veröffentlichung trotzdem möglich sein:</a:t>
            </a:r>
            <a:endParaRPr lang="de-DE" dirty="0"/>
          </a:p>
          <a:p>
            <a:pPr>
              <a:buClr>
                <a:srgbClr val="003359"/>
              </a:buClr>
            </a:pPr>
            <a:endParaRPr lang="en-GB" dirty="0"/>
          </a:p>
        </p:txBody>
      </p:sp>
      <p:sp>
        <p:nvSpPr>
          <p:cNvPr id="7" name="Textplatzhalter 6"/>
          <p:cNvSpPr>
            <a:spLocks noGrp="1"/>
          </p:cNvSpPr>
          <p:nvPr>
            <p:ph type="body" sz="quarter" idx="16"/>
          </p:nvPr>
        </p:nvSpPr>
        <p:spPr/>
        <p:txBody>
          <a:bodyPr/>
          <a:lstStyle/>
          <a:p>
            <a:r>
              <a:rPr lang="de-DE" dirty="0" smtClean="0"/>
              <a:t>Rechtliche Aspekte</a:t>
            </a:r>
            <a:endParaRPr lang="de-DE" dirty="0"/>
          </a:p>
        </p:txBody>
      </p:sp>
      <p:sp>
        <p:nvSpPr>
          <p:cNvPr id="8" name="Textplatzhalter 7"/>
          <p:cNvSpPr>
            <a:spLocks noGrp="1"/>
          </p:cNvSpPr>
          <p:nvPr>
            <p:ph type="body" sz="quarter" idx="17"/>
          </p:nvPr>
        </p:nvSpPr>
        <p:spPr/>
        <p:txBody>
          <a:bodyPr/>
          <a:lstStyle/>
          <a:p>
            <a:r>
              <a:rPr lang="de-DE" dirty="0" smtClean="0"/>
              <a:t>Datenschutz/Informierte Einwilligung</a:t>
            </a:r>
            <a:endParaRPr lang="de-DE" dirty="0"/>
          </a:p>
        </p:txBody>
      </p:sp>
      <p:graphicFrame>
        <p:nvGraphicFramePr>
          <p:cNvPr id="10" name="Inhaltsplatzhalter 10"/>
          <p:cNvGraphicFramePr>
            <a:graphicFrameLocks/>
          </p:cNvGraphicFramePr>
          <p:nvPr>
            <p:extLst>
              <p:ext uri="{D42A27DB-BD31-4B8C-83A1-F6EECF244321}">
                <p14:modId xmlns:p14="http://schemas.microsoft.com/office/powerpoint/2010/main" val="1982040080"/>
              </p:ext>
            </p:extLst>
          </p:nvPr>
        </p:nvGraphicFramePr>
        <p:xfrm>
          <a:off x="457200" y="4392706"/>
          <a:ext cx="6219732" cy="14916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3991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fld id="{EFC97D4C-8DDB-44B4-B504-A023093F4EF0}" type="slidenum">
              <a:rPr lang="de-DE" smtClean="0"/>
              <a:pPr>
                <a:defRPr/>
              </a:pPr>
              <a:t>46</a:t>
            </a:fld>
            <a:endParaRPr lang="de-DE" dirty="0"/>
          </a:p>
        </p:txBody>
      </p:sp>
      <p:sp>
        <p:nvSpPr>
          <p:cNvPr id="2" name="Textplatzhalter 1"/>
          <p:cNvSpPr>
            <a:spLocks noGrp="1"/>
          </p:cNvSpPr>
          <p:nvPr>
            <p:ph type="body" sz="quarter" idx="13"/>
          </p:nvPr>
        </p:nvSpPr>
        <p:spPr>
          <a:xfrm>
            <a:off x="417089" y="1884392"/>
            <a:ext cx="8262511" cy="3246967"/>
          </a:xfrm>
        </p:spPr>
        <p:txBody>
          <a:bodyPr/>
          <a:lstStyle/>
          <a:p>
            <a:pPr marL="298450" indent="-285750">
              <a:spcBef>
                <a:spcPts val="0"/>
              </a:spcBef>
              <a:buClr>
                <a:srgbClr val="003359"/>
              </a:buClr>
              <a:buFont typeface="Arial" panose="020B0604020202020204" pitchFamily="34" charset="0"/>
              <a:buChar char="•"/>
            </a:pPr>
            <a:r>
              <a:rPr lang="de-DE" dirty="0">
                <a:solidFill>
                  <a:srgbClr val="FF7900"/>
                </a:solidFill>
              </a:rPr>
              <a:t>wahrt Persönlichkeitsrechte des </a:t>
            </a:r>
            <a:r>
              <a:rPr lang="de-DE" dirty="0" smtClean="0">
                <a:solidFill>
                  <a:srgbClr val="FF7900"/>
                </a:solidFill>
              </a:rPr>
              <a:t>Autors/Urhebers </a:t>
            </a:r>
            <a:r>
              <a:rPr lang="de-DE" dirty="0"/>
              <a:t>wie Erstveröffentlichung, Urheberbezeichnung und Rückruf des Werkes und sichert dessen Verwertungsrechte (UrhWissG); unübertragbar</a:t>
            </a:r>
          </a:p>
          <a:p>
            <a:pPr marL="285750" indent="-285750">
              <a:spcBef>
                <a:spcPts val="0"/>
              </a:spcBef>
              <a:buClr>
                <a:srgbClr val="003359"/>
              </a:buClr>
              <a:buFont typeface="Arial" panose="020B0604020202020204" pitchFamily="34" charset="0"/>
              <a:buChar char="•"/>
            </a:pPr>
            <a:endParaRPr lang="de-DE" dirty="0"/>
          </a:p>
          <a:p>
            <a:pPr marL="298450" indent="-285750">
              <a:spcBef>
                <a:spcPts val="0"/>
              </a:spcBef>
              <a:buClr>
                <a:srgbClr val="003359"/>
              </a:buClr>
              <a:buFont typeface="Arial" panose="020B0604020202020204" pitchFamily="34" charset="0"/>
              <a:buChar char="•"/>
            </a:pPr>
            <a:r>
              <a:rPr lang="de-DE" dirty="0"/>
              <a:t>gilt nur für </a:t>
            </a:r>
            <a:r>
              <a:rPr lang="de-DE" dirty="0">
                <a:solidFill>
                  <a:srgbClr val="FF7900"/>
                </a:solidFill>
              </a:rPr>
              <a:t>persönliche geistige Schöpfungen</a:t>
            </a:r>
            <a:r>
              <a:rPr lang="de-DE" dirty="0">
                <a:sym typeface="Wingdings" panose="05000000000000000000" pitchFamily="2" charset="2"/>
              </a:rPr>
              <a:t> rein maschinell erstellte Ergebnisse sind </a:t>
            </a:r>
            <a:r>
              <a:rPr lang="de-DE" dirty="0">
                <a:solidFill>
                  <a:srgbClr val="FF7900"/>
                </a:solidFill>
              </a:rPr>
              <a:t>in der Regel NICHT schutzwürdig</a:t>
            </a:r>
          </a:p>
          <a:p>
            <a:pPr marL="298450" indent="-285750">
              <a:spcBef>
                <a:spcPts val="0"/>
              </a:spcBef>
              <a:buClr>
                <a:srgbClr val="003359"/>
              </a:buClr>
              <a:buFont typeface="Arial" panose="020B0604020202020204" pitchFamily="34" charset="0"/>
              <a:buChar char="•"/>
            </a:pPr>
            <a:endParaRPr lang="de-DE" dirty="0">
              <a:solidFill>
                <a:srgbClr val="FF7900"/>
              </a:solidFill>
            </a:endParaRPr>
          </a:p>
          <a:p>
            <a:pPr marL="298450" indent="-285750">
              <a:spcBef>
                <a:spcPts val="0"/>
              </a:spcBef>
              <a:buClr>
                <a:srgbClr val="003359"/>
              </a:buClr>
              <a:buFont typeface="Arial" panose="020B0604020202020204" pitchFamily="34" charset="0"/>
              <a:buChar char="•"/>
            </a:pPr>
            <a:r>
              <a:rPr lang="de-DE" dirty="0"/>
              <a:t>schützt Form, nicht Inhalt des Werks (bspw. eine Zeichnung, Bild, textliche Beschreibung der Daten etc.)</a:t>
            </a:r>
          </a:p>
          <a:p>
            <a:pPr marL="298450" indent="-285750">
              <a:spcBef>
                <a:spcPts val="0"/>
              </a:spcBef>
              <a:buClr>
                <a:srgbClr val="003359"/>
              </a:buClr>
              <a:buFont typeface="Arial" panose="020B0604020202020204" pitchFamily="34" charset="0"/>
              <a:buChar char="•"/>
            </a:pPr>
            <a:endParaRPr lang="de-DE" dirty="0"/>
          </a:p>
          <a:p>
            <a:pPr marL="298450" indent="-285750">
              <a:spcBef>
                <a:spcPts val="0"/>
              </a:spcBef>
              <a:buClr>
                <a:srgbClr val="003359"/>
              </a:buClr>
              <a:buFont typeface="Arial" panose="020B0604020202020204" pitchFamily="34" charset="0"/>
              <a:buChar char="•"/>
            </a:pPr>
            <a:r>
              <a:rPr lang="de-DE" dirty="0"/>
              <a:t>Datenbanken können nach EU-Richtlinie über das Urheberrecht im digitalen Binnenmarkt urheberrechtlich geschützt sein</a:t>
            </a:r>
          </a:p>
          <a:p>
            <a:pPr marL="298450" indent="-285750">
              <a:spcBef>
                <a:spcPts val="0"/>
              </a:spcBef>
              <a:buClr>
                <a:srgbClr val="003359"/>
              </a:buClr>
              <a:buFont typeface="Arial" panose="020B0604020202020204" pitchFamily="34" charset="0"/>
              <a:buChar char="•"/>
            </a:pPr>
            <a:endParaRPr lang="de-DE" dirty="0"/>
          </a:p>
          <a:p>
            <a:pPr marL="298450" indent="-285750">
              <a:spcBef>
                <a:spcPts val="0"/>
              </a:spcBef>
              <a:buClr>
                <a:srgbClr val="003359"/>
              </a:buClr>
              <a:buFont typeface="Arial" panose="020B0604020202020204" pitchFamily="34" charset="0"/>
              <a:buChar char="•"/>
            </a:pPr>
            <a:r>
              <a:rPr lang="de-DE" dirty="0"/>
              <a:t>Mehr Information: </a:t>
            </a:r>
            <a:r>
              <a:rPr lang="de-DE" dirty="0">
                <a:hlinkClick r:id="rId2"/>
              </a:rPr>
              <a:t>https://www.forschungsdaten.info/themen/rechte-und-pflichten/rechtssichere-nachnutzung-von-forschungsdaten-banken/</a:t>
            </a:r>
            <a:endParaRPr lang="de-DE" dirty="0"/>
          </a:p>
          <a:p>
            <a:pPr>
              <a:spcBef>
                <a:spcPts val="0"/>
              </a:spcBef>
            </a:pPr>
            <a:endParaRPr lang="de-DE" dirty="0"/>
          </a:p>
          <a:p>
            <a:endParaRPr lang="en-GB" dirty="0"/>
          </a:p>
        </p:txBody>
      </p:sp>
      <p:sp>
        <p:nvSpPr>
          <p:cNvPr id="5" name="Textplatzhalter 4"/>
          <p:cNvSpPr>
            <a:spLocks noGrp="1"/>
          </p:cNvSpPr>
          <p:nvPr>
            <p:ph type="body" sz="quarter" idx="16"/>
          </p:nvPr>
        </p:nvSpPr>
        <p:spPr/>
        <p:txBody>
          <a:bodyPr/>
          <a:lstStyle/>
          <a:p>
            <a:r>
              <a:rPr lang="de-DE" dirty="0" smtClean="0"/>
              <a:t>Rechtliche Aspekte</a:t>
            </a:r>
            <a:endParaRPr lang="de-DE" dirty="0"/>
          </a:p>
        </p:txBody>
      </p:sp>
      <p:sp>
        <p:nvSpPr>
          <p:cNvPr id="6" name="Textplatzhalter 5"/>
          <p:cNvSpPr>
            <a:spLocks noGrp="1"/>
          </p:cNvSpPr>
          <p:nvPr>
            <p:ph type="body" sz="quarter" idx="17"/>
          </p:nvPr>
        </p:nvSpPr>
        <p:spPr/>
        <p:txBody>
          <a:bodyPr/>
          <a:lstStyle/>
          <a:p>
            <a:r>
              <a:rPr lang="en-GB" dirty="0" smtClean="0"/>
              <a:t>Urheberrecht</a:t>
            </a:r>
            <a:endParaRPr lang="en-GB" dirty="0"/>
          </a:p>
        </p:txBody>
      </p:sp>
    </p:spTree>
    <p:extLst>
      <p:ext uri="{BB962C8B-B14F-4D97-AF65-F5344CB8AC3E}">
        <p14:creationId xmlns:p14="http://schemas.microsoft.com/office/powerpoint/2010/main" val="1710342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Lizenzen</a:t>
            </a:r>
            <a:endParaRPr lang="de-DE" dirty="0"/>
          </a:p>
        </p:txBody>
      </p:sp>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47</a:t>
            </a:fld>
            <a:endParaRPr lang="de-DE" dirty="0"/>
          </a:p>
        </p:txBody>
      </p:sp>
      <p:sp>
        <p:nvSpPr>
          <p:cNvPr id="17" name="Textfeld 16"/>
          <p:cNvSpPr txBox="1"/>
          <p:nvPr/>
        </p:nvSpPr>
        <p:spPr>
          <a:xfrm>
            <a:off x="827584" y="1259552"/>
            <a:ext cx="7859216" cy="4816703"/>
          </a:xfrm>
          <a:prstGeom prst="rect">
            <a:avLst/>
          </a:prstGeom>
          <a:noFill/>
        </p:spPr>
        <p:txBody>
          <a:bodyPr wrap="square" rtlCol="0">
            <a:spAutoFit/>
          </a:bodyPr>
          <a:lstStyle/>
          <a:p>
            <a:pPr marL="342900" indent="-342900">
              <a:spcBef>
                <a:spcPts val="600"/>
              </a:spcBef>
              <a:spcAft>
                <a:spcPts val="600"/>
              </a:spcAft>
              <a:buClr>
                <a:srgbClr val="003359"/>
              </a:buClr>
              <a:buFont typeface="Arial" panose="020B0604020202020204" pitchFamily="34" charset="0"/>
              <a:buChar char="•"/>
            </a:pPr>
            <a:r>
              <a:rPr lang="de-DE" dirty="0" smtClean="0"/>
              <a:t>Vertrag, der die Nachnutzungsbedingungen für geistiges Eigentum regelt</a:t>
            </a:r>
          </a:p>
          <a:p>
            <a:pPr marL="342900" indent="-342900">
              <a:spcBef>
                <a:spcPts val="600"/>
              </a:spcBef>
              <a:spcAft>
                <a:spcPts val="600"/>
              </a:spcAft>
              <a:buClr>
                <a:srgbClr val="003359"/>
              </a:buClr>
              <a:buFont typeface="Arial" panose="020B0604020202020204" pitchFamily="34" charset="0"/>
              <a:buChar char="•"/>
            </a:pPr>
            <a:r>
              <a:rPr lang="de-DE" dirty="0" smtClean="0"/>
              <a:t>Achtung: prüfen ob die eigenen Daten überhaupt schutzwürdig sind, sonst Gefahr des Lizenzbetrugs</a:t>
            </a:r>
          </a:p>
          <a:p>
            <a:pPr marL="342900" indent="-342900">
              <a:spcBef>
                <a:spcPts val="600"/>
              </a:spcBef>
              <a:spcAft>
                <a:spcPts val="600"/>
              </a:spcAft>
              <a:buClr>
                <a:srgbClr val="003359"/>
              </a:buClr>
              <a:buFont typeface="Arial" panose="020B0604020202020204" pitchFamily="34" charset="0"/>
              <a:buChar char="•"/>
            </a:pPr>
            <a:r>
              <a:rPr lang="de-DE" dirty="0" smtClean="0"/>
              <a:t>Standardlizenz-Systeme: </a:t>
            </a:r>
            <a:r>
              <a:rPr lang="de-DE" dirty="0" smtClean="0">
                <a:solidFill>
                  <a:srgbClr val="FF7900"/>
                </a:solidFill>
              </a:rPr>
              <a:t>Creative Commons</a:t>
            </a:r>
            <a:r>
              <a:rPr lang="de-DE" dirty="0" smtClean="0"/>
              <a:t>, </a:t>
            </a:r>
            <a:r>
              <a:rPr lang="de-DE" dirty="0" smtClean="0">
                <a:solidFill>
                  <a:srgbClr val="FF7900"/>
                </a:solidFill>
              </a:rPr>
              <a:t>GNU</a:t>
            </a:r>
            <a:r>
              <a:rPr lang="de-DE" dirty="0" smtClean="0"/>
              <a:t> General Public License (Software), </a:t>
            </a:r>
            <a:r>
              <a:rPr lang="de-DE" dirty="0" smtClean="0">
                <a:solidFill>
                  <a:srgbClr val="FF7900"/>
                </a:solidFill>
              </a:rPr>
              <a:t>Apache</a:t>
            </a:r>
            <a:r>
              <a:rPr lang="de-DE" dirty="0" smtClean="0"/>
              <a:t> (Software) Open Data Commons (Datensammlungen)</a:t>
            </a:r>
          </a:p>
          <a:p>
            <a:pPr marL="342900" indent="-342900">
              <a:spcBef>
                <a:spcPts val="600"/>
              </a:spcBef>
              <a:spcAft>
                <a:spcPts val="600"/>
              </a:spcAft>
              <a:buClr>
                <a:srgbClr val="003359"/>
              </a:buClr>
              <a:buFont typeface="Arial" panose="020B0604020202020204" pitchFamily="34" charset="0"/>
              <a:buChar char="•"/>
            </a:pPr>
            <a:r>
              <a:rPr lang="de-DE" dirty="0"/>
              <a:t>b</a:t>
            </a:r>
            <a:r>
              <a:rPr lang="de-DE" dirty="0" smtClean="0"/>
              <a:t>ewusst wählen: </a:t>
            </a:r>
            <a:r>
              <a:rPr lang="de-DE" dirty="0" smtClean="0">
                <a:solidFill>
                  <a:srgbClr val="FF7900"/>
                </a:solidFill>
              </a:rPr>
              <a:t>copy-left</a:t>
            </a:r>
            <a:r>
              <a:rPr lang="de-DE" dirty="0" smtClean="0"/>
              <a:t> (bspw. GPL, CC-SA) vs. </a:t>
            </a:r>
            <a:r>
              <a:rPr lang="de-DE" dirty="0" smtClean="0">
                <a:solidFill>
                  <a:srgbClr val="FF7900"/>
                </a:solidFill>
              </a:rPr>
              <a:t>permissive </a:t>
            </a:r>
            <a:r>
              <a:rPr lang="de-DE" dirty="0" smtClean="0">
                <a:solidFill>
                  <a:srgbClr val="003359"/>
                </a:solidFill>
              </a:rPr>
              <a:t>(bspw. </a:t>
            </a:r>
            <a:r>
              <a:rPr lang="de-DE" dirty="0" smtClean="0"/>
              <a:t>CC0, </a:t>
            </a:r>
            <a:r>
              <a:rPr lang="de-DE" dirty="0"/>
              <a:t>MIT, BDS) vs.</a:t>
            </a:r>
            <a:r>
              <a:rPr lang="de-DE" dirty="0" smtClean="0">
                <a:solidFill>
                  <a:srgbClr val="FF7900"/>
                </a:solidFill>
              </a:rPr>
              <a:t> copyright</a:t>
            </a:r>
            <a:r>
              <a:rPr lang="de-DE" dirty="0" smtClean="0"/>
              <a:t> Lizenz (bspw. CC-ND)</a:t>
            </a:r>
          </a:p>
          <a:p>
            <a:pPr marL="342900" indent="-342900">
              <a:spcBef>
                <a:spcPts val="600"/>
              </a:spcBef>
              <a:spcAft>
                <a:spcPts val="600"/>
              </a:spcAft>
              <a:buClr>
                <a:srgbClr val="003359"/>
              </a:buClr>
              <a:buFont typeface="Arial" panose="020B0604020202020204" pitchFamily="34" charset="0"/>
              <a:buChar char="•"/>
            </a:pPr>
            <a:r>
              <a:rPr lang="de-DE" dirty="0" smtClean="0"/>
              <a:t>nicht schutzwürdige Daten kennzeichnen mit diesem Symbol:</a:t>
            </a:r>
          </a:p>
          <a:p>
            <a:pPr marL="342900" indent="-342900">
              <a:spcBef>
                <a:spcPts val="600"/>
              </a:spcBef>
              <a:spcAft>
                <a:spcPts val="600"/>
              </a:spcAft>
              <a:buClr>
                <a:srgbClr val="003359"/>
              </a:buClr>
              <a:buFont typeface="Arial" panose="020B0604020202020204" pitchFamily="34" charset="0"/>
              <a:buChar char="•"/>
            </a:pPr>
            <a:r>
              <a:rPr lang="de-DE" dirty="0" smtClean="0"/>
              <a:t>Sich klar machen</a:t>
            </a:r>
            <a:r>
              <a:rPr lang="de-DE" dirty="0" smtClean="0">
                <a:solidFill>
                  <a:srgbClr val="FF7900"/>
                </a:solidFill>
              </a:rPr>
              <a:t>: Lizenzen sind</a:t>
            </a:r>
            <a:r>
              <a:rPr lang="de-DE" dirty="0" smtClean="0"/>
              <a:t> nicht das beste Mittel um zitiert zu werden, sondern sogar </a:t>
            </a:r>
            <a:r>
              <a:rPr lang="de-DE" dirty="0" smtClean="0">
                <a:solidFill>
                  <a:srgbClr val="FF7900"/>
                </a:solidFill>
              </a:rPr>
              <a:t>oftmals Hindernis für die Nachnutzung! </a:t>
            </a:r>
            <a:r>
              <a:rPr lang="de-DE" dirty="0" smtClean="0"/>
              <a:t>– </a:t>
            </a:r>
            <a:r>
              <a:rPr lang="de-DE" dirty="0" smtClean="0">
                <a:solidFill>
                  <a:srgbClr val="FF7900"/>
                </a:solidFill>
              </a:rPr>
              <a:t>Empfehlung</a:t>
            </a:r>
            <a:r>
              <a:rPr lang="de-DE" dirty="0" smtClean="0"/>
              <a:t> allgemein: </a:t>
            </a:r>
            <a:r>
              <a:rPr lang="de-DE" dirty="0" smtClean="0">
                <a:solidFill>
                  <a:srgbClr val="FF7900"/>
                </a:solidFill>
              </a:rPr>
              <a:t>CC0/Public Domain verwenden!</a:t>
            </a:r>
          </a:p>
          <a:p>
            <a:pPr lvl="1">
              <a:buClr>
                <a:srgbClr val="003359"/>
              </a:buClr>
            </a:pPr>
            <a:endParaRPr lang="de-DE" dirty="0">
              <a:solidFill>
                <a:srgbClr val="FF7900"/>
              </a:solidFill>
            </a:endParaRPr>
          </a:p>
        </p:txBody>
      </p:sp>
      <p:pic>
        <p:nvPicPr>
          <p:cNvPr id="3" name="Grafik 2"/>
          <p:cNvPicPr>
            <a:picLocks noChangeAspect="1"/>
          </p:cNvPicPr>
          <p:nvPr/>
        </p:nvPicPr>
        <p:blipFill>
          <a:blip r:embed="rId2"/>
          <a:stretch>
            <a:fillRect/>
          </a:stretch>
        </p:blipFill>
        <p:spPr>
          <a:xfrm>
            <a:off x="7869985" y="4375930"/>
            <a:ext cx="270993" cy="270993"/>
          </a:xfrm>
          <a:prstGeom prst="rect">
            <a:avLst/>
          </a:prstGeom>
        </p:spPr>
      </p:pic>
    </p:spTree>
    <p:extLst>
      <p:ext uri="{BB962C8B-B14F-4D97-AF65-F5344CB8AC3E}">
        <p14:creationId xmlns:p14="http://schemas.microsoft.com/office/powerpoint/2010/main" val="38579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7000"/>
            <a:lum/>
          </a:blip>
          <a:srcRect/>
          <a:stretch>
            <a:fillRect l="-13000" r="-13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685800"/>
            <a:fld id="{C8083FA9-7C11-B04D-BE6F-500EF6F49D2A}" type="slidenum">
              <a:rPr lang="de-DE">
                <a:solidFill>
                  <a:srgbClr val="A5A5A5"/>
                </a:solidFill>
              </a:rPr>
              <a:pPr defTabSz="685800"/>
              <a:t>48</a:t>
            </a:fld>
            <a:endParaRPr lang="de-DE" dirty="0">
              <a:solidFill>
                <a:srgbClr val="A5A5A5"/>
              </a:solidFill>
            </a:endParaRPr>
          </a:p>
        </p:txBody>
      </p:sp>
      <p:sp>
        <p:nvSpPr>
          <p:cNvPr id="8" name="Titel 7"/>
          <p:cNvSpPr>
            <a:spLocks noGrp="1"/>
          </p:cNvSpPr>
          <p:nvPr>
            <p:ph type="title"/>
          </p:nvPr>
        </p:nvSpPr>
        <p:spPr>
          <a:xfrm>
            <a:off x="580209" y="2673864"/>
            <a:ext cx="8226000" cy="504156"/>
          </a:xfrm>
        </p:spPr>
        <p:txBody>
          <a:bodyPr>
            <a:noAutofit/>
          </a:bodyPr>
          <a:lstStyle/>
          <a:p>
            <a:pPr algn="ctr"/>
            <a:r>
              <a:rPr lang="de-DE" sz="4800" dirty="0" smtClean="0">
                <a:solidFill>
                  <a:srgbClr val="003359"/>
                </a:solidFill>
              </a:rPr>
              <a:t>Mehr Info</a:t>
            </a:r>
            <a:endParaRPr lang="de-DE" sz="4800" dirty="0">
              <a:solidFill>
                <a:srgbClr val="003359"/>
              </a:solidFill>
            </a:endParaRPr>
          </a:p>
        </p:txBody>
      </p:sp>
      <p:sp>
        <p:nvSpPr>
          <p:cNvPr id="7" name="Fußzeilenplatzhalter 6"/>
          <p:cNvSpPr>
            <a:spLocks noGrp="1"/>
          </p:cNvSpPr>
          <p:nvPr>
            <p:ph type="ftr" sz="quarter" idx="4294967295"/>
          </p:nvPr>
        </p:nvSpPr>
        <p:spPr>
          <a:xfrm>
            <a:off x="1246096" y="6350019"/>
            <a:ext cx="5868988" cy="274638"/>
          </a:xfrm>
        </p:spPr>
        <p:txBody>
          <a:bodyPr/>
          <a:lstStyle/>
          <a:p>
            <a:pPr defTabSz="685800"/>
            <a:r>
              <a:rPr lang="de-DE" dirty="0" smtClean="0">
                <a:solidFill>
                  <a:srgbClr val="A5A5A5"/>
                </a:solidFill>
                <a:latin typeface="Arial" panose="020B0604020202020204"/>
              </a:rPr>
              <a:t>RDA-DE 2020</a:t>
            </a:r>
            <a:endParaRPr lang="de-DE" dirty="0">
              <a:solidFill>
                <a:srgbClr val="A5A5A5"/>
              </a:solidFill>
              <a:latin typeface="Arial" panose="020B0604020202020204"/>
            </a:endParaRPr>
          </a:p>
          <a:p>
            <a:pPr defTabSz="685800"/>
            <a:endParaRPr lang="de-DE" dirty="0">
              <a:solidFill>
                <a:srgbClr val="A5A5A5"/>
              </a:solidFill>
              <a:latin typeface="Arial" panose="020B0604020202020204"/>
            </a:endParaRPr>
          </a:p>
        </p:txBody>
      </p:sp>
    </p:spTree>
    <p:extLst>
      <p:ext uri="{BB962C8B-B14F-4D97-AF65-F5344CB8AC3E}">
        <p14:creationId xmlns:p14="http://schemas.microsoft.com/office/powerpoint/2010/main" val="33901320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pPr>
              <a:defRPr/>
            </a:pPr>
            <a:fld id="{EFC97D4C-8DDB-44B4-B504-A023093F4EF0}" type="slidenum">
              <a:rPr lang="de-DE" smtClean="0"/>
              <a:pPr>
                <a:defRPr/>
              </a:pPr>
              <a:t>49</a:t>
            </a:fld>
            <a:endParaRPr lang="de-DE" dirty="0"/>
          </a:p>
        </p:txBody>
      </p:sp>
      <p:sp>
        <p:nvSpPr>
          <p:cNvPr id="9" name="Textplatzhalter 8"/>
          <p:cNvSpPr>
            <a:spLocks noGrp="1"/>
          </p:cNvSpPr>
          <p:nvPr>
            <p:ph type="body" sz="quarter" idx="13"/>
          </p:nvPr>
        </p:nvSpPr>
        <p:spPr>
          <a:xfrm>
            <a:off x="431801" y="2180167"/>
            <a:ext cx="6100974" cy="1665969"/>
          </a:xfrm>
        </p:spPr>
        <p:txBody>
          <a:bodyPr/>
          <a:lstStyle/>
          <a:p>
            <a:pPr marL="12700" indent="0">
              <a:buNone/>
            </a:pPr>
            <a:r>
              <a:rPr lang="de-DE" sz="2000" dirty="0"/>
              <a:t>FDM-Mailingliste mit Neuigkeiten zu Events, Kursen, Fördermöglichkeiten etc.: </a:t>
            </a:r>
            <a:r>
              <a:rPr lang="de-DE" sz="2000" dirty="0">
                <a:hlinkClick r:id="rId2"/>
              </a:rPr>
              <a:t>https://lists.tu-ilmenau.de/mailman/listinfo/fdm-list</a:t>
            </a:r>
            <a:endParaRPr lang="de-DE" sz="2000" dirty="0"/>
          </a:p>
          <a:p>
            <a:endParaRPr lang="en-GB" dirty="0"/>
          </a:p>
        </p:txBody>
      </p:sp>
      <p:sp>
        <p:nvSpPr>
          <p:cNvPr id="7" name="Textplatzhalter 6"/>
          <p:cNvSpPr>
            <a:spLocks noGrp="1"/>
          </p:cNvSpPr>
          <p:nvPr>
            <p:ph type="body" sz="quarter" idx="16"/>
          </p:nvPr>
        </p:nvSpPr>
        <p:spPr/>
        <p:txBody>
          <a:bodyPr/>
          <a:lstStyle/>
          <a:p>
            <a:r>
              <a:rPr lang="en-GB" dirty="0" smtClean="0"/>
              <a:t>Mehr Info</a:t>
            </a:r>
            <a:endParaRPr lang="en-GB" dirty="0"/>
          </a:p>
        </p:txBody>
      </p:sp>
      <p:sp>
        <p:nvSpPr>
          <p:cNvPr id="8" name="Textplatzhalter 7"/>
          <p:cNvSpPr>
            <a:spLocks noGrp="1"/>
          </p:cNvSpPr>
          <p:nvPr>
            <p:ph type="body" sz="quarter" idx="17"/>
          </p:nvPr>
        </p:nvSpPr>
        <p:spPr/>
        <p:txBody>
          <a:bodyPr/>
          <a:lstStyle/>
          <a:p>
            <a:r>
              <a:rPr lang="en-GB" dirty="0" smtClean="0"/>
              <a:t>An der TU Ilmenau</a:t>
            </a:r>
            <a:endParaRPr lang="en-GB" dirty="0"/>
          </a:p>
        </p:txBody>
      </p:sp>
      <p:pic>
        <p:nvPicPr>
          <p:cNvPr id="11" name="Grafik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3480" y="3429000"/>
            <a:ext cx="5011146" cy="2393438"/>
          </a:xfrm>
          <a:prstGeom prst="rect">
            <a:avLst/>
          </a:prstGeom>
        </p:spPr>
      </p:pic>
    </p:spTree>
    <p:extLst>
      <p:ext uri="{BB962C8B-B14F-4D97-AF65-F5344CB8AC3E}">
        <p14:creationId xmlns:p14="http://schemas.microsoft.com/office/powerpoint/2010/main" val="24167348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smtClean="0"/>
              <a:t>Was Sie erwartet</a:t>
            </a:r>
            <a:endParaRPr lang="de-DE" dirty="0"/>
          </a:p>
        </p:txBody>
      </p:sp>
      <p:sp>
        <p:nvSpPr>
          <p:cNvPr id="2" name="Foliennummernplatzhalter 1"/>
          <p:cNvSpPr>
            <a:spLocks noGrp="1"/>
          </p:cNvSpPr>
          <p:nvPr>
            <p:ph type="sldNum" sz="quarter" idx="12"/>
          </p:nvPr>
        </p:nvSpPr>
        <p:spPr/>
        <p:txBody>
          <a:bodyPr/>
          <a:lstStyle/>
          <a:p>
            <a:fld id="{A6467279-1C4C-D949-8120-26D4D3C331E6}" type="slidenum">
              <a:rPr lang="de-DE" smtClean="0"/>
              <a:t>5</a:t>
            </a:fld>
            <a:endParaRPr lang="de-DE" dirty="0"/>
          </a:p>
        </p:txBody>
      </p:sp>
      <p:sp>
        <p:nvSpPr>
          <p:cNvPr id="9" name="Untertitel 8"/>
          <p:cNvSpPr>
            <a:spLocks noGrp="1"/>
          </p:cNvSpPr>
          <p:nvPr>
            <p:ph type="subTitle" idx="13"/>
          </p:nvPr>
        </p:nvSpPr>
        <p:spPr/>
        <p:txBody>
          <a:bodyPr/>
          <a:lstStyle/>
          <a:p>
            <a:r>
              <a:rPr lang="de-DE" dirty="0" smtClean="0"/>
              <a:t>Der Weg zum Grundlagenwissen Datenpublikation</a:t>
            </a:r>
            <a:endParaRPr lang="de-DE" dirty="0"/>
          </a:p>
        </p:txBody>
      </p:sp>
      <p:sp>
        <p:nvSpPr>
          <p:cNvPr id="10" name="Textplatzhalter 9"/>
          <p:cNvSpPr>
            <a:spLocks noGrp="1"/>
          </p:cNvSpPr>
          <p:nvPr>
            <p:ph type="body" sz="quarter" idx="14"/>
          </p:nvPr>
        </p:nvSpPr>
        <p:spPr/>
        <p:txBody>
          <a:bodyPr/>
          <a:lstStyle/>
          <a:p>
            <a:pPr marL="342900" indent="-342900">
              <a:spcBef>
                <a:spcPts val="1800"/>
              </a:spcBef>
              <a:buClr>
                <a:srgbClr val="FF7900"/>
              </a:buClr>
              <a:buFont typeface="+mj-lt"/>
              <a:buAutoNum type="arabicPeriod"/>
            </a:pPr>
            <a:r>
              <a:rPr lang="de-DE" sz="2000" dirty="0" smtClean="0"/>
              <a:t>Grundbegriffe</a:t>
            </a:r>
            <a:endParaRPr lang="de-DE" sz="2000" dirty="0"/>
          </a:p>
          <a:p>
            <a:pPr marL="342900" indent="-342900">
              <a:spcBef>
                <a:spcPts val="1800"/>
              </a:spcBef>
              <a:buClr>
                <a:srgbClr val="FF7900"/>
              </a:buClr>
              <a:buFont typeface="+mj-lt"/>
              <a:buAutoNum type="arabicPeriod"/>
            </a:pPr>
            <a:r>
              <a:rPr lang="de-DE" sz="2000" dirty="0" smtClean="0"/>
              <a:t>Warum Daten publizieren?</a:t>
            </a:r>
          </a:p>
          <a:p>
            <a:pPr marL="342900" indent="-342900">
              <a:spcBef>
                <a:spcPts val="1800"/>
              </a:spcBef>
              <a:buClr>
                <a:srgbClr val="FF7900"/>
              </a:buClr>
              <a:buFont typeface="+mj-lt"/>
              <a:buAutoNum type="arabicPeriod"/>
            </a:pPr>
            <a:r>
              <a:rPr lang="de-DE" sz="2000" dirty="0" smtClean="0"/>
              <a:t>Möglichkeiten der Datenpublikation</a:t>
            </a:r>
          </a:p>
          <a:p>
            <a:pPr marL="342900" indent="-342900">
              <a:spcBef>
                <a:spcPts val="1800"/>
              </a:spcBef>
              <a:buClr>
                <a:srgbClr val="FF7900"/>
              </a:buClr>
              <a:buFont typeface="+mj-lt"/>
              <a:buAutoNum type="arabicPeriod"/>
            </a:pPr>
            <a:r>
              <a:rPr lang="de-DE" sz="2000" dirty="0" smtClean="0"/>
              <a:t>Die FAIR-Prinzipien</a:t>
            </a:r>
          </a:p>
          <a:p>
            <a:pPr marL="342900" indent="-342900">
              <a:spcBef>
                <a:spcPts val="1800"/>
              </a:spcBef>
              <a:buClr>
                <a:srgbClr val="FF7900"/>
              </a:buClr>
              <a:buFont typeface="+mj-lt"/>
              <a:buAutoNum type="arabicPeriod"/>
            </a:pPr>
            <a:r>
              <a:rPr lang="de-DE" sz="2000" dirty="0" smtClean="0"/>
              <a:t>Datendokumentation und Metadaten</a:t>
            </a:r>
            <a:endParaRPr lang="de-DE" sz="2000" dirty="0"/>
          </a:p>
          <a:p>
            <a:pPr marL="342900" indent="-342900">
              <a:spcBef>
                <a:spcPts val="1800"/>
              </a:spcBef>
              <a:buClr>
                <a:srgbClr val="FF7900"/>
              </a:buClr>
              <a:buFont typeface="+mj-lt"/>
              <a:buAutoNum type="arabicPeriod"/>
            </a:pPr>
            <a:r>
              <a:rPr lang="de-DE" sz="2000" dirty="0" smtClean="0"/>
              <a:t>Persistente Identifikation und </a:t>
            </a:r>
            <a:r>
              <a:rPr lang="de-DE" sz="2000" dirty="0"/>
              <a:t>R</a:t>
            </a:r>
            <a:r>
              <a:rPr lang="de-DE" sz="2000" dirty="0" smtClean="0"/>
              <a:t>epositorien</a:t>
            </a:r>
            <a:endParaRPr lang="de-DE" sz="2000" dirty="0"/>
          </a:p>
          <a:p>
            <a:pPr marL="342900" indent="-342900">
              <a:spcBef>
                <a:spcPts val="1800"/>
              </a:spcBef>
              <a:buClr>
                <a:srgbClr val="FF7900"/>
              </a:buClr>
              <a:buFont typeface="+mj-lt"/>
              <a:buAutoNum type="arabicPeriod"/>
            </a:pPr>
            <a:r>
              <a:rPr lang="de-DE" sz="2000" dirty="0" smtClean="0"/>
              <a:t>Rechtliche Aspekte und Lizenzen</a:t>
            </a:r>
          </a:p>
          <a:p>
            <a:pPr marL="342900" indent="-342900">
              <a:spcBef>
                <a:spcPts val="1800"/>
              </a:spcBef>
              <a:buClr>
                <a:srgbClr val="FF7900"/>
              </a:buClr>
              <a:buFont typeface="+mj-lt"/>
              <a:buAutoNum type="arabicPeriod"/>
            </a:pPr>
            <a:r>
              <a:rPr lang="de-DE" sz="2000" dirty="0" smtClean="0"/>
              <a:t>Mehr Info</a:t>
            </a:r>
          </a:p>
          <a:p>
            <a:endParaRPr lang="en-GB" dirty="0"/>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4235209" y="2688777"/>
            <a:ext cx="4183550" cy="1769914"/>
          </a:xfrm>
          <a:prstGeom prst="rect">
            <a:avLst/>
          </a:prstGeom>
        </p:spPr>
      </p:pic>
    </p:spTree>
    <p:extLst>
      <p:ext uri="{BB962C8B-B14F-4D97-AF65-F5344CB8AC3E}">
        <p14:creationId xmlns:p14="http://schemas.microsoft.com/office/powerpoint/2010/main" val="3541881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387C1B51-139F-4179-B1A3-94464737EBE9}" type="slidenum">
              <a:rPr lang="de-DE" smtClean="0"/>
              <a:pPr/>
              <a:t>50</a:t>
            </a:fld>
            <a:endParaRPr lang="de-DE" dirty="0"/>
          </a:p>
        </p:txBody>
      </p:sp>
      <p:sp>
        <p:nvSpPr>
          <p:cNvPr id="6" name="Textplatzhalter 5"/>
          <p:cNvSpPr>
            <a:spLocks noGrp="1"/>
          </p:cNvSpPr>
          <p:nvPr>
            <p:ph type="body" sz="quarter" idx="13"/>
          </p:nvPr>
        </p:nvSpPr>
        <p:spPr>
          <a:xfrm>
            <a:off x="5808099" y="2179197"/>
            <a:ext cx="2878701" cy="3475204"/>
          </a:xfrm>
        </p:spPr>
        <p:txBody>
          <a:bodyPr/>
          <a:lstStyle/>
          <a:p>
            <a:pPr marL="285750" indent="-285750">
              <a:lnSpc>
                <a:spcPct val="100000"/>
              </a:lnSpc>
              <a:spcBef>
                <a:spcPts val="600"/>
              </a:spcBef>
              <a:spcAft>
                <a:spcPts val="600"/>
              </a:spcAft>
              <a:buClr>
                <a:srgbClr val="FF7900"/>
              </a:buClr>
              <a:buFont typeface="Wingdings" panose="05000000000000000000" pitchFamily="2" charset="2"/>
              <a:buChar char="ü"/>
            </a:pPr>
            <a:r>
              <a:rPr lang="de-DE" sz="2000" dirty="0"/>
              <a:t>Thüringer FDM-News</a:t>
            </a:r>
          </a:p>
          <a:p>
            <a:pPr marL="285750" indent="-285750">
              <a:lnSpc>
                <a:spcPct val="100000"/>
              </a:lnSpc>
              <a:spcBef>
                <a:spcPts val="600"/>
              </a:spcBef>
              <a:spcAft>
                <a:spcPts val="600"/>
              </a:spcAft>
              <a:buClr>
                <a:srgbClr val="FF7900"/>
              </a:buClr>
              <a:buFont typeface="Wingdings" panose="05000000000000000000" pitchFamily="2" charset="2"/>
              <a:buChar char="ü"/>
            </a:pPr>
            <a:r>
              <a:rPr lang="de-DE" sz="2000" dirty="0"/>
              <a:t>Info-Flyer</a:t>
            </a:r>
          </a:p>
          <a:p>
            <a:pPr marL="285750" indent="-285750">
              <a:lnSpc>
                <a:spcPct val="100000"/>
              </a:lnSpc>
              <a:spcBef>
                <a:spcPts val="600"/>
              </a:spcBef>
              <a:spcAft>
                <a:spcPts val="600"/>
              </a:spcAft>
              <a:buClr>
                <a:srgbClr val="FF7900"/>
              </a:buClr>
              <a:buFont typeface="Wingdings" panose="05000000000000000000" pitchFamily="2" charset="2"/>
              <a:buChar char="ü"/>
            </a:pPr>
            <a:r>
              <a:rPr lang="de-DE" sz="2000" dirty="0"/>
              <a:t>Best Practise-Beispiele aus Thüringen</a:t>
            </a:r>
          </a:p>
          <a:p>
            <a:pPr marL="285750" indent="-285750">
              <a:lnSpc>
                <a:spcPct val="100000"/>
              </a:lnSpc>
              <a:spcBef>
                <a:spcPts val="600"/>
              </a:spcBef>
              <a:spcAft>
                <a:spcPts val="600"/>
              </a:spcAft>
              <a:buClr>
                <a:srgbClr val="FF7900"/>
              </a:buClr>
              <a:buFont typeface="Wingdings" panose="05000000000000000000" pitchFamily="2" charset="2"/>
              <a:buChar char="ü"/>
            </a:pPr>
            <a:r>
              <a:rPr lang="de-DE" sz="2000" dirty="0"/>
              <a:t>Handreichungen</a:t>
            </a:r>
          </a:p>
          <a:p>
            <a:pPr marL="285750" indent="-285750">
              <a:lnSpc>
                <a:spcPct val="100000"/>
              </a:lnSpc>
              <a:spcBef>
                <a:spcPts val="600"/>
              </a:spcBef>
              <a:spcAft>
                <a:spcPts val="600"/>
              </a:spcAft>
              <a:buClr>
                <a:srgbClr val="FF7900"/>
              </a:buClr>
              <a:buFont typeface="Wingdings" panose="05000000000000000000" pitchFamily="2" charset="2"/>
              <a:buChar char="ü"/>
            </a:pPr>
            <a:r>
              <a:rPr lang="de-DE" sz="2000" dirty="0"/>
              <a:t>Infos zu FDM-Veranstaltungen</a:t>
            </a:r>
          </a:p>
          <a:p>
            <a:endParaRPr lang="en-GB" dirty="0"/>
          </a:p>
        </p:txBody>
      </p:sp>
      <p:sp>
        <p:nvSpPr>
          <p:cNvPr id="8" name="Textplatzhalter 7"/>
          <p:cNvSpPr>
            <a:spLocks noGrp="1"/>
          </p:cNvSpPr>
          <p:nvPr>
            <p:ph type="body" sz="quarter" idx="16"/>
          </p:nvPr>
        </p:nvSpPr>
        <p:spPr/>
        <p:txBody>
          <a:bodyPr/>
          <a:lstStyle/>
          <a:p>
            <a:r>
              <a:rPr lang="en-GB" dirty="0" smtClean="0"/>
              <a:t>Mehr Info</a:t>
            </a:r>
            <a:endParaRPr lang="en-GB" dirty="0"/>
          </a:p>
        </p:txBody>
      </p:sp>
      <p:sp>
        <p:nvSpPr>
          <p:cNvPr id="9" name="Textplatzhalter 8"/>
          <p:cNvSpPr>
            <a:spLocks noGrp="1"/>
          </p:cNvSpPr>
          <p:nvPr>
            <p:ph type="body" sz="quarter" idx="17"/>
          </p:nvPr>
        </p:nvSpPr>
        <p:spPr/>
        <p:txBody>
          <a:bodyPr/>
          <a:lstStyle/>
          <a:p>
            <a:endParaRPr lang="en-GB" dirty="0"/>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9468"/>
            <a:ext cx="4879249" cy="3086318"/>
          </a:xfrm>
          <a:prstGeom prst="rect">
            <a:avLst/>
          </a:prstGeom>
          <a:effectLst>
            <a:outerShdw blurRad="50800" dist="101600" dir="2700000" algn="tl" rotWithShape="0">
              <a:prstClr val="black">
                <a:alpha val="40000"/>
              </a:prstClr>
            </a:outerShdw>
          </a:effectLst>
        </p:spPr>
      </p:pic>
      <p:sp>
        <p:nvSpPr>
          <p:cNvPr id="7" name="Rechteck 6"/>
          <p:cNvSpPr/>
          <p:nvPr/>
        </p:nvSpPr>
        <p:spPr>
          <a:xfrm>
            <a:off x="912785" y="1248624"/>
            <a:ext cx="4895314" cy="369332"/>
          </a:xfrm>
          <a:prstGeom prst="rect">
            <a:avLst/>
          </a:prstGeom>
        </p:spPr>
        <p:txBody>
          <a:bodyPr wrap="none">
            <a:spAutoFit/>
          </a:bodyPr>
          <a:lstStyle/>
          <a:p>
            <a:r>
              <a:rPr lang="de-DE" sz="1800" b="1" dirty="0" smtClean="0">
                <a:latin typeface="+mn-lt"/>
              </a:rPr>
              <a:t>http</a:t>
            </a:r>
            <a:r>
              <a:rPr lang="de-DE" sz="1800" b="1" dirty="0">
                <a:latin typeface="+mn-lt"/>
              </a:rPr>
              <a:t>://www.forschungsdaten-thueringen.de</a:t>
            </a:r>
          </a:p>
        </p:txBody>
      </p:sp>
    </p:spTree>
    <p:extLst>
      <p:ext uri="{BB962C8B-B14F-4D97-AF65-F5344CB8AC3E}">
        <p14:creationId xmlns:p14="http://schemas.microsoft.com/office/powerpoint/2010/main" val="27188276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387C1B51-139F-4179-B1A3-94464737EBE9}" type="slidenum">
              <a:rPr lang="de-DE" smtClean="0"/>
              <a:pPr/>
              <a:t>51</a:t>
            </a:fld>
            <a:endParaRPr lang="de-DE" dirty="0"/>
          </a:p>
        </p:txBody>
      </p:sp>
      <p:sp>
        <p:nvSpPr>
          <p:cNvPr id="3" name="Textplatzhalter 2"/>
          <p:cNvSpPr>
            <a:spLocks noGrp="1"/>
          </p:cNvSpPr>
          <p:nvPr>
            <p:ph type="body" sz="quarter" idx="13"/>
          </p:nvPr>
        </p:nvSpPr>
        <p:spPr>
          <a:xfrm>
            <a:off x="457200" y="1852760"/>
            <a:ext cx="4111199" cy="3475204"/>
          </a:xfrm>
        </p:spPr>
        <p:txBody>
          <a:bodyPr/>
          <a:lstStyle/>
          <a:p>
            <a:endParaRPr lang="en-GB" sz="2400" dirty="0" smtClean="0"/>
          </a:p>
          <a:p>
            <a:endParaRPr lang="en-GB" sz="2400" dirty="0"/>
          </a:p>
          <a:p>
            <a:endParaRPr lang="en-GB" sz="2400" dirty="0"/>
          </a:p>
        </p:txBody>
      </p:sp>
      <p:sp>
        <p:nvSpPr>
          <p:cNvPr id="6" name="Textplatzhalter 5"/>
          <p:cNvSpPr>
            <a:spLocks noGrp="1"/>
          </p:cNvSpPr>
          <p:nvPr>
            <p:ph type="body" sz="quarter" idx="16"/>
          </p:nvPr>
        </p:nvSpPr>
        <p:spPr/>
        <p:txBody>
          <a:bodyPr/>
          <a:lstStyle/>
          <a:p>
            <a:r>
              <a:rPr lang="en-GB" dirty="0" smtClean="0"/>
              <a:t>Mehr Info</a:t>
            </a:r>
            <a:endParaRPr lang="en-GB" dirty="0"/>
          </a:p>
        </p:txBody>
      </p:sp>
      <p:sp>
        <p:nvSpPr>
          <p:cNvPr id="8" name="Textplatzhalter 7"/>
          <p:cNvSpPr>
            <a:spLocks noGrp="1"/>
          </p:cNvSpPr>
          <p:nvPr>
            <p:ph type="body" sz="quarter" idx="17"/>
          </p:nvPr>
        </p:nvSpPr>
        <p:spPr/>
        <p:txBody>
          <a:bodyPr/>
          <a:lstStyle/>
          <a:p>
            <a:r>
              <a:rPr lang="en-GB" dirty="0" smtClean="0"/>
              <a:t>Die Webseite für FDM in Deutschland</a:t>
            </a:r>
            <a:endParaRPr lang="en-GB" dirty="0"/>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313" y="1452245"/>
            <a:ext cx="6723875" cy="4525072"/>
          </a:xfrm>
          <a:prstGeom prst="rect">
            <a:avLst/>
          </a:prstGeom>
          <a:effectLst>
            <a:outerShdw blurRad="50800" dist="101600" dir="2700000" algn="tl" rotWithShape="0">
              <a:prstClr val="black">
                <a:alpha val="40000"/>
              </a:prstClr>
            </a:outerShdw>
          </a:effectLst>
        </p:spPr>
      </p:pic>
    </p:spTree>
    <p:extLst>
      <p:ext uri="{BB962C8B-B14F-4D97-AF65-F5344CB8AC3E}">
        <p14:creationId xmlns:p14="http://schemas.microsoft.com/office/powerpoint/2010/main" val="28478493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endParaRPr lang="en-GB" dirty="0"/>
          </a:p>
        </p:txBody>
      </p:sp>
      <p:sp>
        <p:nvSpPr>
          <p:cNvPr id="2" name="Foliennummernplatzhalter 1"/>
          <p:cNvSpPr>
            <a:spLocks noGrp="1"/>
          </p:cNvSpPr>
          <p:nvPr>
            <p:ph type="sldNum" sz="quarter" idx="4294967295"/>
          </p:nvPr>
        </p:nvSpPr>
        <p:spPr>
          <a:xfrm>
            <a:off x="0" y="5530850"/>
            <a:ext cx="660400" cy="273050"/>
          </a:xfrm>
        </p:spPr>
        <p:txBody>
          <a:bodyPr/>
          <a:lstStyle/>
          <a:p>
            <a:fld id="{C8083FA9-7C11-B04D-BE6F-500EF6F49D2A}" type="slidenum">
              <a:rPr lang="de-DE" smtClean="0"/>
              <a:t>52</a:t>
            </a:fld>
            <a:endParaRPr lang="de-DE" dirty="0"/>
          </a:p>
        </p:txBody>
      </p:sp>
      <p:sp>
        <p:nvSpPr>
          <p:cNvPr id="6" name="Fußzeilenplatzhalter 5"/>
          <p:cNvSpPr>
            <a:spLocks noGrp="1"/>
          </p:cNvSpPr>
          <p:nvPr>
            <p:ph type="ftr" sz="quarter" idx="4294967295"/>
          </p:nvPr>
        </p:nvSpPr>
        <p:spPr>
          <a:xfrm>
            <a:off x="460800" y="5638592"/>
            <a:ext cx="5805488" cy="274638"/>
          </a:xfrm>
        </p:spPr>
        <p:txBody>
          <a:bodyPr/>
          <a:lstStyle/>
          <a:p>
            <a:r>
              <a:rPr lang="de-DE" dirty="0" smtClean="0"/>
              <a:t>Kontaktstelle Forschungsdatenmanagement – Referat Forschungsservice und Technologietransfer</a:t>
            </a:r>
          </a:p>
          <a:p>
            <a:endParaRPr lang="de-DE" dirty="0"/>
          </a:p>
        </p:txBody>
      </p:sp>
    </p:spTree>
    <p:extLst>
      <p:ext uri="{BB962C8B-B14F-4D97-AF65-F5344CB8AC3E}">
        <p14:creationId xmlns:p14="http://schemas.microsoft.com/office/powerpoint/2010/main" val="12776066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l="-6000" r="-6000"/>
          </a:stretch>
        </a:blip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pPr defTabSz="685800"/>
            <a:fld id="{C8083FA9-7C11-B04D-BE6F-500EF6F49D2A}" type="slidenum">
              <a:rPr lang="de-DE">
                <a:solidFill>
                  <a:srgbClr val="A5A5A5"/>
                </a:solidFill>
              </a:rPr>
              <a:pPr defTabSz="685800"/>
              <a:t>6</a:t>
            </a:fld>
            <a:endParaRPr lang="de-DE" dirty="0">
              <a:solidFill>
                <a:srgbClr val="A5A5A5"/>
              </a:solidFill>
            </a:endParaRPr>
          </a:p>
        </p:txBody>
      </p:sp>
      <p:sp>
        <p:nvSpPr>
          <p:cNvPr id="8" name="Titel 7"/>
          <p:cNvSpPr>
            <a:spLocks noGrp="1"/>
          </p:cNvSpPr>
          <p:nvPr>
            <p:ph type="title"/>
          </p:nvPr>
        </p:nvSpPr>
        <p:spPr>
          <a:xfrm>
            <a:off x="580209" y="2673864"/>
            <a:ext cx="8226000" cy="504156"/>
          </a:xfrm>
        </p:spPr>
        <p:txBody>
          <a:bodyPr>
            <a:noAutofit/>
          </a:bodyPr>
          <a:lstStyle/>
          <a:p>
            <a:pPr algn="ctr"/>
            <a:r>
              <a:rPr lang="en-GB" sz="4800" dirty="0" smtClean="0">
                <a:solidFill>
                  <a:srgbClr val="003359"/>
                </a:solidFill>
              </a:rPr>
              <a:t>Grundbegriffe</a:t>
            </a:r>
            <a:endParaRPr lang="en-GB" sz="4800" dirty="0">
              <a:solidFill>
                <a:srgbClr val="003359"/>
              </a:solidFill>
            </a:endParaRPr>
          </a:p>
        </p:txBody>
      </p:sp>
      <p:sp>
        <p:nvSpPr>
          <p:cNvPr id="7" name="Fußzeilenplatzhalter 6"/>
          <p:cNvSpPr>
            <a:spLocks noGrp="1"/>
          </p:cNvSpPr>
          <p:nvPr>
            <p:ph type="ftr" sz="quarter" idx="4294967295"/>
          </p:nvPr>
        </p:nvSpPr>
        <p:spPr>
          <a:xfrm>
            <a:off x="1246096" y="6350019"/>
            <a:ext cx="5868988" cy="274638"/>
          </a:xfrm>
        </p:spPr>
        <p:txBody>
          <a:bodyPr/>
          <a:lstStyle/>
          <a:p>
            <a:pPr defTabSz="685800"/>
            <a:r>
              <a:rPr lang="de-DE" dirty="0" smtClean="0">
                <a:solidFill>
                  <a:srgbClr val="A5A5A5"/>
                </a:solidFill>
                <a:latin typeface="Arial" panose="020B0604020202020204"/>
              </a:rPr>
              <a:t>RDA-DE 2020</a:t>
            </a:r>
            <a:endParaRPr lang="de-DE" dirty="0">
              <a:solidFill>
                <a:srgbClr val="A5A5A5"/>
              </a:solidFill>
              <a:latin typeface="Arial" panose="020B0604020202020204"/>
            </a:endParaRPr>
          </a:p>
          <a:p>
            <a:pPr defTabSz="685800"/>
            <a:endParaRPr lang="de-DE" dirty="0">
              <a:solidFill>
                <a:srgbClr val="A5A5A5"/>
              </a:solidFill>
              <a:latin typeface="Arial" panose="020B0604020202020204"/>
            </a:endParaRPr>
          </a:p>
        </p:txBody>
      </p:sp>
    </p:spTree>
    <p:extLst>
      <p:ext uri="{BB962C8B-B14F-4D97-AF65-F5344CB8AC3E}">
        <p14:creationId xmlns:p14="http://schemas.microsoft.com/office/powerpoint/2010/main" val="12741104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Grundbegriffe</a:t>
            </a:r>
            <a:endParaRPr lang="de-DE" dirty="0"/>
          </a:p>
        </p:txBody>
      </p:sp>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7</a:t>
            </a:fld>
            <a:endParaRPr lang="de-DE" dirty="0"/>
          </a:p>
        </p:txBody>
      </p:sp>
      <p:sp>
        <p:nvSpPr>
          <p:cNvPr id="3" name="Untertitel 2"/>
          <p:cNvSpPr>
            <a:spLocks noGrp="1"/>
          </p:cNvSpPr>
          <p:nvPr>
            <p:ph type="subTitle" idx="13"/>
          </p:nvPr>
        </p:nvSpPr>
        <p:spPr/>
        <p:txBody>
          <a:bodyPr/>
          <a:lstStyle/>
          <a:p>
            <a:r>
              <a:rPr lang="de-DE" dirty="0" smtClean="0"/>
              <a:t>Was sind Forschungsdaten?</a:t>
            </a:r>
            <a:endParaRPr lang="de-DE" dirty="0"/>
          </a:p>
        </p:txBody>
      </p:sp>
      <p:sp>
        <p:nvSpPr>
          <p:cNvPr id="9" name="Textplatzhalter 8"/>
          <p:cNvSpPr>
            <a:spLocks noGrp="1"/>
          </p:cNvSpPr>
          <p:nvPr>
            <p:ph type="body" sz="quarter" idx="14"/>
          </p:nvPr>
        </p:nvSpPr>
        <p:spPr>
          <a:xfrm>
            <a:off x="503238" y="1907775"/>
            <a:ext cx="4328738" cy="3744967"/>
          </a:xfrm>
        </p:spPr>
        <p:txBody>
          <a:bodyPr/>
          <a:lstStyle/>
          <a:p>
            <a:pPr>
              <a:lnSpc>
                <a:spcPct val="100000"/>
              </a:lnSpc>
            </a:pPr>
            <a:r>
              <a:rPr lang="de-DE" sz="3600" dirty="0" smtClean="0"/>
              <a:t>Alle Daten</a:t>
            </a:r>
            <a:r>
              <a:rPr lang="de-DE" sz="3600" dirty="0"/>
              <a:t>, die für die Forschung genutzt werden, im Forschungsprozess entstehen oder dessen Ergebnis sind.</a:t>
            </a:r>
          </a:p>
          <a:p>
            <a:endParaRPr lang="en-GB" dirty="0"/>
          </a:p>
        </p:txBody>
      </p:sp>
      <p:pic>
        <p:nvPicPr>
          <p:cNvPr id="7" name="Grafik 6"/>
          <p:cNvPicPr>
            <a:picLocks noChangeAspect="1"/>
          </p:cNvPicPr>
          <p:nvPr/>
        </p:nvPicPr>
        <p:blipFill>
          <a:blip r:embed="rId2"/>
          <a:stretch>
            <a:fillRect/>
          </a:stretch>
        </p:blipFill>
        <p:spPr>
          <a:xfrm>
            <a:off x="5284507" y="2084715"/>
            <a:ext cx="3078747" cy="2688569"/>
          </a:xfrm>
          <a:prstGeom prst="rect">
            <a:avLst/>
          </a:prstGeom>
        </p:spPr>
      </p:pic>
    </p:spTree>
    <p:extLst>
      <p:ext uri="{BB962C8B-B14F-4D97-AF65-F5344CB8AC3E}">
        <p14:creationId xmlns:p14="http://schemas.microsoft.com/office/powerpoint/2010/main" val="16180642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4898" y="2221008"/>
            <a:ext cx="3256123" cy="2295948"/>
          </a:xfrm>
          <a:prstGeom prst="rect">
            <a:avLst/>
          </a:prstGeom>
        </p:spPr>
      </p:pic>
      <p:pic>
        <p:nvPicPr>
          <p:cNvPr id="13" name="Grafik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2427" y="3383759"/>
            <a:ext cx="2525922" cy="1798404"/>
          </a:xfrm>
          <a:prstGeom prst="rect">
            <a:avLst/>
          </a:prstGeom>
        </p:spPr>
      </p:pic>
      <p:pic>
        <p:nvPicPr>
          <p:cNvPr id="12" name="Grafik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238" y="1727062"/>
            <a:ext cx="3571158" cy="1785579"/>
          </a:xfrm>
          <a:prstGeom prst="rect">
            <a:avLst/>
          </a:prstGeom>
        </p:spPr>
      </p:pic>
      <p:sp>
        <p:nvSpPr>
          <p:cNvPr id="2" name="Titel 1"/>
          <p:cNvSpPr>
            <a:spLocks noGrp="1"/>
          </p:cNvSpPr>
          <p:nvPr>
            <p:ph type="title"/>
          </p:nvPr>
        </p:nvSpPr>
        <p:spPr/>
        <p:txBody>
          <a:bodyPr/>
          <a:lstStyle/>
          <a:p>
            <a:r>
              <a:rPr lang="de-DE" dirty="0" smtClean="0"/>
              <a:t>Grundbegriffe</a:t>
            </a:r>
            <a:endParaRPr lang="de-DE" dirty="0"/>
          </a:p>
        </p:txBody>
      </p:sp>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8</a:t>
            </a:fld>
            <a:endParaRPr lang="de-DE" dirty="0"/>
          </a:p>
        </p:txBody>
      </p:sp>
      <p:sp>
        <p:nvSpPr>
          <p:cNvPr id="4" name="Untertitel 3"/>
          <p:cNvSpPr>
            <a:spLocks noGrp="1"/>
          </p:cNvSpPr>
          <p:nvPr>
            <p:ph type="subTitle" idx="13"/>
          </p:nvPr>
        </p:nvSpPr>
        <p:spPr/>
        <p:txBody>
          <a:bodyPr/>
          <a:lstStyle/>
          <a:p>
            <a:r>
              <a:rPr lang="de-DE" dirty="0" smtClean="0"/>
              <a:t>Arten von Forschungsdaten</a:t>
            </a:r>
            <a:endParaRPr lang="de-DE" dirty="0"/>
          </a:p>
        </p:txBody>
      </p:sp>
      <p:sp>
        <p:nvSpPr>
          <p:cNvPr id="3" name="Inhaltsplatzhalter 2"/>
          <p:cNvSpPr>
            <a:spLocks noGrp="1"/>
          </p:cNvSpPr>
          <p:nvPr>
            <p:ph idx="4294967295"/>
          </p:nvPr>
        </p:nvSpPr>
        <p:spPr>
          <a:xfrm>
            <a:off x="5396056" y="1505607"/>
            <a:ext cx="3667125" cy="3887787"/>
          </a:xfrm>
          <a:prstGeom prst="rect">
            <a:avLst/>
          </a:prstGeom>
        </p:spPr>
        <p:txBody>
          <a:bodyPr/>
          <a:lstStyle/>
          <a:p>
            <a:pPr>
              <a:lnSpc>
                <a:spcPct val="150000"/>
              </a:lnSpc>
              <a:spcBef>
                <a:spcPts val="0"/>
              </a:spcBef>
              <a:buFont typeface="Arial" panose="020B0604020202020204" pitchFamily="34" charset="0"/>
              <a:buChar char="•"/>
            </a:pPr>
            <a:r>
              <a:rPr lang="de-DE" sz="1800" i="1" dirty="0" smtClean="0"/>
              <a:t>Rohdaten + verarbeitete Daten</a:t>
            </a:r>
          </a:p>
          <a:p>
            <a:pPr>
              <a:lnSpc>
                <a:spcPct val="150000"/>
              </a:lnSpc>
              <a:spcBef>
                <a:spcPts val="0"/>
              </a:spcBef>
              <a:buFont typeface="Arial" panose="020B0604020202020204" pitchFamily="34" charset="0"/>
              <a:buChar char="•"/>
            </a:pPr>
            <a:r>
              <a:rPr lang="de-DE" sz="1800" i="1" dirty="0" smtClean="0"/>
              <a:t>Daten aus: Simulationen, Beobachtungen, Umfragen, Messungen, Interviews</a:t>
            </a:r>
          </a:p>
          <a:p>
            <a:pPr>
              <a:lnSpc>
                <a:spcPct val="150000"/>
              </a:lnSpc>
              <a:spcBef>
                <a:spcPts val="0"/>
              </a:spcBef>
              <a:buFont typeface="Arial" panose="020B0604020202020204" pitchFamily="34" charset="0"/>
              <a:buChar char="•"/>
            </a:pPr>
            <a:r>
              <a:rPr lang="de-DE" sz="1800" i="1" dirty="0" smtClean="0"/>
              <a:t>Software-Code, Algorithmen, Skripte</a:t>
            </a:r>
          </a:p>
          <a:p>
            <a:pPr>
              <a:lnSpc>
                <a:spcPct val="150000"/>
              </a:lnSpc>
              <a:spcBef>
                <a:spcPts val="0"/>
              </a:spcBef>
              <a:buFont typeface="Arial" panose="020B0604020202020204" pitchFamily="34" charset="0"/>
              <a:buChar char="•"/>
            </a:pPr>
            <a:r>
              <a:rPr lang="de-DE" sz="1800" i="1" dirty="0" smtClean="0"/>
              <a:t>Audio-visuelle Daten</a:t>
            </a:r>
          </a:p>
          <a:p>
            <a:pPr>
              <a:lnSpc>
                <a:spcPct val="150000"/>
              </a:lnSpc>
              <a:spcBef>
                <a:spcPts val="0"/>
              </a:spcBef>
              <a:buFont typeface="Arial" panose="020B0604020202020204" pitchFamily="34" charset="0"/>
              <a:buChar char="•"/>
            </a:pPr>
            <a:r>
              <a:rPr lang="de-DE" sz="1800" i="1" dirty="0" smtClean="0"/>
              <a:t>Social-Media-Daten</a:t>
            </a:r>
          </a:p>
          <a:p>
            <a:pPr>
              <a:lnSpc>
                <a:spcPct val="150000"/>
              </a:lnSpc>
              <a:spcBef>
                <a:spcPts val="0"/>
              </a:spcBef>
              <a:buFont typeface="Arial" panose="020B0604020202020204" pitchFamily="34" charset="0"/>
              <a:buChar char="•"/>
            </a:pPr>
            <a:r>
              <a:rPr lang="de-DE" sz="1800" i="1" dirty="0" smtClean="0"/>
              <a:t>Physische Objekte (Proben, Artefakte) ggfs. in digitaler Form</a:t>
            </a:r>
            <a:endParaRPr lang="de-DE" sz="1800" dirty="0">
              <a:solidFill>
                <a:srgbClr val="000000"/>
              </a:solidFill>
            </a:endParaRPr>
          </a:p>
          <a:p>
            <a:endParaRPr lang="de-DE" dirty="0"/>
          </a:p>
        </p:txBody>
      </p:sp>
      <p:pic>
        <p:nvPicPr>
          <p:cNvPr id="11" name="Grafik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238" y="4273042"/>
            <a:ext cx="2840692" cy="1542958"/>
          </a:xfrm>
          <a:prstGeom prst="rect">
            <a:avLst/>
          </a:prstGeom>
        </p:spPr>
      </p:pic>
      <p:pic>
        <p:nvPicPr>
          <p:cNvPr id="10" name="Grafik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4757" y="3290273"/>
            <a:ext cx="830635" cy="830635"/>
          </a:xfrm>
          <a:prstGeom prst="rect">
            <a:avLst/>
          </a:prstGeom>
        </p:spPr>
      </p:pic>
      <p:pic>
        <p:nvPicPr>
          <p:cNvPr id="9" name="Grafik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15676" y="2498164"/>
            <a:ext cx="1281713" cy="1042750"/>
          </a:xfrm>
          <a:prstGeom prst="rect">
            <a:avLst/>
          </a:prstGeom>
        </p:spPr>
      </p:pic>
    </p:spTree>
    <p:extLst>
      <p:ext uri="{BB962C8B-B14F-4D97-AF65-F5344CB8AC3E}">
        <p14:creationId xmlns:p14="http://schemas.microsoft.com/office/powerpoint/2010/main" val="3648412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Grundbegriffe</a:t>
            </a:r>
            <a:endParaRPr lang="de-DE" dirty="0"/>
          </a:p>
        </p:txBody>
      </p:sp>
      <p:sp>
        <p:nvSpPr>
          <p:cNvPr id="6" name="Foliennummernplatzhalter 5"/>
          <p:cNvSpPr>
            <a:spLocks noGrp="1"/>
          </p:cNvSpPr>
          <p:nvPr>
            <p:ph type="sldNum" sz="quarter" idx="12"/>
          </p:nvPr>
        </p:nvSpPr>
        <p:spPr/>
        <p:txBody>
          <a:bodyPr/>
          <a:lstStyle/>
          <a:p>
            <a:pPr>
              <a:defRPr/>
            </a:pPr>
            <a:fld id="{EA0D7A86-75AE-40BD-A7DE-8CE43AFF3009}" type="slidenum">
              <a:rPr lang="de-DE" smtClean="0"/>
              <a:pPr>
                <a:defRPr/>
              </a:pPr>
              <a:t>9</a:t>
            </a:fld>
            <a:endParaRPr lang="de-DE" dirty="0"/>
          </a:p>
        </p:txBody>
      </p:sp>
      <p:sp>
        <p:nvSpPr>
          <p:cNvPr id="4" name="Untertitel 3"/>
          <p:cNvSpPr>
            <a:spLocks noGrp="1"/>
          </p:cNvSpPr>
          <p:nvPr>
            <p:ph type="subTitle" idx="13"/>
          </p:nvPr>
        </p:nvSpPr>
        <p:spPr/>
        <p:txBody>
          <a:bodyPr/>
          <a:lstStyle/>
          <a:p>
            <a:r>
              <a:rPr lang="en-GB" dirty="0" smtClean="0"/>
              <a:t>Datenpublikation</a:t>
            </a:r>
            <a:endParaRPr lang="en-GB" dirty="0"/>
          </a:p>
        </p:txBody>
      </p:sp>
      <p:sp>
        <p:nvSpPr>
          <p:cNvPr id="8" name="Textplatzhalter 7"/>
          <p:cNvSpPr>
            <a:spLocks noGrp="1"/>
          </p:cNvSpPr>
          <p:nvPr>
            <p:ph type="body" sz="quarter" idx="14"/>
          </p:nvPr>
        </p:nvSpPr>
        <p:spPr>
          <a:xfrm>
            <a:off x="503238" y="1592144"/>
            <a:ext cx="8137524" cy="3744967"/>
          </a:xfrm>
        </p:spPr>
        <p:txBody>
          <a:bodyPr/>
          <a:lstStyle/>
          <a:p>
            <a:pPr>
              <a:lnSpc>
                <a:spcPct val="100000"/>
              </a:lnSpc>
              <a:spcBef>
                <a:spcPts val="1200"/>
              </a:spcBef>
              <a:spcAft>
                <a:spcPts val="1200"/>
              </a:spcAft>
            </a:pPr>
            <a:r>
              <a:rPr lang="de-DE" sz="3200" i="1" dirty="0"/>
              <a:t>„</a:t>
            </a:r>
            <a:r>
              <a:rPr lang="de-DE" sz="2800" i="1" dirty="0"/>
              <a:t>Die Datenpublikation bezeichnet die </a:t>
            </a:r>
            <a:r>
              <a:rPr lang="de-DE" sz="2800" i="1" dirty="0">
                <a:solidFill>
                  <a:srgbClr val="FF7900"/>
                </a:solidFill>
              </a:rPr>
              <a:t>zitierbare Dokumentation eines Datensatzes</a:t>
            </a:r>
            <a:r>
              <a:rPr lang="de-DE" sz="2800" i="1" dirty="0"/>
              <a:t>, über die der Datensatz allgemein zugänglich wird. Durch die Datenpublikation sind Forschungsdaten und deren Beschreibung </a:t>
            </a:r>
            <a:r>
              <a:rPr lang="de-DE" sz="2800" i="1" dirty="0" smtClean="0">
                <a:solidFill>
                  <a:srgbClr val="FF7900"/>
                </a:solidFill>
              </a:rPr>
              <a:t>öffentlich </a:t>
            </a:r>
            <a:r>
              <a:rPr lang="de-DE" sz="2800" i="1" dirty="0">
                <a:solidFill>
                  <a:srgbClr val="FF7900"/>
                </a:solidFill>
              </a:rPr>
              <a:t>zugänglich </a:t>
            </a:r>
            <a:r>
              <a:rPr lang="de-DE" sz="2800" i="1" dirty="0"/>
              <a:t>und durch die </a:t>
            </a:r>
            <a:r>
              <a:rPr lang="de-DE" sz="2800" i="1" dirty="0">
                <a:solidFill>
                  <a:srgbClr val="FF7900"/>
                </a:solidFill>
              </a:rPr>
              <a:t>Vergabe eines Persistent Identifier</a:t>
            </a:r>
            <a:r>
              <a:rPr lang="de-DE" sz="2800" i="1" dirty="0"/>
              <a:t> </a:t>
            </a:r>
            <a:r>
              <a:rPr lang="de-DE" sz="2800" i="1" dirty="0" smtClean="0"/>
              <a:t>eindeutig </a:t>
            </a:r>
            <a:r>
              <a:rPr lang="de-DE" sz="2800" i="1" dirty="0">
                <a:solidFill>
                  <a:srgbClr val="FF7900"/>
                </a:solidFill>
              </a:rPr>
              <a:t>referenzierbar</a:t>
            </a:r>
            <a:r>
              <a:rPr lang="de-DE" sz="2800" i="1" dirty="0"/>
              <a:t>. Auf diese Weise können Datenpublikationen im Rahmen wissenschaftlicher Prozesse aufgefunden und </a:t>
            </a:r>
            <a:r>
              <a:rPr lang="de-DE" sz="2800" i="1" dirty="0" smtClean="0">
                <a:solidFill>
                  <a:srgbClr val="FF7900"/>
                </a:solidFill>
              </a:rPr>
              <a:t>effektiv </a:t>
            </a:r>
            <a:r>
              <a:rPr lang="de-DE" sz="2800" i="1" dirty="0">
                <a:solidFill>
                  <a:srgbClr val="FF7900"/>
                </a:solidFill>
              </a:rPr>
              <a:t>nachgenutzt </a:t>
            </a:r>
            <a:r>
              <a:rPr lang="de-DE" sz="2800" i="1" dirty="0"/>
              <a:t>werden</a:t>
            </a:r>
            <a:r>
              <a:rPr lang="de-DE" sz="2800" i="1" dirty="0" smtClean="0"/>
              <a:t>.“</a:t>
            </a:r>
            <a:endParaRPr lang="de-DE" sz="2800" i="1" dirty="0"/>
          </a:p>
          <a:p>
            <a:endParaRPr lang="en-GB" dirty="0"/>
          </a:p>
        </p:txBody>
      </p:sp>
      <p:sp>
        <p:nvSpPr>
          <p:cNvPr id="7" name="Textfeld 6"/>
          <p:cNvSpPr txBox="1"/>
          <p:nvPr/>
        </p:nvSpPr>
        <p:spPr>
          <a:xfrm>
            <a:off x="6876256" y="5630753"/>
            <a:ext cx="2592288" cy="246221"/>
          </a:xfrm>
          <a:prstGeom prst="rect">
            <a:avLst/>
          </a:prstGeom>
          <a:noFill/>
        </p:spPr>
        <p:txBody>
          <a:bodyPr wrap="square" rtlCol="0">
            <a:spAutoFit/>
          </a:bodyPr>
          <a:lstStyle/>
          <a:p>
            <a:r>
              <a:rPr lang="de-DE" sz="1000" dirty="0" smtClean="0">
                <a:solidFill>
                  <a:srgbClr val="000000"/>
                </a:solidFill>
              </a:rPr>
              <a:t>Quelle: forschungsdaten.org</a:t>
            </a:r>
            <a:endParaRPr lang="de-DE" sz="1000" dirty="0">
              <a:solidFill>
                <a:srgbClr val="000000"/>
              </a:solidFill>
            </a:endParaRPr>
          </a:p>
        </p:txBody>
      </p:sp>
    </p:spTree>
    <p:extLst>
      <p:ext uri="{BB962C8B-B14F-4D97-AF65-F5344CB8AC3E}">
        <p14:creationId xmlns:p14="http://schemas.microsoft.com/office/powerpoint/2010/main" val="2805241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a:themeElements>
    <a:clrScheme name="TU Ilmenau">
      <a:dk1>
        <a:srgbClr val="004479"/>
      </a:dk1>
      <a:lt1>
        <a:srgbClr val="FFFFFF"/>
      </a:lt1>
      <a:dk2>
        <a:srgbClr val="003358"/>
      </a:dk2>
      <a:lt2>
        <a:srgbClr val="E7E6E6"/>
      </a:lt2>
      <a:accent1>
        <a:srgbClr val="FF7C00"/>
      </a:accent1>
      <a:accent2>
        <a:srgbClr val="22B5E3"/>
      </a:accent2>
      <a:accent3>
        <a:srgbClr val="A5A5A5"/>
      </a:accent3>
      <a:accent4>
        <a:srgbClr val="FFC000"/>
      </a:accent4>
      <a:accent5>
        <a:srgbClr val="5B9BD5"/>
      </a:accent5>
      <a:accent6>
        <a:srgbClr val="70AD47"/>
      </a:accent6>
      <a:hlink>
        <a:srgbClr val="003358"/>
      </a:hlink>
      <a:folHlink>
        <a:srgbClr val="79797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91113_PPT_Vorlage_4zu3.potx" id="{59B8AB16-F0B4-4257-8309-13E42D95B6AD}" vid="{FCBDC099-5EF9-433D-BA62-85D3873484F2}"/>
    </a:ext>
  </a:extLst>
</a:theme>
</file>

<file path=ppt/theme/theme2.xml><?xml version="1.0" encoding="utf-8"?>
<a:theme xmlns:a="http://schemas.openxmlformats.org/drawingml/2006/main" name="Design_TU_Ilmenau">
  <a:themeElements>
    <a:clrScheme name="TU Ilmenau">
      <a:dk1>
        <a:srgbClr val="004479"/>
      </a:dk1>
      <a:lt1>
        <a:srgbClr val="FFFFFF"/>
      </a:lt1>
      <a:dk2>
        <a:srgbClr val="003358"/>
      </a:dk2>
      <a:lt2>
        <a:srgbClr val="E7E6E6"/>
      </a:lt2>
      <a:accent1>
        <a:srgbClr val="FF7C00"/>
      </a:accent1>
      <a:accent2>
        <a:srgbClr val="22B5E3"/>
      </a:accent2>
      <a:accent3>
        <a:srgbClr val="A5A5A5"/>
      </a:accent3>
      <a:accent4>
        <a:srgbClr val="FFC000"/>
      </a:accent4>
      <a:accent5>
        <a:srgbClr val="5B9BD5"/>
      </a:accent5>
      <a:accent6>
        <a:srgbClr val="70AD47"/>
      </a:accent6>
      <a:hlink>
        <a:srgbClr val="003358"/>
      </a:hlink>
      <a:folHlink>
        <a:srgbClr val="79797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rtlCol="0">
        <a:spAutoFit/>
      </a:bodyPr>
      <a:lstStyle>
        <a:defPPr marL="12700" algn="l">
          <a:lnSpc>
            <a:spcPts val="2300"/>
          </a:lnSpc>
          <a:spcBef>
            <a:spcPts val="480"/>
          </a:spcBef>
          <a:defRPr sz="1600" b="1" spc="-5" dirty="0">
            <a:solidFill>
              <a:srgbClr val="003358"/>
            </a:solidFill>
            <a:latin typeface="Arial"/>
            <a:cs typeface="Arial"/>
          </a:defRPr>
        </a:defPPr>
      </a:lstStyle>
    </a:txDef>
  </a:objectDefaults>
  <a:extraClrSchemeLst/>
  <a:extLst>
    <a:ext uri="{05A4C25C-085E-4340-85A3-A5531E510DB2}">
      <thm15:themeFamily xmlns:thm15="http://schemas.microsoft.com/office/thememl/2012/main" name="Präsentation1" id="{CD4BA848-6591-4D91-8501-17F660C3909B}" vid="{69CE01E0-F515-4425-8A44-DF98307A909B}"/>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201912_PPT_Vorlage_4zu3</Template>
  <TotalTime>0</TotalTime>
  <Words>2527</Words>
  <Application>Microsoft Office PowerPoint</Application>
  <PresentationFormat>Bildschirmpräsentation (4:3)</PresentationFormat>
  <Paragraphs>457</Paragraphs>
  <Slides>52</Slides>
  <Notes>2</Notes>
  <HiddenSlides>0</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52</vt:i4>
      </vt:variant>
    </vt:vector>
  </HeadingPairs>
  <TitlesOfParts>
    <vt:vector size="62" baseType="lpstr">
      <vt:lpstr>ＭＳ Ｐゴシック</vt:lpstr>
      <vt:lpstr>Arial</vt:lpstr>
      <vt:lpstr>Calibri</vt:lpstr>
      <vt:lpstr>Courier New</vt:lpstr>
      <vt:lpstr>Gill Sans</vt:lpstr>
      <vt:lpstr>PF Paperback Light</vt:lpstr>
      <vt:lpstr>Symbol</vt:lpstr>
      <vt:lpstr>Wingdings</vt:lpstr>
      <vt:lpstr>Office</vt:lpstr>
      <vt:lpstr>Design_TU_Ilmenau</vt:lpstr>
      <vt:lpstr>Forschungsdaten sinnvoll veröffentlichen – Möglichkeiten der Datenpublikation</vt:lpstr>
      <vt:lpstr>PowerPoint-Präsentation</vt:lpstr>
      <vt:lpstr>Das Kompetenznetzwerk Forschungsdaten- management der Thüringer Hochschulen </vt:lpstr>
      <vt:lpstr>PowerPoint-Präsentation</vt:lpstr>
      <vt:lpstr>Was Sie erwartet</vt:lpstr>
      <vt:lpstr>Grundbegriffe</vt:lpstr>
      <vt:lpstr>Grundbegriffe</vt:lpstr>
      <vt:lpstr>Grundbegriffe</vt:lpstr>
      <vt:lpstr>Grundbegriffe</vt:lpstr>
      <vt:lpstr>Warum Daten publizieren?</vt:lpstr>
      <vt:lpstr>Warum Daten publizieren?</vt:lpstr>
      <vt:lpstr>Warum Daten publizieren?</vt:lpstr>
      <vt:lpstr>Warum Daten publizieren?</vt:lpstr>
      <vt:lpstr>Möglichkeiten der Datenpublikation</vt:lpstr>
      <vt:lpstr>PowerPoint-Präsentation</vt:lpstr>
      <vt:lpstr>PowerPoint-Präsentation</vt:lpstr>
      <vt:lpstr>PowerPoint-Präsentation</vt:lpstr>
      <vt:lpstr>Die FAIR-Prinzipien</vt:lpstr>
      <vt:lpstr>PowerPoint-Präsentation</vt:lpstr>
      <vt:lpstr>PowerPoint-Präsentation</vt:lpstr>
      <vt:lpstr>PowerPoint-Präsentation</vt:lpstr>
      <vt:lpstr>Datendokumentation und Metadaten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Persistente Identifikation und Repositorien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Rechtliche Aspekte und Lizenzen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Lizenzen</vt:lpstr>
      <vt:lpstr>Mehr Info</vt:lpstr>
      <vt:lpstr>PowerPoint-Präsentation</vt:lpstr>
      <vt:lpstr>PowerPoint-Präsentation</vt:lpstr>
      <vt:lpstr>PowerPoint-Präsentation</vt:lpstr>
      <vt:lpstr>PowerPoint-Präsentation</vt:lpstr>
    </vt:vector>
  </TitlesOfParts>
  <Company>UniRZ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Jessica Rex</dc:creator>
  <cp:lastModifiedBy>Jessica Rex</cp:lastModifiedBy>
  <cp:revision>198</cp:revision>
  <dcterms:created xsi:type="dcterms:W3CDTF">2020-02-19T08:38:29Z</dcterms:created>
  <dcterms:modified xsi:type="dcterms:W3CDTF">2020-03-04T11:24:17Z</dcterms:modified>
</cp:coreProperties>
</file>