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>
        <p:scale>
          <a:sx n="100" d="100"/>
          <a:sy n="100" d="100"/>
        </p:scale>
        <p:origin x="-918" y="-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smtClean="0"/>
              <a:t>Haga clic para editar el estilo de subtítulo del patrón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8B4DA-7694-4808-AF1D-351887C47F44}" type="datetimeFigureOut">
              <a:rPr lang="es-ES" smtClean="0"/>
              <a:t>09/12/2019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134D44-1103-497B-8101-F9A2D2EE00FD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427716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8B4DA-7694-4808-AF1D-351887C47F44}" type="datetimeFigureOut">
              <a:rPr lang="es-ES" smtClean="0"/>
              <a:t>09/12/2019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134D44-1103-497B-8101-F9A2D2EE00FD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2130569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8B4DA-7694-4808-AF1D-351887C47F44}" type="datetimeFigureOut">
              <a:rPr lang="es-ES" smtClean="0"/>
              <a:t>09/12/2019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134D44-1103-497B-8101-F9A2D2EE00FD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1963068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8B4DA-7694-4808-AF1D-351887C47F44}" type="datetimeFigureOut">
              <a:rPr lang="es-ES" smtClean="0"/>
              <a:t>09/12/2019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134D44-1103-497B-8101-F9A2D2EE00FD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0912484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8B4DA-7694-4808-AF1D-351887C47F44}" type="datetimeFigureOut">
              <a:rPr lang="es-ES" smtClean="0"/>
              <a:t>09/12/2019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134D44-1103-497B-8101-F9A2D2EE00FD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1056259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8B4DA-7694-4808-AF1D-351887C47F44}" type="datetimeFigureOut">
              <a:rPr lang="es-ES" smtClean="0"/>
              <a:t>09/12/2019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134D44-1103-497B-8101-F9A2D2EE00FD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5391401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8B4DA-7694-4808-AF1D-351887C47F44}" type="datetimeFigureOut">
              <a:rPr lang="es-ES" smtClean="0"/>
              <a:t>09/12/2019</a:t>
            </a:fld>
            <a:endParaRPr lang="es-ES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134D44-1103-497B-8101-F9A2D2EE00FD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422017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8B4DA-7694-4808-AF1D-351887C47F44}" type="datetimeFigureOut">
              <a:rPr lang="es-ES" smtClean="0"/>
              <a:t>09/12/2019</a:t>
            </a:fld>
            <a:endParaRPr lang="es-ES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134D44-1103-497B-8101-F9A2D2EE00FD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2629393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8B4DA-7694-4808-AF1D-351887C47F44}" type="datetimeFigureOut">
              <a:rPr lang="es-ES" smtClean="0"/>
              <a:t>09/12/2019</a:t>
            </a:fld>
            <a:endParaRPr lang="es-ES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134D44-1103-497B-8101-F9A2D2EE00FD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601597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8B4DA-7694-4808-AF1D-351887C47F44}" type="datetimeFigureOut">
              <a:rPr lang="es-ES" smtClean="0"/>
              <a:t>09/12/2019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134D44-1103-497B-8101-F9A2D2EE00FD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7591330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8B4DA-7694-4808-AF1D-351887C47F44}" type="datetimeFigureOut">
              <a:rPr lang="es-ES" smtClean="0"/>
              <a:t>09/12/2019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134D44-1103-497B-8101-F9A2D2EE00FD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908452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18B4DA-7694-4808-AF1D-351887C47F44}" type="datetimeFigureOut">
              <a:rPr lang="es-ES" smtClean="0"/>
              <a:t>09/12/2019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134D44-1103-497B-8101-F9A2D2EE00FD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5572048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upo 14"/>
          <p:cNvGrpSpPr/>
          <p:nvPr/>
        </p:nvGrpSpPr>
        <p:grpSpPr>
          <a:xfrm>
            <a:off x="2026785" y="1222940"/>
            <a:ext cx="3707809" cy="2695917"/>
            <a:chOff x="2026785" y="1222940"/>
            <a:chExt cx="3707809" cy="2695917"/>
          </a:xfrm>
        </p:grpSpPr>
        <p:sp>
          <p:nvSpPr>
            <p:cNvPr id="4" name="Rectángulo 3"/>
            <p:cNvSpPr/>
            <p:nvPr/>
          </p:nvSpPr>
          <p:spPr>
            <a:xfrm>
              <a:off x="2026785" y="1222940"/>
              <a:ext cx="3707809" cy="2695917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5" name="CuadroTexto 4"/>
            <p:cNvSpPr txBox="1"/>
            <p:nvPr/>
          </p:nvSpPr>
          <p:spPr>
            <a:xfrm>
              <a:off x="3271396" y="1283732"/>
              <a:ext cx="135190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dirty="0" err="1" smtClean="0">
                  <a:solidFill>
                    <a:schemeClr val="bg1"/>
                  </a:solidFill>
                </a:rPr>
                <a:t>WaterFrame</a:t>
              </a:r>
              <a:endParaRPr lang="es-ES" dirty="0">
                <a:solidFill>
                  <a:schemeClr val="bg1"/>
                </a:solidFill>
              </a:endParaRPr>
            </a:p>
          </p:txBody>
        </p:sp>
        <p:sp>
          <p:nvSpPr>
            <p:cNvPr id="6" name="Rectángulo 5"/>
            <p:cNvSpPr/>
            <p:nvPr/>
          </p:nvSpPr>
          <p:spPr>
            <a:xfrm>
              <a:off x="2377440" y="1740932"/>
              <a:ext cx="3139829" cy="545068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7" name="CuadroTexto 6"/>
            <p:cNvSpPr txBox="1"/>
            <p:nvPr/>
          </p:nvSpPr>
          <p:spPr>
            <a:xfrm>
              <a:off x="2669696" y="1828800"/>
              <a:ext cx="255531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dirty="0" smtClean="0"/>
                <a:t>data (</a:t>
              </a:r>
              <a:r>
                <a:rPr lang="es-ES" dirty="0" err="1" smtClean="0"/>
                <a:t>pandas.DataFrame</a:t>
              </a:r>
              <a:r>
                <a:rPr lang="es-ES" dirty="0" smtClean="0"/>
                <a:t>)</a:t>
              </a:r>
            </a:p>
          </p:txBody>
        </p:sp>
        <p:grpSp>
          <p:nvGrpSpPr>
            <p:cNvPr id="13" name="Grupo 12"/>
            <p:cNvGrpSpPr/>
            <p:nvPr/>
          </p:nvGrpSpPr>
          <p:grpSpPr>
            <a:xfrm>
              <a:off x="2377441" y="2434827"/>
              <a:ext cx="3139828" cy="545068"/>
              <a:chOff x="7310847" y="2492046"/>
              <a:chExt cx="3139828" cy="545068"/>
            </a:xfrm>
          </p:grpSpPr>
          <p:sp>
            <p:nvSpPr>
              <p:cNvPr id="8" name="Rectángulo 7"/>
              <p:cNvSpPr/>
              <p:nvPr/>
            </p:nvSpPr>
            <p:spPr>
              <a:xfrm>
                <a:off x="7310847" y="2492046"/>
                <a:ext cx="3139828" cy="545068"/>
              </a:xfrm>
              <a:prstGeom prst="rect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solidFill>
                  <a:schemeClr val="accent1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9" name="CuadroTexto 8"/>
              <p:cNvSpPr txBox="1"/>
              <p:nvPr/>
            </p:nvSpPr>
            <p:spPr>
              <a:xfrm>
                <a:off x="7771224" y="2579914"/>
                <a:ext cx="2219069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s-ES" dirty="0" err="1"/>
                  <a:t>m</a:t>
                </a:r>
                <a:r>
                  <a:rPr lang="es-ES" dirty="0" err="1" smtClean="0"/>
                  <a:t>etadata</a:t>
                </a:r>
                <a:r>
                  <a:rPr lang="es-ES" dirty="0" smtClean="0"/>
                  <a:t> (</a:t>
                </a:r>
                <a:r>
                  <a:rPr lang="es-ES" dirty="0" err="1" smtClean="0"/>
                  <a:t>dictionary</a:t>
                </a:r>
                <a:r>
                  <a:rPr lang="es-ES" dirty="0" smtClean="0"/>
                  <a:t>)</a:t>
                </a:r>
                <a:endParaRPr lang="es-ES" dirty="0"/>
              </a:p>
            </p:txBody>
          </p:sp>
        </p:grpSp>
        <p:grpSp>
          <p:nvGrpSpPr>
            <p:cNvPr id="14" name="Grupo 13"/>
            <p:cNvGrpSpPr/>
            <p:nvPr/>
          </p:nvGrpSpPr>
          <p:grpSpPr>
            <a:xfrm>
              <a:off x="2377441" y="3128638"/>
              <a:ext cx="3139828" cy="545068"/>
              <a:chOff x="7852341" y="3356371"/>
              <a:chExt cx="3139828" cy="545068"/>
            </a:xfrm>
          </p:grpSpPr>
          <p:sp>
            <p:nvSpPr>
              <p:cNvPr id="12" name="Rectángulo 11"/>
              <p:cNvSpPr/>
              <p:nvPr/>
            </p:nvSpPr>
            <p:spPr>
              <a:xfrm>
                <a:off x="7852341" y="3356371"/>
                <a:ext cx="3139828" cy="545068"/>
              </a:xfrm>
              <a:prstGeom prst="rect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solidFill>
                  <a:schemeClr val="accent1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11" name="CuadroTexto 10"/>
              <p:cNvSpPr txBox="1"/>
              <p:nvPr/>
            </p:nvSpPr>
            <p:spPr>
              <a:xfrm>
                <a:off x="8250360" y="3444239"/>
                <a:ext cx="234378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s-ES" dirty="0" err="1" smtClean="0"/>
                  <a:t>vocabulary</a:t>
                </a:r>
                <a:r>
                  <a:rPr lang="es-ES" dirty="0" smtClean="0"/>
                  <a:t> (</a:t>
                </a:r>
                <a:r>
                  <a:rPr lang="es-ES" dirty="0" err="1" smtClean="0"/>
                  <a:t>dictionary</a:t>
                </a:r>
                <a:r>
                  <a:rPr lang="es-ES" dirty="0" smtClean="0"/>
                  <a:t>)</a:t>
                </a:r>
                <a:endParaRPr lang="es-ES" dirty="0"/>
              </a:p>
            </p:txBody>
          </p:sp>
        </p:grpSp>
      </p:grpSp>
      <p:grpSp>
        <p:nvGrpSpPr>
          <p:cNvPr id="16" name="Grupo 15"/>
          <p:cNvGrpSpPr/>
          <p:nvPr/>
        </p:nvGrpSpPr>
        <p:grpSpPr>
          <a:xfrm>
            <a:off x="7134224" y="1359402"/>
            <a:ext cx="2819401" cy="2641098"/>
            <a:chOff x="2181804" y="1222940"/>
            <a:chExt cx="2819401" cy="2641098"/>
          </a:xfrm>
        </p:grpSpPr>
        <p:sp>
          <p:nvSpPr>
            <p:cNvPr id="17" name="Rectángulo 16"/>
            <p:cNvSpPr/>
            <p:nvPr/>
          </p:nvSpPr>
          <p:spPr>
            <a:xfrm>
              <a:off x="2181804" y="1222940"/>
              <a:ext cx="2819401" cy="264109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sz="1400"/>
            </a:p>
          </p:txBody>
        </p:sp>
        <p:sp>
          <p:nvSpPr>
            <p:cNvPr id="18" name="CuadroTexto 17"/>
            <p:cNvSpPr txBox="1"/>
            <p:nvPr/>
          </p:nvSpPr>
          <p:spPr>
            <a:xfrm>
              <a:off x="3038964" y="1320987"/>
              <a:ext cx="109453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400" dirty="0" err="1" smtClean="0">
                  <a:solidFill>
                    <a:schemeClr val="bg1"/>
                  </a:solidFill>
                </a:rPr>
                <a:t>WaterFrame</a:t>
              </a:r>
              <a:endParaRPr lang="es-ES" sz="1400" dirty="0">
                <a:solidFill>
                  <a:schemeClr val="bg1"/>
                </a:solidFill>
              </a:endParaRPr>
            </a:p>
          </p:txBody>
        </p:sp>
        <p:sp>
          <p:nvSpPr>
            <p:cNvPr id="19" name="Rectángulo 18"/>
            <p:cNvSpPr/>
            <p:nvPr/>
          </p:nvSpPr>
          <p:spPr>
            <a:xfrm>
              <a:off x="2377441" y="1740932"/>
              <a:ext cx="2428094" cy="545068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sz="1400"/>
            </a:p>
          </p:txBody>
        </p:sp>
        <p:sp>
          <p:nvSpPr>
            <p:cNvPr id="20" name="CuadroTexto 19"/>
            <p:cNvSpPr txBox="1"/>
            <p:nvPr/>
          </p:nvSpPr>
          <p:spPr>
            <a:xfrm>
              <a:off x="2575889" y="1859577"/>
              <a:ext cx="203119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400" dirty="0" smtClean="0"/>
                <a:t>data (</a:t>
              </a:r>
              <a:r>
                <a:rPr lang="es-ES" sz="1400" dirty="0" err="1" smtClean="0"/>
                <a:t>pandas.DataFrame</a:t>
              </a:r>
              <a:r>
                <a:rPr lang="es-ES" sz="1400" dirty="0" smtClean="0"/>
                <a:t>)</a:t>
              </a:r>
            </a:p>
          </p:txBody>
        </p:sp>
        <p:grpSp>
          <p:nvGrpSpPr>
            <p:cNvPr id="21" name="Grupo 20"/>
            <p:cNvGrpSpPr/>
            <p:nvPr/>
          </p:nvGrpSpPr>
          <p:grpSpPr>
            <a:xfrm>
              <a:off x="2377441" y="2434827"/>
              <a:ext cx="2428094" cy="545068"/>
              <a:chOff x="7310847" y="2492046"/>
              <a:chExt cx="2428094" cy="545068"/>
            </a:xfrm>
          </p:grpSpPr>
          <p:sp>
            <p:nvSpPr>
              <p:cNvPr id="25" name="Rectángulo 24"/>
              <p:cNvSpPr/>
              <p:nvPr/>
            </p:nvSpPr>
            <p:spPr>
              <a:xfrm>
                <a:off x="7310847" y="2492046"/>
                <a:ext cx="2428094" cy="545068"/>
              </a:xfrm>
              <a:prstGeom prst="rect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solidFill>
                  <a:schemeClr val="accent1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 sz="1400"/>
              </a:p>
            </p:txBody>
          </p:sp>
          <p:sp>
            <p:nvSpPr>
              <p:cNvPr id="26" name="CuadroTexto 25"/>
              <p:cNvSpPr txBox="1"/>
              <p:nvPr/>
            </p:nvSpPr>
            <p:spPr>
              <a:xfrm>
                <a:off x="7634458" y="2610691"/>
                <a:ext cx="1770356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s-ES" sz="1400" dirty="0" err="1"/>
                  <a:t>m</a:t>
                </a:r>
                <a:r>
                  <a:rPr lang="es-ES" sz="1400" dirty="0" err="1" smtClean="0"/>
                  <a:t>etadata</a:t>
                </a:r>
                <a:r>
                  <a:rPr lang="es-ES" sz="1400" dirty="0" smtClean="0"/>
                  <a:t> (</a:t>
                </a:r>
                <a:r>
                  <a:rPr lang="es-ES" sz="1400" dirty="0" err="1" smtClean="0"/>
                  <a:t>dictionary</a:t>
                </a:r>
                <a:r>
                  <a:rPr lang="es-ES" sz="1400" dirty="0" smtClean="0"/>
                  <a:t>)</a:t>
                </a:r>
                <a:endParaRPr lang="es-ES" sz="1400" dirty="0"/>
              </a:p>
            </p:txBody>
          </p:sp>
        </p:grpSp>
        <p:grpSp>
          <p:nvGrpSpPr>
            <p:cNvPr id="22" name="Grupo 21"/>
            <p:cNvGrpSpPr/>
            <p:nvPr/>
          </p:nvGrpSpPr>
          <p:grpSpPr>
            <a:xfrm>
              <a:off x="2377441" y="3127839"/>
              <a:ext cx="2428094" cy="545068"/>
              <a:chOff x="7852341" y="3355572"/>
              <a:chExt cx="2428094" cy="545068"/>
            </a:xfrm>
          </p:grpSpPr>
          <p:sp>
            <p:nvSpPr>
              <p:cNvPr id="23" name="Rectángulo 22"/>
              <p:cNvSpPr/>
              <p:nvPr/>
            </p:nvSpPr>
            <p:spPr>
              <a:xfrm>
                <a:off x="7852341" y="3355572"/>
                <a:ext cx="2428094" cy="545068"/>
              </a:xfrm>
              <a:prstGeom prst="rect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solidFill>
                  <a:schemeClr val="accent1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 sz="1400"/>
              </a:p>
            </p:txBody>
          </p:sp>
          <p:sp>
            <p:nvSpPr>
              <p:cNvPr id="24" name="CuadroTexto 23"/>
              <p:cNvSpPr txBox="1"/>
              <p:nvPr/>
            </p:nvSpPr>
            <p:spPr>
              <a:xfrm>
                <a:off x="8127893" y="3438778"/>
                <a:ext cx="1866473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s-ES" sz="1400" dirty="0" err="1" smtClean="0"/>
                  <a:t>vocabulary</a:t>
                </a:r>
                <a:r>
                  <a:rPr lang="es-ES" sz="1400" dirty="0" smtClean="0"/>
                  <a:t> (</a:t>
                </a:r>
                <a:r>
                  <a:rPr lang="es-ES" sz="1400" dirty="0" err="1" smtClean="0"/>
                  <a:t>dictionary</a:t>
                </a:r>
                <a:r>
                  <a:rPr lang="es-ES" sz="1400" dirty="0" smtClean="0"/>
                  <a:t>)</a:t>
                </a:r>
                <a:endParaRPr lang="es-ES" sz="1400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19548985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58</TotalTime>
  <Words>26</Words>
  <Application>Microsoft Office PowerPoint</Application>
  <PresentationFormat>Panorámica</PresentationFormat>
  <Paragraphs>8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Tema de Office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Raul Bardaji</dc:creator>
  <cp:lastModifiedBy>Raul Bardaji</cp:lastModifiedBy>
  <cp:revision>4</cp:revision>
  <dcterms:created xsi:type="dcterms:W3CDTF">2019-12-09T14:28:51Z</dcterms:created>
  <dcterms:modified xsi:type="dcterms:W3CDTF">2019-12-09T15:27:16Z</dcterms:modified>
</cp:coreProperties>
</file>