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00" r:id="rId2"/>
    <p:sldId id="302" r:id="rId3"/>
  </p:sldIdLst>
  <p:sldSz cx="7488238" cy="9144000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E4C902"/>
    <a:srgbClr val="FDDF03"/>
    <a:srgbClr val="0000FF"/>
    <a:srgbClr val="FFC000"/>
    <a:srgbClr val="EBE600"/>
    <a:srgbClr val="0066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8" autoAdjust="0"/>
    <p:restoredTop sz="90617" autoAdjust="0"/>
  </p:normalViewPr>
  <p:slideViewPr>
    <p:cSldViewPr snapToGrid="0">
      <p:cViewPr varScale="1">
        <p:scale>
          <a:sx n="88" d="100"/>
          <a:sy n="88" d="100"/>
        </p:scale>
        <p:origin x="3060" y="90"/>
      </p:cViewPr>
      <p:guideLst>
        <p:guide orient="horz" pos="2880"/>
        <p:guide pos="23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3076363" cy="511731"/>
          </a:xfrm>
          <a:prstGeom prst="rect">
            <a:avLst/>
          </a:prstGeom>
        </p:spPr>
        <p:txBody>
          <a:bodyPr vert="horz" lIns="84587" tIns="42293" rIns="84587" bIns="42293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300" y="5"/>
            <a:ext cx="3076363" cy="511731"/>
          </a:xfrm>
          <a:prstGeom prst="rect">
            <a:avLst/>
          </a:prstGeom>
        </p:spPr>
        <p:txBody>
          <a:bodyPr vert="horz" lIns="84587" tIns="42293" rIns="84587" bIns="42293" rtlCol="0"/>
          <a:lstStyle>
            <a:lvl1pPr algn="r">
              <a:defRPr sz="1200"/>
            </a:lvl1pPr>
          </a:lstStyle>
          <a:p>
            <a:pPr>
              <a:defRPr/>
            </a:pPr>
            <a:fld id="{CF57530F-9F79-470A-B428-FD1E0E063E17}" type="datetimeFigureOut">
              <a:rPr lang="en-US"/>
              <a:pPr>
                <a:defRPr/>
              </a:pPr>
              <a:t>5/2/2019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78025" y="768350"/>
            <a:ext cx="3143250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4587" tIns="42293" rIns="84587" bIns="4229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1"/>
            <a:ext cx="5679440" cy="4605576"/>
          </a:xfrm>
          <a:prstGeom prst="rect">
            <a:avLst/>
          </a:prstGeom>
        </p:spPr>
        <p:txBody>
          <a:bodyPr vert="horz" lIns="84587" tIns="42293" rIns="84587" bIns="4229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6363" cy="511731"/>
          </a:xfrm>
          <a:prstGeom prst="rect">
            <a:avLst/>
          </a:prstGeom>
        </p:spPr>
        <p:txBody>
          <a:bodyPr vert="horz" lIns="84587" tIns="42293" rIns="84587" bIns="4229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300" y="9721108"/>
            <a:ext cx="3076363" cy="511731"/>
          </a:xfrm>
          <a:prstGeom prst="rect">
            <a:avLst/>
          </a:prstGeom>
        </p:spPr>
        <p:txBody>
          <a:bodyPr vert="horz" lIns="84587" tIns="42293" rIns="84587" bIns="42293" rtlCol="0" anchor="b"/>
          <a:lstStyle>
            <a:lvl1pPr algn="r">
              <a:defRPr sz="1200"/>
            </a:lvl1pPr>
          </a:lstStyle>
          <a:p>
            <a:pPr>
              <a:defRPr/>
            </a:pPr>
            <a:fld id="{648BBE35-17B9-4949-B755-E5182302A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361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78025" y="768350"/>
            <a:ext cx="3143250" cy="38401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8BBE35-17B9-4949-B755-E5182302ADC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34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78025" y="768350"/>
            <a:ext cx="3143250" cy="38401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8BBE35-17B9-4949-B755-E5182302ADC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5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619" y="2839917"/>
            <a:ext cx="6365002" cy="196068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237" y="5181600"/>
            <a:ext cx="5241766" cy="2337289"/>
          </a:xfrm>
        </p:spPr>
        <p:txBody>
          <a:bodyPr/>
          <a:lstStyle>
            <a:lvl1pPr marL="0" indent="0" algn="ctr">
              <a:buNone/>
              <a:defRPr/>
            </a:lvl1pPr>
            <a:lvl2pPr marL="422041" indent="0" algn="ctr">
              <a:buNone/>
              <a:defRPr/>
            </a:lvl2pPr>
            <a:lvl3pPr marL="844083" indent="0" algn="ctr">
              <a:buNone/>
              <a:defRPr/>
            </a:lvl3pPr>
            <a:lvl4pPr marL="1266124" indent="0" algn="ctr">
              <a:buNone/>
              <a:defRPr/>
            </a:lvl4pPr>
            <a:lvl5pPr marL="1688165" indent="0" algn="ctr">
              <a:buNone/>
              <a:defRPr/>
            </a:lvl5pPr>
            <a:lvl6pPr marL="2110207" indent="0" algn="ctr">
              <a:buNone/>
              <a:defRPr/>
            </a:lvl6pPr>
            <a:lvl7pPr marL="2532248" indent="0" algn="ctr">
              <a:buNone/>
              <a:defRPr/>
            </a:lvl7pPr>
            <a:lvl8pPr marL="2954289" indent="0" algn="ctr">
              <a:buNone/>
              <a:defRPr/>
            </a:lvl8pPr>
            <a:lvl9pPr marL="3376331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E7F71-FFC6-46F8-9368-CE252D7F826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6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BD111-0B1F-4E35-904C-3EC5877433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59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35371" y="813289"/>
            <a:ext cx="1591251" cy="7315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1618" y="813289"/>
            <a:ext cx="4607347" cy="731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FF8AD-479F-4B74-8E5B-3F2AEE627E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3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A8A84-69AF-4FFE-BA78-CD7B013077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421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087" y="5876194"/>
            <a:ext cx="6365002" cy="1815612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1087" y="3875944"/>
            <a:ext cx="6365002" cy="2000250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7805E-E78A-4DA1-A9AF-E17ABAF08B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94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1618" y="2642089"/>
            <a:ext cx="3099298" cy="5486400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322" y="2642089"/>
            <a:ext cx="3099298" cy="5486400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A872B-69CD-470C-B176-75F2246FC2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50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412" y="366346"/>
            <a:ext cx="6739415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4413" y="2047144"/>
            <a:ext cx="3309039" cy="852854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13" y="2899997"/>
            <a:ext cx="3309039" cy="5268057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04789" y="2047144"/>
            <a:ext cx="3309038" cy="852854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04789" y="2899997"/>
            <a:ext cx="3309038" cy="5268057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6DF1-EC5E-4338-8DF8-1A0E70108A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139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D77C-F597-4CA0-BF2C-8D359B76C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9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23B7C-4184-46E8-819D-4B41CD7DDB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3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413" y="363417"/>
            <a:ext cx="2463145" cy="1550377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7694" y="363417"/>
            <a:ext cx="4186133" cy="7804638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4413" y="1913792"/>
            <a:ext cx="2463145" cy="62542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92265-13F7-41CC-9737-3E80BF4ACA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63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8181" y="6400800"/>
            <a:ext cx="4492943" cy="7561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68181" y="817685"/>
            <a:ext cx="4492943" cy="54864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68181" y="7156938"/>
            <a:ext cx="4492943" cy="10726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AE2C8-15E1-4798-95AE-CCAACE0703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17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1619" y="813289"/>
            <a:ext cx="636500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1619" y="2642089"/>
            <a:ext cx="636500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61618" y="8330712"/>
            <a:ext cx="1560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92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8482" y="8330712"/>
            <a:ext cx="2371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92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366570" y="8330712"/>
            <a:ext cx="1560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92"/>
            </a:lvl1pPr>
          </a:lstStyle>
          <a:p>
            <a:pPr>
              <a:defRPr/>
            </a:pPr>
            <a:fld id="{3F11E531-C7F1-4A7E-832B-BEEB4D964A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5pPr>
      <a:lvl6pPr marL="422041" algn="ctr" rtl="0" fontAlgn="base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6pPr>
      <a:lvl7pPr marL="844083" algn="ctr" rtl="0" fontAlgn="base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7pPr>
      <a:lvl8pPr marL="1266124" algn="ctr" rtl="0" fontAlgn="base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8pPr>
      <a:lvl9pPr marL="1688165" algn="ctr" rtl="0" fontAlgn="base">
        <a:spcBef>
          <a:spcPct val="0"/>
        </a:spcBef>
        <a:spcAft>
          <a:spcPct val="0"/>
        </a:spcAft>
        <a:defRPr sz="4062">
          <a:solidFill>
            <a:schemeClr val="tx2"/>
          </a:solidFill>
          <a:latin typeface="Times New Roman" pitchFamily="18" charset="0"/>
        </a:defRPr>
      </a:lvl9pPr>
    </p:titleStyle>
    <p:bodyStyle>
      <a:lvl1pPr marL="316531" indent="-316531" algn="l" rtl="0" eaLnBrk="0" fontAlgn="base" hangingPunct="0">
        <a:spcBef>
          <a:spcPct val="20000"/>
        </a:spcBef>
        <a:spcAft>
          <a:spcPct val="0"/>
        </a:spcAft>
        <a:buChar char="•"/>
        <a:defRPr sz="2954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rtl="0" eaLnBrk="0" fontAlgn="base" hangingPunct="0">
        <a:spcBef>
          <a:spcPct val="20000"/>
        </a:spcBef>
        <a:spcAft>
          <a:spcPct val="0"/>
        </a:spcAft>
        <a:buChar char="–"/>
        <a:defRPr sz="2585">
          <a:solidFill>
            <a:schemeClr val="tx1"/>
          </a:solidFill>
          <a:latin typeface="+mn-lt"/>
        </a:defRPr>
      </a:lvl2pPr>
      <a:lvl3pPr marL="1055103" indent="-211021" algn="l" rtl="0" eaLnBrk="0" fontAlgn="base" hangingPunct="0">
        <a:spcBef>
          <a:spcPct val="20000"/>
        </a:spcBef>
        <a:spcAft>
          <a:spcPct val="0"/>
        </a:spcAft>
        <a:buChar char="•"/>
        <a:defRPr sz="2215">
          <a:solidFill>
            <a:schemeClr val="tx1"/>
          </a:solidFill>
          <a:latin typeface="+mn-lt"/>
        </a:defRPr>
      </a:lvl3pPr>
      <a:lvl4pPr marL="1477145" indent="-211021" algn="l" rtl="0" eaLnBrk="0" fontAlgn="base" hangingPunct="0">
        <a:spcBef>
          <a:spcPct val="20000"/>
        </a:spcBef>
        <a:spcAft>
          <a:spcPct val="0"/>
        </a:spcAft>
        <a:buChar char="–"/>
        <a:defRPr sz="1846">
          <a:solidFill>
            <a:schemeClr val="tx1"/>
          </a:solidFill>
          <a:latin typeface="+mn-lt"/>
        </a:defRPr>
      </a:lvl4pPr>
      <a:lvl5pPr marL="1899186" indent="-211021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+mn-lt"/>
        </a:defRPr>
      </a:lvl5pPr>
      <a:lvl6pPr marL="2321227" indent="-211021" algn="l" rtl="0" fontAlgn="base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+mn-lt"/>
        </a:defRPr>
      </a:lvl6pPr>
      <a:lvl7pPr marL="2743269" indent="-211021" algn="l" rtl="0" fontAlgn="base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+mn-lt"/>
        </a:defRPr>
      </a:lvl7pPr>
      <a:lvl8pPr marL="3165310" indent="-211021" algn="l" rtl="0" fontAlgn="base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+mn-lt"/>
        </a:defRPr>
      </a:lvl8pPr>
      <a:lvl9pPr marL="3587351" indent="-211021" algn="l" rtl="0" fontAlgn="base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jpeg"/><Relationship Id="rId10" Type="http://schemas.microsoft.com/office/2007/relationships/hdphoto" Target="../media/hdphoto2.wdp"/><Relationship Id="rId4" Type="http://schemas.openxmlformats.org/officeDocument/2006/relationships/image" Target="../media/image2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0788"/>
            <a:ext cx="7605000" cy="9374788"/>
            <a:chOff x="0" y="-230788"/>
            <a:chExt cx="7605000" cy="9374788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-230788"/>
              <a:ext cx="7605000" cy="9374788"/>
              <a:chOff x="0" y="-230788"/>
              <a:chExt cx="7605000" cy="9374788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86" r="6460"/>
              <a:stretch/>
            </p:blipFill>
            <p:spPr>
              <a:xfrm>
                <a:off x="0" y="0"/>
                <a:ext cx="7482468" cy="9144000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019425">
                <a:off x="98537" y="4679763"/>
                <a:ext cx="3967191" cy="3884872"/>
              </a:xfrm>
              <a:prstGeom prst="rect">
                <a:avLst/>
              </a:prstGeom>
            </p:spPr>
          </p:pic>
          <p:sp>
            <p:nvSpPr>
              <p:cNvPr id="8" name="Explosion 2 7"/>
              <p:cNvSpPr/>
              <p:nvPr/>
            </p:nvSpPr>
            <p:spPr>
              <a:xfrm rot="1116174">
                <a:off x="106878" y="-230788"/>
                <a:ext cx="7186005" cy="5272686"/>
              </a:xfrm>
              <a:prstGeom prst="irregularSeal2">
                <a:avLst/>
              </a:prstGeom>
              <a:solidFill>
                <a:schemeClr val="bg1"/>
              </a:solidFill>
              <a:ln w="57150">
                <a:solidFill>
                  <a:srgbClr val="E4C9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16878">
                <a:off x="1620842" y="902052"/>
                <a:ext cx="3846774" cy="3154355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450532" flipH="1">
                <a:off x="1175893" y="4102138"/>
                <a:ext cx="2151165" cy="2573162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4735" flipH="1">
                <a:off x="3724506" y="4192014"/>
                <a:ext cx="1724980" cy="1992362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94205">
                <a:off x="4267362" y="4697854"/>
                <a:ext cx="3256630" cy="3418647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3118627" y="2248829"/>
              <a:ext cx="5437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La</a:t>
              </a:r>
              <a:endParaRPr 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56305" y="6081131"/>
              <a:ext cx="5437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La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815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6" r="6460"/>
          <a:stretch/>
        </p:blipFill>
        <p:spPr>
          <a:xfrm>
            <a:off x="0" y="0"/>
            <a:ext cx="7482468" cy="9144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19425">
            <a:off x="76765" y="4712421"/>
            <a:ext cx="3967191" cy="3884872"/>
          </a:xfrm>
          <a:prstGeom prst="rect">
            <a:avLst/>
          </a:prstGeom>
        </p:spPr>
      </p:pic>
      <p:sp>
        <p:nvSpPr>
          <p:cNvPr id="8" name="Explosion 2 7"/>
          <p:cNvSpPr/>
          <p:nvPr/>
        </p:nvSpPr>
        <p:spPr>
          <a:xfrm rot="1116174">
            <a:off x="106878" y="-230788"/>
            <a:ext cx="7186005" cy="5272686"/>
          </a:xfrm>
          <a:prstGeom prst="irregularSeal2">
            <a:avLst/>
          </a:prstGeom>
          <a:solidFill>
            <a:schemeClr val="bg1"/>
          </a:solidFill>
          <a:ln w="57150">
            <a:solidFill>
              <a:srgbClr val="E4C9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6878">
            <a:off x="1620842" y="902052"/>
            <a:ext cx="3846774" cy="31543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WatercolorSponge/>
                    </a14:imgEffect>
                    <a14:imgEffect>
                      <a14:sharpenSoften amount="50000"/>
                    </a14:imgEffect>
                    <a14:imgEffect>
                      <a14:saturation sat="308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0532" flipH="1">
            <a:off x="1175893" y="4102138"/>
            <a:ext cx="2151165" cy="25731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ement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70261">
            <a:off x="4087073" y="3482206"/>
            <a:ext cx="2137938" cy="246933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118627" y="2248829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La</a:t>
            </a:r>
            <a:endParaRPr lang="en-US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58" r="26587"/>
          <a:stretch/>
        </p:blipFill>
        <p:spPr>
          <a:xfrm rot="5400000">
            <a:off x="4296547" y="5088236"/>
            <a:ext cx="2993570" cy="35504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356304" y="6331503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0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12324</TotalTime>
  <Words>6</Words>
  <Application>Microsoft Office PowerPoint</Application>
  <PresentationFormat>Custom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Times New Roman</vt:lpstr>
      <vt:lpstr>Default Design</vt:lpstr>
      <vt:lpstr>PowerPoint Presentation</vt:lpstr>
      <vt:lpstr>PowerPoint Presentation</vt:lpstr>
    </vt:vector>
  </TitlesOfParts>
  <Company>UniGe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Chima</dc:creator>
  <cp:lastModifiedBy>Claude Piguet</cp:lastModifiedBy>
  <cp:revision>729</cp:revision>
  <cp:lastPrinted>2019-05-02T07:29:28Z</cp:lastPrinted>
  <dcterms:created xsi:type="dcterms:W3CDTF">2007-10-03T14:38:50Z</dcterms:created>
  <dcterms:modified xsi:type="dcterms:W3CDTF">2019-05-02T09:06:35Z</dcterms:modified>
</cp:coreProperties>
</file>