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00" d="100"/>
          <a:sy n="100" d="100"/>
        </p:scale>
        <p:origin x="-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5950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776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8337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0508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7728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8847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6628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9682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32617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20413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4677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A3F9A-DB81-4065-80D7-B2A3084A599B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5ABB8-379F-44E6-8A7D-F2D183E30A9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5981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e 132"/>
          <p:cNvGrpSpPr/>
          <p:nvPr/>
        </p:nvGrpSpPr>
        <p:grpSpPr>
          <a:xfrm>
            <a:off x="1253870" y="730483"/>
            <a:ext cx="8213130" cy="5956334"/>
            <a:chOff x="1253870" y="730483"/>
            <a:chExt cx="8213130" cy="5956334"/>
          </a:xfrm>
        </p:grpSpPr>
        <p:graphicFrame>
          <p:nvGraphicFramePr>
            <p:cNvPr id="2" name="Obje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1369568"/>
                </p:ext>
              </p:extLst>
            </p:nvPr>
          </p:nvGraphicFramePr>
          <p:xfrm>
            <a:off x="2274888" y="1879600"/>
            <a:ext cx="6049962" cy="4217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" name="MestReNova" r:id="rId3" imgW="10353759" imgH="7219825" progId="MestReNova.Document.1">
                    <p:embed/>
                  </p:oleObj>
                </mc:Choice>
                <mc:Fallback>
                  <p:oleObj name="MestReNova" r:id="rId3" imgW="10353759" imgH="7219825" progId="MestReNova.Document.1">
                    <p:embed/>
                    <p:pic>
                      <p:nvPicPr>
                        <p:cNvPr id="0" name="Obje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4888" y="1879600"/>
                          <a:ext cx="6049962" cy="42179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" name="Connecteur droit avec flèche 52"/>
            <p:cNvCxnSpPr/>
            <p:nvPr/>
          </p:nvCxnSpPr>
          <p:spPr>
            <a:xfrm flipV="1">
              <a:off x="8639477" y="2373916"/>
              <a:ext cx="0" cy="32568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8"/>
            <p:cNvSpPr txBox="1"/>
            <p:nvPr/>
          </p:nvSpPr>
          <p:spPr>
            <a:xfrm>
              <a:off x="8106413" y="2044414"/>
              <a:ext cx="1192955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</a:t>
              </a:r>
              <a:r>
                <a:rPr lang="en-US" sz="1200" dirty="0" smtClean="0">
                  <a:latin typeface="Arial"/>
                  <a:cs typeface="Arial"/>
                </a:rPr>
                <a:t>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6b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" name="ZoneTexte 51"/>
            <p:cNvSpPr txBox="1"/>
            <p:nvPr/>
          </p:nvSpPr>
          <p:spPr>
            <a:xfrm>
              <a:off x="8446153" y="5630301"/>
              <a:ext cx="399468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6b</a:t>
              </a:r>
              <a:endParaRPr lang="en-US" sz="1200" b="1" baseline="-25000" dirty="0">
                <a:latin typeface="Arial"/>
                <a:cs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45315" y="2191249"/>
              <a:ext cx="821625" cy="3907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ZoneTexte 74"/>
            <p:cNvSpPr txBox="1"/>
            <p:nvPr/>
          </p:nvSpPr>
          <p:spPr>
            <a:xfrm>
              <a:off x="1626300" y="5452550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0.00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" name="ZoneTexte 75"/>
            <p:cNvSpPr txBox="1"/>
            <p:nvPr/>
          </p:nvSpPr>
          <p:spPr>
            <a:xfrm>
              <a:off x="1626300" y="5035659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0.03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" name="ZoneTexte 76"/>
            <p:cNvSpPr txBox="1"/>
            <p:nvPr/>
          </p:nvSpPr>
          <p:spPr>
            <a:xfrm>
              <a:off x="1626300" y="4637084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0.08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ZoneTexte 77"/>
            <p:cNvSpPr txBox="1"/>
            <p:nvPr/>
          </p:nvSpPr>
          <p:spPr>
            <a:xfrm>
              <a:off x="1626300" y="4238705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0.10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ZoneTexte 78"/>
            <p:cNvSpPr txBox="1"/>
            <p:nvPr/>
          </p:nvSpPr>
          <p:spPr>
            <a:xfrm>
              <a:off x="1626300" y="3843649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0.22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" name="ZoneTexte 79"/>
            <p:cNvSpPr txBox="1"/>
            <p:nvPr/>
          </p:nvSpPr>
          <p:spPr>
            <a:xfrm>
              <a:off x="1626300" y="3439330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0.29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8" name="ZoneTexte 80"/>
            <p:cNvSpPr txBox="1"/>
            <p:nvPr/>
          </p:nvSpPr>
          <p:spPr>
            <a:xfrm>
              <a:off x="1626300" y="3043200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0.42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9" name="ZoneTexte 81"/>
            <p:cNvSpPr txBox="1"/>
            <p:nvPr/>
          </p:nvSpPr>
          <p:spPr>
            <a:xfrm>
              <a:off x="1626300" y="2642143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0</a:t>
              </a:r>
              <a:r>
                <a:rPr lang="en-US" sz="1200" dirty="0" smtClean="0">
                  <a:latin typeface="Arial"/>
                  <a:cs typeface="Arial"/>
                </a:rPr>
                <a:t>.56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" name="TextBox 3"/>
            <p:cNvSpPr txBox="1"/>
            <p:nvPr/>
          </p:nvSpPr>
          <p:spPr>
            <a:xfrm>
              <a:off x="1253870" y="1999667"/>
              <a:ext cx="1183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dirty="0" smtClean="0">
                  <a:latin typeface="Arial"/>
                  <a:cs typeface="Arial"/>
                </a:rPr>
                <a:t>La|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r>
                <a:rPr lang="en-US" sz="1200" dirty="0" smtClean="0">
                  <a:latin typeface="Arial"/>
                  <a:cs typeface="Arial"/>
                </a:rPr>
                <a:t>/ </a:t>
              </a:r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6b</a:t>
              </a:r>
              <a:r>
                <a:rPr lang="en-US" sz="1200" dirty="0" smtClean="0">
                  <a:latin typeface="Arial"/>
                  <a:cs typeface="Arial"/>
                </a:rPr>
                <a:t>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20" name="ZoneTexte 65"/>
            <p:cNvSpPr txBox="1"/>
            <p:nvPr/>
          </p:nvSpPr>
          <p:spPr>
            <a:xfrm>
              <a:off x="2991675" y="1551113"/>
              <a:ext cx="1181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</a:t>
              </a:r>
              <a:r>
                <a:rPr lang="en-US" sz="1200" dirty="0" smtClean="0">
                  <a:latin typeface="Arial"/>
                  <a:cs typeface="Arial"/>
                </a:rPr>
                <a:t>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dirty="0" smtClean="0">
                  <a:latin typeface="Arial"/>
                  <a:cs typeface="Arial"/>
                </a:rPr>
                <a:t>dig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1" name="Connecteur droit avec flèche 71"/>
            <p:cNvCxnSpPr/>
            <p:nvPr/>
          </p:nvCxnSpPr>
          <p:spPr>
            <a:xfrm>
              <a:off x="3689278" y="1837842"/>
              <a:ext cx="556711" cy="34507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1026"/>
            <p:cNvCxnSpPr/>
            <p:nvPr/>
          </p:nvCxnSpPr>
          <p:spPr>
            <a:xfrm>
              <a:off x="4464428" y="1616148"/>
              <a:ext cx="3576" cy="70526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60"/>
            <p:cNvSpPr txBox="1"/>
            <p:nvPr/>
          </p:nvSpPr>
          <p:spPr>
            <a:xfrm rot="16200000">
              <a:off x="4386047" y="1776764"/>
              <a:ext cx="72044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CDHCl</a:t>
              </a:r>
              <a:r>
                <a:rPr lang="en-US" sz="1200" baseline="-25000" dirty="0" smtClean="0">
                  <a:latin typeface="Arial"/>
                  <a:cs typeface="Arial"/>
                </a:rPr>
                <a:t>2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24" name="ZoneTexte 59"/>
            <p:cNvSpPr txBox="1"/>
            <p:nvPr/>
          </p:nvSpPr>
          <p:spPr>
            <a:xfrm>
              <a:off x="5214621" y="1408990"/>
              <a:ext cx="16017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u="sng" dirty="0" smtClean="0">
                  <a:latin typeface="Arial"/>
                  <a:cs typeface="Arial"/>
                </a:rPr>
                <a:t>dig</a:t>
              </a:r>
              <a:r>
                <a:rPr lang="en-US" sz="1200" dirty="0" smtClean="0">
                  <a:latin typeface="Arial"/>
                  <a:cs typeface="Arial"/>
                </a:rPr>
                <a:t>]+</a:t>
              </a:r>
              <a:r>
                <a:rPr lang="en-US" sz="1200" u="sng" dirty="0" smtClean="0">
                  <a:latin typeface="Arial"/>
                  <a:cs typeface="Arial"/>
                </a:rPr>
                <a:t>dig+4/4’</a:t>
              </a:r>
              <a:endParaRPr lang="en-US" sz="1200" u="sng" dirty="0">
                <a:latin typeface="Arial"/>
                <a:cs typeface="Arial"/>
              </a:endParaRPr>
            </a:p>
          </p:txBody>
        </p:sp>
        <p:sp>
          <p:nvSpPr>
            <p:cNvPr id="25" name="Accolade fermante 1023"/>
            <p:cNvSpPr/>
            <p:nvPr/>
          </p:nvSpPr>
          <p:spPr>
            <a:xfrm rot="16200000">
              <a:off x="6039711" y="1589230"/>
              <a:ext cx="119109" cy="3908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" name="ZoneTexte 55"/>
            <p:cNvSpPr txBox="1"/>
            <p:nvPr/>
          </p:nvSpPr>
          <p:spPr>
            <a:xfrm>
              <a:off x="4992637" y="5288767"/>
              <a:ext cx="351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H</a:t>
              </a:r>
              <a:r>
                <a:rPr lang="en-US" sz="1200" baseline="-25000" dirty="0" err="1" smtClean="0">
                  <a:latin typeface="Arial"/>
                  <a:cs typeface="Arial"/>
                </a:rPr>
                <a:t>k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27" name="ZoneTexte 57"/>
            <p:cNvSpPr txBox="1"/>
            <p:nvPr/>
          </p:nvSpPr>
          <p:spPr>
            <a:xfrm>
              <a:off x="8066308" y="5207253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8" name="ZoneTexte 57"/>
            <p:cNvSpPr txBox="1"/>
            <p:nvPr/>
          </p:nvSpPr>
          <p:spPr>
            <a:xfrm>
              <a:off x="7638825" y="2112959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9" name="ZoneTexte 38"/>
            <p:cNvSpPr txBox="1"/>
            <p:nvPr/>
          </p:nvSpPr>
          <p:spPr>
            <a:xfrm>
              <a:off x="2545376" y="5293065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30" name="ZoneTexte 38"/>
            <p:cNvSpPr txBox="1"/>
            <p:nvPr/>
          </p:nvSpPr>
          <p:spPr>
            <a:xfrm>
              <a:off x="2356482" y="5277291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b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1" name="ZoneTexte 38"/>
            <p:cNvSpPr txBox="1"/>
            <p:nvPr/>
          </p:nvSpPr>
          <p:spPr>
            <a:xfrm>
              <a:off x="2698870" y="5180299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j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2" name="ZoneTexte 38"/>
            <p:cNvSpPr txBox="1"/>
            <p:nvPr/>
          </p:nvSpPr>
          <p:spPr>
            <a:xfrm>
              <a:off x="2851270" y="5278225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h</a:t>
              </a:r>
            </a:p>
          </p:txBody>
        </p:sp>
        <p:sp>
          <p:nvSpPr>
            <p:cNvPr id="33" name="ZoneTexte 20"/>
            <p:cNvSpPr txBox="1"/>
            <p:nvPr/>
          </p:nvSpPr>
          <p:spPr>
            <a:xfrm>
              <a:off x="8718747" y="90735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rPr>
                <a:t>4</a:t>
              </a:r>
              <a:endParaRPr lang="en-US" sz="1000" b="1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4" name="ZoneTexte 21"/>
            <p:cNvSpPr txBox="1"/>
            <p:nvPr/>
          </p:nvSpPr>
          <p:spPr>
            <a:xfrm>
              <a:off x="9179742" y="1634712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4’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35" name="ZoneTexte 187"/>
            <p:cNvSpPr txBox="1"/>
            <p:nvPr/>
          </p:nvSpPr>
          <p:spPr>
            <a:xfrm>
              <a:off x="7963257" y="73048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a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6" name="ZoneTexte 188"/>
            <p:cNvSpPr txBox="1"/>
            <p:nvPr/>
          </p:nvSpPr>
          <p:spPr>
            <a:xfrm>
              <a:off x="8159085" y="855755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b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7" name="ZoneTexte 189"/>
            <p:cNvSpPr txBox="1"/>
            <p:nvPr/>
          </p:nvSpPr>
          <p:spPr>
            <a:xfrm>
              <a:off x="8600673" y="1042841"/>
              <a:ext cx="2331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j</a:t>
              </a:r>
            </a:p>
          </p:txBody>
        </p:sp>
        <p:sp>
          <p:nvSpPr>
            <p:cNvPr id="38" name="ZoneTexte 190"/>
            <p:cNvSpPr txBox="1"/>
            <p:nvPr/>
          </p:nvSpPr>
          <p:spPr>
            <a:xfrm>
              <a:off x="8621980" y="1463704"/>
              <a:ext cx="2669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Arial"/>
                  <a:cs typeface="Arial"/>
                </a:rPr>
                <a:t>h</a:t>
              </a:r>
            </a:p>
          </p:txBody>
        </p:sp>
        <p:sp>
          <p:nvSpPr>
            <p:cNvPr id="39" name="ZoneTexte 191"/>
            <p:cNvSpPr txBox="1"/>
            <p:nvPr/>
          </p:nvSpPr>
          <p:spPr>
            <a:xfrm>
              <a:off x="8445489" y="1453925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g</a:t>
              </a:r>
            </a:p>
          </p:txBody>
        </p:sp>
        <p:sp>
          <p:nvSpPr>
            <p:cNvPr id="40" name="ZoneTexte 192"/>
            <p:cNvSpPr txBox="1"/>
            <p:nvPr/>
          </p:nvSpPr>
          <p:spPr>
            <a:xfrm>
              <a:off x="8092515" y="1340897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k</a:t>
              </a:r>
            </a:p>
          </p:txBody>
        </p:sp>
        <p:sp>
          <p:nvSpPr>
            <p:cNvPr id="41" name="ZoneTexte 194"/>
            <p:cNvSpPr txBox="1"/>
            <p:nvPr/>
          </p:nvSpPr>
          <p:spPr>
            <a:xfrm>
              <a:off x="8052915" y="1659125"/>
              <a:ext cx="2986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m</a:t>
              </a:r>
            </a:p>
          </p:txBody>
        </p:sp>
        <p:sp>
          <p:nvSpPr>
            <p:cNvPr id="42" name="ZoneTexte 195"/>
            <p:cNvSpPr txBox="1"/>
            <p:nvPr/>
          </p:nvSpPr>
          <p:spPr>
            <a:xfrm>
              <a:off x="8226741" y="1777925"/>
              <a:ext cx="291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n</a:t>
              </a:r>
              <a:r>
                <a:rPr lang="en-US" sz="1000" b="1" dirty="0" smtClean="0">
                  <a:latin typeface="Arial"/>
                  <a:cs typeface="Arial"/>
                </a:rPr>
                <a:t>’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43" name="ZoneTexte 196"/>
            <p:cNvSpPr txBox="1"/>
            <p:nvPr/>
          </p:nvSpPr>
          <p:spPr>
            <a:xfrm>
              <a:off x="7999257" y="1531943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n</a:t>
              </a:r>
            </a:p>
          </p:txBody>
        </p:sp>
        <p:sp>
          <p:nvSpPr>
            <p:cNvPr id="44" name="ZoneTexte 197"/>
            <p:cNvSpPr txBox="1"/>
            <p:nvPr/>
          </p:nvSpPr>
          <p:spPr>
            <a:xfrm>
              <a:off x="9009603" y="106575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1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45" name="ZoneTexte 198"/>
            <p:cNvSpPr txBox="1"/>
            <p:nvPr/>
          </p:nvSpPr>
          <p:spPr>
            <a:xfrm>
              <a:off x="9154302" y="1251917"/>
              <a:ext cx="2595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solidFill>
                    <a:srgbClr val="7F7F7F"/>
                  </a:solidFill>
                  <a:latin typeface="Arial"/>
                  <a:cs typeface="Arial"/>
                </a:rPr>
                <a:t>2</a:t>
              </a:r>
              <a:endParaRPr lang="en-US" sz="105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46" name="ZoneTexte 199"/>
            <p:cNvSpPr txBox="1"/>
            <p:nvPr/>
          </p:nvSpPr>
          <p:spPr>
            <a:xfrm>
              <a:off x="8866689" y="1466385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3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47" name="ZoneTexte 192"/>
            <p:cNvSpPr txBox="1"/>
            <p:nvPr/>
          </p:nvSpPr>
          <p:spPr>
            <a:xfrm>
              <a:off x="8288475" y="1474247"/>
              <a:ext cx="2215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>
                  <a:latin typeface="Arial"/>
                  <a:cs typeface="Arial"/>
                </a:rPr>
                <a:t>l</a:t>
              </a:r>
            </a:p>
          </p:txBody>
        </p:sp>
        <p:graphicFrame>
          <p:nvGraphicFramePr>
            <p:cNvPr id="48" name="Obje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48945735"/>
                </p:ext>
              </p:extLst>
            </p:nvPr>
          </p:nvGraphicFramePr>
          <p:xfrm>
            <a:off x="6776699" y="916284"/>
            <a:ext cx="2646681" cy="9677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4" name="CS ChemDraw Drawing" r:id="rId5" imgW="3308339" imgH="1209611" progId="ChemDraw.Document.6.0">
                    <p:embed/>
                  </p:oleObj>
                </mc:Choice>
                <mc:Fallback>
                  <p:oleObj name="CS ChemDraw Drawing" r:id="rId5" imgW="3308339" imgH="1209611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776699" y="916284"/>
                          <a:ext cx="2646681" cy="96774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9" name="ZoneTexte 38"/>
            <p:cNvSpPr txBox="1"/>
            <p:nvPr/>
          </p:nvSpPr>
          <p:spPr>
            <a:xfrm>
              <a:off x="3046202" y="520733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g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50" name="ZoneTexte 67"/>
            <p:cNvSpPr txBox="1"/>
            <p:nvPr/>
          </p:nvSpPr>
          <p:spPr>
            <a:xfrm>
              <a:off x="3899621" y="1313035"/>
              <a:ext cx="11929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</a:t>
              </a:r>
              <a:r>
                <a:rPr lang="en-US" sz="1200" dirty="0" smtClean="0">
                  <a:latin typeface="Arial"/>
                  <a:cs typeface="Arial"/>
                </a:rPr>
                <a:t>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6b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1" name="ZoneTexte 81"/>
            <p:cNvSpPr txBox="1"/>
            <p:nvPr/>
          </p:nvSpPr>
          <p:spPr>
            <a:xfrm>
              <a:off x="1626300" y="2246054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</a:t>
              </a:r>
              <a:r>
                <a:rPr lang="en-US" sz="1200" dirty="0" smtClean="0">
                  <a:latin typeface="Arial"/>
                  <a:cs typeface="Arial"/>
                </a:rPr>
                <a:t>.69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6" name="ZoneTexte 34"/>
            <p:cNvSpPr txBox="1"/>
            <p:nvPr/>
          </p:nvSpPr>
          <p:spPr>
            <a:xfrm>
              <a:off x="4746269" y="6379040"/>
              <a:ext cx="7416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Symbol" charset="2"/>
                  <a:cs typeface="Symbol" charset="2"/>
                </a:rPr>
                <a:t>d</a:t>
              </a:r>
              <a:r>
                <a:rPr lang="en-US" sz="1400" i="1" dirty="0" smtClean="0">
                  <a:latin typeface="Arial"/>
                  <a:cs typeface="Arial"/>
                </a:rPr>
                <a:t> </a:t>
              </a:r>
              <a:r>
                <a:rPr lang="en-US" sz="1400" dirty="0" smtClean="0">
                  <a:latin typeface="Arial"/>
                  <a:cs typeface="Arial"/>
                </a:rPr>
                <a:t>/ppm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266940" y="5683382"/>
              <a:ext cx="6178549" cy="415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Connecteur droit 3"/>
            <p:cNvCxnSpPr/>
            <p:nvPr/>
          </p:nvCxnSpPr>
          <p:spPr>
            <a:xfrm>
              <a:off x="2266940" y="5889298"/>
              <a:ext cx="60602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22"/>
            <p:cNvCxnSpPr/>
            <p:nvPr/>
          </p:nvCxnSpPr>
          <p:spPr>
            <a:xfrm>
              <a:off x="3165795" y="5891550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ZoneTexte 31"/>
            <p:cNvSpPr txBox="1"/>
            <p:nvPr/>
          </p:nvSpPr>
          <p:spPr>
            <a:xfrm>
              <a:off x="3331178" y="5995538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7.0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11" name="Connecteur droit 22"/>
            <p:cNvCxnSpPr/>
            <p:nvPr/>
          </p:nvCxnSpPr>
          <p:spPr>
            <a:xfrm>
              <a:off x="3903169" y="5889298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9"/>
            <p:cNvCxnSpPr/>
            <p:nvPr/>
          </p:nvCxnSpPr>
          <p:spPr>
            <a:xfrm>
              <a:off x="5006414" y="5898043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20"/>
            <p:cNvCxnSpPr/>
            <p:nvPr/>
          </p:nvCxnSpPr>
          <p:spPr>
            <a:xfrm>
              <a:off x="4266337" y="5898042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22"/>
            <p:cNvCxnSpPr/>
            <p:nvPr/>
          </p:nvCxnSpPr>
          <p:spPr>
            <a:xfrm>
              <a:off x="4559757" y="5898043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22"/>
            <p:cNvCxnSpPr/>
            <p:nvPr/>
          </p:nvCxnSpPr>
          <p:spPr>
            <a:xfrm>
              <a:off x="2427062" y="5890294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20"/>
            <p:cNvCxnSpPr/>
            <p:nvPr/>
          </p:nvCxnSpPr>
          <p:spPr>
            <a:xfrm>
              <a:off x="5742230" y="5896575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22"/>
            <p:cNvCxnSpPr/>
            <p:nvPr/>
          </p:nvCxnSpPr>
          <p:spPr>
            <a:xfrm>
              <a:off x="6114223" y="5896576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9"/>
            <p:cNvCxnSpPr/>
            <p:nvPr/>
          </p:nvCxnSpPr>
          <p:spPr>
            <a:xfrm>
              <a:off x="7214919" y="5894324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22"/>
            <p:cNvCxnSpPr/>
            <p:nvPr/>
          </p:nvCxnSpPr>
          <p:spPr>
            <a:xfrm>
              <a:off x="5375490" y="5891309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9"/>
            <p:cNvCxnSpPr/>
            <p:nvPr/>
          </p:nvCxnSpPr>
          <p:spPr>
            <a:xfrm>
              <a:off x="6479175" y="5896576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22"/>
            <p:cNvCxnSpPr/>
            <p:nvPr/>
          </p:nvCxnSpPr>
          <p:spPr>
            <a:xfrm>
              <a:off x="6845948" y="5894324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22"/>
            <p:cNvCxnSpPr/>
            <p:nvPr/>
          </p:nvCxnSpPr>
          <p:spPr>
            <a:xfrm>
              <a:off x="7585703" y="5892072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9"/>
            <p:cNvCxnSpPr/>
            <p:nvPr/>
          </p:nvCxnSpPr>
          <p:spPr>
            <a:xfrm>
              <a:off x="7953923" y="5892072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ZoneTexte 31"/>
            <p:cNvSpPr txBox="1"/>
            <p:nvPr/>
          </p:nvSpPr>
          <p:spPr>
            <a:xfrm>
              <a:off x="2595511" y="6000283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8.0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5" name="ZoneTexte 31"/>
            <p:cNvSpPr txBox="1"/>
            <p:nvPr/>
          </p:nvSpPr>
          <p:spPr>
            <a:xfrm>
              <a:off x="4070446" y="5997384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6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6" name="ZoneTexte 31"/>
            <p:cNvSpPr txBox="1"/>
            <p:nvPr/>
          </p:nvSpPr>
          <p:spPr>
            <a:xfrm>
              <a:off x="5545265" y="599252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4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7" name="ZoneTexte 31"/>
            <p:cNvSpPr txBox="1"/>
            <p:nvPr/>
          </p:nvSpPr>
          <p:spPr>
            <a:xfrm>
              <a:off x="4807502" y="599726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5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8" name="ZoneTexte 31"/>
            <p:cNvSpPr txBox="1"/>
            <p:nvPr/>
          </p:nvSpPr>
          <p:spPr>
            <a:xfrm>
              <a:off x="6279509" y="599436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9" name="ZoneTexte 31"/>
            <p:cNvSpPr txBox="1"/>
            <p:nvPr/>
          </p:nvSpPr>
          <p:spPr>
            <a:xfrm>
              <a:off x="7756553" y="598934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0" name="ZoneTexte 31"/>
            <p:cNvSpPr txBox="1"/>
            <p:nvPr/>
          </p:nvSpPr>
          <p:spPr>
            <a:xfrm>
              <a:off x="7020909" y="599408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31" name="Connecteur droit 20"/>
            <p:cNvCxnSpPr/>
            <p:nvPr/>
          </p:nvCxnSpPr>
          <p:spPr>
            <a:xfrm>
              <a:off x="3530474" y="5899472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20"/>
            <p:cNvCxnSpPr/>
            <p:nvPr/>
          </p:nvCxnSpPr>
          <p:spPr>
            <a:xfrm>
              <a:off x="2792286" y="589091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48762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68</Words>
  <Application>Microsoft Office PowerPoint</Application>
  <PresentationFormat>Personnalisé</PresentationFormat>
  <Paragraphs>48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Thème Office</vt:lpstr>
      <vt:lpstr>MestReNova</vt:lpstr>
      <vt:lpstr>CS ChemDraw Drawing</vt:lpstr>
      <vt:lpstr>Présentation PowerPoint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chima</cp:lastModifiedBy>
  <cp:revision>16</cp:revision>
  <dcterms:created xsi:type="dcterms:W3CDTF">2018-10-12T09:00:44Z</dcterms:created>
  <dcterms:modified xsi:type="dcterms:W3CDTF">2018-10-12T13:19:00Z</dcterms:modified>
</cp:coreProperties>
</file>