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00" d="100"/>
          <a:sy n="100" d="100"/>
        </p:scale>
        <p:origin x="-80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91321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67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926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1588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36434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9787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2351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1080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785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221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543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08C1-AEFA-465D-946B-22D1F95AD6F0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01B17-7FD9-4063-94CF-9595E65D528D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915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27300" y="1320800"/>
            <a:ext cx="6753125" cy="4816928"/>
            <a:chOff x="2527300" y="1320800"/>
            <a:chExt cx="6753125" cy="4816928"/>
          </a:xfrm>
        </p:grpSpPr>
        <p:grpSp>
          <p:nvGrpSpPr>
            <p:cNvPr id="136" name="Groupe 135"/>
            <p:cNvGrpSpPr/>
            <p:nvPr/>
          </p:nvGrpSpPr>
          <p:grpSpPr>
            <a:xfrm>
              <a:off x="2639834" y="1406069"/>
              <a:ext cx="6640591" cy="4731659"/>
              <a:chOff x="2639834" y="1406069"/>
              <a:chExt cx="6640591" cy="4731659"/>
            </a:xfrm>
          </p:grpSpPr>
          <p:graphicFrame>
            <p:nvGraphicFramePr>
              <p:cNvPr id="2" name="Obje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14977272"/>
                  </p:ext>
                </p:extLst>
              </p:nvPr>
            </p:nvGraphicFramePr>
            <p:xfrm>
              <a:off x="3535363" y="2073049"/>
              <a:ext cx="5173662" cy="3609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0" name="MestReNova" r:id="rId3" imgW="10353759" imgH="7219825" progId="MestReNova.Document.1">
                      <p:embed/>
                    </p:oleObj>
                  </mc:Choice>
                  <mc:Fallback>
                    <p:oleObj name="MestReNova" r:id="rId3" imgW="10353759" imgH="7219825" progId="MestReNova.Document.1">
                      <p:embed/>
                      <p:pic>
                        <p:nvPicPr>
                          <p:cNvPr id="0" name="Obje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35363" y="2073049"/>
                            <a:ext cx="5173662" cy="36099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Rectangle 15"/>
              <p:cNvSpPr/>
              <p:nvPr/>
            </p:nvSpPr>
            <p:spPr>
              <a:xfrm>
                <a:off x="8339649" y="1774103"/>
                <a:ext cx="821625" cy="390722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ccolade fermante 1023"/>
              <p:cNvSpPr/>
              <p:nvPr/>
            </p:nvSpPr>
            <p:spPr>
              <a:xfrm rot="16200000">
                <a:off x="6340910" y="1815754"/>
                <a:ext cx="119109" cy="39081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8" name="TextBox 3"/>
              <p:cNvSpPr txBox="1"/>
              <p:nvPr/>
            </p:nvSpPr>
            <p:spPr>
              <a:xfrm>
                <a:off x="2639834" y="1951607"/>
                <a:ext cx="11833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|</a:t>
                </a:r>
                <a:r>
                  <a:rPr lang="en-US" sz="1200" dirty="0" smtClean="0">
                    <a:latin typeface="Arial"/>
                    <a:cs typeface="Arial"/>
                  </a:rPr>
                  <a:t>La|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tot </a:t>
                </a:r>
                <a:r>
                  <a:rPr lang="en-US" sz="1200" dirty="0" smtClean="0">
                    <a:latin typeface="Arial"/>
                    <a:cs typeface="Arial"/>
                  </a:rPr>
                  <a:t>/ </a:t>
                </a:r>
                <a:r>
                  <a:rPr lang="en-US" sz="1200" dirty="0">
                    <a:latin typeface="Arial"/>
                    <a:cs typeface="Arial"/>
                  </a:rPr>
                  <a:t>|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r>
                  <a:rPr lang="en-US" sz="1200" dirty="0" smtClean="0">
                    <a:latin typeface="Arial"/>
                    <a:cs typeface="Arial"/>
                  </a:rPr>
                  <a:t>|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tot 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cxnSp>
            <p:nvCxnSpPr>
              <p:cNvPr id="20" name="Connecteur droit avec flèche 52"/>
              <p:cNvCxnSpPr/>
              <p:nvPr/>
            </p:nvCxnSpPr>
            <p:spPr>
              <a:xfrm flipV="1">
                <a:off x="8624938" y="2356995"/>
                <a:ext cx="0" cy="295200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ZoneTexte 51"/>
              <p:cNvSpPr txBox="1"/>
              <p:nvPr/>
            </p:nvSpPr>
            <p:spPr>
              <a:xfrm>
                <a:off x="8456039" y="5315577"/>
                <a:ext cx="399468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endParaRPr lang="en-US" sz="1200" b="1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5400000">
                <a:off x="5440036" y="3215453"/>
                <a:ext cx="821625" cy="4996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ZoneTexte 24"/>
              <p:cNvSpPr txBox="1"/>
              <p:nvPr/>
            </p:nvSpPr>
            <p:spPr>
              <a:xfrm>
                <a:off x="7788753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5" name="ZoneTexte 26"/>
              <p:cNvSpPr txBox="1"/>
              <p:nvPr/>
            </p:nvSpPr>
            <p:spPr>
              <a:xfrm>
                <a:off x="7210264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6" name="ZoneTexte 27"/>
              <p:cNvSpPr txBox="1"/>
              <p:nvPr/>
            </p:nvSpPr>
            <p:spPr>
              <a:xfrm>
                <a:off x="6626998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3.0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7" name="ZoneTexte 28"/>
              <p:cNvSpPr txBox="1"/>
              <p:nvPr/>
            </p:nvSpPr>
            <p:spPr>
              <a:xfrm>
                <a:off x="6053591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4.0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8" name="ZoneTexte 29"/>
              <p:cNvSpPr txBox="1"/>
              <p:nvPr/>
            </p:nvSpPr>
            <p:spPr>
              <a:xfrm>
                <a:off x="5467066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5.0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69" name="ZoneTexte 30"/>
              <p:cNvSpPr txBox="1"/>
              <p:nvPr/>
            </p:nvSpPr>
            <p:spPr>
              <a:xfrm>
                <a:off x="4893659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6.0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70" name="ZoneTexte 31"/>
              <p:cNvSpPr txBox="1"/>
              <p:nvPr/>
            </p:nvSpPr>
            <p:spPr>
              <a:xfrm>
                <a:off x="4313397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7.0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71" name="ZoneTexte 32"/>
              <p:cNvSpPr txBox="1"/>
              <p:nvPr/>
            </p:nvSpPr>
            <p:spPr>
              <a:xfrm>
                <a:off x="3733086" y="5607055"/>
                <a:ext cx="3985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8.0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72" name="ZoneTexte 34"/>
              <p:cNvSpPr txBox="1"/>
              <p:nvPr/>
            </p:nvSpPr>
            <p:spPr>
              <a:xfrm>
                <a:off x="5658772" y="5829951"/>
                <a:ext cx="7416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Symbol" charset="2"/>
                    <a:cs typeface="Symbol" charset="2"/>
                  </a:rPr>
                  <a:t>d</a:t>
                </a:r>
                <a:r>
                  <a:rPr lang="en-US" sz="1400" i="1" dirty="0" smtClean="0">
                    <a:latin typeface="Arial"/>
                    <a:cs typeface="Arial"/>
                  </a:rPr>
                  <a:t> </a:t>
                </a:r>
                <a:r>
                  <a:rPr lang="en-US" sz="1400" dirty="0" smtClean="0">
                    <a:latin typeface="Arial"/>
                    <a:cs typeface="Arial"/>
                  </a:rPr>
                  <a:t>/ppm</a:t>
                </a:r>
                <a:endParaRPr lang="en-US" sz="1400" dirty="0">
                  <a:latin typeface="Arial"/>
                  <a:cs typeface="Arial"/>
                </a:endParaRPr>
              </a:p>
            </p:txBody>
          </p:sp>
          <p:cxnSp>
            <p:nvCxnSpPr>
              <p:cNvPr id="73" name="Connecteur droit 3"/>
              <p:cNvCxnSpPr/>
              <p:nvPr/>
            </p:nvCxnSpPr>
            <p:spPr>
              <a:xfrm flipV="1">
                <a:off x="3483812" y="5503052"/>
                <a:ext cx="4852791" cy="1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onnecteur droit 17"/>
              <p:cNvCxnSpPr/>
              <p:nvPr/>
            </p:nvCxnSpPr>
            <p:spPr>
              <a:xfrm>
                <a:off x="5119825" y="5503067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17"/>
              <p:cNvCxnSpPr/>
              <p:nvPr/>
            </p:nvCxnSpPr>
            <p:spPr>
              <a:xfrm>
                <a:off x="4564417" y="5503052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17"/>
              <p:cNvCxnSpPr/>
              <p:nvPr/>
            </p:nvCxnSpPr>
            <p:spPr>
              <a:xfrm>
                <a:off x="4010285" y="5503243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17"/>
              <p:cNvCxnSpPr/>
              <p:nvPr/>
            </p:nvCxnSpPr>
            <p:spPr>
              <a:xfrm>
                <a:off x="5677781" y="5502603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17"/>
              <p:cNvCxnSpPr/>
              <p:nvPr/>
            </p:nvCxnSpPr>
            <p:spPr>
              <a:xfrm>
                <a:off x="7336952" y="5503066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Connecteur droit 17"/>
              <p:cNvCxnSpPr/>
              <p:nvPr/>
            </p:nvCxnSpPr>
            <p:spPr>
              <a:xfrm>
                <a:off x="6781544" y="5503051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17"/>
              <p:cNvCxnSpPr/>
              <p:nvPr/>
            </p:nvCxnSpPr>
            <p:spPr>
              <a:xfrm>
                <a:off x="6227412" y="5503242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17"/>
              <p:cNvCxnSpPr/>
              <p:nvPr/>
            </p:nvCxnSpPr>
            <p:spPr>
              <a:xfrm>
                <a:off x="7894908" y="5502602"/>
                <a:ext cx="0" cy="10081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22"/>
              <p:cNvCxnSpPr/>
              <p:nvPr/>
            </p:nvCxnSpPr>
            <p:spPr>
              <a:xfrm>
                <a:off x="4288160" y="550306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22"/>
              <p:cNvCxnSpPr/>
              <p:nvPr/>
            </p:nvCxnSpPr>
            <p:spPr>
              <a:xfrm>
                <a:off x="3732750" y="550242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22"/>
              <p:cNvCxnSpPr/>
              <p:nvPr/>
            </p:nvCxnSpPr>
            <p:spPr>
              <a:xfrm>
                <a:off x="4842290" y="550242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22"/>
              <p:cNvCxnSpPr/>
              <p:nvPr/>
            </p:nvCxnSpPr>
            <p:spPr>
              <a:xfrm>
                <a:off x="5400246" y="550178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22"/>
              <p:cNvCxnSpPr/>
              <p:nvPr/>
            </p:nvCxnSpPr>
            <p:spPr>
              <a:xfrm>
                <a:off x="6510426" y="550242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22"/>
              <p:cNvCxnSpPr/>
              <p:nvPr/>
            </p:nvCxnSpPr>
            <p:spPr>
              <a:xfrm>
                <a:off x="5955016" y="550178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22"/>
              <p:cNvCxnSpPr/>
              <p:nvPr/>
            </p:nvCxnSpPr>
            <p:spPr>
              <a:xfrm>
                <a:off x="7063916" y="5501147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22"/>
              <p:cNvCxnSpPr/>
              <p:nvPr/>
            </p:nvCxnSpPr>
            <p:spPr>
              <a:xfrm>
                <a:off x="7621872" y="5510032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22"/>
              <p:cNvCxnSpPr/>
              <p:nvPr/>
            </p:nvCxnSpPr>
            <p:spPr>
              <a:xfrm>
                <a:off x="8176002" y="5509392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Rectangle 90"/>
              <p:cNvSpPr/>
              <p:nvPr/>
            </p:nvSpPr>
            <p:spPr>
              <a:xfrm>
                <a:off x="2717986" y="2228606"/>
                <a:ext cx="821625" cy="345272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ZoneTexte 65"/>
              <p:cNvSpPr txBox="1"/>
              <p:nvPr/>
            </p:nvSpPr>
            <p:spPr>
              <a:xfrm>
                <a:off x="5661914" y="1683752"/>
                <a:ext cx="20850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tta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dig]+</a:t>
                </a:r>
                <a:r>
                  <a:rPr lang="en-US" sz="1200" dirty="0" smtClean="0">
                    <a:latin typeface="Arial"/>
                    <a:cs typeface="Arial"/>
                  </a:rPr>
                  <a:t>dig+4/4’</a:t>
                </a:r>
                <a:endParaRPr lang="en-US" sz="1000" b="1" dirty="0">
                  <a:solidFill>
                    <a:srgbClr val="7F7F7F"/>
                  </a:solidFill>
                  <a:latin typeface="Arial"/>
                  <a:cs typeface="Arial"/>
                </a:endParaRP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93" name="ZoneTexte 192"/>
              <p:cNvSpPr txBox="1"/>
              <p:nvPr/>
            </p:nvSpPr>
            <p:spPr>
              <a:xfrm>
                <a:off x="5769618" y="2303308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94" name="ZoneTexte 192"/>
              <p:cNvSpPr txBox="1"/>
              <p:nvPr/>
            </p:nvSpPr>
            <p:spPr>
              <a:xfrm>
                <a:off x="5639616" y="4983756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cxnSp>
            <p:nvCxnSpPr>
              <p:cNvPr id="96" name="Connecteur droit 95"/>
              <p:cNvCxnSpPr/>
              <p:nvPr/>
            </p:nvCxnSpPr>
            <p:spPr>
              <a:xfrm>
                <a:off x="3489492" y="2239856"/>
                <a:ext cx="277317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ZoneTexte 60"/>
              <p:cNvSpPr txBox="1"/>
              <p:nvPr/>
            </p:nvSpPr>
            <p:spPr>
              <a:xfrm rot="16200000">
                <a:off x="5165843" y="1934096"/>
                <a:ext cx="6335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CDHCl</a:t>
                </a:r>
                <a:r>
                  <a:rPr lang="en-US" sz="1000" baseline="-25000" dirty="0" smtClean="0">
                    <a:latin typeface="Arial"/>
                    <a:cs typeface="Arial"/>
                  </a:rPr>
                  <a:t>2</a:t>
                </a:r>
                <a:endParaRPr lang="en-US" sz="1000" baseline="-25000" dirty="0">
                  <a:latin typeface="Arial"/>
                  <a:cs typeface="Arial"/>
                </a:endParaRPr>
              </a:p>
            </p:txBody>
          </p:sp>
          <p:cxnSp>
            <p:nvCxnSpPr>
              <p:cNvPr id="100" name="Connecteur droit 99"/>
              <p:cNvCxnSpPr/>
              <p:nvPr/>
            </p:nvCxnSpPr>
            <p:spPr>
              <a:xfrm>
                <a:off x="6507250" y="2244628"/>
                <a:ext cx="2773175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ZoneTexte 36"/>
              <p:cNvSpPr txBox="1"/>
              <p:nvPr/>
            </p:nvSpPr>
            <p:spPr>
              <a:xfrm>
                <a:off x="8132242" y="2022590"/>
                <a:ext cx="987771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tta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102" name="Connecteur droit 101"/>
              <p:cNvCxnSpPr/>
              <p:nvPr/>
            </p:nvCxnSpPr>
            <p:spPr>
              <a:xfrm>
                <a:off x="6352061" y="2243468"/>
                <a:ext cx="1116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avec flèche 71"/>
              <p:cNvCxnSpPr/>
              <p:nvPr/>
            </p:nvCxnSpPr>
            <p:spPr>
              <a:xfrm>
                <a:off x="4508184" y="1891858"/>
                <a:ext cx="412173" cy="3539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avec flèche 1026"/>
              <p:cNvCxnSpPr/>
              <p:nvPr/>
            </p:nvCxnSpPr>
            <p:spPr>
              <a:xfrm>
                <a:off x="5080073" y="1715068"/>
                <a:ext cx="3576" cy="7755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ZoneTexte 65"/>
              <p:cNvSpPr txBox="1"/>
              <p:nvPr/>
            </p:nvSpPr>
            <p:spPr>
              <a:xfrm>
                <a:off x="3838616" y="1620768"/>
                <a:ext cx="9765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tta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08" name="ZoneTexte 67"/>
              <p:cNvSpPr txBox="1"/>
              <p:nvPr/>
            </p:nvSpPr>
            <p:spPr>
              <a:xfrm>
                <a:off x="4622665" y="1406069"/>
                <a:ext cx="9877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tta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0" name="ZoneTexte 74"/>
              <p:cNvSpPr txBox="1"/>
              <p:nvPr/>
            </p:nvSpPr>
            <p:spPr>
              <a:xfrm>
                <a:off x="2923860" y="5100860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0.00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1" name="ZoneTexte 75"/>
              <p:cNvSpPr txBox="1"/>
              <p:nvPr/>
            </p:nvSpPr>
            <p:spPr>
              <a:xfrm>
                <a:off x="2923860" y="4760004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0.14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2" name="ZoneTexte 76"/>
              <p:cNvSpPr txBox="1"/>
              <p:nvPr/>
            </p:nvSpPr>
            <p:spPr>
              <a:xfrm>
                <a:off x="2923860" y="4441892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0.33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3" name="ZoneTexte 77"/>
              <p:cNvSpPr txBox="1"/>
              <p:nvPr/>
            </p:nvSpPr>
            <p:spPr>
              <a:xfrm>
                <a:off x="2923860" y="4085680"/>
                <a:ext cx="4828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0.72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4" name="ZoneTexte 78"/>
              <p:cNvSpPr txBox="1"/>
              <p:nvPr/>
            </p:nvSpPr>
            <p:spPr>
              <a:xfrm>
                <a:off x="2923860" y="3754352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1.23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5" name="ZoneTexte 79"/>
              <p:cNvSpPr txBox="1"/>
              <p:nvPr/>
            </p:nvSpPr>
            <p:spPr>
              <a:xfrm>
                <a:off x="2923860" y="3413499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1.72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6" name="ZoneTexte 80"/>
              <p:cNvSpPr txBox="1"/>
              <p:nvPr/>
            </p:nvSpPr>
            <p:spPr>
              <a:xfrm>
                <a:off x="2923860" y="3044071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1.93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7" name="ZoneTexte 81"/>
              <p:cNvSpPr txBox="1"/>
              <p:nvPr/>
            </p:nvSpPr>
            <p:spPr>
              <a:xfrm>
                <a:off x="2923860" y="2693693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2.13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18" name="ZoneTexte 83"/>
              <p:cNvSpPr txBox="1"/>
              <p:nvPr/>
            </p:nvSpPr>
            <p:spPr>
              <a:xfrm>
                <a:off x="2923860" y="2333790"/>
                <a:ext cx="482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2</a:t>
                </a:r>
                <a:r>
                  <a:rPr lang="en-US" sz="1200" dirty="0" smtClean="0">
                    <a:latin typeface="Arial"/>
                    <a:cs typeface="Arial"/>
                  </a:rPr>
                  <a:t>.34</a:t>
                </a: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2" name="ZoneTexte 191"/>
              <p:cNvSpPr txBox="1"/>
              <p:nvPr/>
            </p:nvSpPr>
            <p:spPr>
              <a:xfrm>
                <a:off x="4071962" y="4944924"/>
                <a:ext cx="3769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g/h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23" name="ZoneTexte 188"/>
              <p:cNvSpPr txBox="1"/>
              <p:nvPr/>
            </p:nvSpPr>
            <p:spPr>
              <a:xfrm>
                <a:off x="3668266" y="5013836"/>
                <a:ext cx="263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b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25" name="ZoneTexte 188"/>
              <p:cNvSpPr txBox="1"/>
              <p:nvPr/>
            </p:nvSpPr>
            <p:spPr>
              <a:xfrm>
                <a:off x="3801616" y="506146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a</a:t>
                </a:r>
              </a:p>
            </p:txBody>
          </p:sp>
          <p:sp>
            <p:nvSpPr>
              <p:cNvPr id="126" name="ZoneTexte 188"/>
              <p:cNvSpPr txBox="1"/>
              <p:nvPr/>
            </p:nvSpPr>
            <p:spPr>
              <a:xfrm>
                <a:off x="3915916" y="4956686"/>
                <a:ext cx="21993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j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33" name="ZoneTexte 195"/>
              <p:cNvSpPr txBox="1"/>
              <p:nvPr/>
            </p:nvSpPr>
            <p:spPr>
              <a:xfrm>
                <a:off x="7949949" y="4931060"/>
                <a:ext cx="40551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n/n’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527300" y="1320800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b)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20270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80</Words>
  <Application>Microsoft Macintosh PowerPoint</Application>
  <PresentationFormat>Custom</PresentationFormat>
  <Paragraphs>33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MestReNova</vt:lpstr>
      <vt:lpstr>PowerPoint Presentation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irlab</cp:lastModifiedBy>
  <cp:revision>28</cp:revision>
  <dcterms:created xsi:type="dcterms:W3CDTF">2018-08-28T15:54:49Z</dcterms:created>
  <dcterms:modified xsi:type="dcterms:W3CDTF">2018-10-03T13:19:29Z</dcterms:modified>
</cp:coreProperties>
</file>