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00" d="100"/>
          <a:sy n="100" d="100"/>
        </p:scale>
        <p:origin x="-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974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423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9862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6537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355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016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19065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846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683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33190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6738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7E012-0160-4B37-AD0A-CFEF48C9359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F360E-A9A4-4859-8A2A-F2C9657E1FA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8886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e 105"/>
          <p:cNvGrpSpPr/>
          <p:nvPr/>
        </p:nvGrpSpPr>
        <p:grpSpPr>
          <a:xfrm>
            <a:off x="1939797" y="453869"/>
            <a:ext cx="7261871" cy="5737648"/>
            <a:chOff x="1939797" y="453869"/>
            <a:chExt cx="7261871" cy="5737648"/>
          </a:xfrm>
        </p:grpSpPr>
        <p:graphicFrame>
          <p:nvGraphicFramePr>
            <p:cNvPr id="5" name="Obje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8046388"/>
                </p:ext>
              </p:extLst>
            </p:nvPr>
          </p:nvGraphicFramePr>
          <p:xfrm>
            <a:off x="2965181" y="1764632"/>
            <a:ext cx="5499453" cy="38352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MestReNova" r:id="rId3" imgW="10353759" imgH="7219825" progId="MestReNova.Document.1">
                    <p:embed/>
                  </p:oleObj>
                </mc:Choice>
                <mc:Fallback>
                  <p:oleObj name="MestReNova" r:id="rId3" imgW="10353759" imgH="7219825" progId="MestReNova.Document.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65181" y="1764632"/>
                          <a:ext cx="5499453" cy="383523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Obje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0718362"/>
                </p:ext>
              </p:extLst>
            </p:nvPr>
          </p:nvGraphicFramePr>
          <p:xfrm>
            <a:off x="6609519" y="672275"/>
            <a:ext cx="2373649" cy="1003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CS ChemDraw Drawing" r:id="rId5" imgW="2864709" imgH="1211232" progId="ChemDraw.Document.6.0">
                    <p:embed/>
                  </p:oleObj>
                </mc:Choice>
                <mc:Fallback>
                  <p:oleObj name="CS ChemDraw Drawing" r:id="rId5" imgW="2864709" imgH="121123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609519" y="672275"/>
                          <a:ext cx="2373649" cy="100337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ZoneTexte 35"/>
            <p:cNvSpPr txBox="1"/>
            <p:nvPr/>
          </p:nvSpPr>
          <p:spPr>
            <a:xfrm>
              <a:off x="7640025" y="45386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7" name="ZoneTexte 37"/>
            <p:cNvSpPr txBox="1"/>
            <p:nvPr/>
          </p:nvSpPr>
          <p:spPr>
            <a:xfrm>
              <a:off x="7849557" y="57487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" name="ZoneTexte 38"/>
            <p:cNvSpPr txBox="1"/>
            <p:nvPr/>
          </p:nvSpPr>
          <p:spPr>
            <a:xfrm>
              <a:off x="8330834" y="784478"/>
              <a:ext cx="2316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j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" name="ZoneTexte 39"/>
            <p:cNvSpPr txBox="1"/>
            <p:nvPr/>
          </p:nvSpPr>
          <p:spPr>
            <a:xfrm>
              <a:off x="8337626" y="123595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h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" name="ZoneTexte 40"/>
            <p:cNvSpPr txBox="1"/>
            <p:nvPr/>
          </p:nvSpPr>
          <p:spPr>
            <a:xfrm>
              <a:off x="8127634" y="122236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g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1" name="ZoneTexte 41"/>
            <p:cNvSpPr txBox="1"/>
            <p:nvPr/>
          </p:nvSpPr>
          <p:spPr>
            <a:xfrm>
              <a:off x="7779189" y="1079984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k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" name="ZoneTexte 42"/>
            <p:cNvSpPr txBox="1"/>
            <p:nvPr/>
          </p:nvSpPr>
          <p:spPr>
            <a:xfrm>
              <a:off x="7976513" y="1225933"/>
              <a:ext cx="21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l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" name="ZoneTexte 43"/>
            <p:cNvSpPr txBox="1"/>
            <p:nvPr/>
          </p:nvSpPr>
          <p:spPr>
            <a:xfrm>
              <a:off x="7745675" y="1448099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" name="ZoneTexte 44"/>
            <p:cNvSpPr txBox="1"/>
            <p:nvPr/>
          </p:nvSpPr>
          <p:spPr>
            <a:xfrm>
              <a:off x="7973571" y="151320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n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ZoneTexte 45"/>
            <p:cNvSpPr txBox="1"/>
            <p:nvPr/>
          </p:nvSpPr>
          <p:spPr>
            <a:xfrm>
              <a:off x="7683549" y="1276816"/>
              <a:ext cx="300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ZoneTexte 47"/>
            <p:cNvSpPr txBox="1"/>
            <p:nvPr/>
          </p:nvSpPr>
          <p:spPr>
            <a:xfrm>
              <a:off x="8571248" y="80660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" name="ZoneTexte 48"/>
            <p:cNvSpPr txBox="1"/>
            <p:nvPr/>
          </p:nvSpPr>
          <p:spPr>
            <a:xfrm>
              <a:off x="8760377" y="80718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8" name="ZoneTexte 49"/>
            <p:cNvSpPr txBox="1"/>
            <p:nvPr/>
          </p:nvSpPr>
          <p:spPr>
            <a:xfrm>
              <a:off x="8872113" y="100733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9" name="ZoneTexte 65"/>
            <p:cNvSpPr txBox="1"/>
            <p:nvPr/>
          </p:nvSpPr>
          <p:spPr>
            <a:xfrm>
              <a:off x="3136054" y="1426038"/>
              <a:ext cx="976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dirty="0" smtClean="0">
                  <a:latin typeface="Arial"/>
                  <a:cs typeface="Arial"/>
                </a:rPr>
                <a:t>dig]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0" name="ZoneTexte 60"/>
            <p:cNvSpPr txBox="1"/>
            <p:nvPr/>
          </p:nvSpPr>
          <p:spPr>
            <a:xfrm rot="16200000">
              <a:off x="4819181" y="1455924"/>
              <a:ext cx="72044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CDHCl</a:t>
              </a:r>
              <a:r>
                <a:rPr lang="en-US" sz="1200" baseline="-25000" dirty="0" smtClean="0">
                  <a:latin typeface="Arial"/>
                  <a:cs typeface="Arial"/>
                </a:rPr>
                <a:t>2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21" name="ZoneTexte 67"/>
            <p:cNvSpPr txBox="1"/>
            <p:nvPr/>
          </p:nvSpPr>
          <p:spPr>
            <a:xfrm>
              <a:off x="4106069" y="1217748"/>
              <a:ext cx="9829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2" name="Connecteur droit avec flèche 71"/>
            <p:cNvCxnSpPr/>
            <p:nvPr/>
          </p:nvCxnSpPr>
          <p:spPr>
            <a:xfrm>
              <a:off x="3941931" y="1684484"/>
              <a:ext cx="556711" cy="34507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1026"/>
            <p:cNvCxnSpPr/>
            <p:nvPr/>
          </p:nvCxnSpPr>
          <p:spPr>
            <a:xfrm>
              <a:off x="4656934" y="1509119"/>
              <a:ext cx="3576" cy="70526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59"/>
            <p:cNvSpPr txBox="1"/>
            <p:nvPr/>
          </p:nvSpPr>
          <p:spPr>
            <a:xfrm>
              <a:off x="5718464" y="1358252"/>
              <a:ext cx="12698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u="sng" dirty="0" smtClean="0">
                  <a:latin typeface="Arial"/>
                  <a:cs typeface="Arial"/>
                </a:rPr>
                <a:t>dig</a:t>
              </a:r>
              <a:r>
                <a:rPr lang="en-US" sz="1200" dirty="0" smtClean="0">
                  <a:latin typeface="Arial"/>
                  <a:cs typeface="Arial"/>
                </a:rPr>
                <a:t>]+</a:t>
              </a:r>
              <a:r>
                <a:rPr lang="en-US" sz="1200" u="sng" dirty="0" smtClean="0">
                  <a:latin typeface="Arial"/>
                  <a:cs typeface="Arial"/>
                </a:rPr>
                <a:t>dig</a:t>
              </a:r>
              <a:endParaRPr lang="en-US" sz="1200" u="sng" dirty="0">
                <a:latin typeface="Arial"/>
                <a:cs typeface="Arial"/>
              </a:endParaRPr>
            </a:p>
          </p:txBody>
        </p:sp>
        <p:sp>
          <p:nvSpPr>
            <p:cNvPr id="26" name="Accolade fermante 1023"/>
            <p:cNvSpPr/>
            <p:nvPr/>
          </p:nvSpPr>
          <p:spPr>
            <a:xfrm rot="16200000">
              <a:off x="6338654" y="1506657"/>
              <a:ext cx="119109" cy="3908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7" name="ZoneTexte 57"/>
            <p:cNvSpPr txBox="1"/>
            <p:nvPr/>
          </p:nvSpPr>
          <p:spPr>
            <a:xfrm>
              <a:off x="7892603" y="1983221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28" name="Connecteur droit avec flèche 52"/>
            <p:cNvCxnSpPr/>
            <p:nvPr/>
          </p:nvCxnSpPr>
          <p:spPr>
            <a:xfrm flipV="1">
              <a:off x="8671562" y="2093145"/>
              <a:ext cx="0" cy="309600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ZoneTexte 55"/>
            <p:cNvSpPr txBox="1"/>
            <p:nvPr/>
          </p:nvSpPr>
          <p:spPr>
            <a:xfrm>
              <a:off x="5376099" y="4709280"/>
              <a:ext cx="351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/>
                  <a:cs typeface="Arial"/>
                </a:rPr>
                <a:t>H</a:t>
              </a:r>
              <a:r>
                <a:rPr lang="en-US" sz="1200" baseline="-25000" dirty="0" err="1" smtClean="0">
                  <a:latin typeface="Arial"/>
                  <a:cs typeface="Arial"/>
                </a:rPr>
                <a:t>k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31" name="ZoneTexte 37"/>
            <p:cNvSpPr txBox="1"/>
            <p:nvPr/>
          </p:nvSpPr>
          <p:spPr>
            <a:xfrm>
              <a:off x="2918581" y="4693172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b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2" name="ZoneTexte 38"/>
            <p:cNvSpPr txBox="1"/>
            <p:nvPr/>
          </p:nvSpPr>
          <p:spPr>
            <a:xfrm>
              <a:off x="3235569" y="4654115"/>
              <a:ext cx="2331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j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3" name="ZoneTexte 40"/>
            <p:cNvSpPr txBox="1"/>
            <p:nvPr/>
          </p:nvSpPr>
          <p:spPr>
            <a:xfrm>
              <a:off x="3451804" y="4609990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g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4" name="ZoneTexte 51"/>
            <p:cNvSpPr txBox="1"/>
            <p:nvPr/>
          </p:nvSpPr>
          <p:spPr>
            <a:xfrm>
              <a:off x="8478237" y="5189146"/>
              <a:ext cx="402674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endParaRPr lang="en-US" sz="1200" b="1" baseline="-25000" dirty="0">
                <a:latin typeface="Arial"/>
                <a:cs typeface="Arial"/>
              </a:endParaRPr>
            </a:p>
          </p:txBody>
        </p:sp>
        <p:sp>
          <p:nvSpPr>
            <p:cNvPr id="35" name="ZoneTexte 38"/>
            <p:cNvSpPr txBox="1"/>
            <p:nvPr/>
          </p:nvSpPr>
          <p:spPr>
            <a:xfrm>
              <a:off x="3055105" y="477093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36" name="ZoneTexte 39"/>
            <p:cNvSpPr txBox="1"/>
            <p:nvPr/>
          </p:nvSpPr>
          <p:spPr>
            <a:xfrm>
              <a:off x="3280112" y="4803576"/>
              <a:ext cx="263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h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18707" y="1723574"/>
              <a:ext cx="982961" cy="276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tta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8" name="ZoneTexte 57"/>
            <p:cNvSpPr txBox="1"/>
            <p:nvPr/>
          </p:nvSpPr>
          <p:spPr>
            <a:xfrm>
              <a:off x="8272397" y="4788186"/>
              <a:ext cx="4764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0" name="ZoneTexte 34"/>
            <p:cNvSpPr txBox="1"/>
            <p:nvPr/>
          </p:nvSpPr>
          <p:spPr>
            <a:xfrm>
              <a:off x="5376099" y="5883740"/>
              <a:ext cx="7416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Symbol" charset="2"/>
                  <a:cs typeface="Symbol" charset="2"/>
                </a:rPr>
                <a:t>d</a:t>
              </a:r>
              <a:r>
                <a:rPr lang="en-US" sz="1400" i="1" dirty="0" smtClean="0">
                  <a:latin typeface="Arial"/>
                  <a:cs typeface="Arial"/>
                </a:rPr>
                <a:t> </a:t>
              </a:r>
              <a:r>
                <a:rPr lang="en-US" sz="1400" dirty="0" smtClean="0">
                  <a:latin typeface="Arial"/>
                  <a:cs typeface="Arial"/>
                </a:rPr>
                <a:t>/ppm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42" name="Connecteur droit 19"/>
            <p:cNvCxnSpPr/>
            <p:nvPr/>
          </p:nvCxnSpPr>
          <p:spPr>
            <a:xfrm>
              <a:off x="4042142" y="5409396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2913557" y="5327645"/>
              <a:ext cx="5597046" cy="320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Connecteur droit 3"/>
            <p:cNvCxnSpPr/>
            <p:nvPr/>
          </p:nvCxnSpPr>
          <p:spPr>
            <a:xfrm>
              <a:off x="2956483" y="5409395"/>
              <a:ext cx="5489469" cy="5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22"/>
            <p:cNvCxnSpPr/>
            <p:nvPr/>
          </p:nvCxnSpPr>
          <p:spPr>
            <a:xfrm>
              <a:off x="3702630" y="5409396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31"/>
            <p:cNvSpPr txBox="1"/>
            <p:nvPr/>
          </p:nvSpPr>
          <p:spPr>
            <a:xfrm>
              <a:off x="3846584" y="5513384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7.0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65" name="Connecteur droit 22"/>
            <p:cNvCxnSpPr/>
            <p:nvPr/>
          </p:nvCxnSpPr>
          <p:spPr>
            <a:xfrm>
              <a:off x="4390003" y="5407144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19"/>
            <p:cNvCxnSpPr/>
            <p:nvPr/>
          </p:nvCxnSpPr>
          <p:spPr>
            <a:xfrm>
              <a:off x="5414675" y="541827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20"/>
            <p:cNvCxnSpPr/>
            <p:nvPr/>
          </p:nvCxnSpPr>
          <p:spPr>
            <a:xfrm>
              <a:off x="4731742" y="5418269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22"/>
            <p:cNvCxnSpPr/>
            <p:nvPr/>
          </p:nvCxnSpPr>
          <p:spPr>
            <a:xfrm>
              <a:off x="5075163" y="5418270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22"/>
            <p:cNvCxnSpPr/>
            <p:nvPr/>
          </p:nvCxnSpPr>
          <p:spPr>
            <a:xfrm>
              <a:off x="3016279" y="5408140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20"/>
            <p:cNvCxnSpPr/>
            <p:nvPr/>
          </p:nvCxnSpPr>
          <p:spPr>
            <a:xfrm>
              <a:off x="6100490" y="541442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22"/>
            <p:cNvCxnSpPr/>
            <p:nvPr/>
          </p:nvCxnSpPr>
          <p:spPr>
            <a:xfrm>
              <a:off x="6443911" y="5414422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19"/>
            <p:cNvCxnSpPr/>
            <p:nvPr/>
          </p:nvCxnSpPr>
          <p:spPr>
            <a:xfrm>
              <a:off x="7470796" y="541217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cteur droit 22"/>
            <p:cNvCxnSpPr/>
            <p:nvPr/>
          </p:nvCxnSpPr>
          <p:spPr>
            <a:xfrm>
              <a:off x="5757560" y="5409155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19"/>
            <p:cNvCxnSpPr/>
            <p:nvPr/>
          </p:nvCxnSpPr>
          <p:spPr>
            <a:xfrm>
              <a:off x="6787434" y="5414422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22"/>
            <p:cNvCxnSpPr/>
            <p:nvPr/>
          </p:nvCxnSpPr>
          <p:spPr>
            <a:xfrm>
              <a:off x="7130397" y="5412170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22"/>
            <p:cNvCxnSpPr/>
            <p:nvPr/>
          </p:nvCxnSpPr>
          <p:spPr>
            <a:xfrm>
              <a:off x="7817770" y="5409918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19"/>
            <p:cNvCxnSpPr/>
            <p:nvPr/>
          </p:nvCxnSpPr>
          <p:spPr>
            <a:xfrm>
              <a:off x="8162180" y="5409918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20"/>
            <p:cNvCxnSpPr/>
            <p:nvPr/>
          </p:nvCxnSpPr>
          <p:spPr>
            <a:xfrm>
              <a:off x="4050904" y="5403864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ZoneTexte 31"/>
            <p:cNvSpPr txBox="1"/>
            <p:nvPr/>
          </p:nvSpPr>
          <p:spPr>
            <a:xfrm>
              <a:off x="3203776" y="551812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8.0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0" name="ZoneTexte 31"/>
            <p:cNvSpPr txBox="1"/>
            <p:nvPr/>
          </p:nvSpPr>
          <p:spPr>
            <a:xfrm>
              <a:off x="4538232" y="551523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6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84" name="Connecteur droit 19"/>
            <p:cNvCxnSpPr/>
            <p:nvPr/>
          </p:nvCxnSpPr>
          <p:spPr>
            <a:xfrm>
              <a:off x="4050904" y="5409087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20"/>
            <p:cNvCxnSpPr/>
            <p:nvPr/>
          </p:nvCxnSpPr>
          <p:spPr>
            <a:xfrm>
              <a:off x="3367971" y="5409086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ZoneTexte 31"/>
            <p:cNvSpPr txBox="1"/>
            <p:nvPr/>
          </p:nvSpPr>
          <p:spPr>
            <a:xfrm>
              <a:off x="5903525" y="551036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4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8" name="ZoneTexte 31"/>
            <p:cNvSpPr txBox="1"/>
            <p:nvPr/>
          </p:nvSpPr>
          <p:spPr>
            <a:xfrm>
              <a:off x="5220525" y="5515111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5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9" name="ZoneTexte 31"/>
            <p:cNvSpPr txBox="1"/>
            <p:nvPr/>
          </p:nvSpPr>
          <p:spPr>
            <a:xfrm>
              <a:off x="6590149" y="5512212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0" name="ZoneTexte 31"/>
            <p:cNvSpPr txBox="1"/>
            <p:nvPr/>
          </p:nvSpPr>
          <p:spPr>
            <a:xfrm>
              <a:off x="7967191" y="550718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1" name="ZoneTexte 31"/>
            <p:cNvSpPr txBox="1"/>
            <p:nvPr/>
          </p:nvSpPr>
          <p:spPr>
            <a:xfrm>
              <a:off x="7279167" y="5511931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27100" y="1718010"/>
              <a:ext cx="821625" cy="3907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ZoneTexte 74"/>
            <p:cNvSpPr txBox="1"/>
            <p:nvPr/>
          </p:nvSpPr>
          <p:spPr>
            <a:xfrm>
              <a:off x="2308085" y="4979311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0.00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5" name="ZoneTexte 75"/>
            <p:cNvSpPr txBox="1"/>
            <p:nvPr/>
          </p:nvSpPr>
          <p:spPr>
            <a:xfrm>
              <a:off x="2308085" y="4569563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0.06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6" name="ZoneTexte 76"/>
            <p:cNvSpPr txBox="1"/>
            <p:nvPr/>
          </p:nvSpPr>
          <p:spPr>
            <a:xfrm>
              <a:off x="2308085" y="4166226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0.21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7" name="ZoneTexte 77"/>
            <p:cNvSpPr txBox="1"/>
            <p:nvPr/>
          </p:nvSpPr>
          <p:spPr>
            <a:xfrm>
              <a:off x="2308085" y="3753561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0.36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8" name="ZoneTexte 78"/>
            <p:cNvSpPr txBox="1"/>
            <p:nvPr/>
          </p:nvSpPr>
          <p:spPr>
            <a:xfrm>
              <a:off x="2308085" y="3344219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0.43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9" name="ZoneTexte 79"/>
            <p:cNvSpPr txBox="1"/>
            <p:nvPr/>
          </p:nvSpPr>
          <p:spPr>
            <a:xfrm>
              <a:off x="2308085" y="2939900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0.58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0" name="ZoneTexte 80"/>
            <p:cNvSpPr txBox="1"/>
            <p:nvPr/>
          </p:nvSpPr>
          <p:spPr>
            <a:xfrm>
              <a:off x="2308085" y="2531865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0.72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1" name="ZoneTexte 81"/>
            <p:cNvSpPr txBox="1"/>
            <p:nvPr/>
          </p:nvSpPr>
          <p:spPr>
            <a:xfrm>
              <a:off x="2308085" y="2121284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1.19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4" name="TextBox 3"/>
            <p:cNvSpPr txBox="1"/>
            <p:nvPr/>
          </p:nvSpPr>
          <p:spPr>
            <a:xfrm>
              <a:off x="1939797" y="1744148"/>
              <a:ext cx="1183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dirty="0" smtClean="0">
                  <a:latin typeface="Arial"/>
                  <a:cs typeface="Arial"/>
                </a:rPr>
                <a:t>La|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r>
                <a:rPr lang="en-US" sz="1200" dirty="0" smtClean="0">
                  <a:latin typeface="Arial"/>
                  <a:cs typeface="Arial"/>
                </a:rPr>
                <a:t>/ </a:t>
              </a:r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|</a:t>
              </a:r>
              <a:r>
                <a:rPr lang="en-US" sz="1200" baseline="-25000" dirty="0">
                  <a:latin typeface="Arial"/>
                  <a:cs typeface="Arial"/>
                </a:rPr>
                <a:t>tot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57732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63</Words>
  <Application>Microsoft Office PowerPoint</Application>
  <PresentationFormat>Personnalisé</PresentationFormat>
  <Paragraphs>45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Thème Office</vt:lpstr>
      <vt:lpstr>MestReNova</vt:lpstr>
      <vt:lpstr>CS ChemDraw Drawing</vt:lpstr>
      <vt:lpstr>Présentation PowerPoint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chima</cp:lastModifiedBy>
  <cp:revision>17</cp:revision>
  <dcterms:created xsi:type="dcterms:W3CDTF">2018-10-12T09:18:02Z</dcterms:created>
  <dcterms:modified xsi:type="dcterms:W3CDTF">2018-10-12T12:11:42Z</dcterms:modified>
</cp:coreProperties>
</file>