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408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F5702-14CA-4641-A16C-B24A46997BE3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4742EC-E9ED-8D4B-B969-119801A14B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971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4742EC-E9ED-8D4B-B969-119801A14B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96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41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99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45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614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952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9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2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650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6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4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0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B6D1E-35F2-4341-B28A-1887631B35D4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E7C78-AE1E-CD4F-968B-0D26CBEB9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2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2" name="Group 431"/>
          <p:cNvGrpSpPr/>
          <p:nvPr/>
        </p:nvGrpSpPr>
        <p:grpSpPr>
          <a:xfrm>
            <a:off x="342920" y="797255"/>
            <a:ext cx="8198163" cy="5543854"/>
            <a:chOff x="342920" y="797255"/>
            <a:chExt cx="8198163" cy="5543854"/>
          </a:xfrm>
        </p:grpSpPr>
        <p:sp>
          <p:nvSpPr>
            <p:cNvPr id="10" name="Rectangle 9"/>
            <p:cNvSpPr/>
            <p:nvPr/>
          </p:nvSpPr>
          <p:spPr>
            <a:xfrm>
              <a:off x="4968240" y="1488135"/>
              <a:ext cx="193040" cy="223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492240" y="1733165"/>
              <a:ext cx="436880" cy="273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589520" y="797255"/>
              <a:ext cx="254000" cy="193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589520" y="2473655"/>
              <a:ext cx="223520" cy="193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609840" y="3997655"/>
              <a:ext cx="223520" cy="193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644640" y="3337255"/>
              <a:ext cx="406400" cy="223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532880" y="4914826"/>
              <a:ext cx="406400" cy="223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632960" y="3083255"/>
              <a:ext cx="203200" cy="22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455920" y="4716635"/>
              <a:ext cx="203200" cy="225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418080" y="3288835"/>
              <a:ext cx="213360" cy="180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209040" y="3290025"/>
              <a:ext cx="213360" cy="180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72160" y="3300185"/>
              <a:ext cx="213360" cy="180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727200" y="2859735"/>
              <a:ext cx="369492" cy="609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905760" y="4038295"/>
              <a:ext cx="1391920" cy="1300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115030" y="2712877"/>
              <a:ext cx="1022070" cy="1097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34847" y="1160790"/>
              <a:ext cx="1062833" cy="1098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15853" y="6033332"/>
              <a:ext cx="9131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δ</a:t>
              </a:r>
              <a:r>
                <a:rPr lang="en-US" sz="1400" dirty="0" smtClean="0"/>
                <a:t> / ppm</a:t>
              </a:r>
              <a:endParaRPr lang="en-US" sz="1400" dirty="0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645901" y="5778877"/>
              <a:ext cx="3651779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877652" y="5778877"/>
              <a:ext cx="1357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342920" y="1098113"/>
              <a:ext cx="623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a)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2920" y="2621330"/>
              <a:ext cx="623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2920" y="4169158"/>
              <a:ext cx="623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c)</a:t>
              </a:r>
              <a:endParaRPr lang="en-US" sz="1400" dirty="0"/>
            </a:p>
          </p:txBody>
        </p:sp>
        <p:pic>
          <p:nvPicPr>
            <p:cNvPr id="105" name="Picture 104" descr="Screen Shot 2018-08-15 at 14.01.54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0" b="17725"/>
            <a:stretch/>
          </p:blipFill>
          <p:spPr>
            <a:xfrm>
              <a:off x="645901" y="1080658"/>
              <a:ext cx="7895182" cy="4566773"/>
            </a:xfrm>
            <a:prstGeom prst="rect">
              <a:avLst/>
            </a:prstGeom>
          </p:spPr>
        </p:pic>
        <p:sp>
          <p:nvSpPr>
            <p:cNvPr id="106" name="Rectangle 105"/>
            <p:cNvSpPr/>
            <p:nvPr/>
          </p:nvSpPr>
          <p:spPr>
            <a:xfrm>
              <a:off x="3743342" y="1488135"/>
              <a:ext cx="889048" cy="985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78472" y="1285410"/>
              <a:ext cx="1025749" cy="1188245"/>
            </a:xfrm>
            <a:prstGeom prst="rect">
              <a:avLst/>
            </a:prstGeom>
          </p:spPr>
        </p:pic>
        <p:sp>
          <p:nvSpPr>
            <p:cNvPr id="108" name="Rectangle 107"/>
            <p:cNvSpPr/>
            <p:nvPr/>
          </p:nvSpPr>
          <p:spPr>
            <a:xfrm>
              <a:off x="3566324" y="2887613"/>
              <a:ext cx="889048" cy="985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08195" y="2866522"/>
              <a:ext cx="1077897" cy="1038701"/>
            </a:xfrm>
            <a:prstGeom prst="rect">
              <a:avLst/>
            </a:prstGeom>
          </p:spPr>
        </p:pic>
        <p:sp>
          <p:nvSpPr>
            <p:cNvPr id="109" name="Rectangle 108"/>
            <p:cNvSpPr/>
            <p:nvPr/>
          </p:nvSpPr>
          <p:spPr>
            <a:xfrm>
              <a:off x="3566323" y="4190695"/>
              <a:ext cx="988621" cy="11600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72848" y="4189499"/>
              <a:ext cx="1231340" cy="1153160"/>
            </a:xfrm>
            <a:prstGeom prst="rect">
              <a:avLst/>
            </a:prstGeom>
          </p:spPr>
        </p:pic>
        <p:sp>
          <p:nvSpPr>
            <p:cNvPr id="113" name="Rectangle 112"/>
            <p:cNvSpPr/>
            <p:nvPr/>
          </p:nvSpPr>
          <p:spPr>
            <a:xfrm>
              <a:off x="4653380" y="4964659"/>
              <a:ext cx="802540" cy="2834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792836" y="4963944"/>
              <a:ext cx="802540" cy="2834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113442" y="4963527"/>
              <a:ext cx="802540" cy="2683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689055" y="5014597"/>
              <a:ext cx="6380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latin typeface="Arial"/>
                  <a:cs typeface="Arial"/>
                </a:rPr>
                <a:t>o</a:t>
              </a:r>
              <a:r>
                <a:rPr lang="en-US" sz="1000" dirty="0" smtClean="0">
                  <a:latin typeface="Arial"/>
                  <a:cs typeface="Arial"/>
                </a:rPr>
                <a:t>-C</a:t>
              </a:r>
              <a:r>
                <a:rPr lang="en-US" sz="1000" baseline="-25000" dirty="0" smtClean="0">
                  <a:latin typeface="Arial"/>
                  <a:cs typeface="Arial"/>
                </a:rPr>
                <a:t>6</a:t>
              </a:r>
              <a:r>
                <a:rPr lang="en-US" sz="1000" dirty="0" smtClean="0">
                  <a:latin typeface="Arial"/>
                  <a:cs typeface="Arial"/>
                </a:rPr>
                <a:t>F</a:t>
              </a:r>
              <a:r>
                <a:rPr lang="en-US" sz="1000" baseline="-25000" dirty="0" smtClean="0">
                  <a:latin typeface="Arial"/>
                  <a:cs typeface="Arial"/>
                </a:rPr>
                <a:t>5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909884" y="4985663"/>
              <a:ext cx="5711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 smtClean="0">
                  <a:latin typeface="Arial"/>
                  <a:cs typeface="Arial"/>
                </a:rPr>
                <a:t>p</a:t>
              </a:r>
              <a:r>
                <a:rPr lang="en-US" sz="1000" dirty="0" smtClean="0">
                  <a:latin typeface="Arial"/>
                  <a:cs typeface="Arial"/>
                </a:rPr>
                <a:t>-C</a:t>
              </a:r>
              <a:r>
                <a:rPr lang="en-US" sz="1000" baseline="-25000" dirty="0" smtClean="0">
                  <a:latin typeface="Arial"/>
                  <a:cs typeface="Arial"/>
                </a:rPr>
                <a:t>6</a:t>
              </a:r>
              <a:r>
                <a:rPr lang="en-US" sz="1000" dirty="0" smtClean="0">
                  <a:latin typeface="Arial"/>
                  <a:cs typeface="Arial"/>
                </a:rPr>
                <a:t>F</a:t>
              </a:r>
              <a:r>
                <a:rPr lang="en-US" sz="1000" baseline="-25000" dirty="0" smtClean="0">
                  <a:latin typeface="Arial"/>
                  <a:cs typeface="Arial"/>
                </a:rPr>
                <a:t>5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7514712" y="5138346"/>
              <a:ext cx="321673" cy="1224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7110565" y="4986818"/>
              <a:ext cx="6705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latin typeface="Arial"/>
                  <a:cs typeface="Arial"/>
                </a:rPr>
                <a:t>m</a:t>
              </a:r>
              <a:r>
                <a:rPr lang="en-US" sz="1000" dirty="0" smtClean="0">
                  <a:latin typeface="Arial"/>
                  <a:cs typeface="Arial"/>
                </a:rPr>
                <a:t>-C</a:t>
              </a:r>
              <a:r>
                <a:rPr lang="en-US" sz="1000" baseline="-25000" dirty="0" smtClean="0">
                  <a:latin typeface="Arial"/>
                  <a:cs typeface="Arial"/>
                </a:rPr>
                <a:t>6</a:t>
              </a:r>
              <a:r>
                <a:rPr lang="en-US" sz="1000" dirty="0" smtClean="0">
                  <a:latin typeface="Arial"/>
                  <a:cs typeface="Arial"/>
                </a:rPr>
                <a:t>F</a:t>
              </a:r>
              <a:r>
                <a:rPr lang="en-US" sz="1000" baseline="-25000" dirty="0" smtClean="0">
                  <a:latin typeface="Arial"/>
                  <a:cs typeface="Arial"/>
                </a:rPr>
                <a:t>5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647033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-77.0</a:t>
              </a:r>
              <a:endParaRPr lang="en-US" sz="1200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3227712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-77.4</a:t>
              </a:r>
              <a:endParaRPr lang="en-US" sz="1200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544781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-76.2</a:t>
              </a:r>
              <a:endParaRPr lang="en-US" sz="1200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588572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-141.2</a:t>
              </a:r>
              <a:endParaRPr lang="en-US" sz="1200" dirty="0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460259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-152.8</a:t>
              </a:r>
              <a:endParaRPr lang="en-US" sz="1200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7146190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-161.4</a:t>
              </a:r>
              <a:endParaRPr lang="en-US" sz="1200" dirty="0"/>
            </a:p>
          </p:txBody>
        </p:sp>
        <p:cxnSp>
          <p:nvCxnSpPr>
            <p:cNvPr id="129" name="Straight Connector 128"/>
            <p:cNvCxnSpPr/>
            <p:nvPr/>
          </p:nvCxnSpPr>
          <p:spPr>
            <a:xfrm>
              <a:off x="3471319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>
              <a:off x="982594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-75.8</a:t>
              </a:r>
              <a:endParaRPr lang="en-US" sz="1200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779681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-77.8</a:t>
              </a:r>
              <a:endParaRPr lang="en-US" sz="1200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102344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-76.6</a:t>
              </a:r>
              <a:endParaRPr lang="en-US" sz="1200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5161280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-141.6</a:t>
              </a:r>
              <a:endParaRPr lang="en-US" sz="1200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5895553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-152.4</a:t>
              </a:r>
              <a:endParaRPr lang="en-US" sz="1200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708791" y="5816842"/>
              <a:ext cx="6065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-161.8</a:t>
              </a:r>
              <a:endParaRPr lang="en-US" sz="1200" dirty="0"/>
            </a:p>
          </p:txBody>
        </p:sp>
        <p:cxnSp>
          <p:nvCxnSpPr>
            <p:cNvPr id="137" name="Straight Connector 136"/>
            <p:cNvCxnSpPr/>
            <p:nvPr/>
          </p:nvCxnSpPr>
          <p:spPr>
            <a:xfrm>
              <a:off x="4032842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3754196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4876031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4595808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5157053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5440922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5893268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6172101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733248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7142024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7425249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7701909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7984230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3189671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2908741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2628864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2345856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2067181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1786767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504474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>
              <a:off x="1220538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941863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8" name="Group 207"/>
            <p:cNvGrpSpPr/>
            <p:nvPr/>
          </p:nvGrpSpPr>
          <p:grpSpPr>
            <a:xfrm>
              <a:off x="6815563" y="5745331"/>
              <a:ext cx="75047" cy="75897"/>
              <a:chOff x="6098986" y="5745360"/>
              <a:chExt cx="75047" cy="75897"/>
            </a:xfrm>
          </p:grpSpPr>
          <p:cxnSp>
            <p:nvCxnSpPr>
              <p:cNvPr id="209" name="Straight Connector 208"/>
              <p:cNvCxnSpPr/>
              <p:nvPr/>
            </p:nvCxnSpPr>
            <p:spPr>
              <a:xfrm flipH="1">
                <a:off x="6138033" y="5751995"/>
                <a:ext cx="36000" cy="692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 flipH="1">
                <a:off x="6098986" y="5745360"/>
                <a:ext cx="36000" cy="692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8" name="Group 287"/>
            <p:cNvGrpSpPr/>
            <p:nvPr/>
          </p:nvGrpSpPr>
          <p:grpSpPr>
            <a:xfrm>
              <a:off x="3048000" y="5784460"/>
              <a:ext cx="1967224" cy="36000"/>
              <a:chOff x="804324" y="5783839"/>
              <a:chExt cx="1967224" cy="36000"/>
            </a:xfrm>
          </p:grpSpPr>
          <p:grpSp>
            <p:nvGrpSpPr>
              <p:cNvPr id="289" name="Group 288"/>
              <p:cNvGrpSpPr/>
              <p:nvPr/>
            </p:nvGrpSpPr>
            <p:grpSpPr>
              <a:xfrm>
                <a:off x="804324" y="5783839"/>
                <a:ext cx="844326" cy="36000"/>
                <a:chOff x="804324" y="5783839"/>
                <a:chExt cx="844326" cy="36000"/>
              </a:xfrm>
            </p:grpSpPr>
            <p:cxnSp>
              <p:nvCxnSpPr>
                <p:cNvPr id="295" name="Straight Connector 294"/>
                <p:cNvCxnSpPr/>
                <p:nvPr/>
              </p:nvCxnSpPr>
              <p:spPr>
                <a:xfrm>
                  <a:off x="804324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6" name="Straight Connector 295"/>
                <p:cNvCxnSpPr/>
                <p:nvPr/>
              </p:nvCxnSpPr>
              <p:spPr>
                <a:xfrm>
                  <a:off x="1083354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/>
                <p:cNvCxnSpPr/>
                <p:nvPr/>
              </p:nvCxnSpPr>
              <p:spPr>
                <a:xfrm>
                  <a:off x="1362384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Straight Connector 297"/>
                <p:cNvCxnSpPr/>
                <p:nvPr/>
              </p:nvCxnSpPr>
              <p:spPr>
                <a:xfrm>
                  <a:off x="1648650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0" name="Group 289"/>
              <p:cNvGrpSpPr/>
              <p:nvPr/>
            </p:nvGrpSpPr>
            <p:grpSpPr>
              <a:xfrm>
                <a:off x="1930840" y="5783839"/>
                <a:ext cx="840708" cy="36000"/>
                <a:chOff x="807942" y="5783839"/>
                <a:chExt cx="840708" cy="36000"/>
              </a:xfrm>
            </p:grpSpPr>
            <p:cxnSp>
              <p:nvCxnSpPr>
                <p:cNvPr id="291" name="Straight Connector 290"/>
                <p:cNvCxnSpPr/>
                <p:nvPr/>
              </p:nvCxnSpPr>
              <p:spPr>
                <a:xfrm>
                  <a:off x="807942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Straight Connector 291"/>
                <p:cNvCxnSpPr/>
                <p:nvPr/>
              </p:nvCxnSpPr>
              <p:spPr>
                <a:xfrm>
                  <a:off x="1086972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Straight Connector 292"/>
                <p:cNvCxnSpPr/>
                <p:nvPr/>
              </p:nvCxnSpPr>
              <p:spPr>
                <a:xfrm>
                  <a:off x="1369620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Straight Connector 293"/>
                <p:cNvCxnSpPr/>
                <p:nvPr/>
              </p:nvCxnSpPr>
              <p:spPr>
                <a:xfrm>
                  <a:off x="1648650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66" name="Straight Connector 365"/>
            <p:cNvCxnSpPr/>
            <p:nvPr/>
          </p:nvCxnSpPr>
          <p:spPr>
            <a:xfrm>
              <a:off x="6453023" y="5782267"/>
              <a:ext cx="0" cy="7200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1" name="Group 370"/>
            <p:cNvGrpSpPr/>
            <p:nvPr/>
          </p:nvGrpSpPr>
          <p:grpSpPr>
            <a:xfrm>
              <a:off x="7565191" y="5783898"/>
              <a:ext cx="565296" cy="36000"/>
              <a:chOff x="793470" y="5783839"/>
              <a:chExt cx="565296" cy="36000"/>
            </a:xfrm>
          </p:grpSpPr>
          <p:cxnSp>
            <p:nvCxnSpPr>
              <p:cNvPr id="372" name="Straight Connector 371"/>
              <p:cNvCxnSpPr/>
              <p:nvPr/>
            </p:nvCxnSpPr>
            <p:spPr>
              <a:xfrm>
                <a:off x="793470" y="578383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Straight Connector 372"/>
              <p:cNvCxnSpPr/>
              <p:nvPr/>
            </p:nvCxnSpPr>
            <p:spPr>
              <a:xfrm>
                <a:off x="1068882" y="578383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Connector 373"/>
              <p:cNvCxnSpPr/>
              <p:nvPr/>
            </p:nvCxnSpPr>
            <p:spPr>
              <a:xfrm>
                <a:off x="1358766" y="578383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6" name="Group 385"/>
            <p:cNvGrpSpPr/>
            <p:nvPr/>
          </p:nvGrpSpPr>
          <p:grpSpPr>
            <a:xfrm>
              <a:off x="5297428" y="5785257"/>
              <a:ext cx="1985314" cy="36000"/>
              <a:chOff x="793470" y="5783839"/>
              <a:chExt cx="1985314" cy="36000"/>
            </a:xfrm>
          </p:grpSpPr>
          <p:grpSp>
            <p:nvGrpSpPr>
              <p:cNvPr id="387" name="Group 386"/>
              <p:cNvGrpSpPr/>
              <p:nvPr/>
            </p:nvGrpSpPr>
            <p:grpSpPr>
              <a:xfrm>
                <a:off x="793470" y="5783839"/>
                <a:ext cx="732168" cy="36000"/>
                <a:chOff x="793470" y="5783839"/>
                <a:chExt cx="732168" cy="36000"/>
              </a:xfrm>
            </p:grpSpPr>
            <p:cxnSp>
              <p:nvCxnSpPr>
                <p:cNvPr id="393" name="Straight Connector 392"/>
                <p:cNvCxnSpPr/>
                <p:nvPr/>
              </p:nvCxnSpPr>
              <p:spPr>
                <a:xfrm>
                  <a:off x="793470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4" name="Straight Connector 393"/>
                <p:cNvCxnSpPr/>
                <p:nvPr/>
              </p:nvCxnSpPr>
              <p:spPr>
                <a:xfrm>
                  <a:off x="1076118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5" name="Straight Connector 394"/>
                <p:cNvCxnSpPr/>
                <p:nvPr/>
              </p:nvCxnSpPr>
              <p:spPr>
                <a:xfrm>
                  <a:off x="1246608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Straight Connector 395"/>
                <p:cNvCxnSpPr/>
                <p:nvPr/>
              </p:nvCxnSpPr>
              <p:spPr>
                <a:xfrm>
                  <a:off x="1525638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8" name="Group 387"/>
              <p:cNvGrpSpPr/>
              <p:nvPr/>
            </p:nvGrpSpPr>
            <p:grpSpPr>
              <a:xfrm>
                <a:off x="1807828" y="5783839"/>
                <a:ext cx="970956" cy="36000"/>
                <a:chOff x="684930" y="5783839"/>
                <a:chExt cx="970956" cy="36000"/>
              </a:xfrm>
            </p:grpSpPr>
            <p:cxnSp>
              <p:nvCxnSpPr>
                <p:cNvPr id="389" name="Straight Connector 388"/>
                <p:cNvCxnSpPr/>
                <p:nvPr/>
              </p:nvCxnSpPr>
              <p:spPr>
                <a:xfrm>
                  <a:off x="684930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0" name="Straight Connector 389"/>
                <p:cNvCxnSpPr/>
                <p:nvPr/>
              </p:nvCxnSpPr>
              <p:spPr>
                <a:xfrm>
                  <a:off x="963960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1" name="Straight Connector 390"/>
                <p:cNvCxnSpPr/>
                <p:nvPr/>
              </p:nvCxnSpPr>
              <p:spPr>
                <a:xfrm>
                  <a:off x="1369620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2" name="Straight Connector 391"/>
                <p:cNvCxnSpPr/>
                <p:nvPr/>
              </p:nvCxnSpPr>
              <p:spPr>
                <a:xfrm>
                  <a:off x="1655886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97" name="Group 396"/>
            <p:cNvGrpSpPr/>
            <p:nvPr/>
          </p:nvGrpSpPr>
          <p:grpSpPr>
            <a:xfrm>
              <a:off x="5643599" y="5745331"/>
              <a:ext cx="75047" cy="75897"/>
              <a:chOff x="6098986" y="5745360"/>
              <a:chExt cx="75047" cy="75897"/>
            </a:xfrm>
          </p:grpSpPr>
          <p:cxnSp>
            <p:nvCxnSpPr>
              <p:cNvPr id="398" name="Straight Connector 397"/>
              <p:cNvCxnSpPr/>
              <p:nvPr/>
            </p:nvCxnSpPr>
            <p:spPr>
              <a:xfrm flipH="1">
                <a:off x="6138033" y="5751995"/>
                <a:ext cx="36000" cy="692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Straight Connector 398"/>
              <p:cNvCxnSpPr/>
              <p:nvPr/>
            </p:nvCxnSpPr>
            <p:spPr>
              <a:xfrm flipH="1">
                <a:off x="6098986" y="5745360"/>
                <a:ext cx="36000" cy="692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0" name="Group 399"/>
            <p:cNvGrpSpPr/>
            <p:nvPr/>
          </p:nvGrpSpPr>
          <p:grpSpPr>
            <a:xfrm>
              <a:off x="4274471" y="5747308"/>
              <a:ext cx="75047" cy="75897"/>
              <a:chOff x="6098986" y="5745360"/>
              <a:chExt cx="75047" cy="75897"/>
            </a:xfrm>
          </p:grpSpPr>
          <p:cxnSp>
            <p:nvCxnSpPr>
              <p:cNvPr id="401" name="Straight Connector 400"/>
              <p:cNvCxnSpPr/>
              <p:nvPr/>
            </p:nvCxnSpPr>
            <p:spPr>
              <a:xfrm flipH="1">
                <a:off x="6138033" y="5751995"/>
                <a:ext cx="36000" cy="692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/>
              <p:cNvCxnSpPr/>
              <p:nvPr/>
            </p:nvCxnSpPr>
            <p:spPr>
              <a:xfrm flipH="1">
                <a:off x="6098986" y="5745360"/>
                <a:ext cx="36000" cy="692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3" name="Group 402"/>
            <p:cNvGrpSpPr/>
            <p:nvPr/>
          </p:nvGrpSpPr>
          <p:grpSpPr>
            <a:xfrm>
              <a:off x="800706" y="5783839"/>
              <a:ext cx="1967224" cy="36000"/>
              <a:chOff x="793470" y="5783839"/>
              <a:chExt cx="1967224" cy="36000"/>
            </a:xfrm>
          </p:grpSpPr>
          <p:grpSp>
            <p:nvGrpSpPr>
              <p:cNvPr id="404" name="Group 403"/>
              <p:cNvGrpSpPr/>
              <p:nvPr/>
            </p:nvGrpSpPr>
            <p:grpSpPr>
              <a:xfrm>
                <a:off x="793470" y="5783839"/>
                <a:ext cx="844326" cy="36000"/>
                <a:chOff x="793470" y="5783839"/>
                <a:chExt cx="844326" cy="36000"/>
              </a:xfrm>
            </p:grpSpPr>
            <p:cxnSp>
              <p:nvCxnSpPr>
                <p:cNvPr id="410" name="Straight Connector 409"/>
                <p:cNvCxnSpPr/>
                <p:nvPr/>
              </p:nvCxnSpPr>
              <p:spPr>
                <a:xfrm>
                  <a:off x="793470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Straight Connector 410"/>
                <p:cNvCxnSpPr/>
                <p:nvPr/>
              </p:nvCxnSpPr>
              <p:spPr>
                <a:xfrm>
                  <a:off x="1076118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Straight Connector 411"/>
                <p:cNvCxnSpPr/>
                <p:nvPr/>
              </p:nvCxnSpPr>
              <p:spPr>
                <a:xfrm>
                  <a:off x="1355148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3" name="Straight Connector 412"/>
                <p:cNvCxnSpPr/>
                <p:nvPr/>
              </p:nvCxnSpPr>
              <p:spPr>
                <a:xfrm>
                  <a:off x="1637796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5" name="Group 404"/>
              <p:cNvGrpSpPr/>
              <p:nvPr/>
            </p:nvGrpSpPr>
            <p:grpSpPr>
              <a:xfrm>
                <a:off x="1916368" y="5783839"/>
                <a:ext cx="844326" cy="36000"/>
                <a:chOff x="793470" y="5783839"/>
                <a:chExt cx="844326" cy="36000"/>
              </a:xfrm>
            </p:grpSpPr>
            <p:cxnSp>
              <p:nvCxnSpPr>
                <p:cNvPr id="406" name="Straight Connector 405"/>
                <p:cNvCxnSpPr/>
                <p:nvPr/>
              </p:nvCxnSpPr>
              <p:spPr>
                <a:xfrm>
                  <a:off x="793470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Straight Connector 406"/>
                <p:cNvCxnSpPr/>
                <p:nvPr/>
              </p:nvCxnSpPr>
              <p:spPr>
                <a:xfrm>
                  <a:off x="1076118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8" name="Straight Connector 407"/>
                <p:cNvCxnSpPr/>
                <p:nvPr/>
              </p:nvCxnSpPr>
              <p:spPr>
                <a:xfrm>
                  <a:off x="1358766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" name="Straight Connector 408"/>
                <p:cNvCxnSpPr/>
                <p:nvPr/>
              </p:nvCxnSpPr>
              <p:spPr>
                <a:xfrm>
                  <a:off x="1637796" y="5783839"/>
                  <a:ext cx="0" cy="36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18" name="Straight Connector 417"/>
            <p:cNvCxnSpPr/>
            <p:nvPr/>
          </p:nvCxnSpPr>
          <p:spPr>
            <a:xfrm>
              <a:off x="5712166" y="5778877"/>
              <a:ext cx="111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Connector 420"/>
            <p:cNvCxnSpPr/>
            <p:nvPr/>
          </p:nvCxnSpPr>
          <p:spPr>
            <a:xfrm>
              <a:off x="4332271" y="5778877"/>
              <a:ext cx="133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3" name="Rectangle 422"/>
            <p:cNvSpPr/>
            <p:nvPr/>
          </p:nvSpPr>
          <p:spPr>
            <a:xfrm>
              <a:off x="3189672" y="1323077"/>
              <a:ext cx="376652" cy="202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Rectangle 423"/>
            <p:cNvSpPr/>
            <p:nvPr/>
          </p:nvSpPr>
          <p:spPr>
            <a:xfrm rot="5400000">
              <a:off x="3483865" y="1419059"/>
              <a:ext cx="177632" cy="202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Rectangle 424"/>
            <p:cNvSpPr/>
            <p:nvPr/>
          </p:nvSpPr>
          <p:spPr>
            <a:xfrm>
              <a:off x="985632" y="2720089"/>
              <a:ext cx="376652" cy="202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Rectangle 425"/>
            <p:cNvSpPr/>
            <p:nvPr/>
          </p:nvSpPr>
          <p:spPr>
            <a:xfrm rot="5400000">
              <a:off x="1279825" y="2821452"/>
              <a:ext cx="177632" cy="202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Rectangle 426"/>
            <p:cNvSpPr/>
            <p:nvPr/>
          </p:nvSpPr>
          <p:spPr>
            <a:xfrm>
              <a:off x="1940026" y="4233743"/>
              <a:ext cx="376652" cy="202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Rectangle 427"/>
            <p:cNvSpPr/>
            <p:nvPr/>
          </p:nvSpPr>
          <p:spPr>
            <a:xfrm rot="5400000">
              <a:off x="2234219" y="4324344"/>
              <a:ext cx="177632" cy="2027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TextBox 428"/>
            <p:cNvSpPr txBox="1"/>
            <p:nvPr/>
          </p:nvSpPr>
          <p:spPr>
            <a:xfrm>
              <a:off x="1932282" y="4193843"/>
              <a:ext cx="6065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CF</a:t>
              </a:r>
              <a:r>
                <a:rPr lang="en-US" sz="1000" baseline="-25000" dirty="0" smtClean="0">
                  <a:latin typeface="Arial"/>
                  <a:cs typeface="Arial"/>
                </a:rPr>
                <a:t>3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  <p:sp>
          <p:nvSpPr>
            <p:cNvPr id="430" name="TextBox 429"/>
            <p:cNvSpPr txBox="1"/>
            <p:nvPr/>
          </p:nvSpPr>
          <p:spPr>
            <a:xfrm>
              <a:off x="911330" y="2679995"/>
              <a:ext cx="6065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CF</a:t>
              </a:r>
              <a:r>
                <a:rPr lang="en-US" sz="1000" baseline="-25000" dirty="0" smtClean="0">
                  <a:latin typeface="Arial"/>
                  <a:cs typeface="Arial"/>
                </a:rPr>
                <a:t>3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  <p:sp>
          <p:nvSpPr>
            <p:cNvPr id="431" name="TextBox 430"/>
            <p:cNvSpPr txBox="1"/>
            <p:nvPr/>
          </p:nvSpPr>
          <p:spPr>
            <a:xfrm>
              <a:off x="3230765" y="1281589"/>
              <a:ext cx="6065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CF</a:t>
              </a:r>
              <a:r>
                <a:rPr lang="en-US" sz="1000" baseline="-25000" dirty="0" smtClean="0">
                  <a:latin typeface="Arial"/>
                  <a:cs typeface="Arial"/>
                </a:rPr>
                <a:t>3</a:t>
              </a:r>
              <a:endParaRPr lang="en-US" sz="1000" baseline="-250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93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46</Words>
  <Application>Microsoft Macintosh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irlab</dc:creator>
  <cp:lastModifiedBy>irlab</cp:lastModifiedBy>
  <cp:revision>40</cp:revision>
  <dcterms:created xsi:type="dcterms:W3CDTF">2018-08-15T12:02:37Z</dcterms:created>
  <dcterms:modified xsi:type="dcterms:W3CDTF">2018-08-15T13:03:57Z</dcterms:modified>
</cp:coreProperties>
</file>