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>
        <p:scale>
          <a:sx n="152" d="100"/>
          <a:sy n="152" d="100"/>
        </p:scale>
        <p:origin x="1488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D05A4-517B-458C-B71E-280053518D55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CD83C-61C0-4B21-86BF-6DD8ACA547F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62252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D05A4-517B-458C-B71E-280053518D55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CD83C-61C0-4B21-86BF-6DD8ACA547F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47675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D05A4-517B-458C-B71E-280053518D55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CD83C-61C0-4B21-86BF-6DD8ACA547F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17957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D05A4-517B-458C-B71E-280053518D55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CD83C-61C0-4B21-86BF-6DD8ACA547F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1069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D05A4-517B-458C-B71E-280053518D55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CD83C-61C0-4B21-86BF-6DD8ACA547F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49410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D05A4-517B-458C-B71E-280053518D55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CD83C-61C0-4B21-86BF-6DD8ACA547F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52733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D05A4-517B-458C-B71E-280053518D55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CD83C-61C0-4B21-86BF-6DD8ACA547F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03577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D05A4-517B-458C-B71E-280053518D55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CD83C-61C0-4B21-86BF-6DD8ACA547F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45943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D05A4-517B-458C-B71E-280053518D55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CD83C-61C0-4B21-86BF-6DD8ACA547F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17860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D05A4-517B-458C-B71E-280053518D55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CD83C-61C0-4B21-86BF-6DD8ACA547F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53129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D05A4-517B-458C-B71E-280053518D55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CD83C-61C0-4B21-86BF-6DD8ACA547F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03376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D05A4-517B-458C-B71E-280053518D55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CD83C-61C0-4B21-86BF-6DD8ACA547F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05399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21135" y="1253620"/>
            <a:ext cx="6540139" cy="5011574"/>
            <a:chOff x="2621135" y="1253620"/>
            <a:chExt cx="6540139" cy="5011574"/>
          </a:xfrm>
        </p:grpSpPr>
        <p:graphicFrame>
          <p:nvGraphicFramePr>
            <p:cNvPr id="4" name="Obje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40923465"/>
                </p:ext>
              </p:extLst>
            </p:nvPr>
          </p:nvGraphicFramePr>
          <p:xfrm>
            <a:off x="3438893" y="2073681"/>
            <a:ext cx="5311568" cy="3704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7" name="MestReNova" r:id="rId3" imgW="10353759" imgH="7219825" progId="MestReNova.Document.1">
                    <p:embed/>
                  </p:oleObj>
                </mc:Choice>
                <mc:Fallback>
                  <p:oleObj name="MestReNova" r:id="rId3" imgW="10353759" imgH="7219825" progId="MestReNova.Document.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438893" y="2073681"/>
                          <a:ext cx="5311568" cy="370420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Rectangle 4"/>
            <p:cNvSpPr/>
            <p:nvPr/>
          </p:nvSpPr>
          <p:spPr>
            <a:xfrm>
              <a:off x="8339649" y="1774103"/>
              <a:ext cx="821625" cy="3907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Connecteur droit avec flèche 52"/>
            <p:cNvCxnSpPr/>
            <p:nvPr/>
          </p:nvCxnSpPr>
          <p:spPr>
            <a:xfrm flipV="1">
              <a:off x="8624938" y="2356995"/>
              <a:ext cx="0" cy="295200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ZoneTexte 51"/>
            <p:cNvSpPr txBox="1"/>
            <p:nvPr/>
          </p:nvSpPr>
          <p:spPr>
            <a:xfrm>
              <a:off x="8456039" y="5315577"/>
              <a:ext cx="394660" cy="27699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L</a:t>
              </a:r>
              <a:r>
                <a:rPr lang="en-US" sz="1200" b="1" baseline="-25000" dirty="0" smtClean="0">
                  <a:latin typeface="Arial"/>
                  <a:cs typeface="Arial"/>
                </a:rPr>
                <a:t>6c</a:t>
              </a:r>
              <a:endParaRPr lang="en-US" sz="1200" b="1" baseline="-25000" dirty="0">
                <a:latin typeface="Arial"/>
                <a:cs typeface="Arial"/>
              </a:endParaRPr>
            </a:p>
          </p:txBody>
        </p:sp>
        <p:sp>
          <p:nvSpPr>
            <p:cNvPr id="10" name="ZoneTexte 60"/>
            <p:cNvSpPr txBox="1"/>
            <p:nvPr/>
          </p:nvSpPr>
          <p:spPr>
            <a:xfrm rot="16200000">
              <a:off x="5092691" y="1653680"/>
              <a:ext cx="6335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CDHCl</a:t>
              </a:r>
              <a:r>
                <a:rPr lang="en-US" sz="1000" baseline="-25000" dirty="0" smtClean="0">
                  <a:latin typeface="Arial"/>
                  <a:cs typeface="Arial"/>
                </a:rPr>
                <a:t>2</a:t>
              </a:r>
              <a:endParaRPr lang="en-US" sz="1000" baseline="-25000" dirty="0">
                <a:latin typeface="Arial"/>
                <a:cs typeface="Arial"/>
              </a:endParaRPr>
            </a:p>
          </p:txBody>
        </p:sp>
        <p:sp>
          <p:nvSpPr>
            <p:cNvPr id="12" name="ZoneTexte 65"/>
            <p:cNvSpPr txBox="1"/>
            <p:nvPr/>
          </p:nvSpPr>
          <p:spPr>
            <a:xfrm>
              <a:off x="5604391" y="1655177"/>
              <a:ext cx="20753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[La(</a:t>
              </a:r>
              <a:r>
                <a:rPr lang="en-US" sz="1200" dirty="0" err="1" smtClean="0">
                  <a:latin typeface="Arial"/>
                  <a:cs typeface="Arial"/>
                </a:rPr>
                <a:t>tta</a:t>
              </a:r>
              <a:r>
                <a:rPr lang="en-US" sz="1200" dirty="0" smtClean="0">
                  <a:latin typeface="Arial"/>
                  <a:cs typeface="Arial"/>
                </a:rPr>
                <a:t>)</a:t>
              </a:r>
              <a:r>
                <a:rPr lang="en-US" sz="1200" baseline="-25000" dirty="0" smtClean="0">
                  <a:latin typeface="Arial"/>
                  <a:cs typeface="Arial"/>
                </a:rPr>
                <a:t>3</a:t>
              </a:r>
              <a:r>
                <a:rPr lang="en-US" sz="1200" dirty="0" smtClean="0">
                  <a:latin typeface="Arial"/>
                  <a:cs typeface="Arial"/>
                </a:rPr>
                <a:t>dig]+dig</a:t>
              </a:r>
              <a:r>
                <a:rPr lang="en-US" sz="1200" dirty="0" smtClean="0">
                  <a:latin typeface="Arial"/>
                  <a:cs typeface="Arial"/>
                </a:rPr>
                <a:t>+4/4’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3" name="Accolade fermante 1023"/>
            <p:cNvSpPr/>
            <p:nvPr/>
          </p:nvSpPr>
          <p:spPr>
            <a:xfrm rot="16200000">
              <a:off x="6302810" y="1834804"/>
              <a:ext cx="119109" cy="390816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4" name="ZoneTexte 192"/>
            <p:cNvSpPr txBox="1"/>
            <p:nvPr/>
          </p:nvSpPr>
          <p:spPr>
            <a:xfrm>
              <a:off x="5591991" y="5098056"/>
              <a:ext cx="2616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k</a:t>
              </a:r>
            </a:p>
          </p:txBody>
        </p:sp>
        <p:sp>
          <p:nvSpPr>
            <p:cNvPr id="15" name="ZoneTexte 192"/>
            <p:cNvSpPr txBox="1"/>
            <p:nvPr/>
          </p:nvSpPr>
          <p:spPr>
            <a:xfrm>
              <a:off x="5749642" y="2423670"/>
              <a:ext cx="2616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k</a:t>
              </a:r>
            </a:p>
          </p:txBody>
        </p:sp>
        <p:sp>
          <p:nvSpPr>
            <p:cNvPr id="16" name="ZoneTexte 188"/>
            <p:cNvSpPr txBox="1"/>
            <p:nvPr/>
          </p:nvSpPr>
          <p:spPr>
            <a:xfrm>
              <a:off x="3650765" y="5159829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a</a:t>
              </a:r>
            </a:p>
          </p:txBody>
        </p:sp>
        <p:sp>
          <p:nvSpPr>
            <p:cNvPr id="17" name="ZoneTexte 191"/>
            <p:cNvSpPr txBox="1"/>
            <p:nvPr/>
          </p:nvSpPr>
          <p:spPr>
            <a:xfrm>
              <a:off x="3927870" y="5105642"/>
              <a:ext cx="3769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g/h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18" name="ZoneTexte 188"/>
            <p:cNvSpPr txBox="1"/>
            <p:nvPr/>
          </p:nvSpPr>
          <p:spPr>
            <a:xfrm>
              <a:off x="3514307" y="5155846"/>
              <a:ext cx="263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b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19" name="ZoneTexte 188"/>
            <p:cNvSpPr txBox="1"/>
            <p:nvPr/>
          </p:nvSpPr>
          <p:spPr>
            <a:xfrm>
              <a:off x="3771824" y="5117404"/>
              <a:ext cx="2199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j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20" name="ZoneTexte 195"/>
            <p:cNvSpPr txBox="1"/>
            <p:nvPr/>
          </p:nvSpPr>
          <p:spPr>
            <a:xfrm>
              <a:off x="8021995" y="4931060"/>
              <a:ext cx="4055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n/n’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 rot="5400000">
              <a:off x="5547424" y="3304720"/>
              <a:ext cx="821625" cy="4996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649217" y="2046384"/>
              <a:ext cx="821625" cy="3907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3"/>
            <p:cNvSpPr txBox="1"/>
            <p:nvPr/>
          </p:nvSpPr>
          <p:spPr>
            <a:xfrm>
              <a:off x="2639834" y="1951607"/>
              <a:ext cx="11833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|</a:t>
              </a:r>
              <a:r>
                <a:rPr lang="en-US" sz="1200" dirty="0" smtClean="0">
                  <a:latin typeface="Arial"/>
                  <a:cs typeface="Arial"/>
                </a:rPr>
                <a:t>La|</a:t>
              </a:r>
              <a:r>
                <a:rPr lang="en-US" sz="1200" baseline="-25000" dirty="0" smtClean="0">
                  <a:latin typeface="Arial"/>
                  <a:cs typeface="Arial"/>
                </a:rPr>
                <a:t>tot </a:t>
              </a:r>
              <a:r>
                <a:rPr lang="en-US" sz="1200" dirty="0" smtClean="0">
                  <a:latin typeface="Arial"/>
                  <a:cs typeface="Arial"/>
                </a:rPr>
                <a:t>/ </a:t>
              </a:r>
              <a:r>
                <a:rPr lang="en-US" sz="1200" dirty="0">
                  <a:latin typeface="Arial"/>
                  <a:cs typeface="Arial"/>
                </a:rPr>
                <a:t>|</a:t>
              </a:r>
              <a:r>
                <a:rPr lang="en-US" sz="1200" b="1" dirty="0" smtClean="0">
                  <a:latin typeface="Arial"/>
                  <a:cs typeface="Arial"/>
                </a:rPr>
                <a:t>L</a:t>
              </a:r>
              <a:r>
                <a:rPr lang="en-US" sz="1200" b="1" baseline="-25000" dirty="0" smtClean="0">
                  <a:latin typeface="Arial"/>
                  <a:cs typeface="Arial"/>
                </a:rPr>
                <a:t>6c</a:t>
              </a:r>
              <a:r>
                <a:rPr lang="en-US" sz="1200" dirty="0" smtClean="0">
                  <a:latin typeface="Arial"/>
                  <a:cs typeface="Arial"/>
                </a:rPr>
                <a:t>|</a:t>
              </a:r>
              <a:r>
                <a:rPr lang="en-US" sz="1200" baseline="-25000" dirty="0" smtClean="0">
                  <a:latin typeface="Arial"/>
                  <a:cs typeface="Arial"/>
                </a:rPr>
                <a:t>tot </a:t>
              </a:r>
              <a:endParaRPr lang="en-US" sz="1200" baseline="-25000" dirty="0">
                <a:latin typeface="Arial"/>
                <a:cs typeface="Arial"/>
              </a:endParaRPr>
            </a:p>
          </p:txBody>
        </p:sp>
        <p:sp>
          <p:nvSpPr>
            <p:cNvPr id="51" name="ZoneTexte 74"/>
            <p:cNvSpPr txBox="1"/>
            <p:nvPr/>
          </p:nvSpPr>
          <p:spPr>
            <a:xfrm>
              <a:off x="2885066" y="5178448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0.00</a:t>
              </a: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2" name="ZoneTexte 75"/>
            <p:cNvSpPr txBox="1"/>
            <p:nvPr/>
          </p:nvSpPr>
          <p:spPr>
            <a:xfrm>
              <a:off x="2885066" y="4726752"/>
              <a:ext cx="4841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0.16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3" name="ZoneTexte 77"/>
            <p:cNvSpPr txBox="1"/>
            <p:nvPr/>
          </p:nvSpPr>
          <p:spPr>
            <a:xfrm>
              <a:off x="2885066" y="4279650"/>
              <a:ext cx="4841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0</a:t>
              </a:r>
              <a:r>
                <a:rPr lang="en-US" sz="1200" dirty="0" smtClean="0">
                  <a:latin typeface="Arial"/>
                  <a:cs typeface="Arial"/>
                </a:rPr>
                <a:t>.48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4" name="ZoneTexte 78"/>
            <p:cNvSpPr txBox="1"/>
            <p:nvPr/>
          </p:nvSpPr>
          <p:spPr>
            <a:xfrm>
              <a:off x="2885066" y="3831940"/>
              <a:ext cx="4841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0</a:t>
              </a:r>
              <a:r>
                <a:rPr lang="en-US" sz="1200" dirty="0" smtClean="0">
                  <a:latin typeface="Arial"/>
                  <a:cs typeface="Arial"/>
                </a:rPr>
                <a:t>.77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5" name="ZoneTexte 79"/>
            <p:cNvSpPr txBox="1"/>
            <p:nvPr/>
          </p:nvSpPr>
          <p:spPr>
            <a:xfrm>
              <a:off x="2885066" y="3374705"/>
              <a:ext cx="4841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2.20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6" name="ZoneTexte 81"/>
            <p:cNvSpPr txBox="1"/>
            <p:nvPr/>
          </p:nvSpPr>
          <p:spPr>
            <a:xfrm>
              <a:off x="2885066" y="2931999"/>
              <a:ext cx="4841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2.65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7" name="ZoneTexte 83"/>
            <p:cNvSpPr txBox="1"/>
            <p:nvPr/>
          </p:nvSpPr>
          <p:spPr>
            <a:xfrm>
              <a:off x="2885066" y="2483424"/>
              <a:ext cx="4841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3.58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70" name="Connecteur droit 3"/>
            <p:cNvCxnSpPr/>
            <p:nvPr/>
          </p:nvCxnSpPr>
          <p:spPr>
            <a:xfrm flipV="1">
              <a:off x="3445018" y="5597266"/>
              <a:ext cx="4894631" cy="1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"/>
            <p:cNvCxnSpPr/>
            <p:nvPr/>
          </p:nvCxnSpPr>
          <p:spPr>
            <a:xfrm>
              <a:off x="7956162" y="5597281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9"/>
            <p:cNvCxnSpPr/>
            <p:nvPr/>
          </p:nvCxnSpPr>
          <p:spPr>
            <a:xfrm>
              <a:off x="7377689" y="5597281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11"/>
            <p:cNvCxnSpPr/>
            <p:nvPr/>
          </p:nvCxnSpPr>
          <p:spPr>
            <a:xfrm>
              <a:off x="6793517" y="5597281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13"/>
            <p:cNvCxnSpPr/>
            <p:nvPr/>
          </p:nvCxnSpPr>
          <p:spPr>
            <a:xfrm>
              <a:off x="6209296" y="5597281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15"/>
            <p:cNvCxnSpPr/>
            <p:nvPr/>
          </p:nvCxnSpPr>
          <p:spPr>
            <a:xfrm>
              <a:off x="5625329" y="5597281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17"/>
            <p:cNvCxnSpPr/>
            <p:nvPr/>
          </p:nvCxnSpPr>
          <p:spPr>
            <a:xfrm>
              <a:off x="5041109" y="5597281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19"/>
            <p:cNvCxnSpPr/>
            <p:nvPr/>
          </p:nvCxnSpPr>
          <p:spPr>
            <a:xfrm>
              <a:off x="4463676" y="5597281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20"/>
            <p:cNvCxnSpPr/>
            <p:nvPr/>
          </p:nvCxnSpPr>
          <p:spPr>
            <a:xfrm>
              <a:off x="3880781" y="5597280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5"/>
            <p:cNvCxnSpPr/>
            <p:nvPr/>
          </p:nvCxnSpPr>
          <p:spPr>
            <a:xfrm>
              <a:off x="8246566" y="5597281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8"/>
            <p:cNvCxnSpPr/>
            <p:nvPr/>
          </p:nvCxnSpPr>
          <p:spPr>
            <a:xfrm>
              <a:off x="7661752" y="5597281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10"/>
            <p:cNvCxnSpPr/>
            <p:nvPr/>
          </p:nvCxnSpPr>
          <p:spPr>
            <a:xfrm>
              <a:off x="7076842" y="5597281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12"/>
            <p:cNvCxnSpPr/>
            <p:nvPr/>
          </p:nvCxnSpPr>
          <p:spPr>
            <a:xfrm>
              <a:off x="6503017" y="5597281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14"/>
            <p:cNvCxnSpPr/>
            <p:nvPr/>
          </p:nvCxnSpPr>
          <p:spPr>
            <a:xfrm>
              <a:off x="5914197" y="5597281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21"/>
            <p:cNvCxnSpPr/>
            <p:nvPr/>
          </p:nvCxnSpPr>
          <p:spPr>
            <a:xfrm>
              <a:off x="3592029" y="5597281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22"/>
            <p:cNvCxnSpPr/>
            <p:nvPr/>
          </p:nvCxnSpPr>
          <p:spPr>
            <a:xfrm>
              <a:off x="4172297" y="5597281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19"/>
            <p:cNvCxnSpPr/>
            <p:nvPr/>
          </p:nvCxnSpPr>
          <p:spPr>
            <a:xfrm>
              <a:off x="5332578" y="5600626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19"/>
            <p:cNvCxnSpPr/>
            <p:nvPr/>
          </p:nvCxnSpPr>
          <p:spPr>
            <a:xfrm>
              <a:off x="4748655" y="5601407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ZoneTexte 24"/>
            <p:cNvSpPr txBox="1"/>
            <p:nvPr/>
          </p:nvSpPr>
          <p:spPr>
            <a:xfrm>
              <a:off x="7761754" y="5734521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89" name="ZoneTexte 26"/>
            <p:cNvSpPr txBox="1"/>
            <p:nvPr/>
          </p:nvSpPr>
          <p:spPr>
            <a:xfrm>
              <a:off x="7178666" y="5734521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2.0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0" name="ZoneTexte 27"/>
            <p:cNvSpPr txBox="1"/>
            <p:nvPr/>
          </p:nvSpPr>
          <p:spPr>
            <a:xfrm>
              <a:off x="6597286" y="5734521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3.0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1" name="ZoneTexte 28"/>
            <p:cNvSpPr txBox="1"/>
            <p:nvPr/>
          </p:nvSpPr>
          <p:spPr>
            <a:xfrm>
              <a:off x="6007253" y="5734521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4.0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2" name="ZoneTexte 29"/>
            <p:cNvSpPr txBox="1"/>
            <p:nvPr/>
          </p:nvSpPr>
          <p:spPr>
            <a:xfrm>
              <a:off x="5429099" y="5734521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5.0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3" name="ZoneTexte 30"/>
            <p:cNvSpPr txBox="1"/>
            <p:nvPr/>
          </p:nvSpPr>
          <p:spPr>
            <a:xfrm>
              <a:off x="4844608" y="5734521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6.0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4" name="ZoneTexte 31"/>
            <p:cNvSpPr txBox="1"/>
            <p:nvPr/>
          </p:nvSpPr>
          <p:spPr>
            <a:xfrm>
              <a:off x="4263519" y="5734521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7.0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5" name="ZoneTexte 32"/>
            <p:cNvSpPr txBox="1"/>
            <p:nvPr/>
          </p:nvSpPr>
          <p:spPr>
            <a:xfrm>
              <a:off x="3683208" y="5734521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8.0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6" name="ZoneTexte 34"/>
            <p:cNvSpPr txBox="1"/>
            <p:nvPr/>
          </p:nvSpPr>
          <p:spPr>
            <a:xfrm>
              <a:off x="5608894" y="5957417"/>
              <a:ext cx="7416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latin typeface="Symbol" charset="2"/>
                  <a:cs typeface="Symbol" charset="2"/>
                </a:rPr>
                <a:t>d</a:t>
              </a:r>
              <a:r>
                <a:rPr lang="en-US" sz="1400" i="1" dirty="0" smtClean="0">
                  <a:latin typeface="Arial"/>
                  <a:cs typeface="Arial"/>
                </a:rPr>
                <a:t> </a:t>
              </a:r>
              <a:r>
                <a:rPr lang="en-US" sz="1400" dirty="0" smtClean="0">
                  <a:latin typeface="Arial"/>
                  <a:cs typeface="Arial"/>
                </a:rPr>
                <a:t>/ppm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97" name="Connecteur droit 96"/>
            <p:cNvCxnSpPr/>
            <p:nvPr/>
          </p:nvCxnSpPr>
          <p:spPr>
            <a:xfrm>
              <a:off x="3461200" y="2243648"/>
              <a:ext cx="19440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/>
            <p:cNvCxnSpPr/>
            <p:nvPr/>
          </p:nvCxnSpPr>
          <p:spPr>
            <a:xfrm>
              <a:off x="5433111" y="2243648"/>
              <a:ext cx="10260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/>
            <p:cNvCxnSpPr/>
            <p:nvPr/>
          </p:nvCxnSpPr>
          <p:spPr>
            <a:xfrm>
              <a:off x="6499960" y="2249190"/>
              <a:ext cx="12600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/>
            <p:cNvCxnSpPr/>
            <p:nvPr/>
          </p:nvCxnSpPr>
          <p:spPr>
            <a:xfrm>
              <a:off x="7789902" y="2245631"/>
              <a:ext cx="1260000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ZoneTexte 36"/>
            <p:cNvSpPr txBox="1"/>
            <p:nvPr/>
          </p:nvSpPr>
          <p:spPr>
            <a:xfrm>
              <a:off x="8132242" y="2022590"/>
              <a:ext cx="982961" cy="27699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[La(</a:t>
              </a:r>
              <a:r>
                <a:rPr lang="en-US" sz="1200" dirty="0" err="1" smtClean="0">
                  <a:latin typeface="Arial"/>
                  <a:cs typeface="Arial"/>
                </a:rPr>
                <a:t>tta</a:t>
              </a:r>
              <a:r>
                <a:rPr lang="en-US" sz="1200" dirty="0" smtClean="0">
                  <a:latin typeface="Arial"/>
                  <a:cs typeface="Arial"/>
                </a:rPr>
                <a:t>)</a:t>
              </a:r>
              <a:r>
                <a:rPr lang="en-US" sz="1200" baseline="-25000" dirty="0" smtClean="0">
                  <a:latin typeface="Arial"/>
                  <a:cs typeface="Arial"/>
                </a:rPr>
                <a:t>3</a:t>
              </a:r>
              <a:r>
                <a:rPr lang="en-US" sz="1200" b="1" dirty="0" smtClean="0">
                  <a:latin typeface="Arial"/>
                  <a:cs typeface="Arial"/>
                </a:rPr>
                <a:t>L</a:t>
              </a:r>
              <a:r>
                <a:rPr lang="en-US" sz="1200" b="1" baseline="-25000" dirty="0" smtClean="0">
                  <a:latin typeface="Arial"/>
                  <a:cs typeface="Arial"/>
                </a:rPr>
                <a:t>6c</a:t>
              </a:r>
              <a:r>
                <a:rPr lang="en-US" sz="1200" dirty="0" smtClean="0">
                  <a:latin typeface="Arial"/>
                  <a:cs typeface="Arial"/>
                </a:rPr>
                <a:t>]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101" name="Connecteur droit avec flèche 71"/>
            <p:cNvCxnSpPr/>
            <p:nvPr/>
          </p:nvCxnSpPr>
          <p:spPr>
            <a:xfrm>
              <a:off x="4418833" y="2064664"/>
              <a:ext cx="412173" cy="353912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avec flèche 1026"/>
            <p:cNvCxnSpPr/>
            <p:nvPr/>
          </p:nvCxnSpPr>
          <p:spPr>
            <a:xfrm>
              <a:off x="5029727" y="1828473"/>
              <a:ext cx="3576" cy="775512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ZoneTexte 67"/>
            <p:cNvSpPr txBox="1"/>
            <p:nvPr/>
          </p:nvSpPr>
          <p:spPr>
            <a:xfrm>
              <a:off x="4414782" y="1573468"/>
              <a:ext cx="9829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[La(</a:t>
              </a:r>
              <a:r>
                <a:rPr lang="en-US" sz="1200" dirty="0" err="1" smtClean="0">
                  <a:latin typeface="Arial"/>
                  <a:cs typeface="Arial"/>
                </a:rPr>
                <a:t>tta</a:t>
              </a:r>
              <a:r>
                <a:rPr lang="en-US" sz="1200" dirty="0" smtClean="0">
                  <a:latin typeface="Arial"/>
                  <a:cs typeface="Arial"/>
                </a:rPr>
                <a:t>)</a:t>
              </a:r>
              <a:r>
                <a:rPr lang="en-US" sz="1200" baseline="-25000" dirty="0" smtClean="0">
                  <a:latin typeface="Arial"/>
                  <a:cs typeface="Arial"/>
                </a:rPr>
                <a:t>3</a:t>
              </a:r>
              <a:r>
                <a:rPr lang="en-US" sz="1200" b="1" dirty="0" smtClean="0">
                  <a:latin typeface="Arial"/>
                  <a:cs typeface="Arial"/>
                </a:rPr>
                <a:t>L</a:t>
              </a:r>
              <a:r>
                <a:rPr lang="en-US" sz="1200" b="1" baseline="-25000" dirty="0" smtClean="0">
                  <a:latin typeface="Arial"/>
                  <a:cs typeface="Arial"/>
                </a:rPr>
                <a:t>6c</a:t>
              </a:r>
              <a:r>
                <a:rPr lang="en-US" sz="1200" dirty="0" smtClean="0">
                  <a:latin typeface="Arial"/>
                  <a:cs typeface="Arial"/>
                </a:rPr>
                <a:t>]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04" name="ZoneTexte 67"/>
            <p:cNvSpPr txBox="1"/>
            <p:nvPr/>
          </p:nvSpPr>
          <p:spPr>
            <a:xfrm>
              <a:off x="3689559" y="1796090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[La(</a:t>
              </a:r>
              <a:r>
                <a:rPr lang="en-US" sz="1200" dirty="0" err="1">
                  <a:latin typeface="Arial"/>
                  <a:cs typeface="Arial"/>
                </a:rPr>
                <a:t>tta</a:t>
              </a:r>
              <a:r>
                <a:rPr lang="en-US" sz="1200" dirty="0">
                  <a:latin typeface="Arial"/>
                  <a:cs typeface="Arial"/>
                </a:rPr>
                <a:t>)</a:t>
              </a:r>
              <a:r>
                <a:rPr lang="en-US" sz="1200" baseline="-25000" dirty="0">
                  <a:latin typeface="Arial"/>
                  <a:cs typeface="Arial"/>
                </a:rPr>
                <a:t>3</a:t>
              </a:r>
              <a:r>
                <a:rPr lang="en-US" sz="1200" dirty="0">
                  <a:latin typeface="Arial"/>
                  <a:cs typeface="Arial"/>
                </a:rPr>
                <a:t>dig</a:t>
              </a:r>
              <a:r>
                <a:rPr lang="en-US" sz="1200" dirty="0" smtClean="0">
                  <a:latin typeface="Arial"/>
                  <a:cs typeface="Arial"/>
                </a:rPr>
                <a:t>]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621135" y="1253620"/>
              <a:ext cx="3443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/>
                  <a:cs typeface="Arial"/>
                </a:rPr>
                <a:t>b</a:t>
              </a:r>
              <a:r>
                <a:rPr lang="en-US" sz="1400" dirty="0" smtClean="0">
                  <a:latin typeface="Arial"/>
                  <a:cs typeface="Arial"/>
                </a:rPr>
                <a:t>)</a:t>
              </a:r>
              <a:endParaRPr lang="en-US" sz="14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49880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78</Words>
  <Application>Microsoft Macintosh PowerPoint</Application>
  <PresentationFormat>Custom</PresentationFormat>
  <Paragraphs>31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Thème Office</vt:lpstr>
      <vt:lpstr>MestReNova</vt:lpstr>
      <vt:lpstr>PowerPoint Presentation</vt:lpstr>
    </vt:vector>
  </TitlesOfParts>
  <Company>UNIVERSITE DE GENEVE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chima</dc:creator>
  <cp:lastModifiedBy>irlab</cp:lastModifiedBy>
  <cp:revision>20</cp:revision>
  <dcterms:created xsi:type="dcterms:W3CDTF">2018-08-28T16:08:23Z</dcterms:created>
  <dcterms:modified xsi:type="dcterms:W3CDTF">2018-10-03T13:39:17Z</dcterms:modified>
</cp:coreProperties>
</file>