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>
                <a:effectLst/>
              </a:rPr>
              <a:t>L12La</a:t>
            </a:r>
            <a:r>
              <a:rPr lang="en-US" sz="1800" b="0" i="0" baseline="0">
                <a:effectLst/>
              </a:rPr>
              <a:t> </a:t>
            </a:r>
            <a:r>
              <a:rPr lang="en-US" sz="1000" b="0" i="0" baseline="0">
                <a:effectLst/>
              </a:rPr>
              <a:t>(0.14M dig)</a:t>
            </a:r>
            <a:endParaRPr lang="en-US" sz="1000">
              <a:effectLst/>
            </a:endParaRPr>
          </a:p>
        </c:rich>
      </c:tx>
      <c:layout>
        <c:manualLayout>
          <c:xMode val="edge"/>
          <c:yMode val="edge"/>
          <c:x val="0.6706316441146335"/>
          <c:y val="4.501105809074410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575179452622705"/>
          <c:y val="0.10432192805782792"/>
          <c:w val="0.66099902110448805"/>
          <c:h val="0.6393358470367389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solidFill>
                <a:schemeClr val="tx1"/>
              </a:solidFill>
              <a:ln w="0">
                <a:noFill/>
              </a:ln>
            </c:spPr>
          </c:marker>
          <c:trendline>
            <c:spPr>
              <a:ln>
                <a:noFill/>
              </a:ln>
            </c:spPr>
            <c:trendlineType val="poly"/>
            <c:order val="2"/>
            <c:dispRSqr val="0"/>
            <c:dispEq val="0"/>
          </c:trendline>
          <c:trendline>
            <c:spPr>
              <a:ln>
                <a:noFill/>
              </a:ln>
            </c:spPr>
            <c:trendlineType val="linear"/>
            <c:dispRSqr val="0"/>
            <c:dispEq val="0"/>
          </c:trendline>
          <c:trendline>
            <c:spPr>
              <a:ln w="15875">
                <a:prstDash val="dash"/>
              </a:ln>
            </c:spPr>
            <c:trendlineType val="linear"/>
            <c:dispRSqr val="1"/>
            <c:dispEq val="1"/>
            <c:trendlineLbl>
              <c:layout>
                <c:manualLayout>
                  <c:x val="-7.9320866974200696E-2"/>
                  <c:y val="-0.19042214779246497"/>
                </c:manualLayout>
              </c:layout>
              <c:numFmt formatCode="General" sourceLinked="0"/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'Linear plot avec solv (2)'!$L$28:$L$39</c:f>
                <c:numCache>
                  <c:formatCode>General</c:formatCode>
                  <c:ptCount val="12"/>
                  <c:pt idx="0">
                    <c:v>103.56833554273474</c:v>
                  </c:pt>
                  <c:pt idx="1">
                    <c:v>99.39306657740903</c:v>
                  </c:pt>
                  <c:pt idx="2">
                    <c:v>85.136666233241158</c:v>
                  </c:pt>
                  <c:pt idx="3">
                    <c:v>79.093371788239793</c:v>
                  </c:pt>
                  <c:pt idx="4">
                    <c:v>75.571272714143518</c:v>
                  </c:pt>
                  <c:pt idx="5">
                    <c:v>71.633519467809805</c:v>
                  </c:pt>
                  <c:pt idx="6">
                    <c:v>67.448059795640873</c:v>
                  </c:pt>
                  <c:pt idx="7">
                    <c:v>66.420698315741163</c:v>
                  </c:pt>
                  <c:pt idx="8">
                    <c:v>70.979924794741024</c:v>
                  </c:pt>
                  <c:pt idx="9">
                    <c:v>82.798465706596843</c:v>
                  </c:pt>
                  <c:pt idx="10">
                    <c:v>101.73263112056797</c:v>
                  </c:pt>
                  <c:pt idx="11">
                    <c:v>123.63141030957991</c:v>
                  </c:pt>
                </c:numCache>
              </c:numRef>
            </c:plus>
            <c:minus>
              <c:numRef>
                <c:f>'Linear plot avec solv (2)'!$L$28:$L$39</c:f>
                <c:numCache>
                  <c:formatCode>General</c:formatCode>
                  <c:ptCount val="12"/>
                  <c:pt idx="0">
                    <c:v>103.56833554273474</c:v>
                  </c:pt>
                  <c:pt idx="1">
                    <c:v>99.39306657740903</c:v>
                  </c:pt>
                  <c:pt idx="2">
                    <c:v>85.136666233241158</c:v>
                  </c:pt>
                  <c:pt idx="3">
                    <c:v>79.093371788239793</c:v>
                  </c:pt>
                  <c:pt idx="4">
                    <c:v>75.571272714143518</c:v>
                  </c:pt>
                  <c:pt idx="5">
                    <c:v>71.633519467809805</c:v>
                  </c:pt>
                  <c:pt idx="6">
                    <c:v>67.448059795640873</c:v>
                  </c:pt>
                  <c:pt idx="7">
                    <c:v>66.420698315741163</c:v>
                  </c:pt>
                  <c:pt idx="8">
                    <c:v>70.979924794741024</c:v>
                  </c:pt>
                  <c:pt idx="9">
                    <c:v>82.798465706596843</c:v>
                  </c:pt>
                  <c:pt idx="10">
                    <c:v>101.73263112056797</c:v>
                  </c:pt>
                  <c:pt idx="11">
                    <c:v>123.63141030957991</c:v>
                  </c:pt>
                </c:numCache>
              </c:numRef>
            </c:minus>
          </c:errBars>
          <c:xVal>
            <c:numRef>
              <c:f>'Linear plot avec solv (2)'!$E$28:$E$39</c:f>
              <c:numCache>
                <c:formatCode>0.000E+00</c:formatCode>
                <c:ptCount val="12"/>
                <c:pt idx="0">
                  <c:v>1.4971288016881457E-3</c:v>
                </c:pt>
                <c:pt idx="1">
                  <c:v>2.8698913375637073E-3</c:v>
                </c:pt>
                <c:pt idx="2">
                  <c:v>3.8634220776615721E-3</c:v>
                </c:pt>
                <c:pt idx="3">
                  <c:v>4.7874502993977379E-3</c:v>
                </c:pt>
                <c:pt idx="4">
                  <c:v>5.6279958680319894E-3</c:v>
                </c:pt>
                <c:pt idx="5">
                  <c:v>6.2565968956596295E-3</c:v>
                </c:pt>
                <c:pt idx="6">
                  <c:v>7.6170910721170028E-3</c:v>
                </c:pt>
                <c:pt idx="7">
                  <c:v>8.4472114571297677E-3</c:v>
                </c:pt>
                <c:pt idx="8">
                  <c:v>9.2451466595469597E-3</c:v>
                </c:pt>
                <c:pt idx="9">
                  <c:v>9.8958431339838081E-3</c:v>
                </c:pt>
                <c:pt idx="10">
                  <c:v>1.020805897439437E-2</c:v>
                </c:pt>
                <c:pt idx="11">
                  <c:v>1.0273086304201786E-2</c:v>
                </c:pt>
              </c:numCache>
            </c:numRef>
          </c:xVal>
          <c:yVal>
            <c:numRef>
              <c:f>'Linear plot avec solv (2)'!$I$28:$I$39</c:f>
              <c:numCache>
                <c:formatCode>0.000E+00</c:formatCode>
                <c:ptCount val="12"/>
                <c:pt idx="0">
                  <c:v>-11479.95190348373</c:v>
                </c:pt>
                <c:pt idx="1">
                  <c:v>-11683.554428877706</c:v>
                </c:pt>
                <c:pt idx="2">
                  <c:v>-11419.149477926527</c:v>
                </c:pt>
                <c:pt idx="3">
                  <c:v>-11415.019666520235</c:v>
                </c:pt>
                <c:pt idx="4">
                  <c:v>-11494.824379935138</c:v>
                </c:pt>
                <c:pt idx="5">
                  <c:v>-11474.950738195841</c:v>
                </c:pt>
                <c:pt idx="6">
                  <c:v>-11424.091913933818</c:v>
                </c:pt>
                <c:pt idx="7">
                  <c:v>-11291.487651091915</c:v>
                </c:pt>
                <c:pt idx="8">
                  <c:v>-11391.890755394716</c:v>
                </c:pt>
                <c:pt idx="9">
                  <c:v>-11343.843536728671</c:v>
                </c:pt>
                <c:pt idx="10">
                  <c:v>-11432.145417254878</c:v>
                </c:pt>
                <c:pt idx="11">
                  <c:v>-11520.148121045184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3B4-4AD3-B53E-8701106DBD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7002784"/>
        <c:axId val="397003568"/>
      </c:scatterChart>
      <c:valAx>
        <c:axId val="397002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0" i="0" u="none" strike="noStrike" baseline="0">
                    <a:effectLst/>
                  </a:rPr>
                  <a:t>[LnL]</a:t>
                </a:r>
                <a:r>
                  <a:rPr lang="en-US" sz="1200" b="0" i="0" u="none" strike="noStrike" baseline="-25000">
                    <a:effectLst/>
                  </a:rPr>
                  <a:t>exp</a:t>
                </a:r>
                <a:r>
                  <a:rPr lang="en-US" sz="1200" b="1" i="0" u="none" strike="noStrike" baseline="0"/>
                  <a:t> 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82858409558235269"/>
              <c:y val="0.73664691993790399"/>
            </c:manualLayout>
          </c:layout>
          <c:overlay val="0"/>
        </c:title>
        <c:numFmt formatCode="#,##0.000" sourceLinked="0"/>
        <c:majorTickMark val="out"/>
        <c:minorTickMark val="none"/>
        <c:tickLblPos val="low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97003568"/>
        <c:crossesAt val="-15000"/>
        <c:crossBetween val="midCat"/>
      </c:valAx>
      <c:valAx>
        <c:axId val="397003568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200" b="0"/>
                  <a:t>-RT ln(Q</a:t>
                </a:r>
                <a:r>
                  <a:rPr lang="en-US" sz="900" b="0"/>
                  <a:t>asso</a:t>
                </a:r>
                <a:r>
                  <a:rPr lang="en-US" sz="1200" b="0"/>
                  <a:t>,</a:t>
                </a:r>
                <a:r>
                  <a:rPr lang="en-US" sz="900" b="0"/>
                  <a:t>exp</a:t>
                </a:r>
                <a:r>
                  <a:rPr lang="en-US" sz="1200" b="0"/>
                  <a:t>)</a:t>
                </a:r>
              </a:p>
            </c:rich>
          </c:tx>
          <c:layout>
            <c:manualLayout>
              <c:xMode val="edge"/>
              <c:yMode val="edge"/>
              <c:x val="2.3249288359601307E-2"/>
              <c:y val="1.3605250899326769E-2"/>
            </c:manualLayout>
          </c:layout>
          <c:overlay val="0"/>
        </c:title>
        <c:numFmt formatCode="0.00E+0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97002784"/>
        <c:crosses val="autoZero"/>
        <c:crossBetween val="midCat"/>
        <c:majorUnit val="5000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800" b="1" i="0" baseline="0">
                <a:effectLst/>
              </a:rPr>
              <a:t>L12La-H1</a:t>
            </a:r>
            <a:r>
              <a:rPr lang="en-US" sz="1800" b="0" i="0" baseline="0">
                <a:effectLst/>
              </a:rPr>
              <a:t> </a:t>
            </a:r>
            <a:r>
              <a:rPr lang="en-US" sz="1000" b="0" i="0" baseline="0">
                <a:effectLst/>
              </a:rPr>
              <a:t>(0.14M dig)</a:t>
            </a:r>
            <a:endParaRPr lang="en-US" sz="1000">
              <a:effectLst/>
            </a:endParaRPr>
          </a:p>
        </c:rich>
      </c:tx>
      <c:layout>
        <c:manualLayout>
          <c:xMode val="edge"/>
          <c:yMode val="edge"/>
          <c:x val="0.72822838345050478"/>
          <c:y val="3.23319807045539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96576252602111"/>
          <c:y val="8.4376735836566935E-2"/>
          <c:w val="0.7929466463750855"/>
          <c:h val="0.79833477191190028"/>
        </c:manualLayout>
      </c:layout>
      <c:scatterChart>
        <c:scatterStyle val="lineMarker"/>
        <c:varyColors val="0"/>
        <c:ser>
          <c:idx val="6"/>
          <c:order val="0"/>
          <c:tx>
            <c:v>L12La-Exp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Experimental!$X$23:$X$37</c:f>
              <c:numCache>
                <c:formatCode>0.00</c:formatCode>
                <c:ptCount val="15"/>
                <c:pt idx="0">
                  <c:v>-3.1221516776321305</c:v>
                </c:pt>
                <c:pt idx="1">
                  <c:v>-2.8238115299371307</c:v>
                </c:pt>
                <c:pt idx="2">
                  <c:v>-2.6013804633711</c:v>
                </c:pt>
                <c:pt idx="3">
                  <c:v>-2.4596327564361053</c:v>
                </c:pt>
                <c:pt idx="4">
                  <c:v>-2.3542896058555338</c:v>
                </c:pt>
                <c:pt idx="5">
                  <c:v>-2.2595861447447141</c:v>
                </c:pt>
                <c:pt idx="6">
                  <c:v>-2.0807073069168238</c:v>
                </c:pt>
                <c:pt idx="7">
                  <c:v>-1.9420359104359164</c:v>
                </c:pt>
                <c:pt idx="8">
                  <c:v>-1.8415442683464993</c:v>
                </c:pt>
                <c:pt idx="9">
                  <c:v>-1.6844036178913204</c:v>
                </c:pt>
                <c:pt idx="10">
                  <c:v>-1.5748972576756703</c:v>
                </c:pt>
                <c:pt idx="11">
                  <c:v>-1.4911560598905929</c:v>
                </c:pt>
                <c:pt idx="12">
                  <c:v>-1.3719484569085971</c:v>
                </c:pt>
                <c:pt idx="13">
                  <c:v>-1.2884596219162021</c:v>
                </c:pt>
                <c:pt idx="14">
                  <c:v>-1.2269233270630469</c:v>
                </c:pt>
              </c:numCache>
            </c:numRef>
          </c:xVal>
          <c:yVal>
            <c:numRef>
              <c:f>Experimental!$G$23:$G$37</c:f>
              <c:numCache>
                <c:formatCode>0.000</c:formatCode>
                <c:ptCount val="15"/>
                <c:pt idx="0">
                  <c:v>7.7529288445752756E-2</c:v>
                </c:pt>
                <c:pt idx="1">
                  <c:v>0.15370072760430734</c:v>
                </c:pt>
                <c:pt idx="2">
                  <c:v>0.21378831445728927</c:v>
                </c:pt>
                <c:pt idx="3">
                  <c:v>0.2733784057091676</c:v>
                </c:pt>
                <c:pt idx="4">
                  <c:v>0.33131870149582587</c:v>
                </c:pt>
                <c:pt idx="5">
                  <c:v>0.37934663883249092</c:v>
                </c:pt>
                <c:pt idx="6">
                  <c:v>0.47469250130597901</c:v>
                </c:pt>
                <c:pt idx="7">
                  <c:v>0.54079682966527498</c:v>
                </c:pt>
                <c:pt idx="8">
                  <c:v>0.60734313576809495</c:v>
                </c:pt>
                <c:pt idx="9">
                  <c:v>0.68530578869158798</c:v>
                </c:pt>
                <c:pt idx="10">
                  <c:v>0.74396124776634021</c:v>
                </c:pt>
                <c:pt idx="11">
                  <c:v>0.78509476165726166</c:v>
                </c:pt>
                <c:pt idx="12">
                  <c:v>0.84461642240175383</c:v>
                </c:pt>
                <c:pt idx="13">
                  <c:v>0.87218881337744791</c:v>
                </c:pt>
                <c:pt idx="14">
                  <c:v>0.8903287047589904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256-4CD3-AB5D-AAA58939C735}"/>
            </c:ext>
          </c:extLst>
        </c:ser>
        <c:ser>
          <c:idx val="7"/>
          <c:order val="1"/>
          <c:tx>
            <c:v>binding isotherm (simple)</c:v>
          </c:tx>
          <c:spPr>
            <a:ln w="38100" cap="rnd">
              <a:solidFill>
                <a:srgbClr val="008A3E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Experimental!$X$23:$X$37</c:f>
              <c:numCache>
                <c:formatCode>0.00</c:formatCode>
                <c:ptCount val="15"/>
                <c:pt idx="0">
                  <c:v>-3.1221516776321305</c:v>
                </c:pt>
                <c:pt idx="1">
                  <c:v>-2.8238115299371307</c:v>
                </c:pt>
                <c:pt idx="2">
                  <c:v>-2.6013804633711</c:v>
                </c:pt>
                <c:pt idx="3">
                  <c:v>-2.4596327564361053</c:v>
                </c:pt>
                <c:pt idx="4">
                  <c:v>-2.3542896058555338</c:v>
                </c:pt>
                <c:pt idx="5">
                  <c:v>-2.2595861447447141</c:v>
                </c:pt>
                <c:pt idx="6">
                  <c:v>-2.0807073069168238</c:v>
                </c:pt>
                <c:pt idx="7">
                  <c:v>-1.9420359104359164</c:v>
                </c:pt>
                <c:pt idx="8">
                  <c:v>-1.8415442683464993</c:v>
                </c:pt>
                <c:pt idx="9">
                  <c:v>-1.6844036178913204</c:v>
                </c:pt>
                <c:pt idx="10">
                  <c:v>-1.5748972576756703</c:v>
                </c:pt>
                <c:pt idx="11">
                  <c:v>-1.4911560598905929</c:v>
                </c:pt>
                <c:pt idx="12">
                  <c:v>-1.3719484569085971</c:v>
                </c:pt>
                <c:pt idx="13">
                  <c:v>-1.2884596219162021</c:v>
                </c:pt>
                <c:pt idx="14">
                  <c:v>-1.2269233270630469</c:v>
                </c:pt>
              </c:numCache>
            </c:numRef>
          </c:xVal>
          <c:yVal>
            <c:numRef>
              <c:f>Experimental!$AE$23:$AE$37</c:f>
              <c:numCache>
                <c:formatCode>0.000</c:formatCode>
                <c:ptCount val="15"/>
                <c:pt idx="0">
                  <c:v>7.8049572925720553E-2</c:v>
                </c:pt>
                <c:pt idx="1">
                  <c:v>0.14403246745990092</c:v>
                </c:pt>
                <c:pt idx="2">
                  <c:v>0.21925258815697132</c:v>
                </c:pt>
                <c:pt idx="3">
                  <c:v>0.28016544676399241</c:v>
                </c:pt>
                <c:pt idx="4">
                  <c:v>0.33157292775777741</c:v>
                </c:pt>
                <c:pt idx="5">
                  <c:v>0.38154001891471279</c:v>
                </c:pt>
                <c:pt idx="6">
                  <c:v>0.48222424540638148</c:v>
                </c:pt>
                <c:pt idx="7">
                  <c:v>0.56172594888093652</c:v>
                </c:pt>
                <c:pt idx="8">
                  <c:v>0.61764402892026138</c:v>
                </c:pt>
                <c:pt idx="9">
                  <c:v>0.69875787888489849</c:v>
                </c:pt>
                <c:pt idx="10">
                  <c:v>0.74904730469761438</c:v>
                </c:pt>
                <c:pt idx="11">
                  <c:v>0.78353026032451734</c:v>
                </c:pt>
                <c:pt idx="12">
                  <c:v>0.82647450923168053</c:v>
                </c:pt>
                <c:pt idx="13">
                  <c:v>0.85234145209747514</c:v>
                </c:pt>
                <c:pt idx="14">
                  <c:v>0.86929927263575013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256-4CD3-AB5D-AAA58939C735}"/>
            </c:ext>
          </c:extLst>
        </c:ser>
        <c:ser>
          <c:idx val="0"/>
          <c:order val="2"/>
          <c:tx>
            <c:v>Binding isotherm</c:v>
          </c:tx>
          <c:spPr>
            <a:ln w="254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fitting!$X$21:$X$72</c:f>
              <c:numCache>
                <c:formatCode>General</c:formatCode>
                <c:ptCount val="52"/>
                <c:pt idx="0">
                  <c:v>-4.0339032703275191</c:v>
                </c:pt>
                <c:pt idx="1">
                  <c:v>-3.8096794681735755</c:v>
                </c:pt>
                <c:pt idx="2">
                  <c:v>-3.6611791031695047</c:v>
                </c:pt>
                <c:pt idx="3">
                  <c:v>-3.5027240494361958</c:v>
                </c:pt>
                <c:pt idx="4">
                  <c:v>-3.272097754561321</c:v>
                </c:pt>
                <c:pt idx="5">
                  <c:v>-3.2613470755699363</c:v>
                </c:pt>
                <c:pt idx="6">
                  <c:v>-3.19370270522337</c:v>
                </c:pt>
                <c:pt idx="7">
                  <c:v>-3.1277321677297878</c:v>
                </c:pt>
                <c:pt idx="8">
                  <c:v>-2.8047166691015559</c:v>
                </c:pt>
                <c:pt idx="9">
                  <c:v>-2.6138255083283672</c:v>
                </c:pt>
                <c:pt idx="10">
                  <c:v>-2.4651674403905353</c:v>
                </c:pt>
                <c:pt idx="11">
                  <c:v>-2.3518349391556455</c:v>
                </c:pt>
                <c:pt idx="12">
                  <c:v>-2.2581149572349686</c:v>
                </c:pt>
                <c:pt idx="13">
                  <c:v>-2.0812516810318029</c:v>
                </c:pt>
                <c:pt idx="14">
                  <c:v>-1.9477936219525134</c:v>
                </c:pt>
                <c:pt idx="15">
                  <c:v>-1.833669561735414</c:v>
                </c:pt>
                <c:pt idx="16">
                  <c:v>-1.6856521043362973</c:v>
                </c:pt>
                <c:pt idx="17">
                  <c:v>-1.574289465142251</c:v>
                </c:pt>
                <c:pt idx="18">
                  <c:v>-1.3691346464210425</c:v>
                </c:pt>
                <c:pt idx="19">
                  <c:v>-1.2862352921007421</c:v>
                </c:pt>
                <c:pt idx="20">
                  <c:v>-1.2250934297519314</c:v>
                </c:pt>
                <c:pt idx="21">
                  <c:v>-1.1778027834761109</c:v>
                </c:pt>
                <c:pt idx="22">
                  <c:v>-1.1400211105072158</c:v>
                </c:pt>
                <c:pt idx="23">
                  <c:v>-1.0949152275911043</c:v>
                </c:pt>
                <c:pt idx="24">
                  <c:v>-1.0912699791240426</c:v>
                </c:pt>
              </c:numCache>
            </c:numRef>
          </c:xVal>
          <c:yVal>
            <c:numRef>
              <c:f>fitting!$V$21:$V$72</c:f>
              <c:numCache>
                <c:formatCode>0.0000</c:formatCode>
                <c:ptCount val="52"/>
                <c:pt idx="0">
                  <c:v>1.0480282154898244E-2</c:v>
                </c:pt>
                <c:pt idx="1">
                  <c:v>1.742444369821167E-2</c:v>
                </c:pt>
                <c:pt idx="2">
                  <c:v>2.4334192227345643E-2</c:v>
                </c:pt>
                <c:pt idx="3">
                  <c:v>3.4633814110540465E-2</c:v>
                </c:pt>
                <c:pt idx="4">
                  <c:v>5.7351310666131312E-2</c:v>
                </c:pt>
                <c:pt idx="5">
                  <c:v>5.8695001369154093E-2</c:v>
                </c:pt>
                <c:pt idx="6">
                  <c:v>6.7848320731433043E-2</c:v>
                </c:pt>
                <c:pt idx="7">
                  <c:v>7.8028351854169953E-2</c:v>
                </c:pt>
                <c:pt idx="8">
                  <c:v>0.15008901206584888</c:v>
                </c:pt>
                <c:pt idx="9">
                  <c:v>0.21397626500432762</c:v>
                </c:pt>
                <c:pt idx="10">
                  <c:v>0.27588781374156168</c:v>
                </c:pt>
                <c:pt idx="11">
                  <c:v>0.32984286343617381</c:v>
                </c:pt>
                <c:pt idx="12">
                  <c:v>0.37821493850901833</c:v>
                </c:pt>
                <c:pt idx="13">
                  <c:v>0.47534077278122144</c:v>
                </c:pt>
                <c:pt idx="14">
                  <c:v>0.55043234119423812</c:v>
                </c:pt>
                <c:pt idx="15">
                  <c:v>0.61313858123682796</c:v>
                </c:pt>
                <c:pt idx="16">
                  <c:v>0.68941731815266472</c:v>
                </c:pt>
                <c:pt idx="17">
                  <c:v>0.74124490314991898</c:v>
                </c:pt>
                <c:pt idx="18">
                  <c:v>0.82156104210585401</c:v>
                </c:pt>
                <c:pt idx="19">
                  <c:v>0.84824022010281297</c:v>
                </c:pt>
                <c:pt idx="20">
                  <c:v>0.86585872785805185</c:v>
                </c:pt>
                <c:pt idx="21">
                  <c:v>0.87833821218927743</c:v>
                </c:pt>
                <c:pt idx="22">
                  <c:v>0.88762020187402857</c:v>
                </c:pt>
                <c:pt idx="23">
                  <c:v>0.89774165008607976</c:v>
                </c:pt>
                <c:pt idx="24">
                  <c:v>0.89849652948680014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256-4CD3-AB5D-AAA58939C7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1317464"/>
        <c:axId val="601330256"/>
      </c:scatterChart>
      <c:valAx>
        <c:axId val="601317464"/>
        <c:scaling>
          <c:orientation val="minMax"/>
          <c:max val="-0.5"/>
          <c:min val="-4.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Log(Lndig)</a:t>
                </a:r>
              </a:p>
            </c:rich>
          </c:tx>
          <c:layout>
            <c:manualLayout>
              <c:xMode val="edge"/>
              <c:yMode val="edge"/>
              <c:x val="0.83651266034424299"/>
              <c:y val="0.814265340864520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out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01330256"/>
        <c:crosses val="autoZero"/>
        <c:crossBetween val="midCat"/>
        <c:majorUnit val="1"/>
        <c:minorUnit val="1"/>
      </c:valAx>
      <c:valAx>
        <c:axId val="601330256"/>
        <c:scaling>
          <c:orientation val="minMax"/>
          <c:max val="1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800"/>
                  <a:t>Ɵ</a:t>
                </a:r>
              </a:p>
            </c:rich>
          </c:tx>
          <c:layout>
            <c:manualLayout>
              <c:xMode val="edge"/>
              <c:yMode val="edge"/>
              <c:x val="1.0268499903841101E-2"/>
              <c:y val="8.7780532042472645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out"/>
        <c:tickLblPos val="nextTo"/>
        <c:spPr>
          <a:noFill/>
          <a:ln w="19050" cap="flat" cmpd="sng" algn="ctr">
            <a:solidFill>
              <a:schemeClr val="tx1">
                <a:alpha val="91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01317464"/>
        <c:crossesAt val="-4.5"/>
        <c:crossBetween val="midCat"/>
        <c:min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134535829730027"/>
          <c:y val="0.4082854519293298"/>
          <c:w val="0.26834535656470743"/>
          <c:h val="0.129428482915682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0.04157</cdr:x>
      <cdr:y>0.26595</cdr:y>
    </cdr:from>
    <cdr:to>
      <cdr:x>0.13546</cdr:x>
      <cdr:y>0.32925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239857" y="1200581"/>
          <a:ext cx="541735" cy="2857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100">
              <a:latin typeface="+mn-lt"/>
              <a:cs typeface="Times New Roman"/>
            </a:rPr>
            <a:t>Δ</a:t>
          </a:r>
          <a:r>
            <a:rPr lang="fr-CH" sz="1100" i="1">
              <a:latin typeface="+mn-lt"/>
              <a:cs typeface="Times New Roman"/>
            </a:rPr>
            <a:t>G</a:t>
          </a:r>
          <a:r>
            <a:rPr lang="fr-CH" sz="1100" i="0" baseline="30000">
              <a:latin typeface="+mn-lt"/>
              <a:cs typeface="Times New Roman"/>
            </a:rPr>
            <a:t>°</a:t>
          </a:r>
          <a:endParaRPr lang="fr-CH" sz="1100" baseline="30000">
            <a:latin typeface="+mn-lt"/>
          </a:endParaRPr>
        </a:p>
      </cdr:txBody>
    </cdr:sp>
  </cdr:relSizeAnchor>
  <cdr:relSizeAnchor xmlns:cdr="http://schemas.openxmlformats.org/drawingml/2006/chartDrawing">
    <cdr:from>
      <cdr:x>0.10963</cdr:x>
      <cdr:y>0.29006</cdr:y>
    </cdr:from>
    <cdr:to>
      <cdr:x>0.11969</cdr:x>
      <cdr:y>0.30403</cdr:y>
    </cdr:to>
    <cdr:sp macro="" textlink="">
      <cdr:nvSpPr>
        <cdr:cNvPr id="3" name="Organigramme : Connecteur 4"/>
        <cdr:cNvSpPr/>
      </cdr:nvSpPr>
      <cdr:spPr>
        <a:xfrm xmlns:a="http://schemas.openxmlformats.org/drawingml/2006/main">
          <a:off x="632546" y="1309430"/>
          <a:ext cx="58066" cy="63089"/>
        </a:xfrm>
        <a:prstGeom xmlns:a="http://schemas.openxmlformats.org/drawingml/2006/main" prst="flowChartConnector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>
            <a:shade val="50000"/>
          </a:schemeClr>
        </a:lnRef>
        <a:fillRef xmlns:a="http://schemas.openxmlformats.org/drawingml/2006/main" idx="1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fr-CH" sz="1100"/>
        </a:p>
      </cdr:txBody>
    </cdr:sp>
  </cdr:relSizeAnchor>
  <cdr:relSizeAnchor xmlns:cdr="http://schemas.openxmlformats.org/drawingml/2006/chartDrawing">
    <cdr:from>
      <cdr:x>0.59549</cdr:x>
      <cdr:y>0.3274</cdr:y>
    </cdr:from>
    <cdr:to>
      <cdr:x>0.68937</cdr:x>
      <cdr:y>0.41616</cdr:y>
    </cdr:to>
    <cdr:sp macro="" textlink="">
      <cdr:nvSpPr>
        <cdr:cNvPr id="8" name="ZoneTexte 7"/>
        <cdr:cNvSpPr txBox="1"/>
      </cdr:nvSpPr>
      <cdr:spPr>
        <a:xfrm xmlns:a="http://schemas.openxmlformats.org/drawingml/2006/main">
          <a:off x="3435855" y="1480142"/>
          <a:ext cx="541665" cy="401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100">
              <a:latin typeface="+mn-lt"/>
              <a:cs typeface="Times New Roman"/>
            </a:rPr>
            <a:t>Δ</a:t>
          </a:r>
          <a:r>
            <a:rPr lang="fr-CH" sz="1100" i="1">
              <a:latin typeface="+mn-lt"/>
              <a:cs typeface="Times New Roman"/>
            </a:rPr>
            <a:t>G</a:t>
          </a:r>
          <a:r>
            <a:rPr lang="fr-CH" sz="1100" baseline="30000">
              <a:latin typeface="+mn-lt"/>
              <a:cs typeface="Times New Roman"/>
            </a:rPr>
            <a:t>S</a:t>
          </a:r>
          <a:endParaRPr lang="fr-CH" sz="1100" baseline="30000">
            <a:latin typeface="+mn-lt"/>
          </a:endParaRPr>
        </a:p>
      </cdr:txBody>
    </cdr:sp>
  </cdr:relSizeAnchor>
  <cdr:relSizeAnchor xmlns:cdr="http://schemas.openxmlformats.org/drawingml/2006/chartDrawing">
    <cdr:from>
      <cdr:x>0.57107</cdr:x>
      <cdr:y>0.27819</cdr:y>
    </cdr:from>
    <cdr:to>
      <cdr:x>0.58776</cdr:x>
      <cdr:y>0.30833</cdr:y>
    </cdr:to>
    <cdr:sp macro="" textlink="">
      <cdr:nvSpPr>
        <cdr:cNvPr id="9" name="Arc 8"/>
        <cdr:cNvSpPr/>
      </cdr:nvSpPr>
      <cdr:spPr>
        <a:xfrm xmlns:a="http://schemas.openxmlformats.org/drawingml/2006/main" rot="3044840">
          <a:off x="3275082" y="1275353"/>
          <a:ext cx="136024" cy="96248"/>
        </a:xfrm>
        <a:prstGeom xmlns:a="http://schemas.openxmlformats.org/drawingml/2006/main" prst="arc">
          <a:avLst>
            <a:gd name="adj1" fmla="val 16025797"/>
            <a:gd name="adj2" fmla="val 21534087"/>
          </a:avLst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0.247</cdr:x>
      <cdr:y>0.29861</cdr:y>
    </cdr:from>
    <cdr:to>
      <cdr:x>0.6202</cdr:x>
      <cdr:y>0.30479</cdr:y>
    </cdr:to>
    <cdr:cxnSp macro="">
      <cdr:nvCxnSpPr>
        <cdr:cNvPr id="12" name="Straight Connector 11"/>
        <cdr:cNvCxnSpPr/>
      </cdr:nvCxnSpPr>
      <cdr:spPr>
        <a:xfrm xmlns:a="http://schemas.openxmlformats.org/drawingml/2006/main">
          <a:off x="1425109" y="1349775"/>
          <a:ext cx="2153301" cy="27935"/>
        </a:xfrm>
        <a:prstGeom xmlns:a="http://schemas.openxmlformats.org/drawingml/2006/main" prst="line">
          <a:avLst/>
        </a:prstGeom>
        <a:ln xmlns:a="http://schemas.openxmlformats.org/drawingml/2006/main" w="12700">
          <a:prstDash val="solid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0.19548</cdr:x>
      <cdr:y>0.06089</cdr:y>
    </cdr:from>
    <cdr:to>
      <cdr:x>0.41552</cdr:x>
      <cdr:y>0.36616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692390" y="382701"/>
          <a:ext cx="1905000" cy="1918559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984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862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723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261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26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956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16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872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016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860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600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3C7B2-0DB3-412E-834B-5DF78845E439}" type="datetimeFigureOut">
              <a:rPr lang="en-GB" smtClean="0"/>
              <a:t>14/02/2019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A66AC-2104-403A-A2C7-EFA7D3718D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927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479613"/>
              </p:ext>
            </p:extLst>
          </p:nvPr>
        </p:nvGraphicFramePr>
        <p:xfrm>
          <a:off x="203200" y="502250"/>
          <a:ext cx="8128000" cy="523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MestReNova" r:id="rId3" imgW="11220353" imgH="7219963" progId="MestReNova.Document.1">
                  <p:embed/>
                </p:oleObj>
              </mc:Choice>
              <mc:Fallback>
                <p:oleObj name="MestReNova" r:id="rId3" imgW="11220353" imgH="7219963" progId="MestReNova.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3200" y="502250"/>
                        <a:ext cx="8128000" cy="5230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5103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2901433"/>
              </p:ext>
            </p:extLst>
          </p:nvPr>
        </p:nvGraphicFramePr>
        <p:xfrm>
          <a:off x="1054512" y="856311"/>
          <a:ext cx="5769768" cy="4524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0584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206725"/>
              </p:ext>
            </p:extLst>
          </p:nvPr>
        </p:nvGraphicFramePr>
        <p:xfrm>
          <a:off x="1766455" y="285750"/>
          <a:ext cx="7506942" cy="5373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4518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24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MestReNova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</cp:revision>
  <dcterms:created xsi:type="dcterms:W3CDTF">2019-02-13T12:21:10Z</dcterms:created>
  <dcterms:modified xsi:type="dcterms:W3CDTF">2019-02-14T17:39:53Z</dcterms:modified>
</cp:coreProperties>
</file>