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54" d="100"/>
          <a:sy n="254" d="100"/>
        </p:scale>
        <p:origin x="7248" y="8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DB2B4-6ED3-FE47-8A54-1E0BAB3217B3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A6E53-1F19-1B42-AED2-0F2534283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773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A6E53-1F19-1B42-AED2-0F2534283F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405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FC67-7633-3C4A-ABA4-B3475E758E7B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C682-7225-F844-8E4C-DF6EEFA1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67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FC67-7633-3C4A-ABA4-B3475E758E7B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C682-7225-F844-8E4C-DF6EEFA1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09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FC67-7633-3C4A-ABA4-B3475E758E7B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C682-7225-F844-8E4C-DF6EEFA1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20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FC67-7633-3C4A-ABA4-B3475E758E7B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C682-7225-F844-8E4C-DF6EEFA1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651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FC67-7633-3C4A-ABA4-B3475E758E7B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C682-7225-F844-8E4C-DF6EEFA1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759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FC67-7633-3C4A-ABA4-B3475E758E7B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C682-7225-F844-8E4C-DF6EEFA1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0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FC67-7633-3C4A-ABA4-B3475E758E7B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C682-7225-F844-8E4C-DF6EEFA1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58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FC67-7633-3C4A-ABA4-B3475E758E7B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C682-7225-F844-8E4C-DF6EEFA1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2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FC67-7633-3C4A-ABA4-B3475E758E7B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C682-7225-F844-8E4C-DF6EEFA1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34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FC67-7633-3C4A-ABA4-B3475E758E7B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C682-7225-F844-8E4C-DF6EEFA1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00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FC67-7633-3C4A-ABA4-B3475E758E7B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EC682-7225-F844-8E4C-DF6EEFA1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8FC67-7633-3C4A-ABA4-B3475E758E7B}" type="datetimeFigureOut">
              <a:rPr lang="en-US" smtClean="0"/>
              <a:t>15.08.18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EC682-7225-F844-8E4C-DF6EEFA125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3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 115"/>
          <p:cNvGrpSpPr/>
          <p:nvPr/>
        </p:nvGrpSpPr>
        <p:grpSpPr>
          <a:xfrm>
            <a:off x="342920" y="928068"/>
            <a:ext cx="8250747" cy="5672206"/>
            <a:chOff x="342920" y="928068"/>
            <a:chExt cx="8250747" cy="5672206"/>
          </a:xfrm>
        </p:grpSpPr>
        <p:grpSp>
          <p:nvGrpSpPr>
            <p:cNvPr id="112" name="Group 111"/>
            <p:cNvGrpSpPr/>
            <p:nvPr/>
          </p:nvGrpSpPr>
          <p:grpSpPr>
            <a:xfrm>
              <a:off x="529167" y="928068"/>
              <a:ext cx="8064500" cy="5672206"/>
              <a:chOff x="529167" y="928068"/>
              <a:chExt cx="8064500" cy="5672206"/>
            </a:xfrm>
          </p:grpSpPr>
          <p:pic>
            <p:nvPicPr>
              <p:cNvPr id="4" name="Picture 3" descr="Screen Shot 2018-08-14 at 16.40.40.png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473"/>
              <a:stretch/>
            </p:blipFill>
            <p:spPr>
              <a:xfrm>
                <a:off x="529167" y="928068"/>
                <a:ext cx="8064500" cy="5036890"/>
              </a:xfrm>
              <a:prstGeom prst="rect">
                <a:avLst/>
              </a:prstGeom>
            </p:spPr>
          </p:pic>
          <p:sp>
            <p:nvSpPr>
              <p:cNvPr id="5" name="Rectangle 4"/>
              <p:cNvSpPr/>
              <p:nvPr/>
            </p:nvSpPr>
            <p:spPr>
              <a:xfrm>
                <a:off x="4968240" y="1818640"/>
                <a:ext cx="193040" cy="2235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4927600" y="1807289"/>
                <a:ext cx="2336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4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6492240" y="2063670"/>
                <a:ext cx="436880" cy="27313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6471920" y="2134790"/>
                <a:ext cx="68072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2 + 3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7589520" y="1127760"/>
                <a:ext cx="254000" cy="193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579360" y="1094899"/>
                <a:ext cx="2336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/>
                    <a:cs typeface="Arial"/>
                  </a:rPr>
                  <a:t>1</a:t>
                </a: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589520" y="2804160"/>
                <a:ext cx="223520" cy="193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7609840" y="4328160"/>
                <a:ext cx="223520" cy="193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559040" y="2768918"/>
                <a:ext cx="2336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/>
                    <a:cs typeface="Arial"/>
                  </a:rPr>
                  <a:t>1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599680" y="4305459"/>
                <a:ext cx="2336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/>
                    <a:cs typeface="Arial"/>
                  </a:rPr>
                  <a:t>1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644640" y="3667760"/>
                <a:ext cx="406400" cy="2235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6532880" y="5245331"/>
                <a:ext cx="406400" cy="2235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604000" y="3659980"/>
                <a:ext cx="68072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2 + 3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477000" y="5224744"/>
                <a:ext cx="68072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2 + 3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632960" y="3413760"/>
                <a:ext cx="203200" cy="2259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455920" y="5047140"/>
                <a:ext cx="203200" cy="2259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592320" y="3412569"/>
                <a:ext cx="2336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4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415280" y="5035789"/>
                <a:ext cx="2336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4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2418080" y="3619340"/>
                <a:ext cx="213360" cy="180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209040" y="3620530"/>
                <a:ext cx="213360" cy="180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397760" y="3579890"/>
                <a:ext cx="2336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/>
                    <a:cs typeface="Arial"/>
                  </a:rPr>
                  <a:t>6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198880" y="3586479"/>
                <a:ext cx="2336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5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72160" y="3630690"/>
                <a:ext cx="213360" cy="180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67080" y="3585289"/>
                <a:ext cx="2336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Arial"/>
                    <a:cs typeface="Arial"/>
                  </a:rPr>
                  <a:t>7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727200" y="3190240"/>
                <a:ext cx="369492" cy="609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6200000">
                <a:off x="1268654" y="3143169"/>
                <a:ext cx="11734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Arial"/>
                    <a:cs typeface="Arial"/>
                  </a:rPr>
                  <a:t>CHCl</a:t>
                </a:r>
                <a:r>
                  <a:rPr lang="en-US" sz="1000" baseline="-25000" dirty="0" smtClean="0">
                    <a:latin typeface="Arial"/>
                    <a:cs typeface="Arial"/>
                  </a:rPr>
                  <a:t>3</a:t>
                </a:r>
                <a:endParaRPr lang="en-US" sz="1000" dirty="0">
                  <a:latin typeface="Arial"/>
                  <a:cs typeface="Arial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2905760" y="4368800"/>
                <a:ext cx="1391920" cy="13004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3004267" y="4352345"/>
                <a:ext cx="1231340" cy="1333341"/>
                <a:chOff x="5033290" y="3035459"/>
                <a:chExt cx="1231340" cy="1333341"/>
              </a:xfrm>
            </p:grpSpPr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033290" y="3215640"/>
                  <a:ext cx="1231340" cy="1153160"/>
                </a:xfrm>
                <a:prstGeom prst="rect">
                  <a:avLst/>
                </a:prstGeom>
              </p:spPr>
            </p:pic>
            <p:sp>
              <p:nvSpPr>
                <p:cNvPr id="32" name="TextBox 31"/>
                <p:cNvSpPr txBox="1"/>
                <p:nvPr/>
              </p:nvSpPr>
              <p:spPr>
                <a:xfrm>
                  <a:off x="5643880" y="3964227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4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5537200" y="3035459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3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5349240" y="3137059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2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5242560" y="3411379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1</a:t>
                  </a:r>
                </a:p>
              </p:txBody>
            </p:sp>
          </p:grpSp>
          <p:sp>
            <p:nvSpPr>
              <p:cNvPr id="46" name="Rectangle 45"/>
              <p:cNvSpPr/>
              <p:nvPr/>
            </p:nvSpPr>
            <p:spPr>
              <a:xfrm>
                <a:off x="3115030" y="3043382"/>
                <a:ext cx="1022070" cy="10972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3141069" y="2931520"/>
                <a:ext cx="1117190" cy="1286112"/>
                <a:chOff x="1939212" y="2303938"/>
                <a:chExt cx="1117190" cy="1286112"/>
              </a:xfrm>
            </p:grpSpPr>
            <p:pic>
              <p:nvPicPr>
                <p:cNvPr id="38" name="Picture 37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978505" y="2477849"/>
                  <a:ext cx="1077897" cy="1038701"/>
                </a:xfrm>
                <a:prstGeom prst="rect">
                  <a:avLst/>
                </a:prstGeom>
              </p:spPr>
            </p:pic>
            <p:sp>
              <p:nvSpPr>
                <p:cNvPr id="39" name="TextBox 38"/>
                <p:cNvSpPr txBox="1"/>
                <p:nvPr/>
              </p:nvSpPr>
              <p:spPr>
                <a:xfrm>
                  <a:off x="2418080" y="3229689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4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2301240" y="2303938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3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2133600" y="2412998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2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2032990" y="2670889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1</a:t>
                  </a: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2225040" y="3270329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5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2056052" y="3343829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6</a:t>
                  </a: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1939212" y="3137058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7</a:t>
                  </a:r>
                </a:p>
              </p:txBody>
            </p:sp>
          </p:grpSp>
          <p:sp>
            <p:nvSpPr>
              <p:cNvPr id="53" name="Rectangle 52"/>
              <p:cNvSpPr/>
              <p:nvPr/>
            </p:nvSpPr>
            <p:spPr>
              <a:xfrm>
                <a:off x="3234847" y="1491295"/>
                <a:ext cx="1062833" cy="10982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3208707" y="1249707"/>
                <a:ext cx="1056028" cy="1362255"/>
                <a:chOff x="1341732" y="1146790"/>
                <a:chExt cx="1056028" cy="1362255"/>
              </a:xfrm>
            </p:grpSpPr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372011" y="1320800"/>
                  <a:ext cx="1025749" cy="1188245"/>
                </a:xfrm>
                <a:prstGeom prst="rect">
                  <a:avLst/>
                </a:prstGeom>
              </p:spPr>
            </p:pic>
            <p:sp>
              <p:nvSpPr>
                <p:cNvPr id="49" name="TextBox 48"/>
                <p:cNvSpPr txBox="1"/>
                <p:nvPr/>
              </p:nvSpPr>
              <p:spPr>
                <a:xfrm>
                  <a:off x="1341732" y="1522162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1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1464694" y="1245074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2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1643877" y="1146790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Arial"/>
                      <a:cs typeface="Arial"/>
                    </a:rPr>
                    <a:t>3</a:t>
                  </a: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1757642" y="2090819"/>
                  <a:ext cx="23368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 smtClean="0">
                      <a:latin typeface="Arial"/>
                      <a:cs typeface="Arial"/>
                    </a:rPr>
                    <a:t>4</a:t>
                  </a:r>
                  <a:endParaRPr lang="en-US" sz="1000" dirty="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27" name="TextBox 26"/>
              <p:cNvSpPr txBox="1"/>
              <p:nvPr/>
            </p:nvSpPr>
            <p:spPr>
              <a:xfrm>
                <a:off x="4215853" y="6292497"/>
                <a:ext cx="9131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 smtClean="0"/>
                  <a:t>δ</a:t>
                </a:r>
                <a:r>
                  <a:rPr lang="en-US" sz="1400" dirty="0" smtClean="0"/>
                  <a:t> / ppm</a:t>
                </a:r>
                <a:endParaRPr lang="en-US" sz="1400" dirty="0"/>
              </a:p>
            </p:txBody>
          </p:sp>
          <p:cxnSp>
            <p:nvCxnSpPr>
              <p:cNvPr id="55" name="Straight Connector 54"/>
              <p:cNvCxnSpPr/>
              <p:nvPr/>
            </p:nvCxnSpPr>
            <p:spPr>
              <a:xfrm flipV="1">
                <a:off x="529167" y="6112308"/>
                <a:ext cx="5583848" cy="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3961505" y="6109382"/>
                <a:ext cx="0" cy="954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5345952" y="6109383"/>
                <a:ext cx="0" cy="954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6363944" y="6109383"/>
                <a:ext cx="0" cy="954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7744466" y="6109383"/>
                <a:ext cx="0" cy="954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2580025" y="6109383"/>
                <a:ext cx="0" cy="954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1195528" y="6109383"/>
                <a:ext cx="0" cy="9543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1000760" y="6150973"/>
                <a:ext cx="6065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7.5</a:t>
                </a:r>
                <a:endParaRPr lang="en-US" sz="1200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391347" y="6150973"/>
                <a:ext cx="6065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7.0</a:t>
                </a:r>
                <a:endParaRPr lang="en-US" sz="1200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3774827" y="6150973"/>
                <a:ext cx="6065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6.5</a:t>
                </a:r>
                <a:endParaRPr lang="en-US" sz="1200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5154304" y="6150973"/>
                <a:ext cx="6065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6.0</a:t>
                </a:r>
                <a:endParaRPr lang="en-US" sz="1200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6174395" y="6150973"/>
                <a:ext cx="6065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4</a:t>
                </a:r>
                <a:r>
                  <a:rPr lang="en-US" sz="1200" dirty="0" smtClean="0"/>
                  <a:t>.0</a:t>
                </a:r>
                <a:endParaRPr lang="en-US" sz="1200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7554917" y="6150973"/>
                <a:ext cx="6065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3.5</a:t>
                </a:r>
                <a:endParaRPr lang="en-US" sz="1200" dirty="0"/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 flipV="1">
                <a:off x="6174395" y="6109382"/>
                <a:ext cx="2266220" cy="3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6593952" y="610654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6823939" y="610654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7055124" y="610654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7284720" y="6105908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>
                <a:off x="7514712" y="6105908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7973376" y="6105908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8203363" y="610654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6035821" y="6105536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5804371" y="610654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5572922" y="6105536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H="1">
                <a:off x="6138033" y="6082500"/>
                <a:ext cx="36000" cy="692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>
                <a:off x="6098986" y="6075865"/>
                <a:ext cx="36000" cy="692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5112696" y="610654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4880036" y="610654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>
                <a:off x="4653380" y="6105536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/>
              <p:nvPr/>
            </p:nvCxnSpPr>
            <p:spPr>
              <a:xfrm>
                <a:off x="4419909" y="6105536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/>
            </p:nvCxnSpPr>
            <p:spPr>
              <a:xfrm>
                <a:off x="4188460" y="610654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/>
              <p:cNvCxnSpPr/>
              <p:nvPr/>
            </p:nvCxnSpPr>
            <p:spPr>
              <a:xfrm>
                <a:off x="3732651" y="6105536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>
                <a:off x="3499013" y="610654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3270867" y="6105536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3038720" y="6105536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/>
              <p:cNvCxnSpPr/>
              <p:nvPr/>
            </p:nvCxnSpPr>
            <p:spPr>
              <a:xfrm>
                <a:off x="2811353" y="6105536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/>
            </p:nvCxnSpPr>
            <p:spPr>
              <a:xfrm>
                <a:off x="2347144" y="610654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/>
              <p:cNvCxnSpPr/>
              <p:nvPr/>
            </p:nvCxnSpPr>
            <p:spPr>
              <a:xfrm>
                <a:off x="2115652" y="6105536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/>
              <p:cNvCxnSpPr/>
              <p:nvPr/>
            </p:nvCxnSpPr>
            <p:spPr>
              <a:xfrm>
                <a:off x="1888265" y="6105536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1656798" y="610654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1425335" y="6105536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>
                <a:off x="966600" y="6106549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735150" y="6105536"/>
                <a:ext cx="0" cy="36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3" name="TextBox 112"/>
            <p:cNvSpPr txBox="1"/>
            <p:nvPr/>
          </p:nvSpPr>
          <p:spPr>
            <a:xfrm>
              <a:off x="342920" y="1428618"/>
              <a:ext cx="623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a)</a:t>
              </a:r>
              <a:endParaRPr lang="en-US" sz="1400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42920" y="2951835"/>
              <a:ext cx="623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</a:t>
              </a:r>
              <a:r>
                <a:rPr lang="en-US" sz="1400" dirty="0" smtClean="0"/>
                <a:t>)</a:t>
              </a:r>
              <a:endParaRPr lang="en-US" sz="1400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342920" y="4499663"/>
              <a:ext cx="6236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c)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555456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1241</TotalTime>
  <Words>50</Words>
  <Application>Microsoft Macintosh PowerPoint</Application>
  <PresentationFormat>On-screen Show (4:3)</PresentationFormat>
  <Paragraphs>39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irlab</dc:creator>
  <cp:lastModifiedBy>irlab</cp:lastModifiedBy>
  <cp:revision>45</cp:revision>
  <dcterms:created xsi:type="dcterms:W3CDTF">2018-08-14T14:44:38Z</dcterms:created>
  <dcterms:modified xsi:type="dcterms:W3CDTF">2018-08-15T13:05:45Z</dcterms:modified>
</cp:coreProperties>
</file>