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5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60" b="0" i="0" u="none" strike="noStrike" kern="1200" spc="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n-US" sz="1800" b="1" i="0" baseline="0">
                <a:effectLst/>
              </a:rPr>
              <a:t>L12La-H1</a:t>
            </a:r>
            <a:r>
              <a:rPr lang="en-US" sz="1800" b="0" i="0" baseline="0">
                <a:effectLst/>
              </a:rPr>
              <a:t> </a:t>
            </a:r>
            <a:r>
              <a:rPr lang="en-US" sz="1000" b="0" i="0" baseline="0">
                <a:effectLst/>
              </a:rPr>
              <a:t>(0 M dig)</a:t>
            </a:r>
            <a:endParaRPr lang="en-US" sz="1000">
              <a:effectLst/>
            </a:endParaRPr>
          </a:p>
        </c:rich>
      </c:tx>
      <c:layout>
        <c:manualLayout>
          <c:xMode val="edge"/>
          <c:yMode val="edge"/>
          <c:x val="0.75606203638467606"/>
          <c:y val="6.0760666870861412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60" b="0" i="0" u="none" strike="noStrike" kern="1200" spc="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0996576252602111"/>
          <c:y val="8.4376735836566935E-2"/>
          <c:w val="0.7929466463750855"/>
          <c:h val="0.79833477191190028"/>
        </c:manualLayout>
      </c:layout>
      <c:scatterChart>
        <c:scatterStyle val="lineMarker"/>
        <c:varyColors val="0"/>
        <c:ser>
          <c:idx val="6"/>
          <c:order val="0"/>
          <c:tx>
            <c:v>L12La-Exp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9525">
                <a:solidFill>
                  <a:schemeClr val="tx1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Experimental!$I$23:$I$38</c:f>
                <c:numCache>
                  <c:formatCode>General</c:formatCode>
                  <c:ptCount val="16"/>
                  <c:pt idx="0">
                    <c:v>1.1374565443512052E-3</c:v>
                  </c:pt>
                  <c:pt idx="1">
                    <c:v>2.1942456814606492E-3</c:v>
                  </c:pt>
                  <c:pt idx="2">
                    <c:v>3.2114234849738251E-3</c:v>
                  </c:pt>
                  <c:pt idx="3">
                    <c:v>4.1908685666388647E-3</c:v>
                  </c:pt>
                  <c:pt idx="4">
                    <c:v>5.1737745970974729E-3</c:v>
                  </c:pt>
                  <c:pt idx="5">
                    <c:v>6.2007396825551238E-3</c:v>
                  </c:pt>
                  <c:pt idx="6">
                    <c:v>7.3196148633266787E-3</c:v>
                  </c:pt>
                  <c:pt idx="7">
                    <c:v>8.4431180140852012E-3</c:v>
                  </c:pt>
                  <c:pt idx="8">
                    <c:v>9.783387657834413E-3</c:v>
                  </c:pt>
                  <c:pt idx="9">
                    <c:v>1.1079313211566031E-2</c:v>
                  </c:pt>
                  <c:pt idx="10">
                    <c:v>1.1320911351907319E-2</c:v>
                  </c:pt>
                  <c:pt idx="11">
                    <c:v>1.1930774021426184E-2</c:v>
                  </c:pt>
                  <c:pt idx="12">
                    <c:v>1.2443219141096999E-2</c:v>
                  </c:pt>
                  <c:pt idx="13">
                    <c:v>1.3101515208050389E-2</c:v>
                  </c:pt>
                  <c:pt idx="14">
                    <c:v>1.3550285712642255E-2</c:v>
                  </c:pt>
                  <c:pt idx="15">
                    <c:v>1.3738269966016594E-2</c:v>
                  </c:pt>
                </c:numCache>
              </c:numRef>
            </c:plus>
            <c:minus>
              <c:numRef>
                <c:f>Experimental!$I$23:$I$38</c:f>
                <c:numCache>
                  <c:formatCode>General</c:formatCode>
                  <c:ptCount val="16"/>
                  <c:pt idx="0">
                    <c:v>1.1374565443512052E-3</c:v>
                  </c:pt>
                  <c:pt idx="1">
                    <c:v>2.1942456814606492E-3</c:v>
                  </c:pt>
                  <c:pt idx="2">
                    <c:v>3.2114234849738251E-3</c:v>
                  </c:pt>
                  <c:pt idx="3">
                    <c:v>4.1908685666388647E-3</c:v>
                  </c:pt>
                  <c:pt idx="4">
                    <c:v>5.1737745970974729E-3</c:v>
                  </c:pt>
                  <c:pt idx="5">
                    <c:v>6.2007396825551238E-3</c:v>
                  </c:pt>
                  <c:pt idx="6">
                    <c:v>7.3196148633266787E-3</c:v>
                  </c:pt>
                  <c:pt idx="7">
                    <c:v>8.4431180140852012E-3</c:v>
                  </c:pt>
                  <c:pt idx="8">
                    <c:v>9.783387657834413E-3</c:v>
                  </c:pt>
                  <c:pt idx="9">
                    <c:v>1.1079313211566031E-2</c:v>
                  </c:pt>
                  <c:pt idx="10">
                    <c:v>1.1320911351907319E-2</c:v>
                  </c:pt>
                  <c:pt idx="11">
                    <c:v>1.1930774021426184E-2</c:v>
                  </c:pt>
                  <c:pt idx="12">
                    <c:v>1.2443219141096999E-2</c:v>
                  </c:pt>
                  <c:pt idx="13">
                    <c:v>1.3101515208050389E-2</c:v>
                  </c:pt>
                  <c:pt idx="14">
                    <c:v>1.3550285712642255E-2</c:v>
                  </c:pt>
                  <c:pt idx="15">
                    <c:v>1.3738269966016594E-2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errBars>
            <c:errDir val="x"/>
            <c:errBarType val="both"/>
            <c:errValType val="cust"/>
            <c:noEndCap val="0"/>
            <c:plus>
              <c:numRef>
                <c:f>Experimental!$AB$23:$AB$38</c:f>
                <c:numCache>
                  <c:formatCode>General</c:formatCode>
                  <c:ptCount val="16"/>
                  <c:pt idx="0">
                    <c:v>-5.0189963214476866E-3</c:v>
                  </c:pt>
                  <c:pt idx="1">
                    <c:v>-5.0631735662267424E-3</c:v>
                  </c:pt>
                  <c:pt idx="2">
                    <c:v>-4.8596631944791283E-3</c:v>
                  </c:pt>
                  <c:pt idx="3">
                    <c:v>-4.8897617025762882E-3</c:v>
                  </c:pt>
                  <c:pt idx="4">
                    <c:v>-4.9175297699333232E-3</c:v>
                  </c:pt>
                  <c:pt idx="5">
                    <c:v>-4.8891598069692246E-3</c:v>
                  </c:pt>
                  <c:pt idx="6">
                    <c:v>-4.7594727193669755E-3</c:v>
                  </c:pt>
                  <c:pt idx="7">
                    <c:v>-5.1334326755182293E-3</c:v>
                  </c:pt>
                  <c:pt idx="8">
                    <c:v>-5.0975356057994898E-3</c:v>
                  </c:pt>
                  <c:pt idx="9">
                    <c:v>-5.6792313293419381E-3</c:v>
                  </c:pt>
                  <c:pt idx="10">
                    <c:v>-8.9778440431739735E-3</c:v>
                  </c:pt>
                  <c:pt idx="11">
                    <c:v>-1.1369150834913935E-2</c:v>
                  </c:pt>
                  <c:pt idx="12">
                    <c:v>-1.990207604710725E-2</c:v>
                  </c:pt>
                  <c:pt idx="13">
                    <c:v>-3.272595791322705E-2</c:v>
                  </c:pt>
                  <c:pt idx="14">
                    <c:v>-6.0140849672592117E-2</c:v>
                  </c:pt>
                  <c:pt idx="15">
                    <c:v>-0.16235782267318916</c:v>
                  </c:pt>
                </c:numCache>
              </c:numRef>
            </c:plus>
            <c:minus>
              <c:numRef>
                <c:f>Experimental!$AB$23:$AB$38</c:f>
                <c:numCache>
                  <c:formatCode>General</c:formatCode>
                  <c:ptCount val="16"/>
                  <c:pt idx="0">
                    <c:v>-5.0189963214476866E-3</c:v>
                  </c:pt>
                  <c:pt idx="1">
                    <c:v>-5.0631735662267424E-3</c:v>
                  </c:pt>
                  <c:pt idx="2">
                    <c:v>-4.8596631944791283E-3</c:v>
                  </c:pt>
                  <c:pt idx="3">
                    <c:v>-4.8897617025762882E-3</c:v>
                  </c:pt>
                  <c:pt idx="4">
                    <c:v>-4.9175297699333232E-3</c:v>
                  </c:pt>
                  <c:pt idx="5">
                    <c:v>-4.8891598069692246E-3</c:v>
                  </c:pt>
                  <c:pt idx="6">
                    <c:v>-4.7594727193669755E-3</c:v>
                  </c:pt>
                  <c:pt idx="7">
                    <c:v>-5.1334326755182293E-3</c:v>
                  </c:pt>
                  <c:pt idx="8">
                    <c:v>-5.0975356057994898E-3</c:v>
                  </c:pt>
                  <c:pt idx="9">
                    <c:v>-5.6792313293419381E-3</c:v>
                  </c:pt>
                  <c:pt idx="10">
                    <c:v>-8.9778440431739735E-3</c:v>
                  </c:pt>
                  <c:pt idx="11">
                    <c:v>-1.1369150834913935E-2</c:v>
                  </c:pt>
                  <c:pt idx="12">
                    <c:v>-1.990207604710725E-2</c:v>
                  </c:pt>
                  <c:pt idx="13">
                    <c:v>-3.272595791322705E-2</c:v>
                  </c:pt>
                  <c:pt idx="14">
                    <c:v>-6.0140849672592117E-2</c:v>
                  </c:pt>
                  <c:pt idx="15">
                    <c:v>-0.16235782267318916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Experimental!$AA$23:$AA$38</c:f>
              <c:numCache>
                <c:formatCode>0.00</c:formatCode>
                <c:ptCount val="16"/>
                <c:pt idx="0">
                  <c:v>-1.4767388368443666</c:v>
                </c:pt>
                <c:pt idx="1">
                  <c:v>-1.4340053046158792</c:v>
                </c:pt>
                <c:pt idx="2">
                  <c:v>-1.4659339083030447</c:v>
                </c:pt>
                <c:pt idx="3">
                  <c:v>-1.4393264846821807</c:v>
                </c:pt>
                <c:pt idx="4">
                  <c:v>-1.420911107890616</c:v>
                </c:pt>
                <c:pt idx="5">
                  <c:v>-1.4254602605684337</c:v>
                </c:pt>
                <c:pt idx="6">
                  <c:v>-1.4671870399758105</c:v>
                </c:pt>
                <c:pt idx="7">
                  <c:v>-1.376349739127944</c:v>
                </c:pt>
                <c:pt idx="8">
                  <c:v>-1.4047503592551036</c:v>
                </c:pt>
                <c:pt idx="9">
                  <c:v>-1.2886116230975668</c:v>
                </c:pt>
                <c:pt idx="10">
                  <c:v>-0.84975936620413128</c:v>
                </c:pt>
                <c:pt idx="11">
                  <c:v>-0.69548420030516001</c:v>
                </c:pt>
                <c:pt idx="12">
                  <c:v>-0.43431694482916899</c:v>
                </c:pt>
                <c:pt idx="13">
                  <c:v>-0.28772168879901144</c:v>
                </c:pt>
                <c:pt idx="14">
                  <c:v>-0.17125053515897953</c:v>
                </c:pt>
                <c:pt idx="15">
                  <c:v>-6.9775583279058612E-2</c:v>
                </c:pt>
              </c:numCache>
            </c:numRef>
          </c:xVal>
          <c:yVal>
            <c:numRef>
              <c:f>Experimental!$G$23:$G$38</c:f>
              <c:numCache>
                <c:formatCode>0.00</c:formatCode>
                <c:ptCount val="16"/>
                <c:pt idx="0">
                  <c:v>8.3704326659219896E-2</c:v>
                </c:pt>
                <c:pt idx="1">
                  <c:v>0.16723869196976532</c:v>
                </c:pt>
                <c:pt idx="2">
                  <c:v>0.25208595857543326</c:v>
                </c:pt>
                <c:pt idx="3">
                  <c:v>0.33622351045334742</c:v>
                </c:pt>
                <c:pt idx="4">
                  <c:v>0.42067593110518248</c:v>
                </c:pt>
                <c:pt idx="5">
                  <c:v>0.50627498531025095</c:v>
                </c:pt>
                <c:pt idx="6">
                  <c:v>0.59414374652909707</c:v>
                </c:pt>
                <c:pt idx="7">
                  <c:v>0.67562496311300613</c:v>
                </c:pt>
                <c:pt idx="8">
                  <c:v>0.76407694099981882</c:v>
                </c:pt>
                <c:pt idx="9">
                  <c:v>0.84154191380200383</c:v>
                </c:pt>
                <c:pt idx="10">
                  <c:v>0.85520766759729561</c:v>
                </c:pt>
                <c:pt idx="11">
                  <c:v>0.88872206068455295</c:v>
                </c:pt>
                <c:pt idx="12">
                  <c:v>0.91586303659719592</c:v>
                </c:pt>
                <c:pt idx="13">
                  <c:v>0.94947225829616488</c:v>
                </c:pt>
                <c:pt idx="14">
                  <c:v>0.97163346753063218</c:v>
                </c:pt>
                <c:pt idx="15">
                  <c:v>0.98074625203883803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3158-443F-AD4C-847EC6F3A583}"/>
            </c:ext>
          </c:extLst>
        </c:ser>
        <c:ser>
          <c:idx val="7"/>
          <c:order val="1"/>
          <c:tx>
            <c:v>binding isotherm (simple)</c:v>
          </c:tx>
          <c:spPr>
            <a:ln w="38100" cap="rnd">
              <a:solidFill>
                <a:srgbClr val="008A3E"/>
              </a:solidFill>
              <a:prstDash val="sysDot"/>
              <a:round/>
            </a:ln>
            <a:effectLst/>
          </c:spPr>
          <c:marker>
            <c:symbol val="none"/>
          </c:marker>
          <c:xVal>
            <c:numRef>
              <c:f>Experimental!$AK$22:$AK$70</c:f>
              <c:numCache>
                <c:formatCode>0.000</c:formatCode>
                <c:ptCount val="49"/>
                <c:pt idx="0">
                  <c:v>-3.8</c:v>
                </c:pt>
                <c:pt idx="1">
                  <c:v>-3.6999999999999997</c:v>
                </c:pt>
                <c:pt idx="2">
                  <c:v>-3.5999999999999996</c:v>
                </c:pt>
                <c:pt idx="3">
                  <c:v>-3.4999999999999996</c:v>
                </c:pt>
                <c:pt idx="4">
                  <c:v>-3.3999999999999995</c:v>
                </c:pt>
                <c:pt idx="5">
                  <c:v>-3.2999999999999994</c:v>
                </c:pt>
                <c:pt idx="6">
                  <c:v>-3.1999999999999993</c:v>
                </c:pt>
                <c:pt idx="7">
                  <c:v>-3.0999999999999992</c:v>
                </c:pt>
                <c:pt idx="8">
                  <c:v>-2.9999999999999991</c:v>
                </c:pt>
                <c:pt idx="9">
                  <c:v>-2.899999999999999</c:v>
                </c:pt>
                <c:pt idx="10">
                  <c:v>-2.7999999999999989</c:v>
                </c:pt>
                <c:pt idx="11">
                  <c:v>-2.6999999999999988</c:v>
                </c:pt>
                <c:pt idx="12">
                  <c:v>-2.5999999999999988</c:v>
                </c:pt>
                <c:pt idx="13">
                  <c:v>-2.4999999999999987</c:v>
                </c:pt>
                <c:pt idx="14">
                  <c:v>-2.3999999999999986</c:v>
                </c:pt>
                <c:pt idx="15">
                  <c:v>-2.2999999999999985</c:v>
                </c:pt>
                <c:pt idx="16">
                  <c:v>-2.1999999999999984</c:v>
                </c:pt>
                <c:pt idx="17">
                  <c:v>-2.0999999999999983</c:v>
                </c:pt>
                <c:pt idx="18">
                  <c:v>-1.9999999999999982</c:v>
                </c:pt>
                <c:pt idx="19">
                  <c:v>-1.8999999999999981</c:v>
                </c:pt>
                <c:pt idx="20">
                  <c:v>-1.799999999999998</c:v>
                </c:pt>
                <c:pt idx="21">
                  <c:v>-1.699999999999998</c:v>
                </c:pt>
                <c:pt idx="22">
                  <c:v>-1.5999999999999979</c:v>
                </c:pt>
                <c:pt idx="23">
                  <c:v>-1.4999999999999978</c:v>
                </c:pt>
                <c:pt idx="24">
                  <c:v>-1.3999999999999977</c:v>
                </c:pt>
                <c:pt idx="25">
                  <c:v>-1.2999999999999976</c:v>
                </c:pt>
                <c:pt idx="26">
                  <c:v>-1.1999999999999975</c:v>
                </c:pt>
                <c:pt idx="27">
                  <c:v>-1.0999999999999974</c:v>
                </c:pt>
                <c:pt idx="28">
                  <c:v>-0.99999999999999745</c:v>
                </c:pt>
                <c:pt idx="29">
                  <c:v>-0.89999999999999747</c:v>
                </c:pt>
                <c:pt idx="30">
                  <c:v>-0.79999999999999749</c:v>
                </c:pt>
                <c:pt idx="31">
                  <c:v>-0.69999999999999751</c:v>
                </c:pt>
                <c:pt idx="32">
                  <c:v>-0.59999999999999754</c:v>
                </c:pt>
                <c:pt idx="33">
                  <c:v>-0.49999999999999756</c:v>
                </c:pt>
                <c:pt idx="34">
                  <c:v>-0.39999999999999758</c:v>
                </c:pt>
                <c:pt idx="35">
                  <c:v>-0.2999999999999976</c:v>
                </c:pt>
                <c:pt idx="36">
                  <c:v>-0.1999999999999976</c:v>
                </c:pt>
                <c:pt idx="37">
                  <c:v>-9.9999999999997591E-2</c:v>
                </c:pt>
                <c:pt idx="38">
                  <c:v>2.4147350785597155E-15</c:v>
                </c:pt>
                <c:pt idx="39">
                  <c:v>0.10000000000000242</c:v>
                </c:pt>
                <c:pt idx="40">
                  <c:v>0.20000000000000243</c:v>
                </c:pt>
                <c:pt idx="41">
                  <c:v>0.30000000000000243</c:v>
                </c:pt>
                <c:pt idx="42">
                  <c:v>0.40000000000000246</c:v>
                </c:pt>
                <c:pt idx="43">
                  <c:v>0.50000000000000244</c:v>
                </c:pt>
                <c:pt idx="44">
                  <c:v>0.60000000000000242</c:v>
                </c:pt>
                <c:pt idx="45">
                  <c:v>0.7000000000000024</c:v>
                </c:pt>
                <c:pt idx="46">
                  <c:v>0.80000000000000238</c:v>
                </c:pt>
                <c:pt idx="47">
                  <c:v>0.90000000000000235</c:v>
                </c:pt>
                <c:pt idx="48">
                  <c:v>1.0000000000000024</c:v>
                </c:pt>
              </c:numCache>
            </c:numRef>
          </c:xVal>
          <c:yVal>
            <c:numRef>
              <c:f>Experimental!$AM$22:$AM$70</c:f>
              <c:numCache>
                <c:formatCode>0.000</c:formatCode>
                <c:ptCount val="49"/>
                <c:pt idx="0">
                  <c:v>3.7763407969300562E-3</c:v>
                </c:pt>
                <c:pt idx="1">
                  <c:v>4.7494873887461301E-3</c:v>
                </c:pt>
                <c:pt idx="2">
                  <c:v>5.9719063373669988E-3</c:v>
                </c:pt>
                <c:pt idx="3">
                  <c:v>7.5065773871878161E-3</c:v>
                </c:pt>
                <c:pt idx="4">
                  <c:v>9.4318887976447083E-3</c:v>
                </c:pt>
                <c:pt idx="5">
                  <c:v>1.1845116869000335E-2</c:v>
                </c:pt>
                <c:pt idx="6">
                  <c:v>1.4866522979866532E-2</c:v>
                </c:pt>
                <c:pt idx="7">
                  <c:v>1.864407653678371E-2</c:v>
                </c:pt>
                <c:pt idx="8">
                  <c:v>2.3358739165625302E-2</c:v>
                </c:pt>
                <c:pt idx="9">
                  <c:v>2.9230121545019985E-2</c:v>
                </c:pt>
                <c:pt idx="10">
                  <c:v>3.6522127953274808E-2</c:v>
                </c:pt>
                <c:pt idx="11">
                  <c:v>4.5547910834626275E-2</c:v>
                </c:pt>
                <c:pt idx="12">
                  <c:v>5.6673048154769728E-2</c:v>
                </c:pt>
                <c:pt idx="13">
                  <c:v>7.0315326886844803E-2</c:v>
                </c:pt>
                <c:pt idx="14">
                  <c:v>8.6938905201962319E-2</c:v>
                </c:pt>
                <c:pt idx="15">
                  <c:v>0.10704005142126541</c:v>
                </c:pt>
                <c:pt idx="16">
                  <c:v>0.13112136122979803</c:v>
                </c:pt>
                <c:pt idx="17">
                  <c:v>0.15965173317494313</c:v>
                </c:pt>
                <c:pt idx="18">
                  <c:v>0.193010958033042</c:v>
                </c:pt>
                <c:pt idx="19">
                  <c:v>0.23142103153232615</c:v>
                </c:pt>
                <c:pt idx="20">
                  <c:v>0.27487131236487711</c:v>
                </c:pt>
                <c:pt idx="21">
                  <c:v>0.3230505922204791</c:v>
                </c:pt>
                <c:pt idx="22">
                  <c:v>0.37530392488073716</c:v>
                </c:pt>
                <c:pt idx="23">
                  <c:v>0.43063261257581137</c:v>
                </c:pt>
                <c:pt idx="24">
                  <c:v>0.48774943499643358</c:v>
                </c:pt>
                <c:pt idx="25">
                  <c:v>0.54518797464772384</c:v>
                </c:pt>
                <c:pt idx="26">
                  <c:v>0.60144868257548489</c:v>
                </c:pt>
                <c:pt idx="27">
                  <c:v>0.6551519840418607</c:v>
                </c:pt>
                <c:pt idx="28">
                  <c:v>0.70516625327529758</c:v>
                </c:pt>
                <c:pt idx="29">
                  <c:v>0.75068715448415479</c:v>
                </c:pt>
                <c:pt idx="30">
                  <c:v>0.79126030284979421</c:v>
                </c:pt>
                <c:pt idx="31">
                  <c:v>0.82675440904343289</c:v>
                </c:pt>
                <c:pt idx="32">
                  <c:v>0.85730154317348317</c:v>
                </c:pt>
                <c:pt idx="33">
                  <c:v>0.88322330230872748</c:v>
                </c:pt>
                <c:pt idx="34">
                  <c:v>0.9049582915174722</c:v>
                </c:pt>
                <c:pt idx="35">
                  <c:v>0.92300054871300585</c:v>
                </c:pt>
                <c:pt idx="36">
                  <c:v>0.93785296320927103</c:v>
                </c:pt>
                <c:pt idx="37">
                  <c:v>0.94999570453028048</c:v>
                </c:pt>
                <c:pt idx="38">
                  <c:v>0.95986743401091545</c:v>
                </c:pt>
                <c:pt idx="39">
                  <c:v>0.96785625083568216</c:v>
                </c:pt>
                <c:pt idx="40">
                  <c:v>0.97429739093623258</c:v>
                </c:pt>
                <c:pt idx="41">
                  <c:v>0.97947519159984342</c:v>
                </c:pt>
                <c:pt idx="42">
                  <c:v>0.98362745052774203</c:v>
                </c:pt>
                <c:pt idx="43">
                  <c:v>0.98695088045103685</c:v>
                </c:pt>
                <c:pt idx="44">
                  <c:v>0.98960682232525388</c:v>
                </c:pt>
                <c:pt idx="45">
                  <c:v>0.99172672070161272</c:v>
                </c:pt>
                <c:pt idx="46">
                  <c:v>0.99341709932768207</c:v>
                </c:pt>
                <c:pt idx="47">
                  <c:v>0.99476392692227644</c:v>
                </c:pt>
                <c:pt idx="48">
                  <c:v>0.99583635543485227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3158-443F-AD4C-847EC6F3A583}"/>
            </c:ext>
          </c:extLst>
        </c:ser>
        <c:ser>
          <c:idx val="0"/>
          <c:order val="2"/>
          <c:tx>
            <c:v>Binding isotherm</c:v>
          </c:tx>
          <c:spPr>
            <a:ln w="25400" cap="rnd">
              <a:solidFill>
                <a:srgbClr val="FF0000"/>
              </a:solidFill>
              <a:prstDash val="dash"/>
              <a:round/>
            </a:ln>
            <a:effectLst/>
          </c:spPr>
          <c:marker>
            <c:symbol val="star"/>
            <c:size val="5"/>
            <c:spPr>
              <a:noFill/>
              <a:ln w="9525">
                <a:solidFill>
                  <a:srgbClr val="0000FF"/>
                </a:solidFill>
              </a:ln>
              <a:effectLst/>
            </c:spPr>
          </c:marker>
          <c:xVal>
            <c:numRef>
              <c:f>fitting!$AB$21:$AB$46</c:f>
              <c:numCache>
                <c:formatCode>0.00</c:formatCode>
                <c:ptCount val="26"/>
                <c:pt idx="0">
                  <c:v>-2.502068245057913</c:v>
                </c:pt>
                <c:pt idx="1">
                  <c:v>-2.2646556924516195</c:v>
                </c:pt>
                <c:pt idx="2">
                  <c:v>-1.9689622289090292</c:v>
                </c:pt>
                <c:pt idx="3">
                  <c:v>-1.7257905990337521</c:v>
                </c:pt>
                <c:pt idx="4">
                  <c:v>-1.6214326259751715</c:v>
                </c:pt>
                <c:pt idx="5">
                  <c:v>-1.5491665724487211</c:v>
                </c:pt>
                <c:pt idx="6">
                  <c:v>-1.4209379278758623</c:v>
                </c:pt>
                <c:pt idx="7">
                  <c:v>-1.3930711152084574</c:v>
                </c:pt>
                <c:pt idx="8">
                  <c:v>-1.3998924326001991</c:v>
                </c:pt>
                <c:pt idx="9">
                  <c:v>-1.4184208065809829</c:v>
                </c:pt>
                <c:pt idx="10">
                  <c:v>-1.4313714871954639</c:v>
                </c:pt>
                <c:pt idx="11">
                  <c:v>-1.4491923318783837</c:v>
                </c:pt>
                <c:pt idx="12">
                  <c:v>-1.4414536841398511</c:v>
                </c:pt>
                <c:pt idx="13">
                  <c:v>-1.3968445044119362</c:v>
                </c:pt>
                <c:pt idx="14">
                  <c:v>-1.3282271928195928</c:v>
                </c:pt>
                <c:pt idx="15">
                  <c:v>-1.1917336237157838</c:v>
                </c:pt>
                <c:pt idx="16">
                  <c:v>-0.98497777148887711</c:v>
                </c:pt>
                <c:pt idx="17">
                  <c:v>-0.59601305127692661</c:v>
                </c:pt>
                <c:pt idx="18">
                  <c:v>-0.38815836676568893</c:v>
                </c:pt>
                <c:pt idx="19">
                  <c:v>-0.20986555937695356</c:v>
                </c:pt>
                <c:pt idx="20">
                  <c:v>-9.6829538347319069E-2</c:v>
                </c:pt>
                <c:pt idx="21">
                  <c:v>8.9286081976945639E-2</c:v>
                </c:pt>
                <c:pt idx="22">
                  <c:v>0.33648413261191523</c:v>
                </c:pt>
                <c:pt idx="23">
                  <c:v>0.52517732423797103</c:v>
                </c:pt>
                <c:pt idx="24">
                  <c:v>0.61691112753765864</c:v>
                </c:pt>
                <c:pt idx="25">
                  <c:v>0.79883369631587797</c:v>
                </c:pt>
              </c:numCache>
            </c:numRef>
          </c:xVal>
          <c:yVal>
            <c:numRef>
              <c:f>fitting!$Y$21:$Y$46</c:f>
              <c:numCache>
                <c:formatCode>0.00000</c:formatCode>
                <c:ptCount val="26"/>
                <c:pt idx="0">
                  <c:v>7.4720220209491756E-3</c:v>
                </c:pt>
                <c:pt idx="1">
                  <c:v>1.3219039658821492E-2</c:v>
                </c:pt>
                <c:pt idx="2">
                  <c:v>2.7353262133559843E-2</c:v>
                </c:pt>
                <c:pt idx="3">
                  <c:v>4.9930755580342358E-2</c:v>
                </c:pt>
                <c:pt idx="4">
                  <c:v>6.9569516312318266E-2</c:v>
                </c:pt>
                <c:pt idx="5">
                  <c:v>8.6124912458999572E-2</c:v>
                </c:pt>
                <c:pt idx="6">
                  <c:v>0.16705751012853412</c:v>
                </c:pt>
                <c:pt idx="7" formatCode="0.00">
                  <c:v>0.25057220472434455</c:v>
                </c:pt>
                <c:pt idx="8" formatCode="0.00">
                  <c:v>0.33510588447469103</c:v>
                </c:pt>
                <c:pt idx="9" formatCode="0.00">
                  <c:v>0.42058752410208111</c:v>
                </c:pt>
                <c:pt idx="10" formatCode="0.00">
                  <c:v>0.49643562964356253</c:v>
                </c:pt>
                <c:pt idx="11" formatCode="0.00">
                  <c:v>0.59331595032831097</c:v>
                </c:pt>
                <c:pt idx="12" formatCode="0.00">
                  <c:v>0.69660341896359179</c:v>
                </c:pt>
                <c:pt idx="13" formatCode="0.00">
                  <c:v>0.76354552496118688</c:v>
                </c:pt>
                <c:pt idx="14" formatCode="0.00">
                  <c:v>0.81532735948867097</c:v>
                </c:pt>
                <c:pt idx="15" formatCode="0.00">
                  <c:v>0.88263399191008429</c:v>
                </c:pt>
                <c:pt idx="16" formatCode="0.00">
                  <c:v>0.9321386939151356</c:v>
                </c:pt>
                <c:pt idx="17" formatCode="0.00">
                  <c:v>0.97040663888175105</c:v>
                </c:pt>
                <c:pt idx="18" formatCode="0.00">
                  <c:v>0.97866735778834846</c:v>
                </c:pt>
                <c:pt idx="19" formatCode="0.00">
                  <c:v>0.98350971342451998</c:v>
                </c:pt>
                <c:pt idx="20" formatCode="0.00">
                  <c:v>0.98525577010409382</c:v>
                </c:pt>
                <c:pt idx="21" formatCode="0.000">
                  <c:v>0.99053491831229068</c:v>
                </c:pt>
                <c:pt idx="22" formatCode="0.000">
                  <c:v>0.99470329236029509</c:v>
                </c:pt>
                <c:pt idx="23" formatCode="0.000">
                  <c:v>0.99658682656509257</c:v>
                </c:pt>
                <c:pt idx="24" formatCode="0.000">
                  <c:v>0.99724094277390385</c:v>
                </c:pt>
                <c:pt idx="25" formatCode="0.000">
                  <c:v>0.99818288671542088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3158-443F-AD4C-847EC6F3A58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01317464"/>
        <c:axId val="601330256"/>
      </c:scatterChart>
      <c:valAx>
        <c:axId val="601317464"/>
        <c:scaling>
          <c:orientation val="minMax"/>
          <c:max val="1"/>
          <c:min val="-4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/>
                  <a:t>Log(</a:t>
                </a:r>
                <a:r>
                  <a:rPr lang="en-US" sz="1200"/>
                  <a:t>[Ln] / [dig]</a:t>
                </a:r>
                <a:r>
                  <a:rPr lang="en-US"/>
                  <a:t>)</a:t>
                </a:r>
              </a:p>
            </c:rich>
          </c:tx>
          <c:layout>
            <c:manualLayout>
              <c:xMode val="edge"/>
              <c:yMode val="edge"/>
              <c:x val="0.83651266034424299"/>
              <c:y val="0.8142653408645208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0"/>
        <c:majorTickMark val="out"/>
        <c:minorTickMark val="out"/>
        <c:tickLblPos val="nextTo"/>
        <c:spPr>
          <a:noFill/>
          <a:ln w="1587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601330256"/>
        <c:crosses val="autoZero"/>
        <c:crossBetween val="midCat"/>
        <c:majorUnit val="1"/>
        <c:minorUnit val="0.5"/>
      </c:valAx>
      <c:valAx>
        <c:axId val="601330256"/>
        <c:scaling>
          <c:orientation val="minMax"/>
          <c:max val="1.1000000000000001"/>
        </c:scaling>
        <c:delete val="0"/>
        <c:axPos val="l"/>
        <c:title>
          <c:tx>
            <c:rich>
              <a:bodyPr rot="0" spcFirstLastPara="1" vertOverflow="ellipsis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sz="1800"/>
                  <a:t>Ɵ</a:t>
                </a:r>
              </a:p>
            </c:rich>
          </c:tx>
          <c:layout>
            <c:manualLayout>
              <c:xMode val="edge"/>
              <c:yMode val="edge"/>
              <c:x val="5.1254571640371956E-2"/>
              <c:y val="0.1282228585063230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0"/>
        <c:majorTickMark val="out"/>
        <c:minorTickMark val="out"/>
        <c:tickLblPos val="nextTo"/>
        <c:spPr>
          <a:noFill/>
          <a:ln w="19050" cap="flat" cmpd="sng" algn="ctr">
            <a:solidFill>
              <a:schemeClr val="tx1">
                <a:alpha val="91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601317464"/>
        <c:crossesAt val="-4.5"/>
        <c:crossBetween val="midCat"/>
        <c:minorUnit val="0.2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8232906127831283"/>
          <c:y val="0.26280964371829135"/>
          <c:w val="0.26834535656470743"/>
          <c:h val="0.1294284829156827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1800" b="1" i="0" baseline="0" dirty="0">
                <a:effectLst/>
              </a:rPr>
              <a:t>L12La</a:t>
            </a:r>
            <a:r>
              <a:rPr lang="en-US" sz="1800" b="0" i="0" baseline="0" dirty="0">
                <a:effectLst/>
              </a:rPr>
              <a:t> </a:t>
            </a:r>
            <a:r>
              <a:rPr lang="en-US" sz="1000" b="0" i="0" baseline="0" dirty="0">
                <a:effectLst/>
              </a:rPr>
              <a:t>(0 M dig)</a:t>
            </a:r>
            <a:endParaRPr lang="en-US" sz="1000" dirty="0">
              <a:effectLst/>
            </a:endParaRPr>
          </a:p>
        </c:rich>
      </c:tx>
      <c:layout>
        <c:manualLayout>
          <c:xMode val="edge"/>
          <c:yMode val="edge"/>
          <c:x val="0.76968242050633595"/>
          <c:y val="4.501109605382534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1575179452622705"/>
          <c:y val="0.11271994829776749"/>
          <c:w val="0.66099902110448805"/>
          <c:h val="0.63933584703673896"/>
        </c:manualLayout>
      </c:layout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marker>
            <c:symbol val="circle"/>
            <c:size val="4"/>
            <c:spPr>
              <a:solidFill>
                <a:schemeClr val="tx1"/>
              </a:solidFill>
              <a:ln w="0">
                <a:noFill/>
              </a:ln>
            </c:spPr>
          </c:marker>
          <c:dLbls>
            <c:dLbl>
              <c:idx val="9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CF4F-4DFD-B858-45A1C6F23F1C}"/>
                </c:ext>
              </c:extLst>
            </c:dLbl>
            <c:dLbl>
              <c:idx val="12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F4F-4DFD-B858-45A1C6F23F1C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trendline>
            <c:spPr>
              <a:ln>
                <a:noFill/>
              </a:ln>
            </c:spPr>
            <c:trendlineType val="poly"/>
            <c:order val="2"/>
            <c:dispRSqr val="0"/>
            <c:dispEq val="0"/>
          </c:trendline>
          <c:trendline>
            <c:spPr>
              <a:ln>
                <a:noFill/>
              </a:ln>
            </c:spPr>
            <c:trendlineType val="linear"/>
            <c:dispRSqr val="0"/>
            <c:dispEq val="0"/>
          </c:trendline>
          <c:trendline>
            <c:spPr>
              <a:ln w="15875">
                <a:prstDash val="dash"/>
              </a:ln>
            </c:spPr>
            <c:trendlineType val="linear"/>
            <c:dispRSqr val="1"/>
            <c:dispEq val="1"/>
            <c:trendlineLbl>
              <c:layout>
                <c:manualLayout>
                  <c:x val="0.22677393614439956"/>
                  <c:y val="-0.36295028950252473"/>
                </c:manualLayout>
              </c:layout>
              <c:numFmt formatCode="General" sourceLinked="0"/>
            </c:trendlineLbl>
          </c:trendline>
          <c:errBars>
            <c:errDir val="y"/>
            <c:errBarType val="both"/>
            <c:errValType val="cust"/>
            <c:noEndCap val="0"/>
            <c:plus>
              <c:numRef>
                <c:f>'Linear plot'!$L$28:$L$36</c:f>
                <c:numCache>
                  <c:formatCode>General</c:formatCode>
                  <c:ptCount val="9"/>
                  <c:pt idx="0">
                    <c:v>1246.9487346714766</c:v>
                  </c:pt>
                  <c:pt idx="1">
                    <c:v>1107.0674667118546</c:v>
                  </c:pt>
                  <c:pt idx="2">
                    <c:v>1169.1218111591309</c:v>
                  </c:pt>
                  <c:pt idx="3">
                    <c:v>1086.4379543393873</c:v>
                  </c:pt>
                  <c:pt idx="4">
                    <c:v>1033.9727143290077</c:v>
                  </c:pt>
                  <c:pt idx="5">
                    <c:v>1042.3766103070011</c:v>
                  </c:pt>
                  <c:pt idx="6">
                    <c:v>1150.1020230764245</c:v>
                  </c:pt>
                  <c:pt idx="7">
                    <c:v>945.48168984489348</c:v>
                  </c:pt>
                  <c:pt idx="8">
                    <c:v>1025.6856159555512</c:v>
                  </c:pt>
                </c:numCache>
              </c:numRef>
            </c:plus>
            <c:minus>
              <c:numRef>
                <c:f>'Linear plot'!$L$28:$L$36</c:f>
                <c:numCache>
                  <c:formatCode>General</c:formatCode>
                  <c:ptCount val="9"/>
                  <c:pt idx="0">
                    <c:v>1246.9487346714766</c:v>
                  </c:pt>
                  <c:pt idx="1">
                    <c:v>1107.0674667118546</c:v>
                  </c:pt>
                  <c:pt idx="2">
                    <c:v>1169.1218111591309</c:v>
                  </c:pt>
                  <c:pt idx="3">
                    <c:v>1086.4379543393873</c:v>
                  </c:pt>
                  <c:pt idx="4">
                    <c:v>1033.9727143290077</c:v>
                  </c:pt>
                  <c:pt idx="5">
                    <c:v>1042.3766103070011</c:v>
                  </c:pt>
                  <c:pt idx="6">
                    <c:v>1150.1020230764245</c:v>
                  </c:pt>
                  <c:pt idx="7">
                    <c:v>945.48168984489348</c:v>
                  </c:pt>
                  <c:pt idx="8">
                    <c:v>1025.6856159555512</c:v>
                  </c:pt>
                </c:numCache>
              </c:numRef>
            </c:minus>
          </c:errBars>
          <c:xVal>
            <c:numRef>
              <c:f>'Linear plot'!$E$28:$E$36</c:f>
              <c:numCache>
                <c:formatCode>0.000E+00</c:formatCode>
                <c:ptCount val="9"/>
                <c:pt idx="0">
                  <c:v>1.6919148753733433E-3</c:v>
                </c:pt>
                <c:pt idx="1">
                  <c:v>3.2813985934382691E-3</c:v>
                </c:pt>
                <c:pt idx="2">
                  <c:v>4.799853067734638E-3</c:v>
                </c:pt>
                <c:pt idx="3">
                  <c:v>6.2153474087892589E-3</c:v>
                </c:pt>
                <c:pt idx="4">
                  <c:v>7.5577661348304077E-3</c:v>
                </c:pt>
                <c:pt idx="5">
                  <c:v>8.850586361288184E-3</c:v>
                </c:pt>
                <c:pt idx="6">
                  <c:v>1.0139394999638408E-2</c:v>
                </c:pt>
                <c:pt idx="7">
                  <c:v>1.1232163365930628E-2</c:v>
                </c:pt>
                <c:pt idx="8">
                  <c:v>1.2385839547675271E-2</c:v>
                </c:pt>
              </c:numCache>
            </c:numRef>
          </c:xVal>
          <c:yVal>
            <c:numRef>
              <c:f>'Linear plot'!$I$28:$I$36</c:f>
              <c:numCache>
                <c:formatCode>0.000E+00</c:formatCode>
                <c:ptCount val="9"/>
                <c:pt idx="0">
                  <c:v>-2453.7078381719316</c:v>
                </c:pt>
                <c:pt idx="1">
                  <c:v>-4132.9070269700833</c:v>
                </c:pt>
                <c:pt idx="2">
                  <c:v>-5573.3768332273949</c:v>
                </c:pt>
                <c:pt idx="3">
                  <c:v>-6416.4350544579283</c:v>
                </c:pt>
                <c:pt idx="4">
                  <c:v>-7190.5163749431786</c:v>
                </c:pt>
                <c:pt idx="5">
                  <c:v>-8056.698561539225</c:v>
                </c:pt>
                <c:pt idx="6">
                  <c:v>-9158.0161553767193</c:v>
                </c:pt>
                <c:pt idx="7">
                  <c:v>-9507.4725912281265</c:v>
                </c:pt>
                <c:pt idx="8">
                  <c:v>-10742.086734875176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CF4F-4DFD-B858-45A1C6F23F1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97002784"/>
        <c:axId val="397003568"/>
      </c:scatterChart>
      <c:valAx>
        <c:axId val="39700278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sz="1200" b="0" i="0" u="none" strike="noStrike" baseline="0">
                    <a:effectLst/>
                  </a:rPr>
                  <a:t>[LnL]</a:t>
                </a:r>
                <a:r>
                  <a:rPr lang="en-US" sz="1200" b="0" i="0" u="none" strike="noStrike" baseline="-25000">
                    <a:effectLst/>
                  </a:rPr>
                  <a:t>exp</a:t>
                </a:r>
                <a:r>
                  <a:rPr lang="en-US" sz="1200" b="1" i="0" u="none" strike="noStrike" baseline="0"/>
                  <a:t> </a:t>
                </a:r>
                <a:endParaRPr lang="en-US" sz="1200"/>
              </a:p>
            </c:rich>
          </c:tx>
          <c:layout>
            <c:manualLayout>
              <c:xMode val="edge"/>
              <c:yMode val="edge"/>
              <c:x val="0.82858409558235269"/>
              <c:y val="0.73664691993790399"/>
            </c:manualLayout>
          </c:layout>
          <c:overlay val="0"/>
        </c:title>
        <c:numFmt formatCode="#,##0.000" sourceLinked="0"/>
        <c:majorTickMark val="out"/>
        <c:minorTickMark val="none"/>
        <c:tickLblPos val="low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en-US"/>
          </a:p>
        </c:txPr>
        <c:crossAx val="397003568"/>
        <c:crossesAt val="-15000"/>
        <c:crossBetween val="midCat"/>
      </c:valAx>
      <c:valAx>
        <c:axId val="397003568"/>
        <c:scaling>
          <c:orientation val="minMax"/>
          <c:max val="1000"/>
        </c:scaling>
        <c:delete val="0"/>
        <c:axPos val="l"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US" sz="1200" b="0"/>
                  <a:t>-RT ln(Q</a:t>
                </a:r>
                <a:r>
                  <a:rPr lang="en-US" sz="900" b="0"/>
                  <a:t>exch</a:t>
                </a:r>
                <a:r>
                  <a:rPr lang="en-US" sz="1200" b="0"/>
                  <a:t>,</a:t>
                </a:r>
                <a:r>
                  <a:rPr lang="en-US" sz="900" b="0"/>
                  <a:t>exp</a:t>
                </a:r>
                <a:r>
                  <a:rPr lang="en-US" sz="1200" b="0"/>
                  <a:t>)</a:t>
                </a:r>
              </a:p>
            </c:rich>
          </c:tx>
          <c:layout>
            <c:manualLayout>
              <c:xMode val="edge"/>
              <c:yMode val="edge"/>
              <c:x val="2.3249288359601307E-2"/>
              <c:y val="1.3605250899326769E-2"/>
            </c:manualLayout>
          </c:layout>
          <c:overlay val="0"/>
        </c:title>
        <c:numFmt formatCode="0.00E+00" sourceLinked="0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en-US"/>
          </a:p>
        </c:txPr>
        <c:crossAx val="397002784"/>
        <c:crosses val="autoZero"/>
        <c:crossBetween val="midCat"/>
        <c:majorUnit val="5000"/>
      </c:valAx>
      <c:spPr>
        <a:ln>
          <a:noFill/>
        </a:ln>
      </c:spPr>
    </c:plotArea>
    <c:plotVisOnly val="1"/>
    <c:dispBlanksAs val="gap"/>
    <c:showDLblsOverMax val="0"/>
  </c:chart>
  <c:spPr>
    <a:ln>
      <a:noFill/>
    </a:ln>
  </c:spPr>
  <c:externalData r:id="rId1">
    <c:autoUpdate val="0"/>
  </c:externalData>
  <c:userShapes r:id="rId2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0.19548</cdr:x>
      <cdr:y>0.06089</cdr:y>
    </cdr:from>
    <cdr:to>
      <cdr:x>0.41552</cdr:x>
      <cdr:y>0.36616</cdr:y>
    </cdr:to>
    <cdr:pic>
      <cdr:nvPicPr>
        <cdr:cNvPr id="4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1692390" y="382701"/>
          <a:ext cx="1905000" cy="1918559"/>
        </a:xfrm>
        <a:prstGeom xmlns:a="http://schemas.openxmlformats.org/drawingml/2006/main" prst="rect">
          <a:avLst/>
        </a:prstGeom>
      </cdr:spPr>
    </cdr:pic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0.03194</cdr:x>
      <cdr:y>0.18504</cdr:y>
    </cdr:from>
    <cdr:to>
      <cdr:x>0.12583</cdr:x>
      <cdr:y>0.24834</cdr:y>
    </cdr:to>
    <cdr:sp macro="" textlink="">
      <cdr:nvSpPr>
        <cdr:cNvPr id="2" name="ZoneTexte 1"/>
        <cdr:cNvSpPr txBox="1"/>
      </cdr:nvSpPr>
      <cdr:spPr>
        <a:xfrm xmlns:a="http://schemas.openxmlformats.org/drawingml/2006/main">
          <a:off x="184312" y="839483"/>
          <a:ext cx="541723" cy="28717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l-GR" sz="1100">
              <a:latin typeface="+mn-lt"/>
              <a:cs typeface="Times New Roman"/>
            </a:rPr>
            <a:t>Δ</a:t>
          </a:r>
          <a:r>
            <a:rPr lang="fr-CH" sz="1100" i="1">
              <a:latin typeface="+mn-lt"/>
              <a:cs typeface="Times New Roman"/>
            </a:rPr>
            <a:t>G</a:t>
          </a:r>
          <a:r>
            <a:rPr lang="fr-CH" sz="1100" i="0" baseline="30000">
              <a:latin typeface="+mn-lt"/>
              <a:cs typeface="Times New Roman"/>
            </a:rPr>
            <a:t>°</a:t>
          </a:r>
          <a:endParaRPr lang="fr-CH" sz="1100" baseline="30000">
            <a:latin typeface="+mn-lt"/>
          </a:endParaRPr>
        </a:p>
      </cdr:txBody>
    </cdr:sp>
  </cdr:relSizeAnchor>
  <cdr:relSizeAnchor xmlns:cdr="http://schemas.openxmlformats.org/drawingml/2006/chartDrawing">
    <cdr:from>
      <cdr:x>0.10954</cdr:x>
      <cdr:y>0.2123</cdr:y>
    </cdr:from>
    <cdr:to>
      <cdr:x>0.12192</cdr:x>
      <cdr:y>0.23014</cdr:y>
    </cdr:to>
    <cdr:sp macro="" textlink="">
      <cdr:nvSpPr>
        <cdr:cNvPr id="3" name="Organigramme : Connecteur 4"/>
        <cdr:cNvSpPr/>
      </cdr:nvSpPr>
      <cdr:spPr>
        <a:xfrm xmlns:a="http://schemas.openxmlformats.org/drawingml/2006/main">
          <a:off x="632038" y="963161"/>
          <a:ext cx="71437" cy="80907"/>
        </a:xfrm>
        <a:prstGeom xmlns:a="http://schemas.openxmlformats.org/drawingml/2006/main" prst="flowChartConnector">
          <a:avLst/>
        </a:prstGeom>
        <a:ln xmlns:a="http://schemas.openxmlformats.org/drawingml/2006/main">
          <a:noFill/>
        </a:ln>
      </cdr:spPr>
      <cdr:style>
        <a:lnRef xmlns:a="http://schemas.openxmlformats.org/drawingml/2006/main" idx="2">
          <a:schemeClr val="dk1">
            <a:shade val="50000"/>
          </a:schemeClr>
        </a:lnRef>
        <a:fillRef xmlns:a="http://schemas.openxmlformats.org/drawingml/2006/main" idx="1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t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l"/>
          <a:endParaRPr lang="fr-CH" sz="1100"/>
        </a:p>
      </cdr:txBody>
    </cdr:sp>
  </cdr:relSizeAnchor>
  <cdr:relSizeAnchor xmlns:cdr="http://schemas.openxmlformats.org/drawingml/2006/chartDrawing">
    <cdr:from>
      <cdr:x>0.40633</cdr:x>
      <cdr:y>0.45599</cdr:y>
    </cdr:from>
    <cdr:to>
      <cdr:x>0.50021</cdr:x>
      <cdr:y>0.54475</cdr:y>
    </cdr:to>
    <cdr:sp macro="" textlink="">
      <cdr:nvSpPr>
        <cdr:cNvPr id="8" name="ZoneTexte 7"/>
        <cdr:cNvSpPr txBox="1"/>
      </cdr:nvSpPr>
      <cdr:spPr>
        <a:xfrm xmlns:a="http://schemas.openxmlformats.org/drawingml/2006/main">
          <a:off x="2344437" y="2068714"/>
          <a:ext cx="541666" cy="40268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l-GR" sz="1100">
              <a:latin typeface="+mn-lt"/>
              <a:cs typeface="Times New Roman"/>
            </a:rPr>
            <a:t>Δ</a:t>
          </a:r>
          <a:r>
            <a:rPr lang="fr-CH" sz="1100" i="1">
              <a:latin typeface="+mn-lt"/>
              <a:cs typeface="Times New Roman"/>
            </a:rPr>
            <a:t>G</a:t>
          </a:r>
          <a:r>
            <a:rPr lang="fr-CH" sz="1100" baseline="30000">
              <a:latin typeface="+mn-lt"/>
              <a:cs typeface="Times New Roman"/>
            </a:rPr>
            <a:t>S</a:t>
          </a:r>
          <a:endParaRPr lang="fr-CH" sz="1100" baseline="30000">
            <a:latin typeface="+mn-lt"/>
          </a:endParaRPr>
        </a:p>
      </cdr:txBody>
    </cdr:sp>
  </cdr:relSizeAnchor>
  <cdr:relSizeAnchor xmlns:cdr="http://schemas.openxmlformats.org/drawingml/2006/chartDrawing">
    <cdr:from>
      <cdr:x>0.49472</cdr:x>
      <cdr:y>0.47628</cdr:y>
    </cdr:from>
    <cdr:to>
      <cdr:x>0.52128</cdr:x>
      <cdr:y>0.53242</cdr:y>
    </cdr:to>
    <cdr:sp macro="" textlink="">
      <cdr:nvSpPr>
        <cdr:cNvPr id="9" name="Arc 8"/>
        <cdr:cNvSpPr/>
      </cdr:nvSpPr>
      <cdr:spPr>
        <a:xfrm xmlns:a="http://schemas.openxmlformats.org/drawingml/2006/main" rot="14486870">
          <a:off x="2804493" y="2197478"/>
          <a:ext cx="253151" cy="153241"/>
        </a:xfrm>
        <a:prstGeom xmlns:a="http://schemas.openxmlformats.org/drawingml/2006/main" prst="arc">
          <a:avLst>
            <a:gd name="adj1" fmla="val 16025797"/>
            <a:gd name="adj2" fmla="val 21534087"/>
          </a:avLst>
        </a:prstGeom>
        <a:ln xmlns:a="http://schemas.openxmlformats.org/drawingml/2006/main" w="12700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fr-FR"/>
        </a:p>
      </cdr:txBody>
    </cdr:sp>
  </cdr:relSizeAnchor>
  <cdr:relSizeAnchor xmlns:cdr="http://schemas.openxmlformats.org/drawingml/2006/chartDrawing">
    <cdr:from>
      <cdr:x>0.27187</cdr:x>
      <cdr:y>0.5067</cdr:y>
    </cdr:from>
    <cdr:to>
      <cdr:x>0.54178</cdr:x>
      <cdr:y>0.50797</cdr:y>
    </cdr:to>
    <cdr:cxnSp macro="">
      <cdr:nvCxnSpPr>
        <cdr:cNvPr id="12" name="Straight Connector 11"/>
        <cdr:cNvCxnSpPr/>
      </cdr:nvCxnSpPr>
      <cdr:spPr>
        <a:xfrm xmlns:a="http://schemas.openxmlformats.org/drawingml/2006/main" flipV="1">
          <a:off x="1568651" y="2298777"/>
          <a:ext cx="1557318" cy="5762"/>
        </a:xfrm>
        <a:prstGeom xmlns:a="http://schemas.openxmlformats.org/drawingml/2006/main" prst="line">
          <a:avLst/>
        </a:prstGeom>
        <a:ln xmlns:a="http://schemas.openxmlformats.org/drawingml/2006/main" w="12700">
          <a:prstDash val="solid"/>
        </a:ln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1E22-A765-439B-A48A-582B7051AADD}" type="datetimeFigureOut">
              <a:rPr lang="en-GB" smtClean="0"/>
              <a:t>19/02/2019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A5CE4-3BC2-4866-A0F8-066354301C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25680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1E22-A765-439B-A48A-582B7051AADD}" type="datetimeFigureOut">
              <a:rPr lang="en-GB" smtClean="0"/>
              <a:t>19/02/2019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A5CE4-3BC2-4866-A0F8-066354301C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85166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1E22-A765-439B-A48A-582B7051AADD}" type="datetimeFigureOut">
              <a:rPr lang="en-GB" smtClean="0"/>
              <a:t>19/02/2019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A5CE4-3BC2-4866-A0F8-066354301C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40909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1E22-A765-439B-A48A-582B7051AADD}" type="datetimeFigureOut">
              <a:rPr lang="en-GB" smtClean="0"/>
              <a:t>19/02/2019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A5CE4-3BC2-4866-A0F8-066354301C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82862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1E22-A765-439B-A48A-582B7051AADD}" type="datetimeFigureOut">
              <a:rPr lang="en-GB" smtClean="0"/>
              <a:t>19/02/2019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A5CE4-3BC2-4866-A0F8-066354301C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3055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1E22-A765-439B-A48A-582B7051AADD}" type="datetimeFigureOut">
              <a:rPr lang="en-GB" smtClean="0"/>
              <a:t>19/02/2019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A5CE4-3BC2-4866-A0F8-066354301C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60154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1E22-A765-439B-A48A-582B7051AADD}" type="datetimeFigureOut">
              <a:rPr lang="en-GB" smtClean="0"/>
              <a:t>19/02/2019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A5CE4-3BC2-4866-A0F8-066354301C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7842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1E22-A765-439B-A48A-582B7051AADD}" type="datetimeFigureOut">
              <a:rPr lang="en-GB" smtClean="0"/>
              <a:t>19/02/2019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A5CE4-3BC2-4866-A0F8-066354301C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4432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1E22-A765-439B-A48A-582B7051AADD}" type="datetimeFigureOut">
              <a:rPr lang="en-GB" smtClean="0"/>
              <a:t>19/02/2019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A5CE4-3BC2-4866-A0F8-066354301C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09382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1E22-A765-439B-A48A-582B7051AADD}" type="datetimeFigureOut">
              <a:rPr lang="en-GB" smtClean="0"/>
              <a:t>19/02/2019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A5CE4-3BC2-4866-A0F8-066354301C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29593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B1E22-A765-439B-A48A-582B7051AADD}" type="datetimeFigureOut">
              <a:rPr lang="en-GB" smtClean="0"/>
              <a:t>19/02/2019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A5CE4-3BC2-4866-A0F8-066354301C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41173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6B1E22-A765-439B-A48A-582B7051AADD}" type="datetimeFigureOut">
              <a:rPr lang="en-GB" smtClean="0"/>
              <a:t>19/02/2019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9A5CE4-3BC2-4866-A0F8-066354301C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8269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49063979"/>
              </p:ext>
            </p:extLst>
          </p:nvPr>
        </p:nvGraphicFramePr>
        <p:xfrm>
          <a:off x="522377" y="556284"/>
          <a:ext cx="8128000" cy="5243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MestReNova" r:id="rId3" imgW="11220353" imgH="7239027" progId="MestReNova.Document.1">
                  <p:embed/>
                </p:oleObj>
              </mc:Choice>
              <mc:Fallback>
                <p:oleObj name="MestReNova" r:id="rId3" imgW="11220353" imgH="7239027" progId="MestReNova.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22377" y="556284"/>
                        <a:ext cx="8128000" cy="52435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chart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80660" y="428471"/>
            <a:ext cx="1568309" cy="1498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78409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9968622"/>
              </p:ext>
            </p:extLst>
          </p:nvPr>
        </p:nvGraphicFramePr>
        <p:xfrm>
          <a:off x="179195" y="130474"/>
          <a:ext cx="7127380" cy="4907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528684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phique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88760540"/>
              </p:ext>
            </p:extLst>
          </p:nvPr>
        </p:nvGraphicFramePr>
        <p:xfrm>
          <a:off x="1503085" y="763811"/>
          <a:ext cx="5769768" cy="45367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881625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</Words>
  <Application>Microsoft Office PowerPoint</Application>
  <PresentationFormat>Widescreen</PresentationFormat>
  <Paragraphs>8</Paragraphs>
  <Slides>3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Office Theme</vt:lpstr>
      <vt:lpstr>MestReNova Document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1</cp:revision>
  <dcterms:created xsi:type="dcterms:W3CDTF">2019-02-19T10:02:19Z</dcterms:created>
  <dcterms:modified xsi:type="dcterms:W3CDTF">2019-02-19T10:02:53Z</dcterms:modified>
</cp:coreProperties>
</file>