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charts/chart3.xml" ContentType="application/vnd.openxmlformats-officedocument.drawingml.chart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drawings/drawing1.xml" ContentType="application/vnd.openxmlformats-officedocument.drawingml.chartshapes+xml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embeddings/oleObject48.bin" ContentType="application/vnd.openxmlformats-officedocument.oleObject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embeddings/oleObject49.bin" ContentType="application/vnd.openxmlformats-officedocument.oleObject"/>
  <Override PartName="/ppt/embeddings/oleObject50.bin" ContentType="application/vnd.openxmlformats-officedocument.oleObject"/>
  <Override PartName="/ppt/embeddings/oleObject51.bin" ContentType="application/vnd.openxmlformats-officedocument.oleObject"/>
  <Override PartName="/ppt/embeddings/oleObject52.bin" ContentType="application/vnd.openxmlformats-officedocument.oleObject"/>
  <Override PartName="/ppt/embeddings/oleObject53.bin" ContentType="application/vnd.openxmlformats-officedocument.oleObject"/>
  <Override PartName="/ppt/embeddings/oleObject54.bin" ContentType="application/vnd.openxmlformats-officedocument.oleObject"/>
  <Override PartName="/ppt/embeddings/oleObject55.bin" ContentType="application/vnd.openxmlformats-officedocument.oleObject"/>
  <Override PartName="/ppt/embeddings/oleObject56.bin" ContentType="application/vnd.openxmlformats-officedocument.oleObject"/>
  <Override PartName="/ppt/embeddings/oleObject57.bin" ContentType="application/vnd.openxmlformats-officedocument.oleObject"/>
  <Override PartName="/ppt/embeddings/oleObject58.bin" ContentType="application/vnd.openxmlformats-officedocument.oleObject"/>
  <Override PartName="/ppt/embeddings/oleObject59.bin" ContentType="application/vnd.openxmlformats-officedocument.oleObject"/>
  <Override PartName="/ppt/embeddings/oleObject60.bin" ContentType="application/vnd.openxmlformats-officedocument.oleObject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embeddings/oleObject61.bin" ContentType="application/vnd.openxmlformats-officedocument.oleObject"/>
  <Override PartName="/ppt/embeddings/oleObject62.bin" ContentType="application/vnd.openxmlformats-officedocument.oleObject"/>
  <Override PartName="/ppt/embeddings/oleObject63.bin" ContentType="application/vnd.openxmlformats-officedocument.oleObject"/>
  <Override PartName="/ppt/embeddings/oleObject64.bin" ContentType="application/vnd.openxmlformats-officedocument.oleObject"/>
  <Override PartName="/ppt/embeddings/oleObject65.bin" ContentType="application/vnd.openxmlformats-officedocument.oleObject"/>
  <Override PartName="/ppt/embeddings/oleObject66.bin" ContentType="application/vnd.openxmlformats-officedocument.oleObject"/>
  <Override PartName="/ppt/embeddings/oleObject67.bin" ContentType="application/vnd.openxmlformats-officedocument.oleObject"/>
  <Override PartName="/ppt/embeddings/oleObject68.bin" ContentType="application/vnd.openxmlformats-officedocument.oleObject"/>
  <Override PartName="/ppt/embeddings/oleObject69.bin" ContentType="application/vnd.openxmlformats-officedocument.oleObject"/>
  <Override PartName="/ppt/embeddings/oleObject70.bin" ContentType="application/vnd.openxmlformats-officedocument.oleObject"/>
  <Override PartName="/ppt/embeddings/oleObject71.bin" ContentType="application/vnd.openxmlformats-officedocument.oleObject"/>
  <Override PartName="/ppt/embeddings/oleObject7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03" r:id="rId2"/>
    <p:sldId id="304" r:id="rId3"/>
    <p:sldId id="305" r:id="rId4"/>
    <p:sldId id="306" r:id="rId5"/>
    <p:sldId id="307" r:id="rId6"/>
    <p:sldId id="308" r:id="rId7"/>
    <p:sldId id="309" r:id="rId8"/>
    <p:sldId id="310" r:id="rId9"/>
  </p:sldIdLst>
  <p:sldSz cx="6858000" cy="9906000" type="A4"/>
  <p:notesSz cx="6797675" cy="9874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DDF03"/>
    <a:srgbClr val="FFC000"/>
    <a:srgbClr val="EBE600"/>
    <a:srgbClr val="0066FF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206" autoAdjust="0"/>
    <p:restoredTop sz="90617" autoAdjust="0"/>
  </p:normalViewPr>
  <p:slideViewPr>
    <p:cSldViewPr snapToGrid="0">
      <p:cViewPr>
        <p:scale>
          <a:sx n="108" d="100"/>
          <a:sy n="108" d="100"/>
        </p:scale>
        <p:origin x="-1760" y="2592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Applications:Microsoft%20Office%202011:Office:Add-Ins:Solver.xla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Applications:Microsoft%20Office%202011:Office:Add-Ins:Solver.xla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arine:Desktop:Cond%20sel:L2:298%20K%20_%20Titrage%20L2%20+%20(La(hfac)3(dig))%20dans%20CD2Cl2%20+%20NBu4PF6%20conditionnel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arine:Desktop:Cond%20sel:L3:298%20K%20_%20Titrage%20L3%20+%20(La(hfac)3(dig))%20dans%20CD2Cl2%20+%20NBu4PF6%20conditionnel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arine:Desktop:these:Chapitre%206:non%20cond%20sel:L3:298K%20_%20Titrage%20L3%20+%20(La(hfac)3(dig))%20dans%20CD2Cl2%20+%20C6H6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arine:Desktop:these:Chapitre%206:non%20cond%20sel:L2:298K%20_%20Titrage%20L2%20+%20(La(hfac)3(dig))%20dans%20CD2Cl2%20+%20C6H6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arine:Desktop:these:Chapitre%206:non%20cond%20sel:L1:298K%20_%20Titrage%20L1%20+%20(La(hfac)3(dig))%20dans%20CD2Cl2%20+%20C6H6.xlsx" TargetMode="External"/><Relationship Id="rId2" Type="http://schemas.openxmlformats.org/officeDocument/2006/relationships/chartUserShapes" Target="../drawings/drawing1.xm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arine:Desktop:these:Chapitre%206:non%20cond%20sel:L3:298K%20_%20Titrage%20L3%20+%20(La(hfac)3(dig))%20dans%20CD2Cl2%20+%20NBu4PF6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arine:Desktop:these:Chapitre%206:non%20cond%20sel:L2:298K%20_%20Titrage%20L2%20+%20(La(hfac)3(dig))%20dans%20CD2Cl2%20+%20NBu4PF6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arine:Desktop:these:Chapitre%206:non%20cond%20sel:L1:298K%20_%20Titrage%20L1%20+%20(La(hfac)3(dig))%20dans%20CD2Cl2%20+%20NBu4PF6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arine:Desktop:these:Chapitre%206:Cond%20sel:L3:298%20K%20_%20Titrage%20L3+%20(La(hfac)3(dig))%20dans%20CD2Cl2%20+%20C6H6%20conditionn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Applications:Microsoft%20Office%202011:Office:Add-Ins:Solver.xla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arine:Desktop:these:Chapitre%206:Cond%20sel:L2:298%20K%20_%20Titrage%20L2+%20(La(hfac)3(dig))%20dans%20CD2Cl2%20+%20C6H6%20conditionnel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arine:Desktop:these:Chapitre%206:Cond%20sel:L1:298%20K%20_%20Titrage%20L1%20+%20(La(hfac)3(dig))%20dans%20CD2Cl2%20+%20C6H6%20conditionnel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arine:Desktop:these:Chapitre%206:Cond%20sel:L3:298%20K%20_%20Titrage%20L3%20+%20(La(hfac)3(dig))%20dans%20CD2Cl2%20+%20NBu4PF6%20conditionnel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arine:Desktop:these:Chapitre%206:Cond%20sel:L2:298%20K%20_%20Titrage%20L2%20+%20(La(hfac)3(dig))%20dans%20CD2Cl2%20+%20NBu4PF6%20conditionnel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arine:Desktop:these:Chapitre%206:Cond%20sel:L1:298%20K%20_%20Titrage%20L1%20+%20(La(hfac)3(dig))%20dans%20CD2Cl2%20+%20NBu4PF6%20conditionne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arine:Desktop:non%20cond%20sel:L3:298K%20_%20Titrage%20L3%20+%20(La(hfac)3(dig))%20dans%20CD2Cl2%20+%20C6H6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Applications:Microsoft%20Office%202011:Office:Add-Ins:Solver.xla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Applications:Microsoft%20Office%202011:Office:Add-Ins:Solver.xla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arine:Desktop:these:non%20cond%20sel:L3:298K%20_%20Titrage%20L3%20+%20(La(hfac)3(dig))%20dans%20CD2Cl2%20+%20NBu4PF6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Applications:Microsoft%20Office%202011:Office:Add-Ins:Solver.xla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Applications:Microsoft%20Office%202011:Office:Add-Ins:Solver.xla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Applications:Microsoft%20Office%202011:Office:Add-Ins:Solver.xla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Binding isotherm</c:v>
          </c:tx>
          <c:spPr>
            <a:ln w="19050"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('Macintosh HD:Users:Karine:Desktop:non cond sel:L1:[298K _ Titrage L1 + (La(hfac)3(dig)) dans CD2Cl2 + C6H6.xlsx]non-conditional avec sol'!$Z$19,'Macintosh HD:Users:Karine:Desktop:non cond sel:L1:[298K _ Titrage L1 + (La(hfac)3(dig)) dans CD2Cl2 + C6H6.xlsx]non-conditional avec sol'!$Z$21:$Z$36)</c:f>
              <c:numCache>
                <c:formatCode>General</c:formatCode>
                <c:ptCount val="17"/>
                <c:pt idx="0">
                  <c:v>-1.68701389140265</c:v>
                </c:pt>
                <c:pt idx="1">
                  <c:v>-0.739112179747216</c:v>
                </c:pt>
                <c:pt idx="2">
                  <c:v>-0.452267868532305</c:v>
                </c:pt>
                <c:pt idx="3">
                  <c:v>-0.235620474504337</c:v>
                </c:pt>
                <c:pt idx="4">
                  <c:v>-0.00746637493902884</c:v>
                </c:pt>
                <c:pt idx="5">
                  <c:v>0.0447806527414695</c:v>
                </c:pt>
                <c:pt idx="6">
                  <c:v>0.0862339531123663</c:v>
                </c:pt>
                <c:pt idx="7">
                  <c:v>0.113376459338076</c:v>
                </c:pt>
                <c:pt idx="8">
                  <c:v>0.135025732991641</c:v>
                </c:pt>
                <c:pt idx="9">
                  <c:v>0.157129126890302</c:v>
                </c:pt>
                <c:pt idx="10">
                  <c:v>0.184221266575188</c:v>
                </c:pt>
                <c:pt idx="11">
                  <c:v>0.216359897680664</c:v>
                </c:pt>
                <c:pt idx="12">
                  <c:v>0.255506363310936</c:v>
                </c:pt>
                <c:pt idx="13">
                  <c:v>0.317666208188068</c:v>
                </c:pt>
                <c:pt idx="14">
                  <c:v>0.405467424580803</c:v>
                </c:pt>
                <c:pt idx="15">
                  <c:v>0.488971184544361</c:v>
                </c:pt>
                <c:pt idx="16">
                  <c:v>0.563135663144048</c:v>
                </c:pt>
              </c:numCache>
            </c:numRef>
          </c:xVal>
          <c:yVal>
            <c:numRef>
              <c:f>('Macintosh HD:Users:Karine:Desktop:non cond sel:L1:[298K _ Titrage L1 + (La(hfac)3(dig)) dans CD2Cl2 + C6H6.xlsx]non-conditional avec sol'!$X$19,'Macintosh HD:Users:Karine:Desktop:non cond sel:L1:[298K _ Titrage L1 + (La(hfac)3(dig)) dans CD2Cl2 + C6H6.xlsx]non-conditional avec sol'!$X$21:$X$36)</c:f>
              <c:numCache>
                <c:formatCode>General</c:formatCode>
                <c:ptCount val="17"/>
                <c:pt idx="0">
                  <c:v>0.00281952183940821</c:v>
                </c:pt>
                <c:pt idx="1">
                  <c:v>0.0174656195961166</c:v>
                </c:pt>
                <c:pt idx="2">
                  <c:v>0.0365242732837338</c:v>
                </c:pt>
                <c:pt idx="3">
                  <c:v>0.0686042547426272</c:v>
                </c:pt>
                <c:pt idx="4">
                  <c:v>0.156331007832121</c:v>
                </c:pt>
                <c:pt idx="5">
                  <c:v>0.197387573121224</c:v>
                </c:pt>
                <c:pt idx="6">
                  <c:v>0.25817188605616</c:v>
                </c:pt>
                <c:pt idx="7">
                  <c:v>0.31587297472611</c:v>
                </c:pt>
                <c:pt idx="8">
                  <c:v>0.377032742142199</c:v>
                </c:pt>
                <c:pt idx="9">
                  <c:v>0.442136712096005</c:v>
                </c:pt>
                <c:pt idx="10">
                  <c:v>0.507186281749713</c:v>
                </c:pt>
                <c:pt idx="11">
                  <c:v>0.562288034322839</c:v>
                </c:pt>
                <c:pt idx="12">
                  <c:v>0.609153564220169</c:v>
                </c:pt>
                <c:pt idx="13">
                  <c:v>0.712528839539557</c:v>
                </c:pt>
                <c:pt idx="14">
                  <c:v>0.783832431227394</c:v>
                </c:pt>
                <c:pt idx="15">
                  <c:v>0.82344014808076</c:v>
                </c:pt>
                <c:pt idx="16">
                  <c:v>0.847421025426076</c:v>
                </c:pt>
              </c:numCache>
            </c:numRef>
          </c:yVal>
          <c:smooth val="1"/>
        </c:ser>
        <c:ser>
          <c:idx val="1"/>
          <c:order val="1"/>
          <c:tx>
            <c:v>Binding isotherm simple</c:v>
          </c:tx>
          <c:spPr>
            <a:ln w="19050">
              <a:solidFill>
                <a:srgbClr val="008A3E"/>
              </a:solidFill>
              <a:prstDash val="dash"/>
            </a:ln>
          </c:spPr>
          <c:marker>
            <c:symbol val="none"/>
          </c:marker>
          <c:xVal>
            <c:numRef>
              <c:f>'Macintosh HD:Users:Karine:Desktop:non cond sel:L1:[298K _ Titrage L1 + (La(hfac)3(dig)) dans CD2Cl2 + C6H6.xlsx]non-conditional simple'!$Z$25:$Z$52</c:f>
              <c:numCache>
                <c:formatCode>General</c:formatCode>
                <c:ptCount val="28"/>
                <c:pt idx="0">
                  <c:v>-1.0</c:v>
                </c:pt>
                <c:pt idx="1">
                  <c:v>-0.731890270191522</c:v>
                </c:pt>
                <c:pt idx="2">
                  <c:v>-0.576918041702769</c:v>
                </c:pt>
                <c:pt idx="3">
                  <c:v>-0.488521441057015</c:v>
                </c:pt>
                <c:pt idx="4">
                  <c:v>-0.384786665198641</c:v>
                </c:pt>
                <c:pt idx="5">
                  <c:v>-0.320375263375954</c:v>
                </c:pt>
                <c:pt idx="6">
                  <c:v>-0.173069711417226</c:v>
                </c:pt>
                <c:pt idx="7">
                  <c:v>-0.0174783229757572</c:v>
                </c:pt>
                <c:pt idx="8">
                  <c:v>0.0162968270845191</c:v>
                </c:pt>
                <c:pt idx="9">
                  <c:v>0.0734243522129155</c:v>
                </c:pt>
                <c:pt idx="10">
                  <c:v>0.0925633441672131</c:v>
                </c:pt>
                <c:pt idx="11">
                  <c:v>0.128867697569541</c:v>
                </c:pt>
                <c:pt idx="12">
                  <c:v>0.168041910565697</c:v>
                </c:pt>
                <c:pt idx="13">
                  <c:v>0.204774853842991</c:v>
                </c:pt>
                <c:pt idx="14">
                  <c:v>0.22749101772331</c:v>
                </c:pt>
                <c:pt idx="15">
                  <c:v>0.257336924555241</c:v>
                </c:pt>
                <c:pt idx="16">
                  <c:v>0.315814780550746</c:v>
                </c:pt>
                <c:pt idx="17">
                  <c:v>0.394983364077213</c:v>
                </c:pt>
                <c:pt idx="18">
                  <c:v>0.490228593453143</c:v>
                </c:pt>
                <c:pt idx="19">
                  <c:v>0.56225569413877</c:v>
                </c:pt>
                <c:pt idx="20">
                  <c:v>0.596212107141384</c:v>
                </c:pt>
                <c:pt idx="21">
                  <c:v>0.664171705361931</c:v>
                </c:pt>
                <c:pt idx="22">
                  <c:v>0.69421898771923</c:v>
                </c:pt>
                <c:pt idx="23">
                  <c:v>0.749140877763003</c:v>
                </c:pt>
                <c:pt idx="24">
                  <c:v>0.786999722178732</c:v>
                </c:pt>
                <c:pt idx="25">
                  <c:v>0.838219221907626</c:v>
                </c:pt>
                <c:pt idx="26">
                  <c:v>0.89707700320942</c:v>
                </c:pt>
                <c:pt idx="27">
                  <c:v>0.948901760970214</c:v>
                </c:pt>
              </c:numCache>
            </c:numRef>
          </c:xVal>
          <c:yVal>
            <c:numRef>
              <c:f>'Macintosh HD:Users:Karine:Desktop:non cond sel:L1:[298K _ Titrage L1 + (La(hfac)3(dig)) dans CD2Cl2 + C6H6.xlsx]non-conditional simple'!$AB$25:$AB$52</c:f>
              <c:numCache>
                <c:formatCode>General</c:formatCode>
                <c:ptCount val="28"/>
                <c:pt idx="0">
                  <c:v>0.05235171955322</c:v>
                </c:pt>
                <c:pt idx="1">
                  <c:v>0.0929063947206372</c:v>
                </c:pt>
                <c:pt idx="2">
                  <c:v>0.127659148012401</c:v>
                </c:pt>
                <c:pt idx="3">
                  <c:v>0.152093393603638</c:v>
                </c:pt>
                <c:pt idx="4">
                  <c:v>0.185515405984818</c:v>
                </c:pt>
                <c:pt idx="5">
                  <c:v>0.208976668822928</c:v>
                </c:pt>
                <c:pt idx="6">
                  <c:v>0.270532755599966</c:v>
                </c:pt>
                <c:pt idx="7">
                  <c:v>0.346681363664135</c:v>
                </c:pt>
                <c:pt idx="8">
                  <c:v>0.364499264793759</c:v>
                </c:pt>
                <c:pt idx="9">
                  <c:v>0.395476847154683</c:v>
                </c:pt>
                <c:pt idx="10">
                  <c:v>0.406059711663368</c:v>
                </c:pt>
                <c:pt idx="11">
                  <c:v>0.426368133976312</c:v>
                </c:pt>
                <c:pt idx="12">
                  <c:v>0.448561939457859</c:v>
                </c:pt>
                <c:pt idx="13">
                  <c:v>0.469562178512915</c:v>
                </c:pt>
                <c:pt idx="14">
                  <c:v>0.48260798995401</c:v>
                </c:pt>
                <c:pt idx="15">
                  <c:v>0.499781655550596</c:v>
                </c:pt>
                <c:pt idx="16">
                  <c:v>0.533394427341757</c:v>
                </c:pt>
                <c:pt idx="17">
                  <c:v>0.578366003600119</c:v>
                </c:pt>
                <c:pt idx="18">
                  <c:v>0.630736920252537</c:v>
                </c:pt>
                <c:pt idx="19">
                  <c:v>0.668459987203907</c:v>
                </c:pt>
                <c:pt idx="20">
                  <c:v>0.685554141354168</c:v>
                </c:pt>
                <c:pt idx="21">
                  <c:v>0.71827039384942</c:v>
                </c:pt>
                <c:pt idx="22">
                  <c:v>0.73205712548181</c:v>
                </c:pt>
                <c:pt idx="23">
                  <c:v>0.756124293008807</c:v>
                </c:pt>
                <c:pt idx="24">
                  <c:v>0.771838264823376</c:v>
                </c:pt>
                <c:pt idx="25">
                  <c:v>0.791939737863731</c:v>
                </c:pt>
                <c:pt idx="26">
                  <c:v>0.813388902407929</c:v>
                </c:pt>
                <c:pt idx="27">
                  <c:v>0.830828936117736</c:v>
                </c:pt>
              </c:numCache>
            </c:numRef>
          </c:yVal>
          <c:smooth val="0"/>
        </c:ser>
        <c:ser>
          <c:idx val="2"/>
          <c:order val="2"/>
          <c:tx>
            <c:v>Experimental</c:v>
          </c:tx>
          <c:spPr>
            <a:ln>
              <a:noFill/>
            </a:ln>
          </c:spPr>
          <c:marker>
            <c:symbol val="diamond"/>
            <c:size val="5"/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'Macintosh HD:Users:Karine:Desktop:non cond sel:L1:[298K _ Titrage L1 + (La(hfac)3(dig)) dans CD2Cl2 + C6H6.xlsx]Experimental'!$H$23:$H$38</c:f>
                <c:numCache>
                  <c:formatCode>General</c:formatCode>
                  <c:ptCount val="16"/>
                  <c:pt idx="0">
                    <c:v>0.000426574798486035</c:v>
                  </c:pt>
                  <c:pt idx="1">
                    <c:v>0.000909668789238274</c:v>
                  </c:pt>
                  <c:pt idx="2">
                    <c:v>0.00178277601184127</c:v>
                  </c:pt>
                  <c:pt idx="3">
                    <c:v>0.00416397534042746</c:v>
                  </c:pt>
                  <c:pt idx="4">
                    <c:v>0.00526751289508007</c:v>
                  </c:pt>
                  <c:pt idx="5">
                    <c:v>0.00667037024710093</c:v>
                  </c:pt>
                  <c:pt idx="6">
                    <c:v>0.00810901003509021</c:v>
                  </c:pt>
                  <c:pt idx="7">
                    <c:v>0.00939984183444063</c:v>
                  </c:pt>
                  <c:pt idx="8">
                    <c:v>0.0106995506898363</c:v>
                  </c:pt>
                  <c:pt idx="9">
                    <c:v>0.0120702643491447</c:v>
                  </c:pt>
                  <c:pt idx="10">
                    <c:v>0.013579969586615</c:v>
                  </c:pt>
                  <c:pt idx="11">
                    <c:v>0.0149950786044035</c:v>
                  </c:pt>
                  <c:pt idx="12">
                    <c:v>0.018033013166627</c:v>
                  </c:pt>
                  <c:pt idx="13">
                    <c:v>0.0206545962491669</c:v>
                  </c:pt>
                  <c:pt idx="14">
                    <c:v>0.0214691389801099</c:v>
                  </c:pt>
                  <c:pt idx="15">
                    <c:v>0.0224130260901423</c:v>
                  </c:pt>
                </c:numCache>
              </c:numRef>
            </c:plus>
            <c:minus>
              <c:numRef>
                <c:f>'Macintosh HD:Users:Karine:Desktop:non cond sel:L1:[298K _ Titrage L1 + (La(hfac)3(dig)) dans CD2Cl2 + C6H6.xlsx]Experimental'!$H$23:$H$38</c:f>
                <c:numCache>
                  <c:formatCode>General</c:formatCode>
                  <c:ptCount val="16"/>
                  <c:pt idx="0">
                    <c:v>0.000426574798486035</c:v>
                  </c:pt>
                  <c:pt idx="1">
                    <c:v>0.000909668789238274</c:v>
                  </c:pt>
                  <c:pt idx="2">
                    <c:v>0.00178277601184127</c:v>
                  </c:pt>
                  <c:pt idx="3">
                    <c:v>0.00416397534042746</c:v>
                  </c:pt>
                  <c:pt idx="4">
                    <c:v>0.00526751289508007</c:v>
                  </c:pt>
                  <c:pt idx="5">
                    <c:v>0.00667037024710093</c:v>
                  </c:pt>
                  <c:pt idx="6">
                    <c:v>0.00810901003509021</c:v>
                  </c:pt>
                  <c:pt idx="7">
                    <c:v>0.00939984183444063</c:v>
                  </c:pt>
                  <c:pt idx="8">
                    <c:v>0.0106995506898363</c:v>
                  </c:pt>
                  <c:pt idx="9">
                    <c:v>0.0120702643491447</c:v>
                  </c:pt>
                  <c:pt idx="10">
                    <c:v>0.013579969586615</c:v>
                  </c:pt>
                  <c:pt idx="11">
                    <c:v>0.0149950786044035</c:v>
                  </c:pt>
                  <c:pt idx="12">
                    <c:v>0.018033013166627</c:v>
                  </c:pt>
                  <c:pt idx="13">
                    <c:v>0.0206545962491669</c:v>
                  </c:pt>
                  <c:pt idx="14">
                    <c:v>0.0214691389801099</c:v>
                  </c:pt>
                  <c:pt idx="15">
                    <c:v>0.0224130260901423</c:v>
                  </c:pt>
                </c:numCache>
              </c:numRef>
            </c:minus>
          </c:errBars>
          <c:errBars>
            <c:errDir val="x"/>
            <c:errBarType val="both"/>
            <c:errValType val="cust"/>
            <c:noEndCap val="0"/>
            <c:plus>
              <c:numRef>
                <c:f>'Macintosh HD:Users:Karine:Desktop:non cond sel:L1:[298K _ Titrage L1 + (La(hfac)3(dig)) dans CD2Cl2 + C6H6.xlsx]Experimental'!$I$23:$I$38</c:f>
                <c:numCache>
                  <c:formatCode>General</c:formatCode>
                  <c:ptCount val="16"/>
                  <c:pt idx="0">
                    <c:v>0.0432413877381811</c:v>
                  </c:pt>
                  <c:pt idx="1">
                    <c:v>0.0310477626748895</c:v>
                  </c:pt>
                  <c:pt idx="2">
                    <c:v>0.0239226011449922</c:v>
                  </c:pt>
                  <c:pt idx="3">
                    <c:v>0.01872616481026</c:v>
                  </c:pt>
                  <c:pt idx="4">
                    <c:v>0.017776231292309</c:v>
                  </c:pt>
                  <c:pt idx="5">
                    <c:v>0.0164993114103028</c:v>
                  </c:pt>
                  <c:pt idx="6">
                    <c:v>0.0160017121640919</c:v>
                  </c:pt>
                  <c:pt idx="7">
                    <c:v>0.0153637603552397</c:v>
                  </c:pt>
                  <c:pt idx="8">
                    <c:v>0.0148040134058398</c:v>
                  </c:pt>
                  <c:pt idx="9">
                    <c:v>0.0143776818357107</c:v>
                  </c:pt>
                  <c:pt idx="10">
                    <c:v>0.014177015773676</c:v>
                  </c:pt>
                  <c:pt idx="11">
                    <c:v>0.0139736044381438</c:v>
                  </c:pt>
                  <c:pt idx="12">
                    <c:v>0.0137624887218911</c:v>
                  </c:pt>
                  <c:pt idx="13">
                    <c:v>0.0135611034944312</c:v>
                  </c:pt>
                  <c:pt idx="14">
                    <c:v>0.0132304115805058</c:v>
                  </c:pt>
                  <c:pt idx="15">
                    <c:v>0.0131062690075327</c:v>
                  </c:pt>
                </c:numCache>
              </c:numRef>
            </c:plus>
            <c:minus>
              <c:numRef>
                <c:f>'Macintosh HD:Users:Karine:Desktop:non cond sel:L1:[298K _ Titrage L1 + (La(hfac)3(dig)) dans CD2Cl2 + C6H6.xlsx]Experimental'!$I$23:$I$38</c:f>
                <c:numCache>
                  <c:formatCode>General</c:formatCode>
                  <c:ptCount val="16"/>
                  <c:pt idx="0">
                    <c:v>0.0432413877381811</c:v>
                  </c:pt>
                  <c:pt idx="1">
                    <c:v>0.0310477626748895</c:v>
                  </c:pt>
                  <c:pt idx="2">
                    <c:v>0.0239226011449922</c:v>
                  </c:pt>
                  <c:pt idx="3">
                    <c:v>0.01872616481026</c:v>
                  </c:pt>
                  <c:pt idx="4">
                    <c:v>0.017776231292309</c:v>
                  </c:pt>
                  <c:pt idx="5">
                    <c:v>0.0164993114103028</c:v>
                  </c:pt>
                  <c:pt idx="6">
                    <c:v>0.0160017121640919</c:v>
                  </c:pt>
                  <c:pt idx="7">
                    <c:v>0.0153637603552397</c:v>
                  </c:pt>
                  <c:pt idx="8">
                    <c:v>0.0148040134058398</c:v>
                  </c:pt>
                  <c:pt idx="9">
                    <c:v>0.0143776818357107</c:v>
                  </c:pt>
                  <c:pt idx="10">
                    <c:v>0.014177015773676</c:v>
                  </c:pt>
                  <c:pt idx="11">
                    <c:v>0.0139736044381438</c:v>
                  </c:pt>
                  <c:pt idx="12">
                    <c:v>0.0137624887218911</c:v>
                  </c:pt>
                  <c:pt idx="13">
                    <c:v>0.0135611034944312</c:v>
                  </c:pt>
                  <c:pt idx="14">
                    <c:v>0.0132304115805058</c:v>
                  </c:pt>
                  <c:pt idx="15">
                    <c:v>0.0131062690075327</c:v>
                  </c:pt>
                </c:numCache>
              </c:numRef>
            </c:minus>
          </c:errBars>
          <c:xVal>
            <c:numRef>
              <c:f>'Macintosh HD:Users:Karine:Desktop:non cond sel:L1:[298K _ Titrage L1 + (La(hfac)3(dig)) dans CD2Cl2 + C6H6.xlsx]Experimental'!$X$23:$X$38</c:f>
              <c:numCache>
                <c:formatCode>General</c:formatCode>
                <c:ptCount val="16"/>
                <c:pt idx="0">
                  <c:v>-0.488521441057015</c:v>
                </c:pt>
                <c:pt idx="1">
                  <c:v>-0.320375263375954</c:v>
                </c:pt>
                <c:pt idx="2">
                  <c:v>-0.173069711417226</c:v>
                </c:pt>
                <c:pt idx="3">
                  <c:v>-0.0174783229757572</c:v>
                </c:pt>
                <c:pt idx="4">
                  <c:v>0.0162968270845191</c:v>
                </c:pt>
                <c:pt idx="5">
                  <c:v>0.0734243522129155</c:v>
                </c:pt>
                <c:pt idx="6">
                  <c:v>0.0925633441672131</c:v>
                </c:pt>
                <c:pt idx="7">
                  <c:v>0.128867697569541</c:v>
                </c:pt>
                <c:pt idx="8">
                  <c:v>0.168041910565697</c:v>
                </c:pt>
                <c:pt idx="9">
                  <c:v>0.204774853842991</c:v>
                </c:pt>
                <c:pt idx="10">
                  <c:v>0.22749101772331</c:v>
                </c:pt>
                <c:pt idx="11">
                  <c:v>0.257336924555241</c:v>
                </c:pt>
                <c:pt idx="12">
                  <c:v>0.315814780550746</c:v>
                </c:pt>
                <c:pt idx="13">
                  <c:v>0.394983364077213</c:v>
                </c:pt>
                <c:pt idx="14">
                  <c:v>0.490228593453143</c:v>
                </c:pt>
                <c:pt idx="15">
                  <c:v>0.56225569413877</c:v>
                </c:pt>
              </c:numCache>
            </c:numRef>
          </c:xVal>
          <c:yVal>
            <c:numRef>
              <c:f>'Macintosh HD:Users:Karine:Desktop:non cond sel:L1:[298K _ Titrage L1 + (La(hfac)3(dig)) dans CD2Cl2 + C6H6.xlsx]Experimental'!$F$23:$F$38</c:f>
              <c:numCache>
                <c:formatCode>General</c:formatCode>
                <c:ptCount val="16"/>
                <c:pt idx="0">
                  <c:v>0.0151958273595378</c:v>
                </c:pt>
                <c:pt idx="1">
                  <c:v>0.0326824127809436</c:v>
                </c:pt>
                <c:pt idx="2">
                  <c:v>0.0650391475340992</c:v>
                </c:pt>
                <c:pt idx="3">
                  <c:v>0.158118591842924</c:v>
                </c:pt>
                <c:pt idx="4">
                  <c:v>0.203447963374142</c:v>
                </c:pt>
                <c:pt idx="5">
                  <c:v>0.262630193281615</c:v>
                </c:pt>
                <c:pt idx="6">
                  <c:v>0.324450171305443</c:v>
                </c:pt>
                <c:pt idx="7">
                  <c:v>0.380122485285688</c:v>
                </c:pt>
                <c:pt idx="8">
                  <c:v>0.435604759248713</c:v>
                </c:pt>
                <c:pt idx="9">
                  <c:v>0.492749208376763</c:v>
                </c:pt>
                <c:pt idx="10">
                  <c:v>0.553350921656733</c:v>
                </c:pt>
                <c:pt idx="11">
                  <c:v>0.607508345349096</c:v>
                </c:pt>
                <c:pt idx="12">
                  <c:v>0.714585181373191</c:v>
                </c:pt>
                <c:pt idx="13">
                  <c:v>0.797482641969221</c:v>
                </c:pt>
                <c:pt idx="14">
                  <c:v>0.821637740784173</c:v>
                </c:pt>
                <c:pt idx="15">
                  <c:v>0.848765300138089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5069992"/>
        <c:axId val="-2075073464"/>
      </c:scatterChart>
      <c:valAx>
        <c:axId val="-2075069992"/>
        <c:scaling>
          <c:orientation val="minMax"/>
          <c:max val="1.5"/>
          <c:min val="-1.0"/>
        </c:scaling>
        <c:delete val="0"/>
        <c:axPos val="b"/>
        <c:numFmt formatCode="#,##0.0" sourceLinked="0"/>
        <c:majorTickMark val="out"/>
        <c:minorTickMark val="out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  <a:latin typeface="Arial"/>
                <a:cs typeface="Arial"/>
              </a:defRPr>
            </a:pPr>
            <a:endParaRPr lang="en-US"/>
          </a:p>
        </c:txPr>
        <c:crossAx val="-2075073464"/>
        <c:crosses val="autoZero"/>
        <c:crossBetween val="midCat"/>
        <c:majorUnit val="1.0"/>
        <c:minorUnit val="0.5"/>
      </c:valAx>
      <c:valAx>
        <c:axId val="-2075073464"/>
        <c:scaling>
          <c:orientation val="minMax"/>
          <c:max val="1.0"/>
        </c:scaling>
        <c:delete val="0"/>
        <c:axPos val="l"/>
        <c:numFmt formatCode="0.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solidFill>
                  <a:srgbClr val="000000"/>
                </a:solidFill>
                <a:latin typeface="Arial"/>
                <a:cs typeface="Arial"/>
              </a:defRPr>
            </a:pPr>
            <a:endParaRPr lang="en-US"/>
          </a:p>
        </c:txPr>
        <c:crossAx val="-2075069992"/>
        <c:crossesAt val="-1.0"/>
        <c:crossBetween val="midCat"/>
        <c:majorUnit val="0.2"/>
        <c:minorUnit val="0.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48242219219472"/>
          <c:y val="0.0280293853249905"/>
          <c:w val="0.884072921394163"/>
          <c:h val="0.888670752183691"/>
        </c:manualLayout>
      </c:layout>
      <c:scatterChart>
        <c:scatterStyle val="lineMarker"/>
        <c:varyColors val="0"/>
        <c:ser>
          <c:idx val="0"/>
          <c:order val="0"/>
          <c:tx>
            <c:v>Binding isotherme</c:v>
          </c:tx>
          <c:spPr>
            <a:ln w="19050" cap="rnd">
              <a:solidFill>
                <a:srgbClr val="FF0000"/>
              </a:solidFill>
              <a:prstDash val="dash"/>
              <a:headEnd type="none"/>
            </a:ln>
            <a:effectLst>
              <a:glow>
                <a:schemeClr val="accent1">
                  <a:alpha val="40000"/>
                </a:schemeClr>
              </a:glow>
            </a:effectLst>
          </c:spPr>
          <c:marker>
            <c:symbol val="none"/>
          </c:marker>
          <c:xVal>
            <c:numRef>
              <c:f>'Macintosh HD:Users:Karine:Desktop:Cond sel:L1:[298 K _ Titrage L1 + (La(hfac)3(dig)) dans CD2Cl2 + NBu4PF6 conditionnel.xlsx]Conditional avec sol'!$S$20:$S$45</c:f>
              <c:numCache>
                <c:formatCode>General</c:formatCode>
                <c:ptCount val="26"/>
                <c:pt idx="0">
                  <c:v>-4.23584699770317</c:v>
                </c:pt>
                <c:pt idx="1">
                  <c:v>-3.778749920641519</c:v>
                </c:pt>
                <c:pt idx="2">
                  <c:v>-3.61428369447411</c:v>
                </c:pt>
                <c:pt idx="3">
                  <c:v>-3.347323682450726</c:v>
                </c:pt>
                <c:pt idx="4">
                  <c:v>-3.21416779383174</c:v>
                </c:pt>
                <c:pt idx="5">
                  <c:v>-3.132063179455307</c:v>
                </c:pt>
                <c:pt idx="6">
                  <c:v>-2.991175157388608</c:v>
                </c:pt>
                <c:pt idx="7">
                  <c:v>-2.928552975449975</c:v>
                </c:pt>
                <c:pt idx="8">
                  <c:v>-2.847444970668024</c:v>
                </c:pt>
                <c:pt idx="9">
                  <c:v>-2.790431383416247</c:v>
                </c:pt>
                <c:pt idx="10">
                  <c:v>-2.746187371981776</c:v>
                </c:pt>
                <c:pt idx="11">
                  <c:v>-2.709453661142962</c:v>
                </c:pt>
                <c:pt idx="12">
                  <c:v>-2.693116566956083</c:v>
                </c:pt>
                <c:pt idx="13">
                  <c:v>-2.587357514554278</c:v>
                </c:pt>
                <c:pt idx="14">
                  <c:v>-2.508854882595193</c:v>
                </c:pt>
                <c:pt idx="15">
                  <c:v>-2.360319251334784</c:v>
                </c:pt>
                <c:pt idx="16">
                  <c:v>-2.22134336289647</c:v>
                </c:pt>
                <c:pt idx="17">
                  <c:v>-2.112497340868576</c:v>
                </c:pt>
                <c:pt idx="18">
                  <c:v>-2.065668154328538</c:v>
                </c:pt>
                <c:pt idx="19">
                  <c:v>-2.024762932164743</c:v>
                </c:pt>
                <c:pt idx="20">
                  <c:v>-1.956216175001548</c:v>
                </c:pt>
                <c:pt idx="21">
                  <c:v>-1.893735105813444</c:v>
                </c:pt>
                <c:pt idx="22">
                  <c:v>-1.843130172255634</c:v>
                </c:pt>
                <c:pt idx="23">
                  <c:v>-1.74957187922347</c:v>
                </c:pt>
                <c:pt idx="24">
                  <c:v>-1.655856266693264</c:v>
                </c:pt>
                <c:pt idx="25">
                  <c:v>-1.587423758146828</c:v>
                </c:pt>
              </c:numCache>
            </c:numRef>
          </c:xVal>
          <c:yVal>
            <c:numRef>
              <c:f>'Macintosh HD:Users:Karine:Desktop:Cond sel:L1:[298 K _ Titrage L1 + (La(hfac)3(dig)) dans CD2Cl2 + NBu4PF6 conditionnel.xlsx]Conditional avec sol'!$P$20:$P$45</c:f>
              <c:numCache>
                <c:formatCode>General</c:formatCode>
                <c:ptCount val="26"/>
                <c:pt idx="0">
                  <c:v>0.00839750923938028</c:v>
                </c:pt>
                <c:pt idx="1">
                  <c:v>0.0235572465723809</c:v>
                </c:pt>
                <c:pt idx="2">
                  <c:v>0.0348943595263563</c:v>
                </c:pt>
                <c:pt idx="3">
                  <c:v>0.0651038484529253</c:v>
                </c:pt>
                <c:pt idx="4">
                  <c:v>0.0901944520353473</c:v>
                </c:pt>
                <c:pt idx="5">
                  <c:v>0.111883906410953</c:v>
                </c:pt>
                <c:pt idx="6">
                  <c:v>0.156596330311748</c:v>
                </c:pt>
                <c:pt idx="7">
                  <c:v>0.188893304740116</c:v>
                </c:pt>
                <c:pt idx="8">
                  <c:v>0.23046506488739</c:v>
                </c:pt>
                <c:pt idx="9">
                  <c:v>0.267983983066846</c:v>
                </c:pt>
                <c:pt idx="10">
                  <c:v>0.30330308790425</c:v>
                </c:pt>
                <c:pt idx="11">
                  <c:v>0.337268518233752</c:v>
                </c:pt>
                <c:pt idx="12">
                  <c:v>0.36491402915045</c:v>
                </c:pt>
                <c:pt idx="13">
                  <c:v>0.447885462324311</c:v>
                </c:pt>
                <c:pt idx="14">
                  <c:v>0.519061117593673</c:v>
                </c:pt>
                <c:pt idx="15">
                  <c:v>0.639233707949705</c:v>
                </c:pt>
                <c:pt idx="16">
                  <c:v>0.723403612084591</c:v>
                </c:pt>
                <c:pt idx="17">
                  <c:v>0.777937098502531</c:v>
                </c:pt>
                <c:pt idx="18">
                  <c:v>0.79779031804077</c:v>
                </c:pt>
                <c:pt idx="19">
                  <c:v>0.814472263092445</c:v>
                </c:pt>
                <c:pt idx="20">
                  <c:v>0.841117030821426</c:v>
                </c:pt>
                <c:pt idx="21">
                  <c:v>0.859321049895443</c:v>
                </c:pt>
                <c:pt idx="22">
                  <c:v>0.873959417290568</c:v>
                </c:pt>
                <c:pt idx="23">
                  <c:v>0.893664767209586</c:v>
                </c:pt>
                <c:pt idx="24">
                  <c:v>0.909412993436392</c:v>
                </c:pt>
                <c:pt idx="25">
                  <c:v>0.92007496026203</c:v>
                </c:pt>
              </c:numCache>
            </c:numRef>
          </c:yVal>
          <c:smooth val="1"/>
        </c:ser>
        <c:ser>
          <c:idx val="1"/>
          <c:order val="1"/>
          <c:tx>
            <c:v>Experimental</c:v>
          </c:tx>
          <c:spPr>
            <a:ln>
              <a:noFill/>
            </a:ln>
          </c:spPr>
          <c:marker>
            <c:symbol val="diamond"/>
            <c:size val="4"/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'Macintosh HD:Users:Karine:Desktop:Cond sel:L1:[298 K _ Titrage L1 + (La(hfac)3(dig)) dans CD2Cl2 + NBu4PF6 conditionnel.xlsx]Experimental'!$H$23:$H$42</c:f>
                <c:numCache>
                  <c:formatCode>General</c:formatCode>
                  <c:ptCount val="20"/>
                  <c:pt idx="0">
                    <c:v>0.000156276730470954</c:v>
                  </c:pt>
                  <c:pt idx="1">
                    <c:v>0.000536429246065575</c:v>
                  </c:pt>
                  <c:pt idx="2">
                    <c:v>0.00113909823638691</c:v>
                  </c:pt>
                  <c:pt idx="3">
                    <c:v>0.00182894698888281</c:v>
                  </c:pt>
                  <c:pt idx="4">
                    <c:v>0.000326234025463177</c:v>
                  </c:pt>
                  <c:pt idx="5">
                    <c:v>0.000633343837943821</c:v>
                  </c:pt>
                  <c:pt idx="6">
                    <c:v>0.00120660564345892</c:v>
                  </c:pt>
                  <c:pt idx="7">
                    <c:v>0.00182907924068413</c:v>
                  </c:pt>
                  <c:pt idx="8">
                    <c:v>0.00268556242912806</c:v>
                  </c:pt>
                  <c:pt idx="9">
                    <c:v>0.00380448023443021</c:v>
                  </c:pt>
                  <c:pt idx="10">
                    <c:v>0.00522128952853336</c:v>
                  </c:pt>
                  <c:pt idx="11">
                    <c:v>0.00731442339122781</c:v>
                  </c:pt>
                  <c:pt idx="12">
                    <c:v>0.0106442899016586</c:v>
                  </c:pt>
                  <c:pt idx="13">
                    <c:v>0.0154391191528807</c:v>
                  </c:pt>
                  <c:pt idx="14">
                    <c:v>0.0274580496956029</c:v>
                  </c:pt>
                  <c:pt idx="15">
                    <c:v>0.0383434625949159</c:v>
                  </c:pt>
                  <c:pt idx="16">
                    <c:v>0.0499584927340555</c:v>
                  </c:pt>
                  <c:pt idx="17">
                    <c:v>0.0553330725363833</c:v>
                  </c:pt>
                  <c:pt idx="18">
                    <c:v>0.062079380967239</c:v>
                  </c:pt>
                  <c:pt idx="19">
                    <c:v>0.0818687116593852</c:v>
                  </c:pt>
                </c:numCache>
              </c:numRef>
            </c:plus>
            <c:minus>
              <c:numRef>
                <c:f>'Macintosh HD:Users:Karine:Desktop:Cond sel:L1:[298 K _ Titrage L1 + (La(hfac)3(dig)) dans CD2Cl2 + NBu4PF6 conditionnel.xlsx]Experimental'!$H$23:$H$42</c:f>
                <c:numCache>
                  <c:formatCode>General</c:formatCode>
                  <c:ptCount val="20"/>
                  <c:pt idx="0">
                    <c:v>0.000156276730470954</c:v>
                  </c:pt>
                  <c:pt idx="1">
                    <c:v>0.000536429246065575</c:v>
                  </c:pt>
                  <c:pt idx="2">
                    <c:v>0.00113909823638691</c:v>
                  </c:pt>
                  <c:pt idx="3">
                    <c:v>0.00182894698888281</c:v>
                  </c:pt>
                  <c:pt idx="4">
                    <c:v>0.000326234025463177</c:v>
                  </c:pt>
                  <c:pt idx="5">
                    <c:v>0.000633343837943821</c:v>
                  </c:pt>
                  <c:pt idx="6">
                    <c:v>0.00120660564345892</c:v>
                  </c:pt>
                  <c:pt idx="7">
                    <c:v>0.00182907924068413</c:v>
                  </c:pt>
                  <c:pt idx="8">
                    <c:v>0.00268556242912806</c:v>
                  </c:pt>
                  <c:pt idx="9">
                    <c:v>0.00380448023443021</c:v>
                  </c:pt>
                  <c:pt idx="10">
                    <c:v>0.00522128952853336</c:v>
                  </c:pt>
                  <c:pt idx="11">
                    <c:v>0.00731442339122781</c:v>
                  </c:pt>
                  <c:pt idx="12">
                    <c:v>0.0106442899016586</c:v>
                  </c:pt>
                  <c:pt idx="13">
                    <c:v>0.0154391191528807</c:v>
                  </c:pt>
                  <c:pt idx="14">
                    <c:v>0.0274580496956029</c:v>
                  </c:pt>
                  <c:pt idx="15">
                    <c:v>0.0383434625949159</c:v>
                  </c:pt>
                  <c:pt idx="16">
                    <c:v>0.0499584927340555</c:v>
                  </c:pt>
                  <c:pt idx="17">
                    <c:v>0.0553330725363833</c:v>
                  </c:pt>
                  <c:pt idx="18">
                    <c:v>0.062079380967239</c:v>
                  </c:pt>
                  <c:pt idx="19">
                    <c:v>0.0818687116593852</c:v>
                  </c:pt>
                </c:numCache>
              </c:numRef>
            </c:minus>
          </c:errBars>
          <c:errBars>
            <c:errDir val="x"/>
            <c:errBarType val="both"/>
            <c:errValType val="cust"/>
            <c:noEndCap val="0"/>
            <c:plus>
              <c:numRef>
                <c:f>'Macintosh HD:Users:Karine:Desktop:Cond sel:L1:[298 K _ Titrage L1 + (La(hfac)3(dig)) dans CD2Cl2 + NBu4PF6 conditionnel.xlsx]Experimental'!$I$23:$I$42</c:f>
                <c:numCache>
                  <c:formatCode>General</c:formatCode>
                  <c:ptCount val="20"/>
                  <c:pt idx="0">
                    <c:v>0.0074048227028736</c:v>
                  </c:pt>
                  <c:pt idx="1">
                    <c:v>0.0131402895364147</c:v>
                  </c:pt>
                  <c:pt idx="2">
                    <c:v>0.0145620337976061</c:v>
                  </c:pt>
                  <c:pt idx="3">
                    <c:v>0.0165919963401</c:v>
                  </c:pt>
                  <c:pt idx="4">
                    <c:v>0.0103690116523917</c:v>
                  </c:pt>
                  <c:pt idx="5">
                    <c:v>0.0104650280282203</c:v>
                  </c:pt>
                  <c:pt idx="6">
                    <c:v>0.0119267688203332</c:v>
                  </c:pt>
                  <c:pt idx="7">
                    <c:v>0.0123622503682145</c:v>
                  </c:pt>
                  <c:pt idx="8">
                    <c:v>0.0133159326026884</c:v>
                  </c:pt>
                  <c:pt idx="9">
                    <c:v>0.0146448124515723</c:v>
                  </c:pt>
                  <c:pt idx="10">
                    <c:v>0.0163173403245377</c:v>
                  </c:pt>
                  <c:pt idx="11">
                    <c:v>0.0195251485761666</c:v>
                  </c:pt>
                  <c:pt idx="12">
                    <c:v>0.020513957381324</c:v>
                  </c:pt>
                  <c:pt idx="13">
                    <c:v>0.0230789686041932</c:v>
                  </c:pt>
                  <c:pt idx="14">
                    <c:v>0.0267798074129081</c:v>
                  </c:pt>
                  <c:pt idx="15">
                    <c:v>0.0260847781541006</c:v>
                  </c:pt>
                  <c:pt idx="16">
                    <c:v>0.0255954015591857</c:v>
                  </c:pt>
                  <c:pt idx="17">
                    <c:v>0.0251030363147672</c:v>
                  </c:pt>
                  <c:pt idx="18">
                    <c:v>0.0252476138178377</c:v>
                  </c:pt>
                  <c:pt idx="19">
                    <c:v>0.0275100880283921</c:v>
                  </c:pt>
                </c:numCache>
              </c:numRef>
            </c:plus>
            <c:minus>
              <c:numRef>
                <c:f>'Macintosh HD:Users:Karine:Desktop:Cond sel:L1:[298 K _ Titrage L1 + (La(hfac)3(dig)) dans CD2Cl2 + NBu4PF6 conditionnel.xlsx]Experimental'!$I$23:$I$42</c:f>
                <c:numCache>
                  <c:formatCode>General</c:formatCode>
                  <c:ptCount val="20"/>
                  <c:pt idx="0">
                    <c:v>0.0074048227028736</c:v>
                  </c:pt>
                  <c:pt idx="1">
                    <c:v>0.0131402895364147</c:v>
                  </c:pt>
                  <c:pt idx="2">
                    <c:v>0.0145620337976061</c:v>
                  </c:pt>
                  <c:pt idx="3">
                    <c:v>0.0165919963401</c:v>
                  </c:pt>
                  <c:pt idx="4">
                    <c:v>0.0103690116523917</c:v>
                  </c:pt>
                  <c:pt idx="5">
                    <c:v>0.0104650280282203</c:v>
                  </c:pt>
                  <c:pt idx="6">
                    <c:v>0.0119267688203332</c:v>
                  </c:pt>
                  <c:pt idx="7">
                    <c:v>0.0123622503682145</c:v>
                  </c:pt>
                  <c:pt idx="8">
                    <c:v>0.0133159326026884</c:v>
                  </c:pt>
                  <c:pt idx="9">
                    <c:v>0.0146448124515723</c:v>
                  </c:pt>
                  <c:pt idx="10">
                    <c:v>0.0163173403245377</c:v>
                  </c:pt>
                  <c:pt idx="11">
                    <c:v>0.0195251485761666</c:v>
                  </c:pt>
                  <c:pt idx="12">
                    <c:v>0.020513957381324</c:v>
                  </c:pt>
                  <c:pt idx="13">
                    <c:v>0.0230789686041932</c:v>
                  </c:pt>
                  <c:pt idx="14">
                    <c:v>0.0267798074129081</c:v>
                  </c:pt>
                  <c:pt idx="15">
                    <c:v>0.0260847781541006</c:v>
                  </c:pt>
                  <c:pt idx="16">
                    <c:v>0.0255954015591857</c:v>
                  </c:pt>
                  <c:pt idx="17">
                    <c:v>0.0251030363147672</c:v>
                  </c:pt>
                  <c:pt idx="18">
                    <c:v>0.0252476138178377</c:v>
                  </c:pt>
                  <c:pt idx="19">
                    <c:v>0.0275100880283921</c:v>
                  </c:pt>
                </c:numCache>
              </c:numRef>
            </c:minus>
          </c:errBars>
          <c:xVal>
            <c:numRef>
              <c:f>'Macintosh HD:Users:Karine:Desktop:Cond sel:L1:[298 K _ Titrage L1 + (La(hfac)3(dig)) dans CD2Cl2 + NBu4PF6 conditionnel.xlsx]Experimental'!$V$23:$V$44</c:f>
              <c:numCache>
                <c:formatCode>General</c:formatCode>
                <c:ptCount val="22"/>
                <c:pt idx="0">
                  <c:v>-3.778749920641519</c:v>
                </c:pt>
                <c:pt idx="1">
                  <c:v>-3.61428369447411</c:v>
                </c:pt>
                <c:pt idx="2">
                  <c:v>-3.347323682450726</c:v>
                </c:pt>
                <c:pt idx="3">
                  <c:v>-3.21416779383174</c:v>
                </c:pt>
                <c:pt idx="4">
                  <c:v>-3.132063179455307</c:v>
                </c:pt>
                <c:pt idx="5">
                  <c:v>-2.991175157388608</c:v>
                </c:pt>
                <c:pt idx="6">
                  <c:v>-2.928552975449975</c:v>
                </c:pt>
                <c:pt idx="7">
                  <c:v>-2.847444970668024</c:v>
                </c:pt>
                <c:pt idx="8">
                  <c:v>-2.790431383416247</c:v>
                </c:pt>
                <c:pt idx="9">
                  <c:v>-2.746187371981776</c:v>
                </c:pt>
                <c:pt idx="10">
                  <c:v>-2.709453661142962</c:v>
                </c:pt>
                <c:pt idx="11">
                  <c:v>-2.693116566956083</c:v>
                </c:pt>
                <c:pt idx="12">
                  <c:v>-2.587357514554278</c:v>
                </c:pt>
                <c:pt idx="13">
                  <c:v>-2.508854882595193</c:v>
                </c:pt>
                <c:pt idx="14">
                  <c:v>-2.360319251334784</c:v>
                </c:pt>
                <c:pt idx="15">
                  <c:v>-2.22134336289647</c:v>
                </c:pt>
                <c:pt idx="16">
                  <c:v>-2.112497340868576</c:v>
                </c:pt>
                <c:pt idx="17">
                  <c:v>-2.065668154328538</c:v>
                </c:pt>
                <c:pt idx="18">
                  <c:v>-2.024762932164743</c:v>
                </c:pt>
                <c:pt idx="19">
                  <c:v>-1.956216175001548</c:v>
                </c:pt>
                <c:pt idx="20">
                  <c:v>-1.893735105813444</c:v>
                </c:pt>
                <c:pt idx="21">
                  <c:v>-1.843130172255634</c:v>
                </c:pt>
              </c:numCache>
            </c:numRef>
          </c:xVal>
          <c:yVal>
            <c:numRef>
              <c:f>'Macintosh HD:Users:Karine:Desktop:Cond sel:L1:[298 K _ Titrage L1 + (La(hfac)3(dig)) dans CD2Cl2 + NBu4PF6 conditionnel.xlsx]Experimental'!$F$23:$F$44</c:f>
              <c:numCache>
                <c:formatCode>General</c:formatCode>
                <c:ptCount val="22"/>
                <c:pt idx="0">
                  <c:v>0.00554050141492986</c:v>
                </c:pt>
                <c:pt idx="1">
                  <c:v>0.0191462704711408</c:v>
                </c:pt>
                <c:pt idx="2">
                  <c:v>0.0410908799597157</c:v>
                </c:pt>
                <c:pt idx="3">
                  <c:v>0.0667772207982064</c:v>
                </c:pt>
                <c:pt idx="4">
                  <c:v>0.095328610520679</c:v>
                </c:pt>
                <c:pt idx="5">
                  <c:v>0.131766772071216</c:v>
                </c:pt>
                <c:pt idx="6">
                  <c:v>0.179752957348738</c:v>
                </c:pt>
                <c:pt idx="7">
                  <c:v>0.218951737061232</c:v>
                </c:pt>
                <c:pt idx="8">
                  <c:v>0.261849874382183</c:v>
                </c:pt>
                <c:pt idx="9">
                  <c:v>0.306853508502386</c:v>
                </c:pt>
                <c:pt idx="10">
                  <c:v>0.353007892820771</c:v>
                </c:pt>
                <c:pt idx="11">
                  <c:v>0.407534775731009</c:v>
                </c:pt>
                <c:pt idx="12">
                  <c:v>0.473949586076721</c:v>
                </c:pt>
                <c:pt idx="13">
                  <c:v>0.543932830949979</c:v>
                </c:pt>
                <c:pt idx="14">
                  <c:v>0.653550901283714</c:v>
                </c:pt>
                <c:pt idx="15">
                  <c:v>0.713496359929388</c:v>
                </c:pt>
                <c:pt idx="16">
                  <c:v>0.757274474476193</c:v>
                </c:pt>
                <c:pt idx="17">
                  <c:v>0.773112815127113</c:v>
                </c:pt>
                <c:pt idx="18">
                  <c:v>0.790176001473715</c:v>
                </c:pt>
                <c:pt idx="19">
                  <c:v>0.827729908496344</c:v>
                </c:pt>
                <c:pt idx="20">
                  <c:v>0.844991273743745</c:v>
                </c:pt>
                <c:pt idx="21">
                  <c:v>0.8701201848431</c:v>
                </c:pt>
              </c:numCache>
            </c:numRef>
          </c:yVal>
          <c:smooth val="0"/>
        </c:ser>
        <c:ser>
          <c:idx val="2"/>
          <c:order val="2"/>
          <c:tx>
            <c:v>Binding isotherm simple</c:v>
          </c:tx>
          <c:spPr>
            <a:ln w="19050" cmpd="sng">
              <a:solidFill>
                <a:srgbClr val="008A3E"/>
              </a:solidFill>
              <a:prstDash val="dash"/>
            </a:ln>
          </c:spPr>
          <c:marker>
            <c:symbol val="none"/>
          </c:marker>
          <c:xVal>
            <c:numRef>
              <c:f>'Macintosh HD:Users:Karine:Desktop:Cond sel:L1:[298 K _ Titrage L1 + (La(hfac)3(dig)) dans CD2Cl2 + NBu4PF6 conditionnel.xlsx]Conditional simple'!$Q$23:$Q$51</c:f>
              <c:numCache>
                <c:formatCode>General</c:formatCode>
                <c:ptCount val="29"/>
                <c:pt idx="0">
                  <c:v>-4.091223839564881</c:v>
                </c:pt>
                <c:pt idx="1">
                  <c:v>-3.977028032895998</c:v>
                </c:pt>
                <c:pt idx="2">
                  <c:v>-3.778749920641519</c:v>
                </c:pt>
                <c:pt idx="3">
                  <c:v>-3.61428369447411</c:v>
                </c:pt>
                <c:pt idx="4">
                  <c:v>-3.347323682450726</c:v>
                </c:pt>
                <c:pt idx="5">
                  <c:v>-3.21416779383174</c:v>
                </c:pt>
                <c:pt idx="6">
                  <c:v>-3.132063179455307</c:v>
                </c:pt>
                <c:pt idx="7">
                  <c:v>-2.991175157388608</c:v>
                </c:pt>
                <c:pt idx="8">
                  <c:v>-2.928552975449975</c:v>
                </c:pt>
                <c:pt idx="9">
                  <c:v>-2.847444970668024</c:v>
                </c:pt>
                <c:pt idx="10">
                  <c:v>-2.790431383416247</c:v>
                </c:pt>
                <c:pt idx="11">
                  <c:v>-2.746187371981776</c:v>
                </c:pt>
                <c:pt idx="12">
                  <c:v>-2.709453661142962</c:v>
                </c:pt>
                <c:pt idx="13">
                  <c:v>-2.693116566956083</c:v>
                </c:pt>
                <c:pt idx="14">
                  <c:v>-2.587357514554278</c:v>
                </c:pt>
                <c:pt idx="15">
                  <c:v>-2.508854882595193</c:v>
                </c:pt>
                <c:pt idx="16">
                  <c:v>-2.360319251334784</c:v>
                </c:pt>
                <c:pt idx="17">
                  <c:v>-2.22134336289647</c:v>
                </c:pt>
                <c:pt idx="18">
                  <c:v>-2.112497340868576</c:v>
                </c:pt>
                <c:pt idx="19">
                  <c:v>-2.065668154328538</c:v>
                </c:pt>
                <c:pt idx="20">
                  <c:v>-2.024762932164743</c:v>
                </c:pt>
                <c:pt idx="21">
                  <c:v>-1.956216175001548</c:v>
                </c:pt>
                <c:pt idx="22">
                  <c:v>-1.893735105813444</c:v>
                </c:pt>
                <c:pt idx="23">
                  <c:v>-1.843130172255634</c:v>
                </c:pt>
                <c:pt idx="24">
                  <c:v>-1.811581050220283</c:v>
                </c:pt>
                <c:pt idx="25">
                  <c:v>-1.731651675257893</c:v>
                </c:pt>
                <c:pt idx="26">
                  <c:v>-1.628897321851763</c:v>
                </c:pt>
                <c:pt idx="27">
                  <c:v>-1.502068731785793</c:v>
                </c:pt>
                <c:pt idx="28">
                  <c:v>-1.27451920073426</c:v>
                </c:pt>
              </c:numCache>
            </c:numRef>
          </c:xVal>
          <c:yVal>
            <c:numRef>
              <c:f>'Macintosh HD:Users:Karine:Desktop:Cond sel:L1:[298 K _ Titrage L1 + (La(hfac)3(dig)) dans CD2Cl2 + NBu4PF6 conditionnel.xlsx]Conditional simple'!$T$23:$T$51</c:f>
              <c:numCache>
                <c:formatCode>General</c:formatCode>
                <c:ptCount val="29"/>
                <c:pt idx="0">
                  <c:v>0.0240864866709927</c:v>
                </c:pt>
                <c:pt idx="1">
                  <c:v>0.0311053081913234</c:v>
                </c:pt>
                <c:pt idx="2">
                  <c:v>0.0482353690916344</c:v>
                </c:pt>
                <c:pt idx="3">
                  <c:v>0.0689117260206281</c:v>
                </c:pt>
                <c:pt idx="4">
                  <c:v>0.120380740952768</c:v>
                </c:pt>
                <c:pt idx="5">
                  <c:v>0.156800825225968</c:v>
                </c:pt>
                <c:pt idx="6">
                  <c:v>0.183445810175952</c:v>
                </c:pt>
                <c:pt idx="7">
                  <c:v>0.237077871461523</c:v>
                </c:pt>
                <c:pt idx="8">
                  <c:v>0.264137320130039</c:v>
                </c:pt>
                <c:pt idx="9">
                  <c:v>0.301994890958719</c:v>
                </c:pt>
                <c:pt idx="10">
                  <c:v>0.330364335817539</c:v>
                </c:pt>
                <c:pt idx="11">
                  <c:v>0.353277807905482</c:v>
                </c:pt>
                <c:pt idx="12">
                  <c:v>0.372833623041453</c:v>
                </c:pt>
                <c:pt idx="13">
                  <c:v>0.381670918983054</c:v>
                </c:pt>
                <c:pt idx="14">
                  <c:v>0.440546891789114</c:v>
                </c:pt>
                <c:pt idx="15">
                  <c:v>0.48545814397551</c:v>
                </c:pt>
                <c:pt idx="16">
                  <c:v>0.570485462194376</c:v>
                </c:pt>
                <c:pt idx="17">
                  <c:v>0.646533410012609</c:v>
                </c:pt>
                <c:pt idx="18">
                  <c:v>0.701502547818936</c:v>
                </c:pt>
                <c:pt idx="19">
                  <c:v>0.723580331132877</c:v>
                </c:pt>
                <c:pt idx="20">
                  <c:v>0.74201711735494</c:v>
                </c:pt>
                <c:pt idx="21">
                  <c:v>0.771061339107582</c:v>
                </c:pt>
                <c:pt idx="22">
                  <c:v>0.795464032925111</c:v>
                </c:pt>
                <c:pt idx="23">
                  <c:v>0.81377131229104</c:v>
                </c:pt>
                <c:pt idx="24">
                  <c:v>0.824530442762874</c:v>
                </c:pt>
                <c:pt idx="25">
                  <c:v>0.849590473445149</c:v>
                </c:pt>
                <c:pt idx="26">
                  <c:v>0.877395413564803</c:v>
                </c:pt>
                <c:pt idx="27">
                  <c:v>0.905511936894617</c:v>
                </c:pt>
                <c:pt idx="28">
                  <c:v>0.941803920345685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1506024"/>
        <c:axId val="-2071502632"/>
      </c:scatterChart>
      <c:valAx>
        <c:axId val="-2071506024"/>
        <c:scaling>
          <c:orientation val="minMax"/>
          <c:max val="0.0"/>
        </c:scaling>
        <c:delete val="0"/>
        <c:axPos val="b"/>
        <c:numFmt formatCode="#,##0.0" sourceLinked="0"/>
        <c:majorTickMark val="out"/>
        <c:minorTickMark val="out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71502632"/>
        <c:crosses val="autoZero"/>
        <c:crossBetween val="midCat"/>
        <c:majorUnit val="1.0"/>
        <c:minorUnit val="0.5"/>
      </c:valAx>
      <c:valAx>
        <c:axId val="-2071502632"/>
        <c:scaling>
          <c:orientation val="minMax"/>
          <c:max val="1.0"/>
          <c:min val="0.0"/>
        </c:scaling>
        <c:delete val="0"/>
        <c:axPos val="l"/>
        <c:numFmt formatCode="0.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71506024"/>
        <c:crossesAt val="-5.0"/>
        <c:crossBetween val="midCat"/>
        <c:majorUnit val="0.2"/>
        <c:minorUnit val="0.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48242219219472"/>
          <c:y val="0.0280293853249905"/>
          <c:w val="0.886549711153893"/>
          <c:h val="0.888670752183691"/>
        </c:manualLayout>
      </c:layout>
      <c:scatterChart>
        <c:scatterStyle val="lineMarker"/>
        <c:varyColors val="0"/>
        <c:ser>
          <c:idx val="0"/>
          <c:order val="0"/>
          <c:tx>
            <c:v>Binding isotherme</c:v>
          </c:tx>
          <c:spPr>
            <a:ln w="19050" cap="rnd">
              <a:solidFill>
                <a:srgbClr val="FF0000"/>
              </a:solidFill>
              <a:prstDash val="dash"/>
              <a:headEnd type="none"/>
            </a:ln>
            <a:effectLst>
              <a:glow>
                <a:schemeClr val="accent1">
                  <a:alpha val="40000"/>
                </a:schemeClr>
              </a:glow>
            </a:effectLst>
          </c:spPr>
          <c:marker>
            <c:symbol val="none"/>
          </c:marker>
          <c:xVal>
            <c:numRef>
              <c:f>'Conditional avec sol'!$S$20:$S$36</c:f>
              <c:numCache>
                <c:formatCode>0.000E+00</c:formatCode>
                <c:ptCount val="17"/>
                <c:pt idx="0">
                  <c:v>-4.25225594130484</c:v>
                </c:pt>
                <c:pt idx="1">
                  <c:v>-3.732544899840839</c:v>
                </c:pt>
                <c:pt idx="2">
                  <c:v>-3.490072723279052</c:v>
                </c:pt>
                <c:pt idx="3">
                  <c:v>-3.298567720219122</c:v>
                </c:pt>
                <c:pt idx="4">
                  <c:v>-3.183133700106436</c:v>
                </c:pt>
                <c:pt idx="5">
                  <c:v>-3.071099720686603</c:v>
                </c:pt>
                <c:pt idx="6">
                  <c:v>-3.005226894610983</c:v>
                </c:pt>
                <c:pt idx="7">
                  <c:v>-2.924647644307885</c:v>
                </c:pt>
                <c:pt idx="8">
                  <c:v>-2.866893714598408</c:v>
                </c:pt>
                <c:pt idx="9">
                  <c:v>-2.843111116951531</c:v>
                </c:pt>
                <c:pt idx="10">
                  <c:v>-2.815089165399256</c:v>
                </c:pt>
                <c:pt idx="11">
                  <c:v>-2.782620321768184</c:v>
                </c:pt>
                <c:pt idx="12">
                  <c:v>-2.72856049636347</c:v>
                </c:pt>
                <c:pt idx="13">
                  <c:v>-2.525573404546285</c:v>
                </c:pt>
                <c:pt idx="14">
                  <c:v>-2.250231768182687</c:v>
                </c:pt>
                <c:pt idx="15">
                  <c:v>-2.017272627846305</c:v>
                </c:pt>
                <c:pt idx="16">
                  <c:v>-1.849989434822672</c:v>
                </c:pt>
              </c:numCache>
            </c:numRef>
          </c:xVal>
          <c:yVal>
            <c:numRef>
              <c:f>'Conditional avec sol'!$P$20:$P$36</c:f>
              <c:numCache>
                <c:formatCode>0.000</c:formatCode>
                <c:ptCount val="17"/>
                <c:pt idx="0">
                  <c:v>0.00859336393201188</c:v>
                </c:pt>
                <c:pt idx="1">
                  <c:v>0.0284520796420777</c:v>
                </c:pt>
                <c:pt idx="2">
                  <c:v>0.0516222485780227</c:v>
                </c:pt>
                <c:pt idx="3">
                  <c:v>0.0915353909226172</c:v>
                </c:pt>
                <c:pt idx="4">
                  <c:v>0.135492046992432</c:v>
                </c:pt>
                <c:pt idx="5">
                  <c:v>0.190597194000194</c:v>
                </c:pt>
                <c:pt idx="6">
                  <c:v>0.250153526447055</c:v>
                </c:pt>
                <c:pt idx="7">
                  <c:v>0.331838292225488</c:v>
                </c:pt>
                <c:pt idx="8">
                  <c:v>0.390438674490647</c:v>
                </c:pt>
                <c:pt idx="9">
                  <c:v>0.453635840567749</c:v>
                </c:pt>
                <c:pt idx="10">
                  <c:v>0.517263475859807</c:v>
                </c:pt>
                <c:pt idx="11">
                  <c:v>0.57900941898351</c:v>
                </c:pt>
                <c:pt idx="12">
                  <c:v>0.648610035367904</c:v>
                </c:pt>
                <c:pt idx="13">
                  <c:v>0.785574193820824</c:v>
                </c:pt>
                <c:pt idx="14">
                  <c:v>0.89902405044301</c:v>
                </c:pt>
                <c:pt idx="15">
                  <c:v>0.949700398559529</c:v>
                </c:pt>
                <c:pt idx="16">
                  <c:v>0.974858390209201</c:v>
                </c:pt>
              </c:numCache>
            </c:numRef>
          </c:yVal>
          <c:smooth val="1"/>
        </c:ser>
        <c:ser>
          <c:idx val="1"/>
          <c:order val="1"/>
          <c:tx>
            <c:v>Experimental</c:v>
          </c:tx>
          <c:spPr>
            <a:ln>
              <a:noFill/>
            </a:ln>
          </c:spPr>
          <c:marker>
            <c:symbol val="diamond"/>
            <c:size val="4"/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Experimental!$H$23:$H$36</c:f>
                <c:numCache>
                  <c:formatCode>General</c:formatCode>
                  <c:ptCount val="14"/>
                  <c:pt idx="0">
                    <c:v>0.000505264634677658</c:v>
                  </c:pt>
                  <c:pt idx="1">
                    <c:v>0.00101049836711368</c:v>
                  </c:pt>
                  <c:pt idx="2">
                    <c:v>0.00243412113837389</c:v>
                  </c:pt>
                  <c:pt idx="3">
                    <c:v>0.00385781249052035</c:v>
                  </c:pt>
                  <c:pt idx="4">
                    <c:v>0.00143916852659332</c:v>
                  </c:pt>
                  <c:pt idx="5">
                    <c:v>0.00265724953498312</c:v>
                  </c:pt>
                  <c:pt idx="6">
                    <c:v>0.00457661804972666</c:v>
                  </c:pt>
                  <c:pt idx="7">
                    <c:v>0.00605054824519374</c:v>
                  </c:pt>
                  <c:pt idx="8">
                    <c:v>0.00925389266408861</c:v>
                  </c:pt>
                  <c:pt idx="9">
                    <c:v>0.0134651704891562</c:v>
                  </c:pt>
                  <c:pt idx="10">
                    <c:v>0.0189696955684228</c:v>
                  </c:pt>
                  <c:pt idx="11">
                    <c:v>0.0269798737203608</c:v>
                  </c:pt>
                  <c:pt idx="12">
                    <c:v>0.043712972418016</c:v>
                  </c:pt>
                  <c:pt idx="13">
                    <c:v>0.0972394730836433</c:v>
                  </c:pt>
                </c:numCache>
              </c:numRef>
            </c:plus>
            <c:minus>
              <c:numRef>
                <c:f>Experimental!$H$23:$H$36</c:f>
                <c:numCache>
                  <c:formatCode>General</c:formatCode>
                  <c:ptCount val="14"/>
                  <c:pt idx="0">
                    <c:v>0.000505264634677658</c:v>
                  </c:pt>
                  <c:pt idx="1">
                    <c:v>0.00101049836711368</c:v>
                  </c:pt>
                  <c:pt idx="2">
                    <c:v>0.00243412113837389</c:v>
                  </c:pt>
                  <c:pt idx="3">
                    <c:v>0.00385781249052035</c:v>
                  </c:pt>
                  <c:pt idx="4">
                    <c:v>0.00143916852659332</c:v>
                  </c:pt>
                  <c:pt idx="5">
                    <c:v>0.00265724953498312</c:v>
                  </c:pt>
                  <c:pt idx="6">
                    <c:v>0.00457661804972666</c:v>
                  </c:pt>
                  <c:pt idx="7">
                    <c:v>0.00605054824519374</c:v>
                  </c:pt>
                  <c:pt idx="8">
                    <c:v>0.00925389266408861</c:v>
                  </c:pt>
                  <c:pt idx="9">
                    <c:v>0.0134651704891562</c:v>
                  </c:pt>
                  <c:pt idx="10">
                    <c:v>0.0189696955684228</c:v>
                  </c:pt>
                  <c:pt idx="11">
                    <c:v>0.0269798737203608</c:v>
                  </c:pt>
                  <c:pt idx="12">
                    <c:v>0.043712972418016</c:v>
                  </c:pt>
                  <c:pt idx="13">
                    <c:v>0.0972394730836433</c:v>
                  </c:pt>
                </c:numCache>
              </c:numRef>
            </c:minus>
          </c:errBars>
          <c:errBars>
            <c:errDir val="x"/>
            <c:errBarType val="both"/>
            <c:errValType val="cust"/>
            <c:noEndCap val="0"/>
            <c:plus>
              <c:numRef>
                <c:f>Experimental!$I$23:$I$36</c:f>
                <c:numCache>
                  <c:formatCode>General</c:formatCode>
                  <c:ptCount val="14"/>
                  <c:pt idx="0">
                    <c:v>0.0121161654272092</c:v>
                  </c:pt>
                  <c:pt idx="1">
                    <c:v>0.0133907436570432</c:v>
                  </c:pt>
                  <c:pt idx="2">
                    <c:v>0.0191190963494231</c:v>
                  </c:pt>
                  <c:pt idx="3">
                    <c:v>0.0224153347352468</c:v>
                  </c:pt>
                  <c:pt idx="4">
                    <c:v>0.0128982372989837</c:v>
                  </c:pt>
                  <c:pt idx="5">
                    <c:v>0.0152460649723777</c:v>
                  </c:pt>
                  <c:pt idx="6">
                    <c:v>0.0176971044558354</c:v>
                  </c:pt>
                  <c:pt idx="7">
                    <c:v>0.0187894077430978</c:v>
                  </c:pt>
                  <c:pt idx="8">
                    <c:v>0.0239826393374018</c:v>
                  </c:pt>
                  <c:pt idx="9">
                    <c:v>0.0301096591310239</c:v>
                  </c:pt>
                  <c:pt idx="10">
                    <c:v>0.0371673316177021</c:v>
                  </c:pt>
                  <c:pt idx="11">
                    <c:v>0.044609626722205</c:v>
                  </c:pt>
                  <c:pt idx="12">
                    <c:v>0.0437439137379988</c:v>
                  </c:pt>
                  <c:pt idx="13">
                    <c:v>0.0491391576456818</c:v>
                  </c:pt>
                </c:numCache>
              </c:numRef>
            </c:plus>
            <c:minus>
              <c:numRef>
                <c:f>Experimental!$I$23:$I$36</c:f>
                <c:numCache>
                  <c:formatCode>General</c:formatCode>
                  <c:ptCount val="14"/>
                  <c:pt idx="0">
                    <c:v>0.0121161654272092</c:v>
                  </c:pt>
                  <c:pt idx="1">
                    <c:v>0.0133907436570432</c:v>
                  </c:pt>
                  <c:pt idx="2">
                    <c:v>0.0191190963494231</c:v>
                  </c:pt>
                  <c:pt idx="3">
                    <c:v>0.0224153347352468</c:v>
                  </c:pt>
                  <c:pt idx="4">
                    <c:v>0.0128982372989837</c:v>
                  </c:pt>
                  <c:pt idx="5">
                    <c:v>0.0152460649723777</c:v>
                  </c:pt>
                  <c:pt idx="6">
                    <c:v>0.0176971044558354</c:v>
                  </c:pt>
                  <c:pt idx="7">
                    <c:v>0.0187894077430978</c:v>
                  </c:pt>
                  <c:pt idx="8">
                    <c:v>0.0239826393374018</c:v>
                  </c:pt>
                  <c:pt idx="9">
                    <c:v>0.0301096591310239</c:v>
                  </c:pt>
                  <c:pt idx="10">
                    <c:v>0.0371673316177021</c:v>
                  </c:pt>
                  <c:pt idx="11">
                    <c:v>0.044609626722205</c:v>
                  </c:pt>
                  <c:pt idx="12">
                    <c:v>0.0437439137379988</c:v>
                  </c:pt>
                  <c:pt idx="13">
                    <c:v>0.0491391576456818</c:v>
                  </c:pt>
                </c:numCache>
              </c:numRef>
            </c:minus>
          </c:errBars>
          <c:xVal>
            <c:numRef>
              <c:f>Experimental!$V$23:$V$36</c:f>
              <c:numCache>
                <c:formatCode>0.000E+00</c:formatCode>
                <c:ptCount val="14"/>
                <c:pt idx="0">
                  <c:v>-3.732544899840839</c:v>
                </c:pt>
                <c:pt idx="1">
                  <c:v>-3.490072723279052</c:v>
                </c:pt>
                <c:pt idx="2">
                  <c:v>-3.298567720219122</c:v>
                </c:pt>
                <c:pt idx="3">
                  <c:v>-3.183133700106436</c:v>
                </c:pt>
                <c:pt idx="4">
                  <c:v>-3.071099720686603</c:v>
                </c:pt>
                <c:pt idx="5">
                  <c:v>-3.005226894610983</c:v>
                </c:pt>
                <c:pt idx="6">
                  <c:v>-2.924647644307885</c:v>
                </c:pt>
                <c:pt idx="7">
                  <c:v>-2.866893714598408</c:v>
                </c:pt>
                <c:pt idx="8">
                  <c:v>-2.843111116951531</c:v>
                </c:pt>
                <c:pt idx="9">
                  <c:v>-2.815089165399256</c:v>
                </c:pt>
                <c:pt idx="10">
                  <c:v>-2.782620321768184</c:v>
                </c:pt>
                <c:pt idx="11">
                  <c:v>-2.72856049636347</c:v>
                </c:pt>
                <c:pt idx="12">
                  <c:v>-2.525573404546285</c:v>
                </c:pt>
                <c:pt idx="13">
                  <c:v>-2.250231768182687</c:v>
                </c:pt>
              </c:numCache>
            </c:numRef>
          </c:xVal>
          <c:yVal>
            <c:numRef>
              <c:f>Experimental!$F$23:$F$36</c:f>
              <c:numCache>
                <c:formatCode>0.000</c:formatCode>
                <c:ptCount val="14"/>
                <c:pt idx="0">
                  <c:v>0.0180240195158566</c:v>
                </c:pt>
                <c:pt idx="1">
                  <c:v>0.0363695134329403</c:v>
                </c:pt>
                <c:pt idx="2">
                  <c:v>0.0898079855385443</c:v>
                </c:pt>
                <c:pt idx="3">
                  <c:v>0.145771828943086</c:v>
                </c:pt>
                <c:pt idx="4">
                  <c:v>0.1954948232989</c:v>
                </c:pt>
                <c:pt idx="5">
                  <c:v>0.260573516135887</c:v>
                </c:pt>
                <c:pt idx="6">
                  <c:v>0.333185159988558</c:v>
                </c:pt>
                <c:pt idx="7">
                  <c:v>0.376191023562815</c:v>
                </c:pt>
                <c:pt idx="8">
                  <c:v>0.448553971226934</c:v>
                </c:pt>
                <c:pt idx="9">
                  <c:v>0.517870312958914</c:v>
                </c:pt>
                <c:pt idx="10">
                  <c:v>0.58345085553641</c:v>
                </c:pt>
                <c:pt idx="11">
                  <c:v>0.650285687227729</c:v>
                </c:pt>
                <c:pt idx="12">
                  <c:v>0.735653860276424</c:v>
                </c:pt>
                <c:pt idx="13">
                  <c:v>0.848546621146056</c:v>
                </c:pt>
              </c:numCache>
            </c:numRef>
          </c:yVal>
          <c:smooth val="0"/>
        </c:ser>
        <c:ser>
          <c:idx val="2"/>
          <c:order val="2"/>
          <c:tx>
            <c:v>Binding isotherm simple</c:v>
          </c:tx>
          <c:spPr>
            <a:ln w="19050" cmpd="sng">
              <a:solidFill>
                <a:srgbClr val="008A3E"/>
              </a:solidFill>
              <a:prstDash val="dash"/>
            </a:ln>
          </c:spPr>
          <c:marker>
            <c:symbol val="none"/>
          </c:marker>
          <c:xVal>
            <c:numRef>
              <c:f>'Conditional simple'!$Q$24:$Q$44</c:f>
              <c:numCache>
                <c:formatCode>0.000E+00</c:formatCode>
                <c:ptCount val="21"/>
                <c:pt idx="0">
                  <c:v>-4.521355138146663</c:v>
                </c:pt>
                <c:pt idx="1">
                  <c:v>-4.145431708956696</c:v>
                </c:pt>
                <c:pt idx="2">
                  <c:v>-3.732544899840839</c:v>
                </c:pt>
                <c:pt idx="3">
                  <c:v>-3.490072723279052</c:v>
                </c:pt>
                <c:pt idx="4">
                  <c:v>-3.298567720219122</c:v>
                </c:pt>
                <c:pt idx="5">
                  <c:v>-3.183133700106436</c:v>
                </c:pt>
                <c:pt idx="6">
                  <c:v>-3.071099720686603</c:v>
                </c:pt>
                <c:pt idx="7">
                  <c:v>-3.005226894610983</c:v>
                </c:pt>
                <c:pt idx="8">
                  <c:v>-2.924647644307885</c:v>
                </c:pt>
                <c:pt idx="9">
                  <c:v>-2.866893714598408</c:v>
                </c:pt>
                <c:pt idx="10">
                  <c:v>-2.843111116951531</c:v>
                </c:pt>
                <c:pt idx="11">
                  <c:v>-2.815089165399256</c:v>
                </c:pt>
                <c:pt idx="12">
                  <c:v>-2.782620321768184</c:v>
                </c:pt>
                <c:pt idx="13">
                  <c:v>-2.72856049636347</c:v>
                </c:pt>
                <c:pt idx="14">
                  <c:v>-2.525573404546285</c:v>
                </c:pt>
                <c:pt idx="15">
                  <c:v>-2.250231768182687</c:v>
                </c:pt>
                <c:pt idx="16">
                  <c:v>-1.941882191435925</c:v>
                </c:pt>
                <c:pt idx="17">
                  <c:v>-1.731651675257893</c:v>
                </c:pt>
                <c:pt idx="18">
                  <c:v>-1.628897321851763</c:v>
                </c:pt>
                <c:pt idx="19">
                  <c:v>-1.502068731785793</c:v>
                </c:pt>
                <c:pt idx="20">
                  <c:v>-1.27451920073426</c:v>
                </c:pt>
              </c:numCache>
            </c:numRef>
          </c:xVal>
          <c:yVal>
            <c:numRef>
              <c:f>'Conditional simple'!$T$24:$T$44</c:f>
              <c:numCache>
                <c:formatCode>0.000</c:formatCode>
                <c:ptCount val="21"/>
                <c:pt idx="0">
                  <c:v>0.0157463171899774</c:v>
                </c:pt>
                <c:pt idx="1">
                  <c:v>0.0366260655122802</c:v>
                </c:pt>
                <c:pt idx="2">
                  <c:v>0.0895636481623967</c:v>
                </c:pt>
                <c:pt idx="3">
                  <c:v>0.146707492465762</c:v>
                </c:pt>
                <c:pt idx="4">
                  <c:v>0.2108673642628</c:v>
                </c:pt>
                <c:pt idx="5">
                  <c:v>0.258475281843952</c:v>
                </c:pt>
                <c:pt idx="6">
                  <c:v>0.310894520537712</c:v>
                </c:pt>
                <c:pt idx="7">
                  <c:v>0.344283548496396</c:v>
                </c:pt>
                <c:pt idx="8">
                  <c:v>0.387288976004007</c:v>
                </c:pt>
                <c:pt idx="9">
                  <c:v>0.419277761514511</c:v>
                </c:pt>
                <c:pt idx="10">
                  <c:v>0.43266713664662</c:v>
                </c:pt>
                <c:pt idx="11">
                  <c:v>0.44856890907551</c:v>
                </c:pt>
                <c:pt idx="12">
                  <c:v>0.467124425819237</c:v>
                </c:pt>
                <c:pt idx="13">
                  <c:v>0.498196271357438</c:v>
                </c:pt>
                <c:pt idx="14">
                  <c:v>0.613056901376358</c:v>
                </c:pt>
                <c:pt idx="15">
                  <c:v>0.749167584347364</c:v>
                </c:pt>
                <c:pt idx="16">
                  <c:v>0.858656855789292</c:v>
                </c:pt>
                <c:pt idx="17">
                  <c:v>0.907899427014493</c:v>
                </c:pt>
                <c:pt idx="18">
                  <c:v>0.925865851590389</c:v>
                </c:pt>
                <c:pt idx="19">
                  <c:v>0.94358155777405</c:v>
                </c:pt>
                <c:pt idx="20">
                  <c:v>0.965803558402567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0268952"/>
        <c:axId val="-2080272360"/>
      </c:scatterChart>
      <c:valAx>
        <c:axId val="-2080268952"/>
        <c:scaling>
          <c:orientation val="minMax"/>
          <c:max val="0.0"/>
        </c:scaling>
        <c:delete val="0"/>
        <c:axPos val="b"/>
        <c:numFmt formatCode="#,##0.0" sourceLinked="0"/>
        <c:majorTickMark val="out"/>
        <c:minorTickMark val="out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80272360"/>
        <c:crosses val="autoZero"/>
        <c:crossBetween val="midCat"/>
        <c:majorUnit val="1.0"/>
        <c:minorUnit val="0.5"/>
      </c:valAx>
      <c:valAx>
        <c:axId val="-2080272360"/>
        <c:scaling>
          <c:orientation val="minMax"/>
          <c:max val="1.0"/>
          <c:min val="0.0"/>
        </c:scaling>
        <c:delete val="0"/>
        <c:axPos val="l"/>
        <c:numFmt formatCode="0.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80268952"/>
        <c:crossesAt val="-5.0"/>
        <c:crossBetween val="midCat"/>
        <c:majorUnit val="0.2"/>
        <c:minorUnit val="0.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48242219219472"/>
          <c:y val="0.0280293853249905"/>
          <c:w val="0.728006553560158"/>
          <c:h val="0.888670752183691"/>
        </c:manualLayout>
      </c:layout>
      <c:scatterChart>
        <c:scatterStyle val="lineMarker"/>
        <c:varyColors val="0"/>
        <c:ser>
          <c:idx val="0"/>
          <c:order val="0"/>
          <c:tx>
            <c:v>Binding isotherme</c:v>
          </c:tx>
          <c:spPr>
            <a:ln w="19050" cap="rnd">
              <a:solidFill>
                <a:srgbClr val="FF0000"/>
              </a:solidFill>
              <a:prstDash val="dash"/>
              <a:headEnd type="none"/>
            </a:ln>
            <a:effectLst>
              <a:glow>
                <a:schemeClr val="accent1">
                  <a:alpha val="40000"/>
                </a:schemeClr>
              </a:glow>
            </a:effectLst>
          </c:spPr>
          <c:marker>
            <c:symbol val="none"/>
          </c:marker>
          <c:xVal>
            <c:numRef>
              <c:f>'Conditional avec sol'!$S$20:$S$46</c:f>
              <c:numCache>
                <c:formatCode>0.000E+00</c:formatCode>
                <c:ptCount val="27"/>
                <c:pt idx="0">
                  <c:v>-4.095971175702842</c:v>
                </c:pt>
                <c:pt idx="1">
                  <c:v>-3.89569558989557</c:v>
                </c:pt>
                <c:pt idx="2">
                  <c:v>-3.548222764412277</c:v>
                </c:pt>
                <c:pt idx="3">
                  <c:v>-3.364852179042877</c:v>
                </c:pt>
                <c:pt idx="4">
                  <c:v>-3.132190729611383</c:v>
                </c:pt>
                <c:pt idx="5">
                  <c:v>-2.985219257702495</c:v>
                </c:pt>
                <c:pt idx="6">
                  <c:v>-2.891537194206655</c:v>
                </c:pt>
                <c:pt idx="7">
                  <c:v>-2.83584982147849</c:v>
                </c:pt>
                <c:pt idx="8">
                  <c:v>-2.68960065115572</c:v>
                </c:pt>
                <c:pt idx="9">
                  <c:v>-2.611288969392222</c:v>
                </c:pt>
                <c:pt idx="10">
                  <c:v>-2.530630294931622</c:v>
                </c:pt>
                <c:pt idx="11">
                  <c:v>-2.508314539879427</c:v>
                </c:pt>
                <c:pt idx="12">
                  <c:v>-2.49247971051706</c:v>
                </c:pt>
                <c:pt idx="13">
                  <c:v>-2.458942619478287</c:v>
                </c:pt>
                <c:pt idx="14">
                  <c:v>-2.431845303146264</c:v>
                </c:pt>
                <c:pt idx="15">
                  <c:v>-2.377174390039127</c:v>
                </c:pt>
                <c:pt idx="16">
                  <c:v>-2.346876192507793</c:v>
                </c:pt>
                <c:pt idx="17">
                  <c:v>-2.318087885856812</c:v>
                </c:pt>
                <c:pt idx="18">
                  <c:v>-2.283325744513878</c:v>
                </c:pt>
                <c:pt idx="19">
                  <c:v>-2.252531672904197</c:v>
                </c:pt>
                <c:pt idx="20">
                  <c:v>-2.22511186257096</c:v>
                </c:pt>
                <c:pt idx="21">
                  <c:v>-2.19773263205348</c:v>
                </c:pt>
                <c:pt idx="22">
                  <c:v>-2.171493015128814</c:v>
                </c:pt>
                <c:pt idx="23">
                  <c:v>-2.13217714682954</c:v>
                </c:pt>
                <c:pt idx="24">
                  <c:v>-2.090610006561864</c:v>
                </c:pt>
                <c:pt idx="25">
                  <c:v>-1.971414739187272</c:v>
                </c:pt>
              </c:numCache>
            </c:numRef>
          </c:xVal>
          <c:yVal>
            <c:numRef>
              <c:f>'Conditional avec sol'!$P$20:$P$46</c:f>
              <c:numCache>
                <c:formatCode>0.000</c:formatCode>
                <c:ptCount val="27"/>
                <c:pt idx="0">
                  <c:v>0.0063903212397476</c:v>
                </c:pt>
                <c:pt idx="1">
                  <c:v>0.0100147392539176</c:v>
                </c:pt>
                <c:pt idx="2">
                  <c:v>0.0221381182362336</c:v>
                </c:pt>
                <c:pt idx="3">
                  <c:v>0.0336171980421985</c:v>
                </c:pt>
                <c:pt idx="4">
                  <c:v>0.0586862381432201</c:v>
                </c:pt>
                <c:pt idx="5">
                  <c:v>0.0867862696646821</c:v>
                </c:pt>
                <c:pt idx="6">
                  <c:v>0.111073584750531</c:v>
                </c:pt>
                <c:pt idx="7">
                  <c:v>0.127391855348298</c:v>
                </c:pt>
                <c:pt idx="8">
                  <c:v>0.190566327768928</c:v>
                </c:pt>
                <c:pt idx="9">
                  <c:v>0.234271290286166</c:v>
                </c:pt>
                <c:pt idx="10">
                  <c:v>0.28848768552158</c:v>
                </c:pt>
                <c:pt idx="11">
                  <c:v>0.304453399207807</c:v>
                </c:pt>
                <c:pt idx="12">
                  <c:v>0.320509285908044</c:v>
                </c:pt>
                <c:pt idx="13">
                  <c:v>0.346393867528766</c:v>
                </c:pt>
                <c:pt idx="14">
                  <c:v>0.372067624758165</c:v>
                </c:pt>
                <c:pt idx="15">
                  <c:v>0.420235144348641</c:v>
                </c:pt>
                <c:pt idx="16">
                  <c:v>0.441329366380433</c:v>
                </c:pt>
                <c:pt idx="17">
                  <c:v>0.476034780366141</c:v>
                </c:pt>
                <c:pt idx="18">
                  <c:v>0.506040135332868</c:v>
                </c:pt>
                <c:pt idx="19">
                  <c:v>0.534863338090703</c:v>
                </c:pt>
                <c:pt idx="20">
                  <c:v>0.562704942165758</c:v>
                </c:pt>
                <c:pt idx="21">
                  <c:v>0.587816771964951</c:v>
                </c:pt>
                <c:pt idx="22">
                  <c:v>0.610869323489159</c:v>
                </c:pt>
                <c:pt idx="23">
                  <c:v>0.646641201618152</c:v>
                </c:pt>
                <c:pt idx="24">
                  <c:v>0.673330750813302</c:v>
                </c:pt>
                <c:pt idx="25">
                  <c:v>0.744631868106609</c:v>
                </c:pt>
              </c:numCache>
            </c:numRef>
          </c:yVal>
          <c:smooth val="1"/>
        </c:ser>
        <c:ser>
          <c:idx val="1"/>
          <c:order val="1"/>
          <c:tx>
            <c:v>Experimental</c:v>
          </c:tx>
          <c:spPr>
            <a:ln>
              <a:noFill/>
            </a:ln>
          </c:spPr>
          <c:marker>
            <c:symbol val="diamond"/>
            <c:size val="4"/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Experimental!$H$23:$H$36</c:f>
                <c:numCache>
                  <c:formatCode>General</c:formatCode>
                  <c:ptCount val="14"/>
                  <c:pt idx="0">
                    <c:v>0.000208914215907716</c:v>
                  </c:pt>
                  <c:pt idx="1">
                    <c:v>0.000281482262011504</c:v>
                  </c:pt>
                  <c:pt idx="2">
                    <c:v>0.00037865198811481</c:v>
                  </c:pt>
                  <c:pt idx="3">
                    <c:v>0.00100869921775068</c:v>
                  </c:pt>
                  <c:pt idx="4">
                    <c:v>0.000211605419644482</c:v>
                  </c:pt>
                  <c:pt idx="5">
                    <c:v>0.000409146282425805</c:v>
                  </c:pt>
                  <c:pt idx="6">
                    <c:v>0.000530786483303397</c:v>
                  </c:pt>
                  <c:pt idx="7">
                    <c:v>0.00142290512189078</c:v>
                  </c:pt>
                  <c:pt idx="8">
                    <c:v>0.00219931141190388</c:v>
                  </c:pt>
                  <c:pt idx="9">
                    <c:v>0.00341676753337419</c:v>
                  </c:pt>
                  <c:pt idx="10">
                    <c:v>0.00380457798078464</c:v>
                  </c:pt>
                  <c:pt idx="11">
                    <c:v>0.00442875867569714</c:v>
                  </c:pt>
                  <c:pt idx="12">
                    <c:v>0.00517811941209339</c:v>
                  </c:pt>
                  <c:pt idx="13">
                    <c:v>0.00622108704880962</c:v>
                  </c:pt>
                </c:numCache>
              </c:numRef>
            </c:plus>
            <c:minus>
              <c:numRef>
                <c:f>Experimental!$H$23:$H$36</c:f>
                <c:numCache>
                  <c:formatCode>General</c:formatCode>
                  <c:ptCount val="14"/>
                  <c:pt idx="0">
                    <c:v>0.000208914215907716</c:v>
                  </c:pt>
                  <c:pt idx="1">
                    <c:v>0.000281482262011504</c:v>
                  </c:pt>
                  <c:pt idx="2">
                    <c:v>0.00037865198811481</c:v>
                  </c:pt>
                  <c:pt idx="3">
                    <c:v>0.00100869921775068</c:v>
                  </c:pt>
                  <c:pt idx="4">
                    <c:v>0.000211605419644482</c:v>
                  </c:pt>
                  <c:pt idx="5">
                    <c:v>0.000409146282425805</c:v>
                  </c:pt>
                  <c:pt idx="6">
                    <c:v>0.000530786483303397</c:v>
                  </c:pt>
                  <c:pt idx="7">
                    <c:v>0.00142290512189078</c:v>
                  </c:pt>
                  <c:pt idx="8">
                    <c:v>0.00219931141190388</c:v>
                  </c:pt>
                  <c:pt idx="9">
                    <c:v>0.00341676753337419</c:v>
                  </c:pt>
                  <c:pt idx="10">
                    <c:v>0.00380457798078464</c:v>
                  </c:pt>
                  <c:pt idx="11">
                    <c:v>0.00442875867569714</c:v>
                  </c:pt>
                  <c:pt idx="12">
                    <c:v>0.00517811941209339</c:v>
                  </c:pt>
                  <c:pt idx="13">
                    <c:v>0.00622108704880962</c:v>
                  </c:pt>
                </c:numCache>
              </c:numRef>
            </c:minus>
          </c:errBars>
          <c:errBars>
            <c:errDir val="x"/>
            <c:errBarType val="both"/>
            <c:errValType val="cust"/>
            <c:noEndCap val="0"/>
            <c:plus>
              <c:numRef>
                <c:f>Experimental!$I$23:$I$36</c:f>
                <c:numCache>
                  <c:formatCode>General</c:formatCode>
                  <c:ptCount val="14"/>
                  <c:pt idx="0">
                    <c:v>0.00742140758358997</c:v>
                  </c:pt>
                  <c:pt idx="1">
                    <c:v>0.00594002277250443</c:v>
                  </c:pt>
                  <c:pt idx="2">
                    <c:v>0.00569211107376023</c:v>
                  </c:pt>
                  <c:pt idx="3">
                    <c:v>0.00671020095691348</c:v>
                  </c:pt>
                  <c:pt idx="4">
                    <c:v>0.0063038392911702</c:v>
                  </c:pt>
                  <c:pt idx="5">
                    <c:v>0.00652440215312165</c:v>
                  </c:pt>
                  <c:pt idx="6">
                    <c:v>0.00651830953677024</c:v>
                  </c:pt>
                  <c:pt idx="7">
                    <c:v>0.00693831520494958</c:v>
                  </c:pt>
                  <c:pt idx="8">
                    <c:v>0.00709882187204205</c:v>
                  </c:pt>
                  <c:pt idx="9">
                    <c:v>0.0073086992620639</c:v>
                  </c:pt>
                  <c:pt idx="10">
                    <c:v>0.00735004349964034</c:v>
                  </c:pt>
                  <c:pt idx="11">
                    <c:v>0.00755389478095232</c:v>
                  </c:pt>
                  <c:pt idx="12">
                    <c:v>0.00762827734817042</c:v>
                  </c:pt>
                  <c:pt idx="13">
                    <c:v>0.00785379394790767</c:v>
                  </c:pt>
                </c:numCache>
              </c:numRef>
            </c:plus>
            <c:minus>
              <c:numRef>
                <c:f>Experimental!$I$23:$I$36</c:f>
                <c:numCache>
                  <c:formatCode>General</c:formatCode>
                  <c:ptCount val="14"/>
                  <c:pt idx="0">
                    <c:v>0.00742140758358997</c:v>
                  </c:pt>
                  <c:pt idx="1">
                    <c:v>0.00594002277250443</c:v>
                  </c:pt>
                  <c:pt idx="2">
                    <c:v>0.00569211107376023</c:v>
                  </c:pt>
                  <c:pt idx="3">
                    <c:v>0.00671020095691348</c:v>
                  </c:pt>
                  <c:pt idx="4">
                    <c:v>0.0063038392911702</c:v>
                  </c:pt>
                  <c:pt idx="5">
                    <c:v>0.00652440215312165</c:v>
                  </c:pt>
                  <c:pt idx="6">
                    <c:v>0.00651830953677024</c:v>
                  </c:pt>
                  <c:pt idx="7">
                    <c:v>0.00693831520494958</c:v>
                  </c:pt>
                  <c:pt idx="8">
                    <c:v>0.00709882187204205</c:v>
                  </c:pt>
                  <c:pt idx="9">
                    <c:v>0.0073086992620639</c:v>
                  </c:pt>
                  <c:pt idx="10">
                    <c:v>0.00735004349964034</c:v>
                  </c:pt>
                  <c:pt idx="11">
                    <c:v>0.00755389478095232</c:v>
                  </c:pt>
                  <c:pt idx="12">
                    <c:v>0.00762827734817042</c:v>
                  </c:pt>
                  <c:pt idx="13">
                    <c:v>0.00785379394790767</c:v>
                  </c:pt>
                </c:numCache>
              </c:numRef>
            </c:minus>
          </c:errBars>
          <c:xVal>
            <c:numRef>
              <c:f>Experimental!$V$23:$V$46</c:f>
              <c:numCache>
                <c:formatCode>0.000E+00</c:formatCode>
                <c:ptCount val="24"/>
                <c:pt idx="0">
                  <c:v>-3.89569558989557</c:v>
                </c:pt>
                <c:pt idx="1">
                  <c:v>-3.548222764412277</c:v>
                </c:pt>
                <c:pt idx="2">
                  <c:v>-3.364852179042877</c:v>
                </c:pt>
                <c:pt idx="3">
                  <c:v>-3.132190729611383</c:v>
                </c:pt>
                <c:pt idx="4">
                  <c:v>-2.985219257702495</c:v>
                </c:pt>
                <c:pt idx="5">
                  <c:v>-2.891537194206655</c:v>
                </c:pt>
                <c:pt idx="6">
                  <c:v>-2.83584982147849</c:v>
                </c:pt>
                <c:pt idx="7">
                  <c:v>-2.68960065115572</c:v>
                </c:pt>
                <c:pt idx="8">
                  <c:v>-2.611288969392222</c:v>
                </c:pt>
                <c:pt idx="9">
                  <c:v>-2.530630294931622</c:v>
                </c:pt>
                <c:pt idx="10">
                  <c:v>-2.508314539879427</c:v>
                </c:pt>
                <c:pt idx="11">
                  <c:v>-2.49247971051706</c:v>
                </c:pt>
                <c:pt idx="12">
                  <c:v>-2.458942619478287</c:v>
                </c:pt>
                <c:pt idx="13">
                  <c:v>-2.431845303146264</c:v>
                </c:pt>
                <c:pt idx="14">
                  <c:v>-2.377174390039127</c:v>
                </c:pt>
                <c:pt idx="15">
                  <c:v>-2.346876192507793</c:v>
                </c:pt>
                <c:pt idx="16">
                  <c:v>-2.318087885856812</c:v>
                </c:pt>
                <c:pt idx="17">
                  <c:v>-2.283325744513878</c:v>
                </c:pt>
                <c:pt idx="18">
                  <c:v>-2.252531672904197</c:v>
                </c:pt>
                <c:pt idx="19">
                  <c:v>-2.22511186257096</c:v>
                </c:pt>
                <c:pt idx="20">
                  <c:v>-2.19773263205348</c:v>
                </c:pt>
                <c:pt idx="21">
                  <c:v>-2.171493015128814</c:v>
                </c:pt>
                <c:pt idx="22">
                  <c:v>-2.13217714682954</c:v>
                </c:pt>
                <c:pt idx="23">
                  <c:v>-2.090610006561864</c:v>
                </c:pt>
              </c:numCache>
            </c:numRef>
          </c:xVal>
          <c:yVal>
            <c:numRef>
              <c:f>Experimental!$F$23:$F$46</c:f>
              <c:numCache>
                <c:formatCode>0.000</c:formatCode>
                <c:ptCount val="24"/>
                <c:pt idx="0">
                  <c:v>0.00741356001095687</c:v>
                </c:pt>
                <c:pt idx="1">
                  <c:v>0.0100015391537023</c:v>
                </c:pt>
                <c:pt idx="2">
                  <c:v>0.0134772635589752</c:v>
                </c:pt>
                <c:pt idx="3">
                  <c:v>0.0363036094494576</c:v>
                </c:pt>
                <c:pt idx="4">
                  <c:v>0.0770633289218033</c:v>
                </c:pt>
                <c:pt idx="5">
                  <c:v>0.106504118799614</c:v>
                </c:pt>
                <c:pt idx="6">
                  <c:v>0.120924070932205</c:v>
                </c:pt>
                <c:pt idx="7">
                  <c:v>0.194442428076143</c:v>
                </c:pt>
                <c:pt idx="8">
                  <c:v>0.238691231453755</c:v>
                </c:pt>
                <c:pt idx="9">
                  <c:v>0.292324353040937</c:v>
                </c:pt>
                <c:pt idx="10">
                  <c:v>0.306857050548185</c:v>
                </c:pt>
                <c:pt idx="11">
                  <c:v>0.328380074613558</c:v>
                </c:pt>
                <c:pt idx="12">
                  <c:v>0.351733639661778</c:v>
                </c:pt>
                <c:pt idx="13">
                  <c:v>0.380679596101057</c:v>
                </c:pt>
                <c:pt idx="14">
                  <c:v>0.427545627536131</c:v>
                </c:pt>
                <c:pt idx="15">
                  <c:v>0.437689911444819</c:v>
                </c:pt>
                <c:pt idx="16">
                  <c:v>0.479760240218213</c:v>
                </c:pt>
                <c:pt idx="17">
                  <c:v>0.503879444876715</c:v>
                </c:pt>
                <c:pt idx="18">
                  <c:v>0.530704765301119</c:v>
                </c:pt>
                <c:pt idx="19">
                  <c:v>0.560358538949145</c:v>
                </c:pt>
                <c:pt idx="20">
                  <c:v>0.584951159259343</c:v>
                </c:pt>
                <c:pt idx="21">
                  <c:v>0.607428631162808</c:v>
                </c:pt>
                <c:pt idx="22">
                  <c:v>0.64723862423272</c:v>
                </c:pt>
                <c:pt idx="23">
                  <c:v>0.665217360161023</c:v>
                </c:pt>
              </c:numCache>
            </c:numRef>
          </c:yVal>
          <c:smooth val="0"/>
        </c:ser>
        <c:ser>
          <c:idx val="2"/>
          <c:order val="2"/>
          <c:tx>
            <c:v>Binding isotherm simple</c:v>
          </c:tx>
          <c:spPr>
            <a:ln w="19050" cmpd="sng">
              <a:solidFill>
                <a:srgbClr val="008A3E"/>
              </a:solidFill>
              <a:prstDash val="dash"/>
            </a:ln>
          </c:spPr>
          <c:marker>
            <c:symbol val="none"/>
          </c:marker>
          <c:xVal>
            <c:numRef>
              <c:f>'Conditional simple'!$Q$23:$Q$53</c:f>
              <c:numCache>
                <c:formatCode>0.000E+00</c:formatCode>
                <c:ptCount val="31"/>
                <c:pt idx="0">
                  <c:v>-4.995445120958676</c:v>
                </c:pt>
                <c:pt idx="1">
                  <c:v>-4.521355138146663</c:v>
                </c:pt>
                <c:pt idx="2">
                  <c:v>-4.145431708956696</c:v>
                </c:pt>
                <c:pt idx="3">
                  <c:v>-3.89569558989557</c:v>
                </c:pt>
                <c:pt idx="4">
                  <c:v>-3.548222764412277</c:v>
                </c:pt>
                <c:pt idx="5">
                  <c:v>-3.364852179042877</c:v>
                </c:pt>
                <c:pt idx="6">
                  <c:v>-3.132190729611383</c:v>
                </c:pt>
                <c:pt idx="7">
                  <c:v>-2.985219257702495</c:v>
                </c:pt>
                <c:pt idx="8">
                  <c:v>-2.891537194206655</c:v>
                </c:pt>
                <c:pt idx="9">
                  <c:v>-2.83584982147849</c:v>
                </c:pt>
                <c:pt idx="10">
                  <c:v>-2.68960065115572</c:v>
                </c:pt>
                <c:pt idx="11">
                  <c:v>-2.611288969392222</c:v>
                </c:pt>
                <c:pt idx="12">
                  <c:v>-2.530630294931622</c:v>
                </c:pt>
                <c:pt idx="13">
                  <c:v>-2.508314539879427</c:v>
                </c:pt>
                <c:pt idx="14">
                  <c:v>-2.49247971051706</c:v>
                </c:pt>
                <c:pt idx="15">
                  <c:v>-2.458942619478287</c:v>
                </c:pt>
                <c:pt idx="16">
                  <c:v>-2.431845303146264</c:v>
                </c:pt>
                <c:pt idx="17">
                  <c:v>-2.377174390039127</c:v>
                </c:pt>
                <c:pt idx="18">
                  <c:v>-2.346876192507793</c:v>
                </c:pt>
                <c:pt idx="19">
                  <c:v>-2.318087885856812</c:v>
                </c:pt>
                <c:pt idx="20">
                  <c:v>-2.283325744513878</c:v>
                </c:pt>
                <c:pt idx="21">
                  <c:v>-2.252531672904197</c:v>
                </c:pt>
                <c:pt idx="22">
                  <c:v>-2.22511186257096</c:v>
                </c:pt>
                <c:pt idx="23">
                  <c:v>-2.19773263205348</c:v>
                </c:pt>
                <c:pt idx="24">
                  <c:v>-2.171493015128814</c:v>
                </c:pt>
                <c:pt idx="25">
                  <c:v>-2.13217714682954</c:v>
                </c:pt>
                <c:pt idx="26">
                  <c:v>-2.090610006561864</c:v>
                </c:pt>
                <c:pt idx="27">
                  <c:v>-2.058330163301212</c:v>
                </c:pt>
                <c:pt idx="28">
                  <c:v>-2.025401549662365</c:v>
                </c:pt>
                <c:pt idx="29">
                  <c:v>-1.886618640818085</c:v>
                </c:pt>
                <c:pt idx="30">
                  <c:v>-1.796336581347913</c:v>
                </c:pt>
              </c:numCache>
            </c:numRef>
          </c:xVal>
          <c:yVal>
            <c:numRef>
              <c:f>'Conditional simple'!$T$23:$T$53</c:f>
              <c:numCache>
                <c:formatCode>0.000</c:formatCode>
                <c:ptCount val="31"/>
                <c:pt idx="0">
                  <c:v>0.00175406868118607</c:v>
                </c:pt>
                <c:pt idx="1">
                  <c:v>0.00520752686375551</c:v>
                </c:pt>
                <c:pt idx="2">
                  <c:v>0.0122872059271516</c:v>
                </c:pt>
                <c:pt idx="3">
                  <c:v>0.0216302526316784</c:v>
                </c:pt>
                <c:pt idx="4">
                  <c:v>0.0468996942000188</c:v>
                </c:pt>
                <c:pt idx="5">
                  <c:v>0.0698183760556841</c:v>
                </c:pt>
                <c:pt idx="6">
                  <c:v>0.113673021902606</c:v>
                </c:pt>
                <c:pt idx="7">
                  <c:v>0.152471662810477</c:v>
                </c:pt>
                <c:pt idx="8">
                  <c:v>0.182480029605254</c:v>
                </c:pt>
                <c:pt idx="9">
                  <c:v>0.202392187449234</c:v>
                </c:pt>
                <c:pt idx="10">
                  <c:v>0.262181950772117</c:v>
                </c:pt>
                <c:pt idx="11">
                  <c:v>0.298523402951386</c:v>
                </c:pt>
                <c:pt idx="12">
                  <c:v>0.338806867989342</c:v>
                </c:pt>
                <c:pt idx="13">
                  <c:v>0.35041129231789</c:v>
                </c:pt>
                <c:pt idx="14">
                  <c:v>0.358755257020951</c:v>
                </c:pt>
                <c:pt idx="15">
                  <c:v>0.37670705739813</c:v>
                </c:pt>
                <c:pt idx="16">
                  <c:v>0.391465815290091</c:v>
                </c:pt>
                <c:pt idx="17">
                  <c:v>0.421828802063098</c:v>
                </c:pt>
                <c:pt idx="18">
                  <c:v>0.438929862146449</c:v>
                </c:pt>
                <c:pt idx="19">
                  <c:v>0.455314850435531</c:v>
                </c:pt>
                <c:pt idx="20">
                  <c:v>0.475226309223537</c:v>
                </c:pt>
                <c:pt idx="21">
                  <c:v>0.492932969857847</c:v>
                </c:pt>
                <c:pt idx="22">
                  <c:v>0.508715727900126</c:v>
                </c:pt>
                <c:pt idx="23">
                  <c:v>0.524457827708904</c:v>
                </c:pt>
                <c:pt idx="24">
                  <c:v>0.539499620672962</c:v>
                </c:pt>
                <c:pt idx="25">
                  <c:v>0.561895035055916</c:v>
                </c:pt>
                <c:pt idx="26">
                  <c:v>0.58529981623947</c:v>
                </c:pt>
                <c:pt idx="27">
                  <c:v>0.603218922019464</c:v>
                </c:pt>
                <c:pt idx="28">
                  <c:v>0.621216872279357</c:v>
                </c:pt>
                <c:pt idx="29">
                  <c:v>0.693019921266389</c:v>
                </c:pt>
                <c:pt idx="30">
                  <c:v>0.735392741252505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3220200"/>
        <c:axId val="-2073216776"/>
      </c:scatterChart>
      <c:valAx>
        <c:axId val="-2073220200"/>
        <c:scaling>
          <c:orientation val="minMax"/>
          <c:max val="0.0"/>
          <c:min val="-5.0"/>
        </c:scaling>
        <c:delete val="0"/>
        <c:axPos val="b"/>
        <c:numFmt formatCode="#,##0.0" sourceLinked="0"/>
        <c:majorTickMark val="out"/>
        <c:minorTickMark val="out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73216776"/>
        <c:crosses val="autoZero"/>
        <c:crossBetween val="midCat"/>
        <c:majorUnit val="1.0"/>
        <c:minorUnit val="0.5"/>
      </c:valAx>
      <c:valAx>
        <c:axId val="-2073216776"/>
        <c:scaling>
          <c:orientation val="minMax"/>
          <c:max val="1.0"/>
          <c:min val="0.0"/>
        </c:scaling>
        <c:delete val="0"/>
        <c:axPos val="l"/>
        <c:numFmt formatCode="0.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73220200"/>
        <c:crossesAt val="-5.0"/>
        <c:crossBetween val="midCat"/>
        <c:majorUnit val="0.2"/>
        <c:minorUnit val="0.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4182239392361"/>
          <c:y val="0.12962609714203"/>
          <c:w val="0.842005559908162"/>
          <c:h val="0.766379455430666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  <a:ln w="0">
                <a:noFill/>
              </a:ln>
            </c:spPr>
          </c:marker>
          <c:trendline>
            <c:spPr>
              <a:ln w="15875">
                <a:prstDash val="dash"/>
              </a:ln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'Linear plot avec solv'!$J$28:$J$37</c:f>
                <c:numCache>
                  <c:formatCode>General</c:formatCode>
                  <c:ptCount val="10"/>
                  <c:pt idx="0">
                    <c:v>663.7563226517327</c:v>
                  </c:pt>
                  <c:pt idx="1">
                    <c:v>147.5154245284372</c:v>
                  </c:pt>
                  <c:pt idx="2">
                    <c:v>111.4294042354775</c:v>
                  </c:pt>
                  <c:pt idx="3">
                    <c:v>108.1937623157075</c:v>
                  </c:pt>
                  <c:pt idx="4">
                    <c:v>119.0463774284033</c:v>
                  </c:pt>
                  <c:pt idx="5">
                    <c:v>149.605107291485</c:v>
                  </c:pt>
                  <c:pt idx="6">
                    <c:v>217.1976666502827</c:v>
                  </c:pt>
                  <c:pt idx="7">
                    <c:v>249.4926015747048</c:v>
                  </c:pt>
                  <c:pt idx="8">
                    <c:v>275.676955356767</c:v>
                  </c:pt>
                  <c:pt idx="9">
                    <c:v>299.0595313591303</c:v>
                  </c:pt>
                </c:numCache>
              </c:numRef>
            </c:plus>
            <c:minus>
              <c:numRef>
                <c:f>'Linear plot avec solv'!$J$28:$J$37</c:f>
                <c:numCache>
                  <c:formatCode>General</c:formatCode>
                  <c:ptCount val="10"/>
                  <c:pt idx="0">
                    <c:v>663.7563226517327</c:v>
                  </c:pt>
                  <c:pt idx="1">
                    <c:v>147.5154245284372</c:v>
                  </c:pt>
                  <c:pt idx="2">
                    <c:v>111.4294042354775</c:v>
                  </c:pt>
                  <c:pt idx="3">
                    <c:v>108.1937623157075</c:v>
                  </c:pt>
                  <c:pt idx="4">
                    <c:v>119.0463774284033</c:v>
                  </c:pt>
                  <c:pt idx="5">
                    <c:v>149.605107291485</c:v>
                  </c:pt>
                  <c:pt idx="6">
                    <c:v>217.1976666502827</c:v>
                  </c:pt>
                  <c:pt idx="7">
                    <c:v>249.4926015747048</c:v>
                  </c:pt>
                  <c:pt idx="8">
                    <c:v>275.676955356767</c:v>
                  </c:pt>
                  <c:pt idx="9">
                    <c:v>299.0595313591303</c:v>
                  </c:pt>
                </c:numCache>
              </c:numRef>
            </c:minus>
          </c:errBars>
          <c:xVal>
            <c:numRef>
              <c:f>'Linear plot avec solv'!$C$28:$C$37</c:f>
              <c:numCache>
                <c:formatCode>0.000E+00</c:formatCode>
                <c:ptCount val="10"/>
                <c:pt idx="0">
                  <c:v>0.000141376288084212</c:v>
                </c:pt>
                <c:pt idx="1">
                  <c:v>0.00101356244071267</c:v>
                </c:pt>
                <c:pt idx="2">
                  <c:v>0.00180182437357857</c:v>
                </c:pt>
                <c:pt idx="3">
                  <c:v>0.00221276832341862</c:v>
                </c:pt>
                <c:pt idx="4">
                  <c:v>0.00263846155664797</c:v>
                </c:pt>
                <c:pt idx="5">
                  <c:v>0.00302319947311571</c:v>
                </c:pt>
                <c:pt idx="6">
                  <c:v>0.00328656596511008</c:v>
                </c:pt>
                <c:pt idx="7">
                  <c:v>0.0032964067219987</c:v>
                </c:pt>
                <c:pt idx="8">
                  <c:v>0.00326687090372539</c:v>
                </c:pt>
                <c:pt idx="9">
                  <c:v>0.00322226912756469</c:v>
                </c:pt>
              </c:numCache>
            </c:numRef>
          </c:xVal>
          <c:yVal>
            <c:numRef>
              <c:f>'Linear plot avec solv'!$G$28:$G$37</c:f>
              <c:numCache>
                <c:formatCode>0.000E+00</c:formatCode>
                <c:ptCount val="10"/>
                <c:pt idx="0">
                  <c:v>3539.171993440001</c:v>
                </c:pt>
                <c:pt idx="1">
                  <c:v>2110.502077668173</c:v>
                </c:pt>
                <c:pt idx="2">
                  <c:v>1139.381174478865</c:v>
                </c:pt>
                <c:pt idx="3">
                  <c:v>633.6783988643386</c:v>
                </c:pt>
                <c:pt idx="4">
                  <c:v>-89.17194411156501</c:v>
                </c:pt>
                <c:pt idx="5">
                  <c:v>-810.5134197032654</c:v>
                </c:pt>
                <c:pt idx="6">
                  <c:v>-1305.500009739486</c:v>
                </c:pt>
                <c:pt idx="7">
                  <c:v>-1245.330378927272</c:v>
                </c:pt>
                <c:pt idx="8">
                  <c:v>-1116.736875333913</c:v>
                </c:pt>
                <c:pt idx="9">
                  <c:v>-983.9928820112962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3161784"/>
        <c:axId val="-2073158552"/>
      </c:scatterChart>
      <c:valAx>
        <c:axId val="-2073161784"/>
        <c:scaling>
          <c:orientation val="minMax"/>
        </c:scaling>
        <c:delete val="0"/>
        <c:axPos val="b"/>
        <c:numFmt formatCode="#,##0.00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73158552"/>
        <c:crossesAt val="-12000.0"/>
        <c:crossBetween val="midCat"/>
        <c:minorUnit val="0.0005"/>
      </c:valAx>
      <c:valAx>
        <c:axId val="-2073158552"/>
        <c:scaling>
          <c:orientation val="minMax"/>
        </c:scaling>
        <c:delete val="0"/>
        <c:axPos val="l"/>
        <c:numFmt formatCode="#,##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73161784"/>
        <c:crosses val="autoZero"/>
        <c:crossBetween val="midCat"/>
        <c:majorUnit val="5000.0"/>
        <c:minorUnit val="2500.0"/>
        <c:dispUnits>
          <c:builtInUnit val="thousands"/>
        </c:dispUnits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4182239392361"/>
          <c:y val="0.0275657470418482"/>
          <c:w val="0.84661562521742"/>
          <c:h val="0.75739694216834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  <a:ln w="0">
                <a:noFill/>
              </a:ln>
            </c:spPr>
          </c:marker>
          <c:trendline>
            <c:spPr>
              <a:ln w="15875">
                <a:prstDash val="dash"/>
              </a:ln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'Linear plot avec solv'!$J$28:$J$41</c:f>
                <c:numCache>
                  <c:formatCode>General</c:formatCode>
                  <c:ptCount val="14"/>
                  <c:pt idx="0">
                    <c:v>1094.974506837683</c:v>
                  </c:pt>
                  <c:pt idx="1">
                    <c:v>679.1385628222853</c:v>
                  </c:pt>
                  <c:pt idx="2">
                    <c:v>407.2826017756964</c:v>
                  </c:pt>
                  <c:pt idx="3">
                    <c:v>263.6755974768752</c:v>
                  </c:pt>
                  <c:pt idx="4">
                    <c:v>218.0232412339168</c:v>
                  </c:pt>
                  <c:pt idx="5">
                    <c:v>186.2770730455596</c:v>
                  </c:pt>
                  <c:pt idx="6">
                    <c:v>160.6307218460117</c:v>
                  </c:pt>
                  <c:pt idx="7">
                    <c:v>161.3869312054114</c:v>
                  </c:pt>
                  <c:pt idx="8">
                    <c:v>167.0074863422317</c:v>
                  </c:pt>
                  <c:pt idx="9">
                    <c:v>180.0292109870263</c:v>
                  </c:pt>
                  <c:pt idx="10">
                    <c:v>203.825893462988</c:v>
                  </c:pt>
                  <c:pt idx="11">
                    <c:v>253.1450590145124</c:v>
                  </c:pt>
                  <c:pt idx="12">
                    <c:v>329.5947494114121</c:v>
                  </c:pt>
                  <c:pt idx="13">
                    <c:v>482.5221155273142</c:v>
                  </c:pt>
                </c:numCache>
              </c:numRef>
            </c:plus>
            <c:minus>
              <c:numRef>
                <c:f>'Linear plot avec solv'!$J$28:$J$41</c:f>
                <c:numCache>
                  <c:formatCode>General</c:formatCode>
                  <c:ptCount val="14"/>
                  <c:pt idx="0">
                    <c:v>1094.974506837683</c:v>
                  </c:pt>
                  <c:pt idx="1">
                    <c:v>679.1385628222853</c:v>
                  </c:pt>
                  <c:pt idx="2">
                    <c:v>407.2826017756964</c:v>
                  </c:pt>
                  <c:pt idx="3">
                    <c:v>263.6755974768752</c:v>
                  </c:pt>
                  <c:pt idx="4">
                    <c:v>218.0232412339168</c:v>
                  </c:pt>
                  <c:pt idx="5">
                    <c:v>186.2770730455596</c:v>
                  </c:pt>
                  <c:pt idx="6">
                    <c:v>160.6307218460117</c:v>
                  </c:pt>
                  <c:pt idx="7">
                    <c:v>161.3869312054114</c:v>
                  </c:pt>
                  <c:pt idx="8">
                    <c:v>167.0074863422317</c:v>
                  </c:pt>
                  <c:pt idx="9">
                    <c:v>180.0292109870263</c:v>
                  </c:pt>
                  <c:pt idx="10">
                    <c:v>203.825893462988</c:v>
                  </c:pt>
                  <c:pt idx="11">
                    <c:v>253.1450590145124</c:v>
                  </c:pt>
                  <c:pt idx="12">
                    <c:v>329.5947494114121</c:v>
                  </c:pt>
                  <c:pt idx="13">
                    <c:v>482.5221155273142</c:v>
                  </c:pt>
                </c:numCache>
              </c:numRef>
            </c:minus>
          </c:errBars>
          <c:xVal>
            <c:numRef>
              <c:f>'Linear plot avec solv'!$C$28:$C$41</c:f>
              <c:numCache>
                <c:formatCode>0.000E+00</c:formatCode>
                <c:ptCount val="14"/>
                <c:pt idx="0">
                  <c:v>0.000177204117574352</c:v>
                </c:pt>
                <c:pt idx="1">
                  <c:v>0.000443875815897507</c:v>
                </c:pt>
                <c:pt idx="2">
                  <c:v>0.00094935554031338</c:v>
                </c:pt>
                <c:pt idx="3">
                  <c:v>0.00194811371948455</c:v>
                </c:pt>
                <c:pt idx="4">
                  <c:v>0.00279514158013064</c:v>
                </c:pt>
                <c:pt idx="5">
                  <c:v>0.00363767161067941</c:v>
                </c:pt>
                <c:pt idx="6">
                  <c:v>0.00425109171297158</c:v>
                </c:pt>
                <c:pt idx="7">
                  <c:v>0.00491830911480425</c:v>
                </c:pt>
                <c:pt idx="8">
                  <c:v>0.00541076553630644</c:v>
                </c:pt>
                <c:pt idx="9">
                  <c:v>0.00574187984962677</c:v>
                </c:pt>
                <c:pt idx="10">
                  <c:v>0.00598258502359587</c:v>
                </c:pt>
                <c:pt idx="11">
                  <c:v>0.00621403722477473</c:v>
                </c:pt>
                <c:pt idx="12">
                  <c:v>0.00645145510573611</c:v>
                </c:pt>
                <c:pt idx="13">
                  <c:v>0.00662376481252646</c:v>
                </c:pt>
              </c:numCache>
            </c:numRef>
          </c:xVal>
          <c:yVal>
            <c:numRef>
              <c:f>'Linear plot avec solv'!$G$28:$G$41</c:f>
              <c:numCache>
                <c:formatCode>0.000E+00</c:formatCode>
                <c:ptCount val="14"/>
                <c:pt idx="0">
                  <c:v>3514.747635834458</c:v>
                </c:pt>
                <c:pt idx="1">
                  <c:v>2329.806714707116</c:v>
                </c:pt>
                <c:pt idx="2">
                  <c:v>1530.490757588891</c:v>
                </c:pt>
                <c:pt idx="3">
                  <c:v>408.3456280499781</c:v>
                </c:pt>
                <c:pt idx="4">
                  <c:v>-434.1019601237193</c:v>
                </c:pt>
                <c:pt idx="5">
                  <c:v>-1071.183547456966</c:v>
                </c:pt>
                <c:pt idx="6">
                  <c:v>-1313.720849136786</c:v>
                </c:pt>
                <c:pt idx="7">
                  <c:v>-1984.965606289457</c:v>
                </c:pt>
                <c:pt idx="8">
                  <c:v>-2422.226552682313</c:v>
                </c:pt>
                <c:pt idx="9">
                  <c:v>-2682.619361562096</c:v>
                </c:pt>
                <c:pt idx="10">
                  <c:v>-2914.738919300451</c:v>
                </c:pt>
                <c:pt idx="11">
                  <c:v>-3263.459856298313</c:v>
                </c:pt>
                <c:pt idx="12">
                  <c:v>-3224.934925182982</c:v>
                </c:pt>
                <c:pt idx="13">
                  <c:v>-3339.099445672826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3122136"/>
        <c:axId val="-2073118840"/>
      </c:scatterChart>
      <c:valAx>
        <c:axId val="-2073122136"/>
        <c:scaling>
          <c:orientation val="minMax"/>
        </c:scaling>
        <c:delete val="0"/>
        <c:axPos val="b"/>
        <c:numFmt formatCode="#,##0.00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solidFill>
                  <a:srgbClr val="000000"/>
                </a:solidFill>
                <a:latin typeface="Arial"/>
                <a:cs typeface="Arial"/>
              </a:defRPr>
            </a:pPr>
            <a:endParaRPr lang="en-US"/>
          </a:p>
        </c:txPr>
        <c:crossAx val="-2073118840"/>
        <c:crossesAt val="-12000.0"/>
        <c:crossBetween val="midCat"/>
        <c:minorUnit val="0.001"/>
      </c:valAx>
      <c:valAx>
        <c:axId val="-2073118840"/>
        <c:scaling>
          <c:orientation val="minMax"/>
        </c:scaling>
        <c:delete val="0"/>
        <c:axPos val="l"/>
        <c:numFmt formatCode="#,##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solidFill>
                  <a:srgbClr val="000000"/>
                </a:solidFill>
                <a:latin typeface="Arial"/>
                <a:cs typeface="Arial"/>
              </a:defRPr>
            </a:pPr>
            <a:endParaRPr lang="en-US"/>
          </a:p>
        </c:txPr>
        <c:crossAx val="-2073122136"/>
        <c:crosses val="autoZero"/>
        <c:crossBetween val="midCat"/>
        <c:majorUnit val="5000.0"/>
        <c:minorUnit val="2500.0"/>
        <c:dispUnits>
          <c:builtInUnit val="thousands"/>
        </c:dispUnits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4182239392361"/>
          <c:y val="0.12962609714203"/>
          <c:w val="0.840468871471742"/>
          <c:h val="0.736633768583175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  <a:ln w="0">
                <a:noFill/>
              </a:ln>
            </c:spPr>
          </c:marker>
          <c:trendline>
            <c:spPr>
              <a:ln w="15875">
                <a:prstDash val="dash"/>
              </a:ln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'Linear plot avec solv'!$J$28:$J$41</c:f>
                <c:numCache>
                  <c:formatCode>General</c:formatCode>
                  <c:ptCount val="14"/>
                  <c:pt idx="0">
                    <c:v>246.854064356107</c:v>
                  </c:pt>
                  <c:pt idx="1">
                    <c:v>177.2574041146956</c:v>
                  </c:pt>
                  <c:pt idx="2">
                    <c:v>136.6484309807276</c:v>
                  </c:pt>
                  <c:pt idx="3">
                    <c:v>107.6019477583392</c:v>
                  </c:pt>
                  <c:pt idx="4">
                    <c:v>102.7931097465509</c:v>
                  </c:pt>
                  <c:pt idx="5">
                    <c:v>96.81930903235595</c:v>
                  </c:pt>
                  <c:pt idx="6">
                    <c:v>96.06799605281364</c:v>
                  </c:pt>
                  <c:pt idx="7">
                    <c:v>95.4149614102724</c:v>
                  </c:pt>
                  <c:pt idx="8">
                    <c:v>96.68639445232725</c:v>
                  </c:pt>
                  <c:pt idx="9">
                    <c:v>101.0566350993869</c:v>
                  </c:pt>
                  <c:pt idx="10">
                    <c:v>110.5639501746867</c:v>
                  </c:pt>
                  <c:pt idx="11">
                    <c:v>123.7862006782447</c:v>
                  </c:pt>
                  <c:pt idx="12">
                    <c:v>175.1471858773384</c:v>
                  </c:pt>
                  <c:pt idx="13">
                    <c:v>264.278917169515</c:v>
                  </c:pt>
                </c:numCache>
              </c:numRef>
            </c:plus>
            <c:minus>
              <c:numRef>
                <c:f>'Linear plot avec solv'!$J$28:$J$41</c:f>
                <c:numCache>
                  <c:formatCode>General</c:formatCode>
                  <c:ptCount val="14"/>
                  <c:pt idx="0">
                    <c:v>246.854064356107</c:v>
                  </c:pt>
                  <c:pt idx="1">
                    <c:v>177.2574041146956</c:v>
                  </c:pt>
                  <c:pt idx="2">
                    <c:v>136.6484309807276</c:v>
                  </c:pt>
                  <c:pt idx="3">
                    <c:v>107.6019477583392</c:v>
                  </c:pt>
                  <c:pt idx="4">
                    <c:v>102.7931097465509</c:v>
                  </c:pt>
                  <c:pt idx="5">
                    <c:v>96.81930903235595</c:v>
                  </c:pt>
                  <c:pt idx="6">
                    <c:v>96.06799605281364</c:v>
                  </c:pt>
                  <c:pt idx="7">
                    <c:v>95.4149614102724</c:v>
                  </c:pt>
                  <c:pt idx="8">
                    <c:v>96.68639445232725</c:v>
                  </c:pt>
                  <c:pt idx="9">
                    <c:v>101.0566350993869</c:v>
                  </c:pt>
                  <c:pt idx="10">
                    <c:v>110.5639501746867</c:v>
                  </c:pt>
                  <c:pt idx="11">
                    <c:v>123.7862006782447</c:v>
                  </c:pt>
                  <c:pt idx="12">
                    <c:v>175.1471858773384</c:v>
                  </c:pt>
                  <c:pt idx="13">
                    <c:v>264.278917169515</c:v>
                  </c:pt>
                </c:numCache>
              </c:numRef>
            </c:minus>
          </c:errBars>
          <c:xVal>
            <c:numRef>
              <c:f>'Linear plot avec solv'!$C$28:$C$43</c:f>
              <c:numCache>
                <c:formatCode>0.000E+00</c:formatCode>
                <c:ptCount val="16"/>
                <c:pt idx="0">
                  <c:v>0.000165968610877221</c:v>
                </c:pt>
                <c:pt idx="1">
                  <c:v>0.000353447441591665</c:v>
                </c:pt>
                <c:pt idx="2">
                  <c:v>0.000688860297128698</c:v>
                </c:pt>
                <c:pt idx="3">
                  <c:v>0.00156694100024519</c:v>
                </c:pt>
                <c:pt idx="4">
                  <c:v>0.00195087088166986</c:v>
                </c:pt>
                <c:pt idx="5">
                  <c:v>0.00244528716840198</c:v>
                </c:pt>
                <c:pt idx="6">
                  <c:v>0.00293913684594343</c:v>
                </c:pt>
                <c:pt idx="7">
                  <c:v>0.00334507787051406</c:v>
                </c:pt>
                <c:pt idx="8">
                  <c:v>0.00371445918739213</c:v>
                </c:pt>
                <c:pt idx="9">
                  <c:v>0.00406227934100757</c:v>
                </c:pt>
                <c:pt idx="10">
                  <c:v>0.00441533896036978</c:v>
                </c:pt>
                <c:pt idx="11">
                  <c:v>0.00468718863646096</c:v>
                </c:pt>
                <c:pt idx="12">
                  <c:v>0.0053785981393681</c:v>
                </c:pt>
                <c:pt idx="13">
                  <c:v>0.00583154448543495</c:v>
                </c:pt>
                <c:pt idx="14">
                  <c:v>0.00584174571009985</c:v>
                </c:pt>
                <c:pt idx="15">
                  <c:v>0.00587196119592388</c:v>
                </c:pt>
              </c:numCache>
            </c:numRef>
          </c:xVal>
          <c:yVal>
            <c:numRef>
              <c:f>'Linear plot avec solv'!$G$28:$G$43</c:f>
              <c:numCache>
                <c:formatCode>0.000E+00</c:formatCode>
                <c:ptCount val="16"/>
                <c:pt idx="0">
                  <c:v>7548.07113236448</c:v>
                </c:pt>
                <c:pt idx="1">
                  <c:v>6565.561992962129</c:v>
                </c:pt>
                <c:pt idx="2">
                  <c:v>5616.674463052085</c:v>
                </c:pt>
                <c:pt idx="3">
                  <c:v>4043.517666744892</c:v>
                </c:pt>
                <c:pt idx="4">
                  <c:v>3474.564380180135</c:v>
                </c:pt>
                <c:pt idx="5">
                  <c:v>2976.575873729567</c:v>
                </c:pt>
                <c:pt idx="6">
                  <c:v>2345.096046055304</c:v>
                </c:pt>
                <c:pt idx="7">
                  <c:v>1946.770063580811</c:v>
                </c:pt>
                <c:pt idx="8">
                  <c:v>1600.388300053475</c:v>
                </c:pt>
                <c:pt idx="9">
                  <c:v>1240.066225153046</c:v>
                </c:pt>
                <c:pt idx="10">
                  <c:v>767.0520162831228</c:v>
                </c:pt>
                <c:pt idx="11">
                  <c:v>385.7320177382228</c:v>
                </c:pt>
                <c:pt idx="12">
                  <c:v>-472.1463783720302</c:v>
                </c:pt>
                <c:pt idx="13">
                  <c:v>-1142.536443587177</c:v>
                </c:pt>
                <c:pt idx="14">
                  <c:v>-987.782921886783</c:v>
                </c:pt>
                <c:pt idx="15">
                  <c:v>-1066.119527253851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2250920"/>
        <c:axId val="-2072247624"/>
      </c:scatterChart>
      <c:valAx>
        <c:axId val="-2072250920"/>
        <c:scaling>
          <c:orientation val="minMax"/>
        </c:scaling>
        <c:delete val="0"/>
        <c:axPos val="b"/>
        <c:numFmt formatCode="#,##0.00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solidFill>
                  <a:srgbClr val="000000"/>
                </a:solidFill>
                <a:latin typeface="Arial"/>
                <a:cs typeface="Arial"/>
              </a:defRPr>
            </a:pPr>
            <a:endParaRPr lang="en-US"/>
          </a:p>
        </c:txPr>
        <c:crossAx val="-2072247624"/>
        <c:crossesAt val="-12000.0"/>
        <c:crossBetween val="midCat"/>
        <c:minorUnit val="0.001"/>
      </c:valAx>
      <c:valAx>
        <c:axId val="-2072247624"/>
        <c:scaling>
          <c:orientation val="minMax"/>
        </c:scaling>
        <c:delete val="0"/>
        <c:axPos val="l"/>
        <c:numFmt formatCode="#,##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  <a:latin typeface="Arial"/>
                <a:cs typeface="Arial"/>
              </a:defRPr>
            </a:pPr>
            <a:endParaRPr lang="en-US"/>
          </a:p>
        </c:txPr>
        <c:crossAx val="-2072250920"/>
        <c:crosses val="autoZero"/>
        <c:crossBetween val="midCat"/>
        <c:majorUnit val="5000.0"/>
        <c:minorUnit val="2500.0"/>
        <c:dispUnits>
          <c:builtInUnit val="thousands"/>
        </c:dispUnits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4182239392361"/>
          <c:y val="0.12962609714203"/>
          <c:w val="0.788877564366305"/>
          <c:h val="0.639335847036739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  <a:ln w="0">
                <a:noFill/>
              </a:ln>
            </c:spPr>
          </c:marker>
          <c:trendline>
            <c:spPr>
              <a:ln w="15875">
                <a:prstDash val="dash"/>
              </a:ln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'Linear plot avec solv'!$J$28:$J$40</c:f>
                <c:numCache>
                  <c:formatCode>General</c:formatCode>
                  <c:ptCount val="13"/>
                  <c:pt idx="0">
                    <c:v>469.1597273192197</c:v>
                  </c:pt>
                  <c:pt idx="1">
                    <c:v>332.1715259198444</c:v>
                  </c:pt>
                  <c:pt idx="2">
                    <c:v>154.7097931318041</c:v>
                  </c:pt>
                  <c:pt idx="3">
                    <c:v>130.3755875666521</c:v>
                  </c:pt>
                  <c:pt idx="4">
                    <c:v>121.6700552828975</c:v>
                  </c:pt>
                  <c:pt idx="5">
                    <c:v>118.9497041926121</c:v>
                  </c:pt>
                  <c:pt idx="6">
                    <c:v>120.2564080843682</c:v>
                  </c:pt>
                  <c:pt idx="7">
                    <c:v>122.0582197301083</c:v>
                  </c:pt>
                  <c:pt idx="8">
                    <c:v>127.1294735103058</c:v>
                  </c:pt>
                  <c:pt idx="9">
                    <c:v>135.4470855106394</c:v>
                  </c:pt>
                  <c:pt idx="10">
                    <c:v>137.8621384516597</c:v>
                  </c:pt>
                  <c:pt idx="11">
                    <c:v>152.3297685968571</c:v>
                  </c:pt>
                  <c:pt idx="12">
                    <c:v>160.06181335781</c:v>
                  </c:pt>
                </c:numCache>
              </c:numRef>
            </c:plus>
            <c:minus>
              <c:numRef>
                <c:f>'Linear plot avec solv'!$J$28:$J$40</c:f>
                <c:numCache>
                  <c:formatCode>General</c:formatCode>
                  <c:ptCount val="13"/>
                  <c:pt idx="0">
                    <c:v>469.1597273192197</c:v>
                  </c:pt>
                  <c:pt idx="1">
                    <c:v>332.1715259198444</c:v>
                  </c:pt>
                  <c:pt idx="2">
                    <c:v>154.7097931318041</c:v>
                  </c:pt>
                  <c:pt idx="3">
                    <c:v>130.3755875666521</c:v>
                  </c:pt>
                  <c:pt idx="4">
                    <c:v>121.6700552828975</c:v>
                  </c:pt>
                  <c:pt idx="5">
                    <c:v>118.9497041926121</c:v>
                  </c:pt>
                  <c:pt idx="6">
                    <c:v>120.2564080843682</c:v>
                  </c:pt>
                  <c:pt idx="7">
                    <c:v>122.0582197301083</c:v>
                  </c:pt>
                  <c:pt idx="8">
                    <c:v>127.1294735103058</c:v>
                  </c:pt>
                  <c:pt idx="9">
                    <c:v>135.4470855106394</c:v>
                  </c:pt>
                  <c:pt idx="10">
                    <c:v>137.8621384516597</c:v>
                  </c:pt>
                  <c:pt idx="11">
                    <c:v>152.3297685968571</c:v>
                  </c:pt>
                  <c:pt idx="12">
                    <c:v>160.06181335781</c:v>
                  </c:pt>
                </c:numCache>
              </c:numRef>
            </c:minus>
          </c:errBars>
          <c:xVal>
            <c:numRef>
              <c:f>'Linear plot avec solv'!$C$28:$C$42</c:f>
              <c:numCache>
                <c:formatCode>0.000E+00</c:formatCode>
                <c:ptCount val="15"/>
                <c:pt idx="0">
                  <c:v>7.85744354610941E-5</c:v>
                </c:pt>
                <c:pt idx="1">
                  <c:v>0.000237254347714796</c:v>
                </c:pt>
                <c:pt idx="2">
                  <c:v>0.00105447317255164</c:v>
                </c:pt>
                <c:pt idx="3">
                  <c:v>0.00186081796052261</c:v>
                </c:pt>
                <c:pt idx="4">
                  <c:v>0.00209379535178356</c:v>
                </c:pt>
                <c:pt idx="5">
                  <c:v>0.00232187875395441</c:v>
                </c:pt>
                <c:pt idx="6">
                  <c:v>0.00259517284716484</c:v>
                </c:pt>
                <c:pt idx="7">
                  <c:v>0.0026987624170991</c:v>
                </c:pt>
                <c:pt idx="8">
                  <c:v>0.00283235447677497</c:v>
                </c:pt>
                <c:pt idx="9">
                  <c:v>0.00298306177071272</c:v>
                </c:pt>
                <c:pt idx="10">
                  <c:v>0.00301762934693664</c:v>
                </c:pt>
                <c:pt idx="11">
                  <c:v>0.00315551740992839</c:v>
                </c:pt>
                <c:pt idx="12">
                  <c:v>0.00319056327892406</c:v>
                </c:pt>
                <c:pt idx="13">
                  <c:v>0.00326014383539526</c:v>
                </c:pt>
                <c:pt idx="14">
                  <c:v>0.00330400103043165</c:v>
                </c:pt>
              </c:numCache>
            </c:numRef>
          </c:xVal>
          <c:yVal>
            <c:numRef>
              <c:f>'Linear plot avec solv'!$G$28:$G$42</c:f>
              <c:numCache>
                <c:formatCode>0.000E+00</c:formatCode>
                <c:ptCount val="15"/>
                <c:pt idx="0">
                  <c:v>6320.047428634711</c:v>
                </c:pt>
                <c:pt idx="1">
                  <c:v>4377.716621586944</c:v>
                </c:pt>
                <c:pt idx="2">
                  <c:v>2257.497602719374</c:v>
                </c:pt>
                <c:pt idx="3">
                  <c:v>747.4804383407946</c:v>
                </c:pt>
                <c:pt idx="4">
                  <c:v>527.9783616581646</c:v>
                </c:pt>
                <c:pt idx="5">
                  <c:v>207.6312120305362</c:v>
                </c:pt>
                <c:pt idx="6">
                  <c:v>-225.0044736857596</c:v>
                </c:pt>
                <c:pt idx="7">
                  <c:v>-387.777395733997</c:v>
                </c:pt>
                <c:pt idx="8">
                  <c:v>-668.3632987462188</c:v>
                </c:pt>
                <c:pt idx="9">
                  <c:v>-973.9954073241033</c:v>
                </c:pt>
                <c:pt idx="10">
                  <c:v>-982.3489848233444</c:v>
                </c:pt>
                <c:pt idx="11">
                  <c:v>-1329.710040057244</c:v>
                </c:pt>
                <c:pt idx="12">
                  <c:v>-1339.721356770986</c:v>
                </c:pt>
                <c:pt idx="13">
                  <c:v>-1517.495733791136</c:v>
                </c:pt>
                <c:pt idx="14">
                  <c:v>-1646.85632121783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0293752"/>
        <c:axId val="-2080296984"/>
      </c:scatterChart>
      <c:valAx>
        <c:axId val="-2080293752"/>
        <c:scaling>
          <c:orientation val="minMax"/>
        </c:scaling>
        <c:delete val="0"/>
        <c:axPos val="b"/>
        <c:numFmt formatCode="#,##0.00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80296984"/>
        <c:crossesAt val="-12000.0"/>
        <c:crossBetween val="midCat"/>
        <c:majorUnit val="0.001"/>
        <c:minorUnit val="0.0005"/>
      </c:valAx>
      <c:valAx>
        <c:axId val="-2080296984"/>
        <c:scaling>
          <c:orientation val="minMax"/>
        </c:scaling>
        <c:delete val="0"/>
        <c:axPos val="l"/>
        <c:numFmt formatCode="#,##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80293752"/>
        <c:crosses val="autoZero"/>
        <c:crossBetween val="midCat"/>
        <c:majorUnit val="5000.0"/>
        <c:minorUnit val="2500.0"/>
        <c:dispUnits>
          <c:builtInUnit val="thousands"/>
        </c:dispUnits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4182239392361"/>
          <c:y val="0.12962609714203"/>
          <c:w val="0.840468871471742"/>
          <c:h val="0.642100304970888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  <a:ln w="0">
                <a:noFill/>
              </a:ln>
            </c:spPr>
          </c:marker>
          <c:trendline>
            <c:spPr>
              <a:ln w="15875">
                <a:prstDash val="dash"/>
              </a:ln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'Linear plot avec solv'!$J$28:$J$41</c:f>
                <c:numCache>
                  <c:formatCode>General</c:formatCode>
                  <c:ptCount val="14"/>
                  <c:pt idx="0">
                    <c:v>745.758782466157</c:v>
                  </c:pt>
                  <c:pt idx="1">
                    <c:v>418.0749690717152</c:v>
                  </c:pt>
                  <c:pt idx="2">
                    <c:v>286.4087880505635</c:v>
                  </c:pt>
                  <c:pt idx="3">
                    <c:v>229.0280008202737</c:v>
                  </c:pt>
                  <c:pt idx="4">
                    <c:v>190.869825445722</c:v>
                  </c:pt>
                  <c:pt idx="5">
                    <c:v>153.5990411694474</c:v>
                  </c:pt>
                  <c:pt idx="6">
                    <c:v>140.3878096874748</c:v>
                  </c:pt>
                  <c:pt idx="7">
                    <c:v>126.1765340479627</c:v>
                  </c:pt>
                  <c:pt idx="8">
                    <c:v>125.398210926329</c:v>
                  </c:pt>
                  <c:pt idx="9">
                    <c:v>129.140340604024</c:v>
                  </c:pt>
                  <c:pt idx="10">
                    <c:v>138.301573524836</c:v>
                  </c:pt>
                  <c:pt idx="11">
                    <c:v>158.4119941727633</c:v>
                  </c:pt>
                  <c:pt idx="12">
                    <c:v>202.7700326960122</c:v>
                  </c:pt>
                  <c:pt idx="13">
                    <c:v>300.6415676857388</c:v>
                  </c:pt>
                </c:numCache>
              </c:numRef>
            </c:plus>
            <c:minus>
              <c:numRef>
                <c:f>'Linear plot avec solv'!$J$28:$J$41</c:f>
                <c:numCache>
                  <c:formatCode>General</c:formatCode>
                  <c:ptCount val="14"/>
                  <c:pt idx="0">
                    <c:v>745.758782466157</c:v>
                  </c:pt>
                  <c:pt idx="1">
                    <c:v>418.0749690717152</c:v>
                  </c:pt>
                  <c:pt idx="2">
                    <c:v>286.4087880505635</c:v>
                  </c:pt>
                  <c:pt idx="3">
                    <c:v>229.0280008202737</c:v>
                  </c:pt>
                  <c:pt idx="4">
                    <c:v>190.869825445722</c:v>
                  </c:pt>
                  <c:pt idx="5">
                    <c:v>153.5990411694474</c:v>
                  </c:pt>
                  <c:pt idx="6">
                    <c:v>140.3878096874748</c:v>
                  </c:pt>
                  <c:pt idx="7">
                    <c:v>126.1765340479627</c:v>
                  </c:pt>
                  <c:pt idx="8">
                    <c:v>125.398210926329</c:v>
                  </c:pt>
                  <c:pt idx="9">
                    <c:v>129.140340604024</c:v>
                  </c:pt>
                  <c:pt idx="10">
                    <c:v>138.301573524836</c:v>
                  </c:pt>
                  <c:pt idx="11">
                    <c:v>158.4119941727633</c:v>
                  </c:pt>
                  <c:pt idx="12">
                    <c:v>202.7700326960122</c:v>
                  </c:pt>
                  <c:pt idx="13">
                    <c:v>300.6415676857388</c:v>
                  </c:pt>
                </c:numCache>
              </c:numRef>
            </c:minus>
          </c:errBars>
          <c:xVal>
            <c:numRef>
              <c:f>'Linear plot avec solv'!$C$28:$C$43</c:f>
              <c:numCache>
                <c:formatCode>0.000E+00</c:formatCode>
                <c:ptCount val="16"/>
                <c:pt idx="0">
                  <c:v>0.00016005345328773</c:v>
                </c:pt>
                <c:pt idx="1">
                  <c:v>0.000314794979436484</c:v>
                </c:pt>
                <c:pt idx="2">
                  <c:v>0.000762297887478024</c:v>
                </c:pt>
                <c:pt idx="3">
                  <c:v>0.0012102286356742</c:v>
                </c:pt>
                <c:pt idx="4">
                  <c:v>0.00158899896265476</c:v>
                </c:pt>
                <c:pt idx="5">
                  <c:v>0.00209536772838736</c:v>
                </c:pt>
                <c:pt idx="6">
                  <c:v>0.00262558702528238</c:v>
                </c:pt>
                <c:pt idx="7">
                  <c:v>0.00293295495643004</c:v>
                </c:pt>
                <c:pt idx="8">
                  <c:v>0.00341179141906378</c:v>
                </c:pt>
                <c:pt idx="9">
                  <c:v>0.00387499638171033</c:v>
                </c:pt>
                <c:pt idx="10">
                  <c:v>0.00428470091604383</c:v>
                </c:pt>
                <c:pt idx="11">
                  <c:v>0.00468788431856453</c:v>
                </c:pt>
                <c:pt idx="12">
                  <c:v>0.00518036837745186</c:v>
                </c:pt>
                <c:pt idx="13">
                  <c:v>0.00562089143281842</c:v>
                </c:pt>
                <c:pt idx="14">
                  <c:v>0.00578937239096696</c:v>
                </c:pt>
                <c:pt idx="15">
                  <c:v>0.00572980246772049</c:v>
                </c:pt>
              </c:numCache>
            </c:numRef>
          </c:xVal>
          <c:yVal>
            <c:numRef>
              <c:f>'Linear plot avec solv'!$G$28:$G$43</c:f>
              <c:numCache>
                <c:formatCode>0.000E+00</c:formatCode>
                <c:ptCount val="16"/>
                <c:pt idx="0">
                  <c:v>4203.44428325827</c:v>
                </c:pt>
                <c:pt idx="1">
                  <c:v>3930.787412541657</c:v>
                </c:pt>
                <c:pt idx="2">
                  <c:v>2503.919372410771</c:v>
                </c:pt>
                <c:pt idx="3">
                  <c:v>1720.309247946767</c:v>
                </c:pt>
                <c:pt idx="4">
                  <c:v>1339.63473923384</c:v>
                </c:pt>
                <c:pt idx="5">
                  <c:v>1041.236880349572</c:v>
                </c:pt>
                <c:pt idx="6">
                  <c:v>480.6185938359092</c:v>
                </c:pt>
                <c:pt idx="7">
                  <c:v>431.582233003723</c:v>
                </c:pt>
                <c:pt idx="8">
                  <c:v>-141.7915497559425</c:v>
                </c:pt>
                <c:pt idx="9">
                  <c:v>-714.2470958340845</c:v>
                </c:pt>
                <c:pt idx="10">
                  <c:v>-1244.417959789115</c:v>
                </c:pt>
                <c:pt idx="11">
                  <c:v>-1892.670087803695</c:v>
                </c:pt>
                <c:pt idx="12">
                  <c:v>-2457.096831437018</c:v>
                </c:pt>
                <c:pt idx="13">
                  <c:v>-3267.10719735252</c:v>
                </c:pt>
                <c:pt idx="14">
                  <c:v>-3485.2819910249</c:v>
                </c:pt>
                <c:pt idx="15">
                  <c:v>-3320.564188393352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0317352"/>
        <c:axId val="-2080320584"/>
      </c:scatterChart>
      <c:valAx>
        <c:axId val="-2080317352"/>
        <c:scaling>
          <c:orientation val="minMax"/>
        </c:scaling>
        <c:delete val="0"/>
        <c:axPos val="b"/>
        <c:numFmt formatCode="#,##0.00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80320584"/>
        <c:crossesAt val="-12000.0"/>
        <c:crossBetween val="midCat"/>
        <c:minorUnit val="0.001"/>
      </c:valAx>
      <c:valAx>
        <c:axId val="-2080320584"/>
        <c:scaling>
          <c:orientation val="minMax"/>
        </c:scaling>
        <c:delete val="0"/>
        <c:axPos val="l"/>
        <c:numFmt formatCode="#,##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80317352"/>
        <c:crosses val="autoZero"/>
        <c:crossBetween val="midCat"/>
        <c:majorUnit val="5000.0"/>
        <c:minorUnit val="2500.0"/>
        <c:dispUnits>
          <c:builtInUnit val="thousands"/>
        </c:dispUnits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4182239392361"/>
          <c:y val="0.0463370189297353"/>
          <c:w val="0.845078936781001"/>
          <c:h val="0.845599379158397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  <a:ln w="0">
                <a:noFill/>
              </a:ln>
            </c:spPr>
          </c:marker>
          <c:trendline>
            <c:spPr>
              <a:ln w="15875">
                <a:prstDash val="dash"/>
              </a:ln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'Linear plot avec solv'!$J$28:$J$41</c:f>
                <c:numCache>
                  <c:formatCode>General</c:formatCode>
                  <c:ptCount val="14"/>
                  <c:pt idx="0">
                    <c:v>591.15958957949</c:v>
                  </c:pt>
                  <c:pt idx="1">
                    <c:v>300.356879015129</c:v>
                  </c:pt>
                  <c:pt idx="2">
                    <c:v>192.685232120109</c:v>
                  </c:pt>
                  <c:pt idx="3">
                    <c:v>155.3235129042979</c:v>
                  </c:pt>
                  <c:pt idx="4">
                    <c:v>137.2460110332748</c:v>
                  </c:pt>
                  <c:pt idx="5">
                    <c:v>111.1006738428465</c:v>
                  </c:pt>
                  <c:pt idx="6">
                    <c:v>105.8667737357321</c:v>
                  </c:pt>
                  <c:pt idx="7">
                    <c:v>103.3740914843623</c:v>
                  </c:pt>
                  <c:pt idx="8">
                    <c:v>105.1640931902467</c:v>
                  </c:pt>
                  <c:pt idx="9">
                    <c:v>105.7871837449345</c:v>
                  </c:pt>
                  <c:pt idx="10">
                    <c:v>122.4207240055704</c:v>
                  </c:pt>
                  <c:pt idx="11">
                    <c:v>141.3404506054194</c:v>
                  </c:pt>
                  <c:pt idx="12">
                    <c:v>212.1318485018326</c:v>
                  </c:pt>
                  <c:pt idx="13">
                    <c:v>320.356877795359</c:v>
                  </c:pt>
                </c:numCache>
              </c:numRef>
            </c:plus>
            <c:minus>
              <c:numRef>
                <c:f>'Linear plot avec solv'!$J$28:$J$41</c:f>
                <c:numCache>
                  <c:formatCode>General</c:formatCode>
                  <c:ptCount val="14"/>
                  <c:pt idx="0">
                    <c:v>591.15958957949</c:v>
                  </c:pt>
                  <c:pt idx="1">
                    <c:v>300.356879015129</c:v>
                  </c:pt>
                  <c:pt idx="2">
                    <c:v>192.685232120109</c:v>
                  </c:pt>
                  <c:pt idx="3">
                    <c:v>155.3235129042979</c:v>
                  </c:pt>
                  <c:pt idx="4">
                    <c:v>137.2460110332748</c:v>
                  </c:pt>
                  <c:pt idx="5">
                    <c:v>111.1006738428465</c:v>
                  </c:pt>
                  <c:pt idx="6">
                    <c:v>105.8667737357321</c:v>
                  </c:pt>
                  <c:pt idx="7">
                    <c:v>103.3740914843623</c:v>
                  </c:pt>
                  <c:pt idx="8">
                    <c:v>105.1640931902467</c:v>
                  </c:pt>
                  <c:pt idx="9">
                    <c:v>105.7871837449345</c:v>
                  </c:pt>
                  <c:pt idx="10">
                    <c:v>122.4207240055704</c:v>
                  </c:pt>
                  <c:pt idx="11">
                    <c:v>141.3404506054194</c:v>
                  </c:pt>
                  <c:pt idx="12">
                    <c:v>212.1318485018326</c:v>
                  </c:pt>
                  <c:pt idx="13">
                    <c:v>320.356877795359</c:v>
                  </c:pt>
                </c:numCache>
              </c:numRef>
            </c:minus>
          </c:errBars>
          <c:xVal>
            <c:numRef>
              <c:f>'Linear plot avec solv'!$C$28:$C$43</c:f>
              <c:numCache>
                <c:formatCode>0.000E+00</c:formatCode>
                <c:ptCount val="16"/>
                <c:pt idx="0">
                  <c:v>0.000182388478761516</c:v>
                </c:pt>
                <c:pt idx="1">
                  <c:v>0.000420120945440274</c:v>
                </c:pt>
                <c:pt idx="2">
                  <c:v>0.000783245966764497</c:v>
                </c:pt>
                <c:pt idx="3">
                  <c:v>0.00108156000758517</c:v>
                </c:pt>
                <c:pt idx="4">
                  <c:v>0.00143269002448965</c:v>
                </c:pt>
                <c:pt idx="5">
                  <c:v>0.00222470038850241</c:v>
                </c:pt>
                <c:pt idx="6">
                  <c:v>0.00280367220335699</c:v>
                </c:pt>
                <c:pt idx="7">
                  <c:v>0.00325257170143203</c:v>
                </c:pt>
                <c:pt idx="8">
                  <c:v>0.00394617068758131</c:v>
                </c:pt>
                <c:pt idx="9">
                  <c:v>0.00424292265978852</c:v>
                </c:pt>
                <c:pt idx="10">
                  <c:v>0.00513400803023023</c:v>
                </c:pt>
                <c:pt idx="11">
                  <c:v>0.00555655280202743</c:v>
                </c:pt>
                <c:pt idx="12">
                  <c:v>0.00631289518300217</c:v>
                </c:pt>
                <c:pt idx="13">
                  <c:v>0.00668912320229719</c:v>
                </c:pt>
                <c:pt idx="14">
                  <c:v>0.00665774340627485</c:v>
                </c:pt>
                <c:pt idx="15">
                  <c:v>0.00656841837340228</c:v>
                </c:pt>
              </c:numCache>
            </c:numRef>
          </c:xVal>
          <c:yVal>
            <c:numRef>
              <c:f>'Linear plot avec solv'!$G$28:$G$43</c:f>
              <c:numCache>
                <c:formatCode>0.000E+00</c:formatCode>
                <c:ptCount val="16"/>
                <c:pt idx="0">
                  <c:v>5216.929384666664</c:v>
                </c:pt>
                <c:pt idx="1">
                  <c:v>4818.42908885653</c:v>
                </c:pt>
                <c:pt idx="2">
                  <c:v>4364.998793215656</c:v>
                </c:pt>
                <c:pt idx="3">
                  <c:v>4092.21364855562</c:v>
                </c:pt>
                <c:pt idx="4">
                  <c:v>3631.60049031389</c:v>
                </c:pt>
                <c:pt idx="5">
                  <c:v>2994.165625295163</c:v>
                </c:pt>
                <c:pt idx="6">
                  <c:v>2362.927681700341</c:v>
                </c:pt>
                <c:pt idx="7">
                  <c:v>1909.882330416762</c:v>
                </c:pt>
                <c:pt idx="8">
                  <c:v>1096.624799985333</c:v>
                </c:pt>
                <c:pt idx="9">
                  <c:v>833.460558344408</c:v>
                </c:pt>
                <c:pt idx="10">
                  <c:v>-314.3002087040406</c:v>
                </c:pt>
                <c:pt idx="11">
                  <c:v>-802.885375224885</c:v>
                </c:pt>
                <c:pt idx="12">
                  <c:v>-1783.509401925684</c:v>
                </c:pt>
                <c:pt idx="13">
                  <c:v>-2454.154697538264</c:v>
                </c:pt>
                <c:pt idx="14">
                  <c:v>-2378.360834936653</c:v>
                </c:pt>
                <c:pt idx="15">
                  <c:v>-2269.316980926265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3102248"/>
        <c:axId val="-2073098968"/>
      </c:scatterChart>
      <c:valAx>
        <c:axId val="-2073102248"/>
        <c:scaling>
          <c:orientation val="minMax"/>
        </c:scaling>
        <c:delete val="0"/>
        <c:axPos val="b"/>
        <c:numFmt formatCode="#,##0.00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73098968"/>
        <c:crossesAt val="-12000.0"/>
        <c:crossBetween val="midCat"/>
        <c:minorUnit val="0.001"/>
      </c:valAx>
      <c:valAx>
        <c:axId val="-2073098968"/>
        <c:scaling>
          <c:orientation val="minMax"/>
        </c:scaling>
        <c:delete val="0"/>
        <c:axPos val="l"/>
        <c:numFmt formatCode="#,##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73102248"/>
        <c:crosses val="autoZero"/>
        <c:crossBetween val="midCat"/>
        <c:majorUnit val="5000.0"/>
        <c:minorUnit val="2500.0"/>
        <c:dispUnits>
          <c:builtInUnit val="thousands"/>
        </c:dispUnits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614907218995"/>
          <c:y val="0.0582362449750397"/>
          <c:w val="0.765450473299361"/>
          <c:h val="0.842940696443935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  <a:ln w="0">
                <a:noFill/>
              </a:ln>
            </c:spPr>
          </c:marker>
          <c:trendline>
            <c:spPr>
              <a:ln w="15875">
                <a:prstDash val="dash"/>
              </a:ln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'Linear plot avec solv'!$J$29:$J$46</c:f>
                <c:numCache>
                  <c:formatCode>General</c:formatCode>
                  <c:ptCount val="18"/>
                  <c:pt idx="0">
                    <c:v>75.76397001610214</c:v>
                  </c:pt>
                  <c:pt idx="1">
                    <c:v>76.58910958521086</c:v>
                  </c:pt>
                  <c:pt idx="2">
                    <c:v>76.78498755080996</c:v>
                  </c:pt>
                  <c:pt idx="3">
                    <c:v>33.13118909324194</c:v>
                  </c:pt>
                  <c:pt idx="4">
                    <c:v>34.4816737114554</c:v>
                  </c:pt>
                  <c:pt idx="5">
                    <c:v>35.09504167964813</c:v>
                  </c:pt>
                  <c:pt idx="6">
                    <c:v>36.2485343801808</c:v>
                  </c:pt>
                  <c:pt idx="7">
                    <c:v>41.47418449197993</c:v>
                  </c:pt>
                  <c:pt idx="8">
                    <c:v>45.21665140749932</c:v>
                  </c:pt>
                  <c:pt idx="9">
                    <c:v>46.6662476943738</c:v>
                  </c:pt>
                  <c:pt idx="10">
                    <c:v>49.49030585083624</c:v>
                  </c:pt>
                  <c:pt idx="11">
                    <c:v>53.55060248096817</c:v>
                  </c:pt>
                  <c:pt idx="12">
                    <c:v>55.92504769581893</c:v>
                  </c:pt>
                  <c:pt idx="13">
                    <c:v>61.91443913041653</c:v>
                  </c:pt>
                  <c:pt idx="14">
                    <c:v>73.54316836412048</c:v>
                  </c:pt>
                  <c:pt idx="15">
                    <c:v>98.32135225438338</c:v>
                  </c:pt>
                  <c:pt idx="16">
                    <c:v>138.3642099018867</c:v>
                  </c:pt>
                  <c:pt idx="17">
                    <c:v>345.9792609768805</c:v>
                  </c:pt>
                </c:numCache>
              </c:numRef>
            </c:plus>
            <c:minus>
              <c:numRef>
                <c:f>'Linear plot avec solv'!$J$29:$J$46</c:f>
                <c:numCache>
                  <c:formatCode>General</c:formatCode>
                  <c:ptCount val="18"/>
                  <c:pt idx="0">
                    <c:v>75.76397001610214</c:v>
                  </c:pt>
                  <c:pt idx="1">
                    <c:v>76.58910958521086</c:v>
                  </c:pt>
                  <c:pt idx="2">
                    <c:v>76.78498755080996</c:v>
                  </c:pt>
                  <c:pt idx="3">
                    <c:v>33.13118909324194</c:v>
                  </c:pt>
                  <c:pt idx="4">
                    <c:v>34.4816737114554</c:v>
                  </c:pt>
                  <c:pt idx="5">
                    <c:v>35.09504167964813</c:v>
                  </c:pt>
                  <c:pt idx="6">
                    <c:v>36.2485343801808</c:v>
                  </c:pt>
                  <c:pt idx="7">
                    <c:v>41.47418449197993</c:v>
                  </c:pt>
                  <c:pt idx="8">
                    <c:v>45.21665140749932</c:v>
                  </c:pt>
                  <c:pt idx="9">
                    <c:v>46.6662476943738</c:v>
                  </c:pt>
                  <c:pt idx="10">
                    <c:v>49.49030585083624</c:v>
                  </c:pt>
                  <c:pt idx="11">
                    <c:v>53.55060248096817</c:v>
                  </c:pt>
                  <c:pt idx="12">
                    <c:v>55.92504769581893</c:v>
                  </c:pt>
                  <c:pt idx="13">
                    <c:v>61.91443913041653</c:v>
                  </c:pt>
                  <c:pt idx="14">
                    <c:v>73.54316836412048</c:v>
                  </c:pt>
                  <c:pt idx="15">
                    <c:v>98.32135225438338</c:v>
                  </c:pt>
                  <c:pt idx="16">
                    <c:v>138.3642099018867</c:v>
                  </c:pt>
                  <c:pt idx="17">
                    <c:v>345.9792609768805</c:v>
                  </c:pt>
                </c:numCache>
              </c:numRef>
            </c:minus>
          </c:errBars>
          <c:xVal>
            <c:numRef>
              <c:f>'Linear plot avec solv'!$C$30:$C$47</c:f>
              <c:numCache>
                <c:formatCode>0.000E+00</c:formatCode>
                <c:ptCount val="18"/>
                <c:pt idx="0">
                  <c:v>0.000215203113059731</c:v>
                </c:pt>
                <c:pt idx="1">
                  <c:v>0.000509522229210992</c:v>
                </c:pt>
                <c:pt idx="2">
                  <c:v>0.000727557741842992</c:v>
                </c:pt>
                <c:pt idx="3">
                  <c:v>0.000895323942385445</c:v>
                </c:pt>
                <c:pt idx="4">
                  <c:v>0.000974799819700363</c:v>
                </c:pt>
                <c:pt idx="5">
                  <c:v>0.0010792458856288</c:v>
                </c:pt>
                <c:pt idx="6">
                  <c:v>0.00143673827759749</c:v>
                </c:pt>
                <c:pt idx="7">
                  <c:v>0.00162406594029124</c:v>
                </c:pt>
                <c:pt idx="8">
                  <c:v>0.00169643589878968</c:v>
                </c:pt>
                <c:pt idx="9">
                  <c:v>0.00180670559946041</c:v>
                </c:pt>
                <c:pt idx="10">
                  <c:v>0.00193847921457953</c:v>
                </c:pt>
                <c:pt idx="11">
                  <c:v>0.00200419180609507</c:v>
                </c:pt>
                <c:pt idx="12">
                  <c:v>0.00214795808061016</c:v>
                </c:pt>
                <c:pt idx="13">
                  <c:v>0.00237295525114912</c:v>
                </c:pt>
                <c:pt idx="14">
                  <c:v>0.00269622858263793</c:v>
                </c:pt>
                <c:pt idx="15">
                  <c:v>0.00301127175473108</c:v>
                </c:pt>
                <c:pt idx="16">
                  <c:v>0.00364295401298095</c:v>
                </c:pt>
                <c:pt idx="17">
                  <c:v>0.00376157078116781</c:v>
                </c:pt>
              </c:numCache>
            </c:numRef>
          </c:xVal>
          <c:yVal>
            <c:numRef>
              <c:f>'Linear plot avec solv'!$G$30:$G$47</c:f>
              <c:numCache>
                <c:formatCode>0.000E+00</c:formatCode>
                <c:ptCount val="18"/>
                <c:pt idx="0">
                  <c:v>-8894.505674228727</c:v>
                </c:pt>
                <c:pt idx="1">
                  <c:v>-9740.579666165719</c:v>
                </c:pt>
                <c:pt idx="2">
                  <c:v>-9658.60128402043</c:v>
                </c:pt>
                <c:pt idx="3">
                  <c:v>-9811.75484467595</c:v>
                </c:pt>
                <c:pt idx="4">
                  <c:v>-9824.767670491585</c:v>
                </c:pt>
                <c:pt idx="5">
                  <c:v>-9934.451089293363</c:v>
                </c:pt>
                <c:pt idx="6">
                  <c:v>-10315.76498901904</c:v>
                </c:pt>
                <c:pt idx="7">
                  <c:v>-10526.18045301566</c:v>
                </c:pt>
                <c:pt idx="8">
                  <c:v>-10454.25944087443</c:v>
                </c:pt>
                <c:pt idx="9">
                  <c:v>-10498.46208422277</c:v>
                </c:pt>
                <c:pt idx="10">
                  <c:v>-10607.62382667874</c:v>
                </c:pt>
                <c:pt idx="11">
                  <c:v>-10578.2023168735</c:v>
                </c:pt>
                <c:pt idx="12">
                  <c:v>-10737.97428752152</c:v>
                </c:pt>
                <c:pt idx="13">
                  <c:v>-10929.01576041208</c:v>
                </c:pt>
                <c:pt idx="14">
                  <c:v>-11356.5567733226</c:v>
                </c:pt>
                <c:pt idx="15">
                  <c:v>-11801.66862370949</c:v>
                </c:pt>
                <c:pt idx="16">
                  <c:v>-12890.09714257478</c:v>
                </c:pt>
                <c:pt idx="17">
                  <c:v>-12750.21271119003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6613352"/>
        <c:axId val="-2095109768"/>
      </c:scatterChart>
      <c:valAx>
        <c:axId val="-2116613352"/>
        <c:scaling>
          <c:orientation val="minMax"/>
        </c:scaling>
        <c:delete val="0"/>
        <c:axPos val="b"/>
        <c:numFmt formatCode="#,##0.00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95109768"/>
        <c:crossesAt val="-17000.0"/>
        <c:crossBetween val="midCat"/>
        <c:minorUnit val="0.0005"/>
      </c:valAx>
      <c:valAx>
        <c:axId val="-2095109768"/>
        <c:scaling>
          <c:orientation val="minMax"/>
          <c:max val="-8000.0"/>
        </c:scaling>
        <c:delete val="0"/>
        <c:axPos val="l"/>
        <c:numFmt formatCode="#,##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/>
                <a:cs typeface="Arial"/>
              </a:defRPr>
            </a:pPr>
            <a:endParaRPr lang="en-US"/>
          </a:p>
        </c:txPr>
        <c:crossAx val="-2116613352"/>
        <c:crossesAt val="0.0"/>
        <c:crossBetween val="midCat"/>
        <c:majorUnit val="2000.0"/>
        <c:minorUnit val="1000.0"/>
        <c:dispUnits>
          <c:builtInUnit val="thousands"/>
        </c:dispUnits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Binding isotherm</c:v>
          </c:tx>
          <c:spPr>
            <a:ln w="19050"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'[298K _ Titrage L2 + (La(hfac)3(dig)) dans CD2Cl2 + C6H6.xlsx]non-conditional avec sol'!$Z$20:$Z$33</c:f>
              <c:numCache>
                <c:formatCode>0.00</c:formatCode>
                <c:ptCount val="14"/>
                <c:pt idx="0">
                  <c:v>-1.433779544496824</c:v>
                </c:pt>
                <c:pt idx="1">
                  <c:v>-1.062550048707068</c:v>
                </c:pt>
                <c:pt idx="2">
                  <c:v>-0.778133336572178</c:v>
                </c:pt>
                <c:pt idx="3">
                  <c:v>-0.544339215340863</c:v>
                </c:pt>
                <c:pt idx="4">
                  <c:v>-0.438905455607038</c:v>
                </c:pt>
                <c:pt idx="5">
                  <c:v>-0.368471359640236</c:v>
                </c:pt>
                <c:pt idx="6">
                  <c:v>-0.31241256429152</c:v>
                </c:pt>
                <c:pt idx="7">
                  <c:v>-0.257873296972471</c:v>
                </c:pt>
                <c:pt idx="8">
                  <c:v>-0.201190055697284</c:v>
                </c:pt>
                <c:pt idx="9">
                  <c:v>-0.139010365428485</c:v>
                </c:pt>
                <c:pt idx="10">
                  <c:v>-0.0768684266913566</c:v>
                </c:pt>
                <c:pt idx="11">
                  <c:v>-0.00150169840561174</c:v>
                </c:pt>
                <c:pt idx="12">
                  <c:v>0.118500903990178</c:v>
                </c:pt>
                <c:pt idx="13">
                  <c:v>0.267023093686649</c:v>
                </c:pt>
              </c:numCache>
            </c:numRef>
          </c:xVal>
          <c:yVal>
            <c:numRef>
              <c:f>'[298K _ Titrage L2 + (La(hfac)3(dig)) dans CD2Cl2 + C6H6.xlsx]non-conditional avec sol'!$X$20:$X$33</c:f>
              <c:numCache>
                <c:formatCode>0.000</c:formatCode>
                <c:ptCount val="14"/>
                <c:pt idx="0">
                  <c:v>0.0166928248397845</c:v>
                </c:pt>
                <c:pt idx="1">
                  <c:v>0.0418762127433309</c:v>
                </c:pt>
                <c:pt idx="2">
                  <c:v>0.0907535138116502</c:v>
                </c:pt>
                <c:pt idx="3">
                  <c:v>0.191976124158243</c:v>
                </c:pt>
                <c:pt idx="4">
                  <c:v>0.284239683658679</c:v>
                </c:pt>
                <c:pt idx="5">
                  <c:v>0.38279434025384</c:v>
                </c:pt>
                <c:pt idx="6">
                  <c:v>0.474507236525396</c:v>
                </c:pt>
                <c:pt idx="7">
                  <c:v>0.556995441939893</c:v>
                </c:pt>
                <c:pt idx="8">
                  <c:v>0.627459479114174</c:v>
                </c:pt>
                <c:pt idx="9">
                  <c:v>0.685079870762801</c:v>
                </c:pt>
                <c:pt idx="10">
                  <c:v>0.729939255129373</c:v>
                </c:pt>
                <c:pt idx="11">
                  <c:v>0.771415776970674</c:v>
                </c:pt>
                <c:pt idx="12">
                  <c:v>0.834060948496025</c:v>
                </c:pt>
                <c:pt idx="13">
                  <c:v>0.882369395506886</c:v>
                </c:pt>
              </c:numCache>
            </c:numRef>
          </c:yVal>
          <c:smooth val="1"/>
        </c:ser>
        <c:ser>
          <c:idx val="1"/>
          <c:order val="1"/>
          <c:tx>
            <c:v>Binding isotherm simple</c:v>
          </c:tx>
          <c:spPr>
            <a:ln w="19050">
              <a:solidFill>
                <a:srgbClr val="008A3E"/>
              </a:solidFill>
              <a:prstDash val="dash"/>
            </a:ln>
          </c:spPr>
          <c:marker>
            <c:symbol val="none"/>
          </c:marker>
          <c:xVal>
            <c:numRef>
              <c:f>('[298K _ Titrage L2 + (La(hfac)3(dig)) dans CD2Cl2 + C6H6.xlsx]non-conditional simple'!$Z$22:$Z$25,'[298K _ Titrage L2 + (La(hfac)3(dig)) dans CD2Cl2 + C6H6.xlsx]non-conditional simple'!$Z$28:$Z$51)</c:f>
              <c:numCache>
                <c:formatCode>0.000E+00</c:formatCode>
                <c:ptCount val="28"/>
                <c:pt idx="0">
                  <c:v>-2.008182617167163</c:v>
                </c:pt>
                <c:pt idx="1">
                  <c:v>-1.728976963447477</c:v>
                </c:pt>
                <c:pt idx="2">
                  <c:v>-1.45329610995005</c:v>
                </c:pt>
                <c:pt idx="3">
                  <c:v>-1.20017716900668</c:v>
                </c:pt>
                <c:pt idx="4">
                  <c:v>-1.167060957420468</c:v>
                </c:pt>
                <c:pt idx="5">
                  <c:v>-1.067526235322847</c:v>
                </c:pt>
                <c:pt idx="6">
                  <c:v>-0.950587518985524</c:v>
                </c:pt>
                <c:pt idx="7">
                  <c:v>-0.889410289700751</c:v>
                </c:pt>
                <c:pt idx="8">
                  <c:v>-0.803271277376713</c:v>
                </c:pt>
                <c:pt idx="9">
                  <c:v>-0.749028639225337</c:v>
                </c:pt>
                <c:pt idx="10">
                  <c:v>-0.669802760952419</c:v>
                </c:pt>
                <c:pt idx="11">
                  <c:v>-0.52880353920676</c:v>
                </c:pt>
                <c:pt idx="12">
                  <c:v>-0.454702303688921</c:v>
                </c:pt>
                <c:pt idx="13">
                  <c:v>-0.378923487717189</c:v>
                </c:pt>
                <c:pt idx="14">
                  <c:v>-0.284131414678176</c:v>
                </c:pt>
                <c:pt idx="15">
                  <c:v>-0.248751197442449</c:v>
                </c:pt>
                <c:pt idx="16">
                  <c:v>-0.195928172547286</c:v>
                </c:pt>
                <c:pt idx="17">
                  <c:v>-0.133861899123758</c:v>
                </c:pt>
                <c:pt idx="18">
                  <c:v>-0.0757006275010754</c:v>
                </c:pt>
                <c:pt idx="19">
                  <c:v>-0.0130112118584118</c:v>
                </c:pt>
                <c:pt idx="20">
                  <c:v>0.123591868945753</c:v>
                </c:pt>
                <c:pt idx="21">
                  <c:v>0.271321973634908</c:v>
                </c:pt>
                <c:pt idx="22">
                  <c:v>0.370142847051102</c:v>
                </c:pt>
                <c:pt idx="23">
                  <c:v>0.507180977260241</c:v>
                </c:pt>
                <c:pt idx="24">
                  <c:v>0.561339941458901</c:v>
                </c:pt>
                <c:pt idx="25">
                  <c:v>0.61363043492524</c:v>
                </c:pt>
                <c:pt idx="26">
                  <c:v>0.669595781024313</c:v>
                </c:pt>
                <c:pt idx="27">
                  <c:v>0.727703883685354</c:v>
                </c:pt>
              </c:numCache>
            </c:numRef>
          </c:xVal>
          <c:yVal>
            <c:numRef>
              <c:f>('[298K _ Titrage L2 + (La(hfac)3(dig)) dans CD2Cl2 + C6H6.xlsx]non-conditional simple'!$AB$22:$AB$25,'[298K _ Titrage L2 + (La(hfac)3(dig)) dans CD2Cl2 + C6H6.xlsx]non-conditional simple'!$AB$28:$AB$51)</c:f>
              <c:numCache>
                <c:formatCode>0.000</c:formatCode>
                <c:ptCount val="28"/>
                <c:pt idx="0">
                  <c:v>0.0186167242543307</c:v>
                </c:pt>
                <c:pt idx="1">
                  <c:v>0.0348238550652318</c:v>
                </c:pt>
                <c:pt idx="2">
                  <c:v>0.0637311417544799</c:v>
                </c:pt>
                <c:pt idx="3">
                  <c:v>0.10866975882456</c:v>
                </c:pt>
                <c:pt idx="4">
                  <c:v>0.116279037944383</c:v>
                </c:pt>
                <c:pt idx="5">
                  <c:v>0.141977541288945</c:v>
                </c:pt>
                <c:pt idx="6">
                  <c:v>0.178037577078161</c:v>
                </c:pt>
                <c:pt idx="7">
                  <c:v>0.199593924467004</c:v>
                </c:pt>
                <c:pt idx="8">
                  <c:v>0.23317097805574</c:v>
                </c:pt>
                <c:pt idx="9">
                  <c:v>0.256241967588924</c:v>
                </c:pt>
                <c:pt idx="10">
                  <c:v>0.292521463927005</c:v>
                </c:pt>
                <c:pt idx="11">
                  <c:v>0.363893087843525</c:v>
                </c:pt>
                <c:pt idx="12">
                  <c:v>0.404227236166405</c:v>
                </c:pt>
                <c:pt idx="13">
                  <c:v>0.446852787306384</c:v>
                </c:pt>
                <c:pt idx="14">
                  <c:v>0.501217959166371</c:v>
                </c:pt>
                <c:pt idx="15">
                  <c:v>0.521571053828719</c:v>
                </c:pt>
                <c:pt idx="16">
                  <c:v>0.551805247157995</c:v>
                </c:pt>
                <c:pt idx="17">
                  <c:v>0.586831007080396</c:v>
                </c:pt>
                <c:pt idx="18">
                  <c:v>0.618881029117539</c:v>
                </c:pt>
                <c:pt idx="19">
                  <c:v>0.652296517164121</c:v>
                </c:pt>
                <c:pt idx="20">
                  <c:v>0.719844296503726</c:v>
                </c:pt>
                <c:pt idx="21">
                  <c:v>0.783104510306776</c:v>
                </c:pt>
                <c:pt idx="22">
                  <c:v>0.819267706892503</c:v>
                </c:pt>
                <c:pt idx="23">
                  <c:v>0.861396308181857</c:v>
                </c:pt>
                <c:pt idx="24">
                  <c:v>0.875625529922277</c:v>
                </c:pt>
                <c:pt idx="25">
                  <c:v>0.888156252135963</c:v>
                </c:pt>
                <c:pt idx="26">
                  <c:v>0.900331187747228</c:v>
                </c:pt>
                <c:pt idx="27">
                  <c:v>0.911711095910745</c:v>
                </c:pt>
              </c:numCache>
            </c:numRef>
          </c:yVal>
          <c:smooth val="0"/>
        </c:ser>
        <c:ser>
          <c:idx val="2"/>
          <c:order val="2"/>
          <c:tx>
            <c:v>Experimental</c:v>
          </c:tx>
          <c:spPr>
            <a:ln>
              <a:noFill/>
            </a:ln>
          </c:spPr>
          <c:marker>
            <c:symbol val="diamond"/>
            <c:size val="5"/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'[298K _ Titrage L2 + (La(hfac)3(dig)) dans CD2Cl2 + C6H6.xlsx]Experimental'!$H$23:$H$36</c:f>
                <c:numCache>
                  <c:formatCode>General</c:formatCode>
                  <c:ptCount val="14"/>
                  <c:pt idx="0">
                    <c:v>0.000454773651971715</c:v>
                  </c:pt>
                  <c:pt idx="1">
                    <c:v>0.00113673016122429</c:v>
                  </c:pt>
                  <c:pt idx="2">
                    <c:v>0.00242734751034397</c:v>
                  </c:pt>
                  <c:pt idx="3">
                    <c:v>0.00500635060858805</c:v>
                  </c:pt>
                  <c:pt idx="4">
                    <c:v>0.00728753120619698</c:v>
                  </c:pt>
                  <c:pt idx="5">
                    <c:v>0.00957222629884887</c:v>
                  </c:pt>
                  <c:pt idx="6">
                    <c:v>0.0114265220660514</c:v>
                  </c:pt>
                  <c:pt idx="7">
                    <c:v>0.0136123325238111</c:v>
                  </c:pt>
                  <c:pt idx="8">
                    <c:v>0.0155230124684279</c:v>
                  </c:pt>
                  <c:pt idx="9">
                    <c:v>0.0171076873928706</c:v>
                  </c:pt>
                  <c:pt idx="10">
                    <c:v>0.0185187590078578</c:v>
                  </c:pt>
                  <c:pt idx="11">
                    <c:v>0.0201791929636554</c:v>
                  </c:pt>
                  <c:pt idx="12">
                    <c:v>0.0217472333569414</c:v>
                  </c:pt>
                  <c:pt idx="13">
                    <c:v>0.0234545950398975</c:v>
                  </c:pt>
                </c:numCache>
              </c:numRef>
            </c:plus>
            <c:minus>
              <c:numRef>
                <c:f>'[298K _ Titrage L2 + (La(hfac)3(dig)) dans CD2Cl2 + C6H6.xlsx]Experimental'!$H$23:$H$36</c:f>
                <c:numCache>
                  <c:formatCode>General</c:formatCode>
                  <c:ptCount val="14"/>
                  <c:pt idx="0">
                    <c:v>0.000454773651971715</c:v>
                  </c:pt>
                  <c:pt idx="1">
                    <c:v>0.00113673016122429</c:v>
                  </c:pt>
                  <c:pt idx="2">
                    <c:v>0.00242734751034397</c:v>
                  </c:pt>
                  <c:pt idx="3">
                    <c:v>0.00500635060858805</c:v>
                  </c:pt>
                  <c:pt idx="4">
                    <c:v>0.00728753120619698</c:v>
                  </c:pt>
                  <c:pt idx="5">
                    <c:v>0.00957222629884887</c:v>
                  </c:pt>
                  <c:pt idx="6">
                    <c:v>0.0114265220660514</c:v>
                  </c:pt>
                  <c:pt idx="7">
                    <c:v>0.0136123325238111</c:v>
                  </c:pt>
                  <c:pt idx="8">
                    <c:v>0.0155230124684279</c:v>
                  </c:pt>
                  <c:pt idx="9">
                    <c:v>0.0171076873928706</c:v>
                  </c:pt>
                  <c:pt idx="10">
                    <c:v>0.0185187590078578</c:v>
                  </c:pt>
                  <c:pt idx="11">
                    <c:v>0.0201791929636554</c:v>
                  </c:pt>
                  <c:pt idx="12">
                    <c:v>0.0217472333569414</c:v>
                  </c:pt>
                  <c:pt idx="13">
                    <c:v>0.0234545950398975</c:v>
                  </c:pt>
                </c:numCache>
              </c:numRef>
            </c:minus>
          </c:errBars>
          <c:errBars>
            <c:errDir val="x"/>
            <c:errBarType val="both"/>
            <c:errValType val="cust"/>
            <c:noEndCap val="0"/>
            <c:plus>
              <c:numRef>
                <c:f>'[298K _ Titrage L2 + (La(hfac)3(dig)) dans CD2Cl2 + C6H6.xlsx]Experimental'!$I$23:$I$36</c:f>
                <c:numCache>
                  <c:formatCode>General</c:formatCode>
                  <c:ptCount val="14"/>
                  <c:pt idx="0">
                    <c:v>0.191808220312374</c:v>
                  </c:pt>
                  <c:pt idx="1">
                    <c:v>0.118964607500183</c:v>
                  </c:pt>
                  <c:pt idx="2">
                    <c:v>0.0713349201134056</c:v>
                  </c:pt>
                  <c:pt idx="3">
                    <c:v>0.0461099872143262</c:v>
                  </c:pt>
                  <c:pt idx="4">
                    <c:v>0.0379314656238858</c:v>
                  </c:pt>
                  <c:pt idx="5">
                    <c:v>0.0319176589561882</c:v>
                  </c:pt>
                  <c:pt idx="6">
                    <c:v>0.0265604539303026</c:v>
                  </c:pt>
                  <c:pt idx="7">
                    <c:v>0.0249653380721369</c:v>
                  </c:pt>
                  <c:pt idx="8">
                    <c:v>0.0230130643122923</c:v>
                  </c:pt>
                  <c:pt idx="9">
                    <c:v>0.0210938544775679</c:v>
                  </c:pt>
                  <c:pt idx="10">
                    <c:v>0.0196199140397181</c:v>
                  </c:pt>
                  <c:pt idx="11">
                    <c:v>0.0183529697531526</c:v>
                  </c:pt>
                  <c:pt idx="12">
                    <c:v>0.0161547037677385</c:v>
                  </c:pt>
                  <c:pt idx="13">
                    <c:v>0.0147531891998737</c:v>
                  </c:pt>
                </c:numCache>
              </c:numRef>
            </c:plus>
            <c:minus>
              <c:numRef>
                <c:f>'[298K _ Titrage L2 + (La(hfac)3(dig)) dans CD2Cl2 + C6H6.xlsx]Experimental'!$I$23:$I$36</c:f>
                <c:numCache>
                  <c:formatCode>General</c:formatCode>
                  <c:ptCount val="14"/>
                  <c:pt idx="0">
                    <c:v>0.191808220312374</c:v>
                  </c:pt>
                  <c:pt idx="1">
                    <c:v>0.118964607500183</c:v>
                  </c:pt>
                  <c:pt idx="2">
                    <c:v>0.0713349201134056</c:v>
                  </c:pt>
                  <c:pt idx="3">
                    <c:v>0.0461099872143262</c:v>
                  </c:pt>
                  <c:pt idx="4">
                    <c:v>0.0379314656238858</c:v>
                  </c:pt>
                  <c:pt idx="5">
                    <c:v>0.0319176589561882</c:v>
                  </c:pt>
                  <c:pt idx="6">
                    <c:v>0.0265604539303026</c:v>
                  </c:pt>
                  <c:pt idx="7">
                    <c:v>0.0249653380721369</c:v>
                  </c:pt>
                  <c:pt idx="8">
                    <c:v>0.0230130643122923</c:v>
                  </c:pt>
                  <c:pt idx="9">
                    <c:v>0.0210938544775679</c:v>
                  </c:pt>
                  <c:pt idx="10">
                    <c:v>0.0196199140397181</c:v>
                  </c:pt>
                  <c:pt idx="11">
                    <c:v>0.0183529697531526</c:v>
                  </c:pt>
                  <c:pt idx="12">
                    <c:v>0.0161547037677385</c:v>
                  </c:pt>
                  <c:pt idx="13">
                    <c:v>0.0147531891998737</c:v>
                  </c:pt>
                </c:numCache>
              </c:numRef>
            </c:minus>
          </c:errBars>
          <c:xVal>
            <c:numRef>
              <c:f>'[298K _ Titrage L2 + (La(hfac)3(dig)) dans CD2Cl2 + C6H6.xlsx]Experimental'!$X$23:$X$36</c:f>
              <c:numCache>
                <c:formatCode>0.000E+00</c:formatCode>
                <c:ptCount val="14"/>
                <c:pt idx="0">
                  <c:v>-1.167060957420468</c:v>
                </c:pt>
                <c:pt idx="1">
                  <c:v>-0.960600690033741</c:v>
                </c:pt>
                <c:pt idx="2">
                  <c:v>-0.738922739297563</c:v>
                </c:pt>
                <c:pt idx="3">
                  <c:v>-0.550824767524702</c:v>
                </c:pt>
                <c:pt idx="4">
                  <c:v>-0.466936303309397</c:v>
                </c:pt>
                <c:pt idx="5">
                  <c:v>-0.386547396801301</c:v>
                </c:pt>
                <c:pt idx="6">
                  <c:v>-0.289212026629804</c:v>
                </c:pt>
                <c:pt idx="7">
                  <c:v>-0.25268193008158</c:v>
                </c:pt>
                <c:pt idx="8">
                  <c:v>-0.199003841128882</c:v>
                </c:pt>
                <c:pt idx="9">
                  <c:v>-0.136306657613804</c:v>
                </c:pt>
                <c:pt idx="10">
                  <c:v>-0.0776995153025594</c:v>
                </c:pt>
                <c:pt idx="11">
                  <c:v>-0.014624759895376</c:v>
                </c:pt>
                <c:pt idx="12">
                  <c:v>0.122480692088516</c:v>
                </c:pt>
                <c:pt idx="13">
                  <c:v>0.27057472892367</c:v>
                </c:pt>
              </c:numCache>
            </c:numRef>
          </c:xVal>
          <c:yVal>
            <c:numRef>
              <c:f>'[298K _ Titrage L2 + (La(hfac)3(dig)) dans CD2Cl2 + C6H6.xlsx]Experimental'!$F$23:$F$36</c:f>
              <c:numCache>
                <c:formatCode>0.000</c:formatCode>
                <c:ptCount val="14"/>
                <c:pt idx="0">
                  <c:v>0.0162084233776125</c:v>
                </c:pt>
                <c:pt idx="1">
                  <c:v>0.0410037490711554</c:v>
                </c:pt>
                <c:pt idx="2">
                  <c:v>0.0895476531077413</c:v>
                </c:pt>
                <c:pt idx="3">
                  <c:v>0.192610256447219</c:v>
                </c:pt>
                <c:pt idx="4">
                  <c:v>0.289061200033511</c:v>
                </c:pt>
                <c:pt idx="5">
                  <c:v>0.387530132758483</c:v>
                </c:pt>
                <c:pt idx="6">
                  <c:v>0.466129445878169</c:v>
                </c:pt>
                <c:pt idx="7">
                  <c:v>0.554619195374614</c:v>
                </c:pt>
                <c:pt idx="8">
                  <c:v>0.627016375070939</c:v>
                </c:pt>
                <c:pt idx="9">
                  <c:v>0.683283702105586</c:v>
                </c:pt>
                <c:pt idx="10">
                  <c:v>0.730574636063272</c:v>
                </c:pt>
                <c:pt idx="11">
                  <c:v>0.783049392103757</c:v>
                </c:pt>
                <c:pt idx="12">
                  <c:v>0.829724154702658</c:v>
                </c:pt>
                <c:pt idx="13">
                  <c:v>0.877691849119578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5108728"/>
        <c:axId val="-2075112264"/>
      </c:scatterChart>
      <c:valAx>
        <c:axId val="-2075108728"/>
        <c:scaling>
          <c:orientation val="minMax"/>
          <c:min val="-2.0"/>
        </c:scaling>
        <c:delete val="0"/>
        <c:axPos val="b"/>
        <c:numFmt formatCode="#,##0.0" sourceLinked="0"/>
        <c:majorTickMark val="out"/>
        <c:minorTickMark val="out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solidFill>
                  <a:srgbClr val="000000"/>
                </a:solidFill>
                <a:latin typeface="Arial"/>
                <a:cs typeface="Arial"/>
              </a:defRPr>
            </a:pPr>
            <a:endParaRPr lang="en-US"/>
          </a:p>
        </c:txPr>
        <c:crossAx val="-2075112264"/>
        <c:crosses val="autoZero"/>
        <c:crossBetween val="midCat"/>
        <c:majorUnit val="1.0"/>
        <c:minorUnit val="0.5"/>
      </c:valAx>
      <c:valAx>
        <c:axId val="-2075112264"/>
        <c:scaling>
          <c:orientation val="minMax"/>
          <c:max val="1.0"/>
        </c:scaling>
        <c:delete val="0"/>
        <c:axPos val="l"/>
        <c:numFmt formatCode="0.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75108728"/>
        <c:crossesAt val="-2.0"/>
        <c:crossBetween val="midCat"/>
        <c:majorUnit val="0.2"/>
        <c:minorUnit val="0.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614907218995"/>
          <c:y val="0.0510433070866142"/>
          <c:w val="0.719394578702727"/>
          <c:h val="0.850133515919206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  <a:ln w="0">
                <a:noFill/>
              </a:ln>
            </c:spPr>
          </c:marker>
          <c:trendline>
            <c:spPr>
              <a:ln w="15875">
                <a:prstDash val="dash"/>
              </a:ln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'Linear plot avec solv'!$J$29:$J$46</c:f>
                <c:numCache>
                  <c:formatCode>General</c:formatCode>
                  <c:ptCount val="18"/>
                  <c:pt idx="0">
                    <c:v>77.68163641918213</c:v>
                  </c:pt>
                  <c:pt idx="1">
                    <c:v>77.78107523538881</c:v>
                  </c:pt>
                  <c:pt idx="2">
                    <c:v>80.7955846699685</c:v>
                  </c:pt>
                  <c:pt idx="3">
                    <c:v>35.50966073381447</c:v>
                  </c:pt>
                  <c:pt idx="4">
                    <c:v>34.81854087791784</c:v>
                  </c:pt>
                  <c:pt idx="5">
                    <c:v>34.2489390929787</c:v>
                  </c:pt>
                  <c:pt idx="6">
                    <c:v>34.31846448740485</c:v>
                  </c:pt>
                  <c:pt idx="7">
                    <c:v>34.62437711602294</c:v>
                  </c:pt>
                  <c:pt idx="8">
                    <c:v>34.56146236164594</c:v>
                  </c:pt>
                  <c:pt idx="9">
                    <c:v>34.87097825766651</c:v>
                  </c:pt>
                  <c:pt idx="10">
                    <c:v>35.60874561187225</c:v>
                  </c:pt>
                  <c:pt idx="11">
                    <c:v>37.7927904109955</c:v>
                  </c:pt>
                  <c:pt idx="12">
                    <c:v>39.70023072545973</c:v>
                  </c:pt>
                  <c:pt idx="13">
                    <c:v>44.44290695971925</c:v>
                  </c:pt>
                  <c:pt idx="14">
                    <c:v>52.08741858555672</c:v>
                  </c:pt>
                  <c:pt idx="15">
                    <c:v>61.91358267120059</c:v>
                  </c:pt>
                  <c:pt idx="16">
                    <c:v>64.92763397685387</c:v>
                  </c:pt>
                  <c:pt idx="17">
                    <c:v>70.38941705301616</c:v>
                  </c:pt>
                </c:numCache>
              </c:numRef>
            </c:plus>
            <c:minus>
              <c:numRef>
                <c:f>'Linear plot avec solv'!$J$29:$J$46</c:f>
                <c:numCache>
                  <c:formatCode>General</c:formatCode>
                  <c:ptCount val="18"/>
                  <c:pt idx="0">
                    <c:v>77.68163641918213</c:v>
                  </c:pt>
                  <c:pt idx="1">
                    <c:v>77.78107523538881</c:v>
                  </c:pt>
                  <c:pt idx="2">
                    <c:v>80.7955846699685</c:v>
                  </c:pt>
                  <c:pt idx="3">
                    <c:v>35.50966073381447</c:v>
                  </c:pt>
                  <c:pt idx="4">
                    <c:v>34.81854087791784</c:v>
                  </c:pt>
                  <c:pt idx="5">
                    <c:v>34.2489390929787</c:v>
                  </c:pt>
                  <c:pt idx="6">
                    <c:v>34.31846448740485</c:v>
                  </c:pt>
                  <c:pt idx="7">
                    <c:v>34.62437711602294</c:v>
                  </c:pt>
                  <c:pt idx="8">
                    <c:v>34.56146236164594</c:v>
                  </c:pt>
                  <c:pt idx="9">
                    <c:v>34.87097825766651</c:v>
                  </c:pt>
                  <c:pt idx="10">
                    <c:v>35.60874561187225</c:v>
                  </c:pt>
                  <c:pt idx="11">
                    <c:v>37.7927904109955</c:v>
                  </c:pt>
                  <c:pt idx="12">
                    <c:v>39.70023072545973</c:v>
                  </c:pt>
                  <c:pt idx="13">
                    <c:v>44.44290695971925</c:v>
                  </c:pt>
                  <c:pt idx="14">
                    <c:v>52.08741858555672</c:v>
                  </c:pt>
                  <c:pt idx="15">
                    <c:v>61.91358267120059</c:v>
                  </c:pt>
                  <c:pt idx="16">
                    <c:v>64.92763397685387</c:v>
                  </c:pt>
                  <c:pt idx="17">
                    <c:v>70.38941705301616</c:v>
                  </c:pt>
                </c:numCache>
              </c:numRef>
            </c:minus>
          </c:errBars>
          <c:xVal>
            <c:numRef>
              <c:f>'Linear plot avec solv'!$C$30:$C$49</c:f>
              <c:numCache>
                <c:formatCode>0.000E+00</c:formatCode>
                <c:ptCount val="20"/>
                <c:pt idx="0">
                  <c:v>0.000163714919118838</c:v>
                </c:pt>
                <c:pt idx="1">
                  <c:v>0.000335017414503208</c:v>
                </c:pt>
                <c:pt idx="2">
                  <c:v>0.000473913741982894</c:v>
                </c:pt>
                <c:pt idx="3">
                  <c:v>0.000612171352034532</c:v>
                </c:pt>
                <c:pt idx="4">
                  <c:v>0.000720431373201111</c:v>
                </c:pt>
                <c:pt idx="5">
                  <c:v>0.000836817891878221</c:v>
                </c:pt>
                <c:pt idx="6">
                  <c:v>0.000949921659950345</c:v>
                </c:pt>
                <c:pt idx="7">
                  <c:v>0.00102216000701877</c:v>
                </c:pt>
                <c:pt idx="8">
                  <c:v>0.00110545576955445</c:v>
                </c:pt>
                <c:pt idx="9">
                  <c:v>0.00120731767946122</c:v>
                </c:pt>
                <c:pt idx="10">
                  <c:v>0.00144275835268015</c:v>
                </c:pt>
                <c:pt idx="11">
                  <c:v>0.00162080430548047</c:v>
                </c:pt>
                <c:pt idx="12">
                  <c:v>0.00193545113860824</c:v>
                </c:pt>
                <c:pt idx="13">
                  <c:v>0.00226449431492198</c:v>
                </c:pt>
                <c:pt idx="14">
                  <c:v>0.00254580878088803</c:v>
                </c:pt>
                <c:pt idx="15">
                  <c:v>0.0026031490391527</c:v>
                </c:pt>
                <c:pt idx="16">
                  <c:v>0.00270462811422305</c:v>
                </c:pt>
                <c:pt idx="17">
                  <c:v>0.00280303104823816</c:v>
                </c:pt>
                <c:pt idx="18">
                  <c:v>0.00295174950867458</c:v>
                </c:pt>
                <c:pt idx="19">
                  <c:v>0.00303692776805336</c:v>
                </c:pt>
              </c:numCache>
            </c:numRef>
          </c:xVal>
          <c:yVal>
            <c:numRef>
              <c:f>'Linear plot avec solv'!$G$31:$G$49</c:f>
              <c:numCache>
                <c:formatCode>0.000E+00</c:formatCode>
                <c:ptCount val="19"/>
                <c:pt idx="0">
                  <c:v>-9734.631405448591</c:v>
                </c:pt>
                <c:pt idx="1">
                  <c:v>-10068.99621788692</c:v>
                </c:pt>
                <c:pt idx="2">
                  <c:v>-9882.072236880431</c:v>
                </c:pt>
                <c:pt idx="3">
                  <c:v>-9684.398762283125</c:v>
                </c:pt>
                <c:pt idx="4">
                  <c:v>-9627.241139071695</c:v>
                </c:pt>
                <c:pt idx="5">
                  <c:v>-9610.08544640957</c:v>
                </c:pt>
                <c:pt idx="6">
                  <c:v>-9486.76894157931</c:v>
                </c:pt>
                <c:pt idx="7">
                  <c:v>-9444.982505499245</c:v>
                </c:pt>
                <c:pt idx="8">
                  <c:v>-9488.085946233823</c:v>
                </c:pt>
                <c:pt idx="9">
                  <c:v>-9623.20953109092</c:v>
                </c:pt>
                <c:pt idx="10">
                  <c:v>-9642.725144806528</c:v>
                </c:pt>
                <c:pt idx="11">
                  <c:v>-9698.1913482538</c:v>
                </c:pt>
                <c:pt idx="12">
                  <c:v>-9887.067017201111</c:v>
                </c:pt>
                <c:pt idx="13">
                  <c:v>-10058.45287326519</c:v>
                </c:pt>
                <c:pt idx="14">
                  <c:v>-10016.9469287199</c:v>
                </c:pt>
                <c:pt idx="15">
                  <c:v>-10072.94353707701</c:v>
                </c:pt>
                <c:pt idx="16">
                  <c:v>-10037.35629227015</c:v>
                </c:pt>
                <c:pt idx="17">
                  <c:v>-10141.63761769612</c:v>
                </c:pt>
                <c:pt idx="18">
                  <c:v>-10229.86019909328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5284664"/>
        <c:axId val="-2095355464"/>
      </c:scatterChart>
      <c:valAx>
        <c:axId val="-2095284664"/>
        <c:scaling>
          <c:orientation val="minMax"/>
        </c:scaling>
        <c:delete val="0"/>
        <c:axPos val="b"/>
        <c:numFmt formatCode="#,##0.00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95355464"/>
        <c:crossesAt val="-17000.0"/>
        <c:crossBetween val="midCat"/>
        <c:majorUnit val="0.001"/>
        <c:minorUnit val="0.0005"/>
      </c:valAx>
      <c:valAx>
        <c:axId val="-2095355464"/>
        <c:scaling>
          <c:orientation val="minMax"/>
          <c:max val="-8000.0"/>
          <c:min val="-11000.0"/>
        </c:scaling>
        <c:delete val="0"/>
        <c:axPos val="l"/>
        <c:numFmt formatCode="#,##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95284664"/>
        <c:crossesAt val="0.0"/>
        <c:crossBetween val="midCat"/>
        <c:majorUnit val="1000.0"/>
        <c:minorUnit val="500.0"/>
        <c:dispUnits>
          <c:builtInUnit val="thousands"/>
        </c:dispUnits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614907218995"/>
          <c:y val="0.0437969218344748"/>
          <c:w val="0.859113984167269"/>
          <c:h val="0.857379987264906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  <a:ln w="0">
                <a:noFill/>
              </a:ln>
            </c:spPr>
          </c:marker>
          <c:trendline>
            <c:spPr>
              <a:ln w="15875">
                <a:prstDash val="dash"/>
              </a:ln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'Linear plot avec solv'!$J$29:$J$46</c:f>
                <c:numCache>
                  <c:formatCode>General</c:formatCode>
                  <c:ptCount val="18"/>
                  <c:pt idx="0">
                    <c:v>121.8764964853961</c:v>
                  </c:pt>
                  <c:pt idx="1">
                    <c:v>105.4882156627543</c:v>
                  </c:pt>
                  <c:pt idx="2">
                    <c:v>102.4312067067562</c:v>
                  </c:pt>
                  <c:pt idx="3">
                    <c:v>54.0308954835456</c:v>
                  </c:pt>
                  <c:pt idx="4">
                    <c:v>53.8073368390369</c:v>
                  </c:pt>
                  <c:pt idx="5">
                    <c:v>54.85599963789985</c:v>
                  </c:pt>
                  <c:pt idx="6">
                    <c:v>54.64393475642953</c:v>
                  </c:pt>
                  <c:pt idx="7">
                    <c:v>56.98185247996442</c:v>
                  </c:pt>
                  <c:pt idx="8">
                    <c:v>60.40047257140756</c:v>
                  </c:pt>
                  <c:pt idx="9">
                    <c:v>63.93565105526014</c:v>
                  </c:pt>
                  <c:pt idx="10">
                    <c:v>74.32390638504435</c:v>
                  </c:pt>
                  <c:pt idx="11">
                    <c:v>90.39647516243805</c:v>
                  </c:pt>
                  <c:pt idx="12">
                    <c:v>131.4029446847864</c:v>
                  </c:pt>
                  <c:pt idx="13">
                    <c:v>176.9279691311682</c:v>
                  </c:pt>
                  <c:pt idx="14">
                    <c:v>272.1309917449761</c:v>
                  </c:pt>
                  <c:pt idx="15">
                    <c:v>318.0899143072905</c:v>
                  </c:pt>
                  <c:pt idx="16">
                    <c:v>375.8771941914664</c:v>
                  </c:pt>
                  <c:pt idx="17">
                    <c:v>472.5529346415158</c:v>
                  </c:pt>
                </c:numCache>
              </c:numRef>
            </c:plus>
            <c:minus>
              <c:numRef>
                <c:f>'Linear plot avec solv'!$J$29:$J$46</c:f>
                <c:numCache>
                  <c:formatCode>General</c:formatCode>
                  <c:ptCount val="18"/>
                  <c:pt idx="0">
                    <c:v>121.8764964853961</c:v>
                  </c:pt>
                  <c:pt idx="1">
                    <c:v>105.4882156627543</c:v>
                  </c:pt>
                  <c:pt idx="2">
                    <c:v>102.4312067067562</c:v>
                  </c:pt>
                  <c:pt idx="3">
                    <c:v>54.0308954835456</c:v>
                  </c:pt>
                  <c:pt idx="4">
                    <c:v>53.8073368390369</c:v>
                  </c:pt>
                  <c:pt idx="5">
                    <c:v>54.85599963789985</c:v>
                  </c:pt>
                  <c:pt idx="6">
                    <c:v>54.64393475642953</c:v>
                  </c:pt>
                  <c:pt idx="7">
                    <c:v>56.98185247996442</c:v>
                  </c:pt>
                  <c:pt idx="8">
                    <c:v>60.40047257140756</c:v>
                  </c:pt>
                  <c:pt idx="9">
                    <c:v>63.93565105526014</c:v>
                  </c:pt>
                  <c:pt idx="10">
                    <c:v>74.32390638504435</c:v>
                  </c:pt>
                  <c:pt idx="11">
                    <c:v>90.39647516243805</c:v>
                  </c:pt>
                  <c:pt idx="12">
                    <c:v>131.4029446847864</c:v>
                  </c:pt>
                  <c:pt idx="13">
                    <c:v>176.9279691311682</c:v>
                  </c:pt>
                  <c:pt idx="14">
                    <c:v>272.1309917449761</c:v>
                  </c:pt>
                  <c:pt idx="15">
                    <c:v>318.0899143072905</c:v>
                  </c:pt>
                  <c:pt idx="16">
                    <c:v>375.8771941914664</c:v>
                  </c:pt>
                  <c:pt idx="17">
                    <c:v>472.5529346415158</c:v>
                  </c:pt>
                </c:numCache>
              </c:numRef>
            </c:minus>
          </c:errBars>
          <c:xVal>
            <c:numRef>
              <c:f>'Linear plot avec solv'!$C$28:$C$48</c:f>
              <c:numCache>
                <c:formatCode>0.000E+00</c:formatCode>
                <c:ptCount val="21"/>
                <c:pt idx="0">
                  <c:v>0.000317057184574689</c:v>
                </c:pt>
                <c:pt idx="1">
                  <c:v>0.000684410972803436</c:v>
                </c:pt>
                <c:pt idx="2">
                  <c:v>0.000891553531072775</c:v>
                </c:pt>
                <c:pt idx="3">
                  <c:v>0.00113838214059516</c:v>
                </c:pt>
                <c:pt idx="4">
                  <c:v>0.00145638028743441</c:v>
                </c:pt>
                <c:pt idx="5">
                  <c:v>0.00180598409729977</c:v>
                </c:pt>
                <c:pt idx="6">
                  <c:v>0.00211831986956836</c:v>
                </c:pt>
                <c:pt idx="7">
                  <c:v>0.00232073779655746</c:v>
                </c:pt>
                <c:pt idx="8">
                  <c:v>0.00255716748319946</c:v>
                </c:pt>
                <c:pt idx="9">
                  <c:v>0.00278310060960497</c:v>
                </c:pt>
                <c:pt idx="10">
                  <c:v>0.00296717490357608</c:v>
                </c:pt>
                <c:pt idx="11">
                  <c:v>0.00329991702625825</c:v>
                </c:pt>
                <c:pt idx="12">
                  <c:v>0.00370951453521066</c:v>
                </c:pt>
                <c:pt idx="13">
                  <c:v>0.00427239540119346</c:v>
                </c:pt>
                <c:pt idx="14">
                  <c:v>0.00454846869177981</c:v>
                </c:pt>
                <c:pt idx="15">
                  <c:v>0.00486469897849204</c:v>
                </c:pt>
                <c:pt idx="16">
                  <c:v>0.00486235487531585</c:v>
                </c:pt>
                <c:pt idx="17">
                  <c:v>0.00490513324402777</c:v>
                </c:pt>
                <c:pt idx="18">
                  <c:v>0.0049820586644659</c:v>
                </c:pt>
                <c:pt idx="19">
                  <c:v>0.00498238589452258</c:v>
                </c:pt>
                <c:pt idx="20">
                  <c:v>0.00499524700536333</c:v>
                </c:pt>
              </c:numCache>
            </c:numRef>
          </c:xVal>
          <c:yVal>
            <c:numRef>
              <c:f>'Linear plot avec solv'!$G$28:$G$48</c:f>
              <c:numCache>
                <c:formatCode>0.000E+00</c:formatCode>
                <c:ptCount val="21"/>
                <c:pt idx="0">
                  <c:v>-11581.08416396664</c:v>
                </c:pt>
                <c:pt idx="1">
                  <c:v>-12245.69111605479</c:v>
                </c:pt>
                <c:pt idx="2">
                  <c:v>-11731.77028879904</c:v>
                </c:pt>
                <c:pt idx="3">
                  <c:v>-11748.39472687302</c:v>
                </c:pt>
                <c:pt idx="4">
                  <c:v>-12113.72774725193</c:v>
                </c:pt>
                <c:pt idx="5">
                  <c:v>-12008.26341152896</c:v>
                </c:pt>
                <c:pt idx="6">
                  <c:v>-11961.70380951907</c:v>
                </c:pt>
                <c:pt idx="7">
                  <c:v>-11774.79245070042</c:v>
                </c:pt>
                <c:pt idx="8">
                  <c:v>-11765.38554899606</c:v>
                </c:pt>
                <c:pt idx="9">
                  <c:v>-11798.00811512464</c:v>
                </c:pt>
                <c:pt idx="10">
                  <c:v>-11802.50975134737</c:v>
                </c:pt>
                <c:pt idx="11">
                  <c:v>-12110.78411098936</c:v>
                </c:pt>
                <c:pt idx="12">
                  <c:v>-12235.78404176315</c:v>
                </c:pt>
                <c:pt idx="13">
                  <c:v>-12586.95608848951</c:v>
                </c:pt>
                <c:pt idx="14">
                  <c:v>-12468.280863811</c:v>
                </c:pt>
                <c:pt idx="15">
                  <c:v>-12661.6402739149</c:v>
                </c:pt>
                <c:pt idx="16">
                  <c:v>-12458.43585456211</c:v>
                </c:pt>
                <c:pt idx="17">
                  <c:v>-12463.44357939978</c:v>
                </c:pt>
                <c:pt idx="18">
                  <c:v>-12581.67762129652</c:v>
                </c:pt>
                <c:pt idx="19">
                  <c:v>-12590.14834742841</c:v>
                </c:pt>
                <c:pt idx="20">
                  <c:v>-12689.06752939141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0734264"/>
        <c:axId val="-2115991960"/>
      </c:scatterChart>
      <c:valAx>
        <c:axId val="-2050734264"/>
        <c:scaling>
          <c:orientation val="minMax"/>
          <c:max val="0.006"/>
        </c:scaling>
        <c:delete val="0"/>
        <c:axPos val="b"/>
        <c:numFmt formatCode="#,##0.00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115991960"/>
        <c:crossesAt val="-17000.0"/>
        <c:crossBetween val="midCat"/>
        <c:majorUnit val="0.002"/>
        <c:minorUnit val="0.001"/>
      </c:valAx>
      <c:valAx>
        <c:axId val="-2115991960"/>
        <c:scaling>
          <c:orientation val="minMax"/>
          <c:max val="-8000.0"/>
          <c:min val="-16000.0"/>
        </c:scaling>
        <c:delete val="0"/>
        <c:axPos val="l"/>
        <c:numFmt formatCode="#,##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50734264"/>
        <c:crossesAt val="0.0"/>
        <c:crossBetween val="midCat"/>
        <c:majorUnit val="2000.0"/>
        <c:minorUnit val="1000.0"/>
        <c:dispUnits>
          <c:builtInUnit val="thousands"/>
        </c:dispUnits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614907218995"/>
          <c:y val="0.0437969218344748"/>
          <c:w val="0.849043471947873"/>
          <c:h val="0.857379987264906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  <a:ln w="0">
                <a:noFill/>
              </a:ln>
            </c:spPr>
          </c:marker>
          <c:trendline>
            <c:spPr>
              <a:ln w="15875">
                <a:prstDash val="dash"/>
              </a:ln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'Linear plot avec solv'!$J$29:$J$41</c:f>
                <c:numCache>
                  <c:formatCode>General</c:formatCode>
                  <c:ptCount val="13"/>
                  <c:pt idx="0">
                    <c:v>77.53989266383343</c:v>
                  </c:pt>
                  <c:pt idx="1">
                    <c:v>76.82575642298438</c:v>
                  </c:pt>
                  <c:pt idx="2">
                    <c:v>78.82256672036581</c:v>
                  </c:pt>
                  <c:pt idx="3">
                    <c:v>36.6284737030719</c:v>
                  </c:pt>
                  <c:pt idx="4">
                    <c:v>38.45940561248732</c:v>
                  </c:pt>
                  <c:pt idx="5">
                    <c:v>38.79646265510758</c:v>
                  </c:pt>
                  <c:pt idx="6">
                    <c:v>43.78033915326142</c:v>
                  </c:pt>
                  <c:pt idx="7">
                    <c:v>47.05996441917763</c:v>
                  </c:pt>
                  <c:pt idx="8">
                    <c:v>52.17764670536769</c:v>
                  </c:pt>
                  <c:pt idx="9">
                    <c:v>53.75049388313838</c:v>
                  </c:pt>
                  <c:pt idx="10">
                    <c:v>56.94738172008972</c:v>
                  </c:pt>
                  <c:pt idx="11">
                    <c:v>60.15300924965981</c:v>
                  </c:pt>
                  <c:pt idx="12">
                    <c:v>65.33659857701021</c:v>
                  </c:pt>
                </c:numCache>
              </c:numRef>
            </c:plus>
            <c:minus>
              <c:numRef>
                <c:f>'Linear plot avec solv'!$J$29:$J$41</c:f>
                <c:numCache>
                  <c:formatCode>General</c:formatCode>
                  <c:ptCount val="13"/>
                  <c:pt idx="0">
                    <c:v>77.53989266383343</c:v>
                  </c:pt>
                  <c:pt idx="1">
                    <c:v>76.82575642298438</c:v>
                  </c:pt>
                  <c:pt idx="2">
                    <c:v>78.82256672036581</c:v>
                  </c:pt>
                  <c:pt idx="3">
                    <c:v>36.6284737030719</c:v>
                  </c:pt>
                  <c:pt idx="4">
                    <c:v>38.45940561248732</c:v>
                  </c:pt>
                  <c:pt idx="5">
                    <c:v>38.79646265510758</c:v>
                  </c:pt>
                  <c:pt idx="6">
                    <c:v>43.78033915326142</c:v>
                  </c:pt>
                  <c:pt idx="7">
                    <c:v>47.05996441917763</c:v>
                  </c:pt>
                  <c:pt idx="8">
                    <c:v>52.17764670536769</c:v>
                  </c:pt>
                  <c:pt idx="9">
                    <c:v>53.75049388313838</c:v>
                  </c:pt>
                  <c:pt idx="10">
                    <c:v>56.94738172008972</c:v>
                  </c:pt>
                  <c:pt idx="11">
                    <c:v>60.15300924965981</c:v>
                  </c:pt>
                  <c:pt idx="12">
                    <c:v>65.33659857701021</c:v>
                  </c:pt>
                </c:numCache>
              </c:numRef>
            </c:minus>
          </c:errBars>
          <c:xVal>
            <c:numRef>
              <c:f>'Linear plot avec solv'!$C$28:$C$39</c:f>
              <c:numCache>
                <c:formatCode>0.000E+00</c:formatCode>
                <c:ptCount val="12"/>
                <c:pt idx="0">
                  <c:v>4.64520532332108E-5</c:v>
                </c:pt>
                <c:pt idx="1">
                  <c:v>6.23297359129106E-5</c:v>
                </c:pt>
                <c:pt idx="2">
                  <c:v>8.3539746389712E-5</c:v>
                </c:pt>
                <c:pt idx="3">
                  <c:v>0.000221855391080018</c:v>
                </c:pt>
                <c:pt idx="4">
                  <c:v>0.000462780649417761</c:v>
                </c:pt>
                <c:pt idx="5">
                  <c:v>0.000630832088274639</c:v>
                </c:pt>
                <c:pt idx="6">
                  <c:v>0.000710172721661172</c:v>
                </c:pt>
                <c:pt idx="7">
                  <c:v>0.00111917444067082</c:v>
                </c:pt>
                <c:pt idx="8">
                  <c:v>0.00135584445407748</c:v>
                </c:pt>
                <c:pt idx="9">
                  <c:v>0.00163371594078524</c:v>
                </c:pt>
                <c:pt idx="10">
                  <c:v>0.00170667685417249</c:v>
                </c:pt>
                <c:pt idx="11">
                  <c:v>0.00181763092417888</c:v>
                </c:pt>
              </c:numCache>
            </c:numRef>
          </c:xVal>
          <c:yVal>
            <c:numRef>
              <c:f>'Linear plot avec solv'!$G$28:$G$39</c:f>
              <c:numCache>
                <c:formatCode>0.000E+00</c:formatCode>
                <c:ptCount val="12"/>
                <c:pt idx="0">
                  <c:v>-10091.56512358344</c:v>
                </c:pt>
                <c:pt idx="1">
                  <c:v>-8857.618328630467</c:v>
                </c:pt>
                <c:pt idx="2">
                  <c:v>-8559.208971676195</c:v>
                </c:pt>
                <c:pt idx="3">
                  <c:v>-9744.975861350073</c:v>
                </c:pt>
                <c:pt idx="4">
                  <c:v>-10878.4940988686</c:v>
                </c:pt>
                <c:pt idx="5">
                  <c:v>-11226.00848973518</c:v>
                </c:pt>
                <c:pt idx="6">
                  <c:v>-11263.23329670481</c:v>
                </c:pt>
                <c:pt idx="7">
                  <c:v>-11822.07128078065</c:v>
                </c:pt>
                <c:pt idx="8">
                  <c:v>-12023.27744215052</c:v>
                </c:pt>
                <c:pt idx="9">
                  <c:v>-12246.31560281813</c:v>
                </c:pt>
                <c:pt idx="10">
                  <c:v>-12290.62377139498</c:v>
                </c:pt>
                <c:pt idx="11">
                  <c:v>-12446.39445786008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5670264"/>
        <c:axId val="-2071034200"/>
      </c:scatterChart>
      <c:valAx>
        <c:axId val="-2115670264"/>
        <c:scaling>
          <c:orientation val="minMax"/>
        </c:scaling>
        <c:delete val="0"/>
        <c:axPos val="b"/>
        <c:numFmt formatCode="#,##0.00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71034200"/>
        <c:crossesAt val="-17000.0"/>
        <c:crossBetween val="midCat"/>
        <c:majorUnit val="0.0005"/>
        <c:minorUnit val="0.00025"/>
      </c:valAx>
      <c:valAx>
        <c:axId val="-2071034200"/>
        <c:scaling>
          <c:orientation val="minMax"/>
          <c:max val="-6000.0"/>
        </c:scaling>
        <c:delete val="0"/>
        <c:axPos val="l"/>
        <c:numFmt formatCode="#,##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115670264"/>
        <c:crossesAt val="0.0"/>
        <c:crossBetween val="midCat"/>
        <c:majorUnit val="2000.0"/>
        <c:minorUnit val="1000.0"/>
        <c:dispUnits>
          <c:builtInUnit val="thousands"/>
        </c:dispUnits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614907218995"/>
          <c:y val="0.0437969218344748"/>
          <c:w val="0.816773014783064"/>
          <c:h val="0.857379957417632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  <a:ln w="0">
                <a:noFill/>
              </a:ln>
            </c:spPr>
          </c:marker>
          <c:trendline>
            <c:spPr>
              <a:ln w="15875">
                <a:prstDash val="dash"/>
              </a:ln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'Linear plot avec solv'!$J$29:$J$41</c:f>
                <c:numCache>
                  <c:formatCode>General</c:formatCode>
                  <c:ptCount val="13"/>
                  <c:pt idx="0">
                    <c:v>102.9026906902936</c:v>
                  </c:pt>
                  <c:pt idx="1">
                    <c:v>128.3191873000965</c:v>
                  </c:pt>
                  <c:pt idx="2">
                    <c:v>144.217632469593</c:v>
                  </c:pt>
                  <c:pt idx="3">
                    <c:v>75.98675243994194</c:v>
                  </c:pt>
                  <c:pt idx="4">
                    <c:v>91.0643998221479</c:v>
                  </c:pt>
                  <c:pt idx="5">
                    <c:v>107.9529403035935</c:v>
                  </c:pt>
                  <c:pt idx="6">
                    <c:v>116.9218774874066</c:v>
                  </c:pt>
                  <c:pt idx="7">
                    <c:v>151.9388207437162</c:v>
                  </c:pt>
                  <c:pt idx="8">
                    <c:v>196.1704866003006</c:v>
                  </c:pt>
                  <c:pt idx="9">
                    <c:v>253.4525035729871</c:v>
                  </c:pt>
                  <c:pt idx="10">
                    <c:v>334.5953694313694</c:v>
                  </c:pt>
                  <c:pt idx="11">
                    <c:v>501.8824430896825</c:v>
                  </c:pt>
                  <c:pt idx="12">
                    <c:v>1640.014229038649</c:v>
                  </c:pt>
                </c:numCache>
              </c:numRef>
            </c:plus>
            <c:minus>
              <c:numRef>
                <c:f>'Linear plot avec solv'!$J$29:$J$41</c:f>
                <c:numCache>
                  <c:formatCode>General</c:formatCode>
                  <c:ptCount val="13"/>
                  <c:pt idx="0">
                    <c:v>102.9026906902936</c:v>
                  </c:pt>
                  <c:pt idx="1">
                    <c:v>128.3191873000965</c:v>
                  </c:pt>
                  <c:pt idx="2">
                    <c:v>144.217632469593</c:v>
                  </c:pt>
                  <c:pt idx="3">
                    <c:v>75.98675243994194</c:v>
                  </c:pt>
                  <c:pt idx="4">
                    <c:v>91.0643998221479</c:v>
                  </c:pt>
                  <c:pt idx="5">
                    <c:v>107.9529403035935</c:v>
                  </c:pt>
                  <c:pt idx="6">
                    <c:v>116.9218774874066</c:v>
                  </c:pt>
                  <c:pt idx="7">
                    <c:v>151.9388207437162</c:v>
                  </c:pt>
                  <c:pt idx="8">
                    <c:v>196.1704866003006</c:v>
                  </c:pt>
                  <c:pt idx="9">
                    <c:v>253.4525035729871</c:v>
                  </c:pt>
                  <c:pt idx="10">
                    <c:v>334.5953694313694</c:v>
                  </c:pt>
                  <c:pt idx="11">
                    <c:v>501.8824430896825</c:v>
                  </c:pt>
                  <c:pt idx="12">
                    <c:v>1640.014229038649</c:v>
                  </c:pt>
                </c:numCache>
              </c:numRef>
            </c:minus>
          </c:errBars>
          <c:xVal>
            <c:numRef>
              <c:f>'Linear plot avec solv'!$C$28:$C$39</c:f>
              <c:numCache>
                <c:formatCode>0.000E+00</c:formatCode>
                <c:ptCount val="12"/>
                <c:pt idx="0">
                  <c:v>0.000142562866227115</c:v>
                </c:pt>
                <c:pt idx="1">
                  <c:v>0.000284852133181071</c:v>
                </c:pt>
                <c:pt idx="2">
                  <c:v>0.000688937971254586</c:v>
                </c:pt>
                <c:pt idx="3">
                  <c:v>0.00109573455312923</c:v>
                </c:pt>
                <c:pt idx="4">
                  <c:v>0.00144048817167611</c:v>
                </c:pt>
                <c:pt idx="5">
                  <c:v>0.00189508011735191</c:v>
                </c:pt>
                <c:pt idx="6">
                  <c:v>0.00238598068534006</c:v>
                </c:pt>
                <c:pt idx="7">
                  <c:v>0.00266667054677439</c:v>
                </c:pt>
                <c:pt idx="8">
                  <c:v>0.00313987779858853</c:v>
                </c:pt>
                <c:pt idx="9">
                  <c:v>0.0035803379661357</c:v>
                </c:pt>
                <c:pt idx="10">
                  <c:v>0.00398454242805353</c:v>
                </c:pt>
                <c:pt idx="11">
                  <c:v>0.00437692289480202</c:v>
                </c:pt>
              </c:numCache>
            </c:numRef>
          </c:xVal>
          <c:yVal>
            <c:numRef>
              <c:f>'Linear plot avec solv'!$G$28:$G$39</c:f>
              <c:numCache>
                <c:formatCode>0.000E+00</c:formatCode>
                <c:ptCount val="12"/>
                <c:pt idx="0">
                  <c:v>-11388.50825011596</c:v>
                </c:pt>
                <c:pt idx="1">
                  <c:v>-11791.29138009642</c:v>
                </c:pt>
                <c:pt idx="2">
                  <c:v>-13079.72489419402</c:v>
                </c:pt>
                <c:pt idx="3">
                  <c:v>-13778.47273530793</c:v>
                </c:pt>
                <c:pt idx="4">
                  <c:v>-14015.06718837444</c:v>
                </c:pt>
                <c:pt idx="5">
                  <c:v>-14560.19715556271</c:v>
                </c:pt>
                <c:pt idx="6">
                  <c:v>-14965.61518389474</c:v>
                </c:pt>
                <c:pt idx="7">
                  <c:v>-15102.08866709932</c:v>
                </c:pt>
                <c:pt idx="8">
                  <c:v>-15707.7824866025</c:v>
                </c:pt>
                <c:pt idx="9">
                  <c:v>-16236.75338377672</c:v>
                </c:pt>
                <c:pt idx="10">
                  <c:v>-16709.18124507454</c:v>
                </c:pt>
                <c:pt idx="11">
                  <c:v>-17102.77350876844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4565912"/>
        <c:axId val="-2093522968"/>
      </c:scatterChart>
      <c:valAx>
        <c:axId val="-2094565912"/>
        <c:scaling>
          <c:orientation val="minMax"/>
          <c:max val="0.006"/>
        </c:scaling>
        <c:delete val="0"/>
        <c:axPos val="b"/>
        <c:numFmt formatCode="#,##0.00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93522968"/>
        <c:crossesAt val="-19000.0"/>
        <c:crossBetween val="midCat"/>
        <c:majorUnit val="0.002"/>
        <c:minorUnit val="0.001"/>
      </c:valAx>
      <c:valAx>
        <c:axId val="-2093522968"/>
        <c:scaling>
          <c:orientation val="minMax"/>
          <c:max val="-11000.0"/>
        </c:scaling>
        <c:delete val="0"/>
        <c:axPos val="l"/>
        <c:numFmt formatCode="#,##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94565912"/>
        <c:crossesAt val="0.0"/>
        <c:crossBetween val="midCat"/>
        <c:minorUnit val="1000.0"/>
        <c:dispUnits>
          <c:builtInUnit val="thousands"/>
        </c:dispUnits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614907218995"/>
          <c:y val="0.0437969218344748"/>
          <c:w val="0.818309703219483"/>
          <c:h val="0.857379987264906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tx1"/>
              </a:solidFill>
              <a:ln w="0">
                <a:noFill/>
              </a:ln>
            </c:spPr>
          </c:marker>
          <c:trendline>
            <c:spPr>
              <a:ln w="15875">
                <a:prstDash val="dash"/>
              </a:ln>
            </c:spPr>
            <c:trendlineType val="linear"/>
            <c:dispRSqr val="0"/>
            <c:dispEq val="0"/>
          </c:trendline>
          <c:errBars>
            <c:errDir val="y"/>
            <c:errBarType val="both"/>
            <c:errValType val="cust"/>
            <c:noEndCap val="0"/>
            <c:plus>
              <c:numRef>
                <c:f>'Linear plot avec solv'!$J$29:$J$46</c:f>
                <c:numCache>
                  <c:formatCode>General</c:formatCode>
                  <c:ptCount val="18"/>
                  <c:pt idx="0">
                    <c:v>102.212444029099</c:v>
                  </c:pt>
                  <c:pt idx="1">
                    <c:v>107.8725266630902</c:v>
                  </c:pt>
                  <c:pt idx="2">
                    <c:v>116.6184069993516</c:v>
                  </c:pt>
                  <c:pt idx="3">
                    <c:v>59.80431732135483</c:v>
                  </c:pt>
                  <c:pt idx="4">
                    <c:v>60.94375270031644</c:v>
                  </c:pt>
                  <c:pt idx="5">
                    <c:v>70.18265982434137</c:v>
                  </c:pt>
                  <c:pt idx="6">
                    <c:v>73.77317129849374</c:v>
                  </c:pt>
                  <c:pt idx="7">
                    <c:v>80.6563634354619</c:v>
                  </c:pt>
                  <c:pt idx="8">
                    <c:v>90.09951470930496</c:v>
                  </c:pt>
                  <c:pt idx="9">
                    <c:v>102.0769389106764</c:v>
                  </c:pt>
                  <c:pt idx="10">
                    <c:v>123.8424517894123</c:v>
                  </c:pt>
                  <c:pt idx="11">
                    <c:v>139.0094243077642</c:v>
                  </c:pt>
                  <c:pt idx="12">
                    <c:v>171.2843311251375</c:v>
                  </c:pt>
                  <c:pt idx="13">
                    <c:v>269.7490578355855</c:v>
                  </c:pt>
                  <c:pt idx="14">
                    <c:v>387.100381615731</c:v>
                  </c:pt>
                  <c:pt idx="15">
                    <c:v>555.072639023017</c:v>
                  </c:pt>
                  <c:pt idx="16">
                    <c:v>645.8113266872</c:v>
                  </c:pt>
                  <c:pt idx="17">
                    <c:v>772.001598776683</c:v>
                  </c:pt>
                </c:numCache>
              </c:numRef>
            </c:plus>
            <c:minus>
              <c:numRef>
                <c:f>'Linear plot avec solv'!$J$29:$J$46</c:f>
                <c:numCache>
                  <c:formatCode>General</c:formatCode>
                  <c:ptCount val="18"/>
                  <c:pt idx="0">
                    <c:v>102.212444029099</c:v>
                  </c:pt>
                  <c:pt idx="1">
                    <c:v>107.8725266630902</c:v>
                  </c:pt>
                  <c:pt idx="2">
                    <c:v>116.6184069993516</c:v>
                  </c:pt>
                  <c:pt idx="3">
                    <c:v>59.80431732135483</c:v>
                  </c:pt>
                  <c:pt idx="4">
                    <c:v>60.94375270031644</c:v>
                  </c:pt>
                  <c:pt idx="5">
                    <c:v>70.18265982434137</c:v>
                  </c:pt>
                  <c:pt idx="6">
                    <c:v>73.77317129849374</c:v>
                  </c:pt>
                  <c:pt idx="7">
                    <c:v>80.6563634354619</c:v>
                  </c:pt>
                  <c:pt idx="8">
                    <c:v>90.09951470930496</c:v>
                  </c:pt>
                  <c:pt idx="9">
                    <c:v>102.0769389106764</c:v>
                  </c:pt>
                  <c:pt idx="10">
                    <c:v>123.8424517894123</c:v>
                  </c:pt>
                  <c:pt idx="11">
                    <c:v>139.0094243077642</c:v>
                  </c:pt>
                  <c:pt idx="12">
                    <c:v>171.2843311251375</c:v>
                  </c:pt>
                  <c:pt idx="13">
                    <c:v>269.7490578355855</c:v>
                  </c:pt>
                  <c:pt idx="14">
                    <c:v>387.100381615731</c:v>
                  </c:pt>
                  <c:pt idx="15">
                    <c:v>555.072639023017</c:v>
                  </c:pt>
                  <c:pt idx="16">
                    <c:v>645.8113266872</c:v>
                  </c:pt>
                  <c:pt idx="17">
                    <c:v>772.001598776683</c:v>
                  </c:pt>
                </c:numCache>
              </c:numRef>
            </c:minus>
          </c:errBars>
          <c:xVal>
            <c:numRef>
              <c:f>'Linear plot avec solv'!$C$28:$C$49</c:f>
              <c:numCache>
                <c:formatCode>0.000E+00</c:formatCode>
                <c:ptCount val="22"/>
                <c:pt idx="0">
                  <c:v>6.05132778651914E-5</c:v>
                </c:pt>
                <c:pt idx="1">
                  <c:v>0.000207642651588429</c:v>
                </c:pt>
                <c:pt idx="2">
                  <c:v>0.000439444132902515</c:v>
                </c:pt>
                <c:pt idx="3">
                  <c:v>0.000704362465953684</c:v>
                </c:pt>
                <c:pt idx="4">
                  <c:v>0.000991932839201659</c:v>
                </c:pt>
                <c:pt idx="5">
                  <c:v>0.00135280552659782</c:v>
                </c:pt>
                <c:pt idx="6">
                  <c:v>0.00182118127840168</c:v>
                </c:pt>
                <c:pt idx="7">
                  <c:v>0.00218951737061232</c:v>
                </c:pt>
                <c:pt idx="8">
                  <c:v>0.00258492824710616</c:v>
                </c:pt>
                <c:pt idx="9">
                  <c:v>0.00299085065249161</c:v>
                </c:pt>
                <c:pt idx="10">
                  <c:v>0.00339770096839992</c:v>
                </c:pt>
                <c:pt idx="11">
                  <c:v>0.00387409601620836</c:v>
                </c:pt>
                <c:pt idx="12">
                  <c:v>0.00445050221072042</c:v>
                </c:pt>
                <c:pt idx="13">
                  <c:v>0.00504612385339137</c:v>
                </c:pt>
                <c:pt idx="14">
                  <c:v>0.00592040228221718</c:v>
                </c:pt>
                <c:pt idx="15">
                  <c:v>0.00631485284075435</c:v>
                </c:pt>
                <c:pt idx="16">
                  <c:v>0.00655170050951313</c:v>
                </c:pt>
                <c:pt idx="17">
                  <c:v>0.00661440964053197</c:v>
                </c:pt>
                <c:pt idx="18">
                  <c:v>0.00668610462785451</c:v>
                </c:pt>
                <c:pt idx="19">
                  <c:v>0.00685324762948586</c:v>
                </c:pt>
                <c:pt idx="20">
                  <c:v>0.00684887663981772</c:v>
                </c:pt>
                <c:pt idx="21">
                  <c:v>0.0069071396116411</c:v>
                </c:pt>
              </c:numCache>
            </c:numRef>
          </c:xVal>
          <c:yVal>
            <c:numRef>
              <c:f>'Linear plot avec solv'!$G$28:$G$49</c:f>
              <c:numCache>
                <c:formatCode>0.000E+00</c:formatCode>
                <c:ptCount val="22"/>
                <c:pt idx="0">
                  <c:v>-8698.20742683858</c:v>
                </c:pt>
                <c:pt idx="1">
                  <c:v>-10866.33436272496</c:v>
                </c:pt>
                <c:pt idx="2">
                  <c:v>-11291.50343440104</c:v>
                </c:pt>
                <c:pt idx="3">
                  <c:v>-11802.19397755367</c:v>
                </c:pt>
                <c:pt idx="4">
                  <c:v>-12292.72172092207</c:v>
                </c:pt>
                <c:pt idx="5">
                  <c:v>-12392.8360427313</c:v>
                </c:pt>
                <c:pt idx="6">
                  <c:v>-12945.85952877164</c:v>
                </c:pt>
                <c:pt idx="7">
                  <c:v>-13093.2215898127</c:v>
                </c:pt>
                <c:pt idx="8">
                  <c:v>-13351.21387804532</c:v>
                </c:pt>
                <c:pt idx="9">
                  <c:v>-13647.60428623796</c:v>
                </c:pt>
                <c:pt idx="10">
                  <c:v>-13955.92505796991</c:v>
                </c:pt>
                <c:pt idx="11">
                  <c:v>-14436.72322541095</c:v>
                </c:pt>
                <c:pt idx="12">
                  <c:v>-14502.00872857584</c:v>
                </c:pt>
                <c:pt idx="13">
                  <c:v>-14749.07907610731</c:v>
                </c:pt>
                <c:pt idx="14">
                  <c:v>-15037.67388698017</c:v>
                </c:pt>
                <c:pt idx="15">
                  <c:v>-14932.96617201455</c:v>
                </c:pt>
                <c:pt idx="16">
                  <c:v>-14870.38559628896</c:v>
                </c:pt>
                <c:pt idx="17">
                  <c:v>-14821.69980851917</c:v>
                </c:pt>
                <c:pt idx="18">
                  <c:v>-14836.13613499831</c:v>
                </c:pt>
                <c:pt idx="19">
                  <c:v>-15048.71673701538</c:v>
                </c:pt>
                <c:pt idx="20">
                  <c:v>-15004.9963841772</c:v>
                </c:pt>
                <c:pt idx="21">
                  <c:v>-15227.12253026643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96488664"/>
        <c:axId val="-2051119432"/>
      </c:scatterChart>
      <c:valAx>
        <c:axId val="-2096488664"/>
        <c:scaling>
          <c:orientation val="minMax"/>
          <c:max val="0.006"/>
        </c:scaling>
        <c:delete val="0"/>
        <c:axPos val="b"/>
        <c:numFmt formatCode="#,##0.00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51119432"/>
        <c:crossesAt val="-17000.0"/>
        <c:crossBetween val="midCat"/>
        <c:majorUnit val="0.002"/>
        <c:minorUnit val="0.001"/>
      </c:valAx>
      <c:valAx>
        <c:axId val="-2051119432"/>
        <c:scaling>
          <c:orientation val="minMax"/>
          <c:max val="-11000.0"/>
        </c:scaling>
        <c:delete val="0"/>
        <c:axPos val="l"/>
        <c:numFmt formatCode="#,##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96488664"/>
        <c:crossesAt val="0.0"/>
        <c:crossBetween val="midCat"/>
        <c:majorUnit val="2000.0"/>
        <c:minorUnit val="1000.0"/>
        <c:dispUnits>
          <c:builtInUnit val="thousands"/>
        </c:dispUnits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0920987654321"/>
          <c:y val="0.0525243827160494"/>
          <c:w val="0.783668209876543"/>
          <c:h val="0.832836419753086"/>
        </c:manualLayout>
      </c:layout>
      <c:scatterChart>
        <c:scatterStyle val="lineMarker"/>
        <c:varyColors val="0"/>
        <c:ser>
          <c:idx val="0"/>
          <c:order val="0"/>
          <c:tx>
            <c:v>Binding isotherm</c:v>
          </c:tx>
          <c:spPr>
            <a:ln w="19050"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'[298K _ Titrage L3 + (La(hfac)3(dig)) dans CD2Cl2 + C6H6.xlsx]non-conditional avec sol'!$Z$20:$Z$32</c:f>
              <c:numCache>
                <c:formatCode>0.00</c:formatCode>
                <c:ptCount val="13"/>
                <c:pt idx="0">
                  <c:v>-0.927542326636519</c:v>
                </c:pt>
                <c:pt idx="1">
                  <c:v>-0.664119993111037</c:v>
                </c:pt>
                <c:pt idx="2">
                  <c:v>-0.210876612489073</c:v>
                </c:pt>
                <c:pt idx="3">
                  <c:v>-0.0483401020374674</c:v>
                </c:pt>
                <c:pt idx="4">
                  <c:v>0.0153270038907231</c:v>
                </c:pt>
                <c:pt idx="5">
                  <c:v>0.0798986337272411</c:v>
                </c:pt>
                <c:pt idx="6">
                  <c:v>0.160072259157774</c:v>
                </c:pt>
                <c:pt idx="7">
                  <c:v>0.284344873134797</c:v>
                </c:pt>
                <c:pt idx="8">
                  <c:v>0.354715928688361</c:v>
                </c:pt>
                <c:pt idx="9">
                  <c:v>0.418018221829442</c:v>
                </c:pt>
                <c:pt idx="10">
                  <c:v>0.475365205810116</c:v>
                </c:pt>
                <c:pt idx="11">
                  <c:v>0.615580803961592</c:v>
                </c:pt>
                <c:pt idx="12">
                  <c:v>0.744672020032503</c:v>
                </c:pt>
              </c:numCache>
            </c:numRef>
          </c:xVal>
          <c:yVal>
            <c:numRef>
              <c:f>'[298K _ Titrage L3 + (La(hfac)3(dig)) dans CD2Cl2 + C6H6.xlsx]non-conditional avec sol'!$X$20:$X$32</c:f>
              <c:numCache>
                <c:formatCode>0.000</c:formatCode>
                <c:ptCount val="13"/>
                <c:pt idx="0">
                  <c:v>0.0259868884569147</c:v>
                </c:pt>
                <c:pt idx="1">
                  <c:v>0.0561860574987349</c:v>
                </c:pt>
                <c:pt idx="2">
                  <c:v>0.190219335925227</c:v>
                </c:pt>
                <c:pt idx="3">
                  <c:v>0.362456513050784</c:v>
                </c:pt>
                <c:pt idx="4">
                  <c:v>0.466964565299751</c:v>
                </c:pt>
                <c:pt idx="5">
                  <c:v>0.566605194897998</c:v>
                </c:pt>
                <c:pt idx="6">
                  <c:v>0.658562257357169</c:v>
                </c:pt>
                <c:pt idx="7">
                  <c:v>0.748155403843783</c:v>
                </c:pt>
                <c:pt idx="8">
                  <c:v>0.781767018833092</c:v>
                </c:pt>
                <c:pt idx="9">
                  <c:v>0.805351762343206</c:v>
                </c:pt>
                <c:pt idx="10">
                  <c:v>0.822429467227066</c:v>
                </c:pt>
                <c:pt idx="11">
                  <c:v>0.848048564082588</c:v>
                </c:pt>
                <c:pt idx="12">
                  <c:v>0.86463807890878</c:v>
                </c:pt>
              </c:numCache>
            </c:numRef>
          </c:yVal>
          <c:smooth val="1"/>
        </c:ser>
        <c:ser>
          <c:idx val="1"/>
          <c:order val="1"/>
          <c:tx>
            <c:v>Binding isotherm simple</c:v>
          </c:tx>
          <c:spPr>
            <a:ln w="19050">
              <a:solidFill>
                <a:srgbClr val="008A3E"/>
              </a:solidFill>
              <a:prstDash val="dash"/>
            </a:ln>
          </c:spPr>
          <c:marker>
            <c:symbol val="none"/>
          </c:marker>
          <c:xVal>
            <c:numRef>
              <c:f>'[298K _ Titrage L3 + (La(hfac)3(dig)) dans CD2Cl2 + C6H6.xlsx]non-conditional simple'!$W$22:$W$25,'[298K _ Titrage L3 + (La(hfac)3(dig)) dans CD2Cl2 + C6H6.xlsx]non-conditional simple'!$W$27:$W$43</c:f>
              <c:numCache>
                <c:formatCode>0.000E+00</c:formatCode>
                <c:ptCount val="21"/>
                <c:pt idx="0">
                  <c:v>-2.008182617167163</c:v>
                </c:pt>
                <c:pt idx="1">
                  <c:v>-1.728976963447477</c:v>
                </c:pt>
                <c:pt idx="2">
                  <c:v>-1.45329610995005</c:v>
                </c:pt>
                <c:pt idx="3">
                  <c:v>-1.080555789534763</c:v>
                </c:pt>
                <c:pt idx="4">
                  <c:v>-0.947686663183366</c:v>
                </c:pt>
                <c:pt idx="5">
                  <c:v>-0.889410289700751</c:v>
                </c:pt>
                <c:pt idx="6">
                  <c:v>-0.803271277376713</c:v>
                </c:pt>
                <c:pt idx="7">
                  <c:v>-0.505845405981557</c:v>
                </c:pt>
                <c:pt idx="8">
                  <c:v>-0.243925164559622</c:v>
                </c:pt>
                <c:pt idx="9">
                  <c:v>-0.0467264046008676</c:v>
                </c:pt>
                <c:pt idx="10">
                  <c:v>0.0349030238361335</c:v>
                </c:pt>
                <c:pt idx="11">
                  <c:v>0.0891555040683878</c:v>
                </c:pt>
                <c:pt idx="12">
                  <c:v>0.153920978169653</c:v>
                </c:pt>
                <c:pt idx="13">
                  <c:v>0.273354005296209</c:v>
                </c:pt>
                <c:pt idx="14">
                  <c:v>0.350244220347732</c:v>
                </c:pt>
                <c:pt idx="15">
                  <c:v>0.418648746601298</c:v>
                </c:pt>
                <c:pt idx="16">
                  <c:v>0.478429371944413</c:v>
                </c:pt>
                <c:pt idx="17">
                  <c:v>0.561339941458901</c:v>
                </c:pt>
                <c:pt idx="18">
                  <c:v>0.61363043492524</c:v>
                </c:pt>
                <c:pt idx="19">
                  <c:v>0.669595781024313</c:v>
                </c:pt>
                <c:pt idx="20">
                  <c:v>0.727703883685354</c:v>
                </c:pt>
              </c:numCache>
            </c:numRef>
          </c:xVal>
          <c:yVal>
            <c:numRef>
              <c:f>'[298K _ Titrage L3 + (La(hfac)3(dig)) dans CD2Cl2 + C6H6.xlsx]non-conditional simple'!$Y$22:$Y$25,'[298K _ Titrage L3 + (La(hfac)3(dig)) dans CD2Cl2 + C6H6.xlsx]non-conditional simple'!$Y$27:$Y$43</c:f>
              <c:numCache>
                <c:formatCode>0.000</c:formatCode>
                <c:ptCount val="21"/>
                <c:pt idx="0">
                  <c:v>0.00981229563657291</c:v>
                </c:pt>
                <c:pt idx="1">
                  <c:v>0.01849905197663</c:v>
                </c:pt>
                <c:pt idx="2">
                  <c:v>0.0343372172659518</c:v>
                </c:pt>
                <c:pt idx="3">
                  <c:v>0.0773921757817812</c:v>
                </c:pt>
                <c:pt idx="4">
                  <c:v>0.10225869730403</c:v>
                </c:pt>
                <c:pt idx="5">
                  <c:v>0.115251188083915</c:v>
                </c:pt>
                <c:pt idx="6">
                  <c:v>0.137069343661968</c:v>
                </c:pt>
                <c:pt idx="7">
                  <c:v>0.239577179762678</c:v>
                </c:pt>
                <c:pt idx="8">
                  <c:v>0.365422464245564</c:v>
                </c:pt>
                <c:pt idx="9">
                  <c:v>0.475559884221859</c:v>
                </c:pt>
                <c:pt idx="10">
                  <c:v>0.522514831706946</c:v>
                </c:pt>
                <c:pt idx="11">
                  <c:v>0.553554090804796</c:v>
                </c:pt>
                <c:pt idx="12">
                  <c:v>0.590049313180218</c:v>
                </c:pt>
                <c:pt idx="13">
                  <c:v>0.654566706226688</c:v>
                </c:pt>
                <c:pt idx="14">
                  <c:v>0.693433406960559</c:v>
                </c:pt>
                <c:pt idx="15">
                  <c:v>0.725861834257747</c:v>
                </c:pt>
                <c:pt idx="16">
                  <c:v>0.75238581753708</c:v>
                </c:pt>
                <c:pt idx="17">
                  <c:v>0.786219473492822</c:v>
                </c:pt>
                <c:pt idx="18">
                  <c:v>0.805759680301734</c:v>
                </c:pt>
                <c:pt idx="19">
                  <c:v>0.825138115265786</c:v>
                </c:pt>
                <c:pt idx="20">
                  <c:v>0.843612082994838</c:v>
                </c:pt>
              </c:numCache>
            </c:numRef>
          </c:yVal>
          <c:smooth val="0"/>
        </c:ser>
        <c:ser>
          <c:idx val="2"/>
          <c:order val="2"/>
          <c:tx>
            <c:v>Experimental</c:v>
          </c:tx>
          <c:spPr>
            <a:ln>
              <a:noFill/>
            </a:ln>
          </c:spPr>
          <c:marker>
            <c:symbol val="diamond"/>
            <c:size val="5"/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'[298K _ Titrage L3 + (La(hfac)3(dig)) dans CD2Cl2 + C6H6.xlsx]Experimental'!$H$23:$H$32</c:f>
                <c:numCache>
                  <c:formatCode>General</c:formatCode>
                  <c:ptCount val="10"/>
                  <c:pt idx="0">
                    <c:v>0.000734940285483353</c:v>
                  </c:pt>
                  <c:pt idx="1">
                    <c:v>0.00508053960803684</c:v>
                  </c:pt>
                  <c:pt idx="2">
                    <c:v>0.00897487062846835</c:v>
                  </c:pt>
                  <c:pt idx="3">
                    <c:v>0.0111903446442159</c:v>
                  </c:pt>
                  <c:pt idx="4">
                    <c:v>0.0137507684076104</c:v>
                  </c:pt>
                  <c:pt idx="5">
                    <c:v>0.0165561223093671</c:v>
                  </c:pt>
                  <c:pt idx="6">
                    <c:v>0.019458228121958</c:v>
                  </c:pt>
                  <c:pt idx="7">
                    <c:v>0.0203204347387098</c:v>
                  </c:pt>
                  <c:pt idx="8">
                    <c:v>0.0208890397394393</c:v>
                  </c:pt>
                  <c:pt idx="9">
                    <c:v>0.0213242608431141</c:v>
                  </c:pt>
                </c:numCache>
              </c:numRef>
            </c:plus>
            <c:minus>
              <c:numRef>
                <c:f>'[298K _ Titrage L3 + (La(hfac)3(dig)) dans CD2Cl2 + C6H6.xlsx]Experimental'!$H$23:$H$32</c:f>
                <c:numCache>
                  <c:formatCode>General</c:formatCode>
                  <c:ptCount val="10"/>
                  <c:pt idx="0">
                    <c:v>0.000734940285483353</c:v>
                  </c:pt>
                  <c:pt idx="1">
                    <c:v>0.00508053960803684</c:v>
                  </c:pt>
                  <c:pt idx="2">
                    <c:v>0.00897487062846835</c:v>
                  </c:pt>
                  <c:pt idx="3">
                    <c:v>0.0111903446442159</c:v>
                  </c:pt>
                  <c:pt idx="4">
                    <c:v>0.0137507684076104</c:v>
                  </c:pt>
                  <c:pt idx="5">
                    <c:v>0.0165561223093671</c:v>
                  </c:pt>
                  <c:pt idx="6">
                    <c:v>0.019458228121958</c:v>
                  </c:pt>
                  <c:pt idx="7">
                    <c:v>0.0203204347387098</c:v>
                  </c:pt>
                  <c:pt idx="8">
                    <c:v>0.0208890397394393</c:v>
                  </c:pt>
                  <c:pt idx="9">
                    <c:v>0.0213242608431141</c:v>
                  </c:pt>
                </c:numCache>
              </c:numRef>
            </c:minus>
          </c:errBars>
          <c:errBars>
            <c:errDir val="x"/>
            <c:errBarType val="both"/>
            <c:errValType val="cust"/>
            <c:noEndCap val="0"/>
            <c:plus>
              <c:numRef>
                <c:f>'[298K _ Titrage L3 + (La(hfac)3(dig)) dans CD2Cl2 + C6H6.xlsx]Experimental'!$I$23:$I$32</c:f>
                <c:numCache>
                  <c:formatCode>General</c:formatCode>
                  <c:ptCount val="10"/>
                  <c:pt idx="0">
                    <c:v>0.11627072822931</c:v>
                  </c:pt>
                  <c:pt idx="1">
                    <c:v>0.0256946701844133</c:v>
                  </c:pt>
                  <c:pt idx="2">
                    <c:v>0.0185404759883524</c:v>
                  </c:pt>
                  <c:pt idx="3">
                    <c:v>0.0167157723306036</c:v>
                  </c:pt>
                  <c:pt idx="4">
                    <c:v>0.0158393050081751</c:v>
                  </c:pt>
                  <c:pt idx="5">
                    <c:v>0.0151403876028761</c:v>
                  </c:pt>
                  <c:pt idx="6">
                    <c:v>0.0142307225009227</c:v>
                  </c:pt>
                  <c:pt idx="7">
                    <c:v>0.013779255090996</c:v>
                  </c:pt>
                  <c:pt idx="8">
                    <c:v>0.0134683887193205</c:v>
                  </c:pt>
                  <c:pt idx="9">
                    <c:v>0.0132584568318469</c:v>
                  </c:pt>
                </c:numCache>
              </c:numRef>
            </c:plus>
            <c:minus>
              <c:numRef>
                <c:f>'[298K _ Titrage L3 + (La(hfac)3(dig)) dans CD2Cl2 + C6H6.xlsx]Experimental'!$I$23:$I$32</c:f>
                <c:numCache>
                  <c:formatCode>General</c:formatCode>
                  <c:ptCount val="10"/>
                  <c:pt idx="0">
                    <c:v>0.11627072822931</c:v>
                  </c:pt>
                  <c:pt idx="1">
                    <c:v>0.0256946701844133</c:v>
                  </c:pt>
                  <c:pt idx="2">
                    <c:v>0.0185404759883524</c:v>
                  </c:pt>
                  <c:pt idx="3">
                    <c:v>0.0167157723306036</c:v>
                  </c:pt>
                  <c:pt idx="4">
                    <c:v>0.0158393050081751</c:v>
                  </c:pt>
                  <c:pt idx="5">
                    <c:v>0.0151403876028761</c:v>
                  </c:pt>
                  <c:pt idx="6">
                    <c:v>0.0142307225009227</c:v>
                  </c:pt>
                  <c:pt idx="7">
                    <c:v>0.013779255090996</c:v>
                  </c:pt>
                  <c:pt idx="8">
                    <c:v>0.0134683887193205</c:v>
                  </c:pt>
                  <c:pt idx="9">
                    <c:v>0.0132584568318469</c:v>
                  </c:pt>
                </c:numCache>
              </c:numRef>
            </c:minus>
          </c:errBars>
          <c:xVal>
            <c:numRef>
              <c:f>'[298K _ Titrage L3 + (La(hfac)3(dig)) dans CD2Cl2 + C6H6.xlsx]Experimental'!$V$23:$V$32</c:f>
              <c:numCache>
                <c:formatCode>0.000E+00</c:formatCode>
                <c:ptCount val="10"/>
                <c:pt idx="0">
                  <c:v>-0.947686663183366</c:v>
                </c:pt>
                <c:pt idx="1">
                  <c:v>-0.243925164559622</c:v>
                </c:pt>
                <c:pt idx="2">
                  <c:v>-0.0467264046008676</c:v>
                </c:pt>
                <c:pt idx="3">
                  <c:v>0.0349030238361335</c:v>
                </c:pt>
                <c:pt idx="4">
                  <c:v>0.0891555040683878</c:v>
                </c:pt>
                <c:pt idx="5">
                  <c:v>0.153920978169653</c:v>
                </c:pt>
                <c:pt idx="6">
                  <c:v>0.273354005296209</c:v>
                </c:pt>
                <c:pt idx="7">
                  <c:v>0.350244220347732</c:v>
                </c:pt>
                <c:pt idx="8">
                  <c:v>0.418648746601298</c:v>
                </c:pt>
                <c:pt idx="9">
                  <c:v>0.478429371944413</c:v>
                </c:pt>
              </c:numCache>
            </c:numRef>
          </c:xVal>
          <c:yVal>
            <c:numRef>
              <c:f>'[298K _ Titrage L3 + (La(hfac)3(dig)) dans CD2Cl2 + C6H6.xlsx]Experimental'!$F$23:$F$32</c:f>
              <c:numCache>
                <c:formatCode>0.000</c:formatCode>
                <c:ptCount val="10"/>
                <c:pt idx="0">
                  <c:v>0.0263235984210672</c:v>
                </c:pt>
                <c:pt idx="1">
                  <c:v>0.195682391752405</c:v>
                </c:pt>
                <c:pt idx="2">
                  <c:v>0.361820894411535</c:v>
                </c:pt>
                <c:pt idx="3">
                  <c:v>0.456262397731165</c:v>
                </c:pt>
                <c:pt idx="4">
                  <c:v>0.560029011889186</c:v>
                </c:pt>
                <c:pt idx="5">
                  <c:v>0.664085971804946</c:v>
                </c:pt>
                <c:pt idx="6">
                  <c:v>0.760668499803592</c:v>
                </c:pt>
                <c:pt idx="7">
                  <c:v>0.787363949018814</c:v>
                </c:pt>
                <c:pt idx="8">
                  <c:v>0.804508208412375</c:v>
                </c:pt>
                <c:pt idx="9">
                  <c:v>0.817393118083244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2269720"/>
        <c:axId val="-2072266248"/>
      </c:scatterChart>
      <c:valAx>
        <c:axId val="-2072269720"/>
        <c:scaling>
          <c:orientation val="minMax"/>
          <c:min val="-1.5"/>
        </c:scaling>
        <c:delete val="0"/>
        <c:axPos val="b"/>
        <c:numFmt formatCode="#,##0.0" sourceLinked="0"/>
        <c:majorTickMark val="out"/>
        <c:minorTickMark val="out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solidFill>
                  <a:srgbClr val="000000"/>
                </a:solidFill>
                <a:latin typeface="Arial"/>
                <a:cs typeface="Arial"/>
              </a:defRPr>
            </a:pPr>
            <a:endParaRPr lang="en-US"/>
          </a:p>
        </c:txPr>
        <c:crossAx val="-2072266248"/>
        <c:crosses val="autoZero"/>
        <c:crossBetween val="midCat"/>
        <c:majorUnit val="1.0"/>
        <c:minorUnit val="0.5"/>
      </c:valAx>
      <c:valAx>
        <c:axId val="-2072266248"/>
        <c:scaling>
          <c:orientation val="minMax"/>
          <c:max val="1.0"/>
          <c:min val="0.0"/>
        </c:scaling>
        <c:delete val="0"/>
        <c:axPos val="l"/>
        <c:numFmt formatCode="0.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72269720"/>
        <c:crossesAt val="-1.5"/>
        <c:crossBetween val="midCat"/>
        <c:majorUnit val="0.2"/>
        <c:minorUnit val="0.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Binding isotherm</c:v>
          </c:tx>
          <c:spPr>
            <a:ln w="19050"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('[1]non-conditional avec sol'!$Z$19,'[1]non-conditional avec sol'!$Z$21:$Z$36)</c:f>
              <c:numCache>
                <c:formatCode>0.00</c:formatCode>
                <c:ptCount val="17"/>
                <c:pt idx="0">
                  <c:v>-1.68701389140265</c:v>
                </c:pt>
                <c:pt idx="1">
                  <c:v>-0.893939380961209</c:v>
                </c:pt>
                <c:pt idx="2">
                  <c:v>-0.568193585637005</c:v>
                </c:pt>
                <c:pt idx="3">
                  <c:v>-0.3485019893226</c:v>
                </c:pt>
                <c:pt idx="4">
                  <c:v>-0.244047086328337</c:v>
                </c:pt>
                <c:pt idx="5">
                  <c:v>-0.166035082531416</c:v>
                </c:pt>
                <c:pt idx="6">
                  <c:v>-0.0687243328849959</c:v>
                </c:pt>
                <c:pt idx="7">
                  <c:v>-0.0373901273982893</c:v>
                </c:pt>
                <c:pt idx="8">
                  <c:v>-0.0221325921880486</c:v>
                </c:pt>
                <c:pt idx="9">
                  <c:v>-0.0069896977723337</c:v>
                </c:pt>
                <c:pt idx="10">
                  <c:v>0.00231050830154005</c:v>
                </c:pt>
                <c:pt idx="11">
                  <c:v>0.0388922845285057</c:v>
                </c:pt>
                <c:pt idx="12">
                  <c:v>0.0904990972930495</c:v>
                </c:pt>
                <c:pt idx="13">
                  <c:v>0.17121155046389</c:v>
                </c:pt>
                <c:pt idx="14">
                  <c:v>0.263204486939535</c:v>
                </c:pt>
                <c:pt idx="15">
                  <c:v>0.348077537183949</c:v>
                </c:pt>
                <c:pt idx="16">
                  <c:v>0.421438204235293</c:v>
                </c:pt>
              </c:numCache>
            </c:numRef>
          </c:xVal>
          <c:yVal>
            <c:numRef>
              <c:f>('[1]non-conditional avec sol'!$X$19,'[1]non-conditional avec sol'!$X$21:$X$36)</c:f>
              <c:numCache>
                <c:formatCode>0.000</c:formatCode>
                <c:ptCount val="17"/>
                <c:pt idx="0">
                  <c:v>0.00346689671558842</c:v>
                </c:pt>
                <c:pt idx="1">
                  <c:v>0.0152917625920926</c:v>
                </c:pt>
                <c:pt idx="2">
                  <c:v>0.035331663876876</c:v>
                </c:pt>
                <c:pt idx="3">
                  <c:v>0.0667482698051672</c:v>
                </c:pt>
                <c:pt idx="4">
                  <c:v>0.0945503604826841</c:v>
                </c:pt>
                <c:pt idx="5">
                  <c:v>0.127236346140398</c:v>
                </c:pt>
                <c:pt idx="6">
                  <c:v>0.213740634624348</c:v>
                </c:pt>
                <c:pt idx="7">
                  <c:v>0.279438162249962</c:v>
                </c:pt>
                <c:pt idx="8">
                  <c:v>0.337013765100167</c:v>
                </c:pt>
                <c:pt idx="9">
                  <c:v>0.423082464662726</c:v>
                </c:pt>
                <c:pt idx="10">
                  <c:v>0.473083807124608</c:v>
                </c:pt>
                <c:pt idx="11">
                  <c:v>0.583612230943467</c:v>
                </c:pt>
                <c:pt idx="12">
                  <c:v>0.65634827657736</c:v>
                </c:pt>
                <c:pt idx="13">
                  <c:v>0.755164850843245</c:v>
                </c:pt>
                <c:pt idx="14">
                  <c:v>0.80763668882961</c:v>
                </c:pt>
                <c:pt idx="15">
                  <c:v>0.836916635721814</c:v>
                </c:pt>
                <c:pt idx="16">
                  <c:v>0.855130457860263</c:v>
                </c:pt>
              </c:numCache>
            </c:numRef>
          </c:yVal>
          <c:smooth val="1"/>
        </c:ser>
        <c:ser>
          <c:idx val="1"/>
          <c:order val="1"/>
          <c:tx>
            <c:v>Binding isotherm simple</c:v>
          </c:tx>
          <c:spPr>
            <a:ln w="19050">
              <a:solidFill>
                <a:srgbClr val="008A3E"/>
              </a:solidFill>
              <a:prstDash val="dash"/>
            </a:ln>
          </c:spPr>
          <c:marker>
            <c:symbol val="none"/>
          </c:marker>
          <c:xVal>
            <c:numRef>
              <c:f>'[1]non-conditional simple'!$Z$22:$Z$48</c:f>
              <c:numCache>
                <c:formatCode>0.000E+00</c:formatCode>
                <c:ptCount val="27"/>
                <c:pt idx="0">
                  <c:v>-1.673664139071248</c:v>
                </c:pt>
                <c:pt idx="1">
                  <c:v>-1.486649201194043</c:v>
                </c:pt>
                <c:pt idx="2">
                  <c:v>-1.333448669904534</c:v>
                </c:pt>
                <c:pt idx="3">
                  <c:v>-1.104223777125987</c:v>
                </c:pt>
                <c:pt idx="4">
                  <c:v>-1.0</c:v>
                </c:pt>
                <c:pt idx="5">
                  <c:v>-0.87867000206391</c:v>
                </c:pt>
                <c:pt idx="6">
                  <c:v>-0.723515217890616</c:v>
                </c:pt>
                <c:pt idx="7">
                  <c:v>-0.6</c:v>
                </c:pt>
                <c:pt idx="8">
                  <c:v>-0.587421325440704</c:v>
                </c:pt>
                <c:pt idx="9">
                  <c:v>-0.372578752900602</c:v>
                </c:pt>
                <c:pt idx="10">
                  <c:v>-0.25824284955578</c:v>
                </c:pt>
                <c:pt idx="11">
                  <c:v>-0.189124027198501</c:v>
                </c:pt>
                <c:pt idx="12">
                  <c:v>-0.0511946124688526</c:v>
                </c:pt>
                <c:pt idx="13">
                  <c:v>-0.0133136864853578</c:v>
                </c:pt>
                <c:pt idx="14">
                  <c:v>0.0140354006196295</c:v>
                </c:pt>
                <c:pt idx="15">
                  <c:v>0.0276184730001247</c:v>
                </c:pt>
                <c:pt idx="16">
                  <c:v>0.0519437662882028</c:v>
                </c:pt>
                <c:pt idx="17">
                  <c:v>0.0623297854404221</c:v>
                </c:pt>
                <c:pt idx="18">
                  <c:v>0.109755084925942</c:v>
                </c:pt>
                <c:pt idx="19">
                  <c:v>0.173312088875158</c:v>
                </c:pt>
                <c:pt idx="20">
                  <c:v>0.248009720479908</c:v>
                </c:pt>
                <c:pt idx="21">
                  <c:v>0.3379499780513</c:v>
                </c:pt>
                <c:pt idx="22">
                  <c:v>0.414143843009598</c:v>
                </c:pt>
                <c:pt idx="23">
                  <c:v>0.629959764611881</c:v>
                </c:pt>
                <c:pt idx="24">
                  <c:v>0.659060072240938</c:v>
                </c:pt>
                <c:pt idx="25">
                  <c:v>0.817029607674669</c:v>
                </c:pt>
                <c:pt idx="26">
                  <c:v>0.851258348719075</c:v>
                </c:pt>
              </c:numCache>
            </c:numRef>
          </c:xVal>
          <c:yVal>
            <c:numRef>
              <c:f>'[1]non-conditional simple'!$AB$22:$AB$48</c:f>
              <c:numCache>
                <c:formatCode>0.000</c:formatCode>
                <c:ptCount val="27"/>
                <c:pt idx="0">
                  <c:v>0.0160111641179042</c:v>
                </c:pt>
                <c:pt idx="1">
                  <c:v>0.0244180748912828</c:v>
                </c:pt>
                <c:pt idx="2">
                  <c:v>0.0343913600054695</c:v>
                </c:pt>
                <c:pt idx="3">
                  <c:v>0.0569393770651627</c:v>
                </c:pt>
                <c:pt idx="4">
                  <c:v>0.0712821316508402</c:v>
                </c:pt>
                <c:pt idx="5">
                  <c:v>0.0921395278812683</c:v>
                </c:pt>
                <c:pt idx="6">
                  <c:v>0.126691975986705</c:v>
                </c:pt>
                <c:pt idx="7">
                  <c:v>0.161633317820501</c:v>
                </c:pt>
                <c:pt idx="8">
                  <c:v>0.165596663989996</c:v>
                </c:pt>
                <c:pt idx="9">
                  <c:v>0.245553689252391</c:v>
                </c:pt>
                <c:pt idx="10">
                  <c:v>0.29750644179534</c:v>
                </c:pt>
                <c:pt idx="11">
                  <c:v>0.331801500674232</c:v>
                </c:pt>
                <c:pt idx="12">
                  <c:v>0.405535117913447</c:v>
                </c:pt>
                <c:pt idx="13">
                  <c:v>0.426723933494936</c:v>
                </c:pt>
                <c:pt idx="14">
                  <c:v>0.442195484480865</c:v>
                </c:pt>
                <c:pt idx="15">
                  <c:v>0.449923365766551</c:v>
                </c:pt>
                <c:pt idx="16">
                  <c:v>0.463821020590018</c:v>
                </c:pt>
                <c:pt idx="17">
                  <c:v>0.469773257676694</c:v>
                </c:pt>
                <c:pt idx="18">
                  <c:v>0.497036585870793</c:v>
                </c:pt>
                <c:pt idx="19">
                  <c:v>0.533572314229816</c:v>
                </c:pt>
                <c:pt idx="20">
                  <c:v>0.576028100676781</c:v>
                </c:pt>
                <c:pt idx="21">
                  <c:v>0.625646356416032</c:v>
                </c:pt>
                <c:pt idx="22">
                  <c:v>0.665750492409882</c:v>
                </c:pt>
                <c:pt idx="23">
                  <c:v>0.766018047783579</c:v>
                </c:pt>
                <c:pt idx="24">
                  <c:v>0.777813157998285</c:v>
                </c:pt>
                <c:pt idx="25">
                  <c:v>0.834340342700884</c:v>
                </c:pt>
                <c:pt idx="26">
                  <c:v>0.844948789185239</c:v>
                </c:pt>
              </c:numCache>
            </c:numRef>
          </c:yVal>
          <c:smooth val="0"/>
        </c:ser>
        <c:ser>
          <c:idx val="2"/>
          <c:order val="2"/>
          <c:tx>
            <c:v>Experimental</c:v>
          </c:tx>
          <c:spPr>
            <a:ln>
              <a:noFill/>
            </a:ln>
          </c:spPr>
          <c:marker>
            <c:symbol val="diamond"/>
            <c:size val="5"/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[1]Experimental!$H$23:$H$37</c:f>
                <c:numCache>
                  <c:formatCode>General</c:formatCode>
                  <c:ptCount val="15"/>
                  <c:pt idx="0">
                    <c:v>0.000429688949489854</c:v>
                  </c:pt>
                  <c:pt idx="1">
                    <c:v>0.000991130317907501</c:v>
                  </c:pt>
                  <c:pt idx="2">
                    <c:v>0.00185823942624553</c:v>
                  </c:pt>
                  <c:pt idx="3">
                    <c:v>0.00258616350082325</c:v>
                  </c:pt>
                  <c:pt idx="4">
                    <c:v>0.00346191581563809</c:v>
                  </c:pt>
                  <c:pt idx="5">
                    <c:v>0.00541886228729905</c:v>
                  </c:pt>
                  <c:pt idx="6">
                    <c:v>0.00689018003187797</c:v>
                  </c:pt>
                  <c:pt idx="7">
                    <c:v>0.00808284904234757</c:v>
                  </c:pt>
                  <c:pt idx="8">
                    <c:v>0.010011801402486</c:v>
                  </c:pt>
                  <c:pt idx="9">
                    <c:v>0.0109462261450153</c:v>
                  </c:pt>
                  <c:pt idx="10">
                    <c:v>0.0139348998904356</c:v>
                  </c:pt>
                  <c:pt idx="11">
                    <c:v>0.0158893037726048</c:v>
                  </c:pt>
                  <c:pt idx="12">
                    <c:v>0.0192405093087242</c:v>
                  </c:pt>
                  <c:pt idx="13">
                    <c:v>0.0216389334881133</c:v>
                  </c:pt>
                  <c:pt idx="14">
                    <c:v>0.0224725932346228</c:v>
                  </c:pt>
                </c:numCache>
              </c:numRef>
            </c:plus>
            <c:minus>
              <c:numRef>
                <c:f>[1]Experimental!$H$23:$H$37</c:f>
                <c:numCache>
                  <c:formatCode>General</c:formatCode>
                  <c:ptCount val="15"/>
                  <c:pt idx="0">
                    <c:v>0.000429688949489854</c:v>
                  </c:pt>
                  <c:pt idx="1">
                    <c:v>0.000991130317907501</c:v>
                  </c:pt>
                  <c:pt idx="2">
                    <c:v>0.00185823942624553</c:v>
                  </c:pt>
                  <c:pt idx="3">
                    <c:v>0.00258616350082325</c:v>
                  </c:pt>
                  <c:pt idx="4">
                    <c:v>0.00346191581563809</c:v>
                  </c:pt>
                  <c:pt idx="5">
                    <c:v>0.00541886228729905</c:v>
                  </c:pt>
                  <c:pt idx="6">
                    <c:v>0.00689018003187797</c:v>
                  </c:pt>
                  <c:pt idx="7">
                    <c:v>0.00808284904234757</c:v>
                  </c:pt>
                  <c:pt idx="8">
                    <c:v>0.010011801402486</c:v>
                  </c:pt>
                  <c:pt idx="9">
                    <c:v>0.0109462261450153</c:v>
                  </c:pt>
                  <c:pt idx="10">
                    <c:v>0.0139348998904356</c:v>
                  </c:pt>
                  <c:pt idx="11">
                    <c:v>0.0158893037726048</c:v>
                  </c:pt>
                  <c:pt idx="12">
                    <c:v>0.0192405093087242</c:v>
                  </c:pt>
                  <c:pt idx="13">
                    <c:v>0.0216389334881133</c:v>
                  </c:pt>
                  <c:pt idx="14">
                    <c:v>0.0224725932346228</c:v>
                  </c:pt>
                </c:numCache>
              </c:numRef>
            </c:minus>
          </c:errBars>
          <c:errBars>
            <c:errDir val="x"/>
            <c:errBarType val="both"/>
            <c:errValType val="cust"/>
            <c:noEndCap val="0"/>
            <c:plus>
              <c:numRef>
                <c:f>[1]Experimental!$I$23:$I$37</c:f>
                <c:numCache>
                  <c:formatCode>General</c:formatCode>
                  <c:ptCount val="15"/>
                  <c:pt idx="0">
                    <c:v>0.10355413801107</c:v>
                  </c:pt>
                  <c:pt idx="1">
                    <c:v>0.0526120737437724</c:v>
                  </c:pt>
                  <c:pt idx="2">
                    <c:v>0.0337418698800579</c:v>
                  </c:pt>
                  <c:pt idx="3">
                    <c:v>0.0271799301390745</c:v>
                  </c:pt>
                  <c:pt idx="4">
                    <c:v>0.0239794871379284</c:v>
                  </c:pt>
                  <c:pt idx="5">
                    <c:v>0.0192327818701665</c:v>
                  </c:pt>
                  <c:pt idx="6">
                    <c:v>0.0180841820509824</c:v>
                  </c:pt>
                  <c:pt idx="7">
                    <c:v>0.0173502748772421</c:v>
                  </c:pt>
                  <c:pt idx="8">
                    <c:v>0.0169052125459541</c:v>
                  </c:pt>
                  <c:pt idx="9">
                    <c:v>0.0164273234847661</c:v>
                  </c:pt>
                  <c:pt idx="10">
                    <c:v>0.0162672993396277</c:v>
                  </c:pt>
                  <c:pt idx="11">
                    <c:v>0.0156653014881035</c:v>
                  </c:pt>
                  <c:pt idx="12">
                    <c:v>0.0151839923263701</c:v>
                  </c:pt>
                  <c:pt idx="13">
                    <c:v>0.0147108674270102</c:v>
                  </c:pt>
                  <c:pt idx="14">
                    <c:v>0.0141197556028389</c:v>
                  </c:pt>
                </c:numCache>
              </c:numRef>
            </c:plus>
            <c:minus>
              <c:numRef>
                <c:f>[1]Experimental!$I$23:$I$37</c:f>
                <c:numCache>
                  <c:formatCode>General</c:formatCode>
                  <c:ptCount val="15"/>
                  <c:pt idx="0">
                    <c:v>0.10355413801107</c:v>
                  </c:pt>
                  <c:pt idx="1">
                    <c:v>0.0526120737437724</c:v>
                  </c:pt>
                  <c:pt idx="2">
                    <c:v>0.0337418698800579</c:v>
                  </c:pt>
                  <c:pt idx="3">
                    <c:v>0.0271799301390745</c:v>
                  </c:pt>
                  <c:pt idx="4">
                    <c:v>0.0239794871379284</c:v>
                  </c:pt>
                  <c:pt idx="5">
                    <c:v>0.0192327818701665</c:v>
                  </c:pt>
                  <c:pt idx="6">
                    <c:v>0.0180841820509824</c:v>
                  </c:pt>
                  <c:pt idx="7">
                    <c:v>0.0173502748772421</c:v>
                  </c:pt>
                  <c:pt idx="8">
                    <c:v>0.0169052125459541</c:v>
                  </c:pt>
                  <c:pt idx="9">
                    <c:v>0.0164273234847661</c:v>
                  </c:pt>
                  <c:pt idx="10">
                    <c:v>0.0162672993396277</c:v>
                  </c:pt>
                  <c:pt idx="11">
                    <c:v>0.0156653014881035</c:v>
                  </c:pt>
                  <c:pt idx="12">
                    <c:v>0.0151839923263701</c:v>
                  </c:pt>
                  <c:pt idx="13">
                    <c:v>0.0147108674270102</c:v>
                  </c:pt>
                  <c:pt idx="14">
                    <c:v>0.0141197556028389</c:v>
                  </c:pt>
                </c:numCache>
              </c:numRef>
            </c:minus>
          </c:errBars>
          <c:xVal>
            <c:numRef>
              <c:f>[1]Experimental!$X$23:$X$38</c:f>
              <c:numCache>
                <c:formatCode>0.000E+00</c:formatCode>
                <c:ptCount val="16"/>
                <c:pt idx="0">
                  <c:v>-0.893915934528418</c:v>
                </c:pt>
                <c:pt idx="1">
                  <c:v>-0.587421325440704</c:v>
                </c:pt>
                <c:pt idx="2">
                  <c:v>-0.372578752900602</c:v>
                </c:pt>
                <c:pt idx="3">
                  <c:v>-0.25824284955578</c:v>
                </c:pt>
                <c:pt idx="4">
                  <c:v>-0.189124027198501</c:v>
                </c:pt>
                <c:pt idx="5">
                  <c:v>-0.0511946124688526</c:v>
                </c:pt>
                <c:pt idx="6">
                  <c:v>-0.0133136864853578</c:v>
                </c:pt>
                <c:pt idx="7">
                  <c:v>0.0140354006196295</c:v>
                </c:pt>
                <c:pt idx="8">
                  <c:v>0.0276184730001247</c:v>
                </c:pt>
                <c:pt idx="9">
                  <c:v>0.0519437662882028</c:v>
                </c:pt>
                <c:pt idx="10">
                  <c:v>0.0623297854404221</c:v>
                </c:pt>
                <c:pt idx="11">
                  <c:v>0.109755084925942</c:v>
                </c:pt>
                <c:pt idx="12">
                  <c:v>0.173312088875158</c:v>
                </c:pt>
                <c:pt idx="13">
                  <c:v>0.248009720479908</c:v>
                </c:pt>
                <c:pt idx="14">
                  <c:v>0.3379499780513</c:v>
                </c:pt>
                <c:pt idx="15">
                  <c:v>0.414143843009598</c:v>
                </c:pt>
              </c:numCache>
            </c:numRef>
          </c:xVal>
          <c:yVal>
            <c:numRef>
              <c:f>[1]Experimental!$F$23:$F$38</c:f>
              <c:numCache>
                <c:formatCode>0.000</c:formatCode>
                <c:ptCount val="16"/>
                <c:pt idx="0">
                  <c:v>0.0153076044674844</c:v>
                </c:pt>
                <c:pt idx="1">
                  <c:v>0.0356602659641566</c:v>
                </c:pt>
                <c:pt idx="2">
                  <c:v>0.0678813171195897</c:v>
                </c:pt>
                <c:pt idx="3">
                  <c:v>0.0956665578137833</c:v>
                </c:pt>
                <c:pt idx="4">
                  <c:v>0.129965452221561</c:v>
                </c:pt>
                <c:pt idx="5">
                  <c:v>0.209757465201655</c:v>
                </c:pt>
                <c:pt idx="6">
                  <c:v>0.272022957825708</c:v>
                </c:pt>
                <c:pt idx="7">
                  <c:v>0.323321115559018</c:v>
                </c:pt>
                <c:pt idx="8">
                  <c:v>0.406361624375933</c:v>
                </c:pt>
                <c:pt idx="9">
                  <c:v>0.446011989118246</c:v>
                </c:pt>
                <c:pt idx="10">
                  <c:v>0.567185649054006</c:v>
                </c:pt>
                <c:pt idx="11">
                  <c:v>0.640326560995542</c:v>
                </c:pt>
                <c:pt idx="12">
                  <c:v>0.753789746256093</c:v>
                </c:pt>
                <c:pt idx="13">
                  <c:v>0.826584509998153</c:v>
                </c:pt>
                <c:pt idx="14">
                  <c:v>0.850447461301537</c:v>
                </c:pt>
                <c:pt idx="15">
                  <c:v>0.866405661634491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0077048"/>
        <c:axId val="-2080080520"/>
      </c:scatterChart>
      <c:valAx>
        <c:axId val="-2080077048"/>
        <c:scaling>
          <c:orientation val="minMax"/>
          <c:min val="-3.0"/>
        </c:scaling>
        <c:delete val="0"/>
        <c:axPos val="b"/>
        <c:numFmt formatCode="#,##0.0" sourceLinked="0"/>
        <c:majorTickMark val="out"/>
        <c:minorTickMark val="out"/>
        <c:tickLblPos val="nextTo"/>
        <c:spPr>
          <a:ln w="19050" cmpd="sng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  <a:latin typeface="Arial"/>
                <a:cs typeface="Arial"/>
              </a:defRPr>
            </a:pPr>
            <a:endParaRPr lang="en-US"/>
          </a:p>
        </c:txPr>
        <c:crossAx val="-2080080520"/>
        <c:crosses val="autoZero"/>
        <c:crossBetween val="midCat"/>
        <c:majorUnit val="1.0"/>
        <c:minorUnit val="0.5"/>
      </c:valAx>
      <c:valAx>
        <c:axId val="-2080080520"/>
        <c:scaling>
          <c:orientation val="minMax"/>
          <c:max val="1.0"/>
        </c:scaling>
        <c:delete val="0"/>
        <c:axPos val="l"/>
        <c:numFmt formatCode="0.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solidFill>
                  <a:srgbClr val="000000"/>
                </a:solidFill>
                <a:latin typeface="Arial"/>
                <a:cs typeface="Arial"/>
              </a:defRPr>
            </a:pPr>
            <a:endParaRPr lang="en-US"/>
          </a:p>
        </c:txPr>
        <c:crossAx val="-2080077048"/>
        <c:crossesAt val="-3.0"/>
        <c:crossBetween val="midCat"/>
        <c:majorUnit val="0.2"/>
        <c:minorUnit val="0.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Binding isotherm</c:v>
          </c:tx>
          <c:spPr>
            <a:ln w="19050"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('[1]non-conditional avec sol'!$Z$19,'[1]non-conditional avec sol'!$Z$21:$Z$38)</c:f>
              <c:numCache>
                <c:formatCode>General</c:formatCode>
                <c:ptCount val="19"/>
                <c:pt idx="0">
                  <c:v>-1.68701389140265</c:v>
                </c:pt>
                <c:pt idx="1">
                  <c:v>-1.13445470225077</c:v>
                </c:pt>
                <c:pt idx="2">
                  <c:v>-0.835973032320146</c:v>
                </c:pt>
                <c:pt idx="3">
                  <c:v>-0.535091308345618</c:v>
                </c:pt>
                <c:pt idx="4">
                  <c:v>-0.396552121025628</c:v>
                </c:pt>
                <c:pt idx="5">
                  <c:v>-0.319465630478571</c:v>
                </c:pt>
                <c:pt idx="6">
                  <c:v>-0.25069218454603</c:v>
                </c:pt>
                <c:pt idx="7">
                  <c:v>-0.207615988186583</c:v>
                </c:pt>
                <c:pt idx="8">
                  <c:v>-0.179996415562778</c:v>
                </c:pt>
                <c:pt idx="9">
                  <c:v>-0.152045735635906</c:v>
                </c:pt>
                <c:pt idx="10">
                  <c:v>-0.121959128117803</c:v>
                </c:pt>
                <c:pt idx="11">
                  <c:v>-0.0868840150172539</c:v>
                </c:pt>
                <c:pt idx="12">
                  <c:v>-0.0482277070328345</c:v>
                </c:pt>
                <c:pt idx="13">
                  <c:v>0.021084682843419</c:v>
                </c:pt>
                <c:pt idx="14">
                  <c:v>0.0966531979823356</c:v>
                </c:pt>
                <c:pt idx="15">
                  <c:v>0.221137456134485</c:v>
                </c:pt>
                <c:pt idx="16">
                  <c:v>0.358555826354844</c:v>
                </c:pt>
                <c:pt idx="17">
                  <c:v>0.514805984475112</c:v>
                </c:pt>
                <c:pt idx="18">
                  <c:v>0.577086106690579</c:v>
                </c:pt>
              </c:numCache>
            </c:numRef>
          </c:xVal>
          <c:yVal>
            <c:numRef>
              <c:f>('[1]non-conditional avec sol'!$X$19,'[1]non-conditional avec sol'!$X$21:$X$38)</c:f>
              <c:numCache>
                <c:formatCode>General</c:formatCode>
                <c:ptCount val="19"/>
                <c:pt idx="0">
                  <c:v>0.00719418293611409</c:v>
                </c:pt>
                <c:pt idx="1">
                  <c:v>0.0179742245879249</c:v>
                </c:pt>
                <c:pt idx="2">
                  <c:v>0.0377695943729131</c:v>
                </c:pt>
                <c:pt idx="3">
                  <c:v>0.0874158600797481</c:v>
                </c:pt>
                <c:pt idx="4">
                  <c:v>0.137615092642435</c:v>
                </c:pt>
                <c:pt idx="5">
                  <c:v>0.184252353255014</c:v>
                </c:pt>
                <c:pt idx="6">
                  <c:v>0.254613026015807</c:v>
                </c:pt>
                <c:pt idx="7">
                  <c:v>0.327223310114728</c:v>
                </c:pt>
                <c:pt idx="8">
                  <c:v>0.389465474430413</c:v>
                </c:pt>
                <c:pt idx="9">
                  <c:v>0.462158080866515</c:v>
                </c:pt>
                <c:pt idx="10">
                  <c:v>0.533971848007413</c:v>
                </c:pt>
                <c:pt idx="11">
                  <c:v>0.59804977629651</c:v>
                </c:pt>
                <c:pt idx="12">
                  <c:v>0.649671739824927</c:v>
                </c:pt>
                <c:pt idx="13">
                  <c:v>0.733716182040287</c:v>
                </c:pt>
                <c:pt idx="14">
                  <c:v>0.789950878006217</c:v>
                </c:pt>
                <c:pt idx="15">
                  <c:v>0.846911785089979</c:v>
                </c:pt>
                <c:pt idx="16">
                  <c:v>0.883390884717433</c:v>
                </c:pt>
                <c:pt idx="17">
                  <c:v>0.921186506082558</c:v>
                </c:pt>
                <c:pt idx="18">
                  <c:v>0.935110865401449</c:v>
                </c:pt>
              </c:numCache>
            </c:numRef>
          </c:yVal>
          <c:smooth val="1"/>
        </c:ser>
        <c:ser>
          <c:idx val="1"/>
          <c:order val="1"/>
          <c:tx>
            <c:v>Binding isotherm simple</c:v>
          </c:tx>
          <c:spPr>
            <a:ln w="19050">
              <a:solidFill>
                <a:srgbClr val="008A3E"/>
              </a:solidFill>
              <a:prstDash val="dash"/>
            </a:ln>
          </c:spPr>
          <c:marker>
            <c:symbol val="none"/>
          </c:marker>
          <c:xVal>
            <c:numRef>
              <c:f>'[1]non-conditional simple'!$Z$22:$Z$47</c:f>
              <c:numCache>
                <c:formatCode>General</c:formatCode>
                <c:ptCount val="26"/>
                <c:pt idx="0">
                  <c:v>-1.665747357665769</c:v>
                </c:pt>
                <c:pt idx="1">
                  <c:v>-1.360413913326574</c:v>
                </c:pt>
                <c:pt idx="2">
                  <c:v>-1.20551195334083</c:v>
                </c:pt>
                <c:pt idx="3">
                  <c:v>-1.0</c:v>
                </c:pt>
                <c:pt idx="4">
                  <c:v>-1.1384775368839</c:v>
                </c:pt>
                <c:pt idx="5">
                  <c:v>-1.000869458712629</c:v>
                </c:pt>
                <c:pt idx="6">
                  <c:v>-0.997900407796372</c:v>
                </c:pt>
                <c:pt idx="7">
                  <c:v>-0.920818753952375</c:v>
                </c:pt>
                <c:pt idx="8">
                  <c:v>-0.741258517673308</c:v>
                </c:pt>
                <c:pt idx="9">
                  <c:v>-0.574414714996455</c:v>
                </c:pt>
                <c:pt idx="10">
                  <c:v>-0.474464307028671</c:v>
                </c:pt>
                <c:pt idx="11">
                  <c:v>-0.388055063694062</c:v>
                </c:pt>
                <c:pt idx="12">
                  <c:v>-0.274430016100927</c:v>
                </c:pt>
                <c:pt idx="13">
                  <c:v>-0.221265762224998</c:v>
                </c:pt>
                <c:pt idx="14">
                  <c:v>-0.143626417289108</c:v>
                </c:pt>
                <c:pt idx="15">
                  <c:v>-0.117013509547034</c:v>
                </c:pt>
                <c:pt idx="16">
                  <c:v>-0.0920905302446359</c:v>
                </c:pt>
                <c:pt idx="17">
                  <c:v>-0.0666832739048463</c:v>
                </c:pt>
                <c:pt idx="18">
                  <c:v>-0.0547427721092934</c:v>
                </c:pt>
                <c:pt idx="19">
                  <c:v>0.0171252611049664</c:v>
                </c:pt>
                <c:pt idx="20">
                  <c:v>0.0717677482776359</c:v>
                </c:pt>
                <c:pt idx="21">
                  <c:v>0.205028817267515</c:v>
                </c:pt>
                <c:pt idx="22">
                  <c:v>0.350140283058796</c:v>
                </c:pt>
                <c:pt idx="23">
                  <c:v>0.380211241711606</c:v>
                </c:pt>
                <c:pt idx="24">
                  <c:v>0.42209716313171</c:v>
                </c:pt>
                <c:pt idx="25">
                  <c:v>0.763427993562937</c:v>
                </c:pt>
              </c:numCache>
            </c:numRef>
          </c:xVal>
          <c:yVal>
            <c:numRef>
              <c:f>'[1]non-conditional simple'!$AB$22:$AB$47</c:f>
              <c:numCache>
                <c:formatCode>General</c:formatCode>
                <c:ptCount val="26"/>
                <c:pt idx="0">
                  <c:v>0.0264356782895597</c:v>
                </c:pt>
                <c:pt idx="1">
                  <c:v>0.0519959418004771</c:v>
                </c:pt>
                <c:pt idx="2">
                  <c:v>0.0726607465930957</c:v>
                </c:pt>
                <c:pt idx="3">
                  <c:v>0.111718200007598</c:v>
                </c:pt>
                <c:pt idx="4">
                  <c:v>0.0837720538356553</c:v>
                </c:pt>
                <c:pt idx="5">
                  <c:v>0.111519681163673</c:v>
                </c:pt>
                <c:pt idx="6">
                  <c:v>0.112198862778747</c:v>
                </c:pt>
                <c:pt idx="7">
                  <c:v>0.131131876566395</c:v>
                </c:pt>
                <c:pt idx="8">
                  <c:v>0.185800012731222</c:v>
                </c:pt>
                <c:pt idx="9">
                  <c:v>0.250985519044917</c:v>
                </c:pt>
                <c:pt idx="10">
                  <c:v>0.296667294832912</c:v>
                </c:pt>
                <c:pt idx="11">
                  <c:v>0.339784631490017</c:v>
                </c:pt>
                <c:pt idx="12">
                  <c:v>0.400682352995603</c:v>
                </c:pt>
                <c:pt idx="13">
                  <c:v>0.430402891095485</c:v>
                </c:pt>
                <c:pt idx="14">
                  <c:v>0.474662631641775</c:v>
                </c:pt>
                <c:pt idx="15">
                  <c:v>0.489961880104718</c:v>
                </c:pt>
                <c:pt idx="16">
                  <c:v>0.504307244741862</c:v>
                </c:pt>
                <c:pt idx="17">
                  <c:v>0.518923900059511</c:v>
                </c:pt>
                <c:pt idx="18">
                  <c:v>0.525783558277244</c:v>
                </c:pt>
                <c:pt idx="19">
                  <c:v>0.566775707699209</c:v>
                </c:pt>
                <c:pt idx="20">
                  <c:v>0.597372014063335</c:v>
                </c:pt>
                <c:pt idx="21">
                  <c:v>0.668491888812955</c:v>
                </c:pt>
                <c:pt idx="22">
                  <c:v>0.73798146886159</c:v>
                </c:pt>
                <c:pt idx="23">
                  <c:v>0.751148011961918</c:v>
                </c:pt>
                <c:pt idx="24">
                  <c:v>0.768736467646768</c:v>
                </c:pt>
                <c:pt idx="25">
                  <c:v>0.879439556592841</c:v>
                </c:pt>
              </c:numCache>
            </c:numRef>
          </c:yVal>
          <c:smooth val="0"/>
        </c:ser>
        <c:ser>
          <c:idx val="2"/>
          <c:order val="2"/>
          <c:tx>
            <c:v>Experimental</c:v>
          </c:tx>
          <c:spPr>
            <a:ln>
              <a:noFill/>
            </a:ln>
          </c:spPr>
          <c:marker>
            <c:symbol val="diamond"/>
            <c:size val="5"/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[1]Experimental!$H$23:$H$38</c:f>
                <c:numCache>
                  <c:formatCode>General</c:formatCode>
                  <c:ptCount val="16"/>
                  <c:pt idx="0">
                    <c:v>0.000506994961636546</c:v>
                  </c:pt>
                  <c:pt idx="1">
                    <c:v>0.000994939486879902</c:v>
                  </c:pt>
                  <c:pt idx="2">
                    <c:v>0.00239758670779926</c:v>
                  </c:pt>
                  <c:pt idx="3">
                    <c:v>0.00380018399462544</c:v>
                  </c:pt>
                  <c:pt idx="4">
                    <c:v>0.0050022295865362</c:v>
                  </c:pt>
                  <c:pt idx="5">
                    <c:v>0.00658078806667591</c:v>
                  </c:pt>
                  <c:pt idx="6">
                    <c:v>0.00826174549468614</c:v>
                  </c:pt>
                  <c:pt idx="7">
                    <c:v>0.0093130292355783</c:v>
                  </c:pt>
                  <c:pt idx="8">
                    <c:v>0.0109732054901171</c:v>
                  </c:pt>
                  <c:pt idx="9">
                    <c:v>0.0127171639940841</c:v>
                  </c:pt>
                  <c:pt idx="10">
                    <c:v>0.0144327348968743</c:v>
                  </c:pt>
                  <c:pt idx="11">
                    <c:v>0.0162786262414643</c:v>
                  </c:pt>
                  <c:pt idx="12">
                    <c:v>0.0187209356760988</c:v>
                  </c:pt>
                  <c:pt idx="13">
                    <c:v>0.0212484965041543</c:v>
                  </c:pt>
                  <c:pt idx="14">
                    <c:v>0.0230825597887648</c:v>
                  </c:pt>
                  <c:pt idx="15">
                    <c:v>0.0241083156976069</c:v>
                  </c:pt>
                </c:numCache>
              </c:numRef>
            </c:plus>
            <c:minus>
              <c:numRef>
                <c:f>[1]Experimental!$H$23:$H$38</c:f>
                <c:numCache>
                  <c:formatCode>General</c:formatCode>
                  <c:ptCount val="16"/>
                  <c:pt idx="0">
                    <c:v>0.000506994961636546</c:v>
                  </c:pt>
                  <c:pt idx="1">
                    <c:v>0.000994939486879902</c:v>
                  </c:pt>
                  <c:pt idx="2">
                    <c:v>0.00239758670779926</c:v>
                  </c:pt>
                  <c:pt idx="3">
                    <c:v>0.00380018399462544</c:v>
                  </c:pt>
                  <c:pt idx="4">
                    <c:v>0.0050022295865362</c:v>
                  </c:pt>
                  <c:pt idx="5">
                    <c:v>0.00658078806667591</c:v>
                  </c:pt>
                  <c:pt idx="6">
                    <c:v>0.00826174549468614</c:v>
                  </c:pt>
                  <c:pt idx="7">
                    <c:v>0.0093130292355783</c:v>
                  </c:pt>
                  <c:pt idx="8">
                    <c:v>0.0109732054901171</c:v>
                  </c:pt>
                  <c:pt idx="9">
                    <c:v>0.0127171639940841</c:v>
                  </c:pt>
                  <c:pt idx="10">
                    <c:v>0.0144327348968743</c:v>
                  </c:pt>
                  <c:pt idx="11">
                    <c:v>0.0162786262414643</c:v>
                  </c:pt>
                  <c:pt idx="12">
                    <c:v>0.0187209356760988</c:v>
                  </c:pt>
                  <c:pt idx="13">
                    <c:v>0.0212484965041543</c:v>
                  </c:pt>
                  <c:pt idx="14">
                    <c:v>0.0230825597887648</c:v>
                  </c:pt>
                  <c:pt idx="15">
                    <c:v>0.0241083156976069</c:v>
                  </c:pt>
                </c:numCache>
              </c:numRef>
            </c:minus>
          </c:errBars>
          <c:errBars>
            <c:errDir val="x"/>
            <c:errBarType val="both"/>
            <c:errValType val="cust"/>
            <c:noEndCap val="0"/>
            <c:plus>
              <c:numRef>
                <c:f>[1]Experimental!$I$23:$I$38</c:f>
                <c:numCache>
                  <c:formatCode>General</c:formatCode>
                  <c:ptCount val="16"/>
                  <c:pt idx="0">
                    <c:v>0.130635491281872</c:v>
                  </c:pt>
                  <c:pt idx="1">
                    <c:v>0.0732334495498073</c:v>
                  </c:pt>
                  <c:pt idx="2">
                    <c:v>0.050157669857881</c:v>
                  </c:pt>
                  <c:pt idx="3">
                    <c:v>0.0400729441219957</c:v>
                  </c:pt>
                  <c:pt idx="4">
                    <c:v>0.0333267028926875</c:v>
                  </c:pt>
                  <c:pt idx="5">
                    <c:v>0.0266288177690024</c:v>
                  </c:pt>
                  <c:pt idx="6">
                    <c:v>0.0240007133759311</c:v>
                  </c:pt>
                  <c:pt idx="7">
                    <c:v>0.0211308754052261</c:v>
                  </c:pt>
                  <c:pt idx="8">
                    <c:v>0.020206671241172</c:v>
                  </c:pt>
                  <c:pt idx="9">
                    <c:v>0.019494848992363</c:v>
                  </c:pt>
                  <c:pt idx="10">
                    <c:v>0.0189120206303018</c:v>
                  </c:pt>
                  <c:pt idx="11">
                    <c:v>0.0187732662780268</c:v>
                  </c:pt>
                  <c:pt idx="12">
                    <c:v>0.0174991309806523</c:v>
                  </c:pt>
                  <c:pt idx="13">
                    <c:v>0.0168596119460032</c:v>
                  </c:pt>
                  <c:pt idx="14">
                    <c:v>0.0153263389175919</c:v>
                  </c:pt>
                  <c:pt idx="15">
                    <c:v>0.0142551128638388</c:v>
                  </c:pt>
                </c:numCache>
              </c:numRef>
            </c:plus>
            <c:minus>
              <c:numRef>
                <c:f>[1]Experimental!$I$23:$I$38</c:f>
                <c:numCache>
                  <c:formatCode>General</c:formatCode>
                  <c:ptCount val="16"/>
                  <c:pt idx="0">
                    <c:v>0.130635491281872</c:v>
                  </c:pt>
                  <c:pt idx="1">
                    <c:v>0.0732334495498073</c:v>
                  </c:pt>
                  <c:pt idx="2">
                    <c:v>0.050157669857881</c:v>
                  </c:pt>
                  <c:pt idx="3">
                    <c:v>0.0400729441219957</c:v>
                  </c:pt>
                  <c:pt idx="4">
                    <c:v>0.0333267028926875</c:v>
                  </c:pt>
                  <c:pt idx="5">
                    <c:v>0.0266288177690024</c:v>
                  </c:pt>
                  <c:pt idx="6">
                    <c:v>0.0240007133759311</c:v>
                  </c:pt>
                  <c:pt idx="7">
                    <c:v>0.0211308754052261</c:v>
                  </c:pt>
                  <c:pt idx="8">
                    <c:v>0.020206671241172</c:v>
                  </c:pt>
                  <c:pt idx="9">
                    <c:v>0.019494848992363</c:v>
                  </c:pt>
                  <c:pt idx="10">
                    <c:v>0.0189120206303018</c:v>
                  </c:pt>
                  <c:pt idx="11">
                    <c:v>0.0187732662780268</c:v>
                  </c:pt>
                  <c:pt idx="12">
                    <c:v>0.0174991309806523</c:v>
                  </c:pt>
                  <c:pt idx="13">
                    <c:v>0.0168596119460032</c:v>
                  </c:pt>
                  <c:pt idx="14">
                    <c:v>0.0153263389175919</c:v>
                  </c:pt>
                  <c:pt idx="15">
                    <c:v>0.0142551128638388</c:v>
                  </c:pt>
                </c:numCache>
              </c:numRef>
            </c:minus>
          </c:errBars>
          <c:xVal>
            <c:numRef>
              <c:f>[1]Experimental!$X$23:$X$38</c:f>
              <c:numCache>
                <c:formatCode>General</c:formatCode>
                <c:ptCount val="16"/>
                <c:pt idx="0">
                  <c:v>-0.997900407796372</c:v>
                </c:pt>
                <c:pt idx="1">
                  <c:v>-0.741258517673308</c:v>
                </c:pt>
                <c:pt idx="2">
                  <c:v>-0.574414714996455</c:v>
                </c:pt>
                <c:pt idx="3">
                  <c:v>-0.474464307028671</c:v>
                </c:pt>
                <c:pt idx="4">
                  <c:v>-0.388055063694062</c:v>
                </c:pt>
                <c:pt idx="5">
                  <c:v>-0.274430016100927</c:v>
                </c:pt>
                <c:pt idx="6">
                  <c:v>-0.221265762224998</c:v>
                </c:pt>
                <c:pt idx="7">
                  <c:v>-0.143626417289108</c:v>
                </c:pt>
                <c:pt idx="8">
                  <c:v>-0.117013509547034</c:v>
                </c:pt>
                <c:pt idx="9">
                  <c:v>-0.0920905302446359</c:v>
                </c:pt>
                <c:pt idx="10">
                  <c:v>-0.0666832739048463</c:v>
                </c:pt>
                <c:pt idx="11">
                  <c:v>-0.0547427721092934</c:v>
                </c:pt>
                <c:pt idx="12">
                  <c:v>0.0171252611049664</c:v>
                </c:pt>
                <c:pt idx="13">
                  <c:v>0.0717677482776359</c:v>
                </c:pt>
                <c:pt idx="14">
                  <c:v>0.205028817267515</c:v>
                </c:pt>
                <c:pt idx="15">
                  <c:v>0.350140283058796</c:v>
                </c:pt>
              </c:numCache>
            </c:numRef>
          </c:xVal>
          <c:yVal>
            <c:numRef>
              <c:f>[1]Experimental!$F$23:$F$38</c:f>
              <c:numCache>
                <c:formatCode>General</c:formatCode>
                <c:ptCount val="16"/>
                <c:pt idx="0">
                  <c:v>0.0180862971291432</c:v>
                </c:pt>
                <c:pt idx="1">
                  <c:v>0.0357997179664124</c:v>
                </c:pt>
                <c:pt idx="2">
                  <c:v>0.0884045302893856</c:v>
                </c:pt>
                <c:pt idx="3">
                  <c:v>0.143459686588346</c:v>
                </c:pt>
                <c:pt idx="4">
                  <c:v>0.192439762010115</c:v>
                </c:pt>
                <c:pt idx="5">
                  <c:v>0.258809866291184</c:v>
                </c:pt>
                <c:pt idx="6">
                  <c:v>0.33104311530647</c:v>
                </c:pt>
                <c:pt idx="7">
                  <c:v>0.376388039753743</c:v>
                </c:pt>
                <c:pt idx="8">
                  <c:v>0.447147302354026</c:v>
                </c:pt>
                <c:pt idx="9">
                  <c:v>0.519050478416898</c:v>
                </c:pt>
                <c:pt idx="10">
                  <c:v>0.586309395012419</c:v>
                </c:pt>
                <c:pt idx="11">
                  <c:v>0.654272137237858</c:v>
                </c:pt>
                <c:pt idx="12">
                  <c:v>0.737142306037091</c:v>
                </c:pt>
                <c:pt idx="13">
                  <c:v>0.815164592223345</c:v>
                </c:pt>
                <c:pt idx="14">
                  <c:v>0.867476585388068</c:v>
                </c:pt>
                <c:pt idx="15">
                  <c:v>0.895339117548298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0116184"/>
        <c:axId val="-2080119720"/>
      </c:scatterChart>
      <c:valAx>
        <c:axId val="-2080116184"/>
        <c:scaling>
          <c:orientation val="minMax"/>
          <c:min val="-3.0"/>
        </c:scaling>
        <c:delete val="0"/>
        <c:axPos val="b"/>
        <c:numFmt formatCode="#,##0.0" sourceLinked="0"/>
        <c:majorTickMark val="out"/>
        <c:minorTickMark val="out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solidFill>
                  <a:srgbClr val="000000"/>
                </a:solidFill>
                <a:latin typeface="Arial"/>
                <a:cs typeface="Arial"/>
              </a:defRPr>
            </a:pPr>
            <a:endParaRPr lang="en-US"/>
          </a:p>
        </c:txPr>
        <c:crossAx val="-2080119720"/>
        <c:crosses val="autoZero"/>
        <c:crossBetween val="midCat"/>
        <c:majorUnit val="1.0"/>
        <c:minorUnit val="0.5"/>
      </c:valAx>
      <c:valAx>
        <c:axId val="-2080119720"/>
        <c:scaling>
          <c:orientation val="minMax"/>
          <c:max val="1.0"/>
        </c:scaling>
        <c:delete val="0"/>
        <c:axPos val="l"/>
        <c:numFmt formatCode="0.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solidFill>
                  <a:srgbClr val="000000"/>
                </a:solidFill>
                <a:latin typeface="Arial"/>
                <a:cs typeface="Arial"/>
              </a:defRPr>
            </a:pPr>
            <a:endParaRPr lang="en-US"/>
          </a:p>
        </c:txPr>
        <c:crossAx val="-2080116184"/>
        <c:crossesAt val="-3.0"/>
        <c:crossBetween val="midCat"/>
        <c:majorUnit val="0.2"/>
        <c:minorUnit val="0.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468409960689906"/>
          <c:y val="0.0548523206751055"/>
          <c:w val="0.893685511251165"/>
          <c:h val="0.838199940197349"/>
        </c:manualLayout>
      </c:layout>
      <c:scatterChart>
        <c:scatterStyle val="lineMarker"/>
        <c:varyColors val="0"/>
        <c:ser>
          <c:idx val="0"/>
          <c:order val="0"/>
          <c:tx>
            <c:v>Binding isotherm</c:v>
          </c:tx>
          <c:spPr>
            <a:ln w="19050">
              <a:solidFill>
                <a:srgbClr val="FF0000"/>
              </a:solidFill>
              <a:prstDash val="dash"/>
            </a:ln>
          </c:spPr>
          <c:marker>
            <c:symbol val="none"/>
          </c:marker>
          <c:xVal>
            <c:numRef>
              <c:f>('non-conditional avec sol'!$X$19,'non-conditional avec sol'!$X$21:$X$37)</c:f>
              <c:numCache>
                <c:formatCode>0.00</c:formatCode>
                <c:ptCount val="18"/>
                <c:pt idx="0">
                  <c:v>-1.68701389140265</c:v>
                </c:pt>
                <c:pt idx="1">
                  <c:v>-1.160299065381233</c:v>
                </c:pt>
                <c:pt idx="2">
                  <c:v>-0.733621686799574</c:v>
                </c:pt>
                <c:pt idx="3">
                  <c:v>-0.258803832260202</c:v>
                </c:pt>
                <c:pt idx="4">
                  <c:v>-0.139909380626466</c:v>
                </c:pt>
                <c:pt idx="5">
                  <c:v>-0.139910260868512</c:v>
                </c:pt>
                <c:pt idx="6">
                  <c:v>-0.111480847320443</c:v>
                </c:pt>
                <c:pt idx="7">
                  <c:v>-0.0861142874246517</c:v>
                </c:pt>
                <c:pt idx="8">
                  <c:v>-0.0519700127082379</c:v>
                </c:pt>
                <c:pt idx="9">
                  <c:v>-0.0355818314392226</c:v>
                </c:pt>
                <c:pt idx="10">
                  <c:v>-0.0173601525267036</c:v>
                </c:pt>
                <c:pt idx="11">
                  <c:v>0.012576665506991</c:v>
                </c:pt>
                <c:pt idx="12">
                  <c:v>0.0281536424986088</c:v>
                </c:pt>
                <c:pt idx="13">
                  <c:v>0.0602174862371173</c:v>
                </c:pt>
                <c:pt idx="14">
                  <c:v>0.0917658747796621</c:v>
                </c:pt>
                <c:pt idx="15">
                  <c:v>0.129048259366741</c:v>
                </c:pt>
                <c:pt idx="16">
                  <c:v>0.163382728205201</c:v>
                </c:pt>
                <c:pt idx="17">
                  <c:v>0.505226137201375</c:v>
                </c:pt>
              </c:numCache>
            </c:numRef>
          </c:xVal>
          <c:yVal>
            <c:numRef>
              <c:f>('non-conditional avec sol'!$V$19,'non-conditional avec sol'!$V$21:$V$37)</c:f>
              <c:numCache>
                <c:formatCode>0.000</c:formatCode>
                <c:ptCount val="18"/>
                <c:pt idx="0">
                  <c:v>0.00714649581422741</c:v>
                </c:pt>
                <c:pt idx="1">
                  <c:v>0.0136048222156966</c:v>
                </c:pt>
                <c:pt idx="2">
                  <c:v>0.0395627629693699</c:v>
                </c:pt>
                <c:pt idx="3">
                  <c:v>0.17608969892776</c:v>
                </c:pt>
                <c:pt idx="4">
                  <c:v>0.322376240504486</c:v>
                </c:pt>
                <c:pt idx="5">
                  <c:v>0.322376030351562</c:v>
                </c:pt>
                <c:pt idx="6">
                  <c:v>0.381794651366106</c:v>
                </c:pt>
                <c:pt idx="7">
                  <c:v>0.438634943259981</c:v>
                </c:pt>
                <c:pt idx="8">
                  <c:v>0.508691266503131</c:v>
                </c:pt>
                <c:pt idx="9">
                  <c:v>0.537508379565899</c:v>
                </c:pt>
                <c:pt idx="10">
                  <c:v>0.567251861371005</c:v>
                </c:pt>
                <c:pt idx="11">
                  <c:v>0.604698076868625</c:v>
                </c:pt>
                <c:pt idx="12">
                  <c:v>0.62392311905895</c:v>
                </c:pt>
                <c:pt idx="13">
                  <c:v>0.653615759651169</c:v>
                </c:pt>
                <c:pt idx="14">
                  <c:v>0.678917177641175</c:v>
                </c:pt>
                <c:pt idx="15">
                  <c:v>0.702914649549953</c:v>
                </c:pt>
                <c:pt idx="16">
                  <c:v>0.722972180459295</c:v>
                </c:pt>
                <c:pt idx="17">
                  <c:v>0.873921251931532</c:v>
                </c:pt>
              </c:numCache>
            </c:numRef>
          </c:yVal>
          <c:smooth val="1"/>
        </c:ser>
        <c:ser>
          <c:idx val="1"/>
          <c:order val="1"/>
          <c:tx>
            <c:v>Binding isotherm simple</c:v>
          </c:tx>
          <c:spPr>
            <a:ln w="19050">
              <a:solidFill>
                <a:srgbClr val="008A3E"/>
              </a:solidFill>
              <a:prstDash val="dash"/>
            </a:ln>
          </c:spPr>
          <c:marker>
            <c:symbol val="none"/>
          </c:marker>
          <c:xVal>
            <c:numRef>
              <c:f>'non-conditional simple'!$W$22:$W$43</c:f>
              <c:numCache>
                <c:formatCode>0.000E+00</c:formatCode>
                <c:ptCount val="22"/>
                <c:pt idx="0">
                  <c:v>-1.665747357665769</c:v>
                </c:pt>
                <c:pt idx="1">
                  <c:v>-1.360413913326574</c:v>
                </c:pt>
                <c:pt idx="2">
                  <c:v>-1.20551195334083</c:v>
                </c:pt>
                <c:pt idx="3">
                  <c:v>-1.0</c:v>
                </c:pt>
                <c:pt idx="4">
                  <c:v>-0.789328308218376</c:v>
                </c:pt>
                <c:pt idx="5">
                  <c:v>-0.635348543804761</c:v>
                </c:pt>
                <c:pt idx="6">
                  <c:v>-0.269736012932582</c:v>
                </c:pt>
                <c:pt idx="7">
                  <c:v>-0.171994048103309</c:v>
                </c:pt>
                <c:pt idx="8">
                  <c:v>-0.114562071239448</c:v>
                </c:pt>
                <c:pt idx="9">
                  <c:v>-0.0775918753764511</c:v>
                </c:pt>
                <c:pt idx="10">
                  <c:v>-0.0378610580013278</c:v>
                </c:pt>
                <c:pt idx="11">
                  <c:v>-0.0194320046201061</c:v>
                </c:pt>
                <c:pt idx="12">
                  <c:v>-0.00850670295220477</c:v>
                </c:pt>
                <c:pt idx="13">
                  <c:v>0.0129518327353317</c:v>
                </c:pt>
                <c:pt idx="14">
                  <c:v>0.0370172844278618</c:v>
                </c:pt>
                <c:pt idx="15">
                  <c:v>0.0533404917359606</c:v>
                </c:pt>
                <c:pt idx="16">
                  <c:v>0.091250775509332</c:v>
                </c:pt>
                <c:pt idx="17">
                  <c:v>0.121243927865548</c:v>
                </c:pt>
                <c:pt idx="18">
                  <c:v>0.152207002985499</c:v>
                </c:pt>
                <c:pt idx="19">
                  <c:v>0.380211241711606</c:v>
                </c:pt>
                <c:pt idx="20">
                  <c:v>0.42209716313171</c:v>
                </c:pt>
                <c:pt idx="21">
                  <c:v>0.763427993562937</c:v>
                </c:pt>
              </c:numCache>
            </c:numRef>
          </c:xVal>
          <c:yVal>
            <c:numRef>
              <c:f>'non-conditional simple'!$Y$22:$Y$43</c:f>
              <c:numCache>
                <c:formatCode>0.000</c:formatCode>
                <c:ptCount val="22"/>
                <c:pt idx="0">
                  <c:v>0.0236415412866725</c:v>
                </c:pt>
                <c:pt idx="1">
                  <c:v>0.0466295909591152</c:v>
                </c:pt>
                <c:pt idx="2">
                  <c:v>0.0653085677416284</c:v>
                </c:pt>
                <c:pt idx="3">
                  <c:v>0.100843756547883</c:v>
                </c:pt>
                <c:pt idx="4">
                  <c:v>0.154100579012192</c:v>
                </c:pt>
                <c:pt idx="5">
                  <c:v>0.206157693790119</c:v>
                </c:pt>
                <c:pt idx="6">
                  <c:v>0.376040293640002</c:v>
                </c:pt>
                <c:pt idx="7">
                  <c:v>0.430127665417579</c:v>
                </c:pt>
                <c:pt idx="8">
                  <c:v>0.46279681342213</c:v>
                </c:pt>
                <c:pt idx="9">
                  <c:v>0.4840151330148</c:v>
                </c:pt>
                <c:pt idx="10">
                  <c:v>0.506880146484779</c:v>
                </c:pt>
                <c:pt idx="11">
                  <c:v>0.51748206755599</c:v>
                </c:pt>
                <c:pt idx="12">
                  <c:v>0.523760396145205</c:v>
                </c:pt>
                <c:pt idx="13">
                  <c:v>0.536068074339441</c:v>
                </c:pt>
                <c:pt idx="14">
                  <c:v>0.549818175549774</c:v>
                </c:pt>
                <c:pt idx="15">
                  <c:v>0.559102809272598</c:v>
                </c:pt>
                <c:pt idx="16">
                  <c:v>0.580496841799884</c:v>
                </c:pt>
                <c:pt idx="17">
                  <c:v>0.597215199666788</c:v>
                </c:pt>
                <c:pt idx="18">
                  <c:v>0.614239973975217</c:v>
                </c:pt>
                <c:pt idx="19">
                  <c:v>0.729121374445373</c:v>
                </c:pt>
                <c:pt idx="20">
                  <c:v>0.74774381853664</c:v>
                </c:pt>
                <c:pt idx="21">
                  <c:v>0.866754045359726</c:v>
                </c:pt>
              </c:numCache>
            </c:numRef>
          </c:yVal>
          <c:smooth val="0"/>
        </c:ser>
        <c:ser>
          <c:idx val="2"/>
          <c:order val="2"/>
          <c:tx>
            <c:v>Experimental</c:v>
          </c:tx>
          <c:spPr>
            <a:ln>
              <a:noFill/>
            </a:ln>
          </c:spPr>
          <c:marker>
            <c:symbol val="diamond"/>
            <c:size val="5"/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Experimental!$H$23:$H$37</c:f>
                <c:numCache>
                  <c:formatCode>General</c:formatCode>
                  <c:ptCount val="15"/>
                  <c:pt idx="0">
                    <c:v>0.000351726307014598</c:v>
                  </c:pt>
                  <c:pt idx="1">
                    <c:v>0.00105651565614858</c:v>
                  </c:pt>
                  <c:pt idx="2">
                    <c:v>0.00464349751967356</c:v>
                  </c:pt>
                  <c:pt idx="3">
                    <c:v>0.00829122459656996</c:v>
                  </c:pt>
                  <c:pt idx="4">
                    <c:v>0.00946645556313218</c:v>
                  </c:pt>
                  <c:pt idx="5">
                    <c:v>0.0106795188364273</c:v>
                  </c:pt>
                  <c:pt idx="6">
                    <c:v>0.0122697348816104</c:v>
                  </c:pt>
                  <c:pt idx="7">
                    <c:v>0.0129379087052929</c:v>
                  </c:pt>
                  <c:pt idx="8">
                    <c:v>0.0138070264305029</c:v>
                  </c:pt>
                  <c:pt idx="9">
                    <c:v>0.014906249184749</c:v>
                  </c:pt>
                  <c:pt idx="10">
                    <c:v>0.0152819666227494</c:v>
                  </c:pt>
                  <c:pt idx="11">
                    <c:v>0.0164162544728462</c:v>
                  </c:pt>
                  <c:pt idx="12">
                    <c:v>0.0169941240619126</c:v>
                  </c:pt>
                  <c:pt idx="13">
                    <c:v>0.0178724641796714</c:v>
                  </c:pt>
                  <c:pt idx="14">
                    <c:v>0.018624986042176</c:v>
                  </c:pt>
                </c:numCache>
              </c:numRef>
            </c:plus>
            <c:minus>
              <c:numRef>
                <c:f>Experimental!$H$23:$H$37</c:f>
                <c:numCache>
                  <c:formatCode>General</c:formatCode>
                  <c:ptCount val="15"/>
                  <c:pt idx="0">
                    <c:v>0.000351726307014598</c:v>
                  </c:pt>
                  <c:pt idx="1">
                    <c:v>0.00105651565614858</c:v>
                  </c:pt>
                  <c:pt idx="2">
                    <c:v>0.00464349751967356</c:v>
                  </c:pt>
                  <c:pt idx="3">
                    <c:v>0.00829122459656996</c:v>
                  </c:pt>
                  <c:pt idx="4">
                    <c:v>0.00946645556313218</c:v>
                  </c:pt>
                  <c:pt idx="5">
                    <c:v>0.0106795188364273</c:v>
                  </c:pt>
                  <c:pt idx="6">
                    <c:v>0.0122697348816104</c:v>
                  </c:pt>
                  <c:pt idx="7">
                    <c:v>0.0129379087052929</c:v>
                  </c:pt>
                  <c:pt idx="8">
                    <c:v>0.0138070264305029</c:v>
                  </c:pt>
                  <c:pt idx="9">
                    <c:v>0.014906249184749</c:v>
                  </c:pt>
                  <c:pt idx="10">
                    <c:v>0.0152819666227494</c:v>
                  </c:pt>
                  <c:pt idx="11">
                    <c:v>0.0164162544728462</c:v>
                  </c:pt>
                  <c:pt idx="12">
                    <c:v>0.0169941240619126</c:v>
                  </c:pt>
                  <c:pt idx="13">
                    <c:v>0.0178724641796714</c:v>
                  </c:pt>
                  <c:pt idx="14">
                    <c:v>0.018624986042176</c:v>
                  </c:pt>
                </c:numCache>
              </c:numRef>
            </c:minus>
          </c:errBars>
          <c:errBars>
            <c:errDir val="x"/>
            <c:errBarType val="both"/>
            <c:errValType val="cust"/>
            <c:noEndCap val="0"/>
            <c:plus>
              <c:numRef>
                <c:f>Experimental!$I$23:$I$37</c:f>
                <c:numCache>
                  <c:formatCode>General</c:formatCode>
                  <c:ptCount val="15"/>
                  <c:pt idx="0">
                    <c:v>0.0821832671101274</c:v>
                  </c:pt>
                  <c:pt idx="1">
                    <c:v>0.0581850315032942</c:v>
                  </c:pt>
                  <c:pt idx="2">
                    <c:v>0.0269897140137419</c:v>
                  </c:pt>
                  <c:pt idx="3">
                    <c:v>0.0221930846375386</c:v>
                  </c:pt>
                  <c:pt idx="4">
                    <c:v>0.0202462961272906</c:v>
                  </c:pt>
                  <c:pt idx="5">
                    <c:v>0.0191553137121618</c:v>
                  </c:pt>
                  <c:pt idx="6">
                    <c:v>0.0181635907357284</c:v>
                  </c:pt>
                  <c:pt idx="7">
                    <c:v>0.0177674465702201</c:v>
                  </c:pt>
                  <c:pt idx="8">
                    <c:v>0.017566230348878</c:v>
                  </c:pt>
                  <c:pt idx="9">
                    <c:v>0.0171989881338953</c:v>
                  </c:pt>
                  <c:pt idx="10">
                    <c:v>0.0167780924566474</c:v>
                  </c:pt>
                  <c:pt idx="11">
                    <c:v>0.0165861819060078</c:v>
                  </c:pt>
                  <c:pt idx="12">
                    <c:v>0.0160320079734486</c:v>
                  </c:pt>
                  <c:pt idx="13">
                    <c:v>0.0156892675126209</c:v>
                  </c:pt>
                  <c:pt idx="14">
                    <c:v>0.0153669701359809</c:v>
                  </c:pt>
                </c:numCache>
              </c:numRef>
            </c:plus>
            <c:minus>
              <c:numRef>
                <c:f>Experimental!$I$23:$I$37</c:f>
                <c:numCache>
                  <c:formatCode>General</c:formatCode>
                  <c:ptCount val="15"/>
                  <c:pt idx="0">
                    <c:v>0.0821832671101274</c:v>
                  </c:pt>
                  <c:pt idx="1">
                    <c:v>0.0581850315032942</c:v>
                  </c:pt>
                  <c:pt idx="2">
                    <c:v>0.0269897140137419</c:v>
                  </c:pt>
                  <c:pt idx="3">
                    <c:v>0.0221930846375386</c:v>
                  </c:pt>
                  <c:pt idx="4">
                    <c:v>0.0202462961272906</c:v>
                  </c:pt>
                  <c:pt idx="5">
                    <c:v>0.0191553137121618</c:v>
                  </c:pt>
                  <c:pt idx="6">
                    <c:v>0.0181635907357284</c:v>
                  </c:pt>
                  <c:pt idx="7">
                    <c:v>0.0177674465702201</c:v>
                  </c:pt>
                  <c:pt idx="8">
                    <c:v>0.017566230348878</c:v>
                  </c:pt>
                  <c:pt idx="9">
                    <c:v>0.0171989881338953</c:v>
                  </c:pt>
                  <c:pt idx="10">
                    <c:v>0.0167780924566474</c:v>
                  </c:pt>
                  <c:pt idx="11">
                    <c:v>0.0165861819060078</c:v>
                  </c:pt>
                  <c:pt idx="12">
                    <c:v>0.0160320079734486</c:v>
                  </c:pt>
                  <c:pt idx="13">
                    <c:v>0.0156892675126209</c:v>
                  </c:pt>
                  <c:pt idx="14">
                    <c:v>0.0153669701359809</c:v>
                  </c:pt>
                </c:numCache>
              </c:numRef>
            </c:minus>
          </c:errBars>
          <c:xVal>
            <c:numRef>
              <c:f>Experimental!$V$23:$V$37</c:f>
              <c:numCache>
                <c:formatCode>0.000E+00</c:formatCode>
                <c:ptCount val="15"/>
                <c:pt idx="0">
                  <c:v>-0.789328308218376</c:v>
                </c:pt>
                <c:pt idx="1">
                  <c:v>-0.635348543804761</c:v>
                </c:pt>
                <c:pt idx="2">
                  <c:v>-0.269736012932582</c:v>
                </c:pt>
                <c:pt idx="3">
                  <c:v>-0.171994048103309</c:v>
                </c:pt>
                <c:pt idx="4">
                  <c:v>-0.114562071239448</c:v>
                </c:pt>
                <c:pt idx="5">
                  <c:v>-0.0775918753764511</c:v>
                </c:pt>
                <c:pt idx="6">
                  <c:v>-0.0378610580013278</c:v>
                </c:pt>
                <c:pt idx="7">
                  <c:v>-0.0194320046201061</c:v>
                </c:pt>
                <c:pt idx="8">
                  <c:v>-0.00850670295220477</c:v>
                </c:pt>
                <c:pt idx="9">
                  <c:v>0.0129518327353317</c:v>
                </c:pt>
                <c:pt idx="10">
                  <c:v>0.0370172844278618</c:v>
                </c:pt>
                <c:pt idx="11">
                  <c:v>0.0533404917359606</c:v>
                </c:pt>
                <c:pt idx="12">
                  <c:v>0.091250775509332</c:v>
                </c:pt>
                <c:pt idx="13">
                  <c:v>0.121243927865548</c:v>
                </c:pt>
                <c:pt idx="14">
                  <c:v>0.152207002985499</c:v>
                </c:pt>
              </c:numCache>
            </c:numRef>
          </c:xVal>
          <c:yVal>
            <c:numRef>
              <c:f>Experimental!$F$23:$F$37</c:f>
              <c:numCache>
                <c:formatCode>0.000</c:formatCode>
                <c:ptCount val="15"/>
                <c:pt idx="0">
                  <c:v>0.0125129505014233</c:v>
                </c:pt>
                <c:pt idx="1">
                  <c:v>0.0380565559768784</c:v>
                </c:pt>
                <c:pt idx="2">
                  <c:v>0.1776627527087</c:v>
                </c:pt>
                <c:pt idx="3">
                  <c:v>0.332315773151917</c:v>
                </c:pt>
                <c:pt idx="4">
                  <c:v>0.382986289743267</c:v>
                </c:pt>
                <c:pt idx="5">
                  <c:v>0.434757557161796</c:v>
                </c:pt>
                <c:pt idx="6">
                  <c:v>0.500909552722611</c:v>
                </c:pt>
                <c:pt idx="7">
                  <c:v>0.527913756510757</c:v>
                </c:pt>
                <c:pt idx="8">
                  <c:v>0.562220320094033</c:v>
                </c:pt>
                <c:pt idx="9">
                  <c:v>0.604188384036418</c:v>
                </c:pt>
                <c:pt idx="10">
                  <c:v>0.618156799554293</c:v>
                </c:pt>
                <c:pt idx="11">
                  <c:v>0.659152525629486</c:v>
                </c:pt>
                <c:pt idx="12">
                  <c:v>0.679364383027467</c:v>
                </c:pt>
                <c:pt idx="13">
                  <c:v>0.709234176946882</c:v>
                </c:pt>
                <c:pt idx="14">
                  <c:v>0.734031744076851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3319944"/>
        <c:axId val="-2073316472"/>
      </c:scatterChart>
      <c:valAx>
        <c:axId val="-2073319944"/>
        <c:scaling>
          <c:orientation val="minMax"/>
          <c:min val="-3.0"/>
        </c:scaling>
        <c:delete val="0"/>
        <c:axPos val="b"/>
        <c:numFmt formatCode="#,##0.0" sourceLinked="0"/>
        <c:majorTickMark val="out"/>
        <c:minorTickMark val="out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solidFill>
                  <a:srgbClr val="000000"/>
                </a:solidFill>
                <a:latin typeface="Arial"/>
                <a:cs typeface="Arial"/>
              </a:defRPr>
            </a:pPr>
            <a:endParaRPr lang="en-US"/>
          </a:p>
        </c:txPr>
        <c:crossAx val="-2073316472"/>
        <c:crosses val="autoZero"/>
        <c:crossBetween val="midCat"/>
        <c:majorUnit val="1.0"/>
        <c:minorUnit val="0.5"/>
      </c:valAx>
      <c:valAx>
        <c:axId val="-2073316472"/>
        <c:scaling>
          <c:orientation val="minMax"/>
          <c:max val="1.0"/>
        </c:scaling>
        <c:delete val="0"/>
        <c:axPos val="l"/>
        <c:numFmt formatCode="0.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solidFill>
                  <a:srgbClr val="000000"/>
                </a:solidFill>
                <a:latin typeface="Arial"/>
                <a:cs typeface="Arial"/>
              </a:defRPr>
            </a:pPr>
            <a:endParaRPr lang="en-US"/>
          </a:p>
        </c:txPr>
        <c:crossAx val="-2073319944"/>
        <c:crossesAt val="-3.0"/>
        <c:crossBetween val="midCat"/>
        <c:majorUnit val="0.2"/>
        <c:minorUnit val="0.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48242219219472"/>
          <c:y val="0.0280293853249905"/>
          <c:w val="0.886541080734075"/>
          <c:h val="0.888670752183691"/>
        </c:manualLayout>
      </c:layout>
      <c:scatterChart>
        <c:scatterStyle val="lineMarker"/>
        <c:varyColors val="0"/>
        <c:ser>
          <c:idx val="0"/>
          <c:order val="0"/>
          <c:tx>
            <c:v>Binding isotherme</c:v>
          </c:tx>
          <c:spPr>
            <a:ln w="19050" cap="rnd">
              <a:solidFill>
                <a:srgbClr val="FF0000"/>
              </a:solidFill>
              <a:prstDash val="dash"/>
              <a:headEnd type="none"/>
            </a:ln>
            <a:effectLst>
              <a:glow>
                <a:schemeClr val="accent1">
                  <a:alpha val="40000"/>
                </a:schemeClr>
              </a:glow>
            </a:effectLst>
          </c:spPr>
          <c:marker>
            <c:symbol val="none"/>
          </c:marker>
          <c:xVal>
            <c:numRef>
              <c:f>'Macintosh HD:Users:Karine:Desktop:Cond sel:L1:[298 K _ Titrage L1 + (La(hfac)3(dig)) dans CD2Cl2 + C6H6 conditionnel.xlsx]Conditional avec sol'!$S$20:$S$48</c:f>
              <c:numCache>
                <c:formatCode>General</c:formatCode>
                <c:ptCount val="29"/>
                <c:pt idx="0">
                  <c:v>-4.131568876606068</c:v>
                </c:pt>
                <c:pt idx="1">
                  <c:v>-3.505409319404116</c:v>
                </c:pt>
                <c:pt idx="2">
                  <c:v>-3.260850495892017</c:v>
                </c:pt>
                <c:pt idx="3">
                  <c:v>-3.035963465915819</c:v>
                </c:pt>
                <c:pt idx="4">
                  <c:v>-2.910081149523699</c:v>
                </c:pt>
                <c:pt idx="5">
                  <c:v>-2.839577836413722</c:v>
                </c:pt>
                <c:pt idx="6">
                  <c:v>-2.6967020576155</c:v>
                </c:pt>
                <c:pt idx="7">
                  <c:v>-2.588829582753285</c:v>
                </c:pt>
                <c:pt idx="8">
                  <c:v>-2.491881859889204</c:v>
                </c:pt>
                <c:pt idx="9">
                  <c:v>-2.419974870947761</c:v>
                </c:pt>
                <c:pt idx="10">
                  <c:v>-2.360119416550451</c:v>
                </c:pt>
                <c:pt idx="11">
                  <c:v>-2.306243201188262</c:v>
                </c:pt>
                <c:pt idx="12">
                  <c:v>-2.272285675463653</c:v>
                </c:pt>
                <c:pt idx="13">
                  <c:v>-2.18952083633031</c:v>
                </c:pt>
                <c:pt idx="14">
                  <c:v>-2.104344532324503</c:v>
                </c:pt>
                <c:pt idx="15">
                  <c:v>-1.983909047688072</c:v>
                </c:pt>
                <c:pt idx="16">
                  <c:v>-1.8969187398036</c:v>
                </c:pt>
                <c:pt idx="17">
                  <c:v>-1.81979896887504</c:v>
                </c:pt>
                <c:pt idx="18">
                  <c:v>-1.778306223500574</c:v>
                </c:pt>
                <c:pt idx="19">
                  <c:v>-1.742683240378166</c:v>
                </c:pt>
                <c:pt idx="20">
                  <c:v>-1.693970465672939</c:v>
                </c:pt>
                <c:pt idx="21">
                  <c:v>-1.652687612789556</c:v>
                </c:pt>
                <c:pt idx="22">
                  <c:v>-1.726633331345691</c:v>
                </c:pt>
                <c:pt idx="23">
                  <c:v>-1.640496839084853</c:v>
                </c:pt>
                <c:pt idx="24">
                  <c:v>-1.57601627956962</c:v>
                </c:pt>
                <c:pt idx="25">
                  <c:v>-1.52853412384348</c:v>
                </c:pt>
                <c:pt idx="26">
                  <c:v>-1.497311622744014</c:v>
                </c:pt>
                <c:pt idx="27">
                  <c:v>-1.413967335804979</c:v>
                </c:pt>
                <c:pt idx="28">
                  <c:v>-1.249851369644432</c:v>
                </c:pt>
              </c:numCache>
            </c:numRef>
          </c:xVal>
          <c:yVal>
            <c:numRef>
              <c:f>'Macintosh HD:Users:Karine:Desktop:Cond sel:L1:[298 K _ Titrage L1 + (La(hfac)3(dig)) dans CD2Cl2 + C6H6 conditionnel.xlsx]Conditional avec sol'!$P$20:$P$48</c:f>
              <c:numCache>
                <c:formatCode>General</c:formatCode>
                <c:ptCount val="29"/>
                <c:pt idx="0">
                  <c:v>0.00696397849355882</c:v>
                </c:pt>
                <c:pt idx="1">
                  <c:v>0.0295223288735785</c:v>
                </c:pt>
                <c:pt idx="2">
                  <c:v>0.0526285676790359</c:v>
                </c:pt>
                <c:pt idx="3">
                  <c:v>0.0870206663080867</c:v>
                </c:pt>
                <c:pt idx="4">
                  <c:v>0.115633417849912</c:v>
                </c:pt>
                <c:pt idx="5">
                  <c:v>0.137256368257891</c:v>
                </c:pt>
                <c:pt idx="6">
                  <c:v>0.186626598739138</c:v>
                </c:pt>
                <c:pt idx="7">
                  <c:v>0.233177070166189</c:v>
                </c:pt>
                <c:pt idx="8">
                  <c:v>0.27975299525166</c:v>
                </c:pt>
                <c:pt idx="9">
                  <c:v>0.319742460572863</c:v>
                </c:pt>
                <c:pt idx="10">
                  <c:v>0.355926016377432</c:v>
                </c:pt>
                <c:pt idx="11">
                  <c:v>0.389492034921542</c:v>
                </c:pt>
                <c:pt idx="12">
                  <c:v>0.416818114350228</c:v>
                </c:pt>
                <c:pt idx="13">
                  <c:v>0.4745996647042</c:v>
                </c:pt>
                <c:pt idx="14">
                  <c:v>0.538507500543019</c:v>
                </c:pt>
                <c:pt idx="15">
                  <c:v>0.613257742680084</c:v>
                </c:pt>
                <c:pt idx="16">
                  <c:v>0.667074054181605</c:v>
                </c:pt>
                <c:pt idx="17">
                  <c:v>0.705225379518685</c:v>
                </c:pt>
                <c:pt idx="18">
                  <c:v>0.72559745055009</c:v>
                </c:pt>
                <c:pt idx="19">
                  <c:v>0.743189031532531</c:v>
                </c:pt>
                <c:pt idx="20">
                  <c:v>0.764013395023432</c:v>
                </c:pt>
                <c:pt idx="21">
                  <c:v>0.780954286420164</c:v>
                </c:pt>
                <c:pt idx="22">
                  <c:v>0.766328263012148</c:v>
                </c:pt>
                <c:pt idx="23">
                  <c:v>0.799173845030961</c:v>
                </c:pt>
                <c:pt idx="24">
                  <c:v>0.821782253896247</c:v>
                </c:pt>
                <c:pt idx="25">
                  <c:v>0.836264312025977</c:v>
                </c:pt>
                <c:pt idx="26">
                  <c:v>0.842974423297264</c:v>
                </c:pt>
                <c:pt idx="27">
                  <c:v>0.863005108968538</c:v>
                </c:pt>
                <c:pt idx="28">
                  <c:v>0.895068836881501</c:v>
                </c:pt>
              </c:numCache>
            </c:numRef>
          </c:yVal>
          <c:smooth val="1"/>
        </c:ser>
        <c:ser>
          <c:idx val="1"/>
          <c:order val="1"/>
          <c:tx>
            <c:v>Experimental</c:v>
          </c:tx>
          <c:spPr>
            <a:ln>
              <a:noFill/>
            </a:ln>
          </c:spPr>
          <c:marker>
            <c:symbol val="diamond"/>
            <c:size val="4"/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'Macintosh HD:Users:Karine:Desktop:Cond sel:L1:[298 K _ Titrage L1 + (La(hfac)3(dig)) dans CD2Cl2 + C6H6 conditionnel.xlsx]Experimental'!$H$23:$H$42</c:f>
                <c:numCache>
                  <c:formatCode>General</c:formatCode>
                  <c:ptCount val="20"/>
                  <c:pt idx="0">
                    <c:v>0.000901523599532476</c:v>
                  </c:pt>
                  <c:pt idx="1">
                    <c:v>0.00195072077153875</c:v>
                  </c:pt>
                  <c:pt idx="2">
                    <c:v>0.00256596943788109</c:v>
                  </c:pt>
                  <c:pt idx="3">
                    <c:v>0.00330105808774522</c:v>
                  </c:pt>
                  <c:pt idx="4">
                    <c:v>0.000961813790713257</c:v>
                  </c:pt>
                  <c:pt idx="5">
                    <c:v>0.00157147370362435</c:v>
                  </c:pt>
                  <c:pt idx="6">
                    <c:v>0.00229773529070347</c:v>
                  </c:pt>
                  <c:pt idx="7">
                    <c:v>0.00291387872663143</c:v>
                  </c:pt>
                  <c:pt idx="8">
                    <c:v>0.00375446752187742</c:v>
                  </c:pt>
                  <c:pt idx="9">
                    <c:v>0.0047263544046065</c:v>
                  </c:pt>
                  <c:pt idx="10">
                    <c:v>0.00569929276918089</c:v>
                  </c:pt>
                  <c:pt idx="11">
                    <c:v>0.00763503361979107</c:v>
                  </c:pt>
                  <c:pt idx="12">
                    <c:v>0.0106639095379833</c:v>
                  </c:pt>
                  <c:pt idx="13">
                    <c:v>0.0166550244536545</c:v>
                  </c:pt>
                  <c:pt idx="14">
                    <c:v>0.0222594366182294</c:v>
                  </c:pt>
                  <c:pt idx="15">
                    <c:v>0.0313006753154554</c:v>
                  </c:pt>
                  <c:pt idx="16">
                    <c:v>0.035103622163689</c:v>
                  </c:pt>
                  <c:pt idx="17">
                    <c:v>0.0394202555154668</c:v>
                  </c:pt>
                  <c:pt idx="18">
                    <c:v>0.0459213733442914</c:v>
                  </c:pt>
                  <c:pt idx="19">
                    <c:v>0.0525364195303019</c:v>
                  </c:pt>
                </c:numCache>
              </c:numRef>
            </c:plus>
            <c:minus>
              <c:numRef>
                <c:f>'Macintosh HD:Users:Karine:Desktop:Cond sel:L1:[298 K _ Titrage L1 + (La(hfac)3(dig)) dans CD2Cl2 + C6H6 conditionnel.xlsx]Experimental'!$H$23:$H$42</c:f>
                <c:numCache>
                  <c:formatCode>General</c:formatCode>
                  <c:ptCount val="20"/>
                  <c:pt idx="0">
                    <c:v>0.000901523599532476</c:v>
                  </c:pt>
                  <c:pt idx="1">
                    <c:v>0.00195072077153875</c:v>
                  </c:pt>
                  <c:pt idx="2">
                    <c:v>0.00256596943788109</c:v>
                  </c:pt>
                  <c:pt idx="3">
                    <c:v>0.00330105808774522</c:v>
                  </c:pt>
                  <c:pt idx="4">
                    <c:v>0.000961813790713257</c:v>
                  </c:pt>
                  <c:pt idx="5">
                    <c:v>0.00157147370362435</c:v>
                  </c:pt>
                  <c:pt idx="6">
                    <c:v>0.00229773529070347</c:v>
                  </c:pt>
                  <c:pt idx="7">
                    <c:v>0.00291387872663143</c:v>
                  </c:pt>
                  <c:pt idx="8">
                    <c:v>0.00375446752187742</c:v>
                  </c:pt>
                  <c:pt idx="9">
                    <c:v>0.0047263544046065</c:v>
                  </c:pt>
                  <c:pt idx="10">
                    <c:v>0.00569929276918089</c:v>
                  </c:pt>
                  <c:pt idx="11">
                    <c:v>0.00763503361979107</c:v>
                  </c:pt>
                  <c:pt idx="12">
                    <c:v>0.0106639095379833</c:v>
                  </c:pt>
                  <c:pt idx="13">
                    <c:v>0.0166550244536545</c:v>
                  </c:pt>
                  <c:pt idx="14">
                    <c:v>0.0222594366182294</c:v>
                  </c:pt>
                  <c:pt idx="15">
                    <c:v>0.0313006753154554</c:v>
                  </c:pt>
                  <c:pt idx="16">
                    <c:v>0.035103622163689</c:v>
                  </c:pt>
                  <c:pt idx="17">
                    <c:v>0.0394202555154668</c:v>
                  </c:pt>
                  <c:pt idx="18">
                    <c:v>0.0459213733442914</c:v>
                  </c:pt>
                  <c:pt idx="19">
                    <c:v>0.0525364195303019</c:v>
                  </c:pt>
                </c:numCache>
              </c:numRef>
            </c:minus>
          </c:errBars>
          <c:errBars>
            <c:errDir val="x"/>
            <c:errBarType val="both"/>
            <c:errValType val="cust"/>
            <c:noEndCap val="0"/>
            <c:plus>
              <c:numRef>
                <c:f>'Macintosh HD:Users:Karine:Desktop:Cond sel:L1:[298 K _ Titrage L1 + (La(hfac)3(dig)) dans CD2Cl2 + C6H6 conditionnel.xlsx]Experimental'!$I$23:$I$42</c:f>
                <c:numCache>
                  <c:formatCode>General</c:formatCode>
                  <c:ptCount val="20"/>
                  <c:pt idx="0">
                    <c:v>0.0150639224862794</c:v>
                  </c:pt>
                  <c:pt idx="1">
                    <c:v>0.0177274798533097</c:v>
                  </c:pt>
                  <c:pt idx="2">
                    <c:v>0.0142196590102313</c:v>
                  </c:pt>
                  <c:pt idx="3">
                    <c:v>0.0135984322884432</c:v>
                  </c:pt>
                  <c:pt idx="4">
                    <c:v>0.00909012394159587</c:v>
                  </c:pt>
                  <c:pt idx="5">
                    <c:v>0.00876979652197119</c:v>
                  </c:pt>
                  <c:pt idx="6">
                    <c:v>0.00859311140510081</c:v>
                  </c:pt>
                  <c:pt idx="7">
                    <c:v>0.00818344986574016</c:v>
                  </c:pt>
                  <c:pt idx="8">
                    <c:v>0.00809936904668487</c:v>
                  </c:pt>
                  <c:pt idx="9">
                    <c:v>0.00809352641374655</c:v>
                  </c:pt>
                  <c:pt idx="10">
                    <c:v>0.00804186268230677</c:v>
                  </c:pt>
                  <c:pt idx="11">
                    <c:v>0.00858122907361797</c:v>
                  </c:pt>
                  <c:pt idx="12">
                    <c:v>0.00883294805352307</c:v>
                  </c:pt>
                  <c:pt idx="13">
                    <c:v>0.00971104324829354</c:v>
                  </c:pt>
                  <c:pt idx="14">
                    <c:v>0.00930141631506731</c:v>
                  </c:pt>
                  <c:pt idx="15">
                    <c:v>0.00975877293560489</c:v>
                  </c:pt>
                  <c:pt idx="16">
                    <c:v>0.00905435096381565</c:v>
                  </c:pt>
                  <c:pt idx="17">
                    <c:v>0.00898543708134422</c:v>
                  </c:pt>
                  <c:pt idx="18">
                    <c:v>0.00922689269342188</c:v>
                  </c:pt>
                  <c:pt idx="19">
                    <c:v>0.00911643896184676</c:v>
                  </c:pt>
                </c:numCache>
              </c:numRef>
            </c:plus>
            <c:minus>
              <c:numRef>
                <c:f>'Macintosh HD:Users:Karine:Desktop:Cond sel:L1:[298 K _ Titrage L1 + (La(hfac)3(dig)) dans CD2Cl2 + C6H6 conditionnel.xlsx]Experimental'!$I$23:$I$42</c:f>
                <c:numCache>
                  <c:formatCode>General</c:formatCode>
                  <c:ptCount val="20"/>
                  <c:pt idx="0">
                    <c:v>0.0150639224862794</c:v>
                  </c:pt>
                  <c:pt idx="1">
                    <c:v>0.0177274798533097</c:v>
                  </c:pt>
                  <c:pt idx="2">
                    <c:v>0.0142196590102313</c:v>
                  </c:pt>
                  <c:pt idx="3">
                    <c:v>0.0135984322884432</c:v>
                  </c:pt>
                  <c:pt idx="4">
                    <c:v>0.00909012394159587</c:v>
                  </c:pt>
                  <c:pt idx="5">
                    <c:v>0.00876979652197119</c:v>
                  </c:pt>
                  <c:pt idx="6">
                    <c:v>0.00859311140510081</c:v>
                  </c:pt>
                  <c:pt idx="7">
                    <c:v>0.00818344986574016</c:v>
                  </c:pt>
                  <c:pt idx="8">
                    <c:v>0.00809936904668487</c:v>
                  </c:pt>
                  <c:pt idx="9">
                    <c:v>0.00809352641374655</c:v>
                  </c:pt>
                  <c:pt idx="10">
                    <c:v>0.00804186268230677</c:v>
                  </c:pt>
                  <c:pt idx="11">
                    <c:v>0.00858122907361797</c:v>
                  </c:pt>
                  <c:pt idx="12">
                    <c:v>0.00883294805352307</c:v>
                  </c:pt>
                  <c:pt idx="13">
                    <c:v>0.00971104324829354</c:v>
                  </c:pt>
                  <c:pt idx="14">
                    <c:v>0.00930141631506731</c:v>
                  </c:pt>
                  <c:pt idx="15">
                    <c:v>0.00975877293560489</c:v>
                  </c:pt>
                  <c:pt idx="16">
                    <c:v>0.00905435096381565</c:v>
                  </c:pt>
                  <c:pt idx="17">
                    <c:v>0.00898543708134422</c:v>
                  </c:pt>
                  <c:pt idx="18">
                    <c:v>0.00922689269342188</c:v>
                  </c:pt>
                  <c:pt idx="19">
                    <c:v>0.00911643896184676</c:v>
                  </c:pt>
                </c:numCache>
              </c:numRef>
            </c:minus>
          </c:errBars>
          <c:xVal>
            <c:numRef>
              <c:f>'Macintosh HD:Users:Karine:Desktop:Cond sel:L1:[298 K _ Titrage L1 + (La(hfac)3(dig)) dans CD2Cl2 + C6H6 conditionnel.xlsx]Experimental'!$V$23:$V$43</c:f>
              <c:numCache>
                <c:formatCode>General</c:formatCode>
                <c:ptCount val="21"/>
                <c:pt idx="0">
                  <c:v>-3.505409319404116</c:v>
                </c:pt>
                <c:pt idx="1">
                  <c:v>-3.260850495892017</c:v>
                </c:pt>
                <c:pt idx="2">
                  <c:v>-3.035963465915819</c:v>
                </c:pt>
                <c:pt idx="3">
                  <c:v>-2.910081149523699</c:v>
                </c:pt>
                <c:pt idx="4">
                  <c:v>-2.839577836413722</c:v>
                </c:pt>
                <c:pt idx="5">
                  <c:v>-2.6967020576155</c:v>
                </c:pt>
                <c:pt idx="6">
                  <c:v>-2.588829582753285</c:v>
                </c:pt>
                <c:pt idx="7">
                  <c:v>-2.491881859889204</c:v>
                </c:pt>
                <c:pt idx="8">
                  <c:v>-2.419974870947761</c:v>
                </c:pt>
                <c:pt idx="9">
                  <c:v>-2.360119416550451</c:v>
                </c:pt>
                <c:pt idx="10">
                  <c:v>-2.306243201188262</c:v>
                </c:pt>
                <c:pt idx="11">
                  <c:v>-2.272285675463653</c:v>
                </c:pt>
                <c:pt idx="12">
                  <c:v>-2.18952083633031</c:v>
                </c:pt>
                <c:pt idx="13">
                  <c:v>-2.104344532324503</c:v>
                </c:pt>
                <c:pt idx="14">
                  <c:v>-1.983909047688072</c:v>
                </c:pt>
                <c:pt idx="15">
                  <c:v>-1.8969187398036</c:v>
                </c:pt>
                <c:pt idx="16">
                  <c:v>-1.81979896887504</c:v>
                </c:pt>
                <c:pt idx="17">
                  <c:v>-1.778306223500574</c:v>
                </c:pt>
                <c:pt idx="18">
                  <c:v>-1.742683240378166</c:v>
                </c:pt>
                <c:pt idx="19">
                  <c:v>-1.693970465672939</c:v>
                </c:pt>
                <c:pt idx="20">
                  <c:v>-1.652687612789556</c:v>
                </c:pt>
              </c:numCache>
            </c:numRef>
          </c:xVal>
          <c:yVal>
            <c:numRef>
              <c:f>'Macintosh HD:Users:Karine:Desktop:Cond sel:L1:[298 K _ Titrage L1 + (La(hfac)3(dig)) dans CD2Cl2 + C6H6 conditionnel.xlsx]Experimental'!$F$23:$F$43</c:f>
              <c:numCache>
                <c:formatCode>General</c:formatCode>
                <c:ptCount val="21"/>
                <c:pt idx="0">
                  <c:v>0.0323851267101289</c:v>
                </c:pt>
                <c:pt idx="1">
                  <c:v>0.0713742871637869</c:v>
                </c:pt>
                <c:pt idx="2">
                  <c:v>0.0948867686641739</c:v>
                </c:pt>
                <c:pt idx="3">
                  <c:v>0.123595775264617</c:v>
                </c:pt>
                <c:pt idx="4">
                  <c:v>0.161242103251667</c:v>
                </c:pt>
                <c:pt idx="5">
                  <c:v>0.203818205266688</c:v>
                </c:pt>
                <c:pt idx="6">
                  <c:v>0.243606785000362</c:v>
                </c:pt>
                <c:pt idx="7">
                  <c:v>0.27185785616816</c:v>
                </c:pt>
                <c:pt idx="8">
                  <c:v>0.30503354978165</c:v>
                </c:pt>
                <c:pt idx="9">
                  <c:v>0.337947931166318</c:v>
                </c:pt>
                <c:pt idx="10">
                  <c:v>0.366658041656187</c:v>
                </c:pt>
                <c:pt idx="11">
                  <c:v>0.414846711872466</c:v>
                </c:pt>
                <c:pt idx="12">
                  <c:v>0.474287929859077</c:v>
                </c:pt>
                <c:pt idx="13">
                  <c:v>0.558463113156003</c:v>
                </c:pt>
                <c:pt idx="14">
                  <c:v>0.614043273390275</c:v>
                </c:pt>
                <c:pt idx="15">
                  <c:v>0.677583072004249</c:v>
                </c:pt>
                <c:pt idx="16">
                  <c:v>0.698095235670347</c:v>
                </c:pt>
                <c:pt idx="17">
                  <c:v>0.718251653589781</c:v>
                </c:pt>
                <c:pt idx="18">
                  <c:v>0.743750186338124</c:v>
                </c:pt>
                <c:pt idx="19">
                  <c:v>0.765152119515967</c:v>
                </c:pt>
                <c:pt idx="20">
                  <c:v>0.788535420132355</c:v>
                </c:pt>
              </c:numCache>
            </c:numRef>
          </c:yVal>
          <c:smooth val="0"/>
        </c:ser>
        <c:ser>
          <c:idx val="2"/>
          <c:order val="2"/>
          <c:tx>
            <c:v>Binding isotherm simple</c:v>
          </c:tx>
          <c:spPr>
            <a:ln w="19050" cmpd="sng">
              <a:solidFill>
                <a:srgbClr val="008A3E"/>
              </a:solidFill>
              <a:prstDash val="dash"/>
            </a:ln>
          </c:spPr>
          <c:marker>
            <c:symbol val="none"/>
          </c:marker>
          <c:xVal>
            <c:numRef>
              <c:f>'Macintosh HD:Users:Karine:Desktop:Cond sel:L1:[298 K _ Titrage L1 + (La(hfac)3(dig)) dans CD2Cl2 + C6H6 conditionnel.xlsx]Conditional simple'!$Q$23:$Q$50</c:f>
              <c:numCache>
                <c:formatCode>General</c:formatCode>
                <c:ptCount val="28"/>
                <c:pt idx="0">
                  <c:v>-4.091223839564881</c:v>
                </c:pt>
                <c:pt idx="1">
                  <c:v>-3.977028032895998</c:v>
                </c:pt>
                <c:pt idx="2">
                  <c:v>-3.505409319404116</c:v>
                </c:pt>
                <c:pt idx="3">
                  <c:v>-3.260850495892017</c:v>
                </c:pt>
                <c:pt idx="4">
                  <c:v>-3.035963465915819</c:v>
                </c:pt>
                <c:pt idx="5">
                  <c:v>-2.910081149523699</c:v>
                </c:pt>
                <c:pt idx="6">
                  <c:v>-2.839577836413722</c:v>
                </c:pt>
                <c:pt idx="7">
                  <c:v>-2.6967020576155</c:v>
                </c:pt>
                <c:pt idx="8">
                  <c:v>-2.588829582753285</c:v>
                </c:pt>
                <c:pt idx="9">
                  <c:v>-2.491881859889204</c:v>
                </c:pt>
                <c:pt idx="10">
                  <c:v>-2.419974870947761</c:v>
                </c:pt>
                <c:pt idx="11">
                  <c:v>-2.360119416550451</c:v>
                </c:pt>
                <c:pt idx="12">
                  <c:v>-2.306243201188262</c:v>
                </c:pt>
                <c:pt idx="13">
                  <c:v>-2.272285675463653</c:v>
                </c:pt>
                <c:pt idx="14">
                  <c:v>-2.18952083633031</c:v>
                </c:pt>
                <c:pt idx="15">
                  <c:v>-2.104344532324503</c:v>
                </c:pt>
                <c:pt idx="16">
                  <c:v>-1.983909047688072</c:v>
                </c:pt>
                <c:pt idx="17">
                  <c:v>-1.8969187398036</c:v>
                </c:pt>
                <c:pt idx="18">
                  <c:v>-1.81979896887504</c:v>
                </c:pt>
                <c:pt idx="19">
                  <c:v>-1.778306223500574</c:v>
                </c:pt>
                <c:pt idx="20">
                  <c:v>-1.742683240378166</c:v>
                </c:pt>
                <c:pt idx="21">
                  <c:v>-1.693970465672939</c:v>
                </c:pt>
                <c:pt idx="22">
                  <c:v>-1.652687612789556</c:v>
                </c:pt>
                <c:pt idx="23">
                  <c:v>-1.811581050220283</c:v>
                </c:pt>
                <c:pt idx="24">
                  <c:v>-1.731651675257893</c:v>
                </c:pt>
                <c:pt idx="25">
                  <c:v>-1.628897321851763</c:v>
                </c:pt>
                <c:pt idx="26">
                  <c:v>-1.502068731785793</c:v>
                </c:pt>
                <c:pt idx="27">
                  <c:v>-1.27451920073426</c:v>
                </c:pt>
              </c:numCache>
            </c:numRef>
          </c:xVal>
          <c:yVal>
            <c:numRef>
              <c:f>'Macintosh HD:Users:Karine:Desktop:Cond sel:L1:[298 K _ Titrage L1 + (La(hfac)3(dig)) dans CD2Cl2 + C6H6 conditionnel.xlsx]Conditional simple'!$T$23:$T$50</c:f>
              <c:numCache>
                <c:formatCode>General</c:formatCode>
                <c:ptCount val="28"/>
                <c:pt idx="0">
                  <c:v>0.0111223172343807</c:v>
                </c:pt>
                <c:pt idx="1">
                  <c:v>0.0144191861807757</c:v>
                </c:pt>
                <c:pt idx="2">
                  <c:v>0.0415376827781305</c:v>
                </c:pt>
                <c:pt idx="3">
                  <c:v>0.0707245979749675</c:v>
                </c:pt>
                <c:pt idx="4">
                  <c:v>0.113267589537154</c:v>
                </c:pt>
                <c:pt idx="5">
                  <c:v>0.145799264558436</c:v>
                </c:pt>
                <c:pt idx="6">
                  <c:v>0.167201009582018</c:v>
                </c:pt>
                <c:pt idx="7">
                  <c:v>0.218127500298841</c:v>
                </c:pt>
                <c:pt idx="8">
                  <c:v>0.263428102777053</c:v>
                </c:pt>
                <c:pt idx="9">
                  <c:v>0.308957842922322</c:v>
                </c:pt>
                <c:pt idx="10">
                  <c:v>0.345376749131242</c:v>
                </c:pt>
                <c:pt idx="11">
                  <c:v>0.377164324107659</c:v>
                </c:pt>
                <c:pt idx="12">
                  <c:v>0.406718622030034</c:v>
                </c:pt>
                <c:pt idx="13">
                  <c:v>0.425714654653298</c:v>
                </c:pt>
                <c:pt idx="14">
                  <c:v>0.472830785941961</c:v>
                </c:pt>
                <c:pt idx="15">
                  <c:v>0.521821549408448</c:v>
                </c:pt>
                <c:pt idx="16">
                  <c:v>0.590166720202365</c:v>
                </c:pt>
                <c:pt idx="17">
                  <c:v>0.637598767052538</c:v>
                </c:pt>
                <c:pt idx="18">
                  <c:v>0.677549298038223</c:v>
                </c:pt>
                <c:pt idx="19">
                  <c:v>0.698059134246921</c:v>
                </c:pt>
                <c:pt idx="20">
                  <c:v>0.715061987717102</c:v>
                </c:pt>
                <c:pt idx="21">
                  <c:v>0.737354368626907</c:v>
                </c:pt>
                <c:pt idx="22">
                  <c:v>0.75534400690394</c:v>
                </c:pt>
                <c:pt idx="23">
                  <c:v>0.681669440170124</c:v>
                </c:pt>
                <c:pt idx="24">
                  <c:v>0.720209029179967</c:v>
                </c:pt>
                <c:pt idx="25">
                  <c:v>0.765325060525734</c:v>
                </c:pt>
                <c:pt idx="26">
                  <c:v>0.813684762937337</c:v>
                </c:pt>
                <c:pt idx="27">
                  <c:v>0.880595880998584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0091176"/>
        <c:axId val="-2080125336"/>
      </c:scatterChart>
      <c:valAx>
        <c:axId val="-2080091176"/>
        <c:scaling>
          <c:orientation val="minMax"/>
          <c:max val="0.0"/>
        </c:scaling>
        <c:delete val="0"/>
        <c:axPos val="b"/>
        <c:numFmt formatCode="#,##0.0" sourceLinked="0"/>
        <c:majorTickMark val="out"/>
        <c:minorTickMark val="out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80125336"/>
        <c:crosses val="autoZero"/>
        <c:crossBetween val="midCat"/>
        <c:majorUnit val="1.0"/>
        <c:minorUnit val="0.5"/>
      </c:valAx>
      <c:valAx>
        <c:axId val="-2080125336"/>
        <c:scaling>
          <c:orientation val="minMax"/>
          <c:max val="1.0"/>
          <c:min val="0.0"/>
        </c:scaling>
        <c:delete val="0"/>
        <c:axPos val="l"/>
        <c:numFmt formatCode="0.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80091176"/>
        <c:crossesAt val="-5.0"/>
        <c:crossBetween val="midCat"/>
        <c:majorUnit val="0.2"/>
        <c:minorUnit val="0.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48242219219472"/>
          <c:y val="0.0280293853249905"/>
          <c:w val="0.884427287768945"/>
          <c:h val="0.888670752183691"/>
        </c:manualLayout>
      </c:layout>
      <c:scatterChart>
        <c:scatterStyle val="lineMarker"/>
        <c:varyColors val="0"/>
        <c:ser>
          <c:idx val="0"/>
          <c:order val="0"/>
          <c:tx>
            <c:v>Binding isotherme</c:v>
          </c:tx>
          <c:spPr>
            <a:ln w="19050" cap="rnd">
              <a:solidFill>
                <a:srgbClr val="FF0000"/>
              </a:solidFill>
              <a:prstDash val="dash"/>
              <a:headEnd type="none"/>
            </a:ln>
            <a:effectLst>
              <a:glow>
                <a:schemeClr val="accent1">
                  <a:alpha val="40000"/>
                </a:schemeClr>
              </a:glow>
            </a:effectLst>
          </c:spPr>
          <c:marker>
            <c:symbol val="none"/>
          </c:marker>
          <c:xVal>
            <c:numRef>
              <c:f>'Macintosh HD:Users:Karine:Desktop:Cond sel:L2:[298 K _ Titrage L2+ (La(hfac)3(dig)) dans CD2Cl2 + C6H6 conditionnel.xlsx]Conditional avec sol'!$S$20:$S$48</c:f>
              <c:numCache>
                <c:formatCode>General</c:formatCode>
                <c:ptCount val="29"/>
                <c:pt idx="0">
                  <c:v>-3.984974860044707</c:v>
                </c:pt>
                <c:pt idx="1">
                  <c:v>-3.74858059603925</c:v>
                </c:pt>
                <c:pt idx="2">
                  <c:v>-3.462654649191538</c:v>
                </c:pt>
                <c:pt idx="3">
                  <c:v>-3.174172611941643</c:v>
                </c:pt>
                <c:pt idx="4">
                  <c:v>-3.046791715632951</c:v>
                </c:pt>
                <c:pt idx="5">
                  <c:v>-2.94016863668099</c:v>
                </c:pt>
                <c:pt idx="6">
                  <c:v>-2.781334458381608</c:v>
                </c:pt>
                <c:pt idx="7">
                  <c:v>-2.662679441786034</c:v>
                </c:pt>
                <c:pt idx="8">
                  <c:v>-2.573541505429864</c:v>
                </c:pt>
                <c:pt idx="9">
                  <c:v>-2.501325282028918</c:v>
                </c:pt>
                <c:pt idx="10">
                  <c:v>-2.436354685428402</c:v>
                </c:pt>
                <c:pt idx="11">
                  <c:v>-2.382523221226037</c:v>
                </c:pt>
                <c:pt idx="12">
                  <c:v>-2.337700169681734</c:v>
                </c:pt>
                <c:pt idx="13">
                  <c:v>-2.258969708457075</c:v>
                </c:pt>
                <c:pt idx="14">
                  <c:v>-2.190340318164141</c:v>
                </c:pt>
                <c:pt idx="15">
                  <c:v>-2.08093012376634</c:v>
                </c:pt>
                <c:pt idx="16">
                  <c:v>-1.998510483842993</c:v>
                </c:pt>
                <c:pt idx="17">
                  <c:v>-1.930929593371378</c:v>
                </c:pt>
                <c:pt idx="18">
                  <c:v>-1.898972540992015</c:v>
                </c:pt>
                <c:pt idx="19">
                  <c:v>-1.871302965546261</c:v>
                </c:pt>
                <c:pt idx="20">
                  <c:v>-1.819473915049945</c:v>
                </c:pt>
                <c:pt idx="21">
                  <c:v>-1.776440178118458</c:v>
                </c:pt>
                <c:pt idx="22">
                  <c:v>-1.757361547903534</c:v>
                </c:pt>
                <c:pt idx="23">
                  <c:v>-1.67641942970542</c:v>
                </c:pt>
                <c:pt idx="24">
                  <c:v>-1.530670814379016</c:v>
                </c:pt>
                <c:pt idx="25">
                  <c:v>-1.488556332062907</c:v>
                </c:pt>
                <c:pt idx="26">
                  <c:v>-1.414978152520592</c:v>
                </c:pt>
                <c:pt idx="27">
                  <c:v>-1.336369770158056</c:v>
                </c:pt>
                <c:pt idx="28">
                  <c:v>-1.245958865511662</c:v>
                </c:pt>
              </c:numCache>
            </c:numRef>
          </c:xVal>
          <c:yVal>
            <c:numRef>
              <c:f>'Macintosh HD:Users:Karine:Desktop:Cond sel:L2:[298 K _ Titrage L2+ (La(hfac)3(dig)) dans CD2Cl2 + C6H6 conditionnel.xlsx]Conditional avec sol'!$P$20:$P$48</c:f>
              <c:numCache>
                <c:formatCode>General</c:formatCode>
                <c:ptCount val="29"/>
                <c:pt idx="0">
                  <c:v>0.00426758560527636</c:v>
                </c:pt>
                <c:pt idx="1">
                  <c:v>0.00732074522260686</c:v>
                </c:pt>
                <c:pt idx="2">
                  <c:v>0.0141213376686754</c:v>
                </c:pt>
                <c:pt idx="3">
                  <c:v>0.0273636249279512</c:v>
                </c:pt>
                <c:pt idx="4">
                  <c:v>0.037114156814948</c:v>
                </c:pt>
                <c:pt idx="5">
                  <c:v>0.0477453342183142</c:v>
                </c:pt>
                <c:pt idx="6">
                  <c:v>0.0685087195999285</c:v>
                </c:pt>
                <c:pt idx="7">
                  <c:v>0.0892366876330802</c:v>
                </c:pt>
                <c:pt idx="8">
                  <c:v>0.10879599079004</c:v>
                </c:pt>
                <c:pt idx="9">
                  <c:v>0.127573727263002</c:v>
                </c:pt>
                <c:pt idx="10">
                  <c:v>0.14630330888115</c:v>
                </c:pt>
                <c:pt idx="11">
                  <c:v>0.163904089145953</c:v>
                </c:pt>
                <c:pt idx="12">
                  <c:v>0.180430088998306</c:v>
                </c:pt>
                <c:pt idx="13">
                  <c:v>0.213739763375969</c:v>
                </c:pt>
                <c:pt idx="14">
                  <c:v>0.245621755331457</c:v>
                </c:pt>
                <c:pt idx="15">
                  <c:v>0.303521459340052</c:v>
                </c:pt>
                <c:pt idx="16">
                  <c:v>0.354479864907012</c:v>
                </c:pt>
                <c:pt idx="17">
                  <c:v>0.399296324025223</c:v>
                </c:pt>
                <c:pt idx="18">
                  <c:v>0.418824857094573</c:v>
                </c:pt>
                <c:pt idx="19">
                  <c:v>0.437548029830363</c:v>
                </c:pt>
                <c:pt idx="20">
                  <c:v>0.470186160158451</c:v>
                </c:pt>
                <c:pt idx="21">
                  <c:v>0.499601054345355</c:v>
                </c:pt>
                <c:pt idx="22">
                  <c:v>0.513259857255596</c:v>
                </c:pt>
                <c:pt idx="23">
                  <c:v>0.576362853676226</c:v>
                </c:pt>
                <c:pt idx="24">
                  <c:v>0.690165720714382</c:v>
                </c:pt>
                <c:pt idx="25">
                  <c:v>0.710496093376778</c:v>
                </c:pt>
                <c:pt idx="26">
                  <c:v>0.744210594862455</c:v>
                </c:pt>
                <c:pt idx="27">
                  <c:v>0.772730610828492</c:v>
                </c:pt>
                <c:pt idx="28">
                  <c:v>0.793803402295173</c:v>
                </c:pt>
              </c:numCache>
            </c:numRef>
          </c:yVal>
          <c:smooth val="1"/>
        </c:ser>
        <c:ser>
          <c:idx val="1"/>
          <c:order val="1"/>
          <c:tx>
            <c:v>Experimental</c:v>
          </c:tx>
          <c:spPr>
            <a:ln>
              <a:noFill/>
            </a:ln>
          </c:spPr>
          <c:marker>
            <c:symbol val="diamond"/>
            <c:size val="4"/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'Macintosh HD:Users:Karine:Desktop:Cond sel:L2:[298 K _ Titrage L2+ (La(hfac)3(dig)) dans CD2Cl2 + C6H6 conditionnel.xlsx]Experimental'!$H$23:$H$42</c:f>
                <c:numCache>
                  <c:formatCode>General</c:formatCode>
                  <c:ptCount val="20"/>
                  <c:pt idx="0">
                    <c:v>0.000122070266239258</c:v>
                  </c:pt>
                  <c:pt idx="1">
                    <c:v>0.000278023661739566</c:v>
                  </c:pt>
                  <c:pt idx="2">
                    <c:v>0.000589191456504045</c:v>
                  </c:pt>
                  <c:pt idx="3">
                    <c:v>0.00120915867844026</c:v>
                  </c:pt>
                  <c:pt idx="4">
                    <c:v>0.000138946612096494</c:v>
                  </c:pt>
                  <c:pt idx="5">
                    <c:v>0.000239986004863698</c:v>
                  </c:pt>
                  <c:pt idx="6">
                    <c:v>0.000343530602276892</c:v>
                  </c:pt>
                  <c:pt idx="7">
                    <c:v>0.000479327541232433</c:v>
                  </c:pt>
                  <c:pt idx="8">
                    <c:v>0.000638741308911088</c:v>
                  </c:pt>
                  <c:pt idx="9">
                    <c:v>0.000762891601438267</c:v>
                  </c:pt>
                  <c:pt idx="10">
                    <c:v>0.00092110611286198</c:v>
                  </c:pt>
                  <c:pt idx="11">
                    <c:v>0.0011357994703928</c:v>
                  </c:pt>
                  <c:pt idx="12">
                    <c:v>0.0016953840684063</c:v>
                  </c:pt>
                  <c:pt idx="13">
                    <c:v>0.00222977746167228</c:v>
                  </c:pt>
                  <c:pt idx="14">
                    <c:v>0.00345427555934423</c:v>
                  </c:pt>
                  <c:pt idx="15">
                    <c:v>0.00518054297891875</c:v>
                  </c:pt>
                  <c:pt idx="16">
                    <c:v>0.0071886735008871</c:v>
                  </c:pt>
                  <c:pt idx="17">
                    <c:v>0.00779292064024916</c:v>
                  </c:pt>
                  <c:pt idx="18">
                    <c:v>0.00879522907405421</c:v>
                  </c:pt>
                  <c:pt idx="19">
                    <c:v>0.0101641336825108</c:v>
                  </c:pt>
                </c:numCache>
              </c:numRef>
            </c:plus>
            <c:minus>
              <c:numRef>
                <c:f>'Macintosh HD:Users:Karine:Desktop:Cond sel:L2:[298 K _ Titrage L2+ (La(hfac)3(dig)) dans CD2Cl2 + C6H6 conditionnel.xlsx]Experimental'!$H$23:$H$42</c:f>
                <c:numCache>
                  <c:formatCode>General</c:formatCode>
                  <c:ptCount val="20"/>
                  <c:pt idx="0">
                    <c:v>0.000122070266239258</c:v>
                  </c:pt>
                  <c:pt idx="1">
                    <c:v>0.000278023661739566</c:v>
                  </c:pt>
                  <c:pt idx="2">
                    <c:v>0.000589191456504045</c:v>
                  </c:pt>
                  <c:pt idx="3">
                    <c:v>0.00120915867844026</c:v>
                  </c:pt>
                  <c:pt idx="4">
                    <c:v>0.000138946612096494</c:v>
                  </c:pt>
                  <c:pt idx="5">
                    <c:v>0.000239986004863698</c:v>
                  </c:pt>
                  <c:pt idx="6">
                    <c:v>0.000343530602276892</c:v>
                  </c:pt>
                  <c:pt idx="7">
                    <c:v>0.000479327541232433</c:v>
                  </c:pt>
                  <c:pt idx="8">
                    <c:v>0.000638741308911088</c:v>
                  </c:pt>
                  <c:pt idx="9">
                    <c:v>0.000762891601438267</c:v>
                  </c:pt>
                  <c:pt idx="10">
                    <c:v>0.00092110611286198</c:v>
                  </c:pt>
                  <c:pt idx="11">
                    <c:v>0.0011357994703928</c:v>
                  </c:pt>
                  <c:pt idx="12">
                    <c:v>0.0016953840684063</c:v>
                  </c:pt>
                  <c:pt idx="13">
                    <c:v>0.00222977746167228</c:v>
                  </c:pt>
                  <c:pt idx="14">
                    <c:v>0.00345427555934423</c:v>
                  </c:pt>
                  <c:pt idx="15">
                    <c:v>0.00518054297891875</c:v>
                  </c:pt>
                  <c:pt idx="16">
                    <c:v>0.0071886735008871</c:v>
                  </c:pt>
                  <c:pt idx="17">
                    <c:v>0.00779292064024916</c:v>
                  </c:pt>
                  <c:pt idx="18">
                    <c:v>0.00879522907405421</c:v>
                  </c:pt>
                  <c:pt idx="19">
                    <c:v>0.0101641336825108</c:v>
                  </c:pt>
                </c:numCache>
              </c:numRef>
            </c:minus>
          </c:errBars>
          <c:errBars>
            <c:errDir val="x"/>
            <c:errBarType val="both"/>
            <c:errValType val="cust"/>
            <c:noEndCap val="0"/>
            <c:plus>
              <c:numRef>
                <c:f>'Macintosh HD:Users:Karine:Desktop:Cond sel:L2:[298 K _ Titrage L2+ (La(hfac)3(dig)) dans CD2Cl2 + C6H6 conditionnel.xlsx]Experimental'!$I$23:$I$42</c:f>
                <c:numCache>
                  <c:formatCode>General</c:formatCode>
                  <c:ptCount val="20"/>
                  <c:pt idx="0">
                    <c:v>0.00568787453237349</c:v>
                  </c:pt>
                  <c:pt idx="1">
                    <c:v>0.00599509218099256</c:v>
                  </c:pt>
                  <c:pt idx="2">
                    <c:v>0.00616387508372887</c:v>
                  </c:pt>
                  <c:pt idx="3">
                    <c:v>0.0074576915801583</c:v>
                  </c:pt>
                  <c:pt idx="4">
                    <c:v>0.00614495863700255</c:v>
                  </c:pt>
                  <c:pt idx="5">
                    <c:v>0.00596437168079819</c:v>
                  </c:pt>
                  <c:pt idx="6">
                    <c:v>0.00580005825909119</c:v>
                  </c:pt>
                  <c:pt idx="7">
                    <c:v>0.00572848690364105</c:v>
                  </c:pt>
                  <c:pt idx="8">
                    <c:v>0.00568285752683208</c:v>
                  </c:pt>
                  <c:pt idx="9">
                    <c:v>0.00558849601996474</c:v>
                  </c:pt>
                  <c:pt idx="10">
                    <c:v>0.00553889457192914</c:v>
                  </c:pt>
                  <c:pt idx="11">
                    <c:v>0.00553023516735097</c:v>
                  </c:pt>
                  <c:pt idx="12">
                    <c:v>0.00555217093159807</c:v>
                  </c:pt>
                  <c:pt idx="13">
                    <c:v>0.00552383921321505</c:v>
                  </c:pt>
                  <c:pt idx="14">
                    <c:v>0.00548274884492739</c:v>
                  </c:pt>
                  <c:pt idx="15">
                    <c:v>0.00551147977809305</c:v>
                  </c:pt>
                  <c:pt idx="16">
                    <c:v>0.00554145100986626</c:v>
                  </c:pt>
                  <c:pt idx="17">
                    <c:v>0.00549447955708369</c:v>
                  </c:pt>
                  <c:pt idx="18">
                    <c:v>0.00549758983524067</c:v>
                  </c:pt>
                  <c:pt idx="19">
                    <c:v>0.00543327656653471</c:v>
                  </c:pt>
                </c:numCache>
              </c:numRef>
            </c:plus>
            <c:minus>
              <c:numRef>
                <c:f>'Macintosh HD:Users:Karine:Desktop:Cond sel:L2:[298 K _ Titrage L2+ (La(hfac)3(dig)) dans CD2Cl2 + C6H6 conditionnel.xlsx]Experimental'!$I$23:$I$42</c:f>
                <c:numCache>
                  <c:formatCode>General</c:formatCode>
                  <c:ptCount val="20"/>
                  <c:pt idx="0">
                    <c:v>0.00568787453237349</c:v>
                  </c:pt>
                  <c:pt idx="1">
                    <c:v>0.00599509218099256</c:v>
                  </c:pt>
                  <c:pt idx="2">
                    <c:v>0.00616387508372887</c:v>
                  </c:pt>
                  <c:pt idx="3">
                    <c:v>0.0074576915801583</c:v>
                  </c:pt>
                  <c:pt idx="4">
                    <c:v>0.00614495863700255</c:v>
                  </c:pt>
                  <c:pt idx="5">
                    <c:v>0.00596437168079819</c:v>
                  </c:pt>
                  <c:pt idx="6">
                    <c:v>0.00580005825909119</c:v>
                  </c:pt>
                  <c:pt idx="7">
                    <c:v>0.00572848690364105</c:v>
                  </c:pt>
                  <c:pt idx="8">
                    <c:v>0.00568285752683208</c:v>
                  </c:pt>
                  <c:pt idx="9">
                    <c:v>0.00558849601996474</c:v>
                  </c:pt>
                  <c:pt idx="10">
                    <c:v>0.00553889457192914</c:v>
                  </c:pt>
                  <c:pt idx="11">
                    <c:v>0.00553023516735097</c:v>
                  </c:pt>
                  <c:pt idx="12">
                    <c:v>0.00555217093159807</c:v>
                  </c:pt>
                  <c:pt idx="13">
                    <c:v>0.00552383921321505</c:v>
                  </c:pt>
                  <c:pt idx="14">
                    <c:v>0.00548274884492739</c:v>
                  </c:pt>
                  <c:pt idx="15">
                    <c:v>0.00551147977809305</c:v>
                  </c:pt>
                  <c:pt idx="16">
                    <c:v>0.00554145100986626</c:v>
                  </c:pt>
                  <c:pt idx="17">
                    <c:v>0.00549447955708369</c:v>
                  </c:pt>
                  <c:pt idx="18">
                    <c:v>0.00549758983524067</c:v>
                  </c:pt>
                  <c:pt idx="19">
                    <c:v>0.00543327656653471</c:v>
                  </c:pt>
                </c:numCache>
              </c:numRef>
            </c:minus>
          </c:errBars>
          <c:xVal>
            <c:numRef>
              <c:f>'Macintosh HD:Users:Karine:Desktop:Cond sel:L2:[298 K _ Titrage L2+ (La(hfac)3(dig)) dans CD2Cl2 + C6H6 conditionnel.xlsx]Experimental'!$V$23:$V$43</c:f>
              <c:numCache>
                <c:formatCode>General</c:formatCode>
                <c:ptCount val="21"/>
                <c:pt idx="0">
                  <c:v>-3.74858059603925</c:v>
                </c:pt>
                <c:pt idx="1">
                  <c:v>-3.462654649191538</c:v>
                </c:pt>
                <c:pt idx="2">
                  <c:v>-3.174172611941643</c:v>
                </c:pt>
                <c:pt idx="3">
                  <c:v>-3.046791715632951</c:v>
                </c:pt>
                <c:pt idx="4">
                  <c:v>-2.94016863668099</c:v>
                </c:pt>
                <c:pt idx="5">
                  <c:v>-2.781334458381608</c:v>
                </c:pt>
                <c:pt idx="6">
                  <c:v>-2.662679441786034</c:v>
                </c:pt>
                <c:pt idx="7">
                  <c:v>-2.573541505429864</c:v>
                </c:pt>
                <c:pt idx="8">
                  <c:v>-2.501325282028918</c:v>
                </c:pt>
                <c:pt idx="9">
                  <c:v>-2.436354685428402</c:v>
                </c:pt>
                <c:pt idx="10">
                  <c:v>-2.382523221226037</c:v>
                </c:pt>
                <c:pt idx="11">
                  <c:v>-2.337700169681734</c:v>
                </c:pt>
                <c:pt idx="12">
                  <c:v>-2.258969708457075</c:v>
                </c:pt>
                <c:pt idx="13">
                  <c:v>-2.190340318164141</c:v>
                </c:pt>
                <c:pt idx="14">
                  <c:v>-2.08093012376634</c:v>
                </c:pt>
                <c:pt idx="15">
                  <c:v>-1.998510483842993</c:v>
                </c:pt>
                <c:pt idx="16">
                  <c:v>-1.930929593371378</c:v>
                </c:pt>
                <c:pt idx="17">
                  <c:v>-1.898972540992015</c:v>
                </c:pt>
                <c:pt idx="18">
                  <c:v>-1.871302965546261</c:v>
                </c:pt>
                <c:pt idx="19">
                  <c:v>-1.819473915049945</c:v>
                </c:pt>
                <c:pt idx="20">
                  <c:v>-1.776440178118458</c:v>
                </c:pt>
              </c:numCache>
            </c:numRef>
          </c:xVal>
          <c:yVal>
            <c:numRef>
              <c:f>'Macintosh HD:Users:Karine:Desktop:Cond sel:L2:[298 K _ Titrage L2+ (La(hfac)3(dig)) dans CD2Cl2 + C6H6 conditionnel.xlsx]Experimental'!$F$23:$F$43</c:f>
              <c:numCache>
                <c:formatCode>General</c:formatCode>
                <c:ptCount val="21"/>
                <c:pt idx="0">
                  <c:v>0.0043251587438538</c:v>
                </c:pt>
                <c:pt idx="1">
                  <c:v>0.00987804548451511</c:v>
                </c:pt>
                <c:pt idx="2">
                  <c:v>0.0210490610295649</c:v>
                </c:pt>
                <c:pt idx="3">
                  <c:v>0.0436719129620253</c:v>
                </c:pt>
                <c:pt idx="4">
                  <c:v>0.0626243159048824</c:v>
                </c:pt>
                <c:pt idx="5">
                  <c:v>0.081987234647482</c:v>
                </c:pt>
                <c:pt idx="6">
                  <c:v>0.0977728292201508</c:v>
                </c:pt>
                <c:pt idx="7">
                  <c:v>0.115062460133255</c:v>
                </c:pt>
                <c:pt idx="8">
                  <c:v>0.132310516921655</c:v>
                </c:pt>
                <c:pt idx="9">
                  <c:v>0.14419757241872</c:v>
                </c:pt>
                <c:pt idx="10">
                  <c:v>0.157922252793493</c:v>
                </c:pt>
                <c:pt idx="11">
                  <c:v>0.174629878636354</c:v>
                </c:pt>
                <c:pt idx="12">
                  <c:v>0.211261044499594</c:v>
                </c:pt>
                <c:pt idx="13">
                  <c:v>0.240226352419427</c:v>
                </c:pt>
                <c:pt idx="14">
                  <c:v>0.293773833538751</c:v>
                </c:pt>
                <c:pt idx="15">
                  <c:v>0.351805366782522</c:v>
                </c:pt>
                <c:pt idx="16">
                  <c:v>0.404601752676848</c:v>
                </c:pt>
                <c:pt idx="17">
                  <c:v>0.418363238435256</c:v>
                </c:pt>
                <c:pt idx="18">
                  <c:v>0.439502068561246</c:v>
                </c:pt>
                <c:pt idx="19">
                  <c:v>0.46550337051098</c:v>
                </c:pt>
                <c:pt idx="20">
                  <c:v>0.500743220221581</c:v>
                </c:pt>
              </c:numCache>
            </c:numRef>
          </c:yVal>
          <c:smooth val="0"/>
        </c:ser>
        <c:ser>
          <c:idx val="2"/>
          <c:order val="2"/>
          <c:tx>
            <c:v>Binding isotherm simple</c:v>
          </c:tx>
          <c:spPr>
            <a:ln w="19050" cmpd="sng">
              <a:solidFill>
                <a:srgbClr val="008A3E"/>
              </a:solidFill>
              <a:prstDash val="dash"/>
            </a:ln>
          </c:spPr>
          <c:marker>
            <c:symbol val="none"/>
          </c:marker>
          <c:xVal>
            <c:numRef>
              <c:f>'Macintosh HD:Users:Karine:Desktop:Cond sel:L2:[298 K _ Titrage L2+ (La(hfac)3(dig)) dans CD2Cl2 + C6H6 conditionnel.xlsx]Conditional simple'!$Q$23:$Q$50</c:f>
              <c:numCache>
                <c:formatCode>General</c:formatCode>
                <c:ptCount val="28"/>
                <c:pt idx="0">
                  <c:v>-4.091223839564881</c:v>
                </c:pt>
                <c:pt idx="1">
                  <c:v>-3.977028032895998</c:v>
                </c:pt>
                <c:pt idx="2">
                  <c:v>-3.74858059603925</c:v>
                </c:pt>
                <c:pt idx="3">
                  <c:v>-3.462654649191538</c:v>
                </c:pt>
                <c:pt idx="4">
                  <c:v>-3.174172611941643</c:v>
                </c:pt>
                <c:pt idx="5">
                  <c:v>-3.046791715632951</c:v>
                </c:pt>
                <c:pt idx="6">
                  <c:v>-2.94016863668099</c:v>
                </c:pt>
                <c:pt idx="7">
                  <c:v>-2.781334458381608</c:v>
                </c:pt>
                <c:pt idx="8">
                  <c:v>-2.662679441786034</c:v>
                </c:pt>
                <c:pt idx="9">
                  <c:v>-2.573541505429864</c:v>
                </c:pt>
                <c:pt idx="10">
                  <c:v>-2.501325282028918</c:v>
                </c:pt>
                <c:pt idx="11">
                  <c:v>-2.436354685428402</c:v>
                </c:pt>
                <c:pt idx="12">
                  <c:v>-2.382523221226037</c:v>
                </c:pt>
                <c:pt idx="13">
                  <c:v>-2.337700169681734</c:v>
                </c:pt>
                <c:pt idx="14">
                  <c:v>-2.258969708457075</c:v>
                </c:pt>
                <c:pt idx="15">
                  <c:v>-2.190340318164141</c:v>
                </c:pt>
                <c:pt idx="16">
                  <c:v>-2.08093012376634</c:v>
                </c:pt>
                <c:pt idx="17">
                  <c:v>-1.998510483842993</c:v>
                </c:pt>
                <c:pt idx="18">
                  <c:v>-1.930929593371378</c:v>
                </c:pt>
                <c:pt idx="19">
                  <c:v>-1.898972540992015</c:v>
                </c:pt>
                <c:pt idx="20">
                  <c:v>-1.871302965546261</c:v>
                </c:pt>
                <c:pt idx="21">
                  <c:v>-1.819473915049945</c:v>
                </c:pt>
                <c:pt idx="22">
                  <c:v>-1.776440178118458</c:v>
                </c:pt>
                <c:pt idx="23">
                  <c:v>-1.757361547903534</c:v>
                </c:pt>
                <c:pt idx="24">
                  <c:v>-1.731651675257893</c:v>
                </c:pt>
                <c:pt idx="25">
                  <c:v>-1.628897321851763</c:v>
                </c:pt>
                <c:pt idx="26">
                  <c:v>-1.502068731785793</c:v>
                </c:pt>
                <c:pt idx="27">
                  <c:v>-1.27451920073426</c:v>
                </c:pt>
              </c:numCache>
            </c:numRef>
          </c:xVal>
          <c:yVal>
            <c:numRef>
              <c:f>'Macintosh HD:Users:Karine:Desktop:Cond sel:L2:[298 K _ Titrage L2+ (La(hfac)3(dig)) dans CD2Cl2 + C6H6 conditionnel.xlsx]Conditional simple'!$T$23:$T$50</c:f>
              <c:numCache>
                <c:formatCode>General</c:formatCode>
                <c:ptCount val="28"/>
                <c:pt idx="0">
                  <c:v>0.00440024247704492</c:v>
                </c:pt>
                <c:pt idx="1">
                  <c:v>0.00571607674284886</c:v>
                </c:pt>
                <c:pt idx="2">
                  <c:v>0.00963453059225655</c:v>
                </c:pt>
                <c:pt idx="3">
                  <c:v>0.0184448748298524</c:v>
                </c:pt>
                <c:pt idx="4">
                  <c:v>0.0352264159064881</c:v>
                </c:pt>
                <c:pt idx="5">
                  <c:v>0.0466730130297492</c:v>
                </c:pt>
                <c:pt idx="6">
                  <c:v>0.0588958531078653</c:v>
                </c:pt>
                <c:pt idx="7">
                  <c:v>0.082750161857718</c:v>
                </c:pt>
                <c:pt idx="8">
                  <c:v>0.105992991169547</c:v>
                </c:pt>
                <c:pt idx="9">
                  <c:v>0.127072694681223</c:v>
                </c:pt>
                <c:pt idx="10">
                  <c:v>0.146689052076823</c:v>
                </c:pt>
                <c:pt idx="11">
                  <c:v>0.16642087826138</c:v>
                </c:pt>
                <c:pt idx="12">
                  <c:v>0.184333777628065</c:v>
                </c:pt>
                <c:pt idx="13">
                  <c:v>0.200359625297579</c:v>
                </c:pt>
                <c:pt idx="14">
                  <c:v>0.230983769297876</c:v>
                </c:pt>
                <c:pt idx="15">
                  <c:v>0.260236517008053</c:v>
                </c:pt>
                <c:pt idx="16">
                  <c:v>0.311564910942794</c:v>
                </c:pt>
                <c:pt idx="17">
                  <c:v>0.353649617565364</c:v>
                </c:pt>
                <c:pt idx="18">
                  <c:v>0.389973323814618</c:v>
                </c:pt>
                <c:pt idx="19">
                  <c:v>0.407613343782485</c:v>
                </c:pt>
                <c:pt idx="20">
                  <c:v>0.42308325980371</c:v>
                </c:pt>
                <c:pt idx="21">
                  <c:v>0.45244711483408</c:v>
                </c:pt>
                <c:pt idx="22">
                  <c:v>0.477091218941584</c:v>
                </c:pt>
                <c:pt idx="23">
                  <c:v>0.488059981090345</c:v>
                </c:pt>
                <c:pt idx="24">
                  <c:v>0.50285747195482</c:v>
                </c:pt>
                <c:pt idx="25">
                  <c:v>0.561691718671159</c:v>
                </c:pt>
                <c:pt idx="26">
                  <c:v>0.631827369729314</c:v>
                </c:pt>
                <c:pt idx="27">
                  <c:v>0.743457342518738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3251976"/>
        <c:axId val="-2073248568"/>
      </c:scatterChart>
      <c:valAx>
        <c:axId val="-2073251976"/>
        <c:scaling>
          <c:orientation val="minMax"/>
          <c:max val="0.0"/>
        </c:scaling>
        <c:delete val="0"/>
        <c:axPos val="b"/>
        <c:numFmt formatCode="#,##0.0" sourceLinked="0"/>
        <c:majorTickMark val="out"/>
        <c:minorTickMark val="out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73248568"/>
        <c:crosses val="autoZero"/>
        <c:crossBetween val="midCat"/>
        <c:majorUnit val="1.0"/>
        <c:minorUnit val="0.5"/>
      </c:valAx>
      <c:valAx>
        <c:axId val="-2073248568"/>
        <c:scaling>
          <c:orientation val="minMax"/>
          <c:max val="1.0"/>
          <c:min val="0.0"/>
        </c:scaling>
        <c:delete val="0"/>
        <c:axPos val="l"/>
        <c:numFmt formatCode="0.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73251976"/>
        <c:crossesAt val="-5.0"/>
        <c:crossBetween val="midCat"/>
        <c:majorUnit val="0.2"/>
        <c:minorUnit val="0.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48242219219472"/>
          <c:y val="0.0280293853249905"/>
          <c:w val="0.728006553560158"/>
          <c:h val="0.888670752183691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solidFill>
                <a:srgbClr val="FF0000"/>
              </a:solidFill>
              <a:prstDash val="dash"/>
              <a:headEnd type="none"/>
            </a:ln>
            <a:effectLst>
              <a:glow>
                <a:schemeClr val="accent1">
                  <a:alpha val="40000"/>
                </a:schemeClr>
              </a:glow>
            </a:effectLst>
          </c:spPr>
          <c:marker>
            <c:symbol val="none"/>
          </c:marker>
          <c:xVal>
            <c:numRef>
              <c:f>'[298 K _ Titrage L3+ (La(hfac)3(dig)) dans CD2Cl2 + C6H6 conditionnel.xlsx]Conditional avec sol'!$S$20:$S$42</c:f>
              <c:numCache>
                <c:formatCode>0.000E+00</c:formatCode>
                <c:ptCount val="23"/>
                <c:pt idx="0">
                  <c:v>-3.990309854678925</c:v>
                </c:pt>
                <c:pt idx="1">
                  <c:v>-3.548500873397125</c:v>
                </c:pt>
                <c:pt idx="2">
                  <c:v>-3.260395144796176</c:v>
                </c:pt>
                <c:pt idx="3">
                  <c:v>-2.99444755154386</c:v>
                </c:pt>
                <c:pt idx="4">
                  <c:v>-2.72970343510775</c:v>
                </c:pt>
                <c:pt idx="5">
                  <c:v>-2.535922252081269</c:v>
                </c:pt>
                <c:pt idx="6">
                  <c:v>-2.453752142255169</c:v>
                </c:pt>
                <c:pt idx="7">
                  <c:v>-2.409326733933925</c:v>
                </c:pt>
                <c:pt idx="8">
                  <c:v>-2.372032563867627</c:v>
                </c:pt>
                <c:pt idx="9">
                  <c:v>-2.27007418846175</c:v>
                </c:pt>
                <c:pt idx="10">
                  <c:v>-2.22879626296439</c:v>
                </c:pt>
                <c:pt idx="11">
                  <c:v>-2.184181418222375</c:v>
                </c:pt>
                <c:pt idx="12">
                  <c:v>-2.146706010533904</c:v>
                </c:pt>
                <c:pt idx="13">
                  <c:v>-2.114038151912537</c:v>
                </c:pt>
                <c:pt idx="14">
                  <c:v>-2.080751278587287</c:v>
                </c:pt>
                <c:pt idx="15">
                  <c:v>-2.054167754121</c:v>
                </c:pt>
                <c:pt idx="16">
                  <c:v>-2.006618565178865</c:v>
                </c:pt>
                <c:pt idx="17">
                  <c:v>-1.968472905952272</c:v>
                </c:pt>
                <c:pt idx="18">
                  <c:v>-1.933791115980762</c:v>
                </c:pt>
                <c:pt idx="19">
                  <c:v>-1.873566569799902</c:v>
                </c:pt>
                <c:pt idx="20">
                  <c:v>-1.749957394469384</c:v>
                </c:pt>
                <c:pt idx="21">
                  <c:v>-1.543469370964777</c:v>
                </c:pt>
                <c:pt idx="22">
                  <c:v>-1.499096327872661</c:v>
                </c:pt>
              </c:numCache>
            </c:numRef>
          </c:xVal>
          <c:yVal>
            <c:numRef>
              <c:f>'[298 K _ Titrage L3+ (La(hfac)3(dig)) dans CD2Cl2 + C6H6 conditionnel.xlsx]Conditional avec sol'!$P$20:$P$42</c:f>
              <c:numCache>
                <c:formatCode>0.000</c:formatCode>
                <c:ptCount val="23"/>
                <c:pt idx="0">
                  <c:v>0.00438249968632463</c:v>
                </c:pt>
                <c:pt idx="1">
                  <c:v>0.0119861961317464</c:v>
                </c:pt>
                <c:pt idx="2">
                  <c:v>0.023228679499796</c:v>
                </c:pt>
                <c:pt idx="3">
                  <c:v>0.0432951315466639</c:v>
                </c:pt>
                <c:pt idx="4">
                  <c:v>0.0816420098938671</c:v>
                </c:pt>
                <c:pt idx="5">
                  <c:v>0.127256521411904</c:v>
                </c:pt>
                <c:pt idx="6">
                  <c:v>0.154617970582257</c:v>
                </c:pt>
                <c:pt idx="7">
                  <c:v>0.170962719333718</c:v>
                </c:pt>
                <c:pt idx="8">
                  <c:v>0.18699408864738</c:v>
                </c:pt>
                <c:pt idx="9">
                  <c:v>0.239541639090152</c:v>
                </c:pt>
                <c:pt idx="10">
                  <c:v>0.265342046510193</c:v>
                </c:pt>
                <c:pt idx="11">
                  <c:v>0.289148811796289</c:v>
                </c:pt>
                <c:pt idx="12">
                  <c:v>0.312459094478574</c:v>
                </c:pt>
                <c:pt idx="13">
                  <c:v>0.335358074640756</c:v>
                </c:pt>
                <c:pt idx="14">
                  <c:v>0.356003264268408</c:v>
                </c:pt>
                <c:pt idx="15">
                  <c:v>0.377660142446511</c:v>
                </c:pt>
                <c:pt idx="16">
                  <c:v>0.4158472109009</c:v>
                </c:pt>
                <c:pt idx="17">
                  <c:v>0.455135887772386</c:v>
                </c:pt>
                <c:pt idx="18">
                  <c:v>0.492538847921653</c:v>
                </c:pt>
                <c:pt idx="19">
                  <c:v>0.562091021079799</c:v>
                </c:pt>
                <c:pt idx="20">
                  <c:v>0.636618612344143</c:v>
                </c:pt>
                <c:pt idx="21">
                  <c:v>0.812386696943706</c:v>
                </c:pt>
                <c:pt idx="22">
                  <c:v>0.824974471609506</c:v>
                </c:pt>
              </c:numCache>
            </c:numRef>
          </c:yVal>
          <c:smooth val="1"/>
        </c:ser>
        <c:ser>
          <c:idx val="1"/>
          <c:order val="1"/>
          <c:tx>
            <c:v>Experimental</c:v>
          </c:tx>
          <c:spPr>
            <a:ln>
              <a:noFill/>
            </a:ln>
          </c:spPr>
          <c:marker>
            <c:symbol val="diamond"/>
            <c:size val="4"/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'[298 K _ Titrage L3+ (La(hfac)3(dig)) dans CD2Cl2 + C6H6 conditionnel.xlsx]Experimental'!$H$23:$H$42</c:f>
                <c:numCache>
                  <c:formatCode>General</c:formatCode>
                  <c:ptCount val="20"/>
                  <c:pt idx="0">
                    <c:v>0.00014686680015497</c:v>
                  </c:pt>
                  <c:pt idx="1">
                    <c:v>0.000345111432014652</c:v>
                  </c:pt>
                  <c:pt idx="2">
                    <c:v>0.000984057383584031</c:v>
                  </c:pt>
                  <c:pt idx="3">
                    <c:v>0.00235468134209182</c:v>
                  </c:pt>
                  <c:pt idx="4">
                    <c:v>0.000573496762960308</c:v>
                  </c:pt>
                  <c:pt idx="5">
                    <c:v>0.00089569922466106</c:v>
                  </c:pt>
                  <c:pt idx="6">
                    <c:v>0.00108022915053564</c:v>
                  </c:pt>
                  <c:pt idx="7">
                    <c:v>0.00135068389231583</c:v>
                  </c:pt>
                  <c:pt idx="8">
                    <c:v>0.00257164508109622</c:v>
                  </c:pt>
                  <c:pt idx="9">
                    <c:v>0.00342058889262566</c:v>
                  </c:pt>
                  <c:pt idx="10">
                    <c:v>0.0038349069302382</c:v>
                  </c:pt>
                  <c:pt idx="11">
                    <c:v>0.00449598316944629</c:v>
                  </c:pt>
                  <c:pt idx="12">
                    <c:v>0.00537493768700429</c:v>
                  </c:pt>
                  <c:pt idx="13">
                    <c:v>0.0059126637347917</c:v>
                  </c:pt>
                  <c:pt idx="14">
                    <c:v>0.00709178520554042</c:v>
                  </c:pt>
                  <c:pt idx="15">
                    <c:v>0.0092192302957842</c:v>
                  </c:pt>
                  <c:pt idx="16">
                    <c:v>0.0131084059367275</c:v>
                  </c:pt>
                  <c:pt idx="17">
                    <c:v>0.0183478655626009</c:v>
                  </c:pt>
                  <c:pt idx="18">
                    <c:v>0.0372770257922856</c:v>
                  </c:pt>
                  <c:pt idx="19">
                    <c:v>0.0487540773094733</c:v>
                  </c:pt>
                </c:numCache>
              </c:numRef>
            </c:plus>
            <c:minus>
              <c:numRef>
                <c:f>'[298 K _ Titrage L3+ (La(hfac)3(dig)) dans CD2Cl2 + C6H6 conditionnel.xlsx]Experimental'!$H$23:$H$42</c:f>
                <c:numCache>
                  <c:formatCode>General</c:formatCode>
                  <c:ptCount val="20"/>
                  <c:pt idx="0">
                    <c:v>0.00014686680015497</c:v>
                  </c:pt>
                  <c:pt idx="1">
                    <c:v>0.000345111432014652</c:v>
                  </c:pt>
                  <c:pt idx="2">
                    <c:v>0.000984057383584031</c:v>
                  </c:pt>
                  <c:pt idx="3">
                    <c:v>0.00235468134209182</c:v>
                  </c:pt>
                  <c:pt idx="4">
                    <c:v>0.000573496762960308</c:v>
                  </c:pt>
                  <c:pt idx="5">
                    <c:v>0.00089569922466106</c:v>
                  </c:pt>
                  <c:pt idx="6">
                    <c:v>0.00108022915053564</c:v>
                  </c:pt>
                  <c:pt idx="7">
                    <c:v>0.00135068389231583</c:v>
                  </c:pt>
                  <c:pt idx="8">
                    <c:v>0.00257164508109622</c:v>
                  </c:pt>
                  <c:pt idx="9">
                    <c:v>0.00342058889262566</c:v>
                  </c:pt>
                  <c:pt idx="10">
                    <c:v>0.0038349069302382</c:v>
                  </c:pt>
                  <c:pt idx="11">
                    <c:v>0.00449598316944629</c:v>
                  </c:pt>
                  <c:pt idx="12">
                    <c:v>0.00537493768700429</c:v>
                  </c:pt>
                  <c:pt idx="13">
                    <c:v>0.0059126637347917</c:v>
                  </c:pt>
                  <c:pt idx="14">
                    <c:v>0.00709178520554042</c:v>
                  </c:pt>
                  <c:pt idx="15">
                    <c:v>0.0092192302957842</c:v>
                  </c:pt>
                  <c:pt idx="16">
                    <c:v>0.0131084059367275</c:v>
                  </c:pt>
                  <c:pt idx="17">
                    <c:v>0.0183478655626009</c:v>
                  </c:pt>
                  <c:pt idx="18">
                    <c:v>0.0372770257922856</c:v>
                  </c:pt>
                  <c:pt idx="19">
                    <c:v>0.0487540773094733</c:v>
                  </c:pt>
                </c:numCache>
              </c:numRef>
            </c:minus>
          </c:errBars>
          <c:errBars>
            <c:errDir val="x"/>
            <c:errBarType val="both"/>
            <c:errValType val="cust"/>
            <c:noEndCap val="0"/>
            <c:plus>
              <c:numRef>
                <c:f>'[298 K _ Titrage L3+ (La(hfac)3(dig)) dans CD2Cl2 + C6H6 conditionnel.xlsx]Experimental'!$I$23:$I$42</c:f>
                <c:numCache>
                  <c:formatCode>General</c:formatCode>
                  <c:ptCount val="20"/>
                  <c:pt idx="0">
                    <c:v>0.00503921576474555</c:v>
                  </c:pt>
                  <c:pt idx="1">
                    <c:v>0.00522082730688862</c:v>
                  </c:pt>
                  <c:pt idx="2">
                    <c:v>0.00585320201939205</c:v>
                  </c:pt>
                  <c:pt idx="3">
                    <c:v>0.00639679918437889</c:v>
                  </c:pt>
                  <c:pt idx="4">
                    <c:v>0.00544719751073521</c:v>
                  </c:pt>
                  <c:pt idx="5">
                    <c:v>0.00548155051827932</c:v>
                  </c:pt>
                  <c:pt idx="6">
                    <c:v>0.00546919624711404</c:v>
                  </c:pt>
                  <c:pt idx="7">
                    <c:v>0.00549956013550641</c:v>
                  </c:pt>
                  <c:pt idx="8">
                    <c:v>0.0056229958279688</c:v>
                  </c:pt>
                  <c:pt idx="9">
                    <c:v>0.00570707136075107</c:v>
                  </c:pt>
                  <c:pt idx="10">
                    <c:v>0.00564189502127803</c:v>
                  </c:pt>
                  <c:pt idx="11">
                    <c:v>0.00564092441174505</c:v>
                  </c:pt>
                  <c:pt idx="12">
                    <c:v>0.00567739653374917</c:v>
                  </c:pt>
                  <c:pt idx="13">
                    <c:v>0.00563832973600239</c:v>
                  </c:pt>
                  <c:pt idx="14">
                    <c:v>0.00570812079839919</c:v>
                  </c:pt>
                  <c:pt idx="15">
                    <c:v>0.00579986780669048</c:v>
                  </c:pt>
                  <c:pt idx="16">
                    <c:v>0.00609952568896724</c:v>
                  </c:pt>
                  <c:pt idx="17">
                    <c:v>0.00652409176529132</c:v>
                  </c:pt>
                  <c:pt idx="18">
                    <c:v>0.00831463941166662</c:v>
                  </c:pt>
                  <c:pt idx="19">
                    <c:v>0.00793297419745691</c:v>
                  </c:pt>
                </c:numCache>
              </c:numRef>
            </c:plus>
            <c:minus>
              <c:numRef>
                <c:f>'[298 K _ Titrage L3+ (La(hfac)3(dig)) dans CD2Cl2 + C6H6 conditionnel.xlsx]Experimental'!$I$23:$I$42</c:f>
                <c:numCache>
                  <c:formatCode>General</c:formatCode>
                  <c:ptCount val="20"/>
                  <c:pt idx="0">
                    <c:v>0.00503921576474555</c:v>
                  </c:pt>
                  <c:pt idx="1">
                    <c:v>0.00522082730688862</c:v>
                  </c:pt>
                  <c:pt idx="2">
                    <c:v>0.00585320201939205</c:v>
                  </c:pt>
                  <c:pt idx="3">
                    <c:v>0.00639679918437889</c:v>
                  </c:pt>
                  <c:pt idx="4">
                    <c:v>0.00544719751073521</c:v>
                  </c:pt>
                  <c:pt idx="5">
                    <c:v>0.00548155051827932</c:v>
                  </c:pt>
                  <c:pt idx="6">
                    <c:v>0.00546919624711404</c:v>
                  </c:pt>
                  <c:pt idx="7">
                    <c:v>0.00549956013550641</c:v>
                  </c:pt>
                  <c:pt idx="8">
                    <c:v>0.0056229958279688</c:v>
                  </c:pt>
                  <c:pt idx="9">
                    <c:v>0.00570707136075107</c:v>
                  </c:pt>
                  <c:pt idx="10">
                    <c:v>0.00564189502127803</c:v>
                  </c:pt>
                  <c:pt idx="11">
                    <c:v>0.00564092441174505</c:v>
                  </c:pt>
                  <c:pt idx="12">
                    <c:v>0.00567739653374917</c:v>
                  </c:pt>
                  <c:pt idx="13">
                    <c:v>0.00563832973600239</c:v>
                  </c:pt>
                  <c:pt idx="14">
                    <c:v>0.00570812079839919</c:v>
                  </c:pt>
                  <c:pt idx="15">
                    <c:v>0.00579986780669048</c:v>
                  </c:pt>
                  <c:pt idx="16">
                    <c:v>0.00609952568896724</c:v>
                  </c:pt>
                  <c:pt idx="17">
                    <c:v>0.00652409176529132</c:v>
                  </c:pt>
                  <c:pt idx="18">
                    <c:v>0.00831463941166662</c:v>
                  </c:pt>
                  <c:pt idx="19">
                    <c:v>0.00793297419745691</c:v>
                  </c:pt>
                </c:numCache>
              </c:numRef>
            </c:minus>
          </c:errBars>
          <c:xVal>
            <c:numRef>
              <c:f>'[298 K _ Titrage L3+ (La(hfac)3(dig)) dans CD2Cl2 + C6H6 conditionnel.xlsx]Experimental'!$V$23:$V$42</c:f>
              <c:numCache>
                <c:formatCode>0.000E+00</c:formatCode>
                <c:ptCount val="20"/>
                <c:pt idx="0">
                  <c:v>-3.548500873397125</c:v>
                </c:pt>
                <c:pt idx="1">
                  <c:v>-3.260395144796176</c:v>
                </c:pt>
                <c:pt idx="2">
                  <c:v>-2.99444755154386</c:v>
                </c:pt>
                <c:pt idx="3">
                  <c:v>-2.72970343510775</c:v>
                </c:pt>
                <c:pt idx="4">
                  <c:v>-2.535922252081269</c:v>
                </c:pt>
                <c:pt idx="5">
                  <c:v>-2.453752142255169</c:v>
                </c:pt>
                <c:pt idx="6">
                  <c:v>-2.409326733933925</c:v>
                </c:pt>
                <c:pt idx="7">
                  <c:v>-2.372032563867627</c:v>
                </c:pt>
                <c:pt idx="8">
                  <c:v>-2.27007418846175</c:v>
                </c:pt>
                <c:pt idx="9">
                  <c:v>-2.22879626296439</c:v>
                </c:pt>
                <c:pt idx="10">
                  <c:v>-2.184181418222375</c:v>
                </c:pt>
                <c:pt idx="11">
                  <c:v>-2.146706010533904</c:v>
                </c:pt>
                <c:pt idx="12">
                  <c:v>-2.114038151912537</c:v>
                </c:pt>
                <c:pt idx="13">
                  <c:v>-2.080751278587287</c:v>
                </c:pt>
                <c:pt idx="14">
                  <c:v>-2.054167754121</c:v>
                </c:pt>
                <c:pt idx="15">
                  <c:v>-2.006618565178865</c:v>
                </c:pt>
                <c:pt idx="16">
                  <c:v>-1.968472905952272</c:v>
                </c:pt>
                <c:pt idx="17">
                  <c:v>-1.933791115980762</c:v>
                </c:pt>
                <c:pt idx="18">
                  <c:v>-1.873566569799902</c:v>
                </c:pt>
                <c:pt idx="19">
                  <c:v>-1.749957394469384</c:v>
                </c:pt>
              </c:numCache>
            </c:numRef>
          </c:xVal>
          <c:yVal>
            <c:numRef>
              <c:f>'[298 K _ Titrage L3+ (La(hfac)3(dig)) dans CD2Cl2 + C6H6 conditionnel.xlsx]Experimental'!$F$23:$F$42</c:f>
              <c:numCache>
                <c:formatCode>0.000</c:formatCode>
                <c:ptCount val="20"/>
                <c:pt idx="0">
                  <c:v>0.00520602380871167</c:v>
                </c:pt>
                <c:pt idx="1">
                  <c:v>0.0122761860191011</c:v>
                </c:pt>
                <c:pt idx="2">
                  <c:v>0.0354013779059298</c:v>
                </c:pt>
                <c:pt idx="3">
                  <c:v>0.0867584748151472</c:v>
                </c:pt>
                <c:pt idx="4">
                  <c:v>0.125564077813019</c:v>
                </c:pt>
                <c:pt idx="5">
                  <c:v>0.155809621142402</c:v>
                </c:pt>
                <c:pt idx="6">
                  <c:v>0.170484470631579</c:v>
                </c:pt>
                <c:pt idx="7">
                  <c:v>0.189685640504455</c:v>
                </c:pt>
                <c:pt idx="8">
                  <c:v>0.256664067484228</c:v>
                </c:pt>
                <c:pt idx="9">
                  <c:v>0.292472481022146</c:v>
                </c:pt>
                <c:pt idx="10">
                  <c:v>0.30795329879905</c:v>
                </c:pt>
                <c:pt idx="11">
                  <c:v>0.3305775902043</c:v>
                </c:pt>
                <c:pt idx="12">
                  <c:v>0.357485777234146</c:v>
                </c:pt>
                <c:pt idx="13">
                  <c:v>0.372496254870194</c:v>
                </c:pt>
                <c:pt idx="14">
                  <c:v>0.402315957955555</c:v>
                </c:pt>
                <c:pt idx="15">
                  <c:v>0.447882462987453</c:v>
                </c:pt>
                <c:pt idx="16">
                  <c:v>0.51278921672681</c:v>
                </c:pt>
                <c:pt idx="17">
                  <c:v>0.577051787919606</c:v>
                </c:pt>
                <c:pt idx="18">
                  <c:v>0.708615008585616</c:v>
                </c:pt>
                <c:pt idx="19">
                  <c:v>0.753399746646598</c:v>
                </c:pt>
              </c:numCache>
            </c:numRef>
          </c:yVal>
          <c:smooth val="0"/>
        </c:ser>
        <c:ser>
          <c:idx val="2"/>
          <c:order val="2"/>
          <c:tx>
            <c:v>Binding isotherm simple</c:v>
          </c:tx>
          <c:spPr>
            <a:ln w="19050" cmpd="sng">
              <a:solidFill>
                <a:srgbClr val="008A3E"/>
              </a:solidFill>
              <a:prstDash val="dash"/>
            </a:ln>
          </c:spPr>
          <c:marker>
            <c:symbol val="none"/>
          </c:marker>
          <c:xVal>
            <c:numRef>
              <c:f>'[298 K _ Titrage L3+ (La(hfac)3(dig)) dans CD2Cl2 + C6H6 conditionnel.xlsx]Conditional simple'!$Q$23:$Q$48</c:f>
              <c:numCache>
                <c:formatCode>0.000E+00</c:formatCode>
                <c:ptCount val="26"/>
                <c:pt idx="0">
                  <c:v>-4.091223839564881</c:v>
                </c:pt>
                <c:pt idx="1">
                  <c:v>-3.977028032895998</c:v>
                </c:pt>
                <c:pt idx="2">
                  <c:v>-3.548500873397125</c:v>
                </c:pt>
                <c:pt idx="3">
                  <c:v>-3.260395144796176</c:v>
                </c:pt>
                <c:pt idx="4">
                  <c:v>-2.99444755154386</c:v>
                </c:pt>
                <c:pt idx="5">
                  <c:v>-2.72970343510775</c:v>
                </c:pt>
                <c:pt idx="6">
                  <c:v>-2.535922252081269</c:v>
                </c:pt>
                <c:pt idx="7">
                  <c:v>-2.453752142255169</c:v>
                </c:pt>
                <c:pt idx="8">
                  <c:v>-2.409326733933925</c:v>
                </c:pt>
                <c:pt idx="9">
                  <c:v>-2.372032563867627</c:v>
                </c:pt>
                <c:pt idx="10">
                  <c:v>-2.27007418846175</c:v>
                </c:pt>
                <c:pt idx="11">
                  <c:v>-2.22879626296439</c:v>
                </c:pt>
                <c:pt idx="12">
                  <c:v>-2.184181418222375</c:v>
                </c:pt>
                <c:pt idx="13">
                  <c:v>-2.146706010533904</c:v>
                </c:pt>
                <c:pt idx="14">
                  <c:v>-2.114038151912537</c:v>
                </c:pt>
                <c:pt idx="15">
                  <c:v>-2.080751278587287</c:v>
                </c:pt>
                <c:pt idx="16">
                  <c:v>-2.054167754121</c:v>
                </c:pt>
                <c:pt idx="17">
                  <c:v>-2.006618565178865</c:v>
                </c:pt>
                <c:pt idx="18">
                  <c:v>-1.968472905952272</c:v>
                </c:pt>
                <c:pt idx="19">
                  <c:v>-1.933791115980762</c:v>
                </c:pt>
                <c:pt idx="20">
                  <c:v>-1.873566569799902</c:v>
                </c:pt>
                <c:pt idx="21">
                  <c:v>-1.749957394469384</c:v>
                </c:pt>
                <c:pt idx="22">
                  <c:v>-1.731651675257893</c:v>
                </c:pt>
                <c:pt idx="23">
                  <c:v>-1.628897321851763</c:v>
                </c:pt>
                <c:pt idx="24">
                  <c:v>-1.502068731785793</c:v>
                </c:pt>
                <c:pt idx="25">
                  <c:v>-1.27451920073426</c:v>
                </c:pt>
              </c:numCache>
            </c:numRef>
          </c:xVal>
          <c:yVal>
            <c:numRef>
              <c:f>'[298 K _ Titrage L3+ (La(hfac)3(dig)) dans CD2Cl2 + C6H6 conditionnel.xlsx]Conditional simple'!$T$23:$T$48</c:f>
              <c:numCache>
                <c:formatCode>0.000</c:formatCode>
                <c:ptCount val="26"/>
                <c:pt idx="0">
                  <c:v>0.00857315291446145</c:v>
                </c:pt>
                <c:pt idx="1">
                  <c:v>0.0111228997138948</c:v>
                </c:pt>
                <c:pt idx="2">
                  <c:v>0.0292882319816185</c:v>
                </c:pt>
                <c:pt idx="3">
                  <c:v>0.0553333751712428</c:v>
                </c:pt>
                <c:pt idx="4">
                  <c:v>0.0975200155218622</c:v>
                </c:pt>
                <c:pt idx="5">
                  <c:v>0.165827377202352</c:v>
                </c:pt>
                <c:pt idx="6">
                  <c:v>0.236982376968772</c:v>
                </c:pt>
                <c:pt idx="7">
                  <c:v>0.272873593023254</c:v>
                </c:pt>
                <c:pt idx="8">
                  <c:v>0.293634213092351</c:v>
                </c:pt>
                <c:pt idx="9">
                  <c:v>0.311755399258597</c:v>
                </c:pt>
                <c:pt idx="10">
                  <c:v>0.364205400194114</c:v>
                </c:pt>
                <c:pt idx="11">
                  <c:v>0.386485007597964</c:v>
                </c:pt>
                <c:pt idx="12">
                  <c:v>0.411109138756479</c:v>
                </c:pt>
                <c:pt idx="13">
                  <c:v>0.432148212637161</c:v>
                </c:pt>
                <c:pt idx="14">
                  <c:v>0.450692944827564</c:v>
                </c:pt>
                <c:pt idx="15">
                  <c:v>0.469730697214664</c:v>
                </c:pt>
                <c:pt idx="16">
                  <c:v>0.485000845927271</c:v>
                </c:pt>
                <c:pt idx="17">
                  <c:v>0.512365335837696</c:v>
                </c:pt>
                <c:pt idx="18">
                  <c:v>0.534272437216221</c:v>
                </c:pt>
                <c:pt idx="19">
                  <c:v>0.554078347716754</c:v>
                </c:pt>
                <c:pt idx="20">
                  <c:v>0.588031825596487</c:v>
                </c:pt>
                <c:pt idx="21">
                  <c:v>0.654856446030157</c:v>
                </c:pt>
                <c:pt idx="22">
                  <c:v>0.664320101817369</c:v>
                </c:pt>
                <c:pt idx="23">
                  <c:v>0.714880444893441</c:v>
                </c:pt>
                <c:pt idx="24">
                  <c:v>0.770518342116064</c:v>
                </c:pt>
                <c:pt idx="25">
                  <c:v>0.850075395341955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0172248"/>
        <c:axId val="-2080175672"/>
      </c:scatterChart>
      <c:valAx>
        <c:axId val="-2080172248"/>
        <c:scaling>
          <c:orientation val="minMax"/>
          <c:max val="0.0"/>
        </c:scaling>
        <c:delete val="0"/>
        <c:axPos val="b"/>
        <c:numFmt formatCode="#,##0.0" sourceLinked="0"/>
        <c:majorTickMark val="out"/>
        <c:minorTickMark val="out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80175672"/>
        <c:crosses val="autoZero"/>
        <c:crossBetween val="midCat"/>
        <c:majorUnit val="1.0"/>
        <c:minorUnit val="0.5"/>
      </c:valAx>
      <c:valAx>
        <c:axId val="-2080175672"/>
        <c:scaling>
          <c:orientation val="minMax"/>
          <c:max val="1.0"/>
          <c:min val="0.0"/>
        </c:scaling>
        <c:delete val="0"/>
        <c:axPos val="l"/>
        <c:numFmt formatCode="0.0" sourceLinked="0"/>
        <c:majorTickMark val="out"/>
        <c:minorTickMark val="out"/>
        <c:tickLblPos val="low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  <a:cs typeface="Arial"/>
              </a:defRPr>
            </a:pPr>
            <a:endParaRPr lang="en-US"/>
          </a:p>
        </c:txPr>
        <c:crossAx val="-2080172248"/>
        <c:crossesAt val="-5.0"/>
        <c:crossBetween val="midCat"/>
        <c:majorUnit val="0.2"/>
        <c:minorUnit val="0.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5.emf"/><Relationship Id="rId6" Type="http://schemas.openxmlformats.org/officeDocument/2006/relationships/image" Target="../media/image6.emf"/><Relationship Id="rId1" Type="http://schemas.openxmlformats.org/officeDocument/2006/relationships/image" Target="../media/image1.emf"/><Relationship Id="rId2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4.emf"/><Relationship Id="rId5" Type="http://schemas.openxmlformats.org/officeDocument/2006/relationships/image" Target="../media/image5.emf"/><Relationship Id="rId6" Type="http://schemas.openxmlformats.org/officeDocument/2006/relationships/image" Target="../media/image6.emf"/><Relationship Id="rId1" Type="http://schemas.openxmlformats.org/officeDocument/2006/relationships/image" Target="../media/image1.emf"/><Relationship Id="rId2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1" Type="http://schemas.openxmlformats.org/officeDocument/2006/relationships/image" Target="../media/image7.wmf"/><Relationship Id="rId2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1" Type="http://schemas.openxmlformats.org/officeDocument/2006/relationships/image" Target="../media/image7.wmf"/><Relationship Id="rId2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6" Type="http://schemas.openxmlformats.org/officeDocument/2006/relationships/image" Target="../media/image16.emf"/><Relationship Id="rId7" Type="http://schemas.openxmlformats.org/officeDocument/2006/relationships/image" Target="../media/image17.emf"/><Relationship Id="rId8" Type="http://schemas.openxmlformats.org/officeDocument/2006/relationships/image" Target="../media/image18.emf"/><Relationship Id="rId9" Type="http://schemas.openxmlformats.org/officeDocument/2006/relationships/image" Target="../media/image19.emf"/><Relationship Id="rId10" Type="http://schemas.openxmlformats.org/officeDocument/2006/relationships/image" Target="../media/image20.emf"/><Relationship Id="rId1" Type="http://schemas.openxmlformats.org/officeDocument/2006/relationships/image" Target="../media/image11.emf"/><Relationship Id="rId2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6" Type="http://schemas.openxmlformats.org/officeDocument/2006/relationships/image" Target="../media/image16.emf"/><Relationship Id="rId7" Type="http://schemas.openxmlformats.org/officeDocument/2006/relationships/image" Target="../media/image17.emf"/><Relationship Id="rId8" Type="http://schemas.openxmlformats.org/officeDocument/2006/relationships/image" Target="../media/image18.emf"/><Relationship Id="rId9" Type="http://schemas.openxmlformats.org/officeDocument/2006/relationships/image" Target="../media/image19.emf"/><Relationship Id="rId10" Type="http://schemas.openxmlformats.org/officeDocument/2006/relationships/image" Target="../media/image20.emf"/><Relationship Id="rId1" Type="http://schemas.openxmlformats.org/officeDocument/2006/relationships/image" Target="../media/image11.emf"/><Relationship Id="rId2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5" Type="http://schemas.openxmlformats.org/officeDocument/2006/relationships/image" Target="../media/image13.emf"/><Relationship Id="rId6" Type="http://schemas.openxmlformats.org/officeDocument/2006/relationships/image" Target="../media/image14.emf"/><Relationship Id="rId7" Type="http://schemas.openxmlformats.org/officeDocument/2006/relationships/image" Target="../media/image25.emf"/><Relationship Id="rId8" Type="http://schemas.openxmlformats.org/officeDocument/2006/relationships/image" Target="../media/image16.emf"/><Relationship Id="rId9" Type="http://schemas.openxmlformats.org/officeDocument/2006/relationships/image" Target="../media/image26.emf"/><Relationship Id="rId10" Type="http://schemas.openxmlformats.org/officeDocument/2006/relationships/image" Target="../media/image27.emf"/><Relationship Id="rId1" Type="http://schemas.openxmlformats.org/officeDocument/2006/relationships/image" Target="../media/image21.emf"/><Relationship Id="rId2" Type="http://schemas.openxmlformats.org/officeDocument/2006/relationships/image" Target="../media/image22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5" Type="http://schemas.openxmlformats.org/officeDocument/2006/relationships/image" Target="../media/image13.emf"/><Relationship Id="rId6" Type="http://schemas.openxmlformats.org/officeDocument/2006/relationships/image" Target="../media/image14.emf"/><Relationship Id="rId7" Type="http://schemas.openxmlformats.org/officeDocument/2006/relationships/image" Target="../media/image25.emf"/><Relationship Id="rId8" Type="http://schemas.openxmlformats.org/officeDocument/2006/relationships/image" Target="../media/image16.emf"/><Relationship Id="rId9" Type="http://schemas.openxmlformats.org/officeDocument/2006/relationships/image" Target="../media/image26.emf"/><Relationship Id="rId10" Type="http://schemas.openxmlformats.org/officeDocument/2006/relationships/image" Target="../media/image27.emf"/><Relationship Id="rId1" Type="http://schemas.openxmlformats.org/officeDocument/2006/relationships/image" Target="../media/image21.emf"/><Relationship Id="rId2" Type="http://schemas.openxmlformats.org/officeDocument/2006/relationships/image" Target="../media/image22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0.38147</cdr:x>
      <cdr:y>0.64283</cdr:y>
    </cdr:from>
    <cdr:to>
      <cdr:x>0.63048</cdr:x>
      <cdr:y>0.64283</cdr:y>
    </cdr:to>
    <cdr:cxnSp macro="">
      <cdr:nvCxnSpPr>
        <cdr:cNvPr id="3" name="Connecteur droit 9"/>
        <cdr:cNvCxnSpPr/>
      </cdr:nvCxnSpPr>
      <cdr:spPr>
        <a:xfrm xmlns:a="http://schemas.openxmlformats.org/drawingml/2006/main">
          <a:off x="1271647" y="2601117"/>
          <a:ext cx="830086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</a:ln>
        <a:effectLst xmlns:a="http://schemas.openxmlformats.org/drawingml/2006/main"/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0.54236</cdr:x>
      <cdr:y>0.59327</cdr:y>
    </cdr:from>
    <cdr:to>
      <cdr:x>0.60456</cdr:x>
      <cdr:y>0.64949</cdr:y>
    </cdr:to>
    <cdr:sp macro="" textlink="">
      <cdr:nvSpPr>
        <cdr:cNvPr id="4" name="Arc 3"/>
        <cdr:cNvSpPr/>
      </cdr:nvSpPr>
      <cdr:spPr>
        <a:xfrm xmlns:a="http://schemas.openxmlformats.org/drawingml/2006/main" rot="10249579">
          <a:off x="1807986" y="2400571"/>
          <a:ext cx="207343" cy="227488"/>
        </a:xfrm>
        <a:prstGeom xmlns:a="http://schemas.openxmlformats.org/drawingml/2006/main" prst="arc">
          <a:avLst>
            <a:gd name="adj1" fmla="val 19086686"/>
            <a:gd name="adj2" fmla="val 5124379"/>
          </a:avLst>
        </a:prstGeom>
        <a:ln xmlns:a="http://schemas.openxmlformats.org/drawingml/2006/main" w="1905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>
          <a:noAutofit/>
        </a:bodyPr>
        <a:lstStyle xmlns:a="http://schemas.openxmlformats.org/drawingml/2006/main">
          <a:defPPr>
            <a:defRPr lang="en-GB"/>
          </a:defPPr>
          <a:lvl1pPr algn="l" rtl="0" fontAlgn="base">
            <a:spcBef>
              <a:spcPct val="0"/>
            </a:spcBef>
            <a:spcAft>
              <a:spcPct val="0"/>
            </a:spcAft>
            <a:defRPr sz="1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fr-CH" sz="1600"/>
        </a:p>
      </cdr:txBody>
    </cdr:sp>
  </cdr:relSizeAnchor>
  <cdr:relSizeAnchor xmlns:cdr="http://schemas.openxmlformats.org/drawingml/2006/chartDrawing">
    <cdr:from>
      <cdr:x>0.13018</cdr:x>
      <cdr:y>0.30962</cdr:y>
    </cdr:from>
    <cdr:to>
      <cdr:x>0.30668</cdr:x>
      <cdr:y>0.30962</cdr:y>
    </cdr:to>
    <cdr:cxnSp macro="">
      <cdr:nvCxnSpPr>
        <cdr:cNvPr id="5" name="Straight Arrow Connector 4"/>
        <cdr:cNvCxnSpPr/>
      </cdr:nvCxnSpPr>
      <cdr:spPr>
        <a:xfrm xmlns:a="http://schemas.openxmlformats.org/drawingml/2006/main" flipH="1" flipV="1">
          <a:off x="433957" y="1252845"/>
          <a:ext cx="588370" cy="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rgbClr val="FF0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45659" cy="493713"/>
          </a:xfrm>
          <a:prstGeom prst="rect">
            <a:avLst/>
          </a:prstGeom>
        </p:spPr>
        <p:txBody>
          <a:bodyPr vert="horz" lIns="87947" tIns="43973" rIns="87947" bIns="43973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7" y="3"/>
            <a:ext cx="2945659" cy="493713"/>
          </a:xfrm>
          <a:prstGeom prst="rect">
            <a:avLst/>
          </a:prstGeom>
        </p:spPr>
        <p:txBody>
          <a:bodyPr vert="horz" lIns="87947" tIns="43973" rIns="87947" bIns="43973" rtlCol="0"/>
          <a:lstStyle>
            <a:lvl1pPr algn="r">
              <a:defRPr sz="1200"/>
            </a:lvl1pPr>
          </a:lstStyle>
          <a:p>
            <a:pPr>
              <a:defRPr/>
            </a:pPr>
            <a:fld id="{CF57530F-9F79-470A-B428-FD1E0E063E17}" type="datetimeFigureOut">
              <a:rPr lang="en-US"/>
              <a:pPr>
                <a:defRPr/>
              </a:pPr>
              <a:t>13.12.18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7725" y="741363"/>
            <a:ext cx="25622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947" tIns="43973" rIns="87947" bIns="4397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8"/>
            <a:ext cx="5438140" cy="4443413"/>
          </a:xfrm>
          <a:prstGeom prst="rect">
            <a:avLst/>
          </a:prstGeom>
        </p:spPr>
        <p:txBody>
          <a:bodyPr vert="horz" lIns="87947" tIns="43973" rIns="87947" bIns="4397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87947" tIns="43973" rIns="87947" bIns="4397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7" y="9378824"/>
            <a:ext cx="2945659" cy="493713"/>
          </a:xfrm>
          <a:prstGeom prst="rect">
            <a:avLst/>
          </a:prstGeom>
        </p:spPr>
        <p:txBody>
          <a:bodyPr vert="horz" lIns="87947" tIns="43973" rIns="87947" bIns="43973" rtlCol="0" anchor="b"/>
          <a:lstStyle>
            <a:lvl1pPr algn="r">
              <a:defRPr sz="1200"/>
            </a:lvl1pPr>
          </a:lstStyle>
          <a:p>
            <a:pPr>
              <a:defRPr/>
            </a:pPr>
            <a:fld id="{648BBE35-17B9-4949-B755-E5182302A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3611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E7F71-FFC6-46F8-9368-CE252D7F82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63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BD111-0B1F-4E35-904C-3EC5877433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595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86325" y="881063"/>
            <a:ext cx="1457325" cy="792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881063"/>
            <a:ext cx="4219575" cy="792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FF8AD-479F-4B74-8E5B-3F2AEE627E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433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A8A84-69AF-4FFE-BA78-CD7B013077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421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7805E-E78A-4DA1-A9AF-E17ABAF08B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940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862263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862263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A872B-69CD-470C-B176-75F2246FC2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505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46DF1-EC5E-4338-8DF8-1A0E70108A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13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6D77C-F597-4CA0-BF2C-8D359B76C0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969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23B7C-4184-46E8-819D-4B41CD7DDB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39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92265-13F7-41CC-9737-3E80BF4ACA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637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AE2C8-15E1-4798-95AE-CCAACE0703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17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81063"/>
            <a:ext cx="58293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862263"/>
            <a:ext cx="58293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9024938"/>
            <a:ext cx="14287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4938"/>
            <a:ext cx="21717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4938"/>
            <a:ext cx="14287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F11E531-C7F1-4A7E-832B-BEEB4D964A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chart" Target="../charts/chart1.xml"/><Relationship Id="rId12" Type="http://schemas.openxmlformats.org/officeDocument/2006/relationships/chart" Target="../charts/chart2.xml"/><Relationship Id="rId13" Type="http://schemas.openxmlformats.org/officeDocument/2006/relationships/oleObject" Target="../embeddings/oleObject5.bin"/><Relationship Id="rId14" Type="http://schemas.openxmlformats.org/officeDocument/2006/relationships/image" Target="../media/image5.emf"/><Relationship Id="rId15" Type="http://schemas.openxmlformats.org/officeDocument/2006/relationships/oleObject" Target="../embeddings/oleObject6.bin"/><Relationship Id="rId16" Type="http://schemas.openxmlformats.org/officeDocument/2006/relationships/image" Target="../media/image6.emf"/><Relationship Id="rId17" Type="http://schemas.openxmlformats.org/officeDocument/2006/relationships/chart" Target="../charts/chart3.xm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3.e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1.bin"/><Relationship Id="rId12" Type="http://schemas.openxmlformats.org/officeDocument/2006/relationships/image" Target="../media/image5.emf"/><Relationship Id="rId13" Type="http://schemas.openxmlformats.org/officeDocument/2006/relationships/oleObject" Target="../embeddings/oleObject12.bin"/><Relationship Id="rId14" Type="http://schemas.openxmlformats.org/officeDocument/2006/relationships/image" Target="../media/image6.emf"/><Relationship Id="rId15" Type="http://schemas.openxmlformats.org/officeDocument/2006/relationships/chart" Target="../charts/chart4.xml"/><Relationship Id="rId16" Type="http://schemas.openxmlformats.org/officeDocument/2006/relationships/chart" Target="../charts/chart5.xml"/><Relationship Id="rId17" Type="http://schemas.openxmlformats.org/officeDocument/2006/relationships/chart" Target="../charts/chart6.xml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7.bin"/><Relationship Id="rId4" Type="http://schemas.openxmlformats.org/officeDocument/2006/relationships/image" Target="../media/image1.emf"/><Relationship Id="rId5" Type="http://schemas.openxmlformats.org/officeDocument/2006/relationships/oleObject" Target="../embeddings/oleObject8.bin"/><Relationship Id="rId6" Type="http://schemas.openxmlformats.org/officeDocument/2006/relationships/image" Target="../media/image3.emf"/><Relationship Id="rId7" Type="http://schemas.openxmlformats.org/officeDocument/2006/relationships/oleObject" Target="../embeddings/oleObject9.bin"/><Relationship Id="rId8" Type="http://schemas.openxmlformats.org/officeDocument/2006/relationships/image" Target="../media/image2.emf"/><Relationship Id="rId9" Type="http://schemas.openxmlformats.org/officeDocument/2006/relationships/oleObject" Target="../embeddings/oleObject10.bin"/><Relationship Id="rId10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emf"/><Relationship Id="rId12" Type="http://schemas.openxmlformats.org/officeDocument/2006/relationships/oleObject" Target="../embeddings/oleObject18.bin"/><Relationship Id="rId13" Type="http://schemas.openxmlformats.org/officeDocument/2006/relationships/chart" Target="../charts/chart7.xml"/><Relationship Id="rId14" Type="http://schemas.openxmlformats.org/officeDocument/2006/relationships/chart" Target="../charts/chart8.xml"/><Relationship Id="rId15" Type="http://schemas.openxmlformats.org/officeDocument/2006/relationships/chart" Target="../charts/chart9.xml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3.bin"/><Relationship Id="rId4" Type="http://schemas.openxmlformats.org/officeDocument/2006/relationships/image" Target="../media/image7.wmf"/><Relationship Id="rId5" Type="http://schemas.openxmlformats.org/officeDocument/2006/relationships/oleObject" Target="../embeddings/oleObject14.bin"/><Relationship Id="rId6" Type="http://schemas.openxmlformats.org/officeDocument/2006/relationships/oleObject" Target="../embeddings/oleObject15.bin"/><Relationship Id="rId7" Type="http://schemas.openxmlformats.org/officeDocument/2006/relationships/image" Target="../media/image8.emf"/><Relationship Id="rId8" Type="http://schemas.openxmlformats.org/officeDocument/2006/relationships/oleObject" Target="../embeddings/oleObject16.bin"/><Relationship Id="rId9" Type="http://schemas.openxmlformats.org/officeDocument/2006/relationships/image" Target="../media/image9.emf"/><Relationship Id="rId10" Type="http://schemas.openxmlformats.org/officeDocument/2006/relationships/oleObject" Target="../embeddings/oleObject17.bin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emf"/><Relationship Id="rId12" Type="http://schemas.openxmlformats.org/officeDocument/2006/relationships/oleObject" Target="../embeddings/oleObject24.bin"/><Relationship Id="rId13" Type="http://schemas.openxmlformats.org/officeDocument/2006/relationships/chart" Target="../charts/chart10.xml"/><Relationship Id="rId14" Type="http://schemas.openxmlformats.org/officeDocument/2006/relationships/chart" Target="../charts/chart11.xml"/><Relationship Id="rId15" Type="http://schemas.openxmlformats.org/officeDocument/2006/relationships/chart" Target="../charts/chart12.xml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9.bin"/><Relationship Id="rId4" Type="http://schemas.openxmlformats.org/officeDocument/2006/relationships/image" Target="../media/image7.wmf"/><Relationship Id="rId5" Type="http://schemas.openxmlformats.org/officeDocument/2006/relationships/oleObject" Target="../embeddings/oleObject20.bin"/><Relationship Id="rId6" Type="http://schemas.openxmlformats.org/officeDocument/2006/relationships/oleObject" Target="../embeddings/oleObject21.bin"/><Relationship Id="rId7" Type="http://schemas.openxmlformats.org/officeDocument/2006/relationships/image" Target="../media/image8.emf"/><Relationship Id="rId8" Type="http://schemas.openxmlformats.org/officeDocument/2006/relationships/oleObject" Target="../embeddings/oleObject22.bin"/><Relationship Id="rId9" Type="http://schemas.openxmlformats.org/officeDocument/2006/relationships/image" Target="../media/image9.emf"/><Relationship Id="rId10" Type="http://schemas.openxmlformats.org/officeDocument/2006/relationships/oleObject" Target="../embeddings/oleObject23.bin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emf"/><Relationship Id="rId20" Type="http://schemas.openxmlformats.org/officeDocument/2006/relationships/oleObject" Target="../embeddings/oleObject32.bin"/><Relationship Id="rId21" Type="http://schemas.openxmlformats.org/officeDocument/2006/relationships/image" Target="../media/image18.emf"/><Relationship Id="rId22" Type="http://schemas.openxmlformats.org/officeDocument/2006/relationships/oleObject" Target="../embeddings/oleObject33.bin"/><Relationship Id="rId23" Type="http://schemas.openxmlformats.org/officeDocument/2006/relationships/image" Target="../media/image19.emf"/><Relationship Id="rId24" Type="http://schemas.openxmlformats.org/officeDocument/2006/relationships/oleObject" Target="../embeddings/oleObject34.bin"/><Relationship Id="rId25" Type="http://schemas.openxmlformats.org/officeDocument/2006/relationships/oleObject" Target="../embeddings/oleObject35.bin"/><Relationship Id="rId26" Type="http://schemas.openxmlformats.org/officeDocument/2006/relationships/oleObject" Target="../embeddings/oleObject36.bin"/><Relationship Id="rId27" Type="http://schemas.openxmlformats.org/officeDocument/2006/relationships/image" Target="../media/image20.emf"/><Relationship Id="rId10" Type="http://schemas.openxmlformats.org/officeDocument/2006/relationships/oleObject" Target="../embeddings/oleObject27.bin"/><Relationship Id="rId11" Type="http://schemas.openxmlformats.org/officeDocument/2006/relationships/image" Target="../media/image13.emf"/><Relationship Id="rId12" Type="http://schemas.openxmlformats.org/officeDocument/2006/relationships/oleObject" Target="../embeddings/oleObject28.bin"/><Relationship Id="rId13" Type="http://schemas.openxmlformats.org/officeDocument/2006/relationships/image" Target="../media/image14.emf"/><Relationship Id="rId14" Type="http://schemas.openxmlformats.org/officeDocument/2006/relationships/oleObject" Target="../embeddings/oleObject29.bin"/><Relationship Id="rId15" Type="http://schemas.openxmlformats.org/officeDocument/2006/relationships/image" Target="../media/image15.emf"/><Relationship Id="rId16" Type="http://schemas.openxmlformats.org/officeDocument/2006/relationships/oleObject" Target="../embeddings/oleObject30.bin"/><Relationship Id="rId17" Type="http://schemas.openxmlformats.org/officeDocument/2006/relationships/image" Target="../media/image16.emf"/><Relationship Id="rId18" Type="http://schemas.openxmlformats.org/officeDocument/2006/relationships/oleObject" Target="../embeddings/oleObject31.bin"/><Relationship Id="rId19" Type="http://schemas.openxmlformats.org/officeDocument/2006/relationships/image" Target="../media/image17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chart" Target="../charts/chart13.xml"/><Relationship Id="rId4" Type="http://schemas.openxmlformats.org/officeDocument/2006/relationships/chart" Target="../charts/chart14.xml"/><Relationship Id="rId5" Type="http://schemas.openxmlformats.org/officeDocument/2006/relationships/chart" Target="../charts/chart15.xml"/><Relationship Id="rId6" Type="http://schemas.openxmlformats.org/officeDocument/2006/relationships/oleObject" Target="../embeddings/oleObject25.bin"/><Relationship Id="rId7" Type="http://schemas.openxmlformats.org/officeDocument/2006/relationships/image" Target="../media/image11.emf"/><Relationship Id="rId8" Type="http://schemas.openxmlformats.org/officeDocument/2006/relationships/oleObject" Target="../embeddings/oleObject26.bin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emf"/><Relationship Id="rId20" Type="http://schemas.openxmlformats.org/officeDocument/2006/relationships/oleObject" Target="../embeddings/oleObject44.bin"/><Relationship Id="rId21" Type="http://schemas.openxmlformats.org/officeDocument/2006/relationships/image" Target="../media/image18.emf"/><Relationship Id="rId22" Type="http://schemas.openxmlformats.org/officeDocument/2006/relationships/oleObject" Target="../embeddings/oleObject45.bin"/><Relationship Id="rId23" Type="http://schemas.openxmlformats.org/officeDocument/2006/relationships/image" Target="../media/image19.emf"/><Relationship Id="rId24" Type="http://schemas.openxmlformats.org/officeDocument/2006/relationships/oleObject" Target="../embeddings/oleObject46.bin"/><Relationship Id="rId25" Type="http://schemas.openxmlformats.org/officeDocument/2006/relationships/oleObject" Target="../embeddings/oleObject47.bin"/><Relationship Id="rId26" Type="http://schemas.openxmlformats.org/officeDocument/2006/relationships/oleObject" Target="../embeddings/oleObject48.bin"/><Relationship Id="rId27" Type="http://schemas.openxmlformats.org/officeDocument/2006/relationships/image" Target="../media/image20.emf"/><Relationship Id="rId10" Type="http://schemas.openxmlformats.org/officeDocument/2006/relationships/oleObject" Target="../embeddings/oleObject39.bin"/><Relationship Id="rId11" Type="http://schemas.openxmlformats.org/officeDocument/2006/relationships/image" Target="../media/image13.emf"/><Relationship Id="rId12" Type="http://schemas.openxmlformats.org/officeDocument/2006/relationships/oleObject" Target="../embeddings/oleObject40.bin"/><Relationship Id="rId13" Type="http://schemas.openxmlformats.org/officeDocument/2006/relationships/image" Target="../media/image14.emf"/><Relationship Id="rId14" Type="http://schemas.openxmlformats.org/officeDocument/2006/relationships/oleObject" Target="../embeddings/oleObject41.bin"/><Relationship Id="rId15" Type="http://schemas.openxmlformats.org/officeDocument/2006/relationships/image" Target="../media/image15.emf"/><Relationship Id="rId16" Type="http://schemas.openxmlformats.org/officeDocument/2006/relationships/oleObject" Target="../embeddings/oleObject42.bin"/><Relationship Id="rId17" Type="http://schemas.openxmlformats.org/officeDocument/2006/relationships/image" Target="../media/image16.emf"/><Relationship Id="rId18" Type="http://schemas.openxmlformats.org/officeDocument/2006/relationships/oleObject" Target="../embeddings/oleObject43.bin"/><Relationship Id="rId19" Type="http://schemas.openxmlformats.org/officeDocument/2006/relationships/image" Target="../media/image17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Relationship Id="rId3" Type="http://schemas.openxmlformats.org/officeDocument/2006/relationships/chart" Target="../charts/chart16.xml"/><Relationship Id="rId4" Type="http://schemas.openxmlformats.org/officeDocument/2006/relationships/chart" Target="../charts/chart17.xml"/><Relationship Id="rId5" Type="http://schemas.openxmlformats.org/officeDocument/2006/relationships/chart" Target="../charts/chart18.xml"/><Relationship Id="rId6" Type="http://schemas.openxmlformats.org/officeDocument/2006/relationships/oleObject" Target="../embeddings/oleObject37.bin"/><Relationship Id="rId7" Type="http://schemas.openxmlformats.org/officeDocument/2006/relationships/image" Target="../media/image11.emf"/><Relationship Id="rId8" Type="http://schemas.openxmlformats.org/officeDocument/2006/relationships/oleObject" Target="../embeddings/oleObject38.bin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emf"/><Relationship Id="rId20" Type="http://schemas.openxmlformats.org/officeDocument/2006/relationships/image" Target="../media/image25.emf"/><Relationship Id="rId21" Type="http://schemas.openxmlformats.org/officeDocument/2006/relationships/oleObject" Target="../embeddings/oleObject57.bin"/><Relationship Id="rId22" Type="http://schemas.openxmlformats.org/officeDocument/2006/relationships/image" Target="../media/image16.emf"/><Relationship Id="rId23" Type="http://schemas.openxmlformats.org/officeDocument/2006/relationships/oleObject" Target="../embeddings/oleObject58.bin"/><Relationship Id="rId24" Type="http://schemas.openxmlformats.org/officeDocument/2006/relationships/image" Target="../media/image26.emf"/><Relationship Id="rId25" Type="http://schemas.openxmlformats.org/officeDocument/2006/relationships/oleObject" Target="../embeddings/oleObject59.bin"/><Relationship Id="rId26" Type="http://schemas.openxmlformats.org/officeDocument/2006/relationships/image" Target="../media/image27.emf"/><Relationship Id="rId27" Type="http://schemas.openxmlformats.org/officeDocument/2006/relationships/oleObject" Target="../embeddings/oleObject60.bin"/><Relationship Id="rId10" Type="http://schemas.openxmlformats.org/officeDocument/2006/relationships/oleObject" Target="../embeddings/oleObject51.bin"/><Relationship Id="rId11" Type="http://schemas.openxmlformats.org/officeDocument/2006/relationships/image" Target="../media/image23.emf"/><Relationship Id="rId12" Type="http://schemas.openxmlformats.org/officeDocument/2006/relationships/oleObject" Target="../embeddings/oleObject52.bin"/><Relationship Id="rId13" Type="http://schemas.openxmlformats.org/officeDocument/2006/relationships/oleObject" Target="../embeddings/oleObject53.bin"/><Relationship Id="rId14" Type="http://schemas.openxmlformats.org/officeDocument/2006/relationships/image" Target="../media/image24.emf"/><Relationship Id="rId15" Type="http://schemas.openxmlformats.org/officeDocument/2006/relationships/oleObject" Target="../embeddings/oleObject54.bin"/><Relationship Id="rId16" Type="http://schemas.openxmlformats.org/officeDocument/2006/relationships/image" Target="../media/image13.emf"/><Relationship Id="rId17" Type="http://schemas.openxmlformats.org/officeDocument/2006/relationships/oleObject" Target="../embeddings/oleObject55.bin"/><Relationship Id="rId18" Type="http://schemas.openxmlformats.org/officeDocument/2006/relationships/image" Target="../media/image14.emf"/><Relationship Id="rId19" Type="http://schemas.openxmlformats.org/officeDocument/2006/relationships/oleObject" Target="../embeddings/oleObject56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Relationship Id="rId3" Type="http://schemas.openxmlformats.org/officeDocument/2006/relationships/chart" Target="../charts/chart19.xml"/><Relationship Id="rId4" Type="http://schemas.openxmlformats.org/officeDocument/2006/relationships/chart" Target="../charts/chart20.xml"/><Relationship Id="rId5" Type="http://schemas.openxmlformats.org/officeDocument/2006/relationships/chart" Target="../charts/chart21.xml"/><Relationship Id="rId6" Type="http://schemas.openxmlformats.org/officeDocument/2006/relationships/oleObject" Target="../embeddings/oleObject49.bin"/><Relationship Id="rId7" Type="http://schemas.openxmlformats.org/officeDocument/2006/relationships/image" Target="../media/image21.emf"/><Relationship Id="rId8" Type="http://schemas.openxmlformats.org/officeDocument/2006/relationships/oleObject" Target="../embeddings/oleObject50.bin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emf"/><Relationship Id="rId20" Type="http://schemas.openxmlformats.org/officeDocument/2006/relationships/image" Target="../media/image25.emf"/><Relationship Id="rId21" Type="http://schemas.openxmlformats.org/officeDocument/2006/relationships/oleObject" Target="../embeddings/oleObject69.bin"/><Relationship Id="rId22" Type="http://schemas.openxmlformats.org/officeDocument/2006/relationships/image" Target="../media/image16.emf"/><Relationship Id="rId23" Type="http://schemas.openxmlformats.org/officeDocument/2006/relationships/oleObject" Target="../embeddings/oleObject70.bin"/><Relationship Id="rId24" Type="http://schemas.openxmlformats.org/officeDocument/2006/relationships/image" Target="../media/image26.emf"/><Relationship Id="rId25" Type="http://schemas.openxmlformats.org/officeDocument/2006/relationships/oleObject" Target="../embeddings/oleObject71.bin"/><Relationship Id="rId26" Type="http://schemas.openxmlformats.org/officeDocument/2006/relationships/image" Target="../media/image27.emf"/><Relationship Id="rId27" Type="http://schemas.openxmlformats.org/officeDocument/2006/relationships/oleObject" Target="../embeddings/oleObject72.bin"/><Relationship Id="rId10" Type="http://schemas.openxmlformats.org/officeDocument/2006/relationships/oleObject" Target="../embeddings/oleObject63.bin"/><Relationship Id="rId11" Type="http://schemas.openxmlformats.org/officeDocument/2006/relationships/image" Target="../media/image23.emf"/><Relationship Id="rId12" Type="http://schemas.openxmlformats.org/officeDocument/2006/relationships/oleObject" Target="../embeddings/oleObject64.bin"/><Relationship Id="rId13" Type="http://schemas.openxmlformats.org/officeDocument/2006/relationships/oleObject" Target="../embeddings/oleObject65.bin"/><Relationship Id="rId14" Type="http://schemas.openxmlformats.org/officeDocument/2006/relationships/image" Target="../media/image24.emf"/><Relationship Id="rId15" Type="http://schemas.openxmlformats.org/officeDocument/2006/relationships/oleObject" Target="../embeddings/oleObject66.bin"/><Relationship Id="rId16" Type="http://schemas.openxmlformats.org/officeDocument/2006/relationships/image" Target="../media/image13.emf"/><Relationship Id="rId17" Type="http://schemas.openxmlformats.org/officeDocument/2006/relationships/oleObject" Target="../embeddings/oleObject67.bin"/><Relationship Id="rId18" Type="http://schemas.openxmlformats.org/officeDocument/2006/relationships/image" Target="../media/image14.emf"/><Relationship Id="rId19" Type="http://schemas.openxmlformats.org/officeDocument/2006/relationships/oleObject" Target="../embeddings/oleObject68.bin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Relationship Id="rId3" Type="http://schemas.openxmlformats.org/officeDocument/2006/relationships/chart" Target="../charts/chart22.xml"/><Relationship Id="rId4" Type="http://schemas.openxmlformats.org/officeDocument/2006/relationships/chart" Target="../charts/chart23.xml"/><Relationship Id="rId5" Type="http://schemas.openxmlformats.org/officeDocument/2006/relationships/chart" Target="../charts/chart24.xml"/><Relationship Id="rId6" Type="http://schemas.openxmlformats.org/officeDocument/2006/relationships/oleObject" Target="../embeddings/oleObject61.bin"/><Relationship Id="rId7" Type="http://schemas.openxmlformats.org/officeDocument/2006/relationships/image" Target="../media/image21.emf"/><Relationship Id="rId8" Type="http://schemas.openxmlformats.org/officeDocument/2006/relationships/oleObject" Target="../embeddings/oleObject6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-53397" y="562838"/>
            <a:ext cx="6829469" cy="8764077"/>
            <a:chOff x="-53397" y="562838"/>
            <a:chExt cx="6829469" cy="8764077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81329803"/>
                </p:ext>
              </p:extLst>
            </p:nvPr>
          </p:nvGraphicFramePr>
          <p:xfrm>
            <a:off x="1146941" y="4343930"/>
            <a:ext cx="1358900" cy="398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4491" name="Equation" r:id="rId3" imgW="1041400" imgH="304800" progId="Equation.3">
                    <p:embed/>
                  </p:oleObj>
                </mc:Choice>
                <mc:Fallback>
                  <p:oleObj name="Equation" r:id="rId3" imgW="10414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146941" y="4343930"/>
                          <a:ext cx="1358900" cy="3984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54817238"/>
                </p:ext>
              </p:extLst>
            </p:nvPr>
          </p:nvGraphicFramePr>
          <p:xfrm>
            <a:off x="264742" y="770591"/>
            <a:ext cx="403225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4492" name="Equation" r:id="rId5" imgW="254000" imgH="254000" progId="Equation.3">
                    <p:embed/>
                  </p:oleObj>
                </mc:Choice>
                <mc:Fallback>
                  <p:oleObj name="Equation" r:id="rId5" imgW="254000" imgH="2540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64742" y="770591"/>
                          <a:ext cx="403225" cy="4064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3419291" y="562838"/>
              <a:ext cx="3443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b</a:t>
              </a:r>
              <a:r>
                <a:rPr lang="en-US" sz="1400" dirty="0" smtClean="0">
                  <a:latin typeface="Arial"/>
                  <a:cs typeface="Arial"/>
                </a:rPr>
                <a:t>)</a:t>
              </a:r>
              <a:endParaRPr lang="en-US" sz="1400" baseline="30000" dirty="0">
                <a:latin typeface="Arial"/>
                <a:cs typeface="Arial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-53397" y="562838"/>
              <a:ext cx="3443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a)</a:t>
              </a:r>
              <a:endParaRPr lang="en-US" sz="1400" baseline="30000" dirty="0">
                <a:latin typeface="Arial"/>
                <a:cs typeface="Arial"/>
              </a:endParaRPr>
            </a:p>
          </p:txBody>
        </p:sp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0864533"/>
                </p:ext>
              </p:extLst>
            </p:nvPr>
          </p:nvGraphicFramePr>
          <p:xfrm>
            <a:off x="3732213" y="769938"/>
            <a:ext cx="403225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4493" name="Equation" r:id="rId7" imgW="254000" imgH="254000" progId="Equation.3">
                    <p:embed/>
                  </p:oleObj>
                </mc:Choice>
                <mc:Fallback>
                  <p:oleObj name="Equation" r:id="rId7" imgW="254000" imgH="2540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732213" y="769938"/>
                          <a:ext cx="403225" cy="4064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20662499"/>
                </p:ext>
              </p:extLst>
            </p:nvPr>
          </p:nvGraphicFramePr>
          <p:xfrm>
            <a:off x="4588776" y="4341969"/>
            <a:ext cx="1358900" cy="396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4494" name="Equation" r:id="rId9" imgW="1041400" imgH="304800" progId="Equation.3">
                    <p:embed/>
                  </p:oleObj>
                </mc:Choice>
                <mc:Fallback>
                  <p:oleObj name="Equation" r:id="rId9" imgW="10414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588776" y="4341969"/>
                          <a:ext cx="1358900" cy="3968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Graphique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71950608"/>
                </p:ext>
              </p:extLst>
            </p:nvPr>
          </p:nvGraphicFramePr>
          <p:xfrm>
            <a:off x="83409" y="1120757"/>
            <a:ext cx="3240000" cy="327724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  <p:graphicFrame>
          <p:nvGraphicFramePr>
            <p:cNvPr id="14" name="Graphique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49439621"/>
                </p:ext>
              </p:extLst>
            </p:nvPr>
          </p:nvGraphicFramePr>
          <p:xfrm>
            <a:off x="3536072" y="1121679"/>
            <a:ext cx="3240000" cy="328681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2"/>
            </a:graphicData>
          </a:graphic>
        </p:graphicFrame>
        <p:graphicFrame>
          <p:nvGraphicFramePr>
            <p:cNvPr id="1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29354165"/>
                </p:ext>
              </p:extLst>
            </p:nvPr>
          </p:nvGraphicFramePr>
          <p:xfrm>
            <a:off x="2128745" y="5341938"/>
            <a:ext cx="401637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4495" name="Equation" r:id="rId13" imgW="254000" imgH="254000" progId="Equation.3">
                    <p:embed/>
                  </p:oleObj>
                </mc:Choice>
                <mc:Fallback>
                  <p:oleObj name="Equation" r:id="rId13" imgW="254000" imgH="2540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2128745" y="5341938"/>
                          <a:ext cx="401637" cy="4064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TextBox 15"/>
            <p:cNvSpPr txBox="1"/>
            <p:nvPr/>
          </p:nvSpPr>
          <p:spPr>
            <a:xfrm>
              <a:off x="1740468" y="5139039"/>
              <a:ext cx="3342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c)</a:t>
              </a:r>
              <a:endParaRPr lang="en-US" sz="1400" baseline="30000" dirty="0">
                <a:latin typeface="Arial"/>
                <a:cs typeface="Arial"/>
              </a:endParaRPr>
            </a:p>
          </p:txBody>
        </p:sp>
        <p:graphicFrame>
          <p:nvGraphicFramePr>
            <p:cNvPr id="17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87385190"/>
                </p:ext>
              </p:extLst>
            </p:nvPr>
          </p:nvGraphicFramePr>
          <p:xfrm>
            <a:off x="2955684" y="8931627"/>
            <a:ext cx="1358900" cy="395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4496" name="Equation" r:id="rId15" imgW="1041400" imgH="304800" progId="Equation.3">
                    <p:embed/>
                  </p:oleObj>
                </mc:Choice>
                <mc:Fallback>
                  <p:oleObj name="Equation" r:id="rId15" imgW="10414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2955684" y="8931627"/>
                          <a:ext cx="1358900" cy="3952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Graphique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70341140"/>
                </p:ext>
              </p:extLst>
            </p:nvPr>
          </p:nvGraphicFramePr>
          <p:xfrm>
            <a:off x="1942073" y="5691578"/>
            <a:ext cx="3240000" cy="324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7"/>
            </a:graphicData>
          </a:graphic>
        </p:graphicFrame>
      </p:grpSp>
      <p:sp>
        <p:nvSpPr>
          <p:cNvPr id="18" name="TextBox 17"/>
          <p:cNvSpPr txBox="1"/>
          <p:nvPr/>
        </p:nvSpPr>
        <p:spPr>
          <a:xfrm>
            <a:off x="0" y="4904107"/>
            <a:ext cx="12793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 smtClean="0"/>
              <a:t>non </a:t>
            </a:r>
            <a:r>
              <a:rPr lang="en-US" dirty="0" err="1" smtClean="0"/>
              <a:t>cond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256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-53397" y="562838"/>
            <a:ext cx="6820178" cy="8764077"/>
            <a:chOff x="-53397" y="562838"/>
            <a:chExt cx="6820178" cy="8764077"/>
          </a:xfrm>
        </p:grpSpPr>
        <p:sp>
          <p:nvSpPr>
            <p:cNvPr id="5" name="TextBox 4"/>
            <p:cNvSpPr txBox="1"/>
            <p:nvPr/>
          </p:nvSpPr>
          <p:spPr>
            <a:xfrm>
              <a:off x="-53397" y="562838"/>
              <a:ext cx="3443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a)</a:t>
              </a:r>
              <a:endParaRPr lang="en-US" sz="1400" baseline="30000" dirty="0">
                <a:latin typeface="Arial"/>
                <a:cs typeface="Arial"/>
              </a:endParaRPr>
            </a:p>
          </p:txBody>
        </p:sp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71881770"/>
                </p:ext>
              </p:extLst>
            </p:nvPr>
          </p:nvGraphicFramePr>
          <p:xfrm>
            <a:off x="1099556" y="4343930"/>
            <a:ext cx="1358900" cy="398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7196" name="Equation" r:id="rId3" imgW="1041400" imgH="304800" progId="Equation.3">
                    <p:embed/>
                  </p:oleObj>
                </mc:Choice>
                <mc:Fallback>
                  <p:oleObj name="Equation" r:id="rId3" imgW="10414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099556" y="4343930"/>
                          <a:ext cx="1358900" cy="3984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3419291" y="562838"/>
              <a:ext cx="3443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b</a:t>
              </a:r>
              <a:r>
                <a:rPr lang="en-US" sz="1400" dirty="0" smtClean="0">
                  <a:latin typeface="Arial"/>
                  <a:cs typeface="Arial"/>
                </a:rPr>
                <a:t>)</a:t>
              </a:r>
              <a:endParaRPr lang="en-US" sz="1400" baseline="30000" dirty="0">
                <a:latin typeface="Arial"/>
                <a:cs typeface="Arial"/>
              </a:endParaRPr>
            </a:p>
          </p:txBody>
        </p:sp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43425591"/>
                </p:ext>
              </p:extLst>
            </p:nvPr>
          </p:nvGraphicFramePr>
          <p:xfrm>
            <a:off x="3732213" y="769938"/>
            <a:ext cx="403225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7197" name="Equation" r:id="rId5" imgW="254000" imgH="254000" progId="Equation.3">
                    <p:embed/>
                  </p:oleObj>
                </mc:Choice>
                <mc:Fallback>
                  <p:oleObj name="Equation" r:id="rId5" imgW="254000" imgH="2540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732213" y="769938"/>
                          <a:ext cx="403225" cy="4064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5678721"/>
                </p:ext>
              </p:extLst>
            </p:nvPr>
          </p:nvGraphicFramePr>
          <p:xfrm>
            <a:off x="264742" y="770591"/>
            <a:ext cx="403225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7198" name="Equation" r:id="rId7" imgW="254000" imgH="254000" progId="Equation.3">
                    <p:embed/>
                  </p:oleObj>
                </mc:Choice>
                <mc:Fallback>
                  <p:oleObj name="Equation" r:id="rId7" imgW="254000" imgH="2540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64742" y="770591"/>
                          <a:ext cx="403225" cy="4064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12657407"/>
                </p:ext>
              </p:extLst>
            </p:nvPr>
          </p:nvGraphicFramePr>
          <p:xfrm>
            <a:off x="4588776" y="4341969"/>
            <a:ext cx="1358900" cy="396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7199" name="Equation" r:id="rId9" imgW="1041400" imgH="304800" progId="Equation.3">
                    <p:embed/>
                  </p:oleObj>
                </mc:Choice>
                <mc:Fallback>
                  <p:oleObj name="Equation" r:id="rId9" imgW="10414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588776" y="4341969"/>
                          <a:ext cx="1358900" cy="3968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00235374"/>
                </p:ext>
              </p:extLst>
            </p:nvPr>
          </p:nvGraphicFramePr>
          <p:xfrm>
            <a:off x="2128745" y="5341938"/>
            <a:ext cx="401637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7200" name="Equation" r:id="rId11" imgW="254000" imgH="254000" progId="Equation.3">
                    <p:embed/>
                  </p:oleObj>
                </mc:Choice>
                <mc:Fallback>
                  <p:oleObj name="Equation" r:id="rId11" imgW="254000" imgH="2540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2128745" y="5341938"/>
                          <a:ext cx="401637" cy="4064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1740468" y="5139039"/>
              <a:ext cx="3342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c)</a:t>
              </a:r>
              <a:endParaRPr lang="en-US" sz="1400" baseline="30000" dirty="0">
                <a:latin typeface="Arial"/>
                <a:cs typeface="Arial"/>
              </a:endParaRPr>
            </a:p>
          </p:txBody>
        </p:sp>
        <p:graphicFrame>
          <p:nvGraphicFramePr>
            <p:cNvPr id="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91809884"/>
                </p:ext>
              </p:extLst>
            </p:nvPr>
          </p:nvGraphicFramePr>
          <p:xfrm>
            <a:off x="2955684" y="8931627"/>
            <a:ext cx="1358900" cy="395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57201" name="Equation" r:id="rId13" imgW="1041400" imgH="304800" progId="Equation.3">
                    <p:embed/>
                  </p:oleObj>
                </mc:Choice>
                <mc:Fallback>
                  <p:oleObj name="Equation" r:id="rId13" imgW="10414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2955684" y="8931627"/>
                          <a:ext cx="1358900" cy="3952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Graphique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77912789"/>
                </p:ext>
              </p:extLst>
            </p:nvPr>
          </p:nvGraphicFramePr>
          <p:xfrm>
            <a:off x="85294" y="1127778"/>
            <a:ext cx="3155938" cy="327910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5"/>
            </a:graphicData>
          </a:graphic>
        </p:graphicFrame>
        <p:graphicFrame>
          <p:nvGraphicFramePr>
            <p:cNvPr id="19" name="Graphique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869939838"/>
                </p:ext>
              </p:extLst>
            </p:nvPr>
          </p:nvGraphicFramePr>
          <p:xfrm>
            <a:off x="3533795" y="1127782"/>
            <a:ext cx="3232986" cy="32848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6"/>
            </a:graphicData>
          </a:graphic>
        </p:graphicFrame>
        <p:graphicFrame>
          <p:nvGraphicFramePr>
            <p:cNvPr id="22" name="Graphique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58826661"/>
                </p:ext>
              </p:extLst>
            </p:nvPr>
          </p:nvGraphicFramePr>
          <p:xfrm>
            <a:off x="2002155" y="5686295"/>
            <a:ext cx="3200874" cy="32222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7"/>
            </a:graphicData>
          </a:graphic>
        </p:graphicFrame>
      </p:grpSp>
      <p:sp>
        <p:nvSpPr>
          <p:cNvPr id="2" name="TextBox 1"/>
          <p:cNvSpPr txBox="1"/>
          <p:nvPr/>
        </p:nvSpPr>
        <p:spPr>
          <a:xfrm>
            <a:off x="211649" y="5221266"/>
            <a:ext cx="144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NBu</a:t>
            </a:r>
            <a:r>
              <a:rPr lang="en-US" baseline="-25000" dirty="0" smtClean="0"/>
              <a:t>4</a:t>
            </a:r>
            <a:r>
              <a:rPr lang="en-US" dirty="0" smtClean="0"/>
              <a:t>PF</a:t>
            </a:r>
            <a:r>
              <a:rPr lang="en-US" baseline="-25000" dirty="0" smtClean="0"/>
              <a:t>6 </a:t>
            </a:r>
            <a:r>
              <a:rPr lang="en-US" dirty="0" smtClean="0"/>
              <a:t>non </a:t>
            </a:r>
            <a:r>
              <a:rPr lang="en-US" dirty="0" err="1" smtClean="0"/>
              <a:t>cond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071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9240" y="5009943"/>
            <a:ext cx="12793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 err="1" smtClean="0"/>
              <a:t>cond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-53397" y="562838"/>
            <a:ext cx="6772791" cy="8708380"/>
            <a:chOff x="-53397" y="562838"/>
            <a:chExt cx="6772791" cy="8708380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68898603"/>
                </p:ext>
              </p:extLst>
            </p:nvPr>
          </p:nvGraphicFramePr>
          <p:xfrm>
            <a:off x="1197635" y="4344556"/>
            <a:ext cx="1143000" cy="365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9441" name="Equation" r:id="rId3" imgW="876240" imgH="279360" progId="Equation.3">
                    <p:embed/>
                  </p:oleObj>
                </mc:Choice>
                <mc:Fallback>
                  <p:oleObj name="Equation" r:id="rId3" imgW="876240" imgH="2793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197635" y="4344556"/>
                          <a:ext cx="1143000" cy="3651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29335426"/>
                </p:ext>
              </p:extLst>
            </p:nvPr>
          </p:nvGraphicFramePr>
          <p:xfrm>
            <a:off x="4691315" y="4347660"/>
            <a:ext cx="1143000" cy="365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9442" name="Equation" r:id="rId5" imgW="876240" imgH="279360" progId="Equation.3">
                    <p:embed/>
                  </p:oleObj>
                </mc:Choice>
                <mc:Fallback>
                  <p:oleObj name="Equation" r:id="rId5" imgW="876240" imgH="2793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691315" y="4347660"/>
                          <a:ext cx="1143000" cy="3651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3894710"/>
                </p:ext>
              </p:extLst>
            </p:nvPr>
          </p:nvGraphicFramePr>
          <p:xfrm>
            <a:off x="2052330" y="5338759"/>
            <a:ext cx="665163" cy="4270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9443" name="Equation" r:id="rId6" imgW="419100" imgH="266700" progId="Equation.3">
                    <p:embed/>
                  </p:oleObj>
                </mc:Choice>
                <mc:Fallback>
                  <p:oleObj name="Equation" r:id="rId6" imgW="419100" imgH="2667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052330" y="5338759"/>
                          <a:ext cx="665163" cy="4270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1740468" y="5139039"/>
              <a:ext cx="3342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c)</a:t>
              </a:r>
              <a:endParaRPr lang="en-US" sz="1400" baseline="30000" dirty="0">
                <a:latin typeface="Arial"/>
                <a:cs typeface="Arial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53397" y="562838"/>
              <a:ext cx="3443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a)</a:t>
              </a:r>
              <a:endParaRPr lang="en-US" sz="1400" baseline="30000" dirty="0">
                <a:latin typeface="Arial"/>
                <a:cs typeface="Arial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19291" y="562838"/>
              <a:ext cx="3443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b</a:t>
              </a:r>
              <a:r>
                <a:rPr lang="en-US" sz="1400" dirty="0" smtClean="0">
                  <a:latin typeface="Arial"/>
                  <a:cs typeface="Arial"/>
                </a:rPr>
                <a:t>)</a:t>
              </a:r>
              <a:endParaRPr lang="en-US" sz="1400" baseline="30000" dirty="0">
                <a:latin typeface="Arial"/>
                <a:cs typeface="Arial"/>
              </a:endParaRPr>
            </a:p>
          </p:txBody>
        </p:sp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11315930"/>
                </p:ext>
              </p:extLst>
            </p:nvPr>
          </p:nvGraphicFramePr>
          <p:xfrm>
            <a:off x="266970" y="763069"/>
            <a:ext cx="665163" cy="4270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9444" name="Equation" r:id="rId8" imgW="419100" imgH="266700" progId="Equation.3">
                    <p:embed/>
                  </p:oleObj>
                </mc:Choice>
                <mc:Fallback>
                  <p:oleObj name="Equation" r:id="rId8" imgW="419100" imgH="2667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266970" y="763069"/>
                          <a:ext cx="665163" cy="4270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70491155"/>
                </p:ext>
              </p:extLst>
            </p:nvPr>
          </p:nvGraphicFramePr>
          <p:xfrm>
            <a:off x="3665610" y="774804"/>
            <a:ext cx="665163" cy="4270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9445" name="Equation" r:id="rId10" imgW="419100" imgH="266700" progId="Equation.3">
                    <p:embed/>
                  </p:oleObj>
                </mc:Choice>
                <mc:Fallback>
                  <p:oleObj name="Equation" r:id="rId10" imgW="419100" imgH="2667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3665610" y="774804"/>
                          <a:ext cx="665163" cy="4270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31708338"/>
                </p:ext>
              </p:extLst>
            </p:nvPr>
          </p:nvGraphicFramePr>
          <p:xfrm>
            <a:off x="2998670" y="8906093"/>
            <a:ext cx="1143000" cy="365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9446" name="Equation" r:id="rId12" imgW="876240" imgH="279360" progId="Equation.3">
                    <p:embed/>
                  </p:oleObj>
                </mc:Choice>
                <mc:Fallback>
                  <p:oleObj name="Equation" r:id="rId12" imgW="876240" imgH="2793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998670" y="8906093"/>
                          <a:ext cx="1143000" cy="3651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Graphique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33237741"/>
                </p:ext>
              </p:extLst>
            </p:nvPr>
          </p:nvGraphicFramePr>
          <p:xfrm>
            <a:off x="144789" y="1184645"/>
            <a:ext cx="3011147" cy="315952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3"/>
            </a:graphicData>
          </a:graphic>
        </p:graphicFrame>
        <p:graphicFrame>
          <p:nvGraphicFramePr>
            <p:cNvPr id="19" name="Graphique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37050876"/>
                </p:ext>
              </p:extLst>
            </p:nvPr>
          </p:nvGraphicFramePr>
          <p:xfrm>
            <a:off x="3600965" y="1198115"/>
            <a:ext cx="3118429" cy="314242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4"/>
            </a:graphicData>
          </a:graphic>
        </p:graphicFrame>
        <p:graphicFrame>
          <p:nvGraphicFramePr>
            <p:cNvPr id="22" name="Graphique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86481145"/>
                </p:ext>
              </p:extLst>
            </p:nvPr>
          </p:nvGraphicFramePr>
          <p:xfrm>
            <a:off x="2005847" y="5753545"/>
            <a:ext cx="3519410" cy="31644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5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06277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-53397" y="562838"/>
            <a:ext cx="6616757" cy="8728700"/>
            <a:chOff x="-53397" y="562838"/>
            <a:chExt cx="6616757" cy="8728700"/>
          </a:xfrm>
        </p:grpSpPr>
        <p:grpSp>
          <p:nvGrpSpPr>
            <p:cNvPr id="4" name="Group 3"/>
            <p:cNvGrpSpPr/>
            <p:nvPr/>
          </p:nvGrpSpPr>
          <p:grpSpPr>
            <a:xfrm>
              <a:off x="-53397" y="562838"/>
              <a:ext cx="5847072" cy="8728700"/>
              <a:chOff x="-53397" y="562838"/>
              <a:chExt cx="5847072" cy="8728700"/>
            </a:xfrm>
          </p:grpSpPr>
          <p:graphicFrame>
            <p:nvGraphicFramePr>
              <p:cNvPr id="5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20212684"/>
                  </p:ext>
                </p:extLst>
              </p:nvPr>
            </p:nvGraphicFramePr>
            <p:xfrm>
              <a:off x="1197635" y="4344556"/>
              <a:ext cx="1143000" cy="3651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0429" name="Equation" r:id="rId3" imgW="876240" imgH="279360" progId="Equation.3">
                      <p:embed/>
                    </p:oleObj>
                  </mc:Choice>
                  <mc:Fallback>
                    <p:oleObj name="Equation" r:id="rId3" imgW="876240" imgH="27936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1197635" y="4344556"/>
                            <a:ext cx="1143000" cy="36512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77445205"/>
                  </p:ext>
                </p:extLst>
              </p:nvPr>
            </p:nvGraphicFramePr>
            <p:xfrm>
              <a:off x="4650675" y="4347660"/>
              <a:ext cx="1143000" cy="3651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0430" name="Equation" r:id="rId5" imgW="876240" imgH="279360" progId="Equation.3">
                      <p:embed/>
                    </p:oleObj>
                  </mc:Choice>
                  <mc:Fallback>
                    <p:oleObj name="Equation" r:id="rId5" imgW="876240" imgH="27936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4650675" y="4347660"/>
                            <a:ext cx="1143000" cy="36512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" name="Object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40067640"/>
                  </p:ext>
                </p:extLst>
              </p:nvPr>
            </p:nvGraphicFramePr>
            <p:xfrm>
              <a:off x="2052330" y="5338759"/>
              <a:ext cx="665163" cy="4270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0431" name="Equation" r:id="rId6" imgW="419100" imgH="266700" progId="Equation.3">
                      <p:embed/>
                    </p:oleObj>
                  </mc:Choice>
                  <mc:Fallback>
                    <p:oleObj name="Equation" r:id="rId6" imgW="419100" imgH="2667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2052330" y="5338759"/>
                            <a:ext cx="665163" cy="42703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" name="TextBox 7"/>
              <p:cNvSpPr txBox="1"/>
              <p:nvPr/>
            </p:nvSpPr>
            <p:spPr>
              <a:xfrm>
                <a:off x="1740468" y="5139039"/>
                <a:ext cx="33422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c)</a:t>
                </a:r>
                <a:endParaRPr lang="en-US" sz="1400" baseline="30000" dirty="0">
                  <a:latin typeface="Arial"/>
                  <a:cs typeface="Arial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-53397" y="562838"/>
                <a:ext cx="3443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a)</a:t>
                </a:r>
                <a:endParaRPr lang="en-US" sz="1400" baseline="30000" dirty="0">
                  <a:latin typeface="Arial"/>
                  <a:cs typeface="Arial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419291" y="562838"/>
                <a:ext cx="3443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/>
                    <a:cs typeface="Arial"/>
                  </a:rPr>
                  <a:t>b</a:t>
                </a:r>
                <a:r>
                  <a:rPr lang="en-US" sz="1400" dirty="0" smtClean="0">
                    <a:latin typeface="Arial"/>
                    <a:cs typeface="Arial"/>
                  </a:rPr>
                  <a:t>)</a:t>
                </a:r>
                <a:endParaRPr lang="en-US" sz="1400" baseline="30000" dirty="0">
                  <a:latin typeface="Arial"/>
                  <a:cs typeface="Arial"/>
                </a:endParaRPr>
              </a:p>
            </p:txBody>
          </p:sp>
          <p:graphicFrame>
            <p:nvGraphicFramePr>
              <p:cNvPr id="11" name="Object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56514018"/>
                  </p:ext>
                </p:extLst>
              </p:nvPr>
            </p:nvGraphicFramePr>
            <p:xfrm>
              <a:off x="266970" y="763069"/>
              <a:ext cx="665163" cy="4270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0432" name="Equation" r:id="rId8" imgW="419100" imgH="266700" progId="Equation.3">
                      <p:embed/>
                    </p:oleObj>
                  </mc:Choice>
                  <mc:Fallback>
                    <p:oleObj name="Equation" r:id="rId8" imgW="419100" imgH="2667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266970" y="763069"/>
                            <a:ext cx="665163" cy="42703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" name="Object 1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6967059"/>
                  </p:ext>
                </p:extLst>
              </p:nvPr>
            </p:nvGraphicFramePr>
            <p:xfrm>
              <a:off x="3665610" y="774804"/>
              <a:ext cx="665163" cy="4270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0433" name="Equation" r:id="rId10" imgW="419100" imgH="266700" progId="Equation.3">
                      <p:embed/>
                    </p:oleObj>
                  </mc:Choice>
                  <mc:Fallback>
                    <p:oleObj name="Equation" r:id="rId10" imgW="419100" imgH="2667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3665610" y="774804"/>
                            <a:ext cx="665163" cy="42703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" name="Object 1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18002235"/>
                  </p:ext>
                </p:extLst>
              </p:nvPr>
            </p:nvGraphicFramePr>
            <p:xfrm>
              <a:off x="2998670" y="8926413"/>
              <a:ext cx="1143000" cy="3651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70434" name="Equation" r:id="rId12" imgW="876240" imgH="279360" progId="Equation.3">
                      <p:embed/>
                    </p:oleObj>
                  </mc:Choice>
                  <mc:Fallback>
                    <p:oleObj name="Equation" r:id="rId12" imgW="876240" imgH="27936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2998670" y="8926413"/>
                            <a:ext cx="1143000" cy="36512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9" name="Graphique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27996103"/>
                </p:ext>
              </p:extLst>
            </p:nvPr>
          </p:nvGraphicFramePr>
          <p:xfrm>
            <a:off x="150016" y="1182448"/>
            <a:ext cx="3000535" cy="316759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3"/>
            </a:graphicData>
          </a:graphic>
        </p:graphicFrame>
        <p:graphicFrame>
          <p:nvGraphicFramePr>
            <p:cNvPr id="20" name="Graphique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83917763"/>
                </p:ext>
              </p:extLst>
            </p:nvPr>
          </p:nvGraphicFramePr>
          <p:xfrm>
            <a:off x="3561715" y="1185227"/>
            <a:ext cx="3001645" cy="31530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4"/>
            </a:graphicData>
          </a:graphic>
        </p:graphicFrame>
        <p:graphicFrame>
          <p:nvGraphicFramePr>
            <p:cNvPr id="24" name="Graphique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53053422"/>
                </p:ext>
              </p:extLst>
            </p:nvPr>
          </p:nvGraphicFramePr>
          <p:xfrm>
            <a:off x="1910080" y="5720080"/>
            <a:ext cx="3251200" cy="319024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5"/>
            </a:graphicData>
          </a:graphic>
        </p:graphicFrame>
      </p:grpSp>
      <p:sp>
        <p:nvSpPr>
          <p:cNvPr id="16" name="TextBox 15"/>
          <p:cNvSpPr txBox="1"/>
          <p:nvPr/>
        </p:nvSpPr>
        <p:spPr>
          <a:xfrm>
            <a:off x="211649" y="5221266"/>
            <a:ext cx="144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NBu</a:t>
            </a:r>
            <a:r>
              <a:rPr lang="en-US" baseline="-25000" dirty="0" smtClean="0"/>
              <a:t>4</a:t>
            </a:r>
            <a:r>
              <a:rPr lang="en-US" dirty="0" smtClean="0"/>
              <a:t>PF</a:t>
            </a:r>
            <a:r>
              <a:rPr lang="en-US" baseline="-25000" dirty="0" smtClean="0"/>
              <a:t>6 </a:t>
            </a:r>
            <a:r>
              <a:rPr lang="en-US" dirty="0" smtClean="0"/>
              <a:t> </a:t>
            </a:r>
            <a:r>
              <a:rPr lang="en-US" dirty="0" err="1" smtClean="0"/>
              <a:t>cond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483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/>
          <p:cNvGrpSpPr/>
          <p:nvPr/>
        </p:nvGrpSpPr>
        <p:grpSpPr>
          <a:xfrm>
            <a:off x="-62726" y="276323"/>
            <a:ext cx="6929474" cy="9172477"/>
            <a:chOff x="-62726" y="276323"/>
            <a:chExt cx="6929474" cy="9172477"/>
          </a:xfrm>
        </p:grpSpPr>
        <p:graphicFrame>
          <p:nvGraphicFramePr>
            <p:cNvPr id="72" name="Graphique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52449052"/>
                </p:ext>
              </p:extLst>
            </p:nvPr>
          </p:nvGraphicFramePr>
          <p:xfrm>
            <a:off x="2110625" y="5291829"/>
            <a:ext cx="3289352" cy="38571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73" name="Graphique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83224878"/>
                </p:ext>
              </p:extLst>
            </p:nvPr>
          </p:nvGraphicFramePr>
          <p:xfrm>
            <a:off x="3535798" y="893730"/>
            <a:ext cx="3330950" cy="391702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74" name="Graphique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58743896"/>
                </p:ext>
              </p:extLst>
            </p:nvPr>
          </p:nvGraphicFramePr>
          <p:xfrm>
            <a:off x="246688" y="464602"/>
            <a:ext cx="3333541" cy="40463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75" name="Object 7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01727801"/>
                </p:ext>
              </p:extLst>
            </p:nvPr>
          </p:nvGraphicFramePr>
          <p:xfrm>
            <a:off x="180975" y="495300"/>
            <a:ext cx="1600200" cy="4175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713" name="Equation" r:id="rId6" imgW="1206500" imgH="317500" progId="Equation.3">
                    <p:embed/>
                  </p:oleObj>
                </mc:Choice>
                <mc:Fallback>
                  <p:oleObj name="Equation" r:id="rId6" imgW="1206500" imgH="3175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80975" y="495300"/>
                          <a:ext cx="1600200" cy="4175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6" name="TextBox 75"/>
            <p:cNvSpPr txBox="1"/>
            <p:nvPr/>
          </p:nvSpPr>
          <p:spPr>
            <a:xfrm>
              <a:off x="-62726" y="276323"/>
              <a:ext cx="3671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Arial"/>
                  <a:cs typeface="Arial"/>
                </a:rPr>
                <a:t>a</a:t>
              </a:r>
              <a:r>
                <a:rPr lang="en-US" sz="1600" dirty="0" smtClean="0">
                  <a:latin typeface="Arial"/>
                  <a:cs typeface="Arial"/>
                </a:rPr>
                <a:t>)</a:t>
              </a:r>
              <a:endParaRPr lang="en-US" sz="1600" baseline="30000" dirty="0">
                <a:latin typeface="Arial"/>
                <a:cs typeface="Arial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729077" y="527839"/>
              <a:ext cx="9503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/kJ</a:t>
              </a:r>
              <a:r>
                <a:rPr lang="en-US" sz="1600" dirty="0" smtClean="0">
                  <a:latin typeface="Arial"/>
                  <a:cs typeface="Arial"/>
                  <a:sym typeface="Symbol" panose="05050102010706020507" pitchFamily="18" charset="2"/>
                </a:rPr>
                <a:t></a:t>
              </a:r>
              <a:r>
                <a:rPr lang="en-US" sz="1600" dirty="0" smtClean="0">
                  <a:latin typeface="Arial"/>
                  <a:cs typeface="Arial"/>
                </a:rPr>
                <a:t>mol</a:t>
              </a:r>
              <a:r>
                <a:rPr lang="en-US" sz="1600" baseline="30000" dirty="0" smtClean="0">
                  <a:latin typeface="Arial"/>
                  <a:cs typeface="Arial"/>
                </a:rPr>
                <a:t>-1</a:t>
              </a:r>
              <a:endParaRPr lang="en-US" sz="1600" baseline="30000" dirty="0">
                <a:latin typeface="Arial"/>
                <a:cs typeface="Arial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426224" y="276324"/>
              <a:ext cx="3671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b)</a:t>
              </a:r>
              <a:endParaRPr lang="en-US" sz="1600" baseline="30000" dirty="0">
                <a:latin typeface="Arial"/>
                <a:cs typeface="Arial"/>
              </a:endParaRPr>
            </a:p>
          </p:txBody>
        </p:sp>
        <p:graphicFrame>
          <p:nvGraphicFramePr>
            <p:cNvPr id="79" name="Object 7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19420416"/>
                </p:ext>
              </p:extLst>
            </p:nvPr>
          </p:nvGraphicFramePr>
          <p:xfrm>
            <a:off x="3482975" y="581025"/>
            <a:ext cx="1604963" cy="41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714" name="Equation" r:id="rId8" imgW="1206500" imgH="317500" progId="Equation.3">
                    <p:embed/>
                  </p:oleObj>
                </mc:Choice>
                <mc:Fallback>
                  <p:oleObj name="Equation" r:id="rId8" imgW="1206500" imgH="3175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482975" y="581025"/>
                          <a:ext cx="1604963" cy="419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0" name="TextBox 79"/>
            <p:cNvSpPr txBox="1"/>
            <p:nvPr/>
          </p:nvSpPr>
          <p:spPr>
            <a:xfrm>
              <a:off x="5036351" y="625668"/>
              <a:ext cx="9504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/kJ</a:t>
              </a:r>
              <a:r>
                <a:rPr lang="en-US" sz="1600" dirty="0" smtClean="0">
                  <a:latin typeface="Arial"/>
                  <a:cs typeface="Arial"/>
                  <a:sym typeface="Symbol" panose="05050102010706020507" pitchFamily="18" charset="2"/>
                </a:rPr>
                <a:t></a:t>
              </a:r>
              <a:r>
                <a:rPr lang="en-US" sz="1600" dirty="0" smtClean="0">
                  <a:latin typeface="Arial"/>
                  <a:cs typeface="Arial"/>
                </a:rPr>
                <a:t>mol</a:t>
              </a:r>
              <a:r>
                <a:rPr lang="en-US" sz="1600" baseline="30000" dirty="0" smtClean="0">
                  <a:latin typeface="Arial"/>
                  <a:cs typeface="Arial"/>
                </a:rPr>
                <a:t>-1</a:t>
              </a:r>
              <a:endParaRPr lang="en-US" sz="1600" baseline="30000" dirty="0">
                <a:latin typeface="Arial"/>
                <a:cs typeface="Arial"/>
              </a:endParaRPr>
            </a:p>
          </p:txBody>
        </p:sp>
        <p:graphicFrame>
          <p:nvGraphicFramePr>
            <p:cNvPr id="81" name="Object 8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49714433"/>
                </p:ext>
              </p:extLst>
            </p:nvPr>
          </p:nvGraphicFramePr>
          <p:xfrm>
            <a:off x="1561680" y="4257674"/>
            <a:ext cx="742949" cy="379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715" name="Equation" r:id="rId10" imgW="609600" imgH="304800" progId="Equation.3">
                    <p:embed/>
                  </p:oleObj>
                </mc:Choice>
                <mc:Fallback>
                  <p:oleObj name="Equation" r:id="rId10" imgW="6096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1561680" y="4257674"/>
                          <a:ext cx="742949" cy="3794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" name="Object 8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42121433"/>
                </p:ext>
              </p:extLst>
            </p:nvPr>
          </p:nvGraphicFramePr>
          <p:xfrm>
            <a:off x="4919682" y="4251130"/>
            <a:ext cx="758825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716" name="Equation" r:id="rId12" imgW="622300" imgH="304800" progId="Equation.3">
                    <p:embed/>
                  </p:oleObj>
                </mc:Choice>
                <mc:Fallback>
                  <p:oleObj name="Equation" r:id="rId12" imgW="6223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4919682" y="4251130"/>
                          <a:ext cx="758825" cy="381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3" name="TextBox 82"/>
            <p:cNvSpPr txBox="1"/>
            <p:nvPr/>
          </p:nvSpPr>
          <p:spPr>
            <a:xfrm>
              <a:off x="1898612" y="5165535"/>
              <a:ext cx="3555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Arial"/>
                  <a:cs typeface="Arial"/>
                </a:rPr>
                <a:t>c</a:t>
              </a:r>
              <a:r>
                <a:rPr lang="en-US" sz="1600" dirty="0" smtClean="0">
                  <a:latin typeface="Arial"/>
                  <a:cs typeface="Arial"/>
                </a:rPr>
                <a:t>)</a:t>
              </a:r>
              <a:endParaRPr lang="en-US" sz="1600" baseline="30000" dirty="0">
                <a:latin typeface="Arial"/>
                <a:cs typeface="Arial"/>
              </a:endParaRPr>
            </a:p>
          </p:txBody>
        </p:sp>
        <p:graphicFrame>
          <p:nvGraphicFramePr>
            <p:cNvPr id="84" name="Object 8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70469366"/>
                </p:ext>
              </p:extLst>
            </p:nvPr>
          </p:nvGraphicFramePr>
          <p:xfrm>
            <a:off x="2101850" y="5380038"/>
            <a:ext cx="1603375" cy="41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717" name="Equation" r:id="rId14" imgW="1206500" imgH="317500" progId="Equation.3">
                    <p:embed/>
                  </p:oleObj>
                </mc:Choice>
                <mc:Fallback>
                  <p:oleObj name="Equation" r:id="rId14" imgW="1206500" imgH="3175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2101850" y="5380038"/>
                          <a:ext cx="1603375" cy="419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5" name="TextBox 84"/>
            <p:cNvSpPr txBox="1"/>
            <p:nvPr/>
          </p:nvSpPr>
          <p:spPr>
            <a:xfrm>
              <a:off x="3651779" y="5401977"/>
              <a:ext cx="9504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/kJ</a:t>
              </a:r>
              <a:r>
                <a:rPr lang="en-US" sz="1600" dirty="0" smtClean="0">
                  <a:latin typeface="Arial"/>
                  <a:cs typeface="Arial"/>
                  <a:sym typeface="Symbol" panose="05050102010706020507" pitchFamily="18" charset="2"/>
                </a:rPr>
                <a:t></a:t>
              </a:r>
              <a:r>
                <a:rPr lang="en-US" sz="1600" dirty="0" smtClean="0">
                  <a:latin typeface="Arial"/>
                  <a:cs typeface="Arial"/>
                </a:rPr>
                <a:t>mol</a:t>
              </a:r>
              <a:r>
                <a:rPr lang="en-US" sz="1600" baseline="30000" dirty="0" smtClean="0">
                  <a:latin typeface="Arial"/>
                  <a:cs typeface="Arial"/>
                </a:rPr>
                <a:t>-1</a:t>
              </a:r>
              <a:endParaRPr lang="en-US" sz="1600" baseline="30000" dirty="0">
                <a:latin typeface="Arial"/>
                <a:cs typeface="Arial"/>
              </a:endParaRPr>
            </a:p>
          </p:txBody>
        </p:sp>
        <p:graphicFrame>
          <p:nvGraphicFramePr>
            <p:cNvPr id="86" name="Object 8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08191754"/>
                </p:ext>
              </p:extLst>
            </p:nvPr>
          </p:nvGraphicFramePr>
          <p:xfrm>
            <a:off x="3562350" y="9053513"/>
            <a:ext cx="663575" cy="3952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718" name="Equation" r:id="rId16" imgW="546100" imgH="317500" progId="Equation.3">
                    <p:embed/>
                  </p:oleObj>
                </mc:Choice>
                <mc:Fallback>
                  <p:oleObj name="Equation" r:id="rId16" imgW="546100" imgH="3175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3562350" y="9053513"/>
                          <a:ext cx="663575" cy="3952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7" name="TextBox 86"/>
            <p:cNvSpPr txBox="1"/>
            <p:nvPr/>
          </p:nvSpPr>
          <p:spPr>
            <a:xfrm>
              <a:off x="2033833" y="2184878"/>
              <a:ext cx="11671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latin typeface="Arial"/>
                  <a:cs typeface="Arial"/>
                </a:rPr>
                <a:t>R</a:t>
              </a:r>
              <a:r>
                <a:rPr lang="en-US" sz="1600" baseline="30000" dirty="0" smtClean="0">
                  <a:latin typeface="Arial"/>
                  <a:cs typeface="Arial"/>
                </a:rPr>
                <a:t>2</a:t>
              </a:r>
              <a:r>
                <a:rPr lang="en-US" sz="1600" dirty="0" smtClean="0">
                  <a:latin typeface="Arial"/>
                  <a:cs typeface="Arial"/>
                </a:rPr>
                <a:t> = 0.978</a:t>
              </a:r>
              <a:endParaRPr lang="en-US" sz="1600" baseline="30000" dirty="0">
                <a:latin typeface="Arial"/>
                <a:cs typeface="Arial"/>
              </a:endParaRPr>
            </a:p>
          </p:txBody>
        </p:sp>
        <p:graphicFrame>
          <p:nvGraphicFramePr>
            <p:cNvPr id="88" name="Object 8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25940345"/>
                </p:ext>
              </p:extLst>
            </p:nvPr>
          </p:nvGraphicFramePr>
          <p:xfrm>
            <a:off x="1270280" y="1444625"/>
            <a:ext cx="1309687" cy="430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719" name="Equation" r:id="rId18" imgW="762000" imgH="266700" progId="Equation.3">
                    <p:embed/>
                  </p:oleObj>
                </mc:Choice>
                <mc:Fallback>
                  <p:oleObj name="Equation" r:id="rId18" imgW="762000" imgH="2667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1270280" y="1444625"/>
                          <a:ext cx="1309687" cy="4302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9" name="Object 8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37102761"/>
                </p:ext>
              </p:extLst>
            </p:nvPr>
          </p:nvGraphicFramePr>
          <p:xfrm>
            <a:off x="1111725" y="2600922"/>
            <a:ext cx="741362" cy="450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720" name="Equation" r:id="rId20" imgW="419100" imgH="254000" progId="Equation.3">
                    <p:embed/>
                  </p:oleObj>
                </mc:Choice>
                <mc:Fallback>
                  <p:oleObj name="Equation" r:id="rId20" imgW="419100" imgH="2540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1111725" y="2600922"/>
                          <a:ext cx="741362" cy="4508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0" name="Rectangle 89"/>
            <p:cNvSpPr/>
            <p:nvPr/>
          </p:nvSpPr>
          <p:spPr>
            <a:xfrm>
              <a:off x="405102" y="4083933"/>
              <a:ext cx="3087537" cy="1861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77941" y="4002171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0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141454" y="4002171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799711" y="4002171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4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789484" y="4031742"/>
              <a:ext cx="5805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x10</a:t>
              </a:r>
              <a:r>
                <a:rPr lang="en-US" sz="1400" baseline="30000" dirty="0" smtClean="0">
                  <a:latin typeface="Arial"/>
                  <a:cs typeface="Arial"/>
                </a:rPr>
                <a:t>-3</a:t>
              </a:r>
              <a:endParaRPr lang="en-US" sz="1400" baseline="30000" dirty="0">
                <a:latin typeface="Arial"/>
                <a:cs typeface="Arial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445117" y="4004181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4834202" y="1587088"/>
              <a:ext cx="11671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latin typeface="Arial"/>
                  <a:cs typeface="Arial"/>
                </a:rPr>
                <a:t>R</a:t>
              </a:r>
              <a:r>
                <a:rPr lang="en-US" sz="1600" baseline="30000" dirty="0" smtClean="0">
                  <a:latin typeface="Arial"/>
                  <a:cs typeface="Arial"/>
                </a:rPr>
                <a:t>2</a:t>
              </a:r>
              <a:r>
                <a:rPr lang="en-US" sz="1600" dirty="0" smtClean="0">
                  <a:latin typeface="Arial"/>
                  <a:cs typeface="Arial"/>
                </a:rPr>
                <a:t> = 0.974</a:t>
              </a:r>
              <a:endParaRPr lang="en-US" sz="1600" baseline="30000" dirty="0">
                <a:latin typeface="Arial"/>
                <a:cs typeface="Arial"/>
              </a:endParaRPr>
            </a:p>
          </p:txBody>
        </p:sp>
        <p:cxnSp>
          <p:nvCxnSpPr>
            <p:cNvPr id="97" name="Straight Arrow Connector 96"/>
            <p:cNvCxnSpPr/>
            <p:nvPr/>
          </p:nvCxnSpPr>
          <p:spPr>
            <a:xfrm flipH="1" flipV="1">
              <a:off x="3953257" y="2462527"/>
              <a:ext cx="58837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98" name="Object 9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39475080"/>
                </p:ext>
              </p:extLst>
            </p:nvPr>
          </p:nvGraphicFramePr>
          <p:xfrm>
            <a:off x="4550375" y="2255563"/>
            <a:ext cx="1309687" cy="430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721" name="Equation" r:id="rId22" imgW="762000" imgH="266700" progId="Equation.3">
                    <p:embed/>
                  </p:oleObj>
                </mc:Choice>
                <mc:Fallback>
                  <p:oleObj name="Equation" r:id="rId22" imgW="762000" imgH="2667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3"/>
                        <a:stretch>
                          <a:fillRect/>
                        </a:stretch>
                      </p:blipFill>
                      <p:spPr>
                        <a:xfrm>
                          <a:off x="4550375" y="2255563"/>
                          <a:ext cx="1309687" cy="4302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99" name="Connecteur droit 9"/>
            <p:cNvCxnSpPr/>
            <p:nvPr/>
          </p:nvCxnSpPr>
          <p:spPr>
            <a:xfrm>
              <a:off x="4653612" y="3367686"/>
              <a:ext cx="830085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0" name="Arc 99"/>
            <p:cNvSpPr/>
            <p:nvPr/>
          </p:nvSpPr>
          <p:spPr>
            <a:xfrm rot="10249579">
              <a:off x="5136097" y="3169392"/>
              <a:ext cx="207347" cy="227485"/>
            </a:xfrm>
            <a:prstGeom prst="arc">
              <a:avLst>
                <a:gd name="adj1" fmla="val 19086686"/>
                <a:gd name="adj2" fmla="val 5124379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fr-CH" sz="1600"/>
            </a:p>
          </p:txBody>
        </p:sp>
        <p:graphicFrame>
          <p:nvGraphicFramePr>
            <p:cNvPr id="101" name="Object 10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89701174"/>
                </p:ext>
              </p:extLst>
            </p:nvPr>
          </p:nvGraphicFramePr>
          <p:xfrm>
            <a:off x="4238962" y="2929717"/>
            <a:ext cx="741362" cy="450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722" name="Equation" r:id="rId24" imgW="419100" imgH="254000" progId="Equation.3">
                    <p:embed/>
                  </p:oleObj>
                </mc:Choice>
                <mc:Fallback>
                  <p:oleObj name="Equation" r:id="rId24" imgW="419100" imgH="2540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4238962" y="2929717"/>
                          <a:ext cx="741362" cy="4508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" name="Rectangle 101"/>
            <p:cNvSpPr/>
            <p:nvPr/>
          </p:nvSpPr>
          <p:spPr>
            <a:xfrm>
              <a:off x="3668574" y="4068824"/>
              <a:ext cx="3189426" cy="2234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769767" y="4013453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0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4433280" y="4013453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5091537" y="4013453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4</a:t>
              </a: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6081310" y="4043024"/>
              <a:ext cx="5805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x10</a:t>
              </a:r>
              <a:r>
                <a:rPr lang="en-US" sz="1400" baseline="30000" dirty="0" smtClean="0">
                  <a:latin typeface="Arial"/>
                  <a:cs typeface="Arial"/>
                </a:rPr>
                <a:t>-3</a:t>
              </a:r>
              <a:endParaRPr lang="en-US" sz="1400" baseline="30000" dirty="0">
                <a:latin typeface="Arial"/>
                <a:cs typeface="Arial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736943" y="4015463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869569" y="8136715"/>
              <a:ext cx="11671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latin typeface="Arial"/>
                  <a:cs typeface="Arial"/>
                </a:rPr>
                <a:t>R</a:t>
              </a:r>
              <a:r>
                <a:rPr lang="en-US" sz="1600" baseline="30000" dirty="0" smtClean="0">
                  <a:latin typeface="Arial"/>
                  <a:cs typeface="Arial"/>
                </a:rPr>
                <a:t>2</a:t>
              </a:r>
              <a:r>
                <a:rPr lang="en-US" sz="1600" dirty="0" smtClean="0">
                  <a:latin typeface="Arial"/>
                  <a:cs typeface="Arial"/>
                </a:rPr>
                <a:t> = 0.996</a:t>
              </a:r>
              <a:endParaRPr lang="en-US" sz="1600" baseline="30000" dirty="0">
                <a:latin typeface="Arial"/>
                <a:cs typeface="Arial"/>
              </a:endParaRPr>
            </a:p>
          </p:txBody>
        </p:sp>
        <p:cxnSp>
          <p:nvCxnSpPr>
            <p:cNvPr id="109" name="Connecteur droit 9"/>
            <p:cNvCxnSpPr/>
            <p:nvPr/>
          </p:nvCxnSpPr>
          <p:spPr>
            <a:xfrm>
              <a:off x="3524361" y="7459555"/>
              <a:ext cx="830085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0" name="Arc 109"/>
            <p:cNvSpPr/>
            <p:nvPr/>
          </p:nvSpPr>
          <p:spPr>
            <a:xfrm rot="10249579">
              <a:off x="3995089" y="7249502"/>
              <a:ext cx="207347" cy="227485"/>
            </a:xfrm>
            <a:prstGeom prst="arc">
              <a:avLst>
                <a:gd name="adj1" fmla="val 19086686"/>
                <a:gd name="adj2" fmla="val 5124379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fr-CH" sz="1600"/>
            </a:p>
          </p:txBody>
        </p:sp>
        <p:graphicFrame>
          <p:nvGraphicFramePr>
            <p:cNvPr id="111" name="Object 1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92577410"/>
                </p:ext>
              </p:extLst>
            </p:nvPr>
          </p:nvGraphicFramePr>
          <p:xfrm>
            <a:off x="3156746" y="7009827"/>
            <a:ext cx="741362" cy="450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723" name="Equation" r:id="rId25" imgW="419100" imgH="254000" progId="Equation.3">
                    <p:embed/>
                  </p:oleObj>
                </mc:Choice>
                <mc:Fallback>
                  <p:oleObj name="Equation" r:id="rId25" imgW="419100" imgH="2540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3156746" y="7009827"/>
                          <a:ext cx="741362" cy="4508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12" name="Straight Arrow Connector 111"/>
            <p:cNvCxnSpPr/>
            <p:nvPr/>
          </p:nvCxnSpPr>
          <p:spPr>
            <a:xfrm flipH="1" flipV="1">
              <a:off x="2459501" y="6178088"/>
              <a:ext cx="58837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13" name="Object 1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66923147"/>
                </p:ext>
              </p:extLst>
            </p:nvPr>
          </p:nvGraphicFramePr>
          <p:xfrm>
            <a:off x="3068378" y="5959364"/>
            <a:ext cx="1309687" cy="430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724" name="Equation" r:id="rId26" imgW="762000" imgH="266700" progId="Equation.3">
                    <p:embed/>
                  </p:oleObj>
                </mc:Choice>
                <mc:Fallback>
                  <p:oleObj name="Equation" r:id="rId26" imgW="762000" imgH="2667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7"/>
                        <a:stretch>
                          <a:fillRect/>
                        </a:stretch>
                      </p:blipFill>
                      <p:spPr>
                        <a:xfrm>
                          <a:off x="3068378" y="5959364"/>
                          <a:ext cx="1309687" cy="4302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4" name="Rectangle 113"/>
            <p:cNvSpPr/>
            <p:nvPr/>
          </p:nvSpPr>
          <p:spPr>
            <a:xfrm>
              <a:off x="2210551" y="8890263"/>
              <a:ext cx="3280552" cy="1763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2287771" y="8810897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0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2951284" y="8810897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609541" y="8810897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4599314" y="8840468"/>
              <a:ext cx="5805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x10</a:t>
              </a:r>
              <a:r>
                <a:rPr lang="en-US" sz="1400" baseline="30000" dirty="0" smtClean="0">
                  <a:latin typeface="Arial"/>
                  <a:cs typeface="Arial"/>
                </a:rPr>
                <a:t>-3</a:t>
              </a:r>
              <a:endParaRPr lang="en-US" sz="1400" baseline="30000" dirty="0">
                <a:latin typeface="Arial"/>
                <a:cs typeface="Arial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4254947" y="8812907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3</a:t>
              </a: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0" y="4904107"/>
            <a:ext cx="12793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 smtClean="0"/>
              <a:t>non </a:t>
            </a:r>
            <a:r>
              <a:rPr lang="en-US" dirty="0" err="1" smtClean="0"/>
              <a:t>cond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755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61"/>
          <p:cNvGrpSpPr/>
          <p:nvPr/>
        </p:nvGrpSpPr>
        <p:grpSpPr>
          <a:xfrm>
            <a:off x="-62726" y="276323"/>
            <a:ext cx="6964749" cy="9529767"/>
            <a:chOff x="-62726" y="276323"/>
            <a:chExt cx="6964749" cy="9529767"/>
          </a:xfrm>
        </p:grpSpPr>
        <p:graphicFrame>
          <p:nvGraphicFramePr>
            <p:cNvPr id="61" name="Graphique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34496857"/>
                </p:ext>
              </p:extLst>
            </p:nvPr>
          </p:nvGraphicFramePr>
          <p:xfrm>
            <a:off x="2075779" y="5209537"/>
            <a:ext cx="3356531" cy="45965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60" name="Graphique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16769635"/>
                </p:ext>
              </p:extLst>
            </p:nvPr>
          </p:nvGraphicFramePr>
          <p:xfrm>
            <a:off x="3529754" y="411586"/>
            <a:ext cx="3372269" cy="459420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55" name="Graphique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85935564"/>
                </p:ext>
              </p:extLst>
            </p:nvPr>
          </p:nvGraphicFramePr>
          <p:xfrm>
            <a:off x="245262" y="846691"/>
            <a:ext cx="3352764" cy="34926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pSp>
          <p:nvGrpSpPr>
            <p:cNvPr id="4" name="Group 3"/>
            <p:cNvGrpSpPr/>
            <p:nvPr/>
          </p:nvGrpSpPr>
          <p:grpSpPr>
            <a:xfrm>
              <a:off x="-62726" y="276323"/>
              <a:ext cx="6920726" cy="9172477"/>
              <a:chOff x="-62726" y="276323"/>
              <a:chExt cx="6920726" cy="9172477"/>
            </a:xfrm>
          </p:grpSpPr>
          <p:graphicFrame>
            <p:nvGraphicFramePr>
              <p:cNvPr id="8" name="Objec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82394903"/>
                  </p:ext>
                </p:extLst>
              </p:nvPr>
            </p:nvGraphicFramePr>
            <p:xfrm>
              <a:off x="180975" y="495300"/>
              <a:ext cx="1600200" cy="4175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3039" name="Equation" r:id="rId6" imgW="1206500" imgH="317500" progId="Equation.3">
                      <p:embed/>
                    </p:oleObj>
                  </mc:Choice>
                  <mc:Fallback>
                    <p:oleObj name="Equation" r:id="rId6" imgW="1206500" imgH="3175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180975" y="495300"/>
                            <a:ext cx="1600200" cy="41751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" name="TextBox 8"/>
              <p:cNvSpPr txBox="1"/>
              <p:nvPr/>
            </p:nvSpPr>
            <p:spPr>
              <a:xfrm>
                <a:off x="-62726" y="276323"/>
                <a:ext cx="3671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Arial"/>
                    <a:cs typeface="Arial"/>
                  </a:rPr>
                  <a:t>a</a:t>
                </a:r>
                <a:r>
                  <a:rPr lang="en-US" sz="1600" dirty="0" smtClean="0">
                    <a:latin typeface="Arial"/>
                    <a:cs typeface="Arial"/>
                  </a:rPr>
                  <a:t>)</a:t>
                </a:r>
                <a:endParaRPr lang="en-US" sz="1600" baseline="30000" dirty="0">
                  <a:latin typeface="Arial"/>
                  <a:cs typeface="Arial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729077" y="527839"/>
                <a:ext cx="95039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rial"/>
                    <a:cs typeface="Arial"/>
                  </a:rPr>
                  <a:t>/kJ</a:t>
                </a:r>
                <a:r>
                  <a:rPr lang="en-US" sz="1600" dirty="0" smtClean="0">
                    <a:latin typeface="Arial"/>
                    <a:cs typeface="Arial"/>
                    <a:sym typeface="Symbol" panose="05050102010706020507" pitchFamily="18" charset="2"/>
                  </a:rPr>
                  <a:t></a:t>
                </a:r>
                <a:r>
                  <a:rPr lang="en-US" sz="1600" dirty="0" smtClean="0">
                    <a:latin typeface="Arial"/>
                    <a:cs typeface="Arial"/>
                  </a:rPr>
                  <a:t>mol</a:t>
                </a:r>
                <a:r>
                  <a:rPr lang="en-US" sz="1600" baseline="30000" dirty="0" smtClean="0">
                    <a:latin typeface="Arial"/>
                    <a:cs typeface="Arial"/>
                  </a:rPr>
                  <a:t>-1</a:t>
                </a:r>
                <a:endParaRPr lang="en-US" sz="1600" baseline="30000" dirty="0">
                  <a:latin typeface="Arial"/>
                  <a:cs typeface="Arial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426224" y="276324"/>
                <a:ext cx="3671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rial"/>
                    <a:cs typeface="Arial"/>
                  </a:rPr>
                  <a:t>b)</a:t>
                </a:r>
                <a:endParaRPr lang="en-US" sz="1600" baseline="30000" dirty="0">
                  <a:latin typeface="Arial"/>
                  <a:cs typeface="Arial"/>
                </a:endParaRPr>
              </a:p>
            </p:txBody>
          </p:sp>
          <p:graphicFrame>
            <p:nvGraphicFramePr>
              <p:cNvPr id="12" name="Object 1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30238853"/>
                  </p:ext>
                </p:extLst>
              </p:nvPr>
            </p:nvGraphicFramePr>
            <p:xfrm>
              <a:off x="3482975" y="581025"/>
              <a:ext cx="1604963" cy="419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3040" name="Equation" r:id="rId8" imgW="1206500" imgH="317500" progId="Equation.3">
                      <p:embed/>
                    </p:oleObj>
                  </mc:Choice>
                  <mc:Fallback>
                    <p:oleObj name="Equation" r:id="rId8" imgW="1206500" imgH="3175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3482975" y="581025"/>
                            <a:ext cx="1604963" cy="4191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3" name="TextBox 12"/>
              <p:cNvSpPr txBox="1"/>
              <p:nvPr/>
            </p:nvSpPr>
            <p:spPr>
              <a:xfrm>
                <a:off x="5036351" y="625668"/>
                <a:ext cx="9504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rial"/>
                    <a:cs typeface="Arial"/>
                  </a:rPr>
                  <a:t>/kJ</a:t>
                </a:r>
                <a:r>
                  <a:rPr lang="en-US" sz="1600" dirty="0" smtClean="0">
                    <a:latin typeface="Arial"/>
                    <a:cs typeface="Arial"/>
                    <a:sym typeface="Symbol" panose="05050102010706020507" pitchFamily="18" charset="2"/>
                  </a:rPr>
                  <a:t></a:t>
                </a:r>
                <a:r>
                  <a:rPr lang="en-US" sz="1600" dirty="0" smtClean="0">
                    <a:latin typeface="Arial"/>
                    <a:cs typeface="Arial"/>
                  </a:rPr>
                  <a:t>mol</a:t>
                </a:r>
                <a:r>
                  <a:rPr lang="en-US" sz="1600" baseline="30000" dirty="0" smtClean="0">
                    <a:latin typeface="Arial"/>
                    <a:cs typeface="Arial"/>
                  </a:rPr>
                  <a:t>-1</a:t>
                </a:r>
                <a:endParaRPr lang="en-US" sz="1600" baseline="30000" dirty="0">
                  <a:latin typeface="Arial"/>
                  <a:cs typeface="Arial"/>
                </a:endParaRPr>
              </a:p>
            </p:txBody>
          </p:sp>
          <p:graphicFrame>
            <p:nvGraphicFramePr>
              <p:cNvPr id="14" name="Object 1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20985463"/>
                  </p:ext>
                </p:extLst>
              </p:nvPr>
            </p:nvGraphicFramePr>
            <p:xfrm>
              <a:off x="1561680" y="4257674"/>
              <a:ext cx="742949" cy="3794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3041" name="Equation" r:id="rId10" imgW="609600" imgH="304800" progId="Equation.3">
                      <p:embed/>
                    </p:oleObj>
                  </mc:Choice>
                  <mc:Fallback>
                    <p:oleObj name="Equation" r:id="rId10" imgW="609600" imgH="3048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1561680" y="4257674"/>
                            <a:ext cx="742949" cy="37941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" name="Object 1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60113452"/>
                  </p:ext>
                </p:extLst>
              </p:nvPr>
            </p:nvGraphicFramePr>
            <p:xfrm>
              <a:off x="4919682" y="4251130"/>
              <a:ext cx="758825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3042" name="Equation" r:id="rId12" imgW="622300" imgH="304800" progId="Equation.3">
                      <p:embed/>
                    </p:oleObj>
                  </mc:Choice>
                  <mc:Fallback>
                    <p:oleObj name="Equation" r:id="rId12" imgW="622300" imgH="3048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4919682" y="4251130"/>
                            <a:ext cx="758825" cy="3810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" name="TextBox 15"/>
              <p:cNvSpPr txBox="1"/>
              <p:nvPr/>
            </p:nvSpPr>
            <p:spPr>
              <a:xfrm>
                <a:off x="1898612" y="5165535"/>
                <a:ext cx="35558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Arial"/>
                    <a:cs typeface="Arial"/>
                  </a:rPr>
                  <a:t>c</a:t>
                </a:r>
                <a:r>
                  <a:rPr lang="en-US" sz="1600" dirty="0" smtClean="0">
                    <a:latin typeface="Arial"/>
                    <a:cs typeface="Arial"/>
                  </a:rPr>
                  <a:t>)</a:t>
                </a:r>
                <a:endParaRPr lang="en-US" sz="1600" baseline="30000" dirty="0">
                  <a:latin typeface="Arial"/>
                  <a:cs typeface="Arial"/>
                </a:endParaRPr>
              </a:p>
            </p:txBody>
          </p:sp>
          <p:graphicFrame>
            <p:nvGraphicFramePr>
              <p:cNvPr id="17" name="Object 1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4401624"/>
                  </p:ext>
                </p:extLst>
              </p:nvPr>
            </p:nvGraphicFramePr>
            <p:xfrm>
              <a:off x="2101850" y="5380038"/>
              <a:ext cx="1603375" cy="419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3043" name="Equation" r:id="rId14" imgW="1206500" imgH="317500" progId="Equation.3">
                      <p:embed/>
                    </p:oleObj>
                  </mc:Choice>
                  <mc:Fallback>
                    <p:oleObj name="Equation" r:id="rId14" imgW="1206500" imgH="3175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5"/>
                          <a:stretch>
                            <a:fillRect/>
                          </a:stretch>
                        </p:blipFill>
                        <p:spPr>
                          <a:xfrm>
                            <a:off x="2101850" y="5380038"/>
                            <a:ext cx="1603375" cy="4191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8" name="TextBox 17"/>
              <p:cNvSpPr txBox="1"/>
              <p:nvPr/>
            </p:nvSpPr>
            <p:spPr>
              <a:xfrm>
                <a:off x="3651779" y="5401977"/>
                <a:ext cx="9504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rial"/>
                    <a:cs typeface="Arial"/>
                  </a:rPr>
                  <a:t>/kJ</a:t>
                </a:r>
                <a:r>
                  <a:rPr lang="en-US" sz="1600" dirty="0" smtClean="0">
                    <a:latin typeface="Arial"/>
                    <a:cs typeface="Arial"/>
                    <a:sym typeface="Symbol" panose="05050102010706020507" pitchFamily="18" charset="2"/>
                  </a:rPr>
                  <a:t></a:t>
                </a:r>
                <a:r>
                  <a:rPr lang="en-US" sz="1600" dirty="0" smtClean="0">
                    <a:latin typeface="Arial"/>
                    <a:cs typeface="Arial"/>
                  </a:rPr>
                  <a:t>mol</a:t>
                </a:r>
                <a:r>
                  <a:rPr lang="en-US" sz="1600" baseline="30000" dirty="0" smtClean="0">
                    <a:latin typeface="Arial"/>
                    <a:cs typeface="Arial"/>
                  </a:rPr>
                  <a:t>-1</a:t>
                </a:r>
                <a:endParaRPr lang="en-US" sz="1600" baseline="30000" dirty="0">
                  <a:latin typeface="Arial"/>
                  <a:cs typeface="Arial"/>
                </a:endParaRPr>
              </a:p>
            </p:txBody>
          </p:sp>
          <p:graphicFrame>
            <p:nvGraphicFramePr>
              <p:cNvPr id="19" name="Object 1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60577434"/>
                  </p:ext>
                </p:extLst>
              </p:nvPr>
            </p:nvGraphicFramePr>
            <p:xfrm>
              <a:off x="3562350" y="9053513"/>
              <a:ext cx="663575" cy="3952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3044" name="Equation" r:id="rId16" imgW="546100" imgH="317500" progId="Equation.3">
                      <p:embed/>
                    </p:oleObj>
                  </mc:Choice>
                  <mc:Fallback>
                    <p:oleObj name="Equation" r:id="rId16" imgW="546100" imgH="3175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7"/>
                          <a:stretch>
                            <a:fillRect/>
                          </a:stretch>
                        </p:blipFill>
                        <p:spPr>
                          <a:xfrm>
                            <a:off x="3562350" y="9053513"/>
                            <a:ext cx="663575" cy="39528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0" name="TextBox 19"/>
              <p:cNvSpPr txBox="1"/>
              <p:nvPr/>
            </p:nvSpPr>
            <p:spPr>
              <a:xfrm>
                <a:off x="2033833" y="2184878"/>
                <a:ext cx="11671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 smtClean="0">
                    <a:latin typeface="Arial"/>
                    <a:cs typeface="Arial"/>
                  </a:rPr>
                  <a:t>R</a:t>
                </a:r>
                <a:r>
                  <a:rPr lang="en-US" sz="1600" baseline="30000" dirty="0" smtClean="0">
                    <a:latin typeface="Arial"/>
                    <a:cs typeface="Arial"/>
                  </a:rPr>
                  <a:t>2</a:t>
                </a:r>
                <a:r>
                  <a:rPr lang="en-US" sz="1600" dirty="0" smtClean="0">
                    <a:latin typeface="Arial"/>
                    <a:cs typeface="Arial"/>
                  </a:rPr>
                  <a:t> = 0.996</a:t>
                </a:r>
                <a:endParaRPr lang="en-US" sz="1600" baseline="30000" dirty="0">
                  <a:latin typeface="Arial"/>
                  <a:cs typeface="Arial"/>
                </a:endParaRPr>
              </a:p>
            </p:txBody>
          </p:sp>
          <p:graphicFrame>
            <p:nvGraphicFramePr>
              <p:cNvPr id="21" name="Object 2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92926056"/>
                  </p:ext>
                </p:extLst>
              </p:nvPr>
            </p:nvGraphicFramePr>
            <p:xfrm>
              <a:off x="1270280" y="1738615"/>
              <a:ext cx="1309687" cy="4302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3045" name="Equation" r:id="rId18" imgW="762000" imgH="266700" progId="Equation.3">
                      <p:embed/>
                    </p:oleObj>
                  </mc:Choice>
                  <mc:Fallback>
                    <p:oleObj name="Equation" r:id="rId18" imgW="762000" imgH="2667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9"/>
                          <a:stretch>
                            <a:fillRect/>
                          </a:stretch>
                        </p:blipFill>
                        <p:spPr>
                          <a:xfrm>
                            <a:off x="1270280" y="1738615"/>
                            <a:ext cx="1309687" cy="43021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" name="Object 2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05981443"/>
                  </p:ext>
                </p:extLst>
              </p:nvPr>
            </p:nvGraphicFramePr>
            <p:xfrm>
              <a:off x="1135241" y="2671482"/>
              <a:ext cx="741362" cy="450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3046" name="Equation" r:id="rId20" imgW="419100" imgH="254000" progId="Equation.3">
                      <p:embed/>
                    </p:oleObj>
                  </mc:Choice>
                  <mc:Fallback>
                    <p:oleObj name="Equation" r:id="rId20" imgW="419100" imgH="2540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21"/>
                          <a:stretch>
                            <a:fillRect/>
                          </a:stretch>
                        </p:blipFill>
                        <p:spPr>
                          <a:xfrm>
                            <a:off x="1135241" y="2671482"/>
                            <a:ext cx="741362" cy="4508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3" name="Rectangle 22"/>
              <p:cNvSpPr/>
              <p:nvPr/>
            </p:nvSpPr>
            <p:spPr>
              <a:xfrm>
                <a:off x="405102" y="4083933"/>
                <a:ext cx="3087537" cy="1861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77941" y="4002171"/>
                <a:ext cx="284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0</a:t>
                </a:r>
                <a:endParaRPr lang="en-US" sz="1400" dirty="0">
                  <a:latin typeface="Arial"/>
                  <a:cs typeface="Arial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141454" y="4002171"/>
                <a:ext cx="284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/>
                    <a:cs typeface="Arial"/>
                  </a:rPr>
                  <a:t>2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799711" y="4002171"/>
                <a:ext cx="284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/>
                    <a:cs typeface="Arial"/>
                  </a:rPr>
                  <a:t>4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789484" y="4031742"/>
                <a:ext cx="5805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x10</a:t>
                </a:r>
                <a:r>
                  <a:rPr lang="en-US" sz="1400" baseline="30000" dirty="0" smtClean="0">
                    <a:latin typeface="Arial"/>
                    <a:cs typeface="Arial"/>
                  </a:rPr>
                  <a:t>-3</a:t>
                </a:r>
                <a:endParaRPr lang="en-US" sz="1400" baseline="30000" dirty="0">
                  <a:latin typeface="Arial"/>
                  <a:cs typeface="Arial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445117" y="4004181"/>
                <a:ext cx="284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/>
                    <a:cs typeface="Arial"/>
                  </a:rPr>
                  <a:t>6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4775411" y="1422453"/>
                <a:ext cx="11671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 smtClean="0">
                    <a:latin typeface="Arial"/>
                    <a:cs typeface="Arial"/>
                  </a:rPr>
                  <a:t>R</a:t>
                </a:r>
                <a:r>
                  <a:rPr lang="en-US" sz="1600" baseline="30000" dirty="0" smtClean="0">
                    <a:latin typeface="Arial"/>
                    <a:cs typeface="Arial"/>
                  </a:rPr>
                  <a:t>2</a:t>
                </a:r>
                <a:r>
                  <a:rPr lang="en-US" sz="1600" dirty="0" smtClean="0">
                    <a:latin typeface="Arial"/>
                    <a:cs typeface="Arial"/>
                  </a:rPr>
                  <a:t> = 0.981</a:t>
                </a:r>
                <a:endParaRPr lang="en-US" sz="1600" baseline="30000" dirty="0">
                  <a:latin typeface="Arial"/>
                  <a:cs typeface="Arial"/>
                </a:endParaRPr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 flipH="1" flipV="1">
                <a:off x="3941499" y="2203816"/>
                <a:ext cx="588370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31" name="Object 3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88066215"/>
                  </p:ext>
                </p:extLst>
              </p:nvPr>
            </p:nvGraphicFramePr>
            <p:xfrm>
              <a:off x="4538616" y="2008611"/>
              <a:ext cx="1309687" cy="4302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3047" name="Equation" r:id="rId22" imgW="762000" imgH="266700" progId="Equation.3">
                      <p:embed/>
                    </p:oleObj>
                  </mc:Choice>
                  <mc:Fallback>
                    <p:oleObj name="Equation" r:id="rId22" imgW="762000" imgH="2667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23"/>
                          <a:stretch>
                            <a:fillRect/>
                          </a:stretch>
                        </p:blipFill>
                        <p:spPr>
                          <a:xfrm>
                            <a:off x="4538616" y="2008611"/>
                            <a:ext cx="1309687" cy="43021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32" name="Connecteur droit 9"/>
              <p:cNvCxnSpPr/>
              <p:nvPr/>
            </p:nvCxnSpPr>
            <p:spPr>
              <a:xfrm>
                <a:off x="4653612" y="3367686"/>
                <a:ext cx="83008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3" name="Arc 32"/>
              <p:cNvSpPr/>
              <p:nvPr/>
            </p:nvSpPr>
            <p:spPr>
              <a:xfrm rot="10249579">
                <a:off x="5136097" y="3169392"/>
                <a:ext cx="207347" cy="227485"/>
              </a:xfrm>
              <a:prstGeom prst="arc">
                <a:avLst>
                  <a:gd name="adj1" fmla="val 19086686"/>
                  <a:gd name="adj2" fmla="val 5124379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>
                <a:no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fr-CH" sz="1600"/>
              </a:p>
            </p:txBody>
          </p:sp>
          <p:graphicFrame>
            <p:nvGraphicFramePr>
              <p:cNvPr id="34" name="Object 3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94919228"/>
                  </p:ext>
                </p:extLst>
              </p:nvPr>
            </p:nvGraphicFramePr>
            <p:xfrm>
              <a:off x="4238962" y="2929717"/>
              <a:ext cx="741362" cy="450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3048" name="Equation" r:id="rId24" imgW="419100" imgH="254000" progId="Equation.3">
                      <p:embed/>
                    </p:oleObj>
                  </mc:Choice>
                  <mc:Fallback>
                    <p:oleObj name="Equation" r:id="rId24" imgW="419100" imgH="2540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21"/>
                          <a:stretch>
                            <a:fillRect/>
                          </a:stretch>
                        </p:blipFill>
                        <p:spPr>
                          <a:xfrm>
                            <a:off x="4238962" y="2929717"/>
                            <a:ext cx="741362" cy="4508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5" name="Rectangle 34"/>
              <p:cNvSpPr/>
              <p:nvPr/>
            </p:nvSpPr>
            <p:spPr>
              <a:xfrm>
                <a:off x="3668574" y="4068824"/>
                <a:ext cx="3189426" cy="22343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769767" y="4013453"/>
                <a:ext cx="284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0</a:t>
                </a:r>
                <a:endParaRPr lang="en-US" sz="1400" dirty="0">
                  <a:latin typeface="Arial"/>
                  <a:cs typeface="Arial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433280" y="4013453"/>
                <a:ext cx="284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/>
                    <a:cs typeface="Arial"/>
                  </a:rPr>
                  <a:t>2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091537" y="4013453"/>
                <a:ext cx="284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/>
                    <a:cs typeface="Arial"/>
                  </a:rPr>
                  <a:t>4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6081310" y="4043024"/>
                <a:ext cx="5805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x10</a:t>
                </a:r>
                <a:r>
                  <a:rPr lang="en-US" sz="1400" baseline="30000" dirty="0" smtClean="0">
                    <a:latin typeface="Arial"/>
                    <a:cs typeface="Arial"/>
                  </a:rPr>
                  <a:t>-3</a:t>
                </a:r>
                <a:endParaRPr lang="en-US" sz="1400" baseline="30000" dirty="0">
                  <a:latin typeface="Arial"/>
                  <a:cs typeface="Arial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736943" y="4015463"/>
                <a:ext cx="284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/>
                    <a:cs typeface="Arial"/>
                  </a:rPr>
                  <a:t>6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3610887" y="5961188"/>
                <a:ext cx="11671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 smtClean="0">
                    <a:latin typeface="Arial"/>
                    <a:cs typeface="Arial"/>
                  </a:rPr>
                  <a:t>R</a:t>
                </a:r>
                <a:r>
                  <a:rPr lang="en-US" sz="1600" baseline="30000" dirty="0" smtClean="0">
                    <a:latin typeface="Arial"/>
                    <a:cs typeface="Arial"/>
                  </a:rPr>
                  <a:t>2</a:t>
                </a:r>
                <a:r>
                  <a:rPr lang="en-US" sz="1600" dirty="0" smtClean="0">
                    <a:latin typeface="Arial"/>
                    <a:cs typeface="Arial"/>
                  </a:rPr>
                  <a:t> = 0.963</a:t>
                </a:r>
                <a:endParaRPr lang="en-US" sz="1600" baseline="30000" dirty="0">
                  <a:latin typeface="Arial"/>
                  <a:cs typeface="Arial"/>
                </a:endParaRPr>
              </a:p>
            </p:txBody>
          </p:sp>
          <p:cxnSp>
            <p:nvCxnSpPr>
              <p:cNvPr id="42" name="Connecteur droit 9"/>
              <p:cNvCxnSpPr/>
              <p:nvPr/>
            </p:nvCxnSpPr>
            <p:spPr>
              <a:xfrm>
                <a:off x="3101064" y="7682988"/>
                <a:ext cx="83008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3" name="Arc 42"/>
              <p:cNvSpPr/>
              <p:nvPr/>
            </p:nvSpPr>
            <p:spPr>
              <a:xfrm rot="10249579">
                <a:off x="3571792" y="7472935"/>
                <a:ext cx="207347" cy="227485"/>
              </a:xfrm>
              <a:prstGeom prst="arc">
                <a:avLst>
                  <a:gd name="adj1" fmla="val 19086686"/>
                  <a:gd name="adj2" fmla="val 5124379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>
                <a:no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fr-CH" sz="1600"/>
              </a:p>
            </p:txBody>
          </p:sp>
          <p:graphicFrame>
            <p:nvGraphicFramePr>
              <p:cNvPr id="44" name="Object 4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73877393"/>
                  </p:ext>
                </p:extLst>
              </p:nvPr>
            </p:nvGraphicFramePr>
            <p:xfrm>
              <a:off x="2568834" y="7209740"/>
              <a:ext cx="741362" cy="450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3049" name="Equation" r:id="rId25" imgW="419100" imgH="254000" progId="Equation.3">
                      <p:embed/>
                    </p:oleObj>
                  </mc:Choice>
                  <mc:Fallback>
                    <p:oleObj name="Equation" r:id="rId25" imgW="419100" imgH="2540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21"/>
                          <a:stretch>
                            <a:fillRect/>
                          </a:stretch>
                        </p:blipFill>
                        <p:spPr>
                          <a:xfrm>
                            <a:off x="2568834" y="7209740"/>
                            <a:ext cx="741362" cy="4508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45" name="Straight Arrow Connector 44"/>
              <p:cNvCxnSpPr/>
              <p:nvPr/>
            </p:nvCxnSpPr>
            <p:spPr>
              <a:xfrm flipH="1" flipV="1">
                <a:off x="2471259" y="6719030"/>
                <a:ext cx="588370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46" name="Object 4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77580983"/>
                  </p:ext>
                </p:extLst>
              </p:nvPr>
            </p:nvGraphicFramePr>
            <p:xfrm>
              <a:off x="3091895" y="6500306"/>
              <a:ext cx="1309687" cy="4302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3050" name="Equation" r:id="rId26" imgW="762000" imgH="266700" progId="Equation.3">
                      <p:embed/>
                    </p:oleObj>
                  </mc:Choice>
                  <mc:Fallback>
                    <p:oleObj name="Equation" r:id="rId26" imgW="762000" imgH="2667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27"/>
                          <a:stretch>
                            <a:fillRect/>
                          </a:stretch>
                        </p:blipFill>
                        <p:spPr>
                          <a:xfrm>
                            <a:off x="3091895" y="6500306"/>
                            <a:ext cx="1309687" cy="43021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7" name="Rectangle 46"/>
              <p:cNvSpPr/>
              <p:nvPr/>
            </p:nvSpPr>
            <p:spPr>
              <a:xfrm>
                <a:off x="2210551" y="8890263"/>
                <a:ext cx="3280552" cy="17639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2287771" y="8810897"/>
                <a:ext cx="284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0</a:t>
                </a:r>
                <a:endParaRPr lang="en-US" sz="1400" dirty="0">
                  <a:latin typeface="Arial"/>
                  <a:cs typeface="Arial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2951284" y="8810897"/>
                <a:ext cx="284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/>
                    <a:cs typeface="Arial"/>
                  </a:rPr>
                  <a:t>1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609541" y="8810897"/>
                <a:ext cx="284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/>
                    <a:cs typeface="Arial"/>
                  </a:rPr>
                  <a:t>2</a:t>
                </a: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4599314" y="8840468"/>
                <a:ext cx="5805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x10</a:t>
                </a:r>
                <a:r>
                  <a:rPr lang="en-US" sz="1400" baseline="30000" dirty="0" smtClean="0">
                    <a:latin typeface="Arial"/>
                    <a:cs typeface="Arial"/>
                  </a:rPr>
                  <a:t>-3</a:t>
                </a:r>
                <a:endParaRPr lang="en-US" sz="1400" baseline="30000" dirty="0">
                  <a:latin typeface="Arial"/>
                  <a:cs typeface="Arial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4254947" y="8812907"/>
                <a:ext cx="284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/>
                    <a:cs typeface="Arial"/>
                  </a:rPr>
                  <a:t>3</a:t>
                </a:r>
              </a:p>
            </p:txBody>
          </p:sp>
        </p:grpSp>
        <p:cxnSp>
          <p:nvCxnSpPr>
            <p:cNvPr id="56" name="Straight Arrow Connector 55"/>
            <p:cNvCxnSpPr/>
            <p:nvPr/>
          </p:nvCxnSpPr>
          <p:spPr>
            <a:xfrm flipH="1" flipV="1">
              <a:off x="672248" y="1944629"/>
              <a:ext cx="58837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9"/>
            <p:cNvCxnSpPr/>
            <p:nvPr/>
          </p:nvCxnSpPr>
          <p:spPr>
            <a:xfrm>
              <a:off x="1584251" y="3132019"/>
              <a:ext cx="830085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Arc 57"/>
            <p:cNvSpPr/>
            <p:nvPr/>
          </p:nvSpPr>
          <p:spPr>
            <a:xfrm rot="10249579">
              <a:off x="2031461" y="2921965"/>
              <a:ext cx="207347" cy="227485"/>
            </a:xfrm>
            <a:prstGeom prst="arc">
              <a:avLst>
                <a:gd name="adj1" fmla="val 19086686"/>
                <a:gd name="adj2" fmla="val 5124379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fr-CH" sz="1600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211649" y="5221266"/>
            <a:ext cx="144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NBu</a:t>
            </a:r>
            <a:r>
              <a:rPr lang="en-US" baseline="-25000" dirty="0" smtClean="0"/>
              <a:t>4</a:t>
            </a:r>
            <a:r>
              <a:rPr lang="en-US" dirty="0" smtClean="0"/>
              <a:t>PF</a:t>
            </a:r>
            <a:r>
              <a:rPr lang="en-US" baseline="-25000" dirty="0" smtClean="0"/>
              <a:t>6 </a:t>
            </a:r>
            <a:r>
              <a:rPr lang="en-US" dirty="0" smtClean="0"/>
              <a:t>non </a:t>
            </a:r>
            <a:r>
              <a:rPr lang="en-US" dirty="0" err="1" smtClean="0"/>
              <a:t>cond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456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/>
          <p:cNvGrpSpPr/>
          <p:nvPr/>
        </p:nvGrpSpPr>
        <p:grpSpPr>
          <a:xfrm>
            <a:off x="-62726" y="276323"/>
            <a:ext cx="7249405" cy="9172477"/>
            <a:chOff x="-62726" y="276323"/>
            <a:chExt cx="7249405" cy="9172477"/>
          </a:xfrm>
        </p:grpSpPr>
        <p:graphicFrame>
          <p:nvGraphicFramePr>
            <p:cNvPr id="66" name="Graphique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70824880"/>
                </p:ext>
              </p:extLst>
            </p:nvPr>
          </p:nvGraphicFramePr>
          <p:xfrm>
            <a:off x="2163501" y="5572002"/>
            <a:ext cx="3421656" cy="351818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64" name="Graphique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32938602"/>
                </p:ext>
              </p:extLst>
            </p:nvPr>
          </p:nvGraphicFramePr>
          <p:xfrm>
            <a:off x="3513204" y="787474"/>
            <a:ext cx="3673475" cy="3505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57" name="Graphique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14135917"/>
                </p:ext>
              </p:extLst>
            </p:nvPr>
          </p:nvGraphicFramePr>
          <p:xfrm>
            <a:off x="181683" y="823173"/>
            <a:ext cx="3381068" cy="348596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pSp>
          <p:nvGrpSpPr>
            <p:cNvPr id="4" name="Group 3"/>
            <p:cNvGrpSpPr/>
            <p:nvPr/>
          </p:nvGrpSpPr>
          <p:grpSpPr>
            <a:xfrm>
              <a:off x="-62726" y="276323"/>
              <a:ext cx="6534950" cy="9172477"/>
              <a:chOff x="-62726" y="276323"/>
              <a:chExt cx="6534950" cy="9172477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3644204" y="7395247"/>
                <a:ext cx="830086" cy="227488"/>
                <a:chOff x="3119523" y="6242898"/>
                <a:chExt cx="830086" cy="227488"/>
              </a:xfrm>
            </p:grpSpPr>
            <p:cxnSp>
              <p:nvCxnSpPr>
                <p:cNvPr id="54" name="Connecteur droit 9"/>
                <p:cNvCxnSpPr/>
                <p:nvPr/>
              </p:nvCxnSpPr>
              <p:spPr>
                <a:xfrm>
                  <a:off x="3119523" y="6450311"/>
                  <a:ext cx="830086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5" name="Arc 54"/>
                <p:cNvSpPr/>
                <p:nvPr/>
              </p:nvSpPr>
              <p:spPr>
                <a:xfrm rot="10249579">
                  <a:off x="3581261" y="6242898"/>
                  <a:ext cx="207343" cy="227488"/>
                </a:xfrm>
                <a:prstGeom prst="arc">
                  <a:avLst>
                    <a:gd name="adj1" fmla="val 19086686"/>
                    <a:gd name="adj2" fmla="val 5124379"/>
                  </a:avLst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>
                  <a:noAutofit/>
                </a:bodyPr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fr-CH" sz="1600"/>
                </a:p>
              </p:txBody>
            </p:sp>
          </p:grpSp>
          <p:cxnSp>
            <p:nvCxnSpPr>
              <p:cNvPr id="7" name="Straight Arrow Connector 6"/>
              <p:cNvCxnSpPr/>
              <p:nvPr/>
            </p:nvCxnSpPr>
            <p:spPr>
              <a:xfrm flipH="1" flipV="1">
                <a:off x="2639888" y="6234828"/>
                <a:ext cx="588371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035044" y="6677708"/>
                <a:ext cx="11671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 smtClean="0">
                    <a:latin typeface="Arial"/>
                    <a:cs typeface="Arial"/>
                  </a:rPr>
                  <a:t>R</a:t>
                </a:r>
                <a:r>
                  <a:rPr lang="en-US" sz="1600" baseline="30000" dirty="0" smtClean="0">
                    <a:latin typeface="Arial"/>
                    <a:cs typeface="Arial"/>
                  </a:rPr>
                  <a:t>2</a:t>
                </a:r>
                <a:r>
                  <a:rPr lang="en-US" sz="1600" dirty="0" smtClean="0">
                    <a:latin typeface="Arial"/>
                    <a:cs typeface="Arial"/>
                  </a:rPr>
                  <a:t> = 0.963</a:t>
                </a:r>
                <a:endParaRPr lang="en-US" sz="1600" baseline="30000" dirty="0">
                  <a:latin typeface="Arial"/>
                  <a:cs typeface="Arial"/>
                </a:endParaRPr>
              </a:p>
            </p:txBody>
          </p:sp>
          <p:graphicFrame>
            <p:nvGraphicFramePr>
              <p:cNvPr id="10" name="Object 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44089452"/>
                  </p:ext>
                </p:extLst>
              </p:nvPr>
            </p:nvGraphicFramePr>
            <p:xfrm>
              <a:off x="3260757" y="7122183"/>
              <a:ext cx="741362" cy="450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5991" name="Equation" r:id="rId6" imgW="419100" imgH="254000" progId="Equation.3">
                      <p:embed/>
                    </p:oleObj>
                  </mc:Choice>
                  <mc:Fallback>
                    <p:oleObj name="Equation" r:id="rId6" imgW="419100" imgH="2540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3260757" y="7122183"/>
                            <a:ext cx="741362" cy="4508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" name="Object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57147360"/>
                  </p:ext>
                </p:extLst>
              </p:nvPr>
            </p:nvGraphicFramePr>
            <p:xfrm>
              <a:off x="3196831" y="6040271"/>
              <a:ext cx="982663" cy="4302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5992" name="Equation" r:id="rId8" imgW="571500" imgH="266700" progId="Equation.3">
                      <p:embed/>
                    </p:oleObj>
                  </mc:Choice>
                  <mc:Fallback>
                    <p:oleObj name="Equation" r:id="rId8" imgW="571500" imgH="2667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3196831" y="6040271"/>
                            <a:ext cx="982663" cy="43021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3" name="Straight Arrow Connector 12"/>
              <p:cNvCxnSpPr/>
              <p:nvPr/>
            </p:nvCxnSpPr>
            <p:spPr>
              <a:xfrm flipH="1">
                <a:off x="3984700" y="2093210"/>
                <a:ext cx="483435" cy="38264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5" name="Object 1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79018622"/>
                  </p:ext>
                </p:extLst>
              </p:nvPr>
            </p:nvGraphicFramePr>
            <p:xfrm>
              <a:off x="4525246" y="1821485"/>
              <a:ext cx="982663" cy="4302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5993" name="Equation" r:id="rId10" imgW="571500" imgH="266700" progId="Equation.3">
                      <p:embed/>
                    </p:oleObj>
                  </mc:Choice>
                  <mc:Fallback>
                    <p:oleObj name="Equation" r:id="rId10" imgW="571500" imgH="2667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4525246" y="1821485"/>
                            <a:ext cx="982663" cy="43021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" name="TextBox 15"/>
              <p:cNvSpPr txBox="1"/>
              <p:nvPr/>
            </p:nvSpPr>
            <p:spPr>
              <a:xfrm>
                <a:off x="5305124" y="1236369"/>
                <a:ext cx="11671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 smtClean="0">
                    <a:latin typeface="Arial"/>
                    <a:cs typeface="Arial"/>
                  </a:rPr>
                  <a:t>R</a:t>
                </a:r>
                <a:r>
                  <a:rPr lang="en-US" sz="1600" baseline="30000" dirty="0" smtClean="0">
                    <a:latin typeface="Arial"/>
                    <a:cs typeface="Arial"/>
                  </a:rPr>
                  <a:t>2</a:t>
                </a:r>
                <a:r>
                  <a:rPr lang="en-US" sz="1600" dirty="0" smtClean="0">
                    <a:latin typeface="Arial"/>
                    <a:cs typeface="Arial"/>
                  </a:rPr>
                  <a:t> = 0.432</a:t>
                </a:r>
                <a:endParaRPr lang="en-US" sz="1600" baseline="30000" dirty="0">
                  <a:latin typeface="Arial"/>
                  <a:cs typeface="Arial"/>
                </a:endParaRPr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4786176" y="2800288"/>
                <a:ext cx="830086" cy="186477"/>
                <a:chOff x="2766775" y="6216236"/>
                <a:chExt cx="830086" cy="186477"/>
              </a:xfrm>
            </p:grpSpPr>
            <p:cxnSp>
              <p:nvCxnSpPr>
                <p:cNvPr id="52" name="Connecteur droit 9"/>
                <p:cNvCxnSpPr/>
                <p:nvPr/>
              </p:nvCxnSpPr>
              <p:spPr>
                <a:xfrm>
                  <a:off x="2766775" y="6391510"/>
                  <a:ext cx="830086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3" name="Arc 52"/>
                <p:cNvSpPr/>
                <p:nvPr/>
              </p:nvSpPr>
              <p:spPr>
                <a:xfrm rot="10249579">
                  <a:off x="3008973" y="6216236"/>
                  <a:ext cx="164664" cy="186477"/>
                </a:xfrm>
                <a:prstGeom prst="arc">
                  <a:avLst>
                    <a:gd name="adj1" fmla="val 19086686"/>
                    <a:gd name="adj2" fmla="val 5124379"/>
                  </a:avLst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>
                  <a:noAutofit/>
                </a:bodyPr>
                <a:lstStyle>
                  <a:lvl1pPr marL="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fr-CH" sz="1600"/>
                </a:p>
              </p:txBody>
            </p:sp>
          </p:grpSp>
          <p:graphicFrame>
            <p:nvGraphicFramePr>
              <p:cNvPr id="18" name="Objec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27813001"/>
                  </p:ext>
                </p:extLst>
              </p:nvPr>
            </p:nvGraphicFramePr>
            <p:xfrm>
              <a:off x="4359529" y="2690016"/>
              <a:ext cx="741362" cy="450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5994" name="Equation" r:id="rId12" imgW="419100" imgH="254000" progId="Equation.3">
                      <p:embed/>
                    </p:oleObj>
                  </mc:Choice>
                  <mc:Fallback>
                    <p:oleObj name="Equation" r:id="rId12" imgW="419100" imgH="2540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4359529" y="2690016"/>
                            <a:ext cx="741362" cy="4508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" name="Object 1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4349349"/>
                  </p:ext>
                </p:extLst>
              </p:nvPr>
            </p:nvGraphicFramePr>
            <p:xfrm>
              <a:off x="3565763" y="581525"/>
              <a:ext cx="1333500" cy="419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5995" name="Equation" r:id="rId13" imgW="1003300" imgH="317500" progId="Equation.3">
                      <p:embed/>
                    </p:oleObj>
                  </mc:Choice>
                  <mc:Fallback>
                    <p:oleObj name="Equation" r:id="rId13" imgW="1003300" imgH="3175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4"/>
                          <a:stretch>
                            <a:fillRect/>
                          </a:stretch>
                        </p:blipFill>
                        <p:spPr>
                          <a:xfrm>
                            <a:off x="3565763" y="581525"/>
                            <a:ext cx="1333500" cy="4191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" name="Object 2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5622006"/>
                  </p:ext>
                </p:extLst>
              </p:nvPr>
            </p:nvGraphicFramePr>
            <p:xfrm>
              <a:off x="1586748" y="4257674"/>
              <a:ext cx="742949" cy="3794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5996" name="Equation" r:id="rId15" imgW="609600" imgH="304800" progId="Equation.3">
                      <p:embed/>
                    </p:oleObj>
                  </mc:Choice>
                  <mc:Fallback>
                    <p:oleObj name="Equation" r:id="rId15" imgW="609600" imgH="3048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6"/>
                          <a:stretch>
                            <a:fillRect/>
                          </a:stretch>
                        </p:blipFill>
                        <p:spPr>
                          <a:xfrm>
                            <a:off x="1586748" y="4257674"/>
                            <a:ext cx="742949" cy="37941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7" name="Object 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6435356"/>
                  </p:ext>
                </p:extLst>
              </p:nvPr>
            </p:nvGraphicFramePr>
            <p:xfrm>
              <a:off x="4919682" y="4251130"/>
              <a:ext cx="758825" cy="381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5997" name="Equation" r:id="rId17" imgW="622300" imgH="304800" progId="Equation.3">
                      <p:embed/>
                    </p:oleObj>
                  </mc:Choice>
                  <mc:Fallback>
                    <p:oleObj name="Equation" r:id="rId17" imgW="622300" imgH="3048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8"/>
                          <a:stretch>
                            <a:fillRect/>
                          </a:stretch>
                        </p:blipFill>
                        <p:spPr>
                          <a:xfrm>
                            <a:off x="4919682" y="4251130"/>
                            <a:ext cx="758825" cy="3810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8" name="TextBox 27"/>
              <p:cNvSpPr txBox="1"/>
              <p:nvPr/>
            </p:nvSpPr>
            <p:spPr>
              <a:xfrm>
                <a:off x="-62726" y="276323"/>
                <a:ext cx="3671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Arial"/>
                    <a:cs typeface="Arial"/>
                  </a:rPr>
                  <a:t>a</a:t>
                </a:r>
                <a:r>
                  <a:rPr lang="en-US" sz="1600" dirty="0" smtClean="0">
                    <a:latin typeface="Arial"/>
                    <a:cs typeface="Arial"/>
                  </a:rPr>
                  <a:t>)</a:t>
                </a:r>
                <a:endParaRPr lang="en-US" sz="1600" baseline="30000" dirty="0">
                  <a:latin typeface="Arial"/>
                  <a:cs typeface="Arial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426224" y="276324"/>
                <a:ext cx="3671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rial"/>
                    <a:cs typeface="Arial"/>
                  </a:rPr>
                  <a:t>b)</a:t>
                </a:r>
                <a:endParaRPr lang="en-US" sz="1600" baseline="30000" dirty="0">
                  <a:latin typeface="Arial"/>
                  <a:cs typeface="Arial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561141" y="527839"/>
                <a:ext cx="95039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rial"/>
                    <a:cs typeface="Arial"/>
                  </a:rPr>
                  <a:t>/kJ</a:t>
                </a:r>
                <a:r>
                  <a:rPr lang="en-US" sz="1600" dirty="0" smtClean="0">
                    <a:latin typeface="Arial"/>
                    <a:cs typeface="Arial"/>
                    <a:sym typeface="Symbol" panose="05050102010706020507" pitchFamily="18" charset="2"/>
                  </a:rPr>
                  <a:t></a:t>
                </a:r>
                <a:r>
                  <a:rPr lang="en-US" sz="1600" dirty="0" smtClean="0">
                    <a:latin typeface="Arial"/>
                    <a:cs typeface="Arial"/>
                  </a:rPr>
                  <a:t>mol</a:t>
                </a:r>
                <a:r>
                  <a:rPr lang="en-US" sz="1600" baseline="30000" dirty="0" smtClean="0">
                    <a:latin typeface="Arial"/>
                    <a:cs typeface="Arial"/>
                  </a:rPr>
                  <a:t>-1</a:t>
                </a:r>
                <a:endParaRPr lang="en-US" sz="1600" baseline="30000" dirty="0">
                  <a:latin typeface="Arial"/>
                  <a:cs typeface="Arial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857919" y="625668"/>
                <a:ext cx="9504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rial"/>
                    <a:cs typeface="Arial"/>
                  </a:rPr>
                  <a:t>/kJ</a:t>
                </a:r>
                <a:r>
                  <a:rPr lang="en-US" sz="1600" dirty="0" smtClean="0">
                    <a:latin typeface="Arial"/>
                    <a:cs typeface="Arial"/>
                    <a:sym typeface="Symbol" panose="05050102010706020507" pitchFamily="18" charset="2"/>
                  </a:rPr>
                  <a:t></a:t>
                </a:r>
                <a:r>
                  <a:rPr lang="en-US" sz="1600" dirty="0" smtClean="0">
                    <a:latin typeface="Arial"/>
                    <a:cs typeface="Arial"/>
                  </a:rPr>
                  <a:t>mol</a:t>
                </a:r>
                <a:r>
                  <a:rPr lang="en-US" sz="1600" baseline="30000" dirty="0" smtClean="0">
                    <a:latin typeface="Arial"/>
                    <a:cs typeface="Arial"/>
                  </a:rPr>
                  <a:t>-1</a:t>
                </a:r>
                <a:endParaRPr lang="en-US" sz="1600" baseline="30000" dirty="0">
                  <a:latin typeface="Arial"/>
                  <a:cs typeface="Arial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1898612" y="5165535"/>
                <a:ext cx="35558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latin typeface="Arial"/>
                    <a:cs typeface="Arial"/>
                  </a:rPr>
                  <a:t>c</a:t>
                </a:r>
                <a:r>
                  <a:rPr lang="en-US" sz="1600" dirty="0" smtClean="0">
                    <a:latin typeface="Arial"/>
                    <a:cs typeface="Arial"/>
                  </a:rPr>
                  <a:t>)</a:t>
                </a:r>
                <a:endParaRPr lang="en-US" sz="1600" baseline="30000" dirty="0">
                  <a:latin typeface="Arial"/>
                  <a:cs typeface="Arial"/>
                </a:endParaRPr>
              </a:p>
            </p:txBody>
          </p:sp>
          <p:graphicFrame>
            <p:nvGraphicFramePr>
              <p:cNvPr id="33" name="Object 3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63980670"/>
                  </p:ext>
                </p:extLst>
              </p:nvPr>
            </p:nvGraphicFramePr>
            <p:xfrm>
              <a:off x="2195123" y="5379425"/>
              <a:ext cx="1333500" cy="419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5998" name="Equation" r:id="rId19" imgW="1003300" imgH="317500" progId="Equation.3">
                      <p:embed/>
                    </p:oleObj>
                  </mc:Choice>
                  <mc:Fallback>
                    <p:oleObj name="Equation" r:id="rId19" imgW="1003300" imgH="3175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20"/>
                          <a:stretch>
                            <a:fillRect/>
                          </a:stretch>
                        </p:blipFill>
                        <p:spPr>
                          <a:xfrm>
                            <a:off x="2195123" y="5379425"/>
                            <a:ext cx="1333500" cy="4191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4" name="TextBox 33"/>
              <p:cNvSpPr txBox="1"/>
              <p:nvPr/>
            </p:nvSpPr>
            <p:spPr>
              <a:xfrm>
                <a:off x="3473347" y="5401977"/>
                <a:ext cx="9504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rial"/>
                    <a:cs typeface="Arial"/>
                  </a:rPr>
                  <a:t>/kJ</a:t>
                </a:r>
                <a:r>
                  <a:rPr lang="en-US" sz="1600" dirty="0" smtClean="0">
                    <a:latin typeface="Arial"/>
                    <a:cs typeface="Arial"/>
                    <a:sym typeface="Symbol" panose="05050102010706020507" pitchFamily="18" charset="2"/>
                  </a:rPr>
                  <a:t></a:t>
                </a:r>
                <a:r>
                  <a:rPr lang="en-US" sz="1600" dirty="0" smtClean="0">
                    <a:latin typeface="Arial"/>
                    <a:cs typeface="Arial"/>
                  </a:rPr>
                  <a:t>mol</a:t>
                </a:r>
                <a:r>
                  <a:rPr lang="en-US" sz="1600" baseline="30000" dirty="0" smtClean="0">
                    <a:latin typeface="Arial"/>
                    <a:cs typeface="Arial"/>
                  </a:rPr>
                  <a:t>-1</a:t>
                </a:r>
                <a:endParaRPr lang="en-US" sz="1600" baseline="30000" dirty="0">
                  <a:latin typeface="Arial"/>
                  <a:cs typeface="Arial"/>
                </a:endParaRPr>
              </a:p>
            </p:txBody>
          </p:sp>
          <p:graphicFrame>
            <p:nvGraphicFramePr>
              <p:cNvPr id="35" name="Object 3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26283277"/>
                  </p:ext>
                </p:extLst>
              </p:nvPr>
            </p:nvGraphicFramePr>
            <p:xfrm>
              <a:off x="3562350" y="9053513"/>
              <a:ext cx="663575" cy="3952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5999" name="Equation" r:id="rId21" imgW="546100" imgH="317500" progId="Equation.3">
                      <p:embed/>
                    </p:oleObj>
                  </mc:Choice>
                  <mc:Fallback>
                    <p:oleObj name="Equation" r:id="rId21" imgW="546100" imgH="3175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22"/>
                          <a:stretch>
                            <a:fillRect/>
                          </a:stretch>
                        </p:blipFill>
                        <p:spPr>
                          <a:xfrm>
                            <a:off x="3562350" y="9053513"/>
                            <a:ext cx="663575" cy="39528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0" name="Object 3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87268006"/>
                  </p:ext>
                </p:extLst>
              </p:nvPr>
            </p:nvGraphicFramePr>
            <p:xfrm>
              <a:off x="250457" y="495299"/>
              <a:ext cx="1331912" cy="4175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6000" name="Equation" r:id="rId23" imgW="1003300" imgH="317500" progId="Equation.3">
                      <p:embed/>
                    </p:oleObj>
                  </mc:Choice>
                  <mc:Fallback>
                    <p:oleObj name="Equation" r:id="rId23" imgW="1003300" imgH="3175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24"/>
                          <a:stretch>
                            <a:fillRect/>
                          </a:stretch>
                        </p:blipFill>
                        <p:spPr>
                          <a:xfrm>
                            <a:off x="250457" y="495299"/>
                            <a:ext cx="1331912" cy="41751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5" name="TextBox 44"/>
              <p:cNvSpPr txBox="1"/>
              <p:nvPr/>
            </p:nvSpPr>
            <p:spPr>
              <a:xfrm>
                <a:off x="1905048" y="1286585"/>
                <a:ext cx="116710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i="1" dirty="0" smtClean="0">
                    <a:latin typeface="Arial"/>
                    <a:cs typeface="Arial"/>
                  </a:rPr>
                  <a:t>R</a:t>
                </a:r>
                <a:r>
                  <a:rPr lang="en-US" sz="1600" baseline="30000" dirty="0" smtClean="0">
                    <a:latin typeface="Arial"/>
                    <a:cs typeface="Arial"/>
                  </a:rPr>
                  <a:t>2</a:t>
                </a:r>
                <a:r>
                  <a:rPr lang="en-US" sz="1600" dirty="0" smtClean="0">
                    <a:latin typeface="Arial"/>
                    <a:cs typeface="Arial"/>
                  </a:rPr>
                  <a:t> = 0.686</a:t>
                </a:r>
                <a:endParaRPr lang="en-US" sz="1600" baseline="30000" dirty="0">
                  <a:latin typeface="Arial"/>
                  <a:cs typeface="Arial"/>
                </a:endParaRPr>
              </a:p>
            </p:txBody>
          </p:sp>
          <p:cxnSp>
            <p:nvCxnSpPr>
              <p:cNvPr id="46" name="Straight Arrow Connector 45"/>
              <p:cNvCxnSpPr/>
              <p:nvPr/>
            </p:nvCxnSpPr>
            <p:spPr>
              <a:xfrm flipH="1">
                <a:off x="664509" y="2022653"/>
                <a:ext cx="605382" cy="267387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48" name="Object 4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31064868"/>
                  </p:ext>
                </p:extLst>
              </p:nvPr>
            </p:nvGraphicFramePr>
            <p:xfrm>
              <a:off x="1282840" y="1751661"/>
              <a:ext cx="982663" cy="4302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6001" name="Equation" r:id="rId25" imgW="571500" imgH="266700" progId="Equation.3">
                      <p:embed/>
                    </p:oleObj>
                  </mc:Choice>
                  <mc:Fallback>
                    <p:oleObj name="Equation" r:id="rId25" imgW="571500" imgH="2667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26"/>
                          <a:stretch>
                            <a:fillRect/>
                          </a:stretch>
                        </p:blipFill>
                        <p:spPr>
                          <a:xfrm>
                            <a:off x="1282840" y="1751661"/>
                            <a:ext cx="982663" cy="43021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9" name="Object 4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50611343"/>
                  </p:ext>
                </p:extLst>
              </p:nvPr>
            </p:nvGraphicFramePr>
            <p:xfrm>
              <a:off x="1558477" y="2582516"/>
              <a:ext cx="741362" cy="450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6002" name="Equation" r:id="rId27" imgW="419100" imgH="254000" progId="Equation.3">
                      <p:embed/>
                    </p:oleObj>
                  </mc:Choice>
                  <mc:Fallback>
                    <p:oleObj name="Equation" r:id="rId27" imgW="419100" imgH="2540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1558477" y="2582516"/>
                            <a:ext cx="741362" cy="4508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50" name="Connecteur droit 9"/>
              <p:cNvCxnSpPr/>
              <p:nvPr/>
            </p:nvCxnSpPr>
            <p:spPr>
              <a:xfrm>
                <a:off x="1605117" y="2617778"/>
                <a:ext cx="830086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1" name="Arc 50"/>
              <p:cNvSpPr/>
              <p:nvPr/>
            </p:nvSpPr>
            <p:spPr>
              <a:xfrm rot="10249579">
                <a:off x="1849684" y="2532999"/>
                <a:ext cx="181017" cy="87284"/>
              </a:xfrm>
              <a:prstGeom prst="arc">
                <a:avLst>
                  <a:gd name="adj1" fmla="val 19086686"/>
                  <a:gd name="adj2" fmla="val 5124379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>
                <a:no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fr-CH" sz="1600"/>
              </a:p>
            </p:txBody>
          </p:sp>
        </p:grpSp>
        <p:sp>
          <p:nvSpPr>
            <p:cNvPr id="59" name="Rectangle 58"/>
            <p:cNvSpPr/>
            <p:nvPr/>
          </p:nvSpPr>
          <p:spPr>
            <a:xfrm>
              <a:off x="376264" y="4045304"/>
              <a:ext cx="3115937" cy="2351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86297" y="4025691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0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350354" y="4025691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2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225867" y="4025691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4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822908" y="4055262"/>
              <a:ext cx="5805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x10</a:t>
              </a:r>
              <a:r>
                <a:rPr lang="en-US" sz="1400" baseline="30000" dirty="0" smtClean="0">
                  <a:latin typeface="Arial"/>
                  <a:cs typeface="Arial"/>
                </a:rPr>
                <a:t>-3</a:t>
              </a:r>
              <a:endParaRPr lang="en-US" sz="1400" baseline="30000" dirty="0">
                <a:latin typeface="Arial"/>
                <a:cs typeface="Arial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727366" y="4068824"/>
              <a:ext cx="3130634" cy="1881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450725" y="4001242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112674" y="4001242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776934" y="4001242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0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130975" y="4032190"/>
              <a:ext cx="5805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x10</a:t>
              </a:r>
              <a:r>
                <a:rPr lang="en-US" sz="1400" baseline="30000" dirty="0" smtClean="0">
                  <a:latin typeface="Arial"/>
                  <a:cs typeface="Arial"/>
                </a:rPr>
                <a:t>-3</a:t>
              </a:r>
              <a:endParaRPr lang="en-US" sz="1400" baseline="30000" dirty="0">
                <a:latin typeface="Arial"/>
                <a:cs typeface="Arial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786522" y="3999265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424315" y="8804579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2351650" y="8854985"/>
              <a:ext cx="3104179" cy="2116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473952" y="8805059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0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120999" y="8805059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4754141" y="8834629"/>
              <a:ext cx="5805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x10</a:t>
              </a:r>
              <a:r>
                <a:rPr lang="en-US" sz="1400" baseline="30000" dirty="0" smtClean="0">
                  <a:latin typeface="Arial"/>
                  <a:cs typeface="Arial"/>
                </a:rPr>
                <a:t>-3</a:t>
              </a:r>
              <a:endParaRPr lang="en-US" sz="1400" baseline="30000" dirty="0">
                <a:latin typeface="Arial"/>
                <a:cs typeface="Arial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766321" y="8805059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2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4424314" y="8804584"/>
              <a:ext cx="284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3</a:t>
              </a: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0" y="4904107"/>
            <a:ext cx="12793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 err="1" smtClean="0"/>
              <a:t>cond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477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-62726" y="276323"/>
            <a:ext cx="6952991" cy="9172477"/>
            <a:chOff x="-62726" y="276323"/>
            <a:chExt cx="6952991" cy="9172477"/>
          </a:xfrm>
        </p:grpSpPr>
        <p:graphicFrame>
          <p:nvGraphicFramePr>
            <p:cNvPr id="67" name="Graphique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106418690"/>
                </p:ext>
              </p:extLst>
            </p:nvPr>
          </p:nvGraphicFramePr>
          <p:xfrm>
            <a:off x="2204560" y="5574053"/>
            <a:ext cx="3380598" cy="351677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63" name="Graphique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50678831"/>
                </p:ext>
              </p:extLst>
            </p:nvPr>
          </p:nvGraphicFramePr>
          <p:xfrm>
            <a:off x="3505452" y="811411"/>
            <a:ext cx="3384813" cy="346908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60" name="Graphique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72686083"/>
                </p:ext>
              </p:extLst>
            </p:nvPr>
          </p:nvGraphicFramePr>
          <p:xfrm>
            <a:off x="177695" y="823173"/>
            <a:ext cx="3396813" cy="349347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pSp>
          <p:nvGrpSpPr>
            <p:cNvPr id="4" name="Group 3"/>
            <p:cNvGrpSpPr/>
            <p:nvPr/>
          </p:nvGrpSpPr>
          <p:grpSpPr>
            <a:xfrm>
              <a:off x="-62726" y="276323"/>
              <a:ext cx="6920726" cy="9172477"/>
              <a:chOff x="-62726" y="276323"/>
              <a:chExt cx="6920726" cy="9172477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-62726" y="276323"/>
                <a:ext cx="6146927" cy="9172477"/>
                <a:chOff x="-62726" y="276323"/>
                <a:chExt cx="6146927" cy="9172477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3938156" y="7971481"/>
                  <a:ext cx="830086" cy="227488"/>
                  <a:chOff x="3413475" y="6819132"/>
                  <a:chExt cx="830086" cy="227488"/>
                </a:xfrm>
              </p:grpSpPr>
              <p:cxnSp>
                <p:nvCxnSpPr>
                  <p:cNvPr id="57" name="Connecteur droit 9"/>
                  <p:cNvCxnSpPr/>
                  <p:nvPr/>
                </p:nvCxnSpPr>
                <p:spPr>
                  <a:xfrm>
                    <a:off x="3413475" y="7014776"/>
                    <a:ext cx="830086" cy="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8" name="Arc 57"/>
                  <p:cNvSpPr/>
                  <p:nvPr/>
                </p:nvSpPr>
                <p:spPr>
                  <a:xfrm rot="10249579">
                    <a:off x="3839944" y="6819132"/>
                    <a:ext cx="207343" cy="227488"/>
                  </a:xfrm>
                  <a:prstGeom prst="arc">
                    <a:avLst>
                      <a:gd name="adj1" fmla="val 19086686"/>
                      <a:gd name="adj2" fmla="val 5124379"/>
                    </a:avLst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>
                    <a:noAutofit/>
                  </a:bodyPr>
                  <a:lstStyle>
                    <a:lvl1pPr marL="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fr-CH" sz="1600"/>
                  </a:p>
                </p:txBody>
              </p:sp>
            </p:grpSp>
            <p:cxnSp>
              <p:nvCxnSpPr>
                <p:cNvPr id="28" name="Straight Arrow Connector 27"/>
                <p:cNvCxnSpPr/>
                <p:nvPr/>
              </p:nvCxnSpPr>
              <p:spPr>
                <a:xfrm flipH="1" flipV="1">
                  <a:off x="2663404" y="7022722"/>
                  <a:ext cx="588371" cy="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/>
                <p:cNvSpPr txBox="1"/>
                <p:nvPr/>
              </p:nvSpPr>
              <p:spPr>
                <a:xfrm>
                  <a:off x="3588230" y="6230843"/>
                  <a:ext cx="116710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i="1" dirty="0" smtClean="0">
                      <a:latin typeface="Arial"/>
                      <a:cs typeface="Arial"/>
                    </a:rPr>
                    <a:t>R</a:t>
                  </a:r>
                  <a:r>
                    <a:rPr lang="en-US" sz="1600" baseline="30000" dirty="0" smtClean="0">
                      <a:latin typeface="Arial"/>
                      <a:cs typeface="Arial"/>
                    </a:rPr>
                    <a:t>2</a:t>
                  </a:r>
                  <a:r>
                    <a:rPr lang="en-US" sz="1600" dirty="0" smtClean="0">
                      <a:latin typeface="Arial"/>
                      <a:cs typeface="Arial"/>
                    </a:rPr>
                    <a:t> = 0.839</a:t>
                  </a:r>
                  <a:endParaRPr lang="en-US" sz="1600" baseline="30000" dirty="0">
                    <a:latin typeface="Arial"/>
                    <a:cs typeface="Arial"/>
                  </a:endParaRPr>
                </a:p>
              </p:txBody>
            </p:sp>
            <p:graphicFrame>
              <p:nvGraphicFramePr>
                <p:cNvPr id="30" name="Object 2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425304951"/>
                    </p:ext>
                  </p:extLst>
                </p:nvPr>
              </p:nvGraphicFramePr>
              <p:xfrm>
                <a:off x="3437126" y="7721929"/>
                <a:ext cx="741362" cy="4508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98919" name="Equation" r:id="rId6" imgW="419100" imgH="254000" progId="Equation.3">
                        <p:embed/>
                      </p:oleObj>
                    </mc:Choice>
                    <mc:Fallback>
                      <p:oleObj name="Equation" r:id="rId6" imgW="419100" imgH="2540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7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437126" y="7721929"/>
                              <a:ext cx="741362" cy="45085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1" name="Object 3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65748602"/>
                    </p:ext>
                  </p:extLst>
                </p:nvPr>
              </p:nvGraphicFramePr>
              <p:xfrm>
                <a:off x="3255622" y="6792886"/>
                <a:ext cx="982663" cy="4302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98920" name="Equation" r:id="rId8" imgW="571500" imgH="266700" progId="Equation.3">
                        <p:embed/>
                      </p:oleObj>
                    </mc:Choice>
                    <mc:Fallback>
                      <p:oleObj name="Equation" r:id="rId8" imgW="571500" imgH="2667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9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255622" y="6792886"/>
                              <a:ext cx="982663" cy="43021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32" name="Straight Arrow Connector 31"/>
                <p:cNvCxnSpPr/>
                <p:nvPr/>
              </p:nvCxnSpPr>
              <p:spPr>
                <a:xfrm flipH="1">
                  <a:off x="3961185" y="1375874"/>
                  <a:ext cx="636291" cy="6342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3" name="Object 3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065099580"/>
                    </p:ext>
                  </p:extLst>
                </p:nvPr>
              </p:nvGraphicFramePr>
              <p:xfrm>
                <a:off x="4631069" y="1162947"/>
                <a:ext cx="982663" cy="4302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98921" name="Equation" r:id="rId10" imgW="571500" imgH="266700" progId="Equation.3">
                        <p:embed/>
                      </p:oleObj>
                    </mc:Choice>
                    <mc:Fallback>
                      <p:oleObj name="Equation" r:id="rId10" imgW="571500" imgH="2667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1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631069" y="1162947"/>
                              <a:ext cx="982663" cy="43021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4" name="TextBox 33"/>
                <p:cNvSpPr txBox="1"/>
                <p:nvPr/>
              </p:nvSpPr>
              <p:spPr>
                <a:xfrm>
                  <a:off x="4917101" y="1824350"/>
                  <a:ext cx="116710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i="1" dirty="0" smtClean="0">
                      <a:latin typeface="Arial"/>
                      <a:cs typeface="Arial"/>
                    </a:rPr>
                    <a:t>R</a:t>
                  </a:r>
                  <a:r>
                    <a:rPr lang="en-US" sz="1600" baseline="30000" dirty="0" smtClean="0">
                      <a:latin typeface="Arial"/>
                      <a:cs typeface="Arial"/>
                    </a:rPr>
                    <a:t>2</a:t>
                  </a:r>
                  <a:r>
                    <a:rPr lang="en-US" sz="1600" dirty="0" smtClean="0">
                      <a:latin typeface="Arial"/>
                      <a:cs typeface="Arial"/>
                    </a:rPr>
                    <a:t> = 0.962</a:t>
                  </a:r>
                  <a:endParaRPr lang="en-US" sz="1600" baseline="30000" dirty="0">
                    <a:latin typeface="Arial"/>
                    <a:cs typeface="Arial"/>
                  </a:endParaRPr>
                </a:p>
              </p:txBody>
            </p:sp>
            <p:cxnSp>
              <p:nvCxnSpPr>
                <p:cNvPr id="55" name="Connecteur droit 9"/>
                <p:cNvCxnSpPr/>
                <p:nvPr/>
              </p:nvCxnSpPr>
              <p:spPr>
                <a:xfrm>
                  <a:off x="4598044" y="3116677"/>
                  <a:ext cx="830086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36" name="Object 3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060647481"/>
                    </p:ext>
                  </p:extLst>
                </p:nvPr>
              </p:nvGraphicFramePr>
              <p:xfrm>
                <a:off x="4383043" y="2666496"/>
                <a:ext cx="741362" cy="4508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98922" name="Equation" r:id="rId12" imgW="419100" imgH="254000" progId="Equation.3">
                        <p:embed/>
                      </p:oleObj>
                    </mc:Choice>
                    <mc:Fallback>
                      <p:oleObj name="Equation" r:id="rId12" imgW="419100" imgH="2540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7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383043" y="2666496"/>
                              <a:ext cx="741362" cy="45085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7" name="Object 3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195168003"/>
                    </p:ext>
                  </p:extLst>
                </p:nvPr>
              </p:nvGraphicFramePr>
              <p:xfrm>
                <a:off x="3565763" y="581525"/>
                <a:ext cx="1333500" cy="4191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98923" name="Equation" r:id="rId13" imgW="1003300" imgH="317500" progId="Equation.3">
                        <p:embed/>
                      </p:oleObj>
                    </mc:Choice>
                    <mc:Fallback>
                      <p:oleObj name="Equation" r:id="rId13" imgW="1003300" imgH="3175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565763" y="581525"/>
                              <a:ext cx="1333500" cy="4191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8" name="Object 3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30357635"/>
                    </p:ext>
                  </p:extLst>
                </p:nvPr>
              </p:nvGraphicFramePr>
              <p:xfrm>
                <a:off x="1586748" y="4257674"/>
                <a:ext cx="742949" cy="3794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98924" name="Equation" r:id="rId15" imgW="609600" imgH="304800" progId="Equation.3">
                        <p:embed/>
                      </p:oleObj>
                    </mc:Choice>
                    <mc:Fallback>
                      <p:oleObj name="Equation" r:id="rId15" imgW="609600" imgH="3048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586748" y="4257674"/>
                              <a:ext cx="742949" cy="37941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9" name="Object 3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873550681"/>
                    </p:ext>
                  </p:extLst>
                </p:nvPr>
              </p:nvGraphicFramePr>
              <p:xfrm>
                <a:off x="4919682" y="4251130"/>
                <a:ext cx="758825" cy="3810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98925" name="Equation" r:id="rId17" imgW="622300" imgH="304800" progId="Equation.3">
                        <p:embed/>
                      </p:oleObj>
                    </mc:Choice>
                    <mc:Fallback>
                      <p:oleObj name="Equation" r:id="rId17" imgW="622300" imgH="3048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8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919682" y="4251130"/>
                              <a:ext cx="758825" cy="3810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0" name="TextBox 39"/>
                <p:cNvSpPr txBox="1"/>
                <p:nvPr/>
              </p:nvSpPr>
              <p:spPr>
                <a:xfrm>
                  <a:off x="-62726" y="276323"/>
                  <a:ext cx="36710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latin typeface="Arial"/>
                      <a:cs typeface="Arial"/>
                    </a:rPr>
                    <a:t>a</a:t>
                  </a:r>
                  <a:r>
                    <a:rPr lang="en-US" sz="1600" dirty="0" smtClean="0">
                      <a:latin typeface="Arial"/>
                      <a:cs typeface="Arial"/>
                    </a:rPr>
                    <a:t>)</a:t>
                  </a:r>
                  <a:endParaRPr lang="en-US" sz="1600" baseline="30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3426224" y="276324"/>
                  <a:ext cx="36710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Arial"/>
                      <a:cs typeface="Arial"/>
                    </a:rPr>
                    <a:t>b)</a:t>
                  </a:r>
                  <a:endParaRPr lang="en-US" sz="1600" baseline="30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1561141" y="527839"/>
                  <a:ext cx="95039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Arial"/>
                      <a:cs typeface="Arial"/>
                    </a:rPr>
                    <a:t>/kJ</a:t>
                  </a:r>
                  <a:r>
                    <a:rPr lang="en-US" sz="1600" dirty="0" smtClean="0">
                      <a:latin typeface="Arial"/>
                      <a:cs typeface="Arial"/>
                      <a:sym typeface="Symbol" panose="05050102010706020507" pitchFamily="18" charset="2"/>
                    </a:rPr>
                    <a:t></a:t>
                  </a:r>
                  <a:r>
                    <a:rPr lang="en-US" sz="1600" dirty="0" smtClean="0">
                      <a:latin typeface="Arial"/>
                      <a:cs typeface="Arial"/>
                    </a:rPr>
                    <a:t>mol</a:t>
                  </a:r>
                  <a:r>
                    <a:rPr lang="en-US" sz="1600" baseline="30000" dirty="0" smtClean="0">
                      <a:latin typeface="Arial"/>
                      <a:cs typeface="Arial"/>
                    </a:rPr>
                    <a:t>-1</a:t>
                  </a:r>
                  <a:endParaRPr lang="en-US" sz="1600" baseline="30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4857919" y="625668"/>
                  <a:ext cx="95040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Arial"/>
                      <a:cs typeface="Arial"/>
                    </a:rPr>
                    <a:t>/kJ</a:t>
                  </a:r>
                  <a:r>
                    <a:rPr lang="en-US" sz="1600" dirty="0" smtClean="0">
                      <a:latin typeface="Arial"/>
                      <a:cs typeface="Arial"/>
                      <a:sym typeface="Symbol" panose="05050102010706020507" pitchFamily="18" charset="2"/>
                    </a:rPr>
                    <a:t></a:t>
                  </a:r>
                  <a:r>
                    <a:rPr lang="en-US" sz="1600" dirty="0" smtClean="0">
                      <a:latin typeface="Arial"/>
                      <a:cs typeface="Arial"/>
                    </a:rPr>
                    <a:t>mol</a:t>
                  </a:r>
                  <a:r>
                    <a:rPr lang="en-US" sz="1600" baseline="30000" dirty="0" smtClean="0">
                      <a:latin typeface="Arial"/>
                      <a:cs typeface="Arial"/>
                    </a:rPr>
                    <a:t>-1</a:t>
                  </a:r>
                  <a:endParaRPr lang="en-US" sz="1600" baseline="30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1898612" y="5165535"/>
                  <a:ext cx="35558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latin typeface="Arial"/>
                      <a:cs typeface="Arial"/>
                    </a:rPr>
                    <a:t>c</a:t>
                  </a:r>
                  <a:r>
                    <a:rPr lang="en-US" sz="1600" dirty="0" smtClean="0">
                      <a:latin typeface="Arial"/>
                      <a:cs typeface="Arial"/>
                    </a:rPr>
                    <a:t>)</a:t>
                  </a:r>
                  <a:endParaRPr lang="en-US" sz="1600" baseline="30000" dirty="0">
                    <a:latin typeface="Arial"/>
                    <a:cs typeface="Arial"/>
                  </a:endParaRPr>
                </a:p>
              </p:txBody>
            </p:sp>
            <p:graphicFrame>
              <p:nvGraphicFramePr>
                <p:cNvPr id="45" name="Object 4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790340495"/>
                    </p:ext>
                  </p:extLst>
                </p:nvPr>
              </p:nvGraphicFramePr>
              <p:xfrm>
                <a:off x="2195123" y="5379425"/>
                <a:ext cx="1333500" cy="4191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98926" name="Equation" r:id="rId19" imgW="1003300" imgH="317500" progId="Equation.3">
                        <p:embed/>
                      </p:oleObj>
                    </mc:Choice>
                    <mc:Fallback>
                      <p:oleObj name="Equation" r:id="rId19" imgW="1003300" imgH="3175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20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195123" y="5379425"/>
                              <a:ext cx="1333500" cy="4191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6" name="TextBox 45"/>
                <p:cNvSpPr txBox="1"/>
                <p:nvPr/>
              </p:nvSpPr>
              <p:spPr>
                <a:xfrm>
                  <a:off x="3473347" y="5401977"/>
                  <a:ext cx="95040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latin typeface="Arial"/>
                      <a:cs typeface="Arial"/>
                    </a:rPr>
                    <a:t>/kJ</a:t>
                  </a:r>
                  <a:r>
                    <a:rPr lang="en-US" sz="1600" dirty="0" smtClean="0">
                      <a:latin typeface="Arial"/>
                      <a:cs typeface="Arial"/>
                      <a:sym typeface="Symbol" panose="05050102010706020507" pitchFamily="18" charset="2"/>
                    </a:rPr>
                    <a:t></a:t>
                  </a:r>
                  <a:r>
                    <a:rPr lang="en-US" sz="1600" dirty="0" smtClean="0">
                      <a:latin typeface="Arial"/>
                      <a:cs typeface="Arial"/>
                    </a:rPr>
                    <a:t>mol</a:t>
                  </a:r>
                  <a:r>
                    <a:rPr lang="en-US" sz="1600" baseline="30000" dirty="0" smtClean="0">
                      <a:latin typeface="Arial"/>
                      <a:cs typeface="Arial"/>
                    </a:rPr>
                    <a:t>-1</a:t>
                  </a:r>
                  <a:endParaRPr lang="en-US" sz="1600" baseline="30000" dirty="0">
                    <a:latin typeface="Arial"/>
                    <a:cs typeface="Arial"/>
                  </a:endParaRPr>
                </a:p>
              </p:txBody>
            </p:sp>
            <p:graphicFrame>
              <p:nvGraphicFramePr>
                <p:cNvPr id="47" name="Object 4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168906068"/>
                    </p:ext>
                  </p:extLst>
                </p:nvPr>
              </p:nvGraphicFramePr>
              <p:xfrm>
                <a:off x="3562350" y="9053513"/>
                <a:ext cx="663575" cy="39528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98927" name="Equation" r:id="rId21" imgW="546100" imgH="317500" progId="Equation.3">
                        <p:embed/>
                      </p:oleObj>
                    </mc:Choice>
                    <mc:Fallback>
                      <p:oleObj name="Equation" r:id="rId21" imgW="546100" imgH="3175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22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3562350" y="9053513"/>
                              <a:ext cx="663575" cy="395287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8" name="Object 4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500489345"/>
                    </p:ext>
                  </p:extLst>
                </p:nvPr>
              </p:nvGraphicFramePr>
              <p:xfrm>
                <a:off x="250457" y="495299"/>
                <a:ext cx="1331912" cy="4175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98928" name="Equation" r:id="rId23" imgW="1003300" imgH="317500" progId="Equation.3">
                        <p:embed/>
                      </p:oleObj>
                    </mc:Choice>
                    <mc:Fallback>
                      <p:oleObj name="Equation" r:id="rId23" imgW="1003300" imgH="3175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2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50457" y="495299"/>
                              <a:ext cx="1331912" cy="41751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9" name="TextBox 48"/>
                <p:cNvSpPr txBox="1"/>
                <p:nvPr/>
              </p:nvSpPr>
              <p:spPr>
                <a:xfrm>
                  <a:off x="1705157" y="3121085"/>
                  <a:ext cx="116710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i="1" dirty="0" smtClean="0">
                      <a:latin typeface="Arial"/>
                      <a:cs typeface="Arial"/>
                    </a:rPr>
                    <a:t>R</a:t>
                  </a:r>
                  <a:r>
                    <a:rPr lang="en-US" sz="1600" baseline="30000" dirty="0" smtClean="0">
                      <a:latin typeface="Arial"/>
                      <a:cs typeface="Arial"/>
                    </a:rPr>
                    <a:t>2</a:t>
                  </a:r>
                  <a:r>
                    <a:rPr lang="en-US" sz="1600" dirty="0" smtClean="0">
                      <a:latin typeface="Arial"/>
                      <a:cs typeface="Arial"/>
                    </a:rPr>
                    <a:t> = 0.913</a:t>
                  </a:r>
                  <a:endParaRPr lang="en-US" sz="1600" baseline="30000" dirty="0">
                    <a:latin typeface="Arial"/>
                    <a:cs typeface="Arial"/>
                  </a:endParaRPr>
                </a:p>
              </p:txBody>
            </p:sp>
            <p:cxnSp>
              <p:nvCxnSpPr>
                <p:cNvPr id="50" name="Straight Arrow Connector 49"/>
                <p:cNvCxnSpPr/>
                <p:nvPr/>
              </p:nvCxnSpPr>
              <p:spPr>
                <a:xfrm flipH="1">
                  <a:off x="629234" y="1093644"/>
                  <a:ext cx="617141" cy="8676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aphicFrame>
              <p:nvGraphicFramePr>
                <p:cNvPr id="51" name="Object 5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434322121"/>
                    </p:ext>
                  </p:extLst>
                </p:nvPr>
              </p:nvGraphicFramePr>
              <p:xfrm>
                <a:off x="1235807" y="916728"/>
                <a:ext cx="982663" cy="4302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98929" name="Equation" r:id="rId25" imgW="571500" imgH="266700" progId="Equation.3">
                        <p:embed/>
                      </p:oleObj>
                    </mc:Choice>
                    <mc:Fallback>
                      <p:oleObj name="Equation" r:id="rId25" imgW="571500" imgH="2667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2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235807" y="916728"/>
                              <a:ext cx="982663" cy="43021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52" name="Object 5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053554775"/>
                    </p:ext>
                  </p:extLst>
                </p:nvPr>
              </p:nvGraphicFramePr>
              <p:xfrm>
                <a:off x="841225" y="1841660"/>
                <a:ext cx="741362" cy="4508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98930" name="Equation" r:id="rId27" imgW="419100" imgH="254000" progId="Equation.3">
                        <p:embed/>
                      </p:oleObj>
                    </mc:Choice>
                    <mc:Fallback>
                      <p:oleObj name="Equation" r:id="rId27" imgW="419100" imgH="2540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7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841225" y="1841660"/>
                              <a:ext cx="741362" cy="45085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53" name="Connecteur droit 9"/>
                <p:cNvCxnSpPr/>
                <p:nvPr/>
              </p:nvCxnSpPr>
              <p:spPr>
                <a:xfrm>
                  <a:off x="1475776" y="2276749"/>
                  <a:ext cx="830086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Rectangle 8"/>
              <p:cNvSpPr/>
              <p:nvPr/>
            </p:nvSpPr>
            <p:spPr>
              <a:xfrm>
                <a:off x="376264" y="4045304"/>
                <a:ext cx="3115937" cy="23519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86297" y="4025691"/>
                <a:ext cx="284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0</a:t>
                </a:r>
                <a:endParaRPr lang="en-US" sz="1400" dirty="0">
                  <a:latin typeface="Arial"/>
                  <a:cs typeface="Arial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350354" y="4025691"/>
                <a:ext cx="284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2</a:t>
                </a:r>
                <a:endParaRPr lang="en-US" sz="1400" dirty="0">
                  <a:latin typeface="Arial"/>
                  <a:cs typeface="Arial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225867" y="4025691"/>
                <a:ext cx="284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4</a:t>
                </a:r>
                <a:endParaRPr lang="en-US" sz="1400" dirty="0">
                  <a:latin typeface="Arial"/>
                  <a:cs typeface="Arial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822908" y="4055262"/>
                <a:ext cx="5805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x10</a:t>
                </a:r>
                <a:r>
                  <a:rPr lang="en-US" sz="1400" baseline="30000" dirty="0" smtClean="0">
                    <a:latin typeface="Arial"/>
                    <a:cs typeface="Arial"/>
                  </a:rPr>
                  <a:t>-3</a:t>
                </a:r>
                <a:endParaRPr lang="en-US" sz="1400" baseline="30000" dirty="0">
                  <a:latin typeface="Arial"/>
                  <a:cs typeface="Arial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727366" y="4068824"/>
                <a:ext cx="3130634" cy="1881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674127" y="4001242"/>
                <a:ext cx="284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2</a:t>
                </a:r>
                <a:endParaRPr lang="en-US" sz="1400" dirty="0">
                  <a:latin typeface="Arial"/>
                  <a:cs typeface="Arial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547720" y="4001242"/>
                <a:ext cx="284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4</a:t>
                </a:r>
                <a:endParaRPr lang="en-US" sz="1400" dirty="0">
                  <a:latin typeface="Arial"/>
                  <a:cs typeface="Arial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800450" y="4001242"/>
                <a:ext cx="284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0</a:t>
                </a:r>
                <a:endParaRPr lang="en-US" sz="1400" dirty="0">
                  <a:latin typeface="Arial"/>
                  <a:cs typeface="Arial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130975" y="4032190"/>
                <a:ext cx="5805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x10</a:t>
                </a:r>
                <a:r>
                  <a:rPr lang="en-US" sz="1400" baseline="30000" dirty="0" smtClean="0">
                    <a:latin typeface="Arial"/>
                    <a:cs typeface="Arial"/>
                  </a:rPr>
                  <a:t>-3</a:t>
                </a:r>
                <a:endParaRPr lang="en-US" sz="1400" baseline="30000" dirty="0">
                  <a:latin typeface="Arial"/>
                  <a:cs typeface="Arial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424315" y="8804579"/>
                <a:ext cx="2845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Arial"/>
                    <a:cs typeface="Arial"/>
                  </a:rPr>
                  <a:t>3</a:t>
                </a: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2351650" y="8854985"/>
                <a:ext cx="3104179" cy="2116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415162" y="8805059"/>
                <a:ext cx="4342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0.0</a:t>
                </a:r>
                <a:endParaRPr lang="en-US" sz="1400" dirty="0">
                  <a:latin typeface="Arial"/>
                  <a:cs typeface="Arial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097483" y="8805059"/>
                <a:ext cx="4342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1.0</a:t>
                </a:r>
                <a:endParaRPr lang="en-US" sz="1400" dirty="0">
                  <a:latin typeface="Arial"/>
                  <a:cs typeface="Arial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930511" y="8834629"/>
                <a:ext cx="580557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x10</a:t>
                </a:r>
                <a:r>
                  <a:rPr lang="en-US" sz="1400" baseline="30000" dirty="0" smtClean="0">
                    <a:latin typeface="Arial"/>
                    <a:cs typeface="Arial"/>
                  </a:rPr>
                  <a:t>-3</a:t>
                </a:r>
                <a:endParaRPr lang="en-US" sz="1400" baseline="30000" dirty="0">
                  <a:latin typeface="Arial"/>
                  <a:cs typeface="Arial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742805" y="8805059"/>
                <a:ext cx="4342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1.5</a:t>
                </a:r>
                <a:endParaRPr lang="en-US" sz="1400" dirty="0">
                  <a:latin typeface="Arial"/>
                  <a:cs typeface="Arial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4412556" y="8804584"/>
                <a:ext cx="4342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Arial"/>
                    <a:cs typeface="Arial"/>
                  </a:rPr>
                  <a:t>2.0</a:t>
                </a:r>
                <a:endParaRPr lang="en-US" sz="1400" dirty="0">
                  <a:latin typeface="Arial"/>
                  <a:cs typeface="Arial"/>
                </a:endParaRPr>
              </a:p>
            </p:txBody>
          </p:sp>
        </p:grpSp>
        <p:sp>
          <p:nvSpPr>
            <p:cNvPr id="62" name="Arc 61"/>
            <p:cNvSpPr/>
            <p:nvPr/>
          </p:nvSpPr>
          <p:spPr>
            <a:xfrm rot="10249579">
              <a:off x="1930206" y="2055908"/>
              <a:ext cx="207343" cy="227488"/>
            </a:xfrm>
            <a:prstGeom prst="arc">
              <a:avLst>
                <a:gd name="adj1" fmla="val 19086686"/>
                <a:gd name="adj2" fmla="val 5124379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fr-CH" sz="1600"/>
            </a:p>
          </p:txBody>
        </p:sp>
        <p:sp>
          <p:nvSpPr>
            <p:cNvPr id="66" name="Arc 65"/>
            <p:cNvSpPr/>
            <p:nvPr/>
          </p:nvSpPr>
          <p:spPr>
            <a:xfrm rot="10249579">
              <a:off x="5186784" y="2913884"/>
              <a:ext cx="207343" cy="227488"/>
            </a:xfrm>
            <a:prstGeom prst="arc">
              <a:avLst>
                <a:gd name="adj1" fmla="val 19086686"/>
                <a:gd name="adj2" fmla="val 5124379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fr-CH" sz="1600"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211649" y="5221266"/>
            <a:ext cx="144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NBu</a:t>
            </a:r>
            <a:r>
              <a:rPr lang="en-US" baseline="-25000" dirty="0" smtClean="0"/>
              <a:t>4</a:t>
            </a:r>
            <a:r>
              <a:rPr lang="en-US" dirty="0" smtClean="0"/>
              <a:t>PF</a:t>
            </a:r>
            <a:r>
              <a:rPr lang="en-US" baseline="-25000" dirty="0" smtClean="0"/>
              <a:t>6 </a:t>
            </a:r>
            <a:r>
              <a:rPr lang="en-US" dirty="0" smtClean="0"/>
              <a:t> </a:t>
            </a:r>
            <a:r>
              <a:rPr lang="en-US" dirty="0" err="1" smtClean="0"/>
              <a:t>cond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70757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23271</TotalTime>
  <Words>259</Words>
  <Application>Microsoft Macintosh PowerPoint</Application>
  <PresentationFormat>A4 Paper (210x297 mm)</PresentationFormat>
  <Paragraphs>115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Default Design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Chima</dc:creator>
  <cp:lastModifiedBy>irlab</cp:lastModifiedBy>
  <cp:revision>1163</cp:revision>
  <cp:lastPrinted>2017-06-08T15:38:02Z</cp:lastPrinted>
  <dcterms:created xsi:type="dcterms:W3CDTF">2007-10-03T14:38:50Z</dcterms:created>
  <dcterms:modified xsi:type="dcterms:W3CDTF">2018-12-13T16:14:26Z</dcterms:modified>
</cp:coreProperties>
</file>