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134" d="100"/>
          <a:sy n="134" d="100"/>
        </p:scale>
        <p:origin x="1656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869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908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95069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025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7483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226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6558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46011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4942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51857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09004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0BAAE-0D21-4B22-AD5C-134F02E49392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A8271-5786-47D7-BE2A-23CF1D55503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933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621135" y="0"/>
            <a:ext cx="6650353" cy="6175636"/>
            <a:chOff x="2621135" y="0"/>
            <a:chExt cx="6650353" cy="6175636"/>
          </a:xfrm>
        </p:grpSpPr>
        <p:grpSp>
          <p:nvGrpSpPr>
            <p:cNvPr id="3" name="Group 2"/>
            <p:cNvGrpSpPr/>
            <p:nvPr/>
          </p:nvGrpSpPr>
          <p:grpSpPr>
            <a:xfrm>
              <a:off x="2639834" y="1323192"/>
              <a:ext cx="6631654" cy="4852444"/>
              <a:chOff x="2639834" y="1285284"/>
              <a:chExt cx="6631654" cy="4852444"/>
            </a:xfrm>
          </p:grpSpPr>
          <p:graphicFrame>
            <p:nvGraphicFramePr>
              <p:cNvPr id="2" name="Obje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11018070"/>
                  </p:ext>
                </p:extLst>
              </p:nvPr>
            </p:nvGraphicFramePr>
            <p:xfrm>
              <a:off x="3462338" y="2043113"/>
              <a:ext cx="5230812" cy="36464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4" name="MestReNova" r:id="rId3" imgW="10353759" imgH="7219825" progId="MestReNova.Document.1">
                      <p:embed/>
                    </p:oleObj>
                  </mc:Choice>
                  <mc:Fallback>
                    <p:oleObj name="MestReNova" r:id="rId3" imgW="10353759" imgH="7219825" progId="MestReNova.Document.1">
                      <p:embed/>
                      <p:pic>
                        <p:nvPicPr>
                          <p:cNvPr id="0" name="Obje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62338" y="2043113"/>
                            <a:ext cx="5230812" cy="36464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" name="Rectangle 4"/>
              <p:cNvSpPr/>
              <p:nvPr/>
            </p:nvSpPr>
            <p:spPr>
              <a:xfrm>
                <a:off x="8316518" y="1774103"/>
                <a:ext cx="821625" cy="39072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 rot="5400000">
                <a:off x="5547424" y="3216048"/>
                <a:ext cx="821625" cy="4996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Connecteur droit 3"/>
              <p:cNvCxnSpPr/>
              <p:nvPr/>
            </p:nvCxnSpPr>
            <p:spPr>
              <a:xfrm flipV="1">
                <a:off x="3483812" y="5503052"/>
                <a:ext cx="4852791" cy="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ZoneTexte 24"/>
              <p:cNvSpPr txBox="1"/>
              <p:nvPr/>
            </p:nvSpPr>
            <p:spPr>
              <a:xfrm>
                <a:off x="7717418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1.0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3" name="ZoneTexte 26"/>
              <p:cNvSpPr txBox="1"/>
              <p:nvPr/>
            </p:nvSpPr>
            <p:spPr>
              <a:xfrm>
                <a:off x="7145414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2.0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4" name="ZoneTexte 27"/>
              <p:cNvSpPr txBox="1"/>
              <p:nvPr/>
            </p:nvSpPr>
            <p:spPr>
              <a:xfrm>
                <a:off x="6575118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3.0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5" name="ZoneTexte 28"/>
              <p:cNvSpPr txBox="1"/>
              <p:nvPr/>
            </p:nvSpPr>
            <p:spPr>
              <a:xfrm>
                <a:off x="6001711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4.0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6" name="ZoneTexte 29"/>
              <p:cNvSpPr txBox="1"/>
              <p:nvPr/>
            </p:nvSpPr>
            <p:spPr>
              <a:xfrm>
                <a:off x="5434641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5.0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7" name="ZoneTexte 30"/>
              <p:cNvSpPr txBox="1"/>
              <p:nvPr/>
            </p:nvSpPr>
            <p:spPr>
              <a:xfrm>
                <a:off x="4861234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6.0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8" name="ZoneTexte 31"/>
              <p:cNvSpPr txBox="1"/>
              <p:nvPr/>
            </p:nvSpPr>
            <p:spPr>
              <a:xfrm>
                <a:off x="4313397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7.0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9" name="ZoneTexte 32"/>
              <p:cNvSpPr txBox="1"/>
              <p:nvPr/>
            </p:nvSpPr>
            <p:spPr>
              <a:xfrm>
                <a:off x="3733086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8.0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70" name="ZoneTexte 34"/>
              <p:cNvSpPr txBox="1"/>
              <p:nvPr/>
            </p:nvSpPr>
            <p:spPr>
              <a:xfrm>
                <a:off x="5658772" y="5829951"/>
                <a:ext cx="7416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Symbol" charset="2"/>
                    <a:cs typeface="Symbol" charset="2"/>
                  </a:rPr>
                  <a:t>d</a:t>
                </a:r>
                <a:r>
                  <a:rPr lang="en-US" sz="1400" i="1" dirty="0" smtClean="0">
                    <a:latin typeface="Arial"/>
                    <a:cs typeface="Arial"/>
                  </a:rPr>
                  <a:t> </a:t>
                </a:r>
                <a:r>
                  <a:rPr lang="en-US" sz="1400" dirty="0" smtClean="0">
                    <a:latin typeface="Arial"/>
                    <a:cs typeface="Arial"/>
                  </a:rPr>
                  <a:t>/ppm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cxnSp>
            <p:nvCxnSpPr>
              <p:cNvPr id="71" name="Connecteur droit 7"/>
              <p:cNvCxnSpPr/>
              <p:nvPr/>
            </p:nvCxnSpPr>
            <p:spPr>
              <a:xfrm>
                <a:off x="7917368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9"/>
              <p:cNvCxnSpPr/>
              <p:nvPr/>
            </p:nvCxnSpPr>
            <p:spPr>
              <a:xfrm>
                <a:off x="7349979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11"/>
              <p:cNvCxnSpPr/>
              <p:nvPr/>
            </p:nvCxnSpPr>
            <p:spPr>
              <a:xfrm>
                <a:off x="6776891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13"/>
              <p:cNvCxnSpPr/>
              <p:nvPr/>
            </p:nvCxnSpPr>
            <p:spPr>
              <a:xfrm>
                <a:off x="6203754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15"/>
              <p:cNvCxnSpPr/>
              <p:nvPr/>
            </p:nvCxnSpPr>
            <p:spPr>
              <a:xfrm>
                <a:off x="5636413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17"/>
              <p:cNvCxnSpPr/>
              <p:nvPr/>
            </p:nvCxnSpPr>
            <p:spPr>
              <a:xfrm>
                <a:off x="5063277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19"/>
              <p:cNvCxnSpPr/>
              <p:nvPr/>
            </p:nvCxnSpPr>
            <p:spPr>
              <a:xfrm>
                <a:off x="4502470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20"/>
              <p:cNvCxnSpPr/>
              <p:nvPr/>
            </p:nvCxnSpPr>
            <p:spPr>
              <a:xfrm>
                <a:off x="3930659" y="5503066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5"/>
              <p:cNvCxnSpPr/>
              <p:nvPr/>
            </p:nvCxnSpPr>
            <p:spPr>
              <a:xfrm>
                <a:off x="8202230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8"/>
              <p:cNvCxnSpPr/>
              <p:nvPr/>
            </p:nvCxnSpPr>
            <p:spPr>
              <a:xfrm>
                <a:off x="7634042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10"/>
              <p:cNvCxnSpPr/>
              <p:nvPr/>
            </p:nvCxnSpPr>
            <p:spPr>
              <a:xfrm>
                <a:off x="7060216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12"/>
              <p:cNvCxnSpPr/>
              <p:nvPr/>
            </p:nvCxnSpPr>
            <p:spPr>
              <a:xfrm>
                <a:off x="6486391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14"/>
              <p:cNvCxnSpPr/>
              <p:nvPr/>
            </p:nvCxnSpPr>
            <p:spPr>
              <a:xfrm>
                <a:off x="5919739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21"/>
              <p:cNvCxnSpPr/>
              <p:nvPr/>
            </p:nvCxnSpPr>
            <p:spPr>
              <a:xfrm>
                <a:off x="3647449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22"/>
              <p:cNvCxnSpPr/>
              <p:nvPr/>
            </p:nvCxnSpPr>
            <p:spPr>
              <a:xfrm>
                <a:off x="4216633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19"/>
              <p:cNvCxnSpPr/>
              <p:nvPr/>
            </p:nvCxnSpPr>
            <p:spPr>
              <a:xfrm>
                <a:off x="5349204" y="5506412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19"/>
              <p:cNvCxnSpPr/>
              <p:nvPr/>
            </p:nvCxnSpPr>
            <p:spPr>
              <a:xfrm>
                <a:off x="4781907" y="5507193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avec flèche 52"/>
              <p:cNvCxnSpPr/>
              <p:nvPr/>
            </p:nvCxnSpPr>
            <p:spPr>
              <a:xfrm flipV="1">
                <a:off x="8624938" y="2356995"/>
                <a:ext cx="0" cy="295200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ZoneTexte 51"/>
              <p:cNvSpPr txBox="1"/>
              <p:nvPr/>
            </p:nvSpPr>
            <p:spPr>
              <a:xfrm>
                <a:off x="8456039" y="5315577"/>
                <a:ext cx="394660" cy="27699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6c</a:t>
                </a:r>
                <a:endParaRPr lang="en-US" sz="1200" b="1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91" name="ZoneTexte 65"/>
              <p:cNvSpPr txBox="1"/>
              <p:nvPr/>
            </p:nvSpPr>
            <p:spPr>
              <a:xfrm>
                <a:off x="5634544" y="1962607"/>
                <a:ext cx="20743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dirty="0" smtClean="0">
                    <a:latin typeface="Arial"/>
                    <a:cs typeface="Arial"/>
                  </a:rPr>
                  <a:t>dig]+dig</a:t>
                </a:r>
                <a:endParaRPr lang="en-US" sz="1000" b="1" dirty="0">
                  <a:solidFill>
                    <a:srgbClr val="7F7F7F"/>
                  </a:solidFill>
                  <a:latin typeface="Arial"/>
                  <a:cs typeface="Arial"/>
                </a:endParaRP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92" name="Accolade fermante 1023"/>
              <p:cNvSpPr/>
              <p:nvPr/>
            </p:nvSpPr>
            <p:spPr>
              <a:xfrm rot="16200000">
                <a:off x="6451934" y="2234987"/>
                <a:ext cx="117353" cy="220616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93" name="ZoneTexte 192"/>
              <p:cNvSpPr txBox="1"/>
              <p:nvPr/>
            </p:nvSpPr>
            <p:spPr>
              <a:xfrm>
                <a:off x="5743783" y="2259193"/>
                <a:ext cx="2616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94" name="ZoneTexte 192"/>
              <p:cNvSpPr txBox="1"/>
              <p:nvPr/>
            </p:nvSpPr>
            <p:spPr>
              <a:xfrm>
                <a:off x="5610473" y="5004506"/>
                <a:ext cx="2616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95" name="ZoneTexte 195"/>
              <p:cNvSpPr txBox="1"/>
              <p:nvPr/>
            </p:nvSpPr>
            <p:spPr>
              <a:xfrm>
                <a:off x="7987661" y="4942126"/>
                <a:ext cx="40551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n/n’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96" name="ZoneTexte 187"/>
              <p:cNvSpPr txBox="1"/>
              <p:nvPr/>
            </p:nvSpPr>
            <p:spPr>
              <a:xfrm>
                <a:off x="3700968" y="5078513"/>
                <a:ext cx="2559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a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97" name="ZoneTexte 188"/>
              <p:cNvSpPr txBox="1"/>
              <p:nvPr/>
            </p:nvSpPr>
            <p:spPr>
              <a:xfrm>
                <a:off x="3569571" y="5059231"/>
                <a:ext cx="2630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b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98" name="ZoneTexte 189"/>
              <p:cNvSpPr txBox="1"/>
              <p:nvPr/>
            </p:nvSpPr>
            <p:spPr>
              <a:xfrm>
                <a:off x="3821660" y="5025892"/>
                <a:ext cx="23311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j</a:t>
                </a:r>
              </a:p>
            </p:txBody>
          </p:sp>
          <p:sp>
            <p:nvSpPr>
              <p:cNvPr id="99" name="ZoneTexte 191"/>
              <p:cNvSpPr txBox="1"/>
              <p:nvPr/>
            </p:nvSpPr>
            <p:spPr>
              <a:xfrm>
                <a:off x="3982792" y="5007139"/>
                <a:ext cx="37696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g/h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00" name="ZoneTexte 60"/>
              <p:cNvSpPr txBox="1"/>
              <p:nvPr/>
            </p:nvSpPr>
            <p:spPr>
              <a:xfrm rot="16200000">
                <a:off x="5117153" y="1668966"/>
                <a:ext cx="63350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CDHCl</a:t>
                </a:r>
                <a:r>
                  <a:rPr lang="en-US" sz="1000" baseline="-25000" dirty="0" smtClean="0">
                    <a:latin typeface="Arial"/>
                    <a:cs typeface="Arial"/>
                  </a:rPr>
                  <a:t>2</a:t>
                </a:r>
                <a:endParaRPr lang="en-US" sz="10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03" name="ZoneTexte 67"/>
              <p:cNvSpPr txBox="1"/>
              <p:nvPr/>
            </p:nvSpPr>
            <p:spPr>
              <a:xfrm>
                <a:off x="4603210" y="1285284"/>
                <a:ext cx="11881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6c</a:t>
                </a:r>
                <a:r>
                  <a:rPr lang="en-US" sz="1200" dirty="0" smtClean="0">
                    <a:latin typeface="Arial"/>
                    <a:cs typeface="Arial"/>
                  </a:rPr>
                  <a:t>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04" name="ZoneTexte 65"/>
              <p:cNvSpPr txBox="1"/>
              <p:nvPr/>
            </p:nvSpPr>
            <p:spPr>
              <a:xfrm>
                <a:off x="3876716" y="1628063"/>
                <a:ext cx="11817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dirty="0" smtClean="0">
                    <a:latin typeface="Arial"/>
                    <a:cs typeface="Arial"/>
                  </a:rPr>
                  <a:t>dig]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2658742" y="2046384"/>
                <a:ext cx="821625" cy="39072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3"/>
              <p:cNvSpPr txBox="1"/>
              <p:nvPr/>
            </p:nvSpPr>
            <p:spPr>
              <a:xfrm>
                <a:off x="2639834" y="1951607"/>
                <a:ext cx="11833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|</a:t>
                </a:r>
                <a:r>
                  <a:rPr lang="en-US" sz="1200" dirty="0" smtClean="0">
                    <a:latin typeface="Arial"/>
                    <a:cs typeface="Arial"/>
                  </a:rPr>
                  <a:t>La|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tot </a:t>
                </a:r>
                <a:r>
                  <a:rPr lang="en-US" sz="1200" dirty="0" smtClean="0">
                    <a:latin typeface="Arial"/>
                    <a:cs typeface="Arial"/>
                  </a:rPr>
                  <a:t>/ </a:t>
                </a:r>
                <a:r>
                  <a:rPr lang="en-US" sz="1200" dirty="0">
                    <a:latin typeface="Arial"/>
                    <a:cs typeface="Arial"/>
                  </a:rPr>
                  <a:t>|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6c</a:t>
                </a:r>
                <a:r>
                  <a:rPr lang="en-US" sz="1200" dirty="0" smtClean="0">
                    <a:latin typeface="Arial"/>
                    <a:cs typeface="Arial"/>
                  </a:rPr>
                  <a:t>|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tot 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107" name="ZoneTexte 74"/>
              <p:cNvSpPr txBox="1"/>
              <p:nvPr/>
            </p:nvSpPr>
            <p:spPr>
              <a:xfrm>
                <a:off x="2923860" y="5100860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0.00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08" name="ZoneTexte 75"/>
              <p:cNvSpPr txBox="1"/>
              <p:nvPr/>
            </p:nvSpPr>
            <p:spPr>
              <a:xfrm>
                <a:off x="2923860" y="4760004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smtClean="0">
                    <a:latin typeface="Arial"/>
                    <a:cs typeface="Arial"/>
                  </a:rPr>
                  <a:t>0.42</a:t>
                </a:r>
                <a:endParaRPr lang="en-US" sz="1200" dirty="0" smtClean="0">
                  <a:latin typeface="Arial"/>
                  <a:cs typeface="Arial"/>
                </a:endParaRP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09" name="ZoneTexte 76"/>
              <p:cNvSpPr txBox="1"/>
              <p:nvPr/>
            </p:nvSpPr>
            <p:spPr>
              <a:xfrm>
                <a:off x="2923860" y="4441892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0.86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0" name="ZoneTexte 77"/>
              <p:cNvSpPr txBox="1"/>
              <p:nvPr/>
            </p:nvSpPr>
            <p:spPr>
              <a:xfrm>
                <a:off x="2923860" y="4085680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1</a:t>
                </a:r>
                <a:r>
                  <a:rPr lang="en-US" sz="1200" dirty="0" smtClean="0">
                    <a:latin typeface="Arial"/>
                    <a:cs typeface="Arial"/>
                  </a:rPr>
                  <a:t>.22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1" name="ZoneTexte 78"/>
              <p:cNvSpPr txBox="1"/>
              <p:nvPr/>
            </p:nvSpPr>
            <p:spPr>
              <a:xfrm>
                <a:off x="2923860" y="3754352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1</a:t>
                </a:r>
                <a:r>
                  <a:rPr lang="en-US" sz="1200" dirty="0" smtClean="0">
                    <a:latin typeface="Arial"/>
                    <a:cs typeface="Arial"/>
                  </a:rPr>
                  <a:t>.44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2" name="ZoneTexte 79"/>
              <p:cNvSpPr txBox="1"/>
              <p:nvPr/>
            </p:nvSpPr>
            <p:spPr>
              <a:xfrm>
                <a:off x="2923860" y="3413499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1</a:t>
                </a:r>
                <a:r>
                  <a:rPr lang="en-US" sz="1200" dirty="0" smtClean="0">
                    <a:latin typeface="Arial"/>
                    <a:cs typeface="Arial"/>
                  </a:rPr>
                  <a:t>.75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3" name="ZoneTexte 80"/>
              <p:cNvSpPr txBox="1"/>
              <p:nvPr/>
            </p:nvSpPr>
            <p:spPr>
              <a:xfrm>
                <a:off x="2923860" y="3044071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1.89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4" name="ZoneTexte 81"/>
              <p:cNvSpPr txBox="1"/>
              <p:nvPr/>
            </p:nvSpPr>
            <p:spPr>
              <a:xfrm>
                <a:off x="2923860" y="2693693"/>
                <a:ext cx="4714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2.11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5" name="ZoneTexte 83"/>
              <p:cNvSpPr txBox="1"/>
              <p:nvPr/>
            </p:nvSpPr>
            <p:spPr>
              <a:xfrm>
                <a:off x="2923860" y="2333790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2.29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cxnSp>
            <p:nvCxnSpPr>
              <p:cNvPr id="116" name="Connecteur droit 115"/>
              <p:cNvCxnSpPr/>
              <p:nvPr/>
            </p:nvCxnSpPr>
            <p:spPr>
              <a:xfrm>
                <a:off x="3466742" y="2210396"/>
                <a:ext cx="19440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>
                <a:off x="5440355" y="2209777"/>
                <a:ext cx="22680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avec flèche 71"/>
              <p:cNvCxnSpPr/>
              <p:nvPr/>
            </p:nvCxnSpPr>
            <p:spPr>
              <a:xfrm>
                <a:off x="4657139" y="1909488"/>
                <a:ext cx="412173" cy="3539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avec flèche 1026"/>
              <p:cNvCxnSpPr/>
              <p:nvPr/>
            </p:nvCxnSpPr>
            <p:spPr>
              <a:xfrm>
                <a:off x="5212613" y="1579083"/>
                <a:ext cx="3576" cy="7755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/>
              <p:cNvCxnSpPr/>
              <p:nvPr/>
            </p:nvCxnSpPr>
            <p:spPr>
              <a:xfrm>
                <a:off x="8009033" y="2212894"/>
                <a:ext cx="10800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ZoneTexte 36"/>
              <p:cNvSpPr txBox="1"/>
              <p:nvPr/>
            </p:nvSpPr>
            <p:spPr>
              <a:xfrm>
                <a:off x="8083342" y="2022590"/>
                <a:ext cx="1188146" cy="27699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6c</a:t>
                </a:r>
                <a:r>
                  <a:rPr lang="en-US" sz="1200" dirty="0" smtClean="0">
                    <a:latin typeface="Arial"/>
                    <a:cs typeface="Arial"/>
                  </a:rPr>
                  <a:t>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cxnSp>
            <p:nvCxnSpPr>
              <p:cNvPr id="120" name="Connecteur droit 119"/>
              <p:cNvCxnSpPr/>
              <p:nvPr/>
            </p:nvCxnSpPr>
            <p:spPr>
              <a:xfrm>
                <a:off x="7768980" y="2211994"/>
                <a:ext cx="540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/>
              <p:cNvCxnSpPr/>
              <p:nvPr/>
            </p:nvCxnSpPr>
            <p:spPr>
              <a:xfrm>
                <a:off x="7864186" y="2212966"/>
                <a:ext cx="720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TextBox 117"/>
            <p:cNvSpPr txBox="1"/>
            <p:nvPr/>
          </p:nvSpPr>
          <p:spPr>
            <a:xfrm>
              <a:off x="2621135" y="98622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a)</a:t>
              </a:r>
              <a:endParaRPr lang="en-US" sz="1400" dirty="0">
                <a:latin typeface="Arial"/>
                <a:cs typeface="Arial"/>
              </a:endParaRPr>
            </a:p>
          </p:txBody>
        </p:sp>
        <p:graphicFrame>
          <p:nvGraphicFramePr>
            <p:cNvPr id="122" name="Objet 18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4985587"/>
                </p:ext>
              </p:extLst>
            </p:nvPr>
          </p:nvGraphicFramePr>
          <p:xfrm>
            <a:off x="5969050" y="124288"/>
            <a:ext cx="3039108" cy="18313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" name="CS ChemDraw Drawing" r:id="rId5" imgW="3798923" imgH="2288664" progId="ChemDraw.Document.6.0">
                    <p:embed/>
                  </p:oleObj>
                </mc:Choice>
                <mc:Fallback>
                  <p:oleObj name="CS ChemDraw Drawing" r:id="rId5" imgW="3798923" imgH="2288664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969050" y="124288"/>
                          <a:ext cx="3039108" cy="183134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" name="ZoneTexte 187"/>
            <p:cNvSpPr txBox="1"/>
            <p:nvPr/>
          </p:nvSpPr>
          <p:spPr>
            <a:xfrm>
              <a:off x="7369726" y="384822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a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24" name="ZoneTexte 188"/>
            <p:cNvSpPr txBox="1"/>
            <p:nvPr/>
          </p:nvSpPr>
          <p:spPr>
            <a:xfrm>
              <a:off x="7556341" y="522643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b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25" name="ZoneTexte 189"/>
            <p:cNvSpPr txBox="1"/>
            <p:nvPr/>
          </p:nvSpPr>
          <p:spPr>
            <a:xfrm>
              <a:off x="7994752" y="686299"/>
              <a:ext cx="2331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j</a:t>
              </a:r>
            </a:p>
          </p:txBody>
        </p:sp>
        <p:sp>
          <p:nvSpPr>
            <p:cNvPr id="126" name="ZoneTexte 190"/>
            <p:cNvSpPr txBox="1"/>
            <p:nvPr/>
          </p:nvSpPr>
          <p:spPr>
            <a:xfrm>
              <a:off x="8016059" y="1109929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h</a:t>
              </a:r>
            </a:p>
          </p:txBody>
        </p:sp>
        <p:sp>
          <p:nvSpPr>
            <p:cNvPr id="127" name="ZoneTexte 191"/>
            <p:cNvSpPr txBox="1"/>
            <p:nvPr/>
          </p:nvSpPr>
          <p:spPr>
            <a:xfrm>
              <a:off x="7844027" y="1100719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g</a:t>
              </a:r>
            </a:p>
          </p:txBody>
        </p:sp>
        <p:sp>
          <p:nvSpPr>
            <p:cNvPr id="128" name="ZoneTexte 192"/>
            <p:cNvSpPr txBox="1"/>
            <p:nvPr/>
          </p:nvSpPr>
          <p:spPr>
            <a:xfrm>
              <a:off x="7497316" y="1003099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k</a:t>
              </a:r>
            </a:p>
          </p:txBody>
        </p:sp>
        <p:sp>
          <p:nvSpPr>
            <p:cNvPr id="129" name="ZoneTexte 193"/>
            <p:cNvSpPr txBox="1"/>
            <p:nvPr/>
          </p:nvSpPr>
          <p:spPr>
            <a:xfrm>
              <a:off x="7692136" y="1161499"/>
              <a:ext cx="2202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l</a:t>
              </a:r>
            </a:p>
          </p:txBody>
        </p:sp>
        <p:sp>
          <p:nvSpPr>
            <p:cNvPr id="130" name="ZoneTexte 194"/>
            <p:cNvSpPr txBox="1"/>
            <p:nvPr/>
          </p:nvSpPr>
          <p:spPr>
            <a:xfrm>
              <a:off x="7457716" y="1324504"/>
              <a:ext cx="2986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m</a:t>
              </a:r>
            </a:p>
          </p:txBody>
        </p:sp>
        <p:sp>
          <p:nvSpPr>
            <p:cNvPr id="133" name="ZoneTexte 195"/>
            <p:cNvSpPr txBox="1"/>
            <p:nvPr/>
          </p:nvSpPr>
          <p:spPr>
            <a:xfrm>
              <a:off x="7648936" y="1430914"/>
              <a:ext cx="2915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n</a:t>
              </a:r>
              <a:r>
                <a:rPr lang="en-US" sz="1000" b="1" dirty="0" smtClean="0">
                  <a:latin typeface="Arial"/>
                  <a:cs typeface="Arial"/>
                </a:rPr>
                <a:t>’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34" name="ZoneTexte 196"/>
            <p:cNvSpPr txBox="1"/>
            <p:nvPr/>
          </p:nvSpPr>
          <p:spPr>
            <a:xfrm>
              <a:off x="7393336" y="1176910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n</a:t>
              </a:r>
            </a:p>
          </p:txBody>
        </p:sp>
        <p:sp>
          <p:nvSpPr>
            <p:cNvPr id="135" name="ZoneTexte 197"/>
            <p:cNvSpPr txBox="1"/>
            <p:nvPr/>
          </p:nvSpPr>
          <p:spPr>
            <a:xfrm>
              <a:off x="8426536" y="69910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1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36" name="ZoneTexte 198"/>
            <p:cNvSpPr txBox="1"/>
            <p:nvPr/>
          </p:nvSpPr>
          <p:spPr>
            <a:xfrm>
              <a:off x="8559736" y="896104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2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37" name="ZoneTexte 199"/>
            <p:cNvSpPr txBox="1"/>
            <p:nvPr/>
          </p:nvSpPr>
          <p:spPr>
            <a:xfrm>
              <a:off x="8268136" y="112432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3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38" name="ZoneTexte 200"/>
            <p:cNvSpPr txBox="1"/>
            <p:nvPr/>
          </p:nvSpPr>
          <p:spPr>
            <a:xfrm>
              <a:off x="8282536" y="50110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4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39" name="ZoneTexte 201"/>
            <p:cNvSpPr txBox="1"/>
            <p:nvPr/>
          </p:nvSpPr>
          <p:spPr>
            <a:xfrm>
              <a:off x="8013121" y="48988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5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0" name="ZoneTexte 202"/>
            <p:cNvSpPr txBox="1"/>
            <p:nvPr/>
          </p:nvSpPr>
          <p:spPr>
            <a:xfrm>
              <a:off x="8152184" y="284523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6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1" name="ZoneTexte 203"/>
            <p:cNvSpPr txBox="1"/>
            <p:nvPr/>
          </p:nvSpPr>
          <p:spPr>
            <a:xfrm>
              <a:off x="7887121" y="285109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7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2" name="ZoneTexte 204"/>
            <p:cNvSpPr txBox="1"/>
            <p:nvPr/>
          </p:nvSpPr>
          <p:spPr>
            <a:xfrm>
              <a:off x="8022767" y="62914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8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3" name="ZoneTexte 205"/>
            <p:cNvSpPr txBox="1"/>
            <p:nvPr/>
          </p:nvSpPr>
          <p:spPr>
            <a:xfrm>
              <a:off x="7773931" y="0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9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4" name="ZoneTexte 206"/>
            <p:cNvSpPr txBox="1"/>
            <p:nvPr/>
          </p:nvSpPr>
          <p:spPr>
            <a:xfrm>
              <a:off x="8697136" y="1214914"/>
              <a:ext cx="2872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4’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5" name="ZoneTexte 207"/>
            <p:cNvSpPr txBox="1"/>
            <p:nvPr/>
          </p:nvSpPr>
          <p:spPr>
            <a:xfrm>
              <a:off x="8520300" y="1437109"/>
              <a:ext cx="2872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5’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6" name="ZoneTexte 208"/>
            <p:cNvSpPr txBox="1"/>
            <p:nvPr/>
          </p:nvSpPr>
          <p:spPr>
            <a:xfrm>
              <a:off x="8814387" y="1425304"/>
              <a:ext cx="2872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6’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7" name="ZoneTexte 209"/>
            <p:cNvSpPr txBox="1"/>
            <p:nvPr/>
          </p:nvSpPr>
          <p:spPr>
            <a:xfrm>
              <a:off x="8643705" y="1666504"/>
              <a:ext cx="2872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7’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8" name="ZoneTexte 210"/>
            <p:cNvSpPr txBox="1"/>
            <p:nvPr/>
          </p:nvSpPr>
          <p:spPr>
            <a:xfrm>
              <a:off x="8943564" y="1653109"/>
              <a:ext cx="2872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8’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  <p:sp>
          <p:nvSpPr>
            <p:cNvPr id="149" name="ZoneTexte 211"/>
            <p:cNvSpPr txBox="1"/>
            <p:nvPr/>
          </p:nvSpPr>
          <p:spPr>
            <a:xfrm>
              <a:off x="8864731" y="1883044"/>
              <a:ext cx="2872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7F7F7F"/>
                  </a:solidFill>
                  <a:latin typeface="Arial"/>
                  <a:cs typeface="Arial"/>
                </a:rPr>
                <a:t>9’</a:t>
              </a:r>
              <a:endParaRPr lang="en-US" sz="1000" b="1" dirty="0">
                <a:solidFill>
                  <a:srgbClr val="7F7F7F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06642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107</Words>
  <Application>Microsoft Macintosh PowerPoint</Application>
  <PresentationFormat>Custom</PresentationFormat>
  <Paragraphs>58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Thème Office</vt:lpstr>
      <vt:lpstr>MestReNova</vt:lpstr>
      <vt:lpstr>CS ChemDraw Drawing</vt:lpstr>
      <vt:lpstr>PowerPoint Presentation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chima</dc:creator>
  <cp:lastModifiedBy>irlab</cp:lastModifiedBy>
  <cp:revision>22</cp:revision>
  <dcterms:created xsi:type="dcterms:W3CDTF">2018-08-28T16:15:55Z</dcterms:created>
  <dcterms:modified xsi:type="dcterms:W3CDTF">2018-10-03T13:08:36Z</dcterms:modified>
</cp:coreProperties>
</file>