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100" d="100"/>
          <a:sy n="100" d="100"/>
        </p:scale>
        <p:origin x="-6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41757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2881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4550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6580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2115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424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367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2543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0753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9165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4575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249CC-60B1-4A3F-B272-5111F012E182}" type="datetimeFigureOut">
              <a:rPr lang="fr-CH" smtClean="0"/>
              <a:t>12.10.2018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788C1-C826-47A5-80BB-0F0DF7DAD34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952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e 105"/>
          <p:cNvGrpSpPr/>
          <p:nvPr/>
        </p:nvGrpSpPr>
        <p:grpSpPr>
          <a:xfrm>
            <a:off x="1803870" y="75259"/>
            <a:ext cx="7778183" cy="6060203"/>
            <a:chOff x="1803870" y="75259"/>
            <a:chExt cx="7778183" cy="6060203"/>
          </a:xfrm>
        </p:grpSpPr>
        <p:graphicFrame>
          <p:nvGraphicFramePr>
            <p:cNvPr id="3" name="Obje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6506965"/>
                </p:ext>
              </p:extLst>
            </p:nvPr>
          </p:nvGraphicFramePr>
          <p:xfrm>
            <a:off x="6501264" y="293665"/>
            <a:ext cx="2373649" cy="1003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CS ChemDraw Drawing" r:id="rId3" imgW="2864709" imgH="1211232" progId="ChemDraw.Document.6.0">
                    <p:embed/>
                  </p:oleObj>
                </mc:Choice>
                <mc:Fallback>
                  <p:oleObj name="CS ChemDraw Drawing" r:id="rId3" imgW="2864709" imgH="121123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501264" y="293665"/>
                          <a:ext cx="2373649" cy="100337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" name="Obje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862271"/>
                </p:ext>
              </p:extLst>
            </p:nvPr>
          </p:nvGraphicFramePr>
          <p:xfrm>
            <a:off x="2701925" y="1439863"/>
            <a:ext cx="5984875" cy="417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2" name="MestReNova" r:id="rId5" imgW="10353759" imgH="7219825" progId="MestReNova.Document.1">
                    <p:embed/>
                  </p:oleObj>
                </mc:Choice>
                <mc:Fallback>
                  <p:oleObj name="MestReNova" r:id="rId5" imgW="10353759" imgH="7219825" progId="MestReNova.Document.1">
                    <p:embed/>
                    <p:pic>
                      <p:nvPicPr>
                        <p:cNvPr id="0" name="Obje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01925" y="1439863"/>
                          <a:ext cx="5984875" cy="417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Connecteur droit avec flèche 52"/>
            <p:cNvCxnSpPr/>
            <p:nvPr/>
          </p:nvCxnSpPr>
          <p:spPr>
            <a:xfrm flipV="1">
              <a:off x="8978933" y="1812471"/>
              <a:ext cx="0" cy="337667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ZoneTexte 35"/>
            <p:cNvSpPr txBox="1"/>
            <p:nvPr/>
          </p:nvSpPr>
          <p:spPr>
            <a:xfrm>
              <a:off x="7531770" y="7525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9" name="ZoneTexte 37"/>
            <p:cNvSpPr txBox="1"/>
            <p:nvPr/>
          </p:nvSpPr>
          <p:spPr>
            <a:xfrm>
              <a:off x="7741302" y="196268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" name="ZoneTexte 38"/>
            <p:cNvSpPr txBox="1"/>
            <p:nvPr/>
          </p:nvSpPr>
          <p:spPr>
            <a:xfrm>
              <a:off x="8222579" y="405868"/>
              <a:ext cx="2316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j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1" name="ZoneTexte 39"/>
            <p:cNvSpPr txBox="1"/>
            <p:nvPr/>
          </p:nvSpPr>
          <p:spPr>
            <a:xfrm>
              <a:off x="8229371" y="85734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h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2" name="ZoneTexte 40"/>
            <p:cNvSpPr txBox="1"/>
            <p:nvPr/>
          </p:nvSpPr>
          <p:spPr>
            <a:xfrm>
              <a:off x="8019379" y="843759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g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3" name="ZoneTexte 41"/>
            <p:cNvSpPr txBox="1"/>
            <p:nvPr/>
          </p:nvSpPr>
          <p:spPr>
            <a:xfrm>
              <a:off x="7670934" y="701374"/>
              <a:ext cx="2616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k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4" name="ZoneTexte 42"/>
            <p:cNvSpPr txBox="1"/>
            <p:nvPr/>
          </p:nvSpPr>
          <p:spPr>
            <a:xfrm>
              <a:off x="7868258" y="847323"/>
              <a:ext cx="21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l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5" name="ZoneTexte 43"/>
            <p:cNvSpPr txBox="1"/>
            <p:nvPr/>
          </p:nvSpPr>
          <p:spPr>
            <a:xfrm>
              <a:off x="7637420" y="1069489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m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ZoneTexte 44"/>
            <p:cNvSpPr txBox="1"/>
            <p:nvPr/>
          </p:nvSpPr>
          <p:spPr>
            <a:xfrm>
              <a:off x="7865316" y="1134590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n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7" name="ZoneTexte 45"/>
            <p:cNvSpPr txBox="1"/>
            <p:nvPr/>
          </p:nvSpPr>
          <p:spPr>
            <a:xfrm>
              <a:off x="7575294" y="898206"/>
              <a:ext cx="3000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8" name="ZoneTexte 47"/>
            <p:cNvSpPr txBox="1"/>
            <p:nvPr/>
          </p:nvSpPr>
          <p:spPr>
            <a:xfrm>
              <a:off x="8462993" y="427991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9" name="ZoneTexte 48"/>
            <p:cNvSpPr txBox="1"/>
            <p:nvPr/>
          </p:nvSpPr>
          <p:spPr>
            <a:xfrm>
              <a:off x="8652122" y="42857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0" name="ZoneTexte 49"/>
            <p:cNvSpPr txBox="1"/>
            <p:nvPr/>
          </p:nvSpPr>
          <p:spPr>
            <a:xfrm>
              <a:off x="8763858" y="62872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1" name="ZoneTexte 59"/>
            <p:cNvSpPr txBox="1"/>
            <p:nvPr/>
          </p:nvSpPr>
          <p:spPr>
            <a:xfrm>
              <a:off x="5583746" y="982685"/>
              <a:ext cx="14750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u="sng" dirty="0" smtClean="0">
                  <a:latin typeface="Arial"/>
                  <a:cs typeface="Arial"/>
                </a:rPr>
                <a:t>dig</a:t>
              </a:r>
              <a:r>
                <a:rPr lang="en-US" sz="1200" dirty="0" smtClean="0">
                  <a:latin typeface="Arial"/>
                  <a:cs typeface="Arial"/>
                </a:rPr>
                <a:t>]+</a:t>
              </a:r>
              <a:r>
                <a:rPr lang="en-US" sz="1200" u="sng" dirty="0" smtClean="0">
                  <a:latin typeface="Arial"/>
                  <a:cs typeface="Arial"/>
                </a:rPr>
                <a:t>dig</a:t>
              </a:r>
              <a:endParaRPr lang="en-US" sz="1200" u="sng" dirty="0">
                <a:latin typeface="Arial"/>
                <a:cs typeface="Arial"/>
              </a:endParaRPr>
            </a:p>
          </p:txBody>
        </p:sp>
        <p:sp>
          <p:nvSpPr>
            <p:cNvPr id="22" name="Accolade fermante 1023"/>
            <p:cNvSpPr/>
            <p:nvPr/>
          </p:nvSpPr>
          <p:spPr>
            <a:xfrm rot="16200000">
              <a:off x="6452957" y="1163748"/>
              <a:ext cx="119109" cy="390816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3" name="ZoneTexte 60"/>
            <p:cNvSpPr txBox="1"/>
            <p:nvPr/>
          </p:nvSpPr>
          <p:spPr>
            <a:xfrm rot="16200000">
              <a:off x="4819181" y="1145673"/>
              <a:ext cx="72044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CDHCl</a:t>
              </a:r>
              <a:r>
                <a:rPr lang="en-US" sz="1200" baseline="-25000" dirty="0" smtClean="0">
                  <a:latin typeface="Arial"/>
                  <a:cs typeface="Arial"/>
                </a:rPr>
                <a:t>2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cxnSp>
          <p:nvCxnSpPr>
            <p:cNvPr id="24" name="Connecteur droit avec flèche 1026"/>
            <p:cNvCxnSpPr>
              <a:stCxn id="26" idx="2"/>
            </p:cNvCxnSpPr>
            <p:nvPr/>
          </p:nvCxnSpPr>
          <p:spPr>
            <a:xfrm>
              <a:off x="4867533" y="960784"/>
              <a:ext cx="5254" cy="79638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71"/>
            <p:cNvCxnSpPr/>
            <p:nvPr/>
          </p:nvCxnSpPr>
          <p:spPr>
            <a:xfrm>
              <a:off x="4039905" y="1292588"/>
              <a:ext cx="556711" cy="34507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ZoneTexte 67"/>
            <p:cNvSpPr txBox="1"/>
            <p:nvPr/>
          </p:nvSpPr>
          <p:spPr>
            <a:xfrm>
              <a:off x="4273460" y="683785"/>
              <a:ext cx="11881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9" name="ZoneTexte 65"/>
            <p:cNvSpPr txBox="1"/>
            <p:nvPr/>
          </p:nvSpPr>
          <p:spPr>
            <a:xfrm>
              <a:off x="3341711" y="1024824"/>
              <a:ext cx="1181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dirty="0" smtClean="0">
                  <a:latin typeface="Arial"/>
                  <a:cs typeface="Arial"/>
                </a:rPr>
                <a:t>dig]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8393907" y="1542299"/>
              <a:ext cx="1188146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[La(</a:t>
              </a:r>
              <a:r>
                <a:rPr lang="en-US" sz="1200" dirty="0" err="1" smtClean="0">
                  <a:latin typeface="Arial"/>
                  <a:cs typeface="Arial"/>
                </a:rPr>
                <a:t>tfpfac</a:t>
              </a:r>
              <a:r>
                <a:rPr lang="en-US" sz="1200" dirty="0" smtClean="0">
                  <a:latin typeface="Arial"/>
                  <a:cs typeface="Arial"/>
                </a:rPr>
                <a:t>)</a:t>
              </a:r>
              <a:r>
                <a:rPr lang="en-US" sz="1200" baseline="-25000" dirty="0" smtClean="0">
                  <a:latin typeface="Arial"/>
                  <a:cs typeface="Arial"/>
                </a:rPr>
                <a:t>3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r>
                <a:rPr lang="en-US" sz="1200" dirty="0" smtClean="0">
                  <a:latin typeface="Arial"/>
                  <a:cs typeface="Arial"/>
                </a:rPr>
                <a:t>]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2" name="ZoneTexte 51"/>
            <p:cNvSpPr txBox="1"/>
            <p:nvPr/>
          </p:nvSpPr>
          <p:spPr>
            <a:xfrm>
              <a:off x="8777669" y="5189146"/>
              <a:ext cx="402674" cy="2769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endParaRPr lang="en-US" sz="1200" b="1" baseline="-25000" dirty="0">
                <a:latin typeface="Arial"/>
                <a:cs typeface="Arial"/>
              </a:endParaRPr>
            </a:p>
          </p:txBody>
        </p:sp>
        <p:sp>
          <p:nvSpPr>
            <p:cNvPr id="33" name="ZoneTexte 57"/>
            <p:cNvSpPr txBox="1"/>
            <p:nvPr/>
          </p:nvSpPr>
          <p:spPr>
            <a:xfrm>
              <a:off x="8475583" y="4788186"/>
              <a:ext cx="4780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n</a:t>
              </a:r>
              <a:r>
                <a:rPr lang="en-US" sz="1200" dirty="0" smtClean="0">
                  <a:latin typeface="Arial"/>
                  <a:cs typeface="Arial"/>
                </a:rPr>
                <a:t>=n’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4" name="ZoneTexte 57"/>
            <p:cNvSpPr txBox="1"/>
            <p:nvPr/>
          </p:nvSpPr>
          <p:spPr>
            <a:xfrm>
              <a:off x="8046155" y="1357800"/>
              <a:ext cx="4780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n</a:t>
              </a:r>
              <a:r>
                <a:rPr lang="en-US" sz="1200" dirty="0" smtClean="0">
                  <a:latin typeface="Arial"/>
                  <a:cs typeface="Arial"/>
                </a:rPr>
                <a:t>=n’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1" name="ZoneTexte 74"/>
            <p:cNvSpPr txBox="1"/>
            <p:nvPr/>
          </p:nvSpPr>
          <p:spPr>
            <a:xfrm>
              <a:off x="2172158" y="4959361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0.00</a:t>
              </a: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5" name="ZoneTexte 75"/>
            <p:cNvSpPr txBox="1"/>
            <p:nvPr/>
          </p:nvSpPr>
          <p:spPr>
            <a:xfrm>
              <a:off x="2169113" y="4250312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0.25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6" name="ZoneTexte 76"/>
            <p:cNvSpPr txBox="1"/>
            <p:nvPr/>
          </p:nvSpPr>
          <p:spPr>
            <a:xfrm>
              <a:off x="2172158" y="3889114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0.64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7" name="ZoneTexte 77"/>
            <p:cNvSpPr txBox="1"/>
            <p:nvPr/>
          </p:nvSpPr>
          <p:spPr>
            <a:xfrm>
              <a:off x="2172158" y="3540175"/>
              <a:ext cx="4828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0.91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8" name="ZoneTexte 78"/>
            <p:cNvSpPr txBox="1"/>
            <p:nvPr/>
          </p:nvSpPr>
          <p:spPr>
            <a:xfrm>
              <a:off x="2172158" y="3184619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r>
                <a:rPr lang="en-US" sz="1200" dirty="0" smtClean="0">
                  <a:latin typeface="Arial"/>
                  <a:cs typeface="Arial"/>
                </a:rPr>
                <a:t>.31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39" name="ZoneTexte 79"/>
            <p:cNvSpPr txBox="1"/>
            <p:nvPr/>
          </p:nvSpPr>
          <p:spPr>
            <a:xfrm>
              <a:off x="2172158" y="2823525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</a:t>
              </a:r>
              <a:r>
                <a:rPr lang="en-US" sz="1200" dirty="0" smtClean="0">
                  <a:latin typeface="Arial"/>
                  <a:cs typeface="Arial"/>
                </a:rPr>
                <a:t>.57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0" name="ZoneTexte 80"/>
            <p:cNvSpPr txBox="1"/>
            <p:nvPr/>
          </p:nvSpPr>
          <p:spPr>
            <a:xfrm>
              <a:off x="2172158" y="2472015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1.84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1" name="ZoneTexte 81"/>
            <p:cNvSpPr txBox="1"/>
            <p:nvPr/>
          </p:nvSpPr>
          <p:spPr>
            <a:xfrm>
              <a:off x="2172158" y="2111309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2.36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2" name="TextBox 3"/>
            <p:cNvSpPr txBox="1"/>
            <p:nvPr/>
          </p:nvSpPr>
          <p:spPr>
            <a:xfrm>
              <a:off x="1803870" y="1435223"/>
              <a:ext cx="11833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dirty="0" smtClean="0">
                  <a:latin typeface="Arial"/>
                  <a:cs typeface="Arial"/>
                </a:rPr>
                <a:t>La|</a:t>
              </a:r>
              <a:r>
                <a:rPr lang="en-US" sz="1200" baseline="-25000" dirty="0" smtClean="0">
                  <a:latin typeface="Arial"/>
                  <a:cs typeface="Arial"/>
                </a:rPr>
                <a:t>tot </a:t>
              </a:r>
              <a:r>
                <a:rPr lang="en-US" sz="1200" dirty="0" smtClean="0">
                  <a:latin typeface="Arial"/>
                  <a:cs typeface="Arial"/>
                </a:rPr>
                <a:t>/ </a:t>
              </a:r>
              <a:r>
                <a:rPr lang="en-US" sz="1200" dirty="0">
                  <a:latin typeface="Arial"/>
                  <a:cs typeface="Arial"/>
                </a:rPr>
                <a:t>|</a:t>
              </a:r>
              <a:r>
                <a:rPr lang="en-US" sz="1200" b="1" dirty="0" smtClean="0">
                  <a:latin typeface="Arial"/>
                  <a:cs typeface="Arial"/>
                </a:rPr>
                <a:t>L</a:t>
              </a:r>
              <a:r>
                <a:rPr lang="en-US" sz="1200" b="1" baseline="-25000" dirty="0" smtClean="0">
                  <a:latin typeface="Arial"/>
                  <a:cs typeface="Arial"/>
                </a:rPr>
                <a:t>6a</a:t>
              </a:r>
              <a:r>
                <a:rPr lang="en-US" sz="1200" dirty="0" smtClean="0">
                  <a:latin typeface="Arial"/>
                  <a:cs typeface="Arial"/>
                </a:rPr>
                <a:t>|</a:t>
              </a:r>
              <a:r>
                <a:rPr lang="en-US" sz="1200" baseline="-25000" dirty="0">
                  <a:latin typeface="Arial"/>
                  <a:cs typeface="Arial"/>
                </a:rPr>
                <a:t>tot </a:t>
              </a:r>
            </a:p>
          </p:txBody>
        </p:sp>
        <p:sp>
          <p:nvSpPr>
            <p:cNvPr id="43" name="ZoneTexte 37"/>
            <p:cNvSpPr txBox="1"/>
            <p:nvPr/>
          </p:nvSpPr>
          <p:spPr>
            <a:xfrm>
              <a:off x="2823331" y="4778897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b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4" name="ZoneTexte 37"/>
            <p:cNvSpPr txBox="1"/>
            <p:nvPr/>
          </p:nvSpPr>
          <p:spPr>
            <a:xfrm>
              <a:off x="2984935" y="4851529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a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5" name="ZoneTexte 37"/>
            <p:cNvSpPr txBox="1"/>
            <p:nvPr/>
          </p:nvSpPr>
          <p:spPr>
            <a:xfrm>
              <a:off x="3132184" y="4865429"/>
              <a:ext cx="218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j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6" name="ZoneTexte 37"/>
            <p:cNvSpPr txBox="1"/>
            <p:nvPr/>
          </p:nvSpPr>
          <p:spPr>
            <a:xfrm>
              <a:off x="3347402" y="4749204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g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7" name="ZoneTexte 37"/>
            <p:cNvSpPr txBox="1"/>
            <p:nvPr/>
          </p:nvSpPr>
          <p:spPr>
            <a:xfrm>
              <a:off x="3224682" y="4800047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h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48" name="ZoneTexte 37"/>
            <p:cNvSpPr txBox="1"/>
            <p:nvPr/>
          </p:nvSpPr>
          <p:spPr>
            <a:xfrm>
              <a:off x="5401119" y="4754229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H</a:t>
              </a:r>
              <a:r>
                <a:rPr lang="en-US" sz="1200" baseline="-25000" dirty="0" smtClean="0">
                  <a:latin typeface="Arial"/>
                  <a:cs typeface="Arial"/>
                </a:rPr>
                <a:t>k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49" name="ZoneTexte 37"/>
            <p:cNvSpPr txBox="1"/>
            <p:nvPr/>
          </p:nvSpPr>
          <p:spPr>
            <a:xfrm>
              <a:off x="5544312" y="1650520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H</a:t>
              </a:r>
              <a:r>
                <a:rPr lang="en-US" sz="1200" baseline="-25000" dirty="0" smtClean="0">
                  <a:latin typeface="Arial"/>
                  <a:cs typeface="Arial"/>
                </a:rPr>
                <a:t>k</a:t>
              </a:r>
              <a:endParaRPr lang="en-US" sz="1200" baseline="-25000" dirty="0">
                <a:latin typeface="Arial"/>
                <a:cs typeface="Arial"/>
              </a:endParaRPr>
            </a:p>
          </p:txBody>
        </p:sp>
        <p:sp>
          <p:nvSpPr>
            <p:cNvPr id="51" name="ZoneTexte 81"/>
            <p:cNvSpPr txBox="1"/>
            <p:nvPr/>
          </p:nvSpPr>
          <p:spPr>
            <a:xfrm>
              <a:off x="2172158" y="1760108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3.16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52" name="ZoneTexte 74"/>
            <p:cNvSpPr txBox="1"/>
            <p:nvPr/>
          </p:nvSpPr>
          <p:spPr>
            <a:xfrm>
              <a:off x="2172158" y="4607827"/>
              <a:ext cx="4828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0.14</a:t>
              </a:r>
              <a:endParaRPr lang="en-US" sz="1200" dirty="0" smtClean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651938" y="5254491"/>
              <a:ext cx="6135310" cy="6259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ZoneTexte 34"/>
            <p:cNvSpPr txBox="1"/>
            <p:nvPr/>
          </p:nvSpPr>
          <p:spPr>
            <a:xfrm>
              <a:off x="5528499" y="5827685"/>
              <a:ext cx="7416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latin typeface="Symbol" charset="2"/>
                  <a:cs typeface="Symbol" charset="2"/>
                </a:rPr>
                <a:t>d</a:t>
              </a:r>
              <a:r>
                <a:rPr lang="en-US" sz="1400" i="1" dirty="0" smtClean="0">
                  <a:latin typeface="Arial"/>
                  <a:cs typeface="Arial"/>
                </a:rPr>
                <a:t> </a:t>
              </a:r>
              <a:r>
                <a:rPr lang="en-US" sz="1400" dirty="0" smtClean="0">
                  <a:latin typeface="Arial"/>
                  <a:cs typeface="Arial"/>
                </a:rPr>
                <a:t>/ppm</a:t>
              </a:r>
              <a:endParaRPr lang="en-US" sz="1400" dirty="0">
                <a:latin typeface="Arial"/>
                <a:cs typeface="Arial"/>
              </a:endParaRPr>
            </a:p>
          </p:txBody>
        </p:sp>
        <p:cxnSp>
          <p:nvCxnSpPr>
            <p:cNvPr id="81" name="Connecteur droit 3"/>
            <p:cNvCxnSpPr/>
            <p:nvPr/>
          </p:nvCxnSpPr>
          <p:spPr>
            <a:xfrm>
              <a:off x="2694819" y="5410543"/>
              <a:ext cx="600165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cteur droit 22"/>
            <p:cNvCxnSpPr/>
            <p:nvPr/>
          </p:nvCxnSpPr>
          <p:spPr>
            <a:xfrm>
              <a:off x="3613127" y="5412795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ZoneTexte 31"/>
            <p:cNvSpPr txBox="1"/>
            <p:nvPr/>
          </p:nvSpPr>
          <p:spPr>
            <a:xfrm>
              <a:off x="3783690" y="5516783"/>
              <a:ext cx="398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7.0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84" name="Connecteur droit 22"/>
            <p:cNvCxnSpPr/>
            <p:nvPr/>
          </p:nvCxnSpPr>
          <p:spPr>
            <a:xfrm>
              <a:off x="4346461" y="5410543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19"/>
            <p:cNvCxnSpPr/>
            <p:nvPr/>
          </p:nvCxnSpPr>
          <p:spPr>
            <a:xfrm>
              <a:off x="5441284" y="5419250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20"/>
            <p:cNvCxnSpPr/>
            <p:nvPr/>
          </p:nvCxnSpPr>
          <p:spPr>
            <a:xfrm>
              <a:off x="4712390" y="5421668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22"/>
            <p:cNvCxnSpPr/>
            <p:nvPr/>
          </p:nvCxnSpPr>
          <p:spPr>
            <a:xfrm>
              <a:off x="5075163" y="5421669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22"/>
            <p:cNvCxnSpPr/>
            <p:nvPr/>
          </p:nvCxnSpPr>
          <p:spPr>
            <a:xfrm>
              <a:off x="2885653" y="5411539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20"/>
            <p:cNvCxnSpPr/>
            <p:nvPr/>
          </p:nvCxnSpPr>
          <p:spPr>
            <a:xfrm>
              <a:off x="6168222" y="5417820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22"/>
            <p:cNvCxnSpPr/>
            <p:nvPr/>
          </p:nvCxnSpPr>
          <p:spPr>
            <a:xfrm>
              <a:off x="6533414" y="5417821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19"/>
            <p:cNvCxnSpPr/>
            <p:nvPr/>
          </p:nvCxnSpPr>
          <p:spPr>
            <a:xfrm>
              <a:off x="7632869" y="5415569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22"/>
            <p:cNvCxnSpPr/>
            <p:nvPr/>
          </p:nvCxnSpPr>
          <p:spPr>
            <a:xfrm>
              <a:off x="5801102" y="5412554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19"/>
            <p:cNvCxnSpPr/>
            <p:nvPr/>
          </p:nvCxnSpPr>
          <p:spPr>
            <a:xfrm>
              <a:off x="6898708" y="5417821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22"/>
            <p:cNvCxnSpPr/>
            <p:nvPr/>
          </p:nvCxnSpPr>
          <p:spPr>
            <a:xfrm>
              <a:off x="7261023" y="5415569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22"/>
            <p:cNvCxnSpPr/>
            <p:nvPr/>
          </p:nvCxnSpPr>
          <p:spPr>
            <a:xfrm>
              <a:off x="7996776" y="5413317"/>
              <a:ext cx="0" cy="360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19"/>
            <p:cNvCxnSpPr/>
            <p:nvPr/>
          </p:nvCxnSpPr>
          <p:spPr>
            <a:xfrm>
              <a:off x="8358119" y="5413317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ZoneTexte 31"/>
            <p:cNvSpPr txBox="1"/>
            <p:nvPr/>
          </p:nvSpPr>
          <p:spPr>
            <a:xfrm>
              <a:off x="3082826" y="5521528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8.0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8" name="ZoneTexte 31"/>
            <p:cNvSpPr txBox="1"/>
            <p:nvPr/>
          </p:nvSpPr>
          <p:spPr>
            <a:xfrm>
              <a:off x="4514042" y="5518629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6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99" name="Connecteur droit 19"/>
            <p:cNvCxnSpPr/>
            <p:nvPr/>
          </p:nvCxnSpPr>
          <p:spPr>
            <a:xfrm>
              <a:off x="3978334" y="5412486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20"/>
            <p:cNvCxnSpPr/>
            <p:nvPr/>
          </p:nvCxnSpPr>
          <p:spPr>
            <a:xfrm>
              <a:off x="3247021" y="5412485"/>
              <a:ext cx="0" cy="1008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ZoneTexte 31"/>
            <p:cNvSpPr txBox="1"/>
            <p:nvPr/>
          </p:nvSpPr>
          <p:spPr>
            <a:xfrm>
              <a:off x="5971257" y="551376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4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2" name="ZoneTexte 31"/>
            <p:cNvSpPr txBox="1"/>
            <p:nvPr/>
          </p:nvSpPr>
          <p:spPr>
            <a:xfrm>
              <a:off x="5244715" y="551851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5</a:t>
              </a:r>
              <a:r>
                <a:rPr lang="en-US" sz="1200" dirty="0" smtClean="0">
                  <a:latin typeface="Arial"/>
                  <a:cs typeface="Arial"/>
                </a:rPr>
                <a:t>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3" name="ZoneTexte 31"/>
            <p:cNvSpPr txBox="1"/>
            <p:nvPr/>
          </p:nvSpPr>
          <p:spPr>
            <a:xfrm>
              <a:off x="6703842" y="5515611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3.0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4" name="ZoneTexte 31"/>
            <p:cNvSpPr txBox="1"/>
            <p:nvPr/>
          </p:nvSpPr>
          <p:spPr>
            <a:xfrm>
              <a:off x="8158292" y="5510585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1.0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05" name="ZoneTexte 31"/>
            <p:cNvSpPr txBox="1"/>
            <p:nvPr/>
          </p:nvSpPr>
          <p:spPr>
            <a:xfrm>
              <a:off x="7436402" y="551533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2.0</a:t>
              </a:r>
              <a:endParaRPr lang="en-US" sz="12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8070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66</Words>
  <Application>Microsoft Office PowerPoint</Application>
  <PresentationFormat>Personnalisé</PresentationFormat>
  <Paragraphs>48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Thème Office</vt:lpstr>
      <vt:lpstr>CS ChemDraw Drawing</vt:lpstr>
      <vt:lpstr>MestReNova</vt:lpstr>
      <vt:lpstr>Présentation PowerPoint</vt:lpstr>
    </vt:vector>
  </TitlesOfParts>
  <Company>UNIVERSITE DE GENEVE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chima</dc:creator>
  <cp:lastModifiedBy>chima</cp:lastModifiedBy>
  <cp:revision>12</cp:revision>
  <dcterms:created xsi:type="dcterms:W3CDTF">2018-10-12T13:24:59Z</dcterms:created>
  <dcterms:modified xsi:type="dcterms:W3CDTF">2018-10-12T16:16:24Z</dcterms:modified>
</cp:coreProperties>
</file>