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05" r:id="rId4"/>
    <p:sldMasterId id="2147484056" r:id="rId5"/>
  </p:sldMasterIdLst>
  <p:notesMasterIdLst>
    <p:notesMasterId r:id="rId33"/>
  </p:notesMasterIdLst>
  <p:handoutMasterIdLst>
    <p:handoutMasterId r:id="rId34"/>
  </p:handoutMasterIdLst>
  <p:sldIdLst>
    <p:sldId id="394" r:id="rId6"/>
    <p:sldId id="396" r:id="rId7"/>
    <p:sldId id="397" r:id="rId8"/>
    <p:sldId id="398" r:id="rId9"/>
    <p:sldId id="399" r:id="rId10"/>
    <p:sldId id="400" r:id="rId11"/>
    <p:sldId id="401" r:id="rId12"/>
    <p:sldId id="402" r:id="rId13"/>
    <p:sldId id="403" r:id="rId14"/>
    <p:sldId id="404" r:id="rId15"/>
    <p:sldId id="405" r:id="rId16"/>
    <p:sldId id="406" r:id="rId17"/>
    <p:sldId id="407" r:id="rId18"/>
    <p:sldId id="409" r:id="rId19"/>
    <p:sldId id="410" r:id="rId20"/>
    <p:sldId id="408" r:id="rId21"/>
    <p:sldId id="411" r:id="rId22"/>
    <p:sldId id="412" r:id="rId23"/>
    <p:sldId id="413" r:id="rId24"/>
    <p:sldId id="414" r:id="rId25"/>
    <p:sldId id="415" r:id="rId26"/>
    <p:sldId id="416" r:id="rId27"/>
    <p:sldId id="419" r:id="rId28"/>
    <p:sldId id="420" r:id="rId29"/>
    <p:sldId id="417" r:id="rId30"/>
    <p:sldId id="418" r:id="rId31"/>
    <p:sldId id="421" r:id="rId32"/>
  </p:sldIdLst>
  <p:sldSz cx="12192000" cy="6858000"/>
  <p:notesSz cx="6858000" cy="9144000"/>
  <p:defaultTextStyle>
    <a:defPPr>
      <a:defRPr lang="en-US"/>
    </a:defPPr>
    <a:lvl1pPr marL="0" algn="l" defTabSz="914330" rtl="0" eaLnBrk="1" latinLnBrk="0" hangingPunct="1">
      <a:defRPr sz="1800" kern="1200">
        <a:solidFill>
          <a:schemeClr val="tx1"/>
        </a:solidFill>
        <a:latin typeface="+mn-lt"/>
        <a:ea typeface="+mn-ea"/>
        <a:cs typeface="+mn-cs"/>
      </a:defRPr>
    </a:lvl1pPr>
    <a:lvl2pPr marL="457165" algn="l" defTabSz="914330" rtl="0" eaLnBrk="1" latinLnBrk="0" hangingPunct="1">
      <a:defRPr sz="1800" kern="1200">
        <a:solidFill>
          <a:schemeClr val="tx1"/>
        </a:solidFill>
        <a:latin typeface="+mn-lt"/>
        <a:ea typeface="+mn-ea"/>
        <a:cs typeface="+mn-cs"/>
      </a:defRPr>
    </a:lvl2pPr>
    <a:lvl3pPr marL="914330" algn="l" defTabSz="914330" rtl="0" eaLnBrk="1" latinLnBrk="0" hangingPunct="1">
      <a:defRPr sz="1800" kern="1200">
        <a:solidFill>
          <a:schemeClr val="tx1"/>
        </a:solidFill>
        <a:latin typeface="+mn-lt"/>
        <a:ea typeface="+mn-ea"/>
        <a:cs typeface="+mn-cs"/>
      </a:defRPr>
    </a:lvl3pPr>
    <a:lvl4pPr marL="1371495" algn="l" defTabSz="914330" rtl="0" eaLnBrk="1" latinLnBrk="0" hangingPunct="1">
      <a:defRPr sz="1800" kern="1200">
        <a:solidFill>
          <a:schemeClr val="tx1"/>
        </a:solidFill>
        <a:latin typeface="+mn-lt"/>
        <a:ea typeface="+mn-ea"/>
        <a:cs typeface="+mn-cs"/>
      </a:defRPr>
    </a:lvl4pPr>
    <a:lvl5pPr marL="1828660" algn="l" defTabSz="914330" rtl="0" eaLnBrk="1" latinLnBrk="0" hangingPunct="1">
      <a:defRPr sz="1800" kern="1200">
        <a:solidFill>
          <a:schemeClr val="tx1"/>
        </a:solidFill>
        <a:latin typeface="+mn-lt"/>
        <a:ea typeface="+mn-ea"/>
        <a:cs typeface="+mn-cs"/>
      </a:defRPr>
    </a:lvl5pPr>
    <a:lvl6pPr marL="2285825" algn="l" defTabSz="914330" rtl="0" eaLnBrk="1" latinLnBrk="0" hangingPunct="1">
      <a:defRPr sz="1800" kern="1200">
        <a:solidFill>
          <a:schemeClr val="tx1"/>
        </a:solidFill>
        <a:latin typeface="+mn-lt"/>
        <a:ea typeface="+mn-ea"/>
        <a:cs typeface="+mn-cs"/>
      </a:defRPr>
    </a:lvl6pPr>
    <a:lvl7pPr marL="2742990" algn="l" defTabSz="914330" rtl="0" eaLnBrk="1" latinLnBrk="0" hangingPunct="1">
      <a:defRPr sz="1800" kern="1200">
        <a:solidFill>
          <a:schemeClr val="tx1"/>
        </a:solidFill>
        <a:latin typeface="+mn-lt"/>
        <a:ea typeface="+mn-ea"/>
        <a:cs typeface="+mn-cs"/>
      </a:defRPr>
    </a:lvl7pPr>
    <a:lvl8pPr marL="3200155" algn="l" defTabSz="914330" rtl="0" eaLnBrk="1" latinLnBrk="0" hangingPunct="1">
      <a:defRPr sz="1800" kern="1200">
        <a:solidFill>
          <a:schemeClr val="tx1"/>
        </a:solidFill>
        <a:latin typeface="+mn-lt"/>
        <a:ea typeface="+mn-ea"/>
        <a:cs typeface="+mn-cs"/>
      </a:defRPr>
    </a:lvl8pPr>
    <a:lvl9pPr marL="3657320" algn="l" defTabSz="91433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alance" id="{705054ED-DB56-FA4C-BB16-D35BDEFFF4C1}">
          <p14:sldIdLst>
            <p14:sldId id="394"/>
            <p14:sldId id="396"/>
            <p14:sldId id="397"/>
            <p14:sldId id="398"/>
            <p14:sldId id="399"/>
            <p14:sldId id="400"/>
            <p14:sldId id="401"/>
            <p14:sldId id="402"/>
            <p14:sldId id="403"/>
            <p14:sldId id="404"/>
            <p14:sldId id="405"/>
            <p14:sldId id="406"/>
            <p14:sldId id="407"/>
            <p14:sldId id="409"/>
            <p14:sldId id="410"/>
            <p14:sldId id="408"/>
            <p14:sldId id="411"/>
            <p14:sldId id="412"/>
            <p14:sldId id="413"/>
            <p14:sldId id="414"/>
            <p14:sldId id="415"/>
            <p14:sldId id="416"/>
            <p14:sldId id="419"/>
            <p14:sldId id="420"/>
            <p14:sldId id="417"/>
            <p14:sldId id="418"/>
            <p14:sldId id="421"/>
          </p14:sldIdLst>
        </p14:section>
      </p14:sectionLst>
    </p:ex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000000"/>
        </p14:laserClr>
      </p:ext>
      <p:ext uri="{2FDB2607-1784-4EEB-B798-7EB5836EED8A}">
        <p14:showMediaCtrls xmlns:p14="http://schemas.microsoft.com/office/powerpoint/2010/main" val="1"/>
      </p:ext>
    </p:extLst>
  </p:showPr>
  <p:clrMru>
    <a:srgbClr val="5E9695"/>
    <a:srgbClr val="DF6752"/>
    <a:srgbClr val="9DBB1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018" autoAdjust="0"/>
    <p:restoredTop sz="79683" autoAdjust="0"/>
  </p:normalViewPr>
  <p:slideViewPr>
    <p:cSldViewPr snapToGrid="0" snapToObjects="1">
      <p:cViewPr varScale="1">
        <p:scale>
          <a:sx n="117" d="100"/>
          <a:sy n="117" d="100"/>
        </p:scale>
        <p:origin x="120" y="510"/>
      </p:cViewPr>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showGuides="1">
      <p:cViewPr varScale="1">
        <p:scale>
          <a:sx n="96" d="100"/>
          <a:sy n="96" d="100"/>
        </p:scale>
        <p:origin x="3642"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presProps" Target="presProps.xml"/><Relationship Id="rId8" Type="http://schemas.openxmlformats.org/officeDocument/2006/relationships/slide" Target="slides/slide3.xml"/><Relationship Id="rId3" Type="http://schemas.openxmlformats.org/officeDocument/2006/relationships/customXml" Target="../customXml/item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740EBAF-D955-C443-AB02-2BCBC7797572}" type="datetimeFigureOut">
              <a:rPr lang="en-US" smtClean="0"/>
              <a:t>10/24/2020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9E1DC8B-0A09-DC4E-ABCE-FAAA12F0302B}" type="slidenum">
              <a:rPr lang="en-US" smtClean="0"/>
              <a:t>‹#›</a:t>
            </a:fld>
            <a:endParaRPr lang="en-US"/>
          </a:p>
        </p:txBody>
      </p:sp>
    </p:spTree>
    <p:extLst>
      <p:ext uri="{BB962C8B-B14F-4D97-AF65-F5344CB8AC3E}">
        <p14:creationId xmlns:p14="http://schemas.microsoft.com/office/powerpoint/2010/main" val="206857494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47A641A-FC50-3840-A830-42D90553FE8C}" type="datetimeFigureOut">
              <a:rPr lang="en-US" smtClean="0"/>
              <a:t>10/24/2020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896355-3DDC-9949-861F-AD0908BFCC23}" type="slidenum">
              <a:rPr lang="en-US" smtClean="0"/>
              <a:t>‹#›</a:t>
            </a:fld>
            <a:endParaRPr lang="en-US"/>
          </a:p>
        </p:txBody>
      </p:sp>
    </p:spTree>
    <p:extLst>
      <p:ext uri="{BB962C8B-B14F-4D97-AF65-F5344CB8AC3E}">
        <p14:creationId xmlns:p14="http://schemas.microsoft.com/office/powerpoint/2010/main" val="2099776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www.design.aau.dk/skabeloner/powerpoint" TargetMode="External"/><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User Guide">
    <p:spTree>
      <p:nvGrpSpPr>
        <p:cNvPr id="1" name=""/>
        <p:cNvGrpSpPr/>
        <p:nvPr/>
      </p:nvGrpSpPr>
      <p:grpSpPr>
        <a:xfrm>
          <a:off x="0" y="0"/>
          <a:ext cx="0" cy="0"/>
          <a:chOff x="0" y="0"/>
          <a:chExt cx="0" cy="0"/>
        </a:xfrm>
      </p:grpSpPr>
      <p:sp>
        <p:nvSpPr>
          <p:cNvPr id="20" name="Rektangel 19"/>
          <p:cNvSpPr/>
          <p:nvPr userDrawn="1"/>
        </p:nvSpPr>
        <p:spPr>
          <a:xfrm>
            <a:off x="505731" y="1155050"/>
            <a:ext cx="10173155" cy="369332"/>
          </a:xfrm>
          <a:prstGeom prst="rect">
            <a:avLst/>
          </a:prstGeom>
        </p:spPr>
        <p:txBody>
          <a:bodyPr wrap="square" rtlCol="0">
            <a:spAutoFit/>
          </a:bodyPr>
          <a:lstStyle/>
          <a:p>
            <a:pPr rtl="0"/>
            <a:r>
              <a:rPr lang="en-gb" dirty="0">
                <a:solidFill>
                  <a:srgbClr val="DF6752"/>
                </a:solidFill>
              </a:rPr>
              <a:t>- REMEMBER TO DELETE THIS SLIDE BEFORE YOU FINISH YOUR PRESENTATION</a:t>
            </a:r>
            <a:endParaRPr lang="da-DK" dirty="0">
              <a:solidFill>
                <a:srgbClr val="DF6752"/>
              </a:solidFill>
            </a:endParaRPr>
          </a:p>
        </p:txBody>
      </p:sp>
      <p:sp>
        <p:nvSpPr>
          <p:cNvPr id="23" name="Text Box 48"/>
          <p:cNvSpPr txBox="1">
            <a:spLocks noChangeArrowheads="1"/>
          </p:cNvSpPr>
          <p:nvPr userDrawn="1"/>
        </p:nvSpPr>
        <p:spPr bwMode="auto">
          <a:xfrm>
            <a:off x="587375" y="1960595"/>
            <a:ext cx="2327618" cy="362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rtlCol="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rtl="0" eaLnBrk="1" hangingPunct="1">
              <a:lnSpc>
                <a:spcPct val="100000"/>
              </a:lnSpc>
              <a:spcAft>
                <a:spcPts val="600"/>
              </a:spcAft>
              <a:defRPr/>
            </a:pPr>
            <a:r>
              <a:rPr lang="en-gb" sz="1000" b="1" spc="300" noProof="1">
                <a:solidFill>
                  <a:schemeClr val="tx1"/>
                </a:solidFill>
                <a:latin typeface="+mn-lt"/>
                <a:cs typeface="Arial" panose="020B0604020202020204" pitchFamily="34" charset="0"/>
              </a:rPr>
              <a:t>AAU POWERPOINT TEMPLATES</a:t>
            </a:r>
            <a:br>
              <a:rPr lang="da-DK" sz="1000" b="1" noProof="1">
                <a:solidFill>
                  <a:schemeClr val="tx1"/>
                </a:solidFill>
                <a:latin typeface="+mn-lt"/>
                <a:cs typeface="Arial" panose="020B0604020202020204" pitchFamily="34" charset="0"/>
              </a:rPr>
            </a:br>
            <a:br>
              <a:rPr lang="da-DK" sz="1000" b="1" noProof="1">
                <a:solidFill>
                  <a:schemeClr val="tx1"/>
                </a:solidFill>
                <a:latin typeface="+mn-lt"/>
                <a:cs typeface="Arial" panose="020B0604020202020204" pitchFamily="34" charset="0"/>
              </a:rPr>
            </a:br>
            <a:r>
              <a:rPr lang="en-gb" sz="900" b="0" dirty="0">
                <a:effectLst/>
                <a:latin typeface="+mn-lt"/>
                <a:ea typeface="Calibri" panose="020F0502020204030204" pitchFamily="34" charset="0"/>
                <a:cs typeface="Times New Roman" panose="02020603050405020304" pitchFamily="18" charset="0"/>
              </a:rPr>
              <a:t>When you open PowerPoint, you can choose between two templates in widescreen (16:9) with the AAU logo in either Danish or English.</a:t>
            </a:r>
            <a:endParaRPr lang="da-DK" sz="900" b="0" dirty="0">
              <a:effectLst/>
              <a:latin typeface="+mn-lt"/>
              <a:ea typeface="Calibri" panose="020F0502020204030204" pitchFamily="34" charset="0"/>
              <a:cs typeface="Times New Roman" panose="02020603050405020304" pitchFamily="18" charset="0"/>
            </a:endParaRPr>
          </a:p>
          <a:p>
            <a:pPr rtl="0">
              <a:lnSpc>
                <a:spcPct val="100000"/>
              </a:lnSpc>
              <a:spcAft>
                <a:spcPts val="1000"/>
              </a:spcAft>
            </a:pPr>
            <a:r>
              <a:rPr lang="en-gb" sz="900" b="0" dirty="0">
                <a:effectLst/>
                <a:latin typeface="+mn-lt"/>
                <a:ea typeface="Calibri" panose="020F0502020204030204" pitchFamily="34" charset="0"/>
                <a:cs typeface="Times New Roman" panose="02020603050405020304" pitchFamily="18" charset="0"/>
              </a:rPr>
              <a:t>You can also download the templates at: </a:t>
            </a:r>
            <a:r>
              <a:rPr lang="en-gb" sz="900" b="0" dirty="0">
                <a:effectLst/>
                <a:latin typeface="+mn-lt"/>
                <a:ea typeface="Calibri" panose="020F0502020204030204" pitchFamily="34" charset="0"/>
                <a:cs typeface="Times New Roman" panose="02020603050405020304" pitchFamily="18" charset="0"/>
                <a:hlinkClick r:id="rId2"/>
              </a:rPr>
              <a:t>www.design.aau.dk/skabeloner/powerpoint</a:t>
            </a:r>
            <a:r>
              <a:rPr lang="en-gb" sz="900" b="0" dirty="0">
                <a:effectLst/>
                <a:latin typeface="+mn-lt"/>
                <a:ea typeface="Calibri" panose="020F0502020204030204" pitchFamily="34" charset="0"/>
                <a:cs typeface="Times New Roman" panose="02020603050405020304" pitchFamily="18" charset="0"/>
              </a:rPr>
              <a:t>You can also download the AAU PowerPoint presentation for inspiration. We will make sure that the AAU PowerPoint presentation available for download is updated with the latest figures and information. When you download the AAU PowerPoint presentation, you can simply delete the slides you do not wish to use in your own presentation. </a:t>
            </a:r>
          </a:p>
          <a:p>
            <a:pPr marL="0" marR="0" lvl="0" indent="0" algn="l" defTabSz="914330" rtl="0" eaLnBrk="0" fontAlgn="auto" latinLnBrk="0" hangingPunct="0">
              <a:lnSpc>
                <a:spcPct val="100000"/>
              </a:lnSpc>
              <a:spcBef>
                <a:spcPts val="0"/>
              </a:spcBef>
              <a:spcAft>
                <a:spcPts val="1000"/>
              </a:spcAft>
              <a:buClrTx/>
              <a:buSzTx/>
              <a:buFontTx/>
              <a:buNone/>
              <a:tabLst/>
              <a:defRPr/>
            </a:pPr>
            <a:r>
              <a:rPr lang="en-gb" sz="1000" b="1" kern="1200" spc="300" noProof="1">
                <a:solidFill>
                  <a:schemeClr val="tx1"/>
                </a:solidFill>
                <a:latin typeface="Arial" charset="0"/>
                <a:ea typeface="+mn-ea"/>
                <a:cs typeface="Arial" panose="020B0604020202020204" pitchFamily="34" charset="0"/>
              </a:rPr>
              <a:t>FONTS</a:t>
            </a:r>
            <a:br>
              <a:rPr lang="da-DK" sz="1000" b="1" kern="1200" spc="300" noProof="1">
                <a:solidFill>
                  <a:schemeClr val="tx1"/>
                </a:solidFill>
                <a:latin typeface="Arial" charset="0"/>
                <a:ea typeface="+mn-ea"/>
                <a:cs typeface="Arial" panose="020B0604020202020204" pitchFamily="34" charset="0"/>
              </a:rPr>
            </a:br>
            <a:br>
              <a:rPr lang="da-DK" sz="1050" b="1" kern="1200" noProof="1">
                <a:solidFill>
                  <a:schemeClr val="tx1"/>
                </a:solidFill>
                <a:latin typeface="Arial" charset="0"/>
                <a:ea typeface="+mn-ea"/>
                <a:cs typeface="Arial" panose="020B0604020202020204" pitchFamily="34" charset="0"/>
              </a:rPr>
            </a:br>
            <a:r>
              <a:rPr lang="en-gb" sz="900" b="0" kern="1200" noProof="1">
                <a:solidFill>
                  <a:schemeClr val="tx1"/>
                </a:solidFill>
                <a:latin typeface="Arial" charset="0"/>
                <a:ea typeface="+mn-ea"/>
                <a:cs typeface="Arial" panose="020B0604020202020204" pitchFamily="34" charset="0"/>
              </a:rPr>
              <a:t>In PowerPoint presentations we use AAU’s secondary font Arial.</a:t>
            </a:r>
          </a:p>
          <a:p>
            <a:pPr rtl="0">
              <a:lnSpc>
                <a:spcPct val="115000"/>
              </a:lnSpc>
              <a:spcAft>
                <a:spcPts val="1000"/>
              </a:spcAft>
            </a:pPr>
            <a:endParaRPr lang="da-DK" sz="900" b="0" dirty="0">
              <a:effectLst/>
              <a:latin typeface="+mn-lt"/>
              <a:ea typeface="Calibri" panose="020F0502020204030204" pitchFamily="34" charset="0"/>
              <a:cs typeface="Times New Roman" panose="02020603050405020304" pitchFamily="18" charset="0"/>
            </a:endParaRPr>
          </a:p>
        </p:txBody>
      </p:sp>
      <p:sp>
        <p:nvSpPr>
          <p:cNvPr id="24" name="Text Box 48"/>
          <p:cNvSpPr txBox="1">
            <a:spLocks noChangeArrowheads="1"/>
          </p:cNvSpPr>
          <p:nvPr userDrawn="1"/>
        </p:nvSpPr>
        <p:spPr bwMode="auto">
          <a:xfrm>
            <a:off x="6269374" y="1960595"/>
            <a:ext cx="2327618" cy="38625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rtlCol="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rtl="0" eaLnBrk="1" hangingPunct="1">
              <a:lnSpc>
                <a:spcPct val="90000"/>
              </a:lnSpc>
              <a:spcAft>
                <a:spcPts val="600"/>
              </a:spcAft>
              <a:defRPr/>
            </a:pPr>
            <a:r>
              <a:rPr lang="en-gb" sz="1000" b="1" kern="1200" spc="300" noProof="1">
                <a:solidFill>
                  <a:schemeClr val="tx1"/>
                </a:solidFill>
                <a:latin typeface="+mn-lt"/>
                <a:ea typeface="+mn-ea"/>
                <a:cs typeface="Arial" panose="020B0604020202020204" pitchFamily="34" charset="0"/>
              </a:rPr>
              <a:t>TEMPLATE COLOURS</a:t>
            </a:r>
          </a:p>
          <a:p>
            <a:pPr rtl="0" eaLnBrk="1" hangingPunct="1">
              <a:lnSpc>
                <a:spcPct val="90000"/>
              </a:lnSpc>
              <a:spcAft>
                <a:spcPts val="600"/>
              </a:spcAft>
              <a:defRPr/>
            </a:pPr>
            <a:br>
              <a:rPr lang="da-DK" sz="1100" b="1" kern="1200" noProof="1">
                <a:solidFill>
                  <a:schemeClr val="tx1"/>
                </a:solidFill>
                <a:latin typeface="Arial" charset="0"/>
                <a:ea typeface="+mn-ea"/>
                <a:cs typeface="Arial" panose="020B0604020202020204" pitchFamily="34" charset="0"/>
              </a:rPr>
            </a:br>
            <a:r>
              <a:rPr lang="en-gb" sz="900" b="0" kern="1200" noProof="1">
                <a:solidFill>
                  <a:schemeClr val="tx1"/>
                </a:solidFill>
                <a:latin typeface="Arial" charset="0"/>
                <a:ea typeface="+mn-ea"/>
                <a:cs typeface="Arial" panose="020B0604020202020204" pitchFamily="34" charset="0"/>
              </a:rPr>
              <a:t>You can choose from a range of colours for your backgrounds and graphs.</a:t>
            </a:r>
          </a:p>
          <a:p>
            <a:pPr rtl="0" eaLnBrk="1" hangingPunct="1">
              <a:lnSpc>
                <a:spcPct val="90000"/>
              </a:lnSpc>
              <a:spcAft>
                <a:spcPts val="600"/>
              </a:spcAft>
              <a:defRPr/>
            </a:pPr>
            <a:r>
              <a:rPr lang="en-gb" sz="900" b="0" kern="1200" noProof="1">
                <a:solidFill>
                  <a:schemeClr val="tx1"/>
                </a:solidFill>
                <a:latin typeface="Arial" charset="0"/>
                <a:ea typeface="+mn-ea"/>
                <a:cs typeface="Arial" panose="020B0604020202020204" pitchFamily="34" charset="0"/>
              </a:rPr>
              <a:t>Right-click the shape you wish to fill with colour and select the paint bucket (Shape fill)</a:t>
            </a:r>
          </a:p>
          <a:p>
            <a:pPr rtl="0" eaLnBrk="1" hangingPunct="1">
              <a:lnSpc>
                <a:spcPct val="90000"/>
              </a:lnSpc>
              <a:spcAft>
                <a:spcPts val="600"/>
              </a:spcAft>
              <a:defRPr/>
            </a:pPr>
            <a:endParaRPr lang="da-DK" sz="1000" b="1" spc="300" noProof="1">
              <a:solidFill>
                <a:schemeClr val="tx1"/>
              </a:solidFill>
              <a:latin typeface="+mn-lt"/>
              <a:cs typeface="Arial" panose="020B0604020202020204" pitchFamily="34" charset="0"/>
            </a:endParaRPr>
          </a:p>
          <a:p>
            <a:pPr rtl="0" eaLnBrk="1" hangingPunct="1">
              <a:lnSpc>
                <a:spcPct val="90000"/>
              </a:lnSpc>
              <a:spcAft>
                <a:spcPts val="600"/>
              </a:spcAft>
              <a:defRPr/>
            </a:pPr>
            <a:r>
              <a:rPr lang="en-gb" sz="1000" b="1" spc="300" noProof="1">
                <a:solidFill>
                  <a:schemeClr val="tx1"/>
                </a:solidFill>
                <a:latin typeface="+mn-lt"/>
                <a:cs typeface="Arial" panose="020B0604020202020204" pitchFamily="34" charset="0"/>
              </a:rPr>
              <a:t>IMAGE SIZE</a:t>
            </a:r>
          </a:p>
          <a:p>
            <a:pPr rtl="0" eaLnBrk="1" hangingPunct="1">
              <a:lnSpc>
                <a:spcPct val="90000"/>
              </a:lnSpc>
              <a:spcAft>
                <a:spcPts val="600"/>
              </a:spcAft>
              <a:defRPr/>
            </a:pPr>
            <a:br>
              <a:rPr lang="da-DK" sz="1000" b="1" noProof="1">
                <a:solidFill>
                  <a:schemeClr val="tx1"/>
                </a:solidFill>
                <a:latin typeface="+mj-lt"/>
                <a:cs typeface="Arial" panose="020B0604020202020204" pitchFamily="34" charset="0"/>
              </a:rPr>
            </a:br>
            <a:r>
              <a:rPr lang="en-gb" sz="900" b="0" noProof="1">
                <a:solidFill>
                  <a:schemeClr val="tx1"/>
                </a:solidFill>
                <a:latin typeface="+mn-lt"/>
                <a:cs typeface="Arial" panose="020B0604020202020204" pitchFamily="34" charset="0"/>
              </a:rPr>
              <a:t>Remember to use high-quality images for your layouts. Avoid making small images larger, the images become very poor quality and appear grainy and unprofessional. </a:t>
            </a:r>
          </a:p>
          <a:p>
            <a:pPr rtl="0" eaLnBrk="1" hangingPunct="1">
              <a:lnSpc>
                <a:spcPct val="90000"/>
              </a:lnSpc>
              <a:spcAft>
                <a:spcPts val="600"/>
              </a:spcAft>
              <a:defRPr/>
            </a:pPr>
            <a:r>
              <a:rPr lang="en-gb" sz="900" b="0" noProof="1">
                <a:solidFill>
                  <a:schemeClr val="tx1"/>
                </a:solidFill>
                <a:latin typeface="+mn-lt"/>
                <a:cs typeface="Arial" panose="020B0604020202020204" pitchFamily="34" charset="0"/>
              </a:rPr>
              <a:t>You can search for and download high-quality AAU images in Skyfish. </a:t>
            </a:r>
          </a:p>
          <a:p>
            <a:pPr rtl="0" eaLnBrk="1" hangingPunct="1">
              <a:lnSpc>
                <a:spcPct val="90000"/>
              </a:lnSpc>
              <a:spcAft>
                <a:spcPts val="600"/>
              </a:spcAft>
              <a:defRPr/>
            </a:pPr>
            <a:r>
              <a:rPr lang="en-gb" sz="900" b="0" noProof="1">
                <a:solidFill>
                  <a:schemeClr val="tx1"/>
                </a:solidFill>
                <a:latin typeface="+mn-lt"/>
                <a:cs typeface="Arial" panose="020B0604020202020204" pitchFamily="34" charset="0"/>
              </a:rPr>
              <a:t>Naturally, many high-quality images will increase the overall size of your PowerPoint file. If your PowerPoint file becomes too big, you can resize it when you save your presentation, select </a:t>
            </a:r>
            <a:r>
              <a:rPr lang="en-gb" sz="900" b="1" noProof="1">
                <a:solidFill>
                  <a:schemeClr val="tx1"/>
                </a:solidFill>
                <a:latin typeface="+mn-lt"/>
                <a:cs typeface="Arial" panose="020B0604020202020204" pitchFamily="34" charset="0"/>
              </a:rPr>
              <a:t>Save as</a:t>
            </a:r>
            <a:r>
              <a:rPr lang="en-gb" sz="900" noProof="1">
                <a:solidFill>
                  <a:schemeClr val="tx1"/>
                </a:solidFill>
                <a:latin typeface="+mn-lt"/>
                <a:cs typeface="Arial" panose="020B0604020202020204" pitchFamily="34" charset="0"/>
              </a:rPr>
              <a:t>, </a:t>
            </a:r>
            <a:r>
              <a:rPr lang="en-US" sz="900" noProof="1">
                <a:solidFill>
                  <a:schemeClr val="tx1"/>
                </a:solidFill>
                <a:latin typeface="+mn-lt"/>
                <a:cs typeface="Arial" panose="020B0604020202020204" pitchFamily="34" charset="0"/>
              </a:rPr>
              <a:t>select a destination folder by clicking Browse, </a:t>
            </a:r>
            <a:r>
              <a:rPr lang="en-gb" sz="900" noProof="1">
                <a:solidFill>
                  <a:schemeClr val="tx1"/>
                </a:solidFill>
                <a:latin typeface="+mn-lt"/>
                <a:cs typeface="Arial" panose="020B0604020202020204" pitchFamily="34" charset="0"/>
              </a:rPr>
              <a:t>click the </a:t>
            </a:r>
            <a:r>
              <a:rPr lang="en-gb" sz="900" b="1" noProof="1">
                <a:solidFill>
                  <a:schemeClr val="tx1"/>
                </a:solidFill>
                <a:latin typeface="+mn-lt"/>
                <a:cs typeface="Arial" panose="020B0604020202020204" pitchFamily="34" charset="0"/>
              </a:rPr>
              <a:t>Tools </a:t>
            </a:r>
            <a:r>
              <a:rPr lang="en-gb" sz="900" noProof="1">
                <a:solidFill>
                  <a:schemeClr val="tx1"/>
                </a:solidFill>
                <a:latin typeface="+mn-lt"/>
                <a:cs typeface="Arial" panose="020B0604020202020204" pitchFamily="34" charset="0"/>
              </a:rPr>
              <a:t>button and select</a:t>
            </a:r>
            <a:r>
              <a:rPr lang="en-gb" sz="900" b="1" noProof="1">
                <a:solidFill>
                  <a:schemeClr val="tx1"/>
                </a:solidFill>
                <a:latin typeface="+mn-lt"/>
                <a:cs typeface="Arial" panose="020B0604020202020204" pitchFamily="34" charset="0"/>
              </a:rPr>
              <a:t> Compress pictures. </a:t>
            </a:r>
            <a:r>
              <a:rPr lang="en-gb" sz="900" b="0" noProof="1">
                <a:solidFill>
                  <a:schemeClr val="tx1"/>
                </a:solidFill>
                <a:latin typeface="+mn-lt"/>
                <a:cs typeface="Arial" panose="020B0604020202020204" pitchFamily="34" charset="0"/>
              </a:rPr>
              <a:t>Always select Screen (150 ppi) or above. </a:t>
            </a:r>
          </a:p>
        </p:txBody>
      </p:sp>
      <p:sp>
        <p:nvSpPr>
          <p:cNvPr id="25" name="Text Box 48"/>
          <p:cNvSpPr txBox="1">
            <a:spLocks noChangeArrowheads="1"/>
          </p:cNvSpPr>
          <p:nvPr userDrawn="1"/>
        </p:nvSpPr>
        <p:spPr bwMode="auto">
          <a:xfrm>
            <a:off x="9116078" y="1959811"/>
            <a:ext cx="2285301" cy="37733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rtlCol="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rtl="0" eaLnBrk="1" hangingPunct="1">
              <a:lnSpc>
                <a:spcPct val="90000"/>
              </a:lnSpc>
              <a:spcAft>
                <a:spcPts val="600"/>
              </a:spcAft>
              <a:defRPr/>
            </a:pPr>
            <a:r>
              <a:rPr lang="en-gb" sz="1000" b="1" kern="1200" spc="300" noProof="1">
                <a:solidFill>
                  <a:schemeClr val="tx1"/>
                </a:solidFill>
                <a:latin typeface="Arial" charset="0"/>
                <a:ea typeface="+mn-ea"/>
                <a:cs typeface="Arial" panose="020B0604020202020204" pitchFamily="34" charset="0"/>
              </a:rPr>
              <a:t>INSERT IMAGES</a:t>
            </a:r>
          </a:p>
          <a:p>
            <a:pPr rtl="0" eaLnBrk="1" hangingPunct="1">
              <a:lnSpc>
                <a:spcPct val="90000"/>
              </a:lnSpc>
              <a:spcAft>
                <a:spcPts val="600"/>
              </a:spcAft>
              <a:defRPr/>
            </a:pPr>
            <a:br>
              <a:rPr lang="da-DK" sz="1100" b="1" kern="1200" noProof="1">
                <a:solidFill>
                  <a:schemeClr val="tx1"/>
                </a:solidFill>
                <a:latin typeface="Arial" charset="0"/>
                <a:ea typeface="+mn-ea"/>
                <a:cs typeface="Arial" panose="020B0604020202020204" pitchFamily="34" charset="0"/>
              </a:rPr>
            </a:br>
            <a:r>
              <a:rPr lang="en-gb" sz="900" b="0" kern="1200" noProof="1">
                <a:solidFill>
                  <a:schemeClr val="tx1"/>
                </a:solidFill>
                <a:latin typeface="Arial" charset="0"/>
                <a:ea typeface="+mn-ea"/>
                <a:cs typeface="Arial" panose="020B0604020202020204" pitchFamily="34" charset="0"/>
              </a:rPr>
              <a:t>For layouts containing picture placeholders: Click on the icon in the placeholder or select </a:t>
            </a:r>
            <a:r>
              <a:rPr lang="en-gb" sz="900" b="1" kern="1200" noProof="1">
                <a:solidFill>
                  <a:schemeClr val="tx1"/>
                </a:solidFill>
                <a:latin typeface="Arial" charset="0"/>
                <a:ea typeface="+mn-ea"/>
                <a:cs typeface="Arial" panose="020B0604020202020204" pitchFamily="34" charset="0"/>
              </a:rPr>
              <a:t>Insert </a:t>
            </a:r>
            <a:r>
              <a:rPr lang="en-gb" sz="900" kern="1200" noProof="1">
                <a:solidFill>
                  <a:schemeClr val="tx1"/>
                </a:solidFill>
                <a:latin typeface="Arial" charset="0"/>
                <a:ea typeface="+mn-ea"/>
                <a:cs typeface="Arial" panose="020B0604020202020204" pitchFamily="34" charset="0"/>
              </a:rPr>
              <a:t>and click </a:t>
            </a:r>
            <a:r>
              <a:rPr lang="en-gb" sz="900" b="1" kern="1200" noProof="1">
                <a:solidFill>
                  <a:schemeClr val="tx1"/>
                </a:solidFill>
                <a:latin typeface="Arial" charset="0"/>
                <a:ea typeface="+mn-ea"/>
                <a:cs typeface="Arial" panose="020B0604020202020204" pitchFamily="34" charset="0"/>
              </a:rPr>
              <a:t>Pictures</a:t>
            </a:r>
          </a:p>
          <a:p>
            <a:pPr rtl="0" eaLnBrk="1" hangingPunct="1">
              <a:lnSpc>
                <a:spcPct val="90000"/>
              </a:lnSpc>
              <a:spcAft>
                <a:spcPts val="600"/>
              </a:spcAft>
              <a:defRPr/>
            </a:pPr>
            <a:r>
              <a:rPr lang="en-gb" sz="900" b="0" kern="1200" noProof="1">
                <a:solidFill>
                  <a:schemeClr val="tx1"/>
                </a:solidFill>
                <a:latin typeface="Arial" charset="0"/>
                <a:ea typeface="+mn-ea"/>
                <a:cs typeface="Arial" panose="020B0604020202020204" pitchFamily="34" charset="0"/>
              </a:rPr>
              <a:t>The text in the placeholder will not appear in your final presentation  </a:t>
            </a:r>
          </a:p>
          <a:p>
            <a:pPr rtl="0" eaLnBrk="1" hangingPunct="1">
              <a:lnSpc>
                <a:spcPct val="90000"/>
              </a:lnSpc>
              <a:spcAft>
                <a:spcPts val="600"/>
              </a:spcAft>
              <a:defRPr/>
            </a:pPr>
            <a:endParaRPr lang="da-DK" sz="1000" b="1" noProof="1">
              <a:solidFill>
                <a:schemeClr val="tx1"/>
              </a:solidFill>
              <a:latin typeface="+mj-lt"/>
              <a:cs typeface="Arial" panose="020B0604020202020204" pitchFamily="34" charset="0"/>
            </a:endParaRPr>
          </a:p>
          <a:p>
            <a:pPr rtl="0" eaLnBrk="1" hangingPunct="1">
              <a:lnSpc>
                <a:spcPct val="90000"/>
              </a:lnSpc>
              <a:spcAft>
                <a:spcPts val="600"/>
              </a:spcAft>
              <a:defRPr/>
            </a:pPr>
            <a:r>
              <a:rPr lang="en-gb" sz="1000" b="1" spc="300" noProof="1">
                <a:solidFill>
                  <a:schemeClr val="tx1"/>
                </a:solidFill>
                <a:latin typeface="+mn-lt"/>
                <a:cs typeface="Arial" panose="020B0604020202020204" pitchFamily="34" charset="0"/>
              </a:rPr>
              <a:t>CROP IMAGES</a:t>
            </a:r>
          </a:p>
          <a:p>
            <a:pPr rtl="0" eaLnBrk="1" hangingPunct="1">
              <a:lnSpc>
                <a:spcPct val="90000"/>
              </a:lnSpc>
              <a:spcAft>
                <a:spcPts val="600"/>
              </a:spcAft>
              <a:defRPr/>
            </a:pPr>
            <a:br>
              <a:rPr lang="da-DK" sz="1000" b="1" noProof="1">
                <a:solidFill>
                  <a:schemeClr val="tx1"/>
                </a:solidFill>
                <a:latin typeface="+mj-lt"/>
                <a:cs typeface="Arial" panose="020B0604020202020204" pitchFamily="34" charset="0"/>
              </a:rPr>
            </a:br>
            <a:r>
              <a:rPr lang="en-gb" sz="900" b="1" noProof="1">
                <a:solidFill>
                  <a:schemeClr val="tx1"/>
                </a:solidFill>
                <a:latin typeface="+mn-lt"/>
                <a:cs typeface="Arial" panose="020B0604020202020204" pitchFamily="34" charset="0"/>
              </a:rPr>
              <a:t>1.</a:t>
            </a:r>
            <a:r>
              <a:rPr lang="en-gb" sz="900" b="0" noProof="1">
                <a:solidFill>
                  <a:schemeClr val="tx1"/>
                </a:solidFill>
                <a:latin typeface="+mn-lt"/>
                <a:cs typeface="Arial" panose="020B0604020202020204" pitchFamily="34" charset="0"/>
              </a:rPr>
              <a:t> Select the image you want to crop, </a:t>
            </a:r>
            <a:r>
              <a:rPr lang="en-gb" sz="900" b="0" i="1" noProof="1">
                <a:solidFill>
                  <a:schemeClr val="tx1"/>
                </a:solidFill>
                <a:latin typeface="+mn-lt"/>
                <a:cs typeface="Arial" panose="020B0604020202020204" pitchFamily="34" charset="0"/>
              </a:rPr>
              <a:t>(rightclick</a:t>
            </a:r>
            <a:r>
              <a:rPr lang="en-gb" sz="900" b="0" i="1" baseline="0" noProof="1">
                <a:solidFill>
                  <a:schemeClr val="tx1"/>
                </a:solidFill>
                <a:latin typeface="+mn-lt"/>
                <a:cs typeface="Arial" panose="020B0604020202020204" pitchFamily="34" charset="0"/>
              </a:rPr>
              <a:t> on image and </a:t>
            </a:r>
            <a:r>
              <a:rPr lang="en-gb" sz="900" b="0" i="1" noProof="1">
                <a:solidFill>
                  <a:schemeClr val="tx1"/>
                </a:solidFill>
                <a:latin typeface="+mn-lt"/>
                <a:cs typeface="Arial" panose="020B0604020202020204" pitchFamily="34" charset="0"/>
              </a:rPr>
              <a:t>click on the </a:t>
            </a:r>
            <a:r>
              <a:rPr lang="en-gb" sz="900" b="1" i="1" noProof="1">
                <a:solidFill>
                  <a:schemeClr val="tx1"/>
                </a:solidFill>
                <a:latin typeface="+mn-lt"/>
                <a:cs typeface="Arial" panose="020B0604020202020204" pitchFamily="34" charset="0"/>
              </a:rPr>
              <a:t>Crop </a:t>
            </a:r>
            <a:r>
              <a:rPr lang="en-gb" sz="900" b="0" i="1" noProof="1">
                <a:solidFill>
                  <a:schemeClr val="tx1"/>
                </a:solidFill>
                <a:latin typeface="+mn-lt"/>
                <a:cs typeface="Arial" panose="020B0604020202020204" pitchFamily="34" charset="0"/>
              </a:rPr>
              <a:t>icon) </a:t>
            </a:r>
          </a:p>
          <a:p>
            <a:pPr rtl="0" eaLnBrk="1" hangingPunct="1">
              <a:lnSpc>
                <a:spcPct val="90000"/>
              </a:lnSpc>
              <a:spcAft>
                <a:spcPts val="600"/>
              </a:spcAft>
              <a:defRPr/>
            </a:pPr>
            <a:r>
              <a:rPr lang="en-gb" sz="900" b="1" noProof="1">
                <a:solidFill>
                  <a:schemeClr val="tx1"/>
                </a:solidFill>
                <a:latin typeface="+mn-lt"/>
                <a:cs typeface="Arial" panose="020B0604020202020204" pitchFamily="34" charset="0"/>
              </a:rPr>
              <a:t>2. </a:t>
            </a:r>
            <a:r>
              <a:rPr lang="en-gb" sz="900" b="0" noProof="1">
                <a:solidFill>
                  <a:schemeClr val="tx1"/>
                </a:solidFill>
                <a:latin typeface="+mn-lt"/>
                <a:cs typeface="Arial" panose="020B0604020202020204" pitchFamily="34" charset="0"/>
              </a:rPr>
              <a:t>To scale the image (resize the image proportionally), hold the </a:t>
            </a:r>
            <a:r>
              <a:rPr lang="en-gb" sz="900" b="1" noProof="1">
                <a:solidFill>
                  <a:schemeClr val="tx1"/>
                </a:solidFill>
                <a:latin typeface="+mn-lt"/>
                <a:cs typeface="Arial" panose="020B0604020202020204" pitchFamily="34" charset="0"/>
              </a:rPr>
              <a:t>SHIFT</a:t>
            </a:r>
            <a:r>
              <a:rPr lang="en-gb" sz="900" b="0" noProof="1">
                <a:solidFill>
                  <a:schemeClr val="tx1"/>
                </a:solidFill>
                <a:latin typeface="+mn-lt"/>
                <a:cs typeface="Arial" panose="020B0604020202020204" pitchFamily="34" charset="0"/>
              </a:rPr>
              <a:t> key while you drag one of the four corner handles</a:t>
            </a:r>
          </a:p>
          <a:p>
            <a:pPr rtl="0" eaLnBrk="1" hangingPunct="1">
              <a:lnSpc>
                <a:spcPct val="90000"/>
              </a:lnSpc>
              <a:spcAft>
                <a:spcPts val="600"/>
              </a:spcAft>
              <a:defRPr/>
            </a:pPr>
            <a:r>
              <a:rPr lang="en-gb" sz="900" b="1" noProof="1">
                <a:solidFill>
                  <a:schemeClr val="tx1"/>
                </a:solidFill>
                <a:latin typeface="+mn-lt"/>
                <a:cs typeface="Arial" panose="020B0604020202020204" pitchFamily="34" charset="0"/>
              </a:rPr>
              <a:t>3. </a:t>
            </a:r>
            <a:r>
              <a:rPr lang="en-gb" sz="900" b="0" noProof="1">
                <a:solidFill>
                  <a:schemeClr val="tx1"/>
                </a:solidFill>
                <a:latin typeface="+mn-lt"/>
                <a:cs typeface="Arial" panose="020B0604020202020204" pitchFamily="34" charset="0"/>
              </a:rPr>
              <a:t>Right-click the image and select </a:t>
            </a:r>
            <a:r>
              <a:rPr lang="en-gb" sz="900" b="1" noProof="1">
                <a:solidFill>
                  <a:schemeClr val="tx1"/>
                </a:solidFill>
                <a:latin typeface="+mn-lt"/>
                <a:cs typeface="Arial" panose="020B0604020202020204" pitchFamily="34" charset="0"/>
              </a:rPr>
              <a:t>Send to back</a:t>
            </a:r>
          </a:p>
          <a:p>
            <a:pPr rtl="0" eaLnBrk="1" hangingPunct="1">
              <a:lnSpc>
                <a:spcPct val="90000"/>
              </a:lnSpc>
              <a:spcAft>
                <a:spcPts val="600"/>
              </a:spcAft>
              <a:defRPr/>
            </a:pPr>
            <a:r>
              <a:rPr lang="en-gb" sz="900" b="1" noProof="1">
                <a:solidFill>
                  <a:schemeClr val="tx1"/>
                </a:solidFill>
                <a:latin typeface="+mn-lt"/>
                <a:cs typeface="Arial" panose="020B0604020202020204" pitchFamily="34" charset="0"/>
              </a:rPr>
              <a:t>Quick tip: </a:t>
            </a:r>
            <a:r>
              <a:rPr lang="en-gb" sz="900" b="0" noProof="1">
                <a:solidFill>
                  <a:schemeClr val="tx1"/>
                </a:solidFill>
                <a:latin typeface="+mn-lt"/>
                <a:cs typeface="Arial" panose="020B0604020202020204" pitchFamily="34" charset="0"/>
              </a:rPr>
              <a:t>If you delete the image and replace it with a new image, this image may appear in front of the text and graphics. If this happens, right-click the image and select </a:t>
            </a:r>
            <a:r>
              <a:rPr lang="en-gb" sz="900" b="1" noProof="1">
                <a:solidFill>
                  <a:schemeClr val="tx1"/>
                </a:solidFill>
                <a:latin typeface="+mn-lt"/>
                <a:cs typeface="Arial" panose="020B0604020202020204" pitchFamily="34" charset="0"/>
              </a:rPr>
              <a:t>Send to back</a:t>
            </a:r>
          </a:p>
        </p:txBody>
      </p:sp>
      <p:sp>
        <p:nvSpPr>
          <p:cNvPr id="26" name="Text Box 48"/>
          <p:cNvSpPr txBox="1">
            <a:spLocks noChangeArrowheads="1"/>
          </p:cNvSpPr>
          <p:nvPr userDrawn="1"/>
        </p:nvSpPr>
        <p:spPr bwMode="auto">
          <a:xfrm>
            <a:off x="9116078" y="5949864"/>
            <a:ext cx="2517848" cy="5893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rtlCol="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rtl="0" eaLnBrk="1" hangingPunct="1">
              <a:lnSpc>
                <a:spcPct val="90000"/>
              </a:lnSpc>
              <a:spcAft>
                <a:spcPts val="600"/>
              </a:spcAft>
              <a:defRPr/>
            </a:pPr>
            <a:r>
              <a:rPr lang="en-gb" sz="1000" b="1" spc="300" noProof="1">
                <a:solidFill>
                  <a:schemeClr val="tx1"/>
                </a:solidFill>
                <a:latin typeface="+mn-lt"/>
                <a:cs typeface="Arial" panose="020B0604020202020204" pitchFamily="34" charset="0"/>
              </a:rPr>
              <a:t>MORE INFORMATION</a:t>
            </a:r>
          </a:p>
          <a:p>
            <a:pPr rtl="0" eaLnBrk="1" hangingPunct="1">
              <a:lnSpc>
                <a:spcPct val="90000"/>
              </a:lnSpc>
              <a:spcAft>
                <a:spcPts val="600"/>
              </a:spcAft>
              <a:defRPr/>
            </a:pPr>
            <a:br>
              <a:rPr lang="da-DK" sz="900" b="1" noProof="1">
                <a:solidFill>
                  <a:schemeClr val="tx1"/>
                </a:solidFill>
                <a:latin typeface="+mn-lt"/>
                <a:cs typeface="Arial" panose="020B0604020202020204" pitchFamily="34" charset="0"/>
              </a:rPr>
            </a:br>
            <a:r>
              <a:rPr lang="en-gb" sz="900" b="0" noProof="1">
                <a:solidFill>
                  <a:schemeClr val="tx1"/>
                </a:solidFill>
                <a:latin typeface="+mn-lt"/>
                <a:cs typeface="Arial" panose="020B0604020202020204" pitchFamily="34" charset="0"/>
              </a:rPr>
              <a:t>You’ll find more information at</a:t>
            </a:r>
            <a:br>
              <a:rPr lang="da-DK" sz="900" b="0" baseline="0" noProof="1">
                <a:solidFill>
                  <a:schemeClr val="tx1"/>
                </a:solidFill>
                <a:latin typeface="+mn-lt"/>
                <a:cs typeface="Arial" panose="020B0604020202020204" pitchFamily="34" charset="0"/>
              </a:rPr>
            </a:br>
            <a:r>
              <a:rPr lang="en-gb" sz="900" b="0" kern="1200" dirty="0">
                <a:solidFill>
                  <a:schemeClr val="tx1"/>
                </a:solidFill>
                <a:effectLst/>
                <a:latin typeface="Arial" charset="0"/>
                <a:ea typeface="Calibri" panose="020F0502020204030204" pitchFamily="34" charset="0"/>
                <a:cs typeface="Times New Roman" panose="02020603050405020304" pitchFamily="18" charset="0"/>
                <a:hlinkClick r:id="rId2"/>
              </a:rPr>
              <a:t>www.design.aau.dk/skabeloner/powerpoint</a:t>
            </a:r>
            <a:endParaRPr lang="da-DK" sz="900" b="0" noProof="1">
              <a:solidFill>
                <a:schemeClr val="accent4"/>
              </a:solidFill>
              <a:latin typeface="+mj-lt"/>
              <a:cs typeface="Arial" panose="020B0604020202020204" pitchFamily="34" charset="0"/>
            </a:endParaRPr>
          </a:p>
        </p:txBody>
      </p:sp>
      <p:sp>
        <p:nvSpPr>
          <p:cNvPr id="27" name="Text Box 48"/>
          <p:cNvSpPr txBox="1">
            <a:spLocks noChangeArrowheads="1"/>
          </p:cNvSpPr>
          <p:nvPr userDrawn="1"/>
        </p:nvSpPr>
        <p:spPr bwMode="auto">
          <a:xfrm>
            <a:off x="3428374" y="1959811"/>
            <a:ext cx="2327618" cy="344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144000" bIns="0" rtlCol="0" anchor="t" anchorCtr="0">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marL="0" marR="0" lvl="0" indent="0" algn="l" defTabSz="914330" rtl="0" eaLnBrk="1" fontAlgn="auto" latinLnBrk="0" hangingPunct="1">
              <a:lnSpc>
                <a:spcPct val="100000"/>
              </a:lnSpc>
              <a:spcBef>
                <a:spcPts val="0"/>
              </a:spcBef>
              <a:spcAft>
                <a:spcPts val="600"/>
              </a:spcAft>
              <a:buClrTx/>
              <a:buSzTx/>
              <a:buFontTx/>
              <a:buNone/>
              <a:tabLst/>
              <a:defRPr/>
            </a:pPr>
            <a:r>
              <a:rPr lang="en-gb" sz="1000" b="1" kern="1200" spc="300" noProof="1">
                <a:solidFill>
                  <a:schemeClr val="tx1"/>
                </a:solidFill>
                <a:latin typeface="+mn-lt"/>
                <a:ea typeface="+mn-ea"/>
                <a:cs typeface="Arial" panose="020B0604020202020204" pitchFamily="34" charset="0"/>
              </a:rPr>
              <a:t>INSERT A NEW SLIDE</a:t>
            </a:r>
            <a:r>
              <a:rPr lang="en-gb" sz="900" b="0" kern="1200" spc="0" noProof="1">
                <a:solidFill>
                  <a:schemeClr val="tx1"/>
                </a:solidFill>
                <a:latin typeface="Arial" charset="0"/>
                <a:ea typeface="+mn-ea"/>
                <a:cs typeface="Arial" panose="020B0604020202020204" pitchFamily="34" charset="0"/>
              </a:rPr>
              <a:t> </a:t>
            </a:r>
          </a:p>
          <a:p>
            <a:pPr marL="0" marR="0" lvl="0" indent="0" algn="l" defTabSz="914330" rtl="0" eaLnBrk="1" fontAlgn="auto" latinLnBrk="0" hangingPunct="1">
              <a:lnSpc>
                <a:spcPct val="100000"/>
              </a:lnSpc>
              <a:spcBef>
                <a:spcPts val="0"/>
              </a:spcBef>
              <a:spcAft>
                <a:spcPts val="600"/>
              </a:spcAft>
              <a:buClrTx/>
              <a:buSzTx/>
              <a:buFontTx/>
              <a:buNone/>
              <a:tabLst/>
              <a:defRPr/>
            </a:pPr>
            <a:r>
              <a:rPr lang="en-gb" sz="900" b="0" kern="1200" spc="0" noProof="1">
                <a:solidFill>
                  <a:schemeClr val="tx1"/>
                </a:solidFill>
                <a:latin typeface="Arial" charset="0"/>
                <a:ea typeface="+mn-ea"/>
                <a:cs typeface="Arial" panose="020B0604020202020204" pitchFamily="34" charset="0"/>
              </a:rPr>
              <a:t> </a:t>
            </a:r>
            <a:br>
              <a:rPr lang="da-DK" sz="800" b="1" kern="1200" noProof="1">
                <a:solidFill>
                  <a:schemeClr val="tx1"/>
                </a:solidFill>
                <a:latin typeface="Arial" charset="0"/>
                <a:ea typeface="+mn-ea"/>
                <a:cs typeface="Arial" panose="020B0604020202020204" pitchFamily="34" charset="0"/>
              </a:rPr>
            </a:br>
            <a:r>
              <a:rPr lang="en-gb" sz="900" b="1" kern="1200" noProof="1">
                <a:solidFill>
                  <a:schemeClr val="tx1"/>
                </a:solidFill>
                <a:latin typeface="Arial" charset="0"/>
                <a:ea typeface="+mn-ea"/>
                <a:cs typeface="Arial" panose="020B0604020202020204" pitchFamily="34" charset="0"/>
              </a:rPr>
              <a:t>1. </a:t>
            </a:r>
            <a:r>
              <a:rPr lang="en-gb" sz="900" kern="1200" noProof="1">
                <a:solidFill>
                  <a:schemeClr val="tx1"/>
                </a:solidFill>
                <a:latin typeface="Arial" charset="0"/>
                <a:ea typeface="+mn-ea"/>
                <a:cs typeface="Arial" panose="020B0604020202020204" pitchFamily="34" charset="0"/>
              </a:rPr>
              <a:t>Click </a:t>
            </a:r>
            <a:r>
              <a:rPr lang="en-gb" sz="900" b="1" kern="1200" noProof="1">
                <a:solidFill>
                  <a:schemeClr val="tx1"/>
                </a:solidFill>
                <a:latin typeface="Arial" charset="0"/>
                <a:ea typeface="+mn-ea"/>
                <a:cs typeface="Arial" panose="020B0604020202020204" pitchFamily="34" charset="0"/>
              </a:rPr>
              <a:t>Home</a:t>
            </a:r>
          </a:p>
          <a:p>
            <a:pPr rtl="0" eaLnBrk="1" hangingPunct="1">
              <a:lnSpc>
                <a:spcPct val="100000"/>
              </a:lnSpc>
              <a:spcAft>
                <a:spcPts val="600"/>
              </a:spcAft>
              <a:defRPr/>
            </a:pPr>
            <a:r>
              <a:rPr lang="en-gb" sz="900" b="1" noProof="1">
                <a:solidFill>
                  <a:schemeClr val="tx1"/>
                </a:solidFill>
                <a:latin typeface="+mn-lt"/>
                <a:cs typeface="Arial" panose="020B0604020202020204" pitchFamily="34" charset="0"/>
              </a:rPr>
              <a:t>2. </a:t>
            </a:r>
            <a:r>
              <a:rPr lang="en-gb" sz="900" noProof="1">
                <a:solidFill>
                  <a:schemeClr val="tx1"/>
                </a:solidFill>
                <a:latin typeface="+mn-lt"/>
                <a:cs typeface="Arial" panose="020B0604020202020204" pitchFamily="34" charset="0"/>
              </a:rPr>
              <a:t>If you want to duplicate a slide layout, select the slide you wish to duplicate and click the top half of the </a:t>
            </a:r>
            <a:r>
              <a:rPr lang="en-gb" sz="900" b="1" noProof="1">
                <a:solidFill>
                  <a:schemeClr val="tx1"/>
                </a:solidFill>
                <a:latin typeface="+mn-lt"/>
                <a:cs typeface="Arial" panose="020B0604020202020204" pitchFamily="34" charset="0"/>
              </a:rPr>
              <a:t>New slide</a:t>
            </a:r>
            <a:r>
              <a:rPr lang="en-gb" sz="900" noProof="1">
                <a:solidFill>
                  <a:schemeClr val="tx1"/>
                </a:solidFill>
                <a:latin typeface="+mn-lt"/>
                <a:cs typeface="Arial" panose="020B0604020202020204" pitchFamily="34" charset="0"/>
              </a:rPr>
              <a:t> button.  Click the bottom half of the New slide button to view the selection of layouts available with the AAU design. </a:t>
            </a:r>
          </a:p>
          <a:p>
            <a:pPr rtl="0" eaLnBrk="1" hangingPunct="1">
              <a:spcAft>
                <a:spcPts val="600"/>
              </a:spcAft>
              <a:defRPr/>
            </a:pPr>
            <a:endParaRPr lang="da-DK" altLang="da-DK" sz="900" baseline="0" noProof="1">
              <a:solidFill>
                <a:schemeClr val="tx1"/>
              </a:solidFill>
              <a:latin typeface="+mn-lt"/>
              <a:cs typeface="Arial" panose="020B0604020202020204" pitchFamily="34" charset="0"/>
            </a:endParaRPr>
          </a:p>
          <a:p>
            <a:pPr rtl="0" eaLnBrk="1" hangingPunct="1">
              <a:lnSpc>
                <a:spcPct val="90000"/>
              </a:lnSpc>
              <a:spcAft>
                <a:spcPts val="0"/>
              </a:spcAft>
              <a:defRPr/>
            </a:pPr>
            <a:r>
              <a:rPr lang="en-gb" sz="1000" b="1" kern="1200" spc="300" noProof="1">
                <a:solidFill>
                  <a:schemeClr val="tx1"/>
                </a:solidFill>
                <a:latin typeface="Arial" charset="0"/>
                <a:ea typeface="+mn-ea"/>
                <a:cs typeface="Arial" panose="020B0604020202020204" pitchFamily="34" charset="0"/>
              </a:rPr>
              <a:t>GRIDLINES AND GUIDES</a:t>
            </a:r>
          </a:p>
          <a:p>
            <a:pPr rtl="0" eaLnBrk="1" hangingPunct="1">
              <a:lnSpc>
                <a:spcPct val="90000"/>
              </a:lnSpc>
              <a:spcAft>
                <a:spcPts val="0"/>
              </a:spcAft>
              <a:defRPr/>
            </a:pPr>
            <a:endParaRPr lang="da-DK" sz="1000" b="1" kern="1200" spc="300" noProof="1">
              <a:solidFill>
                <a:schemeClr val="tx1"/>
              </a:solidFill>
              <a:latin typeface="Arial" charset="0"/>
              <a:ea typeface="+mn-ea"/>
              <a:cs typeface="Arial" panose="020B0604020202020204" pitchFamily="34" charset="0"/>
            </a:endParaRPr>
          </a:p>
          <a:p>
            <a:pPr rtl="0" eaLnBrk="1" hangingPunct="1">
              <a:lnSpc>
                <a:spcPct val="90000"/>
              </a:lnSpc>
              <a:spcAft>
                <a:spcPts val="600"/>
              </a:spcAft>
              <a:defRPr/>
            </a:pPr>
            <a:r>
              <a:rPr lang="en-gb" sz="900" b="0" kern="1200" noProof="1">
                <a:solidFill>
                  <a:schemeClr val="tx1"/>
                </a:solidFill>
                <a:latin typeface="Arial" charset="0"/>
                <a:ea typeface="+mn-ea"/>
                <a:cs typeface="Arial" panose="020B0604020202020204" pitchFamily="34" charset="0"/>
              </a:rPr>
              <a:t>You can use gridlines and guides to help you align and place objects and improve the overall design and layout of your presentation.</a:t>
            </a:r>
            <a:r>
              <a:rPr lang="en-gb" sz="900" b="1" kern="1200" noProof="1">
                <a:solidFill>
                  <a:schemeClr val="tx1"/>
                </a:solidFill>
                <a:latin typeface="Arial" charset="0"/>
                <a:ea typeface="+mn-ea"/>
                <a:cs typeface="Arial" panose="020B0604020202020204" pitchFamily="34" charset="0"/>
              </a:rPr>
              <a:t> </a:t>
            </a:r>
            <a:r>
              <a:rPr lang="en-gb" sz="900" b="0" kern="1200" noProof="1">
                <a:solidFill>
                  <a:schemeClr val="tx1"/>
                </a:solidFill>
                <a:latin typeface="Arial" charset="0"/>
                <a:ea typeface="+mn-ea"/>
                <a:cs typeface="Arial" panose="020B0604020202020204" pitchFamily="34" charset="0"/>
              </a:rPr>
              <a:t>To view gridlines and guides: </a:t>
            </a:r>
            <a:endParaRPr lang="da-DK" sz="900" b="0" kern="1200" noProof="1">
              <a:solidFill>
                <a:schemeClr val="tx1"/>
              </a:solidFill>
              <a:latin typeface="Arial" charset="0"/>
              <a:ea typeface="+mn-ea"/>
              <a:cs typeface="Arial" panose="020B0604020202020204" pitchFamily="34" charset="0"/>
            </a:endParaRPr>
          </a:p>
          <a:p>
            <a:pPr rtl="0" eaLnBrk="1" hangingPunct="1">
              <a:lnSpc>
                <a:spcPct val="90000"/>
              </a:lnSpc>
              <a:spcAft>
                <a:spcPts val="600"/>
              </a:spcAft>
              <a:defRPr/>
            </a:pPr>
            <a:r>
              <a:rPr lang="en-gb" sz="900" b="1" kern="1200" noProof="1">
                <a:solidFill>
                  <a:schemeClr val="tx1"/>
                </a:solidFill>
                <a:latin typeface="Arial" charset="0"/>
                <a:ea typeface="+mn-ea"/>
                <a:cs typeface="Arial" panose="020B0604020202020204" pitchFamily="34" charset="0"/>
              </a:rPr>
              <a:t>1. </a:t>
            </a:r>
            <a:r>
              <a:rPr lang="en-gb" sz="900" b="0" kern="1200" noProof="1">
                <a:solidFill>
                  <a:schemeClr val="tx1"/>
                </a:solidFill>
                <a:latin typeface="Arial" charset="0"/>
                <a:ea typeface="+mn-ea"/>
                <a:cs typeface="Arial" panose="020B0604020202020204" pitchFamily="34" charset="0"/>
              </a:rPr>
              <a:t>Select </a:t>
            </a:r>
            <a:r>
              <a:rPr lang="en-gb" sz="900" b="1" kern="1200" noProof="1">
                <a:solidFill>
                  <a:schemeClr val="tx1"/>
                </a:solidFill>
                <a:latin typeface="Arial" charset="0"/>
                <a:ea typeface="+mn-ea"/>
                <a:cs typeface="Arial" panose="020B0604020202020204" pitchFamily="34" charset="0"/>
              </a:rPr>
              <a:t>View</a:t>
            </a:r>
          </a:p>
          <a:p>
            <a:pPr rtl="0" eaLnBrk="1" hangingPunct="1">
              <a:lnSpc>
                <a:spcPct val="90000"/>
              </a:lnSpc>
              <a:spcAft>
                <a:spcPts val="600"/>
              </a:spcAft>
              <a:defRPr/>
            </a:pPr>
            <a:r>
              <a:rPr lang="en-gb" sz="900" b="1" kern="1200" noProof="1">
                <a:solidFill>
                  <a:schemeClr val="tx1"/>
                </a:solidFill>
                <a:latin typeface="Arial" charset="0"/>
                <a:ea typeface="+mn-ea"/>
                <a:cs typeface="Arial" panose="020B0604020202020204" pitchFamily="34" charset="0"/>
              </a:rPr>
              <a:t>2. </a:t>
            </a:r>
            <a:r>
              <a:rPr lang="en-gb" sz="900" b="0" kern="1200" noProof="1">
                <a:solidFill>
                  <a:schemeClr val="tx1"/>
                </a:solidFill>
                <a:latin typeface="Arial" charset="0"/>
                <a:ea typeface="+mn-ea"/>
                <a:cs typeface="Arial" panose="020B0604020202020204" pitchFamily="34" charset="0"/>
              </a:rPr>
              <a:t>Select </a:t>
            </a:r>
            <a:r>
              <a:rPr lang="en-gb" sz="900" b="1" kern="1200" noProof="1">
                <a:solidFill>
                  <a:schemeClr val="tx1"/>
                </a:solidFill>
                <a:latin typeface="Arial" charset="0"/>
                <a:ea typeface="+mn-ea"/>
                <a:cs typeface="Arial" panose="020B0604020202020204" pitchFamily="34" charset="0"/>
              </a:rPr>
              <a:t>Gridlines </a:t>
            </a:r>
            <a:r>
              <a:rPr lang="en-gb" sz="900" b="0" kern="1200" noProof="1">
                <a:solidFill>
                  <a:schemeClr val="tx1"/>
                </a:solidFill>
                <a:latin typeface="Arial" charset="0"/>
                <a:ea typeface="+mn-ea"/>
                <a:cs typeface="Arial" panose="020B0604020202020204" pitchFamily="34" charset="0"/>
              </a:rPr>
              <a:t>and/or </a:t>
            </a:r>
            <a:r>
              <a:rPr lang="en-gb" sz="900" b="1" kern="1200" noProof="1">
                <a:solidFill>
                  <a:schemeClr val="tx1"/>
                </a:solidFill>
                <a:latin typeface="Arial" charset="0"/>
                <a:ea typeface="+mn-ea"/>
                <a:cs typeface="Arial" panose="020B0604020202020204" pitchFamily="34" charset="0"/>
              </a:rPr>
              <a:t>Guides</a:t>
            </a:r>
          </a:p>
          <a:p>
            <a:pPr rtl="0" eaLnBrk="1" hangingPunct="1">
              <a:lnSpc>
                <a:spcPct val="90000"/>
              </a:lnSpc>
              <a:spcAft>
                <a:spcPts val="600"/>
              </a:spcAft>
              <a:defRPr/>
            </a:pPr>
            <a:r>
              <a:rPr lang="en-gb" sz="900" b="1" kern="1200" noProof="1">
                <a:solidFill>
                  <a:srgbClr val="DF6752"/>
                </a:solidFill>
                <a:latin typeface="Arial" charset="0"/>
                <a:ea typeface="+mn-ea"/>
                <a:cs typeface="Arial" panose="020B0604020202020204" pitchFamily="34" charset="0"/>
              </a:rPr>
              <a:t>Quick tip: </a:t>
            </a:r>
            <a:r>
              <a:rPr lang="en-gb" sz="900" b="0" kern="1200" noProof="1">
                <a:solidFill>
                  <a:srgbClr val="DF6752"/>
                </a:solidFill>
                <a:latin typeface="Arial" charset="0"/>
                <a:ea typeface="+mn-ea"/>
                <a:cs typeface="Arial" panose="020B0604020202020204" pitchFamily="34" charset="0"/>
              </a:rPr>
              <a:t>Press </a:t>
            </a:r>
            <a:r>
              <a:rPr lang="en-gb" sz="900" b="1" kern="1200" noProof="1">
                <a:solidFill>
                  <a:srgbClr val="DF6752"/>
                </a:solidFill>
                <a:latin typeface="Arial" charset="0"/>
                <a:ea typeface="+mn-ea"/>
                <a:cs typeface="Arial" panose="020B0604020202020204" pitchFamily="34" charset="0"/>
              </a:rPr>
              <a:t>Alt + F9 </a:t>
            </a:r>
            <a:r>
              <a:rPr lang="en-gb" sz="900" b="0" kern="1200" noProof="1">
                <a:solidFill>
                  <a:srgbClr val="DF6752"/>
                </a:solidFill>
                <a:latin typeface="Arial" charset="0"/>
                <a:ea typeface="+mn-ea"/>
                <a:cs typeface="Arial" panose="020B0604020202020204" pitchFamily="34" charset="0"/>
              </a:rPr>
              <a:t>to show gridlines</a:t>
            </a:r>
          </a:p>
          <a:p>
            <a:pPr rtl="0" eaLnBrk="1" hangingPunct="1">
              <a:spcAft>
                <a:spcPts val="600"/>
              </a:spcAft>
              <a:defRPr/>
            </a:pPr>
            <a:endParaRPr lang="da-DK" altLang="da-DK" sz="900" noProof="1">
              <a:solidFill>
                <a:schemeClr val="tx1"/>
              </a:solidFill>
              <a:latin typeface="+mn-lt"/>
              <a:cs typeface="Arial" panose="020B0604020202020204" pitchFamily="34" charset="0"/>
            </a:endParaRPr>
          </a:p>
        </p:txBody>
      </p:sp>
      <p:pic>
        <p:nvPicPr>
          <p:cNvPr id="28" name="Billede 25"/>
          <p:cNvPicPr>
            <a:picLocks noChangeAspect="1"/>
          </p:cNvPicPr>
          <p:nvPr userDrawn="1"/>
        </p:nvPicPr>
        <p:blipFill>
          <a:blip r:embed="rId3"/>
          <a:stretch>
            <a:fillRect/>
          </a:stretch>
        </p:blipFill>
        <p:spPr>
          <a:xfrm>
            <a:off x="11273427" y="2241762"/>
            <a:ext cx="368254" cy="393946"/>
          </a:xfrm>
          <a:prstGeom prst="rect">
            <a:avLst/>
          </a:prstGeom>
        </p:spPr>
      </p:pic>
      <p:pic>
        <p:nvPicPr>
          <p:cNvPr id="29" name="Billede 36"/>
          <p:cNvPicPr>
            <a:picLocks noChangeAspect="1"/>
          </p:cNvPicPr>
          <p:nvPr userDrawn="1"/>
        </p:nvPicPr>
        <p:blipFill>
          <a:blip r:embed="rId4"/>
          <a:stretch>
            <a:fillRect/>
          </a:stretch>
        </p:blipFill>
        <p:spPr>
          <a:xfrm>
            <a:off x="11265672" y="3797099"/>
            <a:ext cx="416717" cy="397335"/>
          </a:xfrm>
          <a:prstGeom prst="rect">
            <a:avLst/>
          </a:prstGeom>
        </p:spPr>
      </p:pic>
      <p:sp>
        <p:nvSpPr>
          <p:cNvPr id="31" name="Rektangel 30"/>
          <p:cNvSpPr/>
          <p:nvPr userDrawn="1"/>
        </p:nvSpPr>
        <p:spPr>
          <a:xfrm>
            <a:off x="509551" y="510317"/>
            <a:ext cx="6096000" cy="1200329"/>
          </a:xfrm>
          <a:prstGeom prst="rect">
            <a:avLst/>
          </a:prstGeom>
        </p:spPr>
        <p:txBody>
          <a:bodyPr rtlCol="0">
            <a:spAutoFit/>
          </a:bodyPr>
          <a:lstStyle/>
          <a:p>
            <a:pPr rtl="0"/>
            <a:r>
              <a:rPr lang="en-gb" sz="3600" b="1" spc="300"/>
              <a:t>USER GUIDE</a:t>
            </a:r>
            <a:br>
              <a:rPr lang="en-US" sz="3600" b="1" spc="300" dirty="0"/>
            </a:br>
            <a:endParaRPr lang="da-DK" sz="3600" b="1" spc="300" dirty="0"/>
          </a:p>
        </p:txBody>
      </p:sp>
      <p:pic>
        <p:nvPicPr>
          <p:cNvPr id="3" name="Picture 2"/>
          <p:cNvPicPr>
            <a:picLocks noChangeAspect="1"/>
          </p:cNvPicPr>
          <p:nvPr userDrawn="1"/>
        </p:nvPicPr>
        <p:blipFill>
          <a:blip r:embed="rId5"/>
          <a:stretch>
            <a:fillRect/>
          </a:stretch>
        </p:blipFill>
        <p:spPr>
          <a:xfrm>
            <a:off x="5698901" y="2300596"/>
            <a:ext cx="307151" cy="517606"/>
          </a:xfrm>
          <a:prstGeom prst="rect">
            <a:avLst/>
          </a:prstGeom>
        </p:spPr>
      </p:pic>
    </p:spTree>
    <p:extLst>
      <p:ext uri="{BB962C8B-B14F-4D97-AF65-F5344CB8AC3E}">
        <p14:creationId xmlns:p14="http://schemas.microsoft.com/office/powerpoint/2010/main" val="11723257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 x Picture lef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lvl1pPr>
              <a:defRPr>
                <a:solidFill>
                  <a:schemeClr val="tx2">
                    <a:alpha val="70000"/>
                  </a:schemeClr>
                </a:solidFill>
              </a:defRPr>
            </a:lvl1pPr>
          </a:lstStyle>
          <a:p>
            <a:fld id="{D8D877B3-D348-4611-9BDB-C5374591D951}" type="slidenum">
              <a:rPr lang="en-US" smtClean="0"/>
              <a:pPr/>
              <a:t>‹#›</a:t>
            </a:fld>
            <a:endParaRPr lang="en-US" dirty="0"/>
          </a:p>
        </p:txBody>
      </p:sp>
      <p:grpSp>
        <p:nvGrpSpPr>
          <p:cNvPr id="54" name="Gruppe 53"/>
          <p:cNvGrpSpPr/>
          <p:nvPr userDrawn="1"/>
        </p:nvGrpSpPr>
        <p:grpSpPr>
          <a:xfrm>
            <a:off x="4740131" y="657225"/>
            <a:ext cx="405154" cy="1182460"/>
            <a:chOff x="320675" y="2816225"/>
            <a:chExt cx="350838" cy="1023938"/>
          </a:xfrm>
          <a:solidFill>
            <a:schemeClr val="tx1"/>
          </a:solidFill>
        </p:grpSpPr>
        <p:sp>
          <p:nvSpPr>
            <p:cNvPr id="55" name="Freeform 53"/>
            <p:cNvSpPr>
              <a:spLocks/>
            </p:cNvSpPr>
            <p:nvPr userDrawn="1"/>
          </p:nvSpPr>
          <p:spPr bwMode="auto">
            <a:xfrm>
              <a:off x="608013" y="3778250"/>
              <a:ext cx="63500" cy="61913"/>
            </a:xfrm>
            <a:custGeom>
              <a:avLst/>
              <a:gdLst>
                <a:gd name="T0" fmla="*/ 19 w 19"/>
                <a:gd name="T1" fmla="*/ 0 h 19"/>
                <a:gd name="T2" fmla="*/ 19 w 19"/>
                <a:gd name="T3" fmla="*/ 4 h 19"/>
                <a:gd name="T4" fmla="*/ 3 w 19"/>
                <a:gd name="T5" fmla="*/ 19 h 19"/>
                <a:gd name="T6" fmla="*/ 0 w 19"/>
                <a:gd name="T7" fmla="*/ 19 h 19"/>
                <a:gd name="T8" fmla="*/ 19 w 19"/>
                <a:gd name="T9" fmla="*/ 0 h 19"/>
              </a:gdLst>
              <a:ahLst/>
              <a:cxnLst>
                <a:cxn ang="0">
                  <a:pos x="T0" y="T1"/>
                </a:cxn>
                <a:cxn ang="0">
                  <a:pos x="T2" y="T3"/>
                </a:cxn>
                <a:cxn ang="0">
                  <a:pos x="T4" y="T5"/>
                </a:cxn>
                <a:cxn ang="0">
                  <a:pos x="T6" y="T7"/>
                </a:cxn>
                <a:cxn ang="0">
                  <a:pos x="T8" y="T9"/>
                </a:cxn>
              </a:cxnLst>
              <a:rect l="0" t="0" r="r" b="b"/>
              <a:pathLst>
                <a:path w="19" h="19">
                  <a:moveTo>
                    <a:pt x="19" y="0"/>
                  </a:moveTo>
                  <a:cubicBezTo>
                    <a:pt x="19" y="4"/>
                    <a:pt x="19" y="4"/>
                    <a:pt x="19" y="4"/>
                  </a:cubicBezTo>
                  <a:cubicBezTo>
                    <a:pt x="14" y="9"/>
                    <a:pt x="8" y="14"/>
                    <a:pt x="3" y="19"/>
                  </a:cubicBezTo>
                  <a:cubicBezTo>
                    <a:pt x="0" y="19"/>
                    <a:pt x="0" y="19"/>
                    <a:pt x="0" y="19"/>
                  </a:cubicBezTo>
                  <a:cubicBezTo>
                    <a:pt x="6" y="13"/>
                    <a:pt x="13" y="7"/>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6" name="Freeform 54"/>
            <p:cNvSpPr>
              <a:spLocks/>
            </p:cNvSpPr>
            <p:nvPr userDrawn="1"/>
          </p:nvSpPr>
          <p:spPr bwMode="auto">
            <a:xfrm>
              <a:off x="528638" y="3706813"/>
              <a:ext cx="142875" cy="133350"/>
            </a:xfrm>
            <a:custGeom>
              <a:avLst/>
              <a:gdLst>
                <a:gd name="T0" fmla="*/ 43 w 43"/>
                <a:gd name="T1" fmla="*/ 0 h 41"/>
                <a:gd name="T2" fmla="*/ 43 w 43"/>
                <a:gd name="T3" fmla="*/ 4 h 41"/>
                <a:gd name="T4" fmla="*/ 7 w 43"/>
                <a:gd name="T5" fmla="*/ 38 h 41"/>
                <a:gd name="T6" fmla="*/ 3 w 43"/>
                <a:gd name="T7" fmla="*/ 41 h 41"/>
                <a:gd name="T8" fmla="*/ 0 w 43"/>
                <a:gd name="T9" fmla="*/ 41 h 41"/>
                <a:gd name="T10" fmla="*/ 42 w 43"/>
                <a:gd name="T11" fmla="*/ 1 h 41"/>
                <a:gd name="T12" fmla="*/ 43 w 43"/>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3" h="41">
                  <a:moveTo>
                    <a:pt x="43" y="0"/>
                  </a:moveTo>
                  <a:cubicBezTo>
                    <a:pt x="43" y="4"/>
                    <a:pt x="43" y="4"/>
                    <a:pt x="43" y="4"/>
                  </a:cubicBezTo>
                  <a:cubicBezTo>
                    <a:pt x="31" y="14"/>
                    <a:pt x="19" y="26"/>
                    <a:pt x="7" y="38"/>
                  </a:cubicBezTo>
                  <a:cubicBezTo>
                    <a:pt x="6" y="39"/>
                    <a:pt x="5" y="40"/>
                    <a:pt x="3" y="41"/>
                  </a:cubicBezTo>
                  <a:cubicBezTo>
                    <a:pt x="0" y="41"/>
                    <a:pt x="0" y="41"/>
                    <a:pt x="0" y="41"/>
                  </a:cubicBezTo>
                  <a:cubicBezTo>
                    <a:pt x="14" y="28"/>
                    <a:pt x="27" y="14"/>
                    <a:pt x="42" y="1"/>
                  </a:cubicBezTo>
                  <a:cubicBezTo>
                    <a:pt x="42" y="1"/>
                    <a:pt x="43" y="1"/>
                    <a:pt x="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7" name="Freeform 55"/>
            <p:cNvSpPr>
              <a:spLocks/>
            </p:cNvSpPr>
            <p:nvPr userDrawn="1"/>
          </p:nvSpPr>
          <p:spPr bwMode="auto">
            <a:xfrm>
              <a:off x="431800" y="3636963"/>
              <a:ext cx="239713" cy="203200"/>
            </a:xfrm>
            <a:custGeom>
              <a:avLst/>
              <a:gdLst>
                <a:gd name="T0" fmla="*/ 72 w 72"/>
                <a:gd name="T1" fmla="*/ 0 h 62"/>
                <a:gd name="T2" fmla="*/ 72 w 72"/>
                <a:gd name="T3" fmla="*/ 3 h 62"/>
                <a:gd name="T4" fmla="*/ 35 w 72"/>
                <a:gd name="T5" fmla="*/ 37 h 62"/>
                <a:gd name="T6" fmla="*/ 4 w 72"/>
                <a:gd name="T7" fmla="*/ 62 h 62"/>
                <a:gd name="T8" fmla="*/ 0 w 72"/>
                <a:gd name="T9" fmla="*/ 62 h 62"/>
                <a:gd name="T10" fmla="*/ 7 w 72"/>
                <a:gd name="T11" fmla="*/ 58 h 62"/>
                <a:gd name="T12" fmla="*/ 70 w 72"/>
                <a:gd name="T13" fmla="*/ 2 h 62"/>
                <a:gd name="T14" fmla="*/ 72 w 72"/>
                <a:gd name="T15" fmla="*/ 0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62">
                  <a:moveTo>
                    <a:pt x="72" y="0"/>
                  </a:moveTo>
                  <a:cubicBezTo>
                    <a:pt x="72" y="3"/>
                    <a:pt x="72" y="3"/>
                    <a:pt x="72" y="3"/>
                  </a:cubicBezTo>
                  <a:cubicBezTo>
                    <a:pt x="59" y="14"/>
                    <a:pt x="47" y="25"/>
                    <a:pt x="35" y="37"/>
                  </a:cubicBezTo>
                  <a:cubicBezTo>
                    <a:pt x="26" y="46"/>
                    <a:pt x="15" y="55"/>
                    <a:pt x="4" y="62"/>
                  </a:cubicBezTo>
                  <a:cubicBezTo>
                    <a:pt x="0" y="62"/>
                    <a:pt x="0" y="62"/>
                    <a:pt x="0" y="62"/>
                  </a:cubicBezTo>
                  <a:cubicBezTo>
                    <a:pt x="2" y="61"/>
                    <a:pt x="5" y="59"/>
                    <a:pt x="7" y="58"/>
                  </a:cubicBezTo>
                  <a:cubicBezTo>
                    <a:pt x="30" y="41"/>
                    <a:pt x="48" y="20"/>
                    <a:pt x="70" y="2"/>
                  </a:cubicBezTo>
                  <a:cubicBezTo>
                    <a:pt x="70" y="1"/>
                    <a:pt x="71" y="1"/>
                    <a:pt x="7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8" name="Freeform 56"/>
            <p:cNvSpPr>
              <a:spLocks/>
            </p:cNvSpPr>
            <p:nvPr userDrawn="1"/>
          </p:nvSpPr>
          <p:spPr bwMode="auto">
            <a:xfrm>
              <a:off x="320675" y="3568700"/>
              <a:ext cx="350838" cy="261938"/>
            </a:xfrm>
            <a:custGeom>
              <a:avLst/>
              <a:gdLst>
                <a:gd name="T0" fmla="*/ 105 w 105"/>
                <a:gd name="T1" fmla="*/ 0 h 80"/>
                <a:gd name="T2" fmla="*/ 105 w 105"/>
                <a:gd name="T3" fmla="*/ 3 h 80"/>
                <a:gd name="T4" fmla="*/ 67 w 105"/>
                <a:gd name="T5" fmla="*/ 37 h 80"/>
                <a:gd name="T6" fmla="*/ 0 w 105"/>
                <a:gd name="T7" fmla="*/ 80 h 80"/>
                <a:gd name="T8" fmla="*/ 0 w 105"/>
                <a:gd name="T9" fmla="*/ 77 h 80"/>
                <a:gd name="T10" fmla="*/ 39 w 105"/>
                <a:gd name="T11" fmla="*/ 57 h 80"/>
                <a:gd name="T12" fmla="*/ 102 w 105"/>
                <a:gd name="T13" fmla="*/ 3 h 80"/>
                <a:gd name="T14" fmla="*/ 105 w 105"/>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80">
                  <a:moveTo>
                    <a:pt x="105" y="0"/>
                  </a:moveTo>
                  <a:cubicBezTo>
                    <a:pt x="105" y="3"/>
                    <a:pt x="105" y="3"/>
                    <a:pt x="105" y="3"/>
                  </a:cubicBezTo>
                  <a:cubicBezTo>
                    <a:pt x="92" y="14"/>
                    <a:pt x="80" y="25"/>
                    <a:pt x="67" y="37"/>
                  </a:cubicBezTo>
                  <a:cubicBezTo>
                    <a:pt x="48" y="55"/>
                    <a:pt x="25" y="70"/>
                    <a:pt x="0" y="80"/>
                  </a:cubicBezTo>
                  <a:cubicBezTo>
                    <a:pt x="0" y="77"/>
                    <a:pt x="0" y="77"/>
                    <a:pt x="0" y="77"/>
                  </a:cubicBezTo>
                  <a:cubicBezTo>
                    <a:pt x="14" y="72"/>
                    <a:pt x="27" y="65"/>
                    <a:pt x="39" y="57"/>
                  </a:cubicBezTo>
                  <a:cubicBezTo>
                    <a:pt x="62" y="41"/>
                    <a:pt x="81" y="21"/>
                    <a:pt x="102"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9" name="Freeform 57"/>
            <p:cNvSpPr>
              <a:spLocks/>
            </p:cNvSpPr>
            <p:nvPr userDrawn="1"/>
          </p:nvSpPr>
          <p:spPr bwMode="auto">
            <a:xfrm>
              <a:off x="320675" y="3506788"/>
              <a:ext cx="350838" cy="249238"/>
            </a:xfrm>
            <a:custGeom>
              <a:avLst/>
              <a:gdLst>
                <a:gd name="T0" fmla="*/ 105 w 105"/>
                <a:gd name="T1" fmla="*/ 0 h 76"/>
                <a:gd name="T2" fmla="*/ 105 w 105"/>
                <a:gd name="T3" fmla="*/ 2 h 76"/>
                <a:gd name="T4" fmla="*/ 67 w 105"/>
                <a:gd name="T5" fmla="*/ 35 h 76"/>
                <a:gd name="T6" fmla="*/ 0 w 105"/>
                <a:gd name="T7" fmla="*/ 76 h 76"/>
                <a:gd name="T8" fmla="*/ 0 w 105"/>
                <a:gd name="T9" fmla="*/ 74 h 76"/>
                <a:gd name="T10" fmla="*/ 39 w 105"/>
                <a:gd name="T11" fmla="*/ 54 h 76"/>
                <a:gd name="T12" fmla="*/ 101 w 105"/>
                <a:gd name="T13" fmla="*/ 2 h 76"/>
                <a:gd name="T14" fmla="*/ 105 w 105"/>
                <a:gd name="T15" fmla="*/ 0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6">
                  <a:moveTo>
                    <a:pt x="105" y="0"/>
                  </a:moveTo>
                  <a:cubicBezTo>
                    <a:pt x="105" y="2"/>
                    <a:pt x="105" y="2"/>
                    <a:pt x="105" y="2"/>
                  </a:cubicBezTo>
                  <a:cubicBezTo>
                    <a:pt x="92" y="13"/>
                    <a:pt x="79" y="24"/>
                    <a:pt x="67" y="35"/>
                  </a:cubicBezTo>
                  <a:cubicBezTo>
                    <a:pt x="48" y="52"/>
                    <a:pt x="25" y="67"/>
                    <a:pt x="0" y="76"/>
                  </a:cubicBezTo>
                  <a:cubicBezTo>
                    <a:pt x="0" y="74"/>
                    <a:pt x="0" y="74"/>
                    <a:pt x="0" y="74"/>
                  </a:cubicBezTo>
                  <a:cubicBezTo>
                    <a:pt x="14" y="69"/>
                    <a:pt x="27" y="62"/>
                    <a:pt x="39" y="54"/>
                  </a:cubicBezTo>
                  <a:cubicBezTo>
                    <a:pt x="62" y="39"/>
                    <a:pt x="80" y="19"/>
                    <a:pt x="101"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0" name="Freeform 58"/>
            <p:cNvSpPr>
              <a:spLocks/>
            </p:cNvSpPr>
            <p:nvPr userDrawn="1"/>
          </p:nvSpPr>
          <p:spPr bwMode="auto">
            <a:xfrm>
              <a:off x="320675" y="3441700"/>
              <a:ext cx="350838" cy="241300"/>
            </a:xfrm>
            <a:custGeom>
              <a:avLst/>
              <a:gdLst>
                <a:gd name="T0" fmla="*/ 105 w 105"/>
                <a:gd name="T1" fmla="*/ 0 h 74"/>
                <a:gd name="T2" fmla="*/ 105 w 105"/>
                <a:gd name="T3" fmla="*/ 3 h 74"/>
                <a:gd name="T4" fmla="*/ 67 w 105"/>
                <a:gd name="T5" fmla="*/ 34 h 74"/>
                <a:gd name="T6" fmla="*/ 0 w 105"/>
                <a:gd name="T7" fmla="*/ 74 h 74"/>
                <a:gd name="T8" fmla="*/ 0 w 105"/>
                <a:gd name="T9" fmla="*/ 72 h 74"/>
                <a:gd name="T10" fmla="*/ 39 w 105"/>
                <a:gd name="T11" fmla="*/ 52 h 74"/>
                <a:gd name="T12" fmla="*/ 101 w 105"/>
                <a:gd name="T13" fmla="*/ 3 h 74"/>
                <a:gd name="T14" fmla="*/ 105 w 105"/>
                <a:gd name="T15" fmla="*/ 0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4">
                  <a:moveTo>
                    <a:pt x="105" y="0"/>
                  </a:moveTo>
                  <a:cubicBezTo>
                    <a:pt x="105" y="3"/>
                    <a:pt x="105" y="3"/>
                    <a:pt x="105" y="3"/>
                  </a:cubicBezTo>
                  <a:cubicBezTo>
                    <a:pt x="92" y="13"/>
                    <a:pt x="79" y="24"/>
                    <a:pt x="67" y="34"/>
                  </a:cubicBezTo>
                  <a:cubicBezTo>
                    <a:pt x="47" y="51"/>
                    <a:pt x="25" y="65"/>
                    <a:pt x="0" y="74"/>
                  </a:cubicBezTo>
                  <a:cubicBezTo>
                    <a:pt x="0" y="72"/>
                    <a:pt x="0" y="72"/>
                    <a:pt x="0" y="72"/>
                  </a:cubicBezTo>
                  <a:cubicBezTo>
                    <a:pt x="14" y="67"/>
                    <a:pt x="27" y="60"/>
                    <a:pt x="39" y="52"/>
                  </a:cubicBezTo>
                  <a:cubicBezTo>
                    <a:pt x="62" y="38"/>
                    <a:pt x="80" y="19"/>
                    <a:pt x="101"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1" name="Freeform 59"/>
            <p:cNvSpPr>
              <a:spLocks/>
            </p:cNvSpPr>
            <p:nvPr userDrawn="1"/>
          </p:nvSpPr>
          <p:spPr bwMode="auto">
            <a:xfrm>
              <a:off x="320675" y="3382963"/>
              <a:ext cx="350838" cy="228600"/>
            </a:xfrm>
            <a:custGeom>
              <a:avLst/>
              <a:gdLst>
                <a:gd name="T0" fmla="*/ 105 w 105"/>
                <a:gd name="T1" fmla="*/ 0 h 70"/>
                <a:gd name="T2" fmla="*/ 105 w 105"/>
                <a:gd name="T3" fmla="*/ 2 h 70"/>
                <a:gd name="T4" fmla="*/ 67 w 105"/>
                <a:gd name="T5" fmla="*/ 32 h 70"/>
                <a:gd name="T6" fmla="*/ 0 w 105"/>
                <a:gd name="T7" fmla="*/ 70 h 70"/>
                <a:gd name="T8" fmla="*/ 0 w 105"/>
                <a:gd name="T9" fmla="*/ 68 h 70"/>
                <a:gd name="T10" fmla="*/ 40 w 105"/>
                <a:gd name="T11" fmla="*/ 50 h 70"/>
                <a:gd name="T12" fmla="*/ 102 w 105"/>
                <a:gd name="T13" fmla="*/ 2 h 70"/>
                <a:gd name="T14" fmla="*/ 105 w 105"/>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0">
                  <a:moveTo>
                    <a:pt x="105" y="0"/>
                  </a:moveTo>
                  <a:cubicBezTo>
                    <a:pt x="105" y="2"/>
                    <a:pt x="105" y="2"/>
                    <a:pt x="105" y="2"/>
                  </a:cubicBezTo>
                  <a:cubicBezTo>
                    <a:pt x="92" y="12"/>
                    <a:pt x="80" y="22"/>
                    <a:pt x="67" y="32"/>
                  </a:cubicBezTo>
                  <a:cubicBezTo>
                    <a:pt x="48" y="49"/>
                    <a:pt x="25" y="62"/>
                    <a:pt x="0" y="70"/>
                  </a:cubicBezTo>
                  <a:cubicBezTo>
                    <a:pt x="0" y="68"/>
                    <a:pt x="0" y="68"/>
                    <a:pt x="0" y="68"/>
                  </a:cubicBezTo>
                  <a:cubicBezTo>
                    <a:pt x="14" y="63"/>
                    <a:pt x="27" y="57"/>
                    <a:pt x="40" y="50"/>
                  </a:cubicBezTo>
                  <a:cubicBezTo>
                    <a:pt x="62" y="36"/>
                    <a:pt x="81" y="18"/>
                    <a:pt x="102" y="2"/>
                  </a:cubicBezTo>
                  <a:cubicBezTo>
                    <a:pt x="103"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2" name="Freeform 60"/>
            <p:cNvSpPr>
              <a:spLocks/>
            </p:cNvSpPr>
            <p:nvPr userDrawn="1"/>
          </p:nvSpPr>
          <p:spPr bwMode="auto">
            <a:xfrm>
              <a:off x="320675" y="3324225"/>
              <a:ext cx="350838" cy="219075"/>
            </a:xfrm>
            <a:custGeom>
              <a:avLst/>
              <a:gdLst>
                <a:gd name="T0" fmla="*/ 105 w 105"/>
                <a:gd name="T1" fmla="*/ 0 h 67"/>
                <a:gd name="T2" fmla="*/ 105 w 105"/>
                <a:gd name="T3" fmla="*/ 2 h 67"/>
                <a:gd name="T4" fmla="*/ 68 w 105"/>
                <a:gd name="T5" fmla="*/ 31 h 67"/>
                <a:gd name="T6" fmla="*/ 0 w 105"/>
                <a:gd name="T7" fmla="*/ 67 h 67"/>
                <a:gd name="T8" fmla="*/ 0 w 105"/>
                <a:gd name="T9" fmla="*/ 65 h 67"/>
                <a:gd name="T10" fmla="*/ 41 w 105"/>
                <a:gd name="T11" fmla="*/ 47 h 67"/>
                <a:gd name="T12" fmla="*/ 102 w 105"/>
                <a:gd name="T13" fmla="*/ 2 h 67"/>
                <a:gd name="T14" fmla="*/ 105 w 105"/>
                <a:gd name="T15" fmla="*/ 0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7">
                  <a:moveTo>
                    <a:pt x="105" y="0"/>
                  </a:moveTo>
                  <a:cubicBezTo>
                    <a:pt x="105" y="2"/>
                    <a:pt x="105" y="2"/>
                    <a:pt x="105" y="2"/>
                  </a:cubicBezTo>
                  <a:cubicBezTo>
                    <a:pt x="92" y="11"/>
                    <a:pt x="80" y="21"/>
                    <a:pt x="68" y="31"/>
                  </a:cubicBezTo>
                  <a:cubicBezTo>
                    <a:pt x="48" y="47"/>
                    <a:pt x="25" y="60"/>
                    <a:pt x="0" y="67"/>
                  </a:cubicBezTo>
                  <a:cubicBezTo>
                    <a:pt x="0" y="65"/>
                    <a:pt x="0" y="65"/>
                    <a:pt x="0" y="65"/>
                  </a:cubicBezTo>
                  <a:cubicBezTo>
                    <a:pt x="14" y="61"/>
                    <a:pt x="28" y="55"/>
                    <a:pt x="41" y="47"/>
                  </a:cubicBezTo>
                  <a:cubicBezTo>
                    <a:pt x="63" y="34"/>
                    <a:pt x="81" y="17"/>
                    <a:pt x="102"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3" name="Freeform 61"/>
            <p:cNvSpPr>
              <a:spLocks/>
            </p:cNvSpPr>
            <p:nvPr userDrawn="1"/>
          </p:nvSpPr>
          <p:spPr bwMode="auto">
            <a:xfrm>
              <a:off x="320675" y="3263900"/>
              <a:ext cx="350838" cy="212725"/>
            </a:xfrm>
            <a:custGeom>
              <a:avLst/>
              <a:gdLst>
                <a:gd name="T0" fmla="*/ 105 w 105"/>
                <a:gd name="T1" fmla="*/ 0 h 65"/>
                <a:gd name="T2" fmla="*/ 105 w 105"/>
                <a:gd name="T3" fmla="*/ 3 h 65"/>
                <a:gd name="T4" fmla="*/ 69 w 105"/>
                <a:gd name="T5" fmla="*/ 29 h 65"/>
                <a:gd name="T6" fmla="*/ 0 w 105"/>
                <a:gd name="T7" fmla="*/ 65 h 65"/>
                <a:gd name="T8" fmla="*/ 0 w 105"/>
                <a:gd name="T9" fmla="*/ 62 h 65"/>
                <a:gd name="T10" fmla="*/ 42 w 105"/>
                <a:gd name="T11" fmla="*/ 45 h 65"/>
                <a:gd name="T12" fmla="*/ 103 w 105"/>
                <a:gd name="T13" fmla="*/ 2 h 65"/>
                <a:gd name="T14" fmla="*/ 105 w 105"/>
                <a:gd name="T15" fmla="*/ 0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5">
                  <a:moveTo>
                    <a:pt x="105" y="0"/>
                  </a:moveTo>
                  <a:cubicBezTo>
                    <a:pt x="105" y="3"/>
                    <a:pt x="105" y="3"/>
                    <a:pt x="105" y="3"/>
                  </a:cubicBezTo>
                  <a:cubicBezTo>
                    <a:pt x="93" y="11"/>
                    <a:pt x="81" y="20"/>
                    <a:pt x="69" y="29"/>
                  </a:cubicBezTo>
                  <a:cubicBezTo>
                    <a:pt x="49" y="45"/>
                    <a:pt x="25" y="58"/>
                    <a:pt x="0" y="65"/>
                  </a:cubicBezTo>
                  <a:cubicBezTo>
                    <a:pt x="0" y="62"/>
                    <a:pt x="0" y="62"/>
                    <a:pt x="0" y="62"/>
                  </a:cubicBezTo>
                  <a:cubicBezTo>
                    <a:pt x="15" y="58"/>
                    <a:pt x="29" y="53"/>
                    <a:pt x="42" y="45"/>
                  </a:cubicBezTo>
                  <a:cubicBezTo>
                    <a:pt x="64" y="33"/>
                    <a:pt x="82" y="16"/>
                    <a:pt x="103" y="2"/>
                  </a:cubicBezTo>
                  <a:cubicBezTo>
                    <a:pt x="104"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4" name="Freeform 62"/>
            <p:cNvSpPr>
              <a:spLocks/>
            </p:cNvSpPr>
            <p:nvPr userDrawn="1"/>
          </p:nvSpPr>
          <p:spPr bwMode="auto">
            <a:xfrm>
              <a:off x="320675" y="3208338"/>
              <a:ext cx="350838" cy="200025"/>
            </a:xfrm>
            <a:custGeom>
              <a:avLst/>
              <a:gdLst>
                <a:gd name="T0" fmla="*/ 105 w 105"/>
                <a:gd name="T1" fmla="*/ 0 h 61"/>
                <a:gd name="T2" fmla="*/ 105 w 105"/>
                <a:gd name="T3" fmla="*/ 3 h 61"/>
                <a:gd name="T4" fmla="*/ 71 w 105"/>
                <a:gd name="T5" fmla="*/ 27 h 61"/>
                <a:gd name="T6" fmla="*/ 0 w 105"/>
                <a:gd name="T7" fmla="*/ 61 h 61"/>
                <a:gd name="T8" fmla="*/ 0 w 105"/>
                <a:gd name="T9" fmla="*/ 59 h 61"/>
                <a:gd name="T10" fmla="*/ 44 w 105"/>
                <a:gd name="T11" fmla="*/ 42 h 61"/>
                <a:gd name="T12" fmla="*/ 104 w 105"/>
                <a:gd name="T13" fmla="*/ 1 h 61"/>
                <a:gd name="T14" fmla="*/ 105 w 105"/>
                <a:gd name="T15" fmla="*/ 0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1">
                  <a:moveTo>
                    <a:pt x="105" y="0"/>
                  </a:moveTo>
                  <a:cubicBezTo>
                    <a:pt x="105" y="3"/>
                    <a:pt x="105" y="3"/>
                    <a:pt x="105" y="3"/>
                  </a:cubicBezTo>
                  <a:cubicBezTo>
                    <a:pt x="93" y="11"/>
                    <a:pt x="82" y="19"/>
                    <a:pt x="71" y="27"/>
                  </a:cubicBezTo>
                  <a:cubicBezTo>
                    <a:pt x="50" y="43"/>
                    <a:pt x="25" y="55"/>
                    <a:pt x="0" y="61"/>
                  </a:cubicBezTo>
                  <a:cubicBezTo>
                    <a:pt x="0" y="59"/>
                    <a:pt x="0" y="59"/>
                    <a:pt x="0" y="59"/>
                  </a:cubicBezTo>
                  <a:cubicBezTo>
                    <a:pt x="15" y="55"/>
                    <a:pt x="30" y="50"/>
                    <a:pt x="44" y="42"/>
                  </a:cubicBezTo>
                  <a:cubicBezTo>
                    <a:pt x="65" y="31"/>
                    <a:pt x="84" y="15"/>
                    <a:pt x="104" y="1"/>
                  </a:cubicBezTo>
                  <a:cubicBezTo>
                    <a:pt x="104" y="1"/>
                    <a:pt x="105"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5" name="Freeform 63"/>
            <p:cNvSpPr>
              <a:spLocks/>
            </p:cNvSpPr>
            <p:nvPr userDrawn="1"/>
          </p:nvSpPr>
          <p:spPr bwMode="auto">
            <a:xfrm>
              <a:off x="320675" y="3155950"/>
              <a:ext cx="350838" cy="190500"/>
            </a:xfrm>
            <a:custGeom>
              <a:avLst/>
              <a:gdLst>
                <a:gd name="T0" fmla="*/ 105 w 105"/>
                <a:gd name="T1" fmla="*/ 0 h 58"/>
                <a:gd name="T2" fmla="*/ 105 w 105"/>
                <a:gd name="T3" fmla="*/ 2 h 58"/>
                <a:gd name="T4" fmla="*/ 72 w 105"/>
                <a:gd name="T5" fmla="*/ 25 h 58"/>
                <a:gd name="T6" fmla="*/ 0 w 105"/>
                <a:gd name="T7" fmla="*/ 58 h 58"/>
                <a:gd name="T8" fmla="*/ 0 w 105"/>
                <a:gd name="T9" fmla="*/ 55 h 58"/>
                <a:gd name="T10" fmla="*/ 46 w 105"/>
                <a:gd name="T11" fmla="*/ 39 h 58"/>
                <a:gd name="T12" fmla="*/ 105 w 105"/>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105" h="58">
                  <a:moveTo>
                    <a:pt x="105" y="0"/>
                  </a:moveTo>
                  <a:cubicBezTo>
                    <a:pt x="105" y="2"/>
                    <a:pt x="105" y="2"/>
                    <a:pt x="105" y="2"/>
                  </a:cubicBezTo>
                  <a:cubicBezTo>
                    <a:pt x="94" y="10"/>
                    <a:pt x="83" y="17"/>
                    <a:pt x="72" y="25"/>
                  </a:cubicBezTo>
                  <a:cubicBezTo>
                    <a:pt x="51" y="41"/>
                    <a:pt x="26" y="52"/>
                    <a:pt x="0" y="58"/>
                  </a:cubicBezTo>
                  <a:cubicBezTo>
                    <a:pt x="0" y="55"/>
                    <a:pt x="0" y="55"/>
                    <a:pt x="0" y="55"/>
                  </a:cubicBezTo>
                  <a:cubicBezTo>
                    <a:pt x="16" y="52"/>
                    <a:pt x="31" y="47"/>
                    <a:pt x="46" y="39"/>
                  </a:cubicBezTo>
                  <a:cubicBezTo>
                    <a:pt x="67" y="28"/>
                    <a:pt x="85" y="13"/>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6" name="Freeform 64"/>
            <p:cNvSpPr>
              <a:spLocks/>
            </p:cNvSpPr>
            <p:nvPr userDrawn="1"/>
          </p:nvSpPr>
          <p:spPr bwMode="auto">
            <a:xfrm>
              <a:off x="320675" y="3103563"/>
              <a:ext cx="350838" cy="177800"/>
            </a:xfrm>
            <a:custGeom>
              <a:avLst/>
              <a:gdLst>
                <a:gd name="T0" fmla="*/ 105 w 105"/>
                <a:gd name="T1" fmla="*/ 0 h 54"/>
                <a:gd name="T2" fmla="*/ 105 w 105"/>
                <a:gd name="T3" fmla="*/ 2 h 54"/>
                <a:gd name="T4" fmla="*/ 74 w 105"/>
                <a:gd name="T5" fmla="*/ 23 h 54"/>
                <a:gd name="T6" fmla="*/ 0 w 105"/>
                <a:gd name="T7" fmla="*/ 54 h 54"/>
                <a:gd name="T8" fmla="*/ 0 w 105"/>
                <a:gd name="T9" fmla="*/ 52 h 54"/>
                <a:gd name="T10" fmla="*/ 48 w 105"/>
                <a:gd name="T11" fmla="*/ 36 h 54"/>
                <a:gd name="T12" fmla="*/ 105 w 10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105" h="54">
                  <a:moveTo>
                    <a:pt x="105" y="0"/>
                  </a:moveTo>
                  <a:cubicBezTo>
                    <a:pt x="105" y="2"/>
                    <a:pt x="105" y="2"/>
                    <a:pt x="105" y="2"/>
                  </a:cubicBezTo>
                  <a:cubicBezTo>
                    <a:pt x="95" y="9"/>
                    <a:pt x="84" y="16"/>
                    <a:pt x="74" y="23"/>
                  </a:cubicBezTo>
                  <a:cubicBezTo>
                    <a:pt x="52" y="38"/>
                    <a:pt x="27" y="49"/>
                    <a:pt x="0" y="54"/>
                  </a:cubicBezTo>
                  <a:cubicBezTo>
                    <a:pt x="0" y="52"/>
                    <a:pt x="0" y="52"/>
                    <a:pt x="0" y="52"/>
                  </a:cubicBezTo>
                  <a:cubicBezTo>
                    <a:pt x="17" y="49"/>
                    <a:pt x="33" y="44"/>
                    <a:pt x="48" y="36"/>
                  </a:cubicBezTo>
                  <a:cubicBezTo>
                    <a:pt x="68" y="26"/>
                    <a:pt x="86" y="12"/>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7" name="Freeform 65"/>
            <p:cNvSpPr>
              <a:spLocks/>
            </p:cNvSpPr>
            <p:nvPr userDrawn="1"/>
          </p:nvSpPr>
          <p:spPr bwMode="auto">
            <a:xfrm>
              <a:off x="320675" y="3055938"/>
              <a:ext cx="350838" cy="163513"/>
            </a:xfrm>
            <a:custGeom>
              <a:avLst/>
              <a:gdLst>
                <a:gd name="T0" fmla="*/ 105 w 105"/>
                <a:gd name="T1" fmla="*/ 0 h 50"/>
                <a:gd name="T2" fmla="*/ 105 w 105"/>
                <a:gd name="T3" fmla="*/ 2 h 50"/>
                <a:gd name="T4" fmla="*/ 76 w 105"/>
                <a:gd name="T5" fmla="*/ 20 h 50"/>
                <a:gd name="T6" fmla="*/ 0 w 105"/>
                <a:gd name="T7" fmla="*/ 50 h 50"/>
                <a:gd name="T8" fmla="*/ 0 w 105"/>
                <a:gd name="T9" fmla="*/ 48 h 50"/>
                <a:gd name="T10" fmla="*/ 51 w 105"/>
                <a:gd name="T11" fmla="*/ 33 h 50"/>
                <a:gd name="T12" fmla="*/ 105 w 105"/>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05" h="50">
                  <a:moveTo>
                    <a:pt x="105" y="0"/>
                  </a:moveTo>
                  <a:cubicBezTo>
                    <a:pt x="105" y="2"/>
                    <a:pt x="105" y="2"/>
                    <a:pt x="105" y="2"/>
                  </a:cubicBezTo>
                  <a:cubicBezTo>
                    <a:pt x="95" y="8"/>
                    <a:pt x="86" y="14"/>
                    <a:pt x="76" y="20"/>
                  </a:cubicBezTo>
                  <a:cubicBezTo>
                    <a:pt x="54" y="36"/>
                    <a:pt x="27" y="46"/>
                    <a:pt x="0" y="50"/>
                  </a:cubicBezTo>
                  <a:cubicBezTo>
                    <a:pt x="0" y="48"/>
                    <a:pt x="0" y="48"/>
                    <a:pt x="0" y="48"/>
                  </a:cubicBezTo>
                  <a:cubicBezTo>
                    <a:pt x="17" y="45"/>
                    <a:pt x="35" y="41"/>
                    <a:pt x="51" y="33"/>
                  </a:cubicBezTo>
                  <a:cubicBezTo>
                    <a:pt x="70" y="24"/>
                    <a:pt x="87"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8" name="Freeform 66"/>
            <p:cNvSpPr>
              <a:spLocks/>
            </p:cNvSpPr>
            <p:nvPr userDrawn="1"/>
          </p:nvSpPr>
          <p:spPr bwMode="auto">
            <a:xfrm>
              <a:off x="320675" y="3003550"/>
              <a:ext cx="350838" cy="152400"/>
            </a:xfrm>
            <a:custGeom>
              <a:avLst/>
              <a:gdLst>
                <a:gd name="T0" fmla="*/ 105 w 105"/>
                <a:gd name="T1" fmla="*/ 0 h 47"/>
                <a:gd name="T2" fmla="*/ 105 w 105"/>
                <a:gd name="T3" fmla="*/ 3 h 47"/>
                <a:gd name="T4" fmla="*/ 79 w 105"/>
                <a:gd name="T5" fmla="*/ 19 h 47"/>
                <a:gd name="T6" fmla="*/ 0 w 105"/>
                <a:gd name="T7" fmla="*/ 47 h 47"/>
                <a:gd name="T8" fmla="*/ 0 w 105"/>
                <a:gd name="T9" fmla="*/ 45 h 47"/>
                <a:gd name="T10" fmla="*/ 53 w 105"/>
                <a:gd name="T11" fmla="*/ 31 h 47"/>
                <a:gd name="T12" fmla="*/ 105 w 105"/>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105" h="47">
                  <a:moveTo>
                    <a:pt x="105" y="0"/>
                  </a:moveTo>
                  <a:cubicBezTo>
                    <a:pt x="105" y="3"/>
                    <a:pt x="105" y="3"/>
                    <a:pt x="105" y="3"/>
                  </a:cubicBezTo>
                  <a:cubicBezTo>
                    <a:pt x="96" y="8"/>
                    <a:pt x="88" y="13"/>
                    <a:pt x="79" y="19"/>
                  </a:cubicBezTo>
                  <a:cubicBezTo>
                    <a:pt x="55" y="34"/>
                    <a:pt x="28" y="44"/>
                    <a:pt x="0" y="47"/>
                  </a:cubicBezTo>
                  <a:cubicBezTo>
                    <a:pt x="0" y="45"/>
                    <a:pt x="0" y="45"/>
                    <a:pt x="0" y="45"/>
                  </a:cubicBezTo>
                  <a:cubicBezTo>
                    <a:pt x="18" y="43"/>
                    <a:pt x="36" y="39"/>
                    <a:pt x="53" y="31"/>
                  </a:cubicBezTo>
                  <a:cubicBezTo>
                    <a:pt x="72" y="23"/>
                    <a:pt x="88"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9" name="Freeform 67"/>
            <p:cNvSpPr>
              <a:spLocks/>
            </p:cNvSpPr>
            <p:nvPr userDrawn="1"/>
          </p:nvSpPr>
          <p:spPr bwMode="auto">
            <a:xfrm>
              <a:off x="320675" y="2957513"/>
              <a:ext cx="350838" cy="139700"/>
            </a:xfrm>
            <a:custGeom>
              <a:avLst/>
              <a:gdLst>
                <a:gd name="T0" fmla="*/ 105 w 105"/>
                <a:gd name="T1" fmla="*/ 0 h 43"/>
                <a:gd name="T2" fmla="*/ 105 w 105"/>
                <a:gd name="T3" fmla="*/ 2 h 43"/>
                <a:gd name="T4" fmla="*/ 82 w 105"/>
                <a:gd name="T5" fmla="*/ 16 h 43"/>
                <a:gd name="T6" fmla="*/ 0 w 105"/>
                <a:gd name="T7" fmla="*/ 43 h 43"/>
                <a:gd name="T8" fmla="*/ 0 w 105"/>
                <a:gd name="T9" fmla="*/ 40 h 43"/>
                <a:gd name="T10" fmla="*/ 56 w 105"/>
                <a:gd name="T11" fmla="*/ 27 h 43"/>
                <a:gd name="T12" fmla="*/ 105 w 105"/>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105" h="43">
                  <a:moveTo>
                    <a:pt x="105" y="0"/>
                  </a:moveTo>
                  <a:cubicBezTo>
                    <a:pt x="105" y="2"/>
                    <a:pt x="105" y="2"/>
                    <a:pt x="105" y="2"/>
                  </a:cubicBezTo>
                  <a:cubicBezTo>
                    <a:pt x="97" y="6"/>
                    <a:pt x="89" y="11"/>
                    <a:pt x="82" y="16"/>
                  </a:cubicBezTo>
                  <a:cubicBezTo>
                    <a:pt x="57" y="31"/>
                    <a:pt x="29" y="41"/>
                    <a:pt x="0" y="43"/>
                  </a:cubicBezTo>
                  <a:cubicBezTo>
                    <a:pt x="0" y="40"/>
                    <a:pt x="0" y="40"/>
                    <a:pt x="0" y="40"/>
                  </a:cubicBezTo>
                  <a:cubicBezTo>
                    <a:pt x="19" y="39"/>
                    <a:pt x="38" y="35"/>
                    <a:pt x="56" y="27"/>
                  </a:cubicBezTo>
                  <a:cubicBezTo>
                    <a:pt x="74" y="20"/>
                    <a:pt x="89" y="9"/>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0" name="Freeform 68"/>
            <p:cNvSpPr>
              <a:spLocks/>
            </p:cNvSpPr>
            <p:nvPr userDrawn="1"/>
          </p:nvSpPr>
          <p:spPr bwMode="auto">
            <a:xfrm>
              <a:off x="320675" y="2911475"/>
              <a:ext cx="350838" cy="127000"/>
            </a:xfrm>
            <a:custGeom>
              <a:avLst/>
              <a:gdLst>
                <a:gd name="T0" fmla="*/ 105 w 105"/>
                <a:gd name="T1" fmla="*/ 0 h 39"/>
                <a:gd name="T2" fmla="*/ 105 w 105"/>
                <a:gd name="T3" fmla="*/ 2 h 39"/>
                <a:gd name="T4" fmla="*/ 85 w 105"/>
                <a:gd name="T5" fmla="*/ 13 h 39"/>
                <a:gd name="T6" fmla="*/ 0 w 105"/>
                <a:gd name="T7" fmla="*/ 39 h 39"/>
                <a:gd name="T8" fmla="*/ 0 w 105"/>
                <a:gd name="T9" fmla="*/ 36 h 39"/>
                <a:gd name="T10" fmla="*/ 60 w 105"/>
                <a:gd name="T11" fmla="*/ 24 h 39"/>
                <a:gd name="T12" fmla="*/ 105 w 105"/>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05" h="39">
                  <a:moveTo>
                    <a:pt x="105" y="0"/>
                  </a:moveTo>
                  <a:cubicBezTo>
                    <a:pt x="105" y="2"/>
                    <a:pt x="105" y="2"/>
                    <a:pt x="105" y="2"/>
                  </a:cubicBezTo>
                  <a:cubicBezTo>
                    <a:pt x="98" y="5"/>
                    <a:pt x="91" y="9"/>
                    <a:pt x="85" y="13"/>
                  </a:cubicBezTo>
                  <a:cubicBezTo>
                    <a:pt x="59" y="29"/>
                    <a:pt x="30" y="38"/>
                    <a:pt x="0" y="39"/>
                  </a:cubicBezTo>
                  <a:cubicBezTo>
                    <a:pt x="0" y="36"/>
                    <a:pt x="0" y="36"/>
                    <a:pt x="0" y="36"/>
                  </a:cubicBezTo>
                  <a:cubicBezTo>
                    <a:pt x="20" y="36"/>
                    <a:pt x="41" y="32"/>
                    <a:pt x="60" y="24"/>
                  </a:cubicBezTo>
                  <a:cubicBezTo>
                    <a:pt x="76" y="17"/>
                    <a:pt x="90" y="8"/>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1" name="Freeform 69"/>
            <p:cNvSpPr>
              <a:spLocks/>
            </p:cNvSpPr>
            <p:nvPr userDrawn="1"/>
          </p:nvSpPr>
          <p:spPr bwMode="auto">
            <a:xfrm>
              <a:off x="320675" y="2865438"/>
              <a:ext cx="350838" cy="114300"/>
            </a:xfrm>
            <a:custGeom>
              <a:avLst/>
              <a:gdLst>
                <a:gd name="T0" fmla="*/ 105 w 105"/>
                <a:gd name="T1" fmla="*/ 0 h 35"/>
                <a:gd name="T2" fmla="*/ 105 w 105"/>
                <a:gd name="T3" fmla="*/ 2 h 35"/>
                <a:gd name="T4" fmla="*/ 88 w 105"/>
                <a:gd name="T5" fmla="*/ 11 h 35"/>
                <a:gd name="T6" fmla="*/ 0 w 105"/>
                <a:gd name="T7" fmla="*/ 34 h 35"/>
                <a:gd name="T8" fmla="*/ 0 w 105"/>
                <a:gd name="T9" fmla="*/ 32 h 35"/>
                <a:gd name="T10" fmla="*/ 63 w 105"/>
                <a:gd name="T11" fmla="*/ 21 h 35"/>
                <a:gd name="T12" fmla="*/ 105 w 105"/>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105" h="35">
                  <a:moveTo>
                    <a:pt x="105" y="0"/>
                  </a:moveTo>
                  <a:cubicBezTo>
                    <a:pt x="105" y="2"/>
                    <a:pt x="105" y="2"/>
                    <a:pt x="105" y="2"/>
                  </a:cubicBezTo>
                  <a:cubicBezTo>
                    <a:pt x="99" y="5"/>
                    <a:pt x="93" y="8"/>
                    <a:pt x="88" y="11"/>
                  </a:cubicBezTo>
                  <a:cubicBezTo>
                    <a:pt x="61" y="27"/>
                    <a:pt x="31" y="35"/>
                    <a:pt x="0" y="34"/>
                  </a:cubicBezTo>
                  <a:cubicBezTo>
                    <a:pt x="0" y="32"/>
                    <a:pt x="0" y="32"/>
                    <a:pt x="0" y="32"/>
                  </a:cubicBezTo>
                  <a:cubicBezTo>
                    <a:pt x="21" y="33"/>
                    <a:pt x="43" y="29"/>
                    <a:pt x="63" y="21"/>
                  </a:cubicBezTo>
                  <a:cubicBezTo>
                    <a:pt x="78" y="16"/>
                    <a:pt x="91"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2" name="Freeform 70"/>
            <p:cNvSpPr>
              <a:spLocks/>
            </p:cNvSpPr>
            <p:nvPr userDrawn="1"/>
          </p:nvSpPr>
          <p:spPr bwMode="auto">
            <a:xfrm>
              <a:off x="320675" y="2819400"/>
              <a:ext cx="350838" cy="107950"/>
            </a:xfrm>
            <a:custGeom>
              <a:avLst/>
              <a:gdLst>
                <a:gd name="T0" fmla="*/ 105 w 105"/>
                <a:gd name="T1" fmla="*/ 0 h 33"/>
                <a:gd name="T2" fmla="*/ 105 w 105"/>
                <a:gd name="T3" fmla="*/ 2 h 33"/>
                <a:gd name="T4" fmla="*/ 91 w 105"/>
                <a:gd name="T5" fmla="*/ 10 h 33"/>
                <a:gd name="T6" fmla="*/ 0 w 105"/>
                <a:gd name="T7" fmla="*/ 30 h 33"/>
                <a:gd name="T8" fmla="*/ 0 w 105"/>
                <a:gd name="T9" fmla="*/ 28 h 33"/>
                <a:gd name="T10" fmla="*/ 3 w 105"/>
                <a:gd name="T11" fmla="*/ 28 h 33"/>
                <a:gd name="T12" fmla="*/ 67 w 105"/>
                <a:gd name="T13" fmla="*/ 19 h 33"/>
                <a:gd name="T14" fmla="*/ 105 w 105"/>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33">
                  <a:moveTo>
                    <a:pt x="105" y="0"/>
                  </a:moveTo>
                  <a:cubicBezTo>
                    <a:pt x="105" y="2"/>
                    <a:pt x="105" y="2"/>
                    <a:pt x="105" y="2"/>
                  </a:cubicBezTo>
                  <a:cubicBezTo>
                    <a:pt x="100" y="4"/>
                    <a:pt x="96" y="7"/>
                    <a:pt x="91" y="10"/>
                  </a:cubicBezTo>
                  <a:cubicBezTo>
                    <a:pt x="64" y="25"/>
                    <a:pt x="31" y="33"/>
                    <a:pt x="0" y="30"/>
                  </a:cubicBezTo>
                  <a:cubicBezTo>
                    <a:pt x="0" y="28"/>
                    <a:pt x="0" y="28"/>
                    <a:pt x="0" y="28"/>
                  </a:cubicBezTo>
                  <a:cubicBezTo>
                    <a:pt x="1" y="28"/>
                    <a:pt x="2" y="28"/>
                    <a:pt x="3" y="28"/>
                  </a:cubicBezTo>
                  <a:cubicBezTo>
                    <a:pt x="25" y="29"/>
                    <a:pt x="47" y="27"/>
                    <a:pt x="67" y="19"/>
                  </a:cubicBezTo>
                  <a:cubicBezTo>
                    <a:pt x="80" y="14"/>
                    <a:pt x="93"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3" name="Freeform 71"/>
            <p:cNvSpPr>
              <a:spLocks/>
            </p:cNvSpPr>
            <p:nvPr userDrawn="1"/>
          </p:nvSpPr>
          <p:spPr bwMode="auto">
            <a:xfrm>
              <a:off x="320675" y="2816225"/>
              <a:ext cx="284163" cy="55563"/>
            </a:xfrm>
            <a:custGeom>
              <a:avLst/>
              <a:gdLst>
                <a:gd name="T0" fmla="*/ 85 w 85"/>
                <a:gd name="T1" fmla="*/ 0 h 17"/>
                <a:gd name="T2" fmla="*/ 0 w 85"/>
                <a:gd name="T3" fmla="*/ 14 h 17"/>
                <a:gd name="T4" fmla="*/ 0 w 85"/>
                <a:gd name="T5" fmla="*/ 11 h 17"/>
                <a:gd name="T6" fmla="*/ 8 w 85"/>
                <a:gd name="T7" fmla="*/ 12 h 17"/>
                <a:gd name="T8" fmla="*/ 71 w 85"/>
                <a:gd name="T9" fmla="*/ 4 h 17"/>
                <a:gd name="T10" fmla="*/ 80 w 85"/>
                <a:gd name="T11" fmla="*/ 0 h 17"/>
                <a:gd name="T12" fmla="*/ 85 w 85"/>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85" h="17">
                  <a:moveTo>
                    <a:pt x="85" y="0"/>
                  </a:moveTo>
                  <a:cubicBezTo>
                    <a:pt x="58" y="12"/>
                    <a:pt x="29" y="17"/>
                    <a:pt x="0" y="14"/>
                  </a:cubicBezTo>
                  <a:cubicBezTo>
                    <a:pt x="0" y="11"/>
                    <a:pt x="0" y="11"/>
                    <a:pt x="0" y="11"/>
                  </a:cubicBezTo>
                  <a:cubicBezTo>
                    <a:pt x="3" y="12"/>
                    <a:pt x="5" y="12"/>
                    <a:pt x="8" y="12"/>
                  </a:cubicBezTo>
                  <a:cubicBezTo>
                    <a:pt x="29" y="13"/>
                    <a:pt x="51" y="11"/>
                    <a:pt x="71" y="4"/>
                  </a:cubicBezTo>
                  <a:cubicBezTo>
                    <a:pt x="74" y="3"/>
                    <a:pt x="77" y="1"/>
                    <a:pt x="80" y="0"/>
                  </a:cubicBezTo>
                  <a:lnTo>
                    <a:pt x="8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sp>
        <p:nvSpPr>
          <p:cNvPr id="74" name="Picture Placeholder 4"/>
          <p:cNvSpPr>
            <a:spLocks noGrp="1"/>
          </p:cNvSpPr>
          <p:nvPr>
            <p:ph type="pic" sz="quarter" idx="11" hasCustomPrompt="1"/>
          </p:nvPr>
        </p:nvSpPr>
        <p:spPr>
          <a:xfrm>
            <a:off x="0" y="0"/>
            <a:ext cx="4753232" cy="6858000"/>
          </a:xfrm>
          <a:prstGeom prst="rect">
            <a:avLst/>
          </a:prstGeom>
          <a:pattFill prst="pct10">
            <a:fgClr>
              <a:schemeClr val="tx1"/>
            </a:fgClr>
            <a:bgClr>
              <a:schemeClr val="bg1"/>
            </a:bgClr>
          </a:pattFill>
        </p:spPr>
        <p:txBody>
          <a:bodyPr anchor="ctr">
            <a:normAutofit/>
          </a:bodyPr>
          <a:lstStyle>
            <a:lvl1pPr algn="ctr">
              <a:defRPr sz="1000" b="1" baseline="0"/>
            </a:lvl1pPr>
          </a:lstStyle>
          <a:p>
            <a:r>
              <a:rPr lang="en-US" dirty="0"/>
              <a:t>Drag &amp; Drop Image</a:t>
            </a:r>
          </a:p>
        </p:txBody>
      </p:sp>
      <p:sp>
        <p:nvSpPr>
          <p:cNvPr id="75" name="Title 4"/>
          <p:cNvSpPr>
            <a:spLocks noGrp="1"/>
          </p:cNvSpPr>
          <p:nvPr>
            <p:ph type="title" hasCustomPrompt="1"/>
          </p:nvPr>
        </p:nvSpPr>
        <p:spPr>
          <a:xfrm>
            <a:off x="5331007" y="359273"/>
            <a:ext cx="4490445" cy="1621619"/>
          </a:xfrm>
        </p:spPr>
        <p:txBody>
          <a:bodyPr/>
          <a:lstStyle>
            <a:lvl1pPr>
              <a:defRPr sz="3600"/>
            </a:lvl1pPr>
          </a:lstStyle>
          <a:p>
            <a:r>
              <a:rPr lang="en-US" dirty="0"/>
              <a:t>CLICK TO EDIT TITLE</a:t>
            </a:r>
          </a:p>
        </p:txBody>
      </p:sp>
      <p:sp>
        <p:nvSpPr>
          <p:cNvPr id="76" name="Pladsholder til tekst 3"/>
          <p:cNvSpPr>
            <a:spLocks noGrp="1"/>
          </p:cNvSpPr>
          <p:nvPr>
            <p:ph type="body" sz="quarter" idx="12" hasCustomPrompt="1"/>
          </p:nvPr>
        </p:nvSpPr>
        <p:spPr>
          <a:xfrm>
            <a:off x="5331008" y="2143359"/>
            <a:ext cx="4490445" cy="3752115"/>
          </a:xfrm>
        </p:spPr>
        <p:txBody>
          <a:bodyPr/>
          <a:lstStyle>
            <a:lvl1pPr marL="285750" indent="-285750">
              <a:lnSpc>
                <a:spcPct val="100000"/>
              </a:lnSpc>
              <a:spcBef>
                <a:spcPts val="600"/>
              </a:spcBef>
              <a:buFontTx/>
              <a:buBlip>
                <a:blip r:embed="rId2"/>
              </a:buBlip>
              <a:defRPr sz="1600" baseline="0"/>
            </a:lvl1pPr>
          </a:lstStyle>
          <a:p>
            <a:pPr lvl="0"/>
            <a:r>
              <a:rPr lang="da-DK" dirty="0" err="1"/>
              <a:t>Insert</a:t>
            </a:r>
            <a:r>
              <a:rPr lang="da-DK" dirty="0"/>
              <a:t> </a:t>
            </a:r>
            <a:r>
              <a:rPr lang="da-DK" dirty="0" err="1"/>
              <a:t>bullets</a:t>
            </a:r>
            <a:endParaRPr lang="da-DK" dirty="0"/>
          </a:p>
          <a:p>
            <a:pPr lvl="0"/>
            <a:endParaRPr lang="da-DK" dirty="0"/>
          </a:p>
          <a:p>
            <a:pPr lvl="0"/>
            <a:endParaRPr lang="da-DK" dirty="0"/>
          </a:p>
        </p:txBody>
      </p:sp>
      <p:grpSp>
        <p:nvGrpSpPr>
          <p:cNvPr id="77" name="Group 4"/>
          <p:cNvGrpSpPr>
            <a:grpSpLocks noChangeAspect="1"/>
          </p:cNvGrpSpPr>
          <p:nvPr userDrawn="1"/>
        </p:nvGrpSpPr>
        <p:grpSpPr bwMode="auto">
          <a:xfrm>
            <a:off x="5492750" y="5903913"/>
            <a:ext cx="1236663" cy="815975"/>
            <a:chOff x="3460" y="3719"/>
            <a:chExt cx="779" cy="514"/>
          </a:xfrm>
        </p:grpSpPr>
        <p:sp>
          <p:nvSpPr>
            <p:cNvPr id="78" name="AutoShape 3"/>
            <p:cNvSpPr>
              <a:spLocks noChangeAspect="1" noChangeArrowheads="1" noTextEdit="1"/>
            </p:cNvSpPr>
            <p:nvPr userDrawn="1"/>
          </p:nvSpPr>
          <p:spPr bwMode="auto">
            <a:xfrm>
              <a:off x="3460" y="3719"/>
              <a:ext cx="779" cy="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9" name="Freeform 5"/>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0" name="Freeform 6"/>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1" name="Freeform 7"/>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2" name="Freeform 8"/>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3" name="Freeform 9"/>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4" name="Freeform 10"/>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5" name="Freeform 11"/>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6" name="Freeform 12"/>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7" name="Freeform 13"/>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8" name="Freeform 14"/>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9" name="Freeform 15"/>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0" name="Freeform 16"/>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1" name="Freeform 17"/>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2" name="Freeform 18"/>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3" name="Freeform 19"/>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4" name="Freeform 20"/>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5" name="Freeform 21"/>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6" name="Freeform 22"/>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7" name="Freeform 23"/>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8" name="Freeform 24"/>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9" name="Freeform 25"/>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0" name="Freeform 26"/>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1" name="Freeform 27"/>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2" name="Freeform 28"/>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3" name="Freeform 29"/>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4" name="Freeform 30"/>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5" name="Freeform 31"/>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6" name="Freeform 32"/>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7" name="Freeform 33"/>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8" name="Freeform 34"/>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9" name="Freeform 35"/>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0" name="Freeform 36"/>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1" name="Freeform 37"/>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2" name="Freeform 38"/>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3" name="Freeform 39"/>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4" name="Freeform 40"/>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5" name="Freeform 41"/>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6" name="Freeform 42"/>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7" name="Freeform 43"/>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8" name="Freeform 44"/>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9" name="Freeform 45"/>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0" name="Freeform 46"/>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1" name="Freeform 47"/>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2" name="Freeform 48"/>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3" name="Freeform 49"/>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4" name="Freeform 50"/>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5" name="Freeform 51"/>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6" name="Freeform 52"/>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7" name="Freeform 53"/>
            <p:cNvSpPr>
              <a:spLocks/>
            </p:cNvSpPr>
            <p:nvPr userDrawn="1"/>
          </p:nvSpPr>
          <p:spPr bwMode="auto">
            <a:xfrm>
              <a:off x="3832" y="3731"/>
              <a:ext cx="132" cy="259"/>
            </a:xfrm>
            <a:custGeom>
              <a:avLst/>
              <a:gdLst>
                <a:gd name="T0" fmla="*/ 77 w 77"/>
                <a:gd name="T1" fmla="*/ 123 h 151"/>
                <a:gd name="T2" fmla="*/ 61 w 77"/>
                <a:gd name="T3" fmla="*/ 115 h 151"/>
                <a:gd name="T4" fmla="*/ 46 w 77"/>
                <a:gd name="T5" fmla="*/ 52 h 151"/>
                <a:gd name="T6" fmla="*/ 54 w 77"/>
                <a:gd name="T7" fmla="*/ 0 h 151"/>
                <a:gd name="T8" fmla="*/ 53 w 77"/>
                <a:gd name="T9" fmla="*/ 0 h 151"/>
                <a:gd name="T10" fmla="*/ 30 w 77"/>
                <a:gd name="T11" fmla="*/ 57 h 151"/>
                <a:gd name="T12" fmla="*/ 45 w 77"/>
                <a:gd name="T13" fmla="*/ 151 h 151"/>
                <a:gd name="T14" fmla="*/ 77 w 77"/>
                <a:gd name="T15" fmla="*/ 123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151">
                  <a:moveTo>
                    <a:pt x="77" y="123"/>
                  </a:moveTo>
                  <a:cubicBezTo>
                    <a:pt x="73" y="121"/>
                    <a:pt x="68" y="119"/>
                    <a:pt x="61" y="115"/>
                  </a:cubicBezTo>
                  <a:cubicBezTo>
                    <a:pt x="40" y="103"/>
                    <a:pt x="34" y="84"/>
                    <a:pt x="46" y="52"/>
                  </a:cubicBezTo>
                  <a:cubicBezTo>
                    <a:pt x="52" y="33"/>
                    <a:pt x="56" y="17"/>
                    <a:pt x="54" y="0"/>
                  </a:cubicBezTo>
                  <a:cubicBezTo>
                    <a:pt x="54" y="0"/>
                    <a:pt x="53" y="0"/>
                    <a:pt x="53" y="0"/>
                  </a:cubicBezTo>
                  <a:cubicBezTo>
                    <a:pt x="52" y="21"/>
                    <a:pt x="44" y="34"/>
                    <a:pt x="30" y="57"/>
                  </a:cubicBezTo>
                  <a:cubicBezTo>
                    <a:pt x="0" y="105"/>
                    <a:pt x="31" y="140"/>
                    <a:pt x="45" y="151"/>
                  </a:cubicBezTo>
                  <a:cubicBezTo>
                    <a:pt x="58" y="144"/>
                    <a:pt x="69" y="135"/>
                    <a:pt x="77" y="123"/>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8" name="Freeform 54"/>
            <p:cNvSpPr>
              <a:spLocks/>
            </p:cNvSpPr>
            <p:nvPr userDrawn="1"/>
          </p:nvSpPr>
          <p:spPr bwMode="auto">
            <a:xfrm>
              <a:off x="3755" y="3724"/>
              <a:ext cx="159" cy="281"/>
            </a:xfrm>
            <a:custGeom>
              <a:avLst/>
              <a:gdLst>
                <a:gd name="T0" fmla="*/ 61 w 93"/>
                <a:gd name="T1" fmla="*/ 59 h 164"/>
                <a:gd name="T2" fmla="*/ 93 w 93"/>
                <a:gd name="T3" fmla="*/ 1 h 164"/>
                <a:gd name="T4" fmla="*/ 93 w 93"/>
                <a:gd name="T5" fmla="*/ 0 h 164"/>
                <a:gd name="T6" fmla="*/ 39 w 93"/>
                <a:gd name="T7" fmla="*/ 58 h 164"/>
                <a:gd name="T8" fmla="*/ 12 w 93"/>
                <a:gd name="T9" fmla="*/ 154 h 164"/>
                <a:gd name="T10" fmla="*/ 51 w 93"/>
                <a:gd name="T11" fmla="*/ 164 h 164"/>
                <a:gd name="T12" fmla="*/ 60 w 93"/>
                <a:gd name="T13" fmla="*/ 163 h 164"/>
                <a:gd name="T14" fmla="*/ 61 w 93"/>
                <a:gd name="T15" fmla="*/ 5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64">
                  <a:moveTo>
                    <a:pt x="61" y="59"/>
                  </a:moveTo>
                  <a:cubicBezTo>
                    <a:pt x="84" y="32"/>
                    <a:pt x="92" y="19"/>
                    <a:pt x="93" y="1"/>
                  </a:cubicBezTo>
                  <a:cubicBezTo>
                    <a:pt x="93" y="0"/>
                    <a:pt x="93" y="0"/>
                    <a:pt x="93" y="0"/>
                  </a:cubicBezTo>
                  <a:cubicBezTo>
                    <a:pt x="87" y="23"/>
                    <a:pt x="74" y="34"/>
                    <a:pt x="39" y="58"/>
                  </a:cubicBezTo>
                  <a:cubicBezTo>
                    <a:pt x="0" y="83"/>
                    <a:pt x="2" y="127"/>
                    <a:pt x="12" y="154"/>
                  </a:cubicBezTo>
                  <a:cubicBezTo>
                    <a:pt x="24" y="160"/>
                    <a:pt x="37" y="164"/>
                    <a:pt x="51" y="164"/>
                  </a:cubicBezTo>
                  <a:cubicBezTo>
                    <a:pt x="54" y="164"/>
                    <a:pt x="57" y="164"/>
                    <a:pt x="60" y="163"/>
                  </a:cubicBezTo>
                  <a:cubicBezTo>
                    <a:pt x="33" y="122"/>
                    <a:pt x="35" y="90"/>
                    <a:pt x="61" y="5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9" name="Freeform 55"/>
            <p:cNvSpPr>
              <a:spLocks/>
            </p:cNvSpPr>
            <p:nvPr userDrawn="1"/>
          </p:nvSpPr>
          <p:spPr bwMode="auto">
            <a:xfrm>
              <a:off x="3694" y="3721"/>
              <a:ext cx="212" cy="228"/>
            </a:xfrm>
            <a:custGeom>
              <a:avLst/>
              <a:gdLst>
                <a:gd name="T0" fmla="*/ 83 w 124"/>
                <a:gd name="T1" fmla="*/ 41 h 133"/>
                <a:gd name="T2" fmla="*/ 124 w 124"/>
                <a:gd name="T3" fmla="*/ 0 h 133"/>
                <a:gd name="T4" fmla="*/ 124 w 124"/>
                <a:gd name="T5" fmla="*/ 0 h 133"/>
                <a:gd name="T6" fmla="*/ 52 w 124"/>
                <a:gd name="T7" fmla="*/ 32 h 133"/>
                <a:gd name="T8" fmla="*/ 2 w 124"/>
                <a:gd name="T9" fmla="*/ 64 h 133"/>
                <a:gd name="T10" fmla="*/ 0 w 124"/>
                <a:gd name="T11" fmla="*/ 79 h 133"/>
                <a:gd name="T12" fmla="*/ 20 w 124"/>
                <a:gd name="T13" fmla="*/ 133 h 133"/>
                <a:gd name="T14" fmla="*/ 83 w 124"/>
                <a:gd name="T15" fmla="*/ 41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33">
                  <a:moveTo>
                    <a:pt x="83" y="41"/>
                  </a:moveTo>
                  <a:cubicBezTo>
                    <a:pt x="109" y="30"/>
                    <a:pt x="121" y="13"/>
                    <a:pt x="124" y="0"/>
                  </a:cubicBezTo>
                  <a:cubicBezTo>
                    <a:pt x="124" y="0"/>
                    <a:pt x="124" y="0"/>
                    <a:pt x="124" y="0"/>
                  </a:cubicBezTo>
                  <a:cubicBezTo>
                    <a:pt x="112" y="23"/>
                    <a:pt x="90" y="27"/>
                    <a:pt x="52" y="32"/>
                  </a:cubicBezTo>
                  <a:cubicBezTo>
                    <a:pt x="30" y="35"/>
                    <a:pt x="12" y="48"/>
                    <a:pt x="2" y="64"/>
                  </a:cubicBezTo>
                  <a:cubicBezTo>
                    <a:pt x="1" y="69"/>
                    <a:pt x="0" y="74"/>
                    <a:pt x="0" y="79"/>
                  </a:cubicBezTo>
                  <a:cubicBezTo>
                    <a:pt x="0" y="99"/>
                    <a:pt x="8" y="118"/>
                    <a:pt x="20" y="133"/>
                  </a:cubicBezTo>
                  <a:cubicBezTo>
                    <a:pt x="19" y="68"/>
                    <a:pt x="52" y="54"/>
                    <a:pt x="83" y="4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spTree>
    <p:extLst>
      <p:ext uri="{BB962C8B-B14F-4D97-AF65-F5344CB8AC3E}">
        <p14:creationId xmlns:p14="http://schemas.microsoft.com/office/powerpoint/2010/main" val="4987010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 x Picture right - Blue">
    <p:spTree>
      <p:nvGrpSpPr>
        <p:cNvPr id="1" name=""/>
        <p:cNvGrpSpPr/>
        <p:nvPr/>
      </p:nvGrpSpPr>
      <p:grpSpPr>
        <a:xfrm>
          <a:off x="0" y="0"/>
          <a:ext cx="0" cy="0"/>
          <a:chOff x="0" y="0"/>
          <a:chExt cx="0" cy="0"/>
        </a:xfrm>
      </p:grpSpPr>
      <p:sp>
        <p:nvSpPr>
          <p:cNvPr id="7" name="Rectangle 6"/>
          <p:cNvSpPr/>
          <p:nvPr userDrawn="1"/>
        </p:nvSpPr>
        <p:spPr>
          <a:xfrm>
            <a:off x="0" y="0"/>
            <a:ext cx="7427913"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Slide Number Placeholder 2"/>
          <p:cNvSpPr>
            <a:spLocks noGrp="1"/>
          </p:cNvSpPr>
          <p:nvPr>
            <p:ph type="sldNum" sz="quarter" idx="10"/>
          </p:nvPr>
        </p:nvSpPr>
        <p:spPr/>
        <p:txBody>
          <a:bodyPr/>
          <a:lstStyle/>
          <a:p>
            <a:fld id="{D8D877B3-D348-4611-9BDB-C5374591D951}" type="slidenum">
              <a:rPr lang="en-US" smtClean="0"/>
              <a:pPr/>
              <a:t>‹#›</a:t>
            </a:fld>
            <a:endParaRPr lang="en-US" dirty="0"/>
          </a:p>
        </p:txBody>
      </p:sp>
      <p:sp>
        <p:nvSpPr>
          <p:cNvPr id="5" name="Picture Placeholder 4"/>
          <p:cNvSpPr>
            <a:spLocks noGrp="1"/>
          </p:cNvSpPr>
          <p:nvPr>
            <p:ph type="pic" sz="quarter" idx="11" hasCustomPrompt="1"/>
          </p:nvPr>
        </p:nvSpPr>
        <p:spPr>
          <a:xfrm>
            <a:off x="7427913" y="0"/>
            <a:ext cx="4764087" cy="6858000"/>
          </a:xfrm>
          <a:prstGeom prst="rect">
            <a:avLst/>
          </a:prstGeom>
          <a:pattFill prst="pct10">
            <a:fgClr>
              <a:schemeClr val="tx1"/>
            </a:fgClr>
            <a:bgClr>
              <a:schemeClr val="bg1"/>
            </a:bgClr>
          </a:pattFill>
        </p:spPr>
        <p:txBody>
          <a:bodyPr anchor="ctr">
            <a:normAutofit/>
          </a:bodyPr>
          <a:lstStyle>
            <a:lvl1pPr algn="ctr">
              <a:defRPr sz="1000" b="1" baseline="0"/>
            </a:lvl1pPr>
          </a:lstStyle>
          <a:p>
            <a:r>
              <a:rPr lang="en-US" dirty="0"/>
              <a:t>Drag &amp; Drop Image</a:t>
            </a:r>
          </a:p>
        </p:txBody>
      </p:sp>
      <p:sp>
        <p:nvSpPr>
          <p:cNvPr id="6" name="Title 4"/>
          <p:cNvSpPr>
            <a:spLocks noGrp="1"/>
          </p:cNvSpPr>
          <p:nvPr>
            <p:ph type="title" hasCustomPrompt="1"/>
          </p:nvPr>
        </p:nvSpPr>
        <p:spPr>
          <a:xfrm>
            <a:off x="587374" y="373446"/>
            <a:ext cx="4683125" cy="1471230"/>
          </a:xfrm>
        </p:spPr>
        <p:txBody>
          <a:bodyPr/>
          <a:lstStyle>
            <a:lvl1pPr>
              <a:defRPr sz="3600">
                <a:solidFill>
                  <a:schemeClr val="bg1"/>
                </a:solidFill>
              </a:defRPr>
            </a:lvl1pPr>
          </a:lstStyle>
          <a:p>
            <a:r>
              <a:rPr lang="en-US" dirty="0"/>
              <a:t>CLICK TO EDIT TITLE</a:t>
            </a:r>
          </a:p>
        </p:txBody>
      </p:sp>
      <p:sp>
        <p:nvSpPr>
          <p:cNvPr id="4" name="Pladsholder til tekst 3"/>
          <p:cNvSpPr>
            <a:spLocks noGrp="1"/>
          </p:cNvSpPr>
          <p:nvPr>
            <p:ph type="body" sz="quarter" idx="12" hasCustomPrompt="1"/>
          </p:nvPr>
        </p:nvSpPr>
        <p:spPr>
          <a:xfrm>
            <a:off x="583406" y="2101809"/>
            <a:ext cx="4687094" cy="3765591"/>
          </a:xfrm>
        </p:spPr>
        <p:txBody>
          <a:bodyPr/>
          <a:lstStyle>
            <a:lvl1pPr marL="285750" indent="-285750">
              <a:buFontTx/>
              <a:buBlip>
                <a:blip r:embed="rId2"/>
              </a:buBlip>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a-DK" dirty="0" err="1"/>
              <a:t>Insert</a:t>
            </a:r>
            <a:r>
              <a:rPr lang="da-DK" dirty="0"/>
              <a:t> </a:t>
            </a:r>
            <a:r>
              <a:rPr lang="da-DK" dirty="0" err="1"/>
              <a:t>text</a:t>
            </a:r>
            <a:r>
              <a:rPr lang="da-DK" dirty="0"/>
              <a:t> </a:t>
            </a:r>
            <a:r>
              <a:rPr lang="da-DK" dirty="0" err="1"/>
              <a:t>here</a:t>
            </a:r>
            <a:endParaRPr lang="da-DK" dirty="0"/>
          </a:p>
        </p:txBody>
      </p:sp>
      <p:grpSp>
        <p:nvGrpSpPr>
          <p:cNvPr id="2" name="Gruppe 1"/>
          <p:cNvGrpSpPr/>
          <p:nvPr userDrawn="1"/>
        </p:nvGrpSpPr>
        <p:grpSpPr>
          <a:xfrm>
            <a:off x="-3502" y="657225"/>
            <a:ext cx="405154" cy="1182460"/>
            <a:chOff x="-3502" y="657225"/>
            <a:chExt cx="405154" cy="1182460"/>
          </a:xfrm>
          <a:solidFill>
            <a:schemeClr val="bg1"/>
          </a:solidFill>
        </p:grpSpPr>
        <p:sp>
          <p:nvSpPr>
            <p:cNvPr id="56" name="Freeform 53"/>
            <p:cNvSpPr>
              <a:spLocks/>
            </p:cNvSpPr>
            <p:nvPr userDrawn="1"/>
          </p:nvSpPr>
          <p:spPr bwMode="auto">
            <a:xfrm>
              <a:off x="328321" y="1768187"/>
              <a:ext cx="73331" cy="71498"/>
            </a:xfrm>
            <a:custGeom>
              <a:avLst/>
              <a:gdLst>
                <a:gd name="T0" fmla="*/ 19 w 19"/>
                <a:gd name="T1" fmla="*/ 0 h 19"/>
                <a:gd name="T2" fmla="*/ 19 w 19"/>
                <a:gd name="T3" fmla="*/ 4 h 19"/>
                <a:gd name="T4" fmla="*/ 3 w 19"/>
                <a:gd name="T5" fmla="*/ 19 h 19"/>
                <a:gd name="T6" fmla="*/ 0 w 19"/>
                <a:gd name="T7" fmla="*/ 19 h 19"/>
                <a:gd name="T8" fmla="*/ 19 w 19"/>
                <a:gd name="T9" fmla="*/ 0 h 19"/>
              </a:gdLst>
              <a:ahLst/>
              <a:cxnLst>
                <a:cxn ang="0">
                  <a:pos x="T0" y="T1"/>
                </a:cxn>
                <a:cxn ang="0">
                  <a:pos x="T2" y="T3"/>
                </a:cxn>
                <a:cxn ang="0">
                  <a:pos x="T4" y="T5"/>
                </a:cxn>
                <a:cxn ang="0">
                  <a:pos x="T6" y="T7"/>
                </a:cxn>
                <a:cxn ang="0">
                  <a:pos x="T8" y="T9"/>
                </a:cxn>
              </a:cxnLst>
              <a:rect l="0" t="0" r="r" b="b"/>
              <a:pathLst>
                <a:path w="19" h="19">
                  <a:moveTo>
                    <a:pt x="19" y="0"/>
                  </a:moveTo>
                  <a:cubicBezTo>
                    <a:pt x="19" y="4"/>
                    <a:pt x="19" y="4"/>
                    <a:pt x="19" y="4"/>
                  </a:cubicBezTo>
                  <a:cubicBezTo>
                    <a:pt x="14" y="9"/>
                    <a:pt x="8" y="14"/>
                    <a:pt x="3" y="19"/>
                  </a:cubicBezTo>
                  <a:cubicBezTo>
                    <a:pt x="0" y="19"/>
                    <a:pt x="0" y="19"/>
                    <a:pt x="0" y="19"/>
                  </a:cubicBezTo>
                  <a:cubicBezTo>
                    <a:pt x="6" y="13"/>
                    <a:pt x="13" y="7"/>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57" name="Freeform 54"/>
            <p:cNvSpPr>
              <a:spLocks/>
            </p:cNvSpPr>
            <p:nvPr userDrawn="1"/>
          </p:nvSpPr>
          <p:spPr bwMode="auto">
            <a:xfrm>
              <a:off x="236657" y="1685690"/>
              <a:ext cx="164995" cy="153995"/>
            </a:xfrm>
            <a:custGeom>
              <a:avLst/>
              <a:gdLst>
                <a:gd name="T0" fmla="*/ 43 w 43"/>
                <a:gd name="T1" fmla="*/ 0 h 41"/>
                <a:gd name="T2" fmla="*/ 43 w 43"/>
                <a:gd name="T3" fmla="*/ 4 h 41"/>
                <a:gd name="T4" fmla="*/ 7 w 43"/>
                <a:gd name="T5" fmla="*/ 38 h 41"/>
                <a:gd name="T6" fmla="*/ 3 w 43"/>
                <a:gd name="T7" fmla="*/ 41 h 41"/>
                <a:gd name="T8" fmla="*/ 0 w 43"/>
                <a:gd name="T9" fmla="*/ 41 h 41"/>
                <a:gd name="T10" fmla="*/ 42 w 43"/>
                <a:gd name="T11" fmla="*/ 1 h 41"/>
                <a:gd name="T12" fmla="*/ 43 w 43"/>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3" h="41">
                  <a:moveTo>
                    <a:pt x="43" y="0"/>
                  </a:moveTo>
                  <a:cubicBezTo>
                    <a:pt x="43" y="4"/>
                    <a:pt x="43" y="4"/>
                    <a:pt x="43" y="4"/>
                  </a:cubicBezTo>
                  <a:cubicBezTo>
                    <a:pt x="31" y="14"/>
                    <a:pt x="19" y="26"/>
                    <a:pt x="7" y="38"/>
                  </a:cubicBezTo>
                  <a:cubicBezTo>
                    <a:pt x="6" y="39"/>
                    <a:pt x="5" y="40"/>
                    <a:pt x="3" y="41"/>
                  </a:cubicBezTo>
                  <a:cubicBezTo>
                    <a:pt x="0" y="41"/>
                    <a:pt x="0" y="41"/>
                    <a:pt x="0" y="41"/>
                  </a:cubicBezTo>
                  <a:cubicBezTo>
                    <a:pt x="14" y="28"/>
                    <a:pt x="27" y="14"/>
                    <a:pt x="42" y="1"/>
                  </a:cubicBezTo>
                  <a:cubicBezTo>
                    <a:pt x="42" y="1"/>
                    <a:pt x="43" y="1"/>
                    <a:pt x="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58" name="Freeform 55"/>
            <p:cNvSpPr>
              <a:spLocks/>
            </p:cNvSpPr>
            <p:nvPr userDrawn="1"/>
          </p:nvSpPr>
          <p:spPr bwMode="auto">
            <a:xfrm>
              <a:off x="124827" y="1605026"/>
              <a:ext cx="276825" cy="234659"/>
            </a:xfrm>
            <a:custGeom>
              <a:avLst/>
              <a:gdLst>
                <a:gd name="T0" fmla="*/ 72 w 72"/>
                <a:gd name="T1" fmla="*/ 0 h 62"/>
                <a:gd name="T2" fmla="*/ 72 w 72"/>
                <a:gd name="T3" fmla="*/ 3 h 62"/>
                <a:gd name="T4" fmla="*/ 35 w 72"/>
                <a:gd name="T5" fmla="*/ 37 h 62"/>
                <a:gd name="T6" fmla="*/ 4 w 72"/>
                <a:gd name="T7" fmla="*/ 62 h 62"/>
                <a:gd name="T8" fmla="*/ 0 w 72"/>
                <a:gd name="T9" fmla="*/ 62 h 62"/>
                <a:gd name="T10" fmla="*/ 7 w 72"/>
                <a:gd name="T11" fmla="*/ 58 h 62"/>
                <a:gd name="T12" fmla="*/ 70 w 72"/>
                <a:gd name="T13" fmla="*/ 2 h 62"/>
                <a:gd name="T14" fmla="*/ 72 w 72"/>
                <a:gd name="T15" fmla="*/ 0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62">
                  <a:moveTo>
                    <a:pt x="72" y="0"/>
                  </a:moveTo>
                  <a:cubicBezTo>
                    <a:pt x="72" y="3"/>
                    <a:pt x="72" y="3"/>
                    <a:pt x="72" y="3"/>
                  </a:cubicBezTo>
                  <a:cubicBezTo>
                    <a:pt x="59" y="14"/>
                    <a:pt x="47" y="25"/>
                    <a:pt x="35" y="37"/>
                  </a:cubicBezTo>
                  <a:cubicBezTo>
                    <a:pt x="26" y="46"/>
                    <a:pt x="15" y="55"/>
                    <a:pt x="4" y="62"/>
                  </a:cubicBezTo>
                  <a:cubicBezTo>
                    <a:pt x="0" y="62"/>
                    <a:pt x="0" y="62"/>
                    <a:pt x="0" y="62"/>
                  </a:cubicBezTo>
                  <a:cubicBezTo>
                    <a:pt x="2" y="61"/>
                    <a:pt x="5" y="59"/>
                    <a:pt x="7" y="58"/>
                  </a:cubicBezTo>
                  <a:cubicBezTo>
                    <a:pt x="30" y="41"/>
                    <a:pt x="48" y="20"/>
                    <a:pt x="70" y="2"/>
                  </a:cubicBezTo>
                  <a:cubicBezTo>
                    <a:pt x="70" y="1"/>
                    <a:pt x="71" y="1"/>
                    <a:pt x="7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59" name="Freeform 56"/>
            <p:cNvSpPr>
              <a:spLocks/>
            </p:cNvSpPr>
            <p:nvPr userDrawn="1"/>
          </p:nvSpPr>
          <p:spPr bwMode="auto">
            <a:xfrm>
              <a:off x="-3502" y="1526195"/>
              <a:ext cx="405154" cy="302490"/>
            </a:xfrm>
            <a:custGeom>
              <a:avLst/>
              <a:gdLst>
                <a:gd name="T0" fmla="*/ 105 w 105"/>
                <a:gd name="T1" fmla="*/ 0 h 80"/>
                <a:gd name="T2" fmla="*/ 105 w 105"/>
                <a:gd name="T3" fmla="*/ 3 h 80"/>
                <a:gd name="T4" fmla="*/ 67 w 105"/>
                <a:gd name="T5" fmla="*/ 37 h 80"/>
                <a:gd name="T6" fmla="*/ 0 w 105"/>
                <a:gd name="T7" fmla="*/ 80 h 80"/>
                <a:gd name="T8" fmla="*/ 0 w 105"/>
                <a:gd name="T9" fmla="*/ 77 h 80"/>
                <a:gd name="T10" fmla="*/ 39 w 105"/>
                <a:gd name="T11" fmla="*/ 57 h 80"/>
                <a:gd name="T12" fmla="*/ 102 w 105"/>
                <a:gd name="T13" fmla="*/ 3 h 80"/>
                <a:gd name="T14" fmla="*/ 105 w 105"/>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80">
                  <a:moveTo>
                    <a:pt x="105" y="0"/>
                  </a:moveTo>
                  <a:cubicBezTo>
                    <a:pt x="105" y="3"/>
                    <a:pt x="105" y="3"/>
                    <a:pt x="105" y="3"/>
                  </a:cubicBezTo>
                  <a:cubicBezTo>
                    <a:pt x="92" y="14"/>
                    <a:pt x="80" y="25"/>
                    <a:pt x="67" y="37"/>
                  </a:cubicBezTo>
                  <a:cubicBezTo>
                    <a:pt x="48" y="55"/>
                    <a:pt x="25" y="70"/>
                    <a:pt x="0" y="80"/>
                  </a:cubicBezTo>
                  <a:cubicBezTo>
                    <a:pt x="0" y="77"/>
                    <a:pt x="0" y="77"/>
                    <a:pt x="0" y="77"/>
                  </a:cubicBezTo>
                  <a:cubicBezTo>
                    <a:pt x="14" y="72"/>
                    <a:pt x="27" y="65"/>
                    <a:pt x="39" y="57"/>
                  </a:cubicBezTo>
                  <a:cubicBezTo>
                    <a:pt x="62" y="41"/>
                    <a:pt x="81" y="21"/>
                    <a:pt x="102"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0" name="Freeform 57"/>
            <p:cNvSpPr>
              <a:spLocks/>
            </p:cNvSpPr>
            <p:nvPr userDrawn="1"/>
          </p:nvSpPr>
          <p:spPr bwMode="auto">
            <a:xfrm>
              <a:off x="-3502" y="1454698"/>
              <a:ext cx="405154" cy="287824"/>
            </a:xfrm>
            <a:custGeom>
              <a:avLst/>
              <a:gdLst>
                <a:gd name="T0" fmla="*/ 105 w 105"/>
                <a:gd name="T1" fmla="*/ 0 h 76"/>
                <a:gd name="T2" fmla="*/ 105 w 105"/>
                <a:gd name="T3" fmla="*/ 2 h 76"/>
                <a:gd name="T4" fmla="*/ 67 w 105"/>
                <a:gd name="T5" fmla="*/ 35 h 76"/>
                <a:gd name="T6" fmla="*/ 0 w 105"/>
                <a:gd name="T7" fmla="*/ 76 h 76"/>
                <a:gd name="T8" fmla="*/ 0 w 105"/>
                <a:gd name="T9" fmla="*/ 74 h 76"/>
                <a:gd name="T10" fmla="*/ 39 w 105"/>
                <a:gd name="T11" fmla="*/ 54 h 76"/>
                <a:gd name="T12" fmla="*/ 101 w 105"/>
                <a:gd name="T13" fmla="*/ 2 h 76"/>
                <a:gd name="T14" fmla="*/ 105 w 105"/>
                <a:gd name="T15" fmla="*/ 0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6">
                  <a:moveTo>
                    <a:pt x="105" y="0"/>
                  </a:moveTo>
                  <a:cubicBezTo>
                    <a:pt x="105" y="2"/>
                    <a:pt x="105" y="2"/>
                    <a:pt x="105" y="2"/>
                  </a:cubicBezTo>
                  <a:cubicBezTo>
                    <a:pt x="92" y="13"/>
                    <a:pt x="79" y="24"/>
                    <a:pt x="67" y="35"/>
                  </a:cubicBezTo>
                  <a:cubicBezTo>
                    <a:pt x="48" y="52"/>
                    <a:pt x="25" y="67"/>
                    <a:pt x="0" y="76"/>
                  </a:cubicBezTo>
                  <a:cubicBezTo>
                    <a:pt x="0" y="74"/>
                    <a:pt x="0" y="74"/>
                    <a:pt x="0" y="74"/>
                  </a:cubicBezTo>
                  <a:cubicBezTo>
                    <a:pt x="14" y="69"/>
                    <a:pt x="27" y="62"/>
                    <a:pt x="39" y="54"/>
                  </a:cubicBezTo>
                  <a:cubicBezTo>
                    <a:pt x="62" y="39"/>
                    <a:pt x="80" y="19"/>
                    <a:pt x="101"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1" name="Freeform 58"/>
            <p:cNvSpPr>
              <a:spLocks/>
            </p:cNvSpPr>
            <p:nvPr userDrawn="1"/>
          </p:nvSpPr>
          <p:spPr bwMode="auto">
            <a:xfrm>
              <a:off x="-3502" y="1379534"/>
              <a:ext cx="405154" cy="278657"/>
            </a:xfrm>
            <a:custGeom>
              <a:avLst/>
              <a:gdLst>
                <a:gd name="T0" fmla="*/ 105 w 105"/>
                <a:gd name="T1" fmla="*/ 0 h 74"/>
                <a:gd name="T2" fmla="*/ 105 w 105"/>
                <a:gd name="T3" fmla="*/ 3 h 74"/>
                <a:gd name="T4" fmla="*/ 67 w 105"/>
                <a:gd name="T5" fmla="*/ 34 h 74"/>
                <a:gd name="T6" fmla="*/ 0 w 105"/>
                <a:gd name="T7" fmla="*/ 74 h 74"/>
                <a:gd name="T8" fmla="*/ 0 w 105"/>
                <a:gd name="T9" fmla="*/ 72 h 74"/>
                <a:gd name="T10" fmla="*/ 39 w 105"/>
                <a:gd name="T11" fmla="*/ 52 h 74"/>
                <a:gd name="T12" fmla="*/ 101 w 105"/>
                <a:gd name="T13" fmla="*/ 3 h 74"/>
                <a:gd name="T14" fmla="*/ 105 w 105"/>
                <a:gd name="T15" fmla="*/ 0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4">
                  <a:moveTo>
                    <a:pt x="105" y="0"/>
                  </a:moveTo>
                  <a:cubicBezTo>
                    <a:pt x="105" y="3"/>
                    <a:pt x="105" y="3"/>
                    <a:pt x="105" y="3"/>
                  </a:cubicBezTo>
                  <a:cubicBezTo>
                    <a:pt x="92" y="13"/>
                    <a:pt x="79" y="24"/>
                    <a:pt x="67" y="34"/>
                  </a:cubicBezTo>
                  <a:cubicBezTo>
                    <a:pt x="47" y="51"/>
                    <a:pt x="25" y="65"/>
                    <a:pt x="0" y="74"/>
                  </a:cubicBezTo>
                  <a:cubicBezTo>
                    <a:pt x="0" y="72"/>
                    <a:pt x="0" y="72"/>
                    <a:pt x="0" y="72"/>
                  </a:cubicBezTo>
                  <a:cubicBezTo>
                    <a:pt x="14" y="67"/>
                    <a:pt x="27" y="60"/>
                    <a:pt x="39" y="52"/>
                  </a:cubicBezTo>
                  <a:cubicBezTo>
                    <a:pt x="62" y="38"/>
                    <a:pt x="80" y="19"/>
                    <a:pt x="101"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2" name="Freeform 59"/>
            <p:cNvSpPr>
              <a:spLocks/>
            </p:cNvSpPr>
            <p:nvPr userDrawn="1"/>
          </p:nvSpPr>
          <p:spPr bwMode="auto">
            <a:xfrm>
              <a:off x="-3502" y="1311703"/>
              <a:ext cx="405154" cy="263991"/>
            </a:xfrm>
            <a:custGeom>
              <a:avLst/>
              <a:gdLst>
                <a:gd name="T0" fmla="*/ 105 w 105"/>
                <a:gd name="T1" fmla="*/ 0 h 70"/>
                <a:gd name="T2" fmla="*/ 105 w 105"/>
                <a:gd name="T3" fmla="*/ 2 h 70"/>
                <a:gd name="T4" fmla="*/ 67 w 105"/>
                <a:gd name="T5" fmla="*/ 32 h 70"/>
                <a:gd name="T6" fmla="*/ 0 w 105"/>
                <a:gd name="T7" fmla="*/ 70 h 70"/>
                <a:gd name="T8" fmla="*/ 0 w 105"/>
                <a:gd name="T9" fmla="*/ 68 h 70"/>
                <a:gd name="T10" fmla="*/ 40 w 105"/>
                <a:gd name="T11" fmla="*/ 50 h 70"/>
                <a:gd name="T12" fmla="*/ 102 w 105"/>
                <a:gd name="T13" fmla="*/ 2 h 70"/>
                <a:gd name="T14" fmla="*/ 105 w 105"/>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0">
                  <a:moveTo>
                    <a:pt x="105" y="0"/>
                  </a:moveTo>
                  <a:cubicBezTo>
                    <a:pt x="105" y="2"/>
                    <a:pt x="105" y="2"/>
                    <a:pt x="105" y="2"/>
                  </a:cubicBezTo>
                  <a:cubicBezTo>
                    <a:pt x="92" y="12"/>
                    <a:pt x="80" y="22"/>
                    <a:pt x="67" y="32"/>
                  </a:cubicBezTo>
                  <a:cubicBezTo>
                    <a:pt x="48" y="49"/>
                    <a:pt x="25" y="62"/>
                    <a:pt x="0" y="70"/>
                  </a:cubicBezTo>
                  <a:cubicBezTo>
                    <a:pt x="0" y="68"/>
                    <a:pt x="0" y="68"/>
                    <a:pt x="0" y="68"/>
                  </a:cubicBezTo>
                  <a:cubicBezTo>
                    <a:pt x="14" y="63"/>
                    <a:pt x="27" y="57"/>
                    <a:pt x="40" y="50"/>
                  </a:cubicBezTo>
                  <a:cubicBezTo>
                    <a:pt x="62" y="36"/>
                    <a:pt x="81" y="18"/>
                    <a:pt x="102" y="2"/>
                  </a:cubicBezTo>
                  <a:cubicBezTo>
                    <a:pt x="103"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3" name="Freeform 60"/>
            <p:cNvSpPr>
              <a:spLocks/>
            </p:cNvSpPr>
            <p:nvPr userDrawn="1"/>
          </p:nvSpPr>
          <p:spPr bwMode="auto">
            <a:xfrm>
              <a:off x="-3502" y="1243872"/>
              <a:ext cx="405154" cy="252991"/>
            </a:xfrm>
            <a:custGeom>
              <a:avLst/>
              <a:gdLst>
                <a:gd name="T0" fmla="*/ 105 w 105"/>
                <a:gd name="T1" fmla="*/ 0 h 67"/>
                <a:gd name="T2" fmla="*/ 105 w 105"/>
                <a:gd name="T3" fmla="*/ 2 h 67"/>
                <a:gd name="T4" fmla="*/ 68 w 105"/>
                <a:gd name="T5" fmla="*/ 31 h 67"/>
                <a:gd name="T6" fmla="*/ 0 w 105"/>
                <a:gd name="T7" fmla="*/ 67 h 67"/>
                <a:gd name="T8" fmla="*/ 0 w 105"/>
                <a:gd name="T9" fmla="*/ 65 h 67"/>
                <a:gd name="T10" fmla="*/ 41 w 105"/>
                <a:gd name="T11" fmla="*/ 47 h 67"/>
                <a:gd name="T12" fmla="*/ 102 w 105"/>
                <a:gd name="T13" fmla="*/ 2 h 67"/>
                <a:gd name="T14" fmla="*/ 105 w 105"/>
                <a:gd name="T15" fmla="*/ 0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7">
                  <a:moveTo>
                    <a:pt x="105" y="0"/>
                  </a:moveTo>
                  <a:cubicBezTo>
                    <a:pt x="105" y="2"/>
                    <a:pt x="105" y="2"/>
                    <a:pt x="105" y="2"/>
                  </a:cubicBezTo>
                  <a:cubicBezTo>
                    <a:pt x="92" y="11"/>
                    <a:pt x="80" y="21"/>
                    <a:pt x="68" y="31"/>
                  </a:cubicBezTo>
                  <a:cubicBezTo>
                    <a:pt x="48" y="47"/>
                    <a:pt x="25" y="60"/>
                    <a:pt x="0" y="67"/>
                  </a:cubicBezTo>
                  <a:cubicBezTo>
                    <a:pt x="0" y="65"/>
                    <a:pt x="0" y="65"/>
                    <a:pt x="0" y="65"/>
                  </a:cubicBezTo>
                  <a:cubicBezTo>
                    <a:pt x="14" y="61"/>
                    <a:pt x="28" y="55"/>
                    <a:pt x="41" y="47"/>
                  </a:cubicBezTo>
                  <a:cubicBezTo>
                    <a:pt x="63" y="34"/>
                    <a:pt x="81" y="17"/>
                    <a:pt x="102"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4" name="Freeform 61"/>
            <p:cNvSpPr>
              <a:spLocks/>
            </p:cNvSpPr>
            <p:nvPr userDrawn="1"/>
          </p:nvSpPr>
          <p:spPr bwMode="auto">
            <a:xfrm>
              <a:off x="-3502" y="1174207"/>
              <a:ext cx="405154" cy="245658"/>
            </a:xfrm>
            <a:custGeom>
              <a:avLst/>
              <a:gdLst>
                <a:gd name="T0" fmla="*/ 105 w 105"/>
                <a:gd name="T1" fmla="*/ 0 h 65"/>
                <a:gd name="T2" fmla="*/ 105 w 105"/>
                <a:gd name="T3" fmla="*/ 3 h 65"/>
                <a:gd name="T4" fmla="*/ 69 w 105"/>
                <a:gd name="T5" fmla="*/ 29 h 65"/>
                <a:gd name="T6" fmla="*/ 0 w 105"/>
                <a:gd name="T7" fmla="*/ 65 h 65"/>
                <a:gd name="T8" fmla="*/ 0 w 105"/>
                <a:gd name="T9" fmla="*/ 62 h 65"/>
                <a:gd name="T10" fmla="*/ 42 w 105"/>
                <a:gd name="T11" fmla="*/ 45 h 65"/>
                <a:gd name="T12" fmla="*/ 103 w 105"/>
                <a:gd name="T13" fmla="*/ 2 h 65"/>
                <a:gd name="T14" fmla="*/ 105 w 105"/>
                <a:gd name="T15" fmla="*/ 0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5">
                  <a:moveTo>
                    <a:pt x="105" y="0"/>
                  </a:moveTo>
                  <a:cubicBezTo>
                    <a:pt x="105" y="3"/>
                    <a:pt x="105" y="3"/>
                    <a:pt x="105" y="3"/>
                  </a:cubicBezTo>
                  <a:cubicBezTo>
                    <a:pt x="93" y="11"/>
                    <a:pt x="81" y="20"/>
                    <a:pt x="69" y="29"/>
                  </a:cubicBezTo>
                  <a:cubicBezTo>
                    <a:pt x="49" y="45"/>
                    <a:pt x="25" y="58"/>
                    <a:pt x="0" y="65"/>
                  </a:cubicBezTo>
                  <a:cubicBezTo>
                    <a:pt x="0" y="62"/>
                    <a:pt x="0" y="62"/>
                    <a:pt x="0" y="62"/>
                  </a:cubicBezTo>
                  <a:cubicBezTo>
                    <a:pt x="15" y="58"/>
                    <a:pt x="29" y="53"/>
                    <a:pt x="42" y="45"/>
                  </a:cubicBezTo>
                  <a:cubicBezTo>
                    <a:pt x="64" y="33"/>
                    <a:pt x="82" y="16"/>
                    <a:pt x="103" y="2"/>
                  </a:cubicBezTo>
                  <a:cubicBezTo>
                    <a:pt x="104"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5" name="Freeform 62"/>
            <p:cNvSpPr>
              <a:spLocks/>
            </p:cNvSpPr>
            <p:nvPr userDrawn="1"/>
          </p:nvSpPr>
          <p:spPr bwMode="auto">
            <a:xfrm>
              <a:off x="-3502" y="1110043"/>
              <a:ext cx="405154" cy="230992"/>
            </a:xfrm>
            <a:custGeom>
              <a:avLst/>
              <a:gdLst>
                <a:gd name="T0" fmla="*/ 105 w 105"/>
                <a:gd name="T1" fmla="*/ 0 h 61"/>
                <a:gd name="T2" fmla="*/ 105 w 105"/>
                <a:gd name="T3" fmla="*/ 3 h 61"/>
                <a:gd name="T4" fmla="*/ 71 w 105"/>
                <a:gd name="T5" fmla="*/ 27 h 61"/>
                <a:gd name="T6" fmla="*/ 0 w 105"/>
                <a:gd name="T7" fmla="*/ 61 h 61"/>
                <a:gd name="T8" fmla="*/ 0 w 105"/>
                <a:gd name="T9" fmla="*/ 59 h 61"/>
                <a:gd name="T10" fmla="*/ 44 w 105"/>
                <a:gd name="T11" fmla="*/ 42 h 61"/>
                <a:gd name="T12" fmla="*/ 104 w 105"/>
                <a:gd name="T13" fmla="*/ 1 h 61"/>
                <a:gd name="T14" fmla="*/ 105 w 105"/>
                <a:gd name="T15" fmla="*/ 0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1">
                  <a:moveTo>
                    <a:pt x="105" y="0"/>
                  </a:moveTo>
                  <a:cubicBezTo>
                    <a:pt x="105" y="3"/>
                    <a:pt x="105" y="3"/>
                    <a:pt x="105" y="3"/>
                  </a:cubicBezTo>
                  <a:cubicBezTo>
                    <a:pt x="93" y="11"/>
                    <a:pt x="82" y="19"/>
                    <a:pt x="71" y="27"/>
                  </a:cubicBezTo>
                  <a:cubicBezTo>
                    <a:pt x="50" y="43"/>
                    <a:pt x="25" y="55"/>
                    <a:pt x="0" y="61"/>
                  </a:cubicBezTo>
                  <a:cubicBezTo>
                    <a:pt x="0" y="59"/>
                    <a:pt x="0" y="59"/>
                    <a:pt x="0" y="59"/>
                  </a:cubicBezTo>
                  <a:cubicBezTo>
                    <a:pt x="15" y="55"/>
                    <a:pt x="30" y="50"/>
                    <a:pt x="44" y="42"/>
                  </a:cubicBezTo>
                  <a:cubicBezTo>
                    <a:pt x="65" y="31"/>
                    <a:pt x="84" y="15"/>
                    <a:pt x="104" y="1"/>
                  </a:cubicBezTo>
                  <a:cubicBezTo>
                    <a:pt x="104" y="1"/>
                    <a:pt x="105"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6" name="Freeform 63"/>
            <p:cNvSpPr>
              <a:spLocks/>
            </p:cNvSpPr>
            <p:nvPr userDrawn="1"/>
          </p:nvSpPr>
          <p:spPr bwMode="auto">
            <a:xfrm>
              <a:off x="-3502" y="1049545"/>
              <a:ext cx="405154" cy="219992"/>
            </a:xfrm>
            <a:custGeom>
              <a:avLst/>
              <a:gdLst>
                <a:gd name="T0" fmla="*/ 105 w 105"/>
                <a:gd name="T1" fmla="*/ 0 h 58"/>
                <a:gd name="T2" fmla="*/ 105 w 105"/>
                <a:gd name="T3" fmla="*/ 2 h 58"/>
                <a:gd name="T4" fmla="*/ 72 w 105"/>
                <a:gd name="T5" fmla="*/ 25 h 58"/>
                <a:gd name="T6" fmla="*/ 0 w 105"/>
                <a:gd name="T7" fmla="*/ 58 h 58"/>
                <a:gd name="T8" fmla="*/ 0 w 105"/>
                <a:gd name="T9" fmla="*/ 55 h 58"/>
                <a:gd name="T10" fmla="*/ 46 w 105"/>
                <a:gd name="T11" fmla="*/ 39 h 58"/>
                <a:gd name="T12" fmla="*/ 105 w 105"/>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105" h="58">
                  <a:moveTo>
                    <a:pt x="105" y="0"/>
                  </a:moveTo>
                  <a:cubicBezTo>
                    <a:pt x="105" y="2"/>
                    <a:pt x="105" y="2"/>
                    <a:pt x="105" y="2"/>
                  </a:cubicBezTo>
                  <a:cubicBezTo>
                    <a:pt x="94" y="10"/>
                    <a:pt x="83" y="17"/>
                    <a:pt x="72" y="25"/>
                  </a:cubicBezTo>
                  <a:cubicBezTo>
                    <a:pt x="51" y="41"/>
                    <a:pt x="26" y="52"/>
                    <a:pt x="0" y="58"/>
                  </a:cubicBezTo>
                  <a:cubicBezTo>
                    <a:pt x="0" y="55"/>
                    <a:pt x="0" y="55"/>
                    <a:pt x="0" y="55"/>
                  </a:cubicBezTo>
                  <a:cubicBezTo>
                    <a:pt x="16" y="52"/>
                    <a:pt x="31" y="47"/>
                    <a:pt x="46" y="39"/>
                  </a:cubicBezTo>
                  <a:cubicBezTo>
                    <a:pt x="67" y="28"/>
                    <a:pt x="85" y="13"/>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7" name="Freeform 64"/>
            <p:cNvSpPr>
              <a:spLocks/>
            </p:cNvSpPr>
            <p:nvPr userDrawn="1"/>
          </p:nvSpPr>
          <p:spPr bwMode="auto">
            <a:xfrm>
              <a:off x="-3502" y="989048"/>
              <a:ext cx="405154" cy="205326"/>
            </a:xfrm>
            <a:custGeom>
              <a:avLst/>
              <a:gdLst>
                <a:gd name="T0" fmla="*/ 105 w 105"/>
                <a:gd name="T1" fmla="*/ 0 h 54"/>
                <a:gd name="T2" fmla="*/ 105 w 105"/>
                <a:gd name="T3" fmla="*/ 2 h 54"/>
                <a:gd name="T4" fmla="*/ 74 w 105"/>
                <a:gd name="T5" fmla="*/ 23 h 54"/>
                <a:gd name="T6" fmla="*/ 0 w 105"/>
                <a:gd name="T7" fmla="*/ 54 h 54"/>
                <a:gd name="T8" fmla="*/ 0 w 105"/>
                <a:gd name="T9" fmla="*/ 52 h 54"/>
                <a:gd name="T10" fmla="*/ 48 w 105"/>
                <a:gd name="T11" fmla="*/ 36 h 54"/>
                <a:gd name="T12" fmla="*/ 105 w 10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105" h="54">
                  <a:moveTo>
                    <a:pt x="105" y="0"/>
                  </a:moveTo>
                  <a:cubicBezTo>
                    <a:pt x="105" y="2"/>
                    <a:pt x="105" y="2"/>
                    <a:pt x="105" y="2"/>
                  </a:cubicBezTo>
                  <a:cubicBezTo>
                    <a:pt x="95" y="9"/>
                    <a:pt x="84" y="16"/>
                    <a:pt x="74" y="23"/>
                  </a:cubicBezTo>
                  <a:cubicBezTo>
                    <a:pt x="52" y="38"/>
                    <a:pt x="27" y="49"/>
                    <a:pt x="0" y="54"/>
                  </a:cubicBezTo>
                  <a:cubicBezTo>
                    <a:pt x="0" y="52"/>
                    <a:pt x="0" y="52"/>
                    <a:pt x="0" y="52"/>
                  </a:cubicBezTo>
                  <a:cubicBezTo>
                    <a:pt x="17" y="49"/>
                    <a:pt x="33" y="44"/>
                    <a:pt x="48" y="36"/>
                  </a:cubicBezTo>
                  <a:cubicBezTo>
                    <a:pt x="68" y="26"/>
                    <a:pt x="86" y="12"/>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8" name="Freeform 65"/>
            <p:cNvSpPr>
              <a:spLocks/>
            </p:cNvSpPr>
            <p:nvPr userDrawn="1"/>
          </p:nvSpPr>
          <p:spPr bwMode="auto">
            <a:xfrm>
              <a:off x="-3502" y="934049"/>
              <a:ext cx="405154" cy="188827"/>
            </a:xfrm>
            <a:custGeom>
              <a:avLst/>
              <a:gdLst>
                <a:gd name="T0" fmla="*/ 105 w 105"/>
                <a:gd name="T1" fmla="*/ 0 h 50"/>
                <a:gd name="T2" fmla="*/ 105 w 105"/>
                <a:gd name="T3" fmla="*/ 2 h 50"/>
                <a:gd name="T4" fmla="*/ 76 w 105"/>
                <a:gd name="T5" fmla="*/ 20 h 50"/>
                <a:gd name="T6" fmla="*/ 0 w 105"/>
                <a:gd name="T7" fmla="*/ 50 h 50"/>
                <a:gd name="T8" fmla="*/ 0 w 105"/>
                <a:gd name="T9" fmla="*/ 48 h 50"/>
                <a:gd name="T10" fmla="*/ 51 w 105"/>
                <a:gd name="T11" fmla="*/ 33 h 50"/>
                <a:gd name="T12" fmla="*/ 105 w 105"/>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05" h="50">
                  <a:moveTo>
                    <a:pt x="105" y="0"/>
                  </a:moveTo>
                  <a:cubicBezTo>
                    <a:pt x="105" y="2"/>
                    <a:pt x="105" y="2"/>
                    <a:pt x="105" y="2"/>
                  </a:cubicBezTo>
                  <a:cubicBezTo>
                    <a:pt x="95" y="8"/>
                    <a:pt x="86" y="14"/>
                    <a:pt x="76" y="20"/>
                  </a:cubicBezTo>
                  <a:cubicBezTo>
                    <a:pt x="54" y="36"/>
                    <a:pt x="27" y="46"/>
                    <a:pt x="0" y="50"/>
                  </a:cubicBezTo>
                  <a:cubicBezTo>
                    <a:pt x="0" y="48"/>
                    <a:pt x="0" y="48"/>
                    <a:pt x="0" y="48"/>
                  </a:cubicBezTo>
                  <a:cubicBezTo>
                    <a:pt x="17" y="45"/>
                    <a:pt x="35" y="41"/>
                    <a:pt x="51" y="33"/>
                  </a:cubicBezTo>
                  <a:cubicBezTo>
                    <a:pt x="70" y="24"/>
                    <a:pt x="87"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9" name="Freeform 66"/>
            <p:cNvSpPr>
              <a:spLocks/>
            </p:cNvSpPr>
            <p:nvPr userDrawn="1"/>
          </p:nvSpPr>
          <p:spPr bwMode="auto">
            <a:xfrm>
              <a:off x="-3502" y="873551"/>
              <a:ext cx="405154" cy="175994"/>
            </a:xfrm>
            <a:custGeom>
              <a:avLst/>
              <a:gdLst>
                <a:gd name="T0" fmla="*/ 105 w 105"/>
                <a:gd name="T1" fmla="*/ 0 h 47"/>
                <a:gd name="T2" fmla="*/ 105 w 105"/>
                <a:gd name="T3" fmla="*/ 3 h 47"/>
                <a:gd name="T4" fmla="*/ 79 w 105"/>
                <a:gd name="T5" fmla="*/ 19 h 47"/>
                <a:gd name="T6" fmla="*/ 0 w 105"/>
                <a:gd name="T7" fmla="*/ 47 h 47"/>
                <a:gd name="T8" fmla="*/ 0 w 105"/>
                <a:gd name="T9" fmla="*/ 45 h 47"/>
                <a:gd name="T10" fmla="*/ 53 w 105"/>
                <a:gd name="T11" fmla="*/ 31 h 47"/>
                <a:gd name="T12" fmla="*/ 105 w 105"/>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105" h="47">
                  <a:moveTo>
                    <a:pt x="105" y="0"/>
                  </a:moveTo>
                  <a:cubicBezTo>
                    <a:pt x="105" y="3"/>
                    <a:pt x="105" y="3"/>
                    <a:pt x="105" y="3"/>
                  </a:cubicBezTo>
                  <a:cubicBezTo>
                    <a:pt x="96" y="8"/>
                    <a:pt x="88" y="13"/>
                    <a:pt x="79" y="19"/>
                  </a:cubicBezTo>
                  <a:cubicBezTo>
                    <a:pt x="55" y="34"/>
                    <a:pt x="28" y="44"/>
                    <a:pt x="0" y="47"/>
                  </a:cubicBezTo>
                  <a:cubicBezTo>
                    <a:pt x="0" y="45"/>
                    <a:pt x="0" y="45"/>
                    <a:pt x="0" y="45"/>
                  </a:cubicBezTo>
                  <a:cubicBezTo>
                    <a:pt x="18" y="43"/>
                    <a:pt x="36" y="39"/>
                    <a:pt x="53" y="31"/>
                  </a:cubicBezTo>
                  <a:cubicBezTo>
                    <a:pt x="72" y="23"/>
                    <a:pt x="88"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70" name="Freeform 67"/>
            <p:cNvSpPr>
              <a:spLocks/>
            </p:cNvSpPr>
            <p:nvPr userDrawn="1"/>
          </p:nvSpPr>
          <p:spPr bwMode="auto">
            <a:xfrm>
              <a:off x="-3502" y="820387"/>
              <a:ext cx="405154" cy="161328"/>
            </a:xfrm>
            <a:custGeom>
              <a:avLst/>
              <a:gdLst>
                <a:gd name="T0" fmla="*/ 105 w 105"/>
                <a:gd name="T1" fmla="*/ 0 h 43"/>
                <a:gd name="T2" fmla="*/ 105 w 105"/>
                <a:gd name="T3" fmla="*/ 2 h 43"/>
                <a:gd name="T4" fmla="*/ 82 w 105"/>
                <a:gd name="T5" fmla="*/ 16 h 43"/>
                <a:gd name="T6" fmla="*/ 0 w 105"/>
                <a:gd name="T7" fmla="*/ 43 h 43"/>
                <a:gd name="T8" fmla="*/ 0 w 105"/>
                <a:gd name="T9" fmla="*/ 40 h 43"/>
                <a:gd name="T10" fmla="*/ 56 w 105"/>
                <a:gd name="T11" fmla="*/ 27 h 43"/>
                <a:gd name="T12" fmla="*/ 105 w 105"/>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105" h="43">
                  <a:moveTo>
                    <a:pt x="105" y="0"/>
                  </a:moveTo>
                  <a:cubicBezTo>
                    <a:pt x="105" y="2"/>
                    <a:pt x="105" y="2"/>
                    <a:pt x="105" y="2"/>
                  </a:cubicBezTo>
                  <a:cubicBezTo>
                    <a:pt x="97" y="6"/>
                    <a:pt x="89" y="11"/>
                    <a:pt x="82" y="16"/>
                  </a:cubicBezTo>
                  <a:cubicBezTo>
                    <a:pt x="57" y="31"/>
                    <a:pt x="29" y="41"/>
                    <a:pt x="0" y="43"/>
                  </a:cubicBezTo>
                  <a:cubicBezTo>
                    <a:pt x="0" y="40"/>
                    <a:pt x="0" y="40"/>
                    <a:pt x="0" y="40"/>
                  </a:cubicBezTo>
                  <a:cubicBezTo>
                    <a:pt x="19" y="39"/>
                    <a:pt x="38" y="35"/>
                    <a:pt x="56" y="27"/>
                  </a:cubicBezTo>
                  <a:cubicBezTo>
                    <a:pt x="74" y="20"/>
                    <a:pt x="89" y="9"/>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71" name="Freeform 68"/>
            <p:cNvSpPr>
              <a:spLocks/>
            </p:cNvSpPr>
            <p:nvPr userDrawn="1"/>
          </p:nvSpPr>
          <p:spPr bwMode="auto">
            <a:xfrm>
              <a:off x="-3502" y="767221"/>
              <a:ext cx="405154" cy="146662"/>
            </a:xfrm>
            <a:custGeom>
              <a:avLst/>
              <a:gdLst>
                <a:gd name="T0" fmla="*/ 105 w 105"/>
                <a:gd name="T1" fmla="*/ 0 h 39"/>
                <a:gd name="T2" fmla="*/ 105 w 105"/>
                <a:gd name="T3" fmla="*/ 2 h 39"/>
                <a:gd name="T4" fmla="*/ 85 w 105"/>
                <a:gd name="T5" fmla="*/ 13 h 39"/>
                <a:gd name="T6" fmla="*/ 0 w 105"/>
                <a:gd name="T7" fmla="*/ 39 h 39"/>
                <a:gd name="T8" fmla="*/ 0 w 105"/>
                <a:gd name="T9" fmla="*/ 36 h 39"/>
                <a:gd name="T10" fmla="*/ 60 w 105"/>
                <a:gd name="T11" fmla="*/ 24 h 39"/>
                <a:gd name="T12" fmla="*/ 105 w 105"/>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05" h="39">
                  <a:moveTo>
                    <a:pt x="105" y="0"/>
                  </a:moveTo>
                  <a:cubicBezTo>
                    <a:pt x="105" y="2"/>
                    <a:pt x="105" y="2"/>
                    <a:pt x="105" y="2"/>
                  </a:cubicBezTo>
                  <a:cubicBezTo>
                    <a:pt x="98" y="5"/>
                    <a:pt x="91" y="9"/>
                    <a:pt x="85" y="13"/>
                  </a:cubicBezTo>
                  <a:cubicBezTo>
                    <a:pt x="59" y="29"/>
                    <a:pt x="30" y="38"/>
                    <a:pt x="0" y="39"/>
                  </a:cubicBezTo>
                  <a:cubicBezTo>
                    <a:pt x="0" y="36"/>
                    <a:pt x="0" y="36"/>
                    <a:pt x="0" y="36"/>
                  </a:cubicBezTo>
                  <a:cubicBezTo>
                    <a:pt x="20" y="36"/>
                    <a:pt x="41" y="32"/>
                    <a:pt x="60" y="24"/>
                  </a:cubicBezTo>
                  <a:cubicBezTo>
                    <a:pt x="76" y="17"/>
                    <a:pt x="90" y="8"/>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72" name="Freeform 69"/>
            <p:cNvSpPr>
              <a:spLocks/>
            </p:cNvSpPr>
            <p:nvPr userDrawn="1"/>
          </p:nvSpPr>
          <p:spPr bwMode="auto">
            <a:xfrm>
              <a:off x="-3502" y="714057"/>
              <a:ext cx="405154" cy="131995"/>
            </a:xfrm>
            <a:custGeom>
              <a:avLst/>
              <a:gdLst>
                <a:gd name="T0" fmla="*/ 105 w 105"/>
                <a:gd name="T1" fmla="*/ 0 h 35"/>
                <a:gd name="T2" fmla="*/ 105 w 105"/>
                <a:gd name="T3" fmla="*/ 2 h 35"/>
                <a:gd name="T4" fmla="*/ 88 w 105"/>
                <a:gd name="T5" fmla="*/ 11 h 35"/>
                <a:gd name="T6" fmla="*/ 0 w 105"/>
                <a:gd name="T7" fmla="*/ 34 h 35"/>
                <a:gd name="T8" fmla="*/ 0 w 105"/>
                <a:gd name="T9" fmla="*/ 32 h 35"/>
                <a:gd name="T10" fmla="*/ 63 w 105"/>
                <a:gd name="T11" fmla="*/ 21 h 35"/>
                <a:gd name="T12" fmla="*/ 105 w 105"/>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105" h="35">
                  <a:moveTo>
                    <a:pt x="105" y="0"/>
                  </a:moveTo>
                  <a:cubicBezTo>
                    <a:pt x="105" y="2"/>
                    <a:pt x="105" y="2"/>
                    <a:pt x="105" y="2"/>
                  </a:cubicBezTo>
                  <a:cubicBezTo>
                    <a:pt x="99" y="5"/>
                    <a:pt x="93" y="8"/>
                    <a:pt x="88" y="11"/>
                  </a:cubicBezTo>
                  <a:cubicBezTo>
                    <a:pt x="61" y="27"/>
                    <a:pt x="31" y="35"/>
                    <a:pt x="0" y="34"/>
                  </a:cubicBezTo>
                  <a:cubicBezTo>
                    <a:pt x="0" y="32"/>
                    <a:pt x="0" y="32"/>
                    <a:pt x="0" y="32"/>
                  </a:cubicBezTo>
                  <a:cubicBezTo>
                    <a:pt x="21" y="33"/>
                    <a:pt x="43" y="29"/>
                    <a:pt x="63" y="21"/>
                  </a:cubicBezTo>
                  <a:cubicBezTo>
                    <a:pt x="78" y="16"/>
                    <a:pt x="91"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73" name="Freeform 70"/>
            <p:cNvSpPr>
              <a:spLocks/>
            </p:cNvSpPr>
            <p:nvPr userDrawn="1"/>
          </p:nvSpPr>
          <p:spPr bwMode="auto">
            <a:xfrm>
              <a:off x="-3502" y="660892"/>
              <a:ext cx="405154" cy="124662"/>
            </a:xfrm>
            <a:custGeom>
              <a:avLst/>
              <a:gdLst>
                <a:gd name="T0" fmla="*/ 105 w 105"/>
                <a:gd name="T1" fmla="*/ 0 h 33"/>
                <a:gd name="T2" fmla="*/ 105 w 105"/>
                <a:gd name="T3" fmla="*/ 2 h 33"/>
                <a:gd name="T4" fmla="*/ 91 w 105"/>
                <a:gd name="T5" fmla="*/ 10 h 33"/>
                <a:gd name="T6" fmla="*/ 0 w 105"/>
                <a:gd name="T7" fmla="*/ 30 h 33"/>
                <a:gd name="T8" fmla="*/ 0 w 105"/>
                <a:gd name="T9" fmla="*/ 28 h 33"/>
                <a:gd name="T10" fmla="*/ 3 w 105"/>
                <a:gd name="T11" fmla="*/ 28 h 33"/>
                <a:gd name="T12" fmla="*/ 67 w 105"/>
                <a:gd name="T13" fmla="*/ 19 h 33"/>
                <a:gd name="T14" fmla="*/ 105 w 105"/>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33">
                  <a:moveTo>
                    <a:pt x="105" y="0"/>
                  </a:moveTo>
                  <a:cubicBezTo>
                    <a:pt x="105" y="2"/>
                    <a:pt x="105" y="2"/>
                    <a:pt x="105" y="2"/>
                  </a:cubicBezTo>
                  <a:cubicBezTo>
                    <a:pt x="100" y="4"/>
                    <a:pt x="96" y="7"/>
                    <a:pt x="91" y="10"/>
                  </a:cubicBezTo>
                  <a:cubicBezTo>
                    <a:pt x="64" y="25"/>
                    <a:pt x="31" y="33"/>
                    <a:pt x="0" y="30"/>
                  </a:cubicBezTo>
                  <a:cubicBezTo>
                    <a:pt x="0" y="28"/>
                    <a:pt x="0" y="28"/>
                    <a:pt x="0" y="28"/>
                  </a:cubicBezTo>
                  <a:cubicBezTo>
                    <a:pt x="1" y="28"/>
                    <a:pt x="2" y="28"/>
                    <a:pt x="3" y="28"/>
                  </a:cubicBezTo>
                  <a:cubicBezTo>
                    <a:pt x="25" y="29"/>
                    <a:pt x="47" y="27"/>
                    <a:pt x="67" y="19"/>
                  </a:cubicBezTo>
                  <a:cubicBezTo>
                    <a:pt x="80" y="14"/>
                    <a:pt x="93"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74" name="Freeform 71"/>
            <p:cNvSpPr>
              <a:spLocks/>
            </p:cNvSpPr>
            <p:nvPr userDrawn="1"/>
          </p:nvSpPr>
          <p:spPr bwMode="auto">
            <a:xfrm>
              <a:off x="-3502" y="657225"/>
              <a:ext cx="328157" cy="64165"/>
            </a:xfrm>
            <a:custGeom>
              <a:avLst/>
              <a:gdLst>
                <a:gd name="T0" fmla="*/ 85 w 85"/>
                <a:gd name="T1" fmla="*/ 0 h 17"/>
                <a:gd name="T2" fmla="*/ 0 w 85"/>
                <a:gd name="T3" fmla="*/ 14 h 17"/>
                <a:gd name="T4" fmla="*/ 0 w 85"/>
                <a:gd name="T5" fmla="*/ 11 h 17"/>
                <a:gd name="T6" fmla="*/ 8 w 85"/>
                <a:gd name="T7" fmla="*/ 12 h 17"/>
                <a:gd name="T8" fmla="*/ 71 w 85"/>
                <a:gd name="T9" fmla="*/ 4 h 17"/>
                <a:gd name="T10" fmla="*/ 80 w 85"/>
                <a:gd name="T11" fmla="*/ 0 h 17"/>
                <a:gd name="T12" fmla="*/ 85 w 85"/>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85" h="17">
                  <a:moveTo>
                    <a:pt x="85" y="0"/>
                  </a:moveTo>
                  <a:cubicBezTo>
                    <a:pt x="58" y="12"/>
                    <a:pt x="29" y="17"/>
                    <a:pt x="0" y="14"/>
                  </a:cubicBezTo>
                  <a:cubicBezTo>
                    <a:pt x="0" y="11"/>
                    <a:pt x="0" y="11"/>
                    <a:pt x="0" y="11"/>
                  </a:cubicBezTo>
                  <a:cubicBezTo>
                    <a:pt x="3" y="12"/>
                    <a:pt x="5" y="12"/>
                    <a:pt x="8" y="12"/>
                  </a:cubicBezTo>
                  <a:cubicBezTo>
                    <a:pt x="29" y="13"/>
                    <a:pt x="51" y="11"/>
                    <a:pt x="71" y="4"/>
                  </a:cubicBezTo>
                  <a:cubicBezTo>
                    <a:pt x="74" y="3"/>
                    <a:pt x="77" y="1"/>
                    <a:pt x="80" y="0"/>
                  </a:cubicBezTo>
                  <a:lnTo>
                    <a:pt x="8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grpSp>
      <p:pic>
        <p:nvPicPr>
          <p:cNvPr id="55" name="Billede 54"/>
          <p:cNvPicPr>
            <a:picLocks noChangeAspect="1"/>
          </p:cNvPicPr>
          <p:nvPr userDrawn="1"/>
        </p:nvPicPr>
        <p:blipFill>
          <a:blip r:embed="rId3" cstate="hqprint">
            <a:extLst>
              <a:ext uri="{28A0092B-C50C-407E-A947-70E740481C1C}">
                <a14:useLocalDpi xmlns:a14="http://schemas.microsoft.com/office/drawing/2010/main" val="0"/>
              </a:ext>
            </a:extLst>
          </a:blip>
          <a:stretch>
            <a:fillRect/>
          </a:stretch>
        </p:blipFill>
        <p:spPr>
          <a:xfrm>
            <a:off x="5386013" y="5803019"/>
            <a:ext cx="1452866" cy="1022963"/>
          </a:xfrm>
          <a:prstGeom prst="rect">
            <a:avLst/>
          </a:prstGeom>
        </p:spPr>
      </p:pic>
    </p:spTree>
    <p:extLst>
      <p:ext uri="{BB962C8B-B14F-4D97-AF65-F5344CB8AC3E}">
        <p14:creationId xmlns:p14="http://schemas.microsoft.com/office/powerpoint/2010/main" val="1121570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Big picture right - Blue">
    <p:spTree>
      <p:nvGrpSpPr>
        <p:cNvPr id="1" name=""/>
        <p:cNvGrpSpPr/>
        <p:nvPr/>
      </p:nvGrpSpPr>
      <p:grpSpPr>
        <a:xfrm>
          <a:off x="0" y="0"/>
          <a:ext cx="0" cy="0"/>
          <a:chOff x="0" y="0"/>
          <a:chExt cx="0" cy="0"/>
        </a:xfrm>
      </p:grpSpPr>
      <p:sp>
        <p:nvSpPr>
          <p:cNvPr id="7" name="Rectangle 6"/>
          <p:cNvSpPr/>
          <p:nvPr userDrawn="1"/>
        </p:nvSpPr>
        <p:spPr>
          <a:xfrm>
            <a:off x="1" y="0"/>
            <a:ext cx="5270499"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3" name="Slide Number Placeholder 2"/>
          <p:cNvSpPr>
            <a:spLocks noGrp="1"/>
          </p:cNvSpPr>
          <p:nvPr>
            <p:ph type="sldNum" sz="quarter" idx="10"/>
          </p:nvPr>
        </p:nvSpPr>
        <p:spPr/>
        <p:txBody>
          <a:bodyPr/>
          <a:lstStyle/>
          <a:p>
            <a:fld id="{D8D877B3-D348-4611-9BDB-C5374591D951}" type="slidenum">
              <a:rPr lang="en-US" smtClean="0"/>
              <a:pPr/>
              <a:t>‹#›</a:t>
            </a:fld>
            <a:endParaRPr lang="en-US" dirty="0"/>
          </a:p>
        </p:txBody>
      </p:sp>
      <p:sp>
        <p:nvSpPr>
          <p:cNvPr id="6" name="Title 4"/>
          <p:cNvSpPr>
            <a:spLocks noGrp="1"/>
          </p:cNvSpPr>
          <p:nvPr>
            <p:ph type="title" hasCustomPrompt="1"/>
          </p:nvPr>
        </p:nvSpPr>
        <p:spPr>
          <a:xfrm>
            <a:off x="587375" y="373446"/>
            <a:ext cx="4454526" cy="1471230"/>
          </a:xfrm>
        </p:spPr>
        <p:txBody>
          <a:bodyPr/>
          <a:lstStyle>
            <a:lvl1pPr>
              <a:defRPr sz="3600">
                <a:solidFill>
                  <a:schemeClr val="bg1"/>
                </a:solidFill>
              </a:defRPr>
            </a:lvl1pPr>
          </a:lstStyle>
          <a:p>
            <a:r>
              <a:rPr lang="en-US" dirty="0"/>
              <a:t>CLICK TO EDIT TITLE</a:t>
            </a:r>
          </a:p>
        </p:txBody>
      </p:sp>
      <p:grpSp>
        <p:nvGrpSpPr>
          <p:cNvPr id="31" name="Gruppe 30"/>
          <p:cNvGrpSpPr/>
          <p:nvPr userDrawn="1"/>
        </p:nvGrpSpPr>
        <p:grpSpPr>
          <a:xfrm>
            <a:off x="5466450" y="6027162"/>
            <a:ext cx="1272706" cy="669100"/>
            <a:chOff x="5387975" y="5659438"/>
            <a:chExt cx="1573213" cy="827087"/>
          </a:xfrm>
          <a:solidFill>
            <a:schemeClr val="tx1"/>
          </a:solidFill>
        </p:grpSpPr>
        <p:grpSp>
          <p:nvGrpSpPr>
            <p:cNvPr id="32" name="Gruppe 31"/>
            <p:cNvGrpSpPr/>
            <p:nvPr userDrawn="1"/>
          </p:nvGrpSpPr>
          <p:grpSpPr>
            <a:xfrm>
              <a:off x="5387975" y="6407150"/>
              <a:ext cx="1573213" cy="79375"/>
              <a:chOff x="5387975" y="6407150"/>
              <a:chExt cx="1573213" cy="79375"/>
            </a:xfrm>
            <a:grpFill/>
          </p:grpSpPr>
          <p:sp>
            <p:nvSpPr>
              <p:cNvPr id="37" name="Freeform 29"/>
              <p:cNvSpPr>
                <a:spLocks noEditPoints="1"/>
              </p:cNvSpPr>
              <p:nvPr userDrawn="1"/>
            </p:nvSpPr>
            <p:spPr bwMode="auto">
              <a:xfrm>
                <a:off x="5387975" y="6407150"/>
                <a:ext cx="71438" cy="7620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8" name="Freeform 30"/>
              <p:cNvSpPr>
                <a:spLocks noEditPoints="1"/>
              </p:cNvSpPr>
              <p:nvPr userDrawn="1"/>
            </p:nvSpPr>
            <p:spPr bwMode="auto">
              <a:xfrm>
                <a:off x="5484813" y="6407150"/>
                <a:ext cx="73025" cy="7620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9" name="Freeform 31"/>
              <p:cNvSpPr>
                <a:spLocks/>
              </p:cNvSpPr>
              <p:nvPr userDrawn="1"/>
            </p:nvSpPr>
            <p:spPr bwMode="auto">
              <a:xfrm>
                <a:off x="5586413" y="6407150"/>
                <a:ext cx="52388" cy="7620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0" name="Freeform 32"/>
              <p:cNvSpPr>
                <a:spLocks noEditPoints="1"/>
              </p:cNvSpPr>
              <p:nvPr userDrawn="1"/>
            </p:nvSpPr>
            <p:spPr bwMode="auto">
              <a:xfrm>
                <a:off x="5670550" y="6407150"/>
                <a:ext cx="55563" cy="76200"/>
              </a:xfrm>
              <a:custGeom>
                <a:avLst/>
                <a:gdLst>
                  <a:gd name="T0" fmla="*/ 0 w 17"/>
                  <a:gd name="T1" fmla="*/ 0 h 23"/>
                  <a:gd name="T2" fmla="*/ 0 w 17"/>
                  <a:gd name="T3" fmla="*/ 0 h 23"/>
                  <a:gd name="T4" fmla="*/ 9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9" y="0"/>
                      <a:pt x="9" y="0"/>
                      <a:pt x="9"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0" y="19"/>
                      <a:pt x="11" y="18"/>
                      <a:pt x="11" y="16"/>
                    </a:cubicBezTo>
                    <a:cubicBezTo>
                      <a:pt x="11" y="15"/>
                      <a:pt x="10"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1" name="Freeform 33"/>
              <p:cNvSpPr>
                <a:spLocks noEditPoints="1"/>
              </p:cNvSpPr>
              <p:nvPr userDrawn="1"/>
            </p:nvSpPr>
            <p:spPr bwMode="auto">
              <a:xfrm>
                <a:off x="5759450" y="6407150"/>
                <a:ext cx="58738" cy="79375"/>
              </a:xfrm>
              <a:custGeom>
                <a:avLst/>
                <a:gdLst>
                  <a:gd name="T0" fmla="*/ 0 w 18"/>
                  <a:gd name="T1" fmla="*/ 18 h 24"/>
                  <a:gd name="T2" fmla="*/ 0 w 18"/>
                  <a:gd name="T3" fmla="*/ 12 h 24"/>
                  <a:gd name="T4" fmla="*/ 0 w 18"/>
                  <a:gd name="T5" fmla="*/ 5 h 24"/>
                  <a:gd name="T6" fmla="*/ 9 w 18"/>
                  <a:gd name="T7" fmla="*/ 0 h 24"/>
                  <a:gd name="T8" fmla="*/ 18 w 18"/>
                  <a:gd name="T9" fmla="*/ 5 h 24"/>
                  <a:gd name="T10" fmla="*/ 18 w 18"/>
                  <a:gd name="T11" fmla="*/ 12 h 24"/>
                  <a:gd name="T12" fmla="*/ 18 w 18"/>
                  <a:gd name="T13" fmla="*/ 18 h 24"/>
                  <a:gd name="T14" fmla="*/ 9 w 18"/>
                  <a:gd name="T15" fmla="*/ 24 h 24"/>
                  <a:gd name="T16" fmla="*/ 0 w 18"/>
                  <a:gd name="T17" fmla="*/ 18 h 24"/>
                  <a:gd name="T18" fmla="*/ 12 w 18"/>
                  <a:gd name="T19" fmla="*/ 16 h 24"/>
                  <a:gd name="T20" fmla="*/ 12 w 18"/>
                  <a:gd name="T21" fmla="*/ 12 h 24"/>
                  <a:gd name="T22" fmla="*/ 12 w 18"/>
                  <a:gd name="T23" fmla="*/ 7 h 24"/>
                  <a:gd name="T24" fmla="*/ 9 w 18"/>
                  <a:gd name="T25" fmla="*/ 5 h 24"/>
                  <a:gd name="T26" fmla="*/ 6 w 18"/>
                  <a:gd name="T27" fmla="*/ 7 h 24"/>
                  <a:gd name="T28" fmla="*/ 6 w 18"/>
                  <a:gd name="T29" fmla="*/ 12 h 24"/>
                  <a:gd name="T30" fmla="*/ 6 w 18"/>
                  <a:gd name="T31" fmla="*/ 16 h 24"/>
                  <a:gd name="T32" fmla="*/ 9 w 18"/>
                  <a:gd name="T33" fmla="*/ 18 h 24"/>
                  <a:gd name="T34" fmla="*/ 12 w 18"/>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 h="24">
                    <a:moveTo>
                      <a:pt x="0" y="18"/>
                    </a:moveTo>
                    <a:cubicBezTo>
                      <a:pt x="0" y="16"/>
                      <a:pt x="0" y="15"/>
                      <a:pt x="0" y="12"/>
                    </a:cubicBezTo>
                    <a:cubicBezTo>
                      <a:pt x="0" y="9"/>
                      <a:pt x="0" y="7"/>
                      <a:pt x="0" y="5"/>
                    </a:cubicBezTo>
                    <a:cubicBezTo>
                      <a:pt x="2" y="2"/>
                      <a:pt x="5" y="0"/>
                      <a:pt x="9" y="0"/>
                    </a:cubicBezTo>
                    <a:cubicBezTo>
                      <a:pt x="13" y="0"/>
                      <a:pt x="17" y="2"/>
                      <a:pt x="18" y="5"/>
                    </a:cubicBezTo>
                    <a:cubicBezTo>
                      <a:pt x="18" y="7"/>
                      <a:pt x="18" y="9"/>
                      <a:pt x="18" y="12"/>
                    </a:cubicBezTo>
                    <a:cubicBezTo>
                      <a:pt x="18" y="15"/>
                      <a:pt x="18" y="16"/>
                      <a:pt x="18" y="18"/>
                    </a:cubicBezTo>
                    <a:cubicBezTo>
                      <a:pt x="17" y="22"/>
                      <a:pt x="13" y="24"/>
                      <a:pt x="9" y="24"/>
                    </a:cubicBezTo>
                    <a:cubicBezTo>
                      <a:pt x="5" y="24"/>
                      <a:pt x="2" y="22"/>
                      <a:pt x="0" y="18"/>
                    </a:cubicBezTo>
                    <a:close/>
                    <a:moveTo>
                      <a:pt x="12" y="16"/>
                    </a:moveTo>
                    <a:cubicBezTo>
                      <a:pt x="12" y="16"/>
                      <a:pt x="12" y="14"/>
                      <a:pt x="12" y="12"/>
                    </a:cubicBezTo>
                    <a:cubicBezTo>
                      <a:pt x="12"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2" name="Freeform 34"/>
              <p:cNvSpPr>
                <a:spLocks noEditPoints="1"/>
              </p:cNvSpPr>
              <p:nvPr userDrawn="1"/>
            </p:nvSpPr>
            <p:spPr bwMode="auto">
              <a:xfrm>
                <a:off x="5849938" y="6407150"/>
                <a:ext cx="61913" cy="76200"/>
              </a:xfrm>
              <a:custGeom>
                <a:avLst/>
                <a:gdLst>
                  <a:gd name="T0" fmla="*/ 13 w 19"/>
                  <a:gd name="T1" fmla="*/ 23 h 23"/>
                  <a:gd name="T2" fmla="*/ 12 w 19"/>
                  <a:gd name="T3" fmla="*/ 23 h 23"/>
                  <a:gd name="T4" fmla="*/ 9 w 19"/>
                  <a:gd name="T5" fmla="*/ 15 h 23"/>
                  <a:gd name="T6" fmla="*/ 7 w 19"/>
                  <a:gd name="T7" fmla="*/ 15 h 23"/>
                  <a:gd name="T8" fmla="*/ 6 w 19"/>
                  <a:gd name="T9" fmla="*/ 15 h 23"/>
                  <a:gd name="T10" fmla="*/ 6 w 19"/>
                  <a:gd name="T11" fmla="*/ 23 h 23"/>
                  <a:gd name="T12" fmla="*/ 6 w 19"/>
                  <a:gd name="T13" fmla="*/ 23 h 23"/>
                  <a:gd name="T14" fmla="*/ 1 w 19"/>
                  <a:gd name="T15" fmla="*/ 23 h 23"/>
                  <a:gd name="T16" fmla="*/ 0 w 19"/>
                  <a:gd name="T17" fmla="*/ 23 h 23"/>
                  <a:gd name="T18" fmla="*/ 0 w 19"/>
                  <a:gd name="T19" fmla="*/ 0 h 23"/>
                  <a:gd name="T20" fmla="*/ 1 w 19"/>
                  <a:gd name="T21" fmla="*/ 0 h 23"/>
                  <a:gd name="T22" fmla="*/ 10 w 19"/>
                  <a:gd name="T23" fmla="*/ 0 h 23"/>
                  <a:gd name="T24" fmla="*/ 19 w 19"/>
                  <a:gd name="T25" fmla="*/ 8 h 23"/>
                  <a:gd name="T26" fmla="*/ 15 w 19"/>
                  <a:gd name="T27" fmla="*/ 14 h 23"/>
                  <a:gd name="T28" fmla="*/ 19 w 19"/>
                  <a:gd name="T29" fmla="*/ 23 h 23"/>
                  <a:gd name="T30" fmla="*/ 19 w 19"/>
                  <a:gd name="T31" fmla="*/ 23 h 23"/>
                  <a:gd name="T32" fmla="*/ 13 w 19"/>
                  <a:gd name="T33" fmla="*/ 23 h 23"/>
                  <a:gd name="T34" fmla="*/ 13 w 19"/>
                  <a:gd name="T35" fmla="*/ 8 h 23"/>
                  <a:gd name="T36" fmla="*/ 10 w 19"/>
                  <a:gd name="T37" fmla="*/ 5 h 23"/>
                  <a:gd name="T38" fmla="*/ 7 w 19"/>
                  <a:gd name="T39" fmla="*/ 5 h 23"/>
                  <a:gd name="T40" fmla="*/ 6 w 19"/>
                  <a:gd name="T41" fmla="*/ 5 h 23"/>
                  <a:gd name="T42" fmla="*/ 6 w 19"/>
                  <a:gd name="T43" fmla="*/ 10 h 23"/>
                  <a:gd name="T44" fmla="*/ 7 w 19"/>
                  <a:gd name="T45" fmla="*/ 10 h 23"/>
                  <a:gd name="T46" fmla="*/ 10 w 19"/>
                  <a:gd name="T47" fmla="*/ 10 h 23"/>
                  <a:gd name="T48" fmla="*/ 13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3" y="23"/>
                    </a:moveTo>
                    <a:cubicBezTo>
                      <a:pt x="13" y="23"/>
                      <a:pt x="12" y="23"/>
                      <a:pt x="12" y="23"/>
                    </a:cubicBezTo>
                    <a:cubicBezTo>
                      <a:pt x="9" y="15"/>
                      <a:pt x="9" y="15"/>
                      <a:pt x="9" y="15"/>
                    </a:cubicBezTo>
                    <a:cubicBezTo>
                      <a:pt x="7" y="15"/>
                      <a:pt x="7" y="15"/>
                      <a:pt x="7" y="15"/>
                    </a:cubicBezTo>
                    <a:cubicBezTo>
                      <a:pt x="7" y="15"/>
                      <a:pt x="6" y="15"/>
                      <a:pt x="6" y="15"/>
                    </a:cubicBezTo>
                    <a:cubicBezTo>
                      <a:pt x="6" y="23"/>
                      <a:pt x="6" y="23"/>
                      <a:pt x="6" y="23"/>
                    </a:cubicBezTo>
                    <a:cubicBezTo>
                      <a:pt x="6" y="23"/>
                      <a:pt x="6" y="23"/>
                      <a:pt x="6" y="23"/>
                    </a:cubicBezTo>
                    <a:cubicBezTo>
                      <a:pt x="1" y="23"/>
                      <a:pt x="1" y="23"/>
                      <a:pt x="1" y="23"/>
                    </a:cubicBezTo>
                    <a:cubicBezTo>
                      <a:pt x="1" y="23"/>
                      <a:pt x="0" y="23"/>
                      <a:pt x="0" y="23"/>
                    </a:cubicBezTo>
                    <a:cubicBezTo>
                      <a:pt x="0" y="0"/>
                      <a:pt x="0" y="0"/>
                      <a:pt x="0" y="0"/>
                    </a:cubicBezTo>
                    <a:cubicBezTo>
                      <a:pt x="0" y="0"/>
                      <a:pt x="1" y="0"/>
                      <a:pt x="1" y="0"/>
                    </a:cubicBezTo>
                    <a:cubicBezTo>
                      <a:pt x="10" y="0"/>
                      <a:pt x="10" y="0"/>
                      <a:pt x="10" y="0"/>
                    </a:cubicBezTo>
                    <a:cubicBezTo>
                      <a:pt x="16" y="0"/>
                      <a:pt x="19" y="3"/>
                      <a:pt x="19" y="8"/>
                    </a:cubicBezTo>
                    <a:cubicBezTo>
                      <a:pt x="19" y="10"/>
                      <a:pt x="17" y="13"/>
                      <a:pt x="15" y="14"/>
                    </a:cubicBezTo>
                    <a:cubicBezTo>
                      <a:pt x="19" y="23"/>
                      <a:pt x="19" y="23"/>
                      <a:pt x="19" y="23"/>
                    </a:cubicBezTo>
                    <a:cubicBezTo>
                      <a:pt x="19" y="23"/>
                      <a:pt x="19" y="23"/>
                      <a:pt x="19" y="23"/>
                    </a:cubicBezTo>
                    <a:lnTo>
                      <a:pt x="13" y="23"/>
                    </a:lnTo>
                    <a:close/>
                    <a:moveTo>
                      <a:pt x="13" y="8"/>
                    </a:moveTo>
                    <a:cubicBezTo>
                      <a:pt x="13" y="6"/>
                      <a:pt x="12" y="5"/>
                      <a:pt x="10" y="5"/>
                    </a:cubicBezTo>
                    <a:cubicBezTo>
                      <a:pt x="7" y="5"/>
                      <a:pt x="7" y="5"/>
                      <a:pt x="7" y="5"/>
                    </a:cubicBezTo>
                    <a:cubicBezTo>
                      <a:pt x="7" y="5"/>
                      <a:pt x="6" y="5"/>
                      <a:pt x="6" y="5"/>
                    </a:cubicBezTo>
                    <a:cubicBezTo>
                      <a:pt x="6" y="10"/>
                      <a:pt x="6" y="10"/>
                      <a:pt x="6" y="10"/>
                    </a:cubicBezTo>
                    <a:cubicBezTo>
                      <a:pt x="6" y="10"/>
                      <a:pt x="7" y="10"/>
                      <a:pt x="7" y="10"/>
                    </a:cubicBezTo>
                    <a:cubicBezTo>
                      <a:pt x="10" y="10"/>
                      <a:pt x="10" y="10"/>
                      <a:pt x="10" y="10"/>
                    </a:cubicBezTo>
                    <a:cubicBezTo>
                      <a:pt x="12" y="10"/>
                      <a:pt x="13" y="9"/>
                      <a:pt x="1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3" name="Freeform 35"/>
              <p:cNvSpPr>
                <a:spLocks/>
              </p:cNvSpPr>
              <p:nvPr userDrawn="1"/>
            </p:nvSpPr>
            <p:spPr bwMode="auto">
              <a:xfrm>
                <a:off x="5942013" y="6407150"/>
                <a:ext cx="61913" cy="79375"/>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9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6"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8" y="10"/>
                      <a:pt x="19" y="10"/>
                      <a:pt x="19" y="11"/>
                    </a:cubicBezTo>
                    <a:cubicBezTo>
                      <a:pt x="19" y="12"/>
                      <a:pt x="19" y="12"/>
                      <a:pt x="19" y="12"/>
                    </a:cubicBezTo>
                    <a:cubicBezTo>
                      <a:pt x="19" y="15"/>
                      <a:pt x="18" y="16"/>
                      <a:pt x="18" y="18"/>
                    </a:cubicBezTo>
                    <a:cubicBezTo>
                      <a:pt x="17" y="22"/>
                      <a:pt x="14" y="24"/>
                      <a:pt x="9" y="24"/>
                    </a:cubicBezTo>
                    <a:cubicBezTo>
                      <a:pt x="5" y="24"/>
                      <a:pt x="2" y="22"/>
                      <a:pt x="1" y="18"/>
                    </a:cubicBezTo>
                    <a:cubicBezTo>
                      <a:pt x="0" y="16"/>
                      <a:pt x="0" y="15"/>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4" name="Freeform 36"/>
              <p:cNvSpPr>
                <a:spLocks/>
              </p:cNvSpPr>
              <p:nvPr userDrawn="1"/>
            </p:nvSpPr>
            <p:spPr bwMode="auto">
              <a:xfrm>
                <a:off x="6081713" y="6407150"/>
                <a:ext cx="61913" cy="79375"/>
              </a:xfrm>
              <a:custGeom>
                <a:avLst/>
                <a:gdLst>
                  <a:gd name="T0" fmla="*/ 0 w 19"/>
                  <a:gd name="T1" fmla="*/ 14 h 24"/>
                  <a:gd name="T2" fmla="*/ 0 w 19"/>
                  <a:gd name="T3" fmla="*/ 0 h 24"/>
                  <a:gd name="T4" fmla="*/ 1 w 19"/>
                  <a:gd name="T5" fmla="*/ 0 h 24"/>
                  <a:gd name="T6" fmla="*/ 6 w 19"/>
                  <a:gd name="T7" fmla="*/ 0 h 24"/>
                  <a:gd name="T8" fmla="*/ 6 w 19"/>
                  <a:gd name="T9" fmla="*/ 0 h 24"/>
                  <a:gd name="T10" fmla="*/ 6 w 19"/>
                  <a:gd name="T11" fmla="*/ 15 h 24"/>
                  <a:gd name="T12" fmla="*/ 10 w 19"/>
                  <a:gd name="T13" fmla="*/ 18 h 24"/>
                  <a:gd name="T14" fmla="*/ 13 w 19"/>
                  <a:gd name="T15" fmla="*/ 15 h 24"/>
                  <a:gd name="T16" fmla="*/ 13 w 19"/>
                  <a:gd name="T17" fmla="*/ 0 h 24"/>
                  <a:gd name="T18" fmla="*/ 13 w 19"/>
                  <a:gd name="T19" fmla="*/ 0 h 24"/>
                  <a:gd name="T20" fmla="*/ 19 w 19"/>
                  <a:gd name="T21" fmla="*/ 0 h 24"/>
                  <a:gd name="T22" fmla="*/ 19 w 19"/>
                  <a:gd name="T23" fmla="*/ 0 h 24"/>
                  <a:gd name="T24" fmla="*/ 19 w 19"/>
                  <a:gd name="T25" fmla="*/ 14 h 24"/>
                  <a:gd name="T26" fmla="*/ 10 w 19"/>
                  <a:gd name="T27" fmla="*/ 24 h 24"/>
                  <a:gd name="T28" fmla="*/ 0 w 19"/>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9" h="24">
                    <a:moveTo>
                      <a:pt x="0" y="14"/>
                    </a:moveTo>
                    <a:cubicBezTo>
                      <a:pt x="0" y="0"/>
                      <a:pt x="0" y="0"/>
                      <a:pt x="0" y="0"/>
                    </a:cubicBezTo>
                    <a:cubicBezTo>
                      <a:pt x="0" y="0"/>
                      <a:pt x="1" y="0"/>
                      <a:pt x="1" y="0"/>
                    </a:cubicBezTo>
                    <a:cubicBezTo>
                      <a:pt x="6" y="0"/>
                      <a:pt x="6" y="0"/>
                      <a:pt x="6" y="0"/>
                    </a:cubicBezTo>
                    <a:cubicBezTo>
                      <a:pt x="6" y="0"/>
                      <a:pt x="6" y="0"/>
                      <a:pt x="6" y="0"/>
                    </a:cubicBezTo>
                    <a:cubicBezTo>
                      <a:pt x="6" y="15"/>
                      <a:pt x="6" y="15"/>
                      <a:pt x="6" y="15"/>
                    </a:cubicBezTo>
                    <a:cubicBezTo>
                      <a:pt x="6" y="17"/>
                      <a:pt x="8" y="18"/>
                      <a:pt x="10" y="18"/>
                    </a:cubicBezTo>
                    <a:cubicBezTo>
                      <a:pt x="12" y="18"/>
                      <a:pt x="13" y="17"/>
                      <a:pt x="13" y="15"/>
                    </a:cubicBezTo>
                    <a:cubicBezTo>
                      <a:pt x="13" y="0"/>
                      <a:pt x="13" y="0"/>
                      <a:pt x="13" y="0"/>
                    </a:cubicBezTo>
                    <a:cubicBezTo>
                      <a:pt x="13" y="0"/>
                      <a:pt x="13" y="0"/>
                      <a:pt x="13" y="0"/>
                    </a:cubicBezTo>
                    <a:cubicBezTo>
                      <a:pt x="19" y="0"/>
                      <a:pt x="19" y="0"/>
                      <a:pt x="19" y="0"/>
                    </a:cubicBezTo>
                    <a:cubicBezTo>
                      <a:pt x="19" y="0"/>
                      <a:pt x="19" y="0"/>
                      <a:pt x="19" y="0"/>
                    </a:cubicBezTo>
                    <a:cubicBezTo>
                      <a:pt x="19" y="14"/>
                      <a:pt x="19" y="14"/>
                      <a:pt x="19" y="14"/>
                    </a:cubicBezTo>
                    <a:cubicBezTo>
                      <a:pt x="19" y="20"/>
                      <a:pt x="15" y="24"/>
                      <a:pt x="10" y="24"/>
                    </a:cubicBezTo>
                    <a:cubicBezTo>
                      <a:pt x="4" y="24"/>
                      <a:pt x="0" y="20"/>
                      <a:pt x="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5" name="Freeform 37"/>
              <p:cNvSpPr>
                <a:spLocks/>
              </p:cNvSpPr>
              <p:nvPr userDrawn="1"/>
            </p:nvSpPr>
            <p:spPr bwMode="auto">
              <a:xfrm>
                <a:off x="6175375" y="6407150"/>
                <a:ext cx="61913" cy="7620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8 w 19"/>
                  <a:gd name="T17" fmla="*/ 0 h 23"/>
                  <a:gd name="T18" fmla="*/ 19 w 19"/>
                  <a:gd name="T19" fmla="*/ 0 h 23"/>
                  <a:gd name="T20" fmla="*/ 19 w 19"/>
                  <a:gd name="T21" fmla="*/ 23 h 23"/>
                  <a:gd name="T22" fmla="*/ 18 w 19"/>
                  <a:gd name="T23" fmla="*/ 23 h 23"/>
                  <a:gd name="T24" fmla="*/ 13 w 19"/>
                  <a:gd name="T25" fmla="*/ 23 h 23"/>
                  <a:gd name="T26" fmla="*/ 13 w 19"/>
                  <a:gd name="T27" fmla="*/ 23 h 23"/>
                  <a:gd name="T28" fmla="*/ 6 w 19"/>
                  <a:gd name="T29" fmla="*/ 10 h 23"/>
                  <a:gd name="T30" fmla="*/ 6 w 19"/>
                  <a:gd name="T31" fmla="*/ 10 h 23"/>
                  <a:gd name="T32" fmla="*/ 6 w 19"/>
                  <a:gd name="T33" fmla="*/ 23 h 23"/>
                  <a:gd name="T34" fmla="*/ 5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0"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3" y="0"/>
                      <a:pt x="14" y="0"/>
                    </a:cubicBezTo>
                    <a:cubicBezTo>
                      <a:pt x="18" y="0"/>
                      <a:pt x="18" y="0"/>
                      <a:pt x="18" y="0"/>
                    </a:cubicBezTo>
                    <a:cubicBezTo>
                      <a:pt x="19" y="0"/>
                      <a:pt x="19" y="0"/>
                      <a:pt x="19" y="0"/>
                    </a:cubicBezTo>
                    <a:cubicBezTo>
                      <a:pt x="19" y="23"/>
                      <a:pt x="19" y="23"/>
                      <a:pt x="19" y="23"/>
                    </a:cubicBezTo>
                    <a:cubicBezTo>
                      <a:pt x="19" y="23"/>
                      <a:pt x="19" y="23"/>
                      <a:pt x="18" y="23"/>
                    </a:cubicBezTo>
                    <a:cubicBezTo>
                      <a:pt x="13" y="23"/>
                      <a:pt x="13" y="23"/>
                      <a:pt x="13"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5" y="23"/>
                    </a:cubicBezTo>
                    <a:cubicBezTo>
                      <a:pt x="1" y="23"/>
                      <a:pt x="1" y="23"/>
                      <a:pt x="1" y="23"/>
                    </a:cubicBezTo>
                    <a:cubicBezTo>
                      <a:pt x="0" y="23"/>
                      <a:pt x="0" y="23"/>
                      <a:pt x="0" y="23"/>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6" name="Freeform 38"/>
              <p:cNvSpPr>
                <a:spLocks/>
              </p:cNvSpPr>
              <p:nvPr userDrawn="1"/>
            </p:nvSpPr>
            <p:spPr bwMode="auto">
              <a:xfrm>
                <a:off x="6270625" y="6407150"/>
                <a:ext cx="19050" cy="7620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0"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0" y="23"/>
                      <a:pt x="0" y="23"/>
                      <a:pt x="0" y="23"/>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7" name="Freeform 39"/>
              <p:cNvSpPr>
                <a:spLocks/>
              </p:cNvSpPr>
              <p:nvPr userDrawn="1"/>
            </p:nvSpPr>
            <p:spPr bwMode="auto">
              <a:xfrm>
                <a:off x="6319838" y="6407150"/>
                <a:ext cx="68263" cy="7620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6"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3" y="23"/>
                      <a:pt x="13" y="23"/>
                    </a:cubicBezTo>
                    <a:lnTo>
                      <a:pt x="8"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8" name="Freeform 40"/>
              <p:cNvSpPr>
                <a:spLocks/>
              </p:cNvSpPr>
              <p:nvPr userDrawn="1"/>
            </p:nvSpPr>
            <p:spPr bwMode="auto">
              <a:xfrm>
                <a:off x="6416675" y="6407150"/>
                <a:ext cx="52388" cy="7620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9" name="Freeform 41"/>
              <p:cNvSpPr>
                <a:spLocks noEditPoints="1"/>
              </p:cNvSpPr>
              <p:nvPr userDrawn="1"/>
            </p:nvSpPr>
            <p:spPr bwMode="auto">
              <a:xfrm>
                <a:off x="6502400" y="6407150"/>
                <a:ext cx="58738" cy="76200"/>
              </a:xfrm>
              <a:custGeom>
                <a:avLst/>
                <a:gdLst>
                  <a:gd name="T0" fmla="*/ 12 w 18"/>
                  <a:gd name="T1" fmla="*/ 23 h 23"/>
                  <a:gd name="T2" fmla="*/ 12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10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5"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0" name="Freeform 42"/>
              <p:cNvSpPr>
                <a:spLocks/>
              </p:cNvSpPr>
              <p:nvPr userDrawn="1"/>
            </p:nvSpPr>
            <p:spPr bwMode="auto">
              <a:xfrm>
                <a:off x="6589713" y="6407150"/>
                <a:ext cx="61913" cy="79375"/>
              </a:xfrm>
              <a:custGeom>
                <a:avLst/>
                <a:gdLst>
                  <a:gd name="T0" fmla="*/ 0 w 19"/>
                  <a:gd name="T1" fmla="*/ 20 h 24"/>
                  <a:gd name="T2" fmla="*/ 0 w 19"/>
                  <a:gd name="T3" fmla="*/ 20 h 24"/>
                  <a:gd name="T4" fmla="*/ 3 w 19"/>
                  <a:gd name="T5" fmla="*/ 16 h 24"/>
                  <a:gd name="T6" fmla="*/ 3 w 19"/>
                  <a:gd name="T7" fmla="*/ 16 h 24"/>
                  <a:gd name="T8" fmla="*/ 9 w 19"/>
                  <a:gd name="T9" fmla="*/ 19 h 24"/>
                  <a:gd name="T10" fmla="*/ 13 w 19"/>
                  <a:gd name="T11" fmla="*/ 16 h 24"/>
                  <a:gd name="T12" fmla="*/ 10 w 19"/>
                  <a:gd name="T13" fmla="*/ 14 h 24"/>
                  <a:gd name="T14" fmla="*/ 8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9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3" y="16"/>
                    </a:cubicBezTo>
                    <a:cubicBezTo>
                      <a:pt x="5" y="17"/>
                      <a:pt x="7" y="19"/>
                      <a:pt x="9" y="19"/>
                    </a:cubicBezTo>
                    <a:cubicBezTo>
                      <a:pt x="11" y="19"/>
                      <a:pt x="13" y="18"/>
                      <a:pt x="13" y="16"/>
                    </a:cubicBezTo>
                    <a:cubicBezTo>
                      <a:pt x="13" y="15"/>
                      <a:pt x="12" y="15"/>
                      <a:pt x="10" y="14"/>
                    </a:cubicBezTo>
                    <a:cubicBezTo>
                      <a:pt x="8" y="14"/>
                      <a:pt x="8" y="14"/>
                      <a:pt x="8" y="14"/>
                    </a:cubicBezTo>
                    <a:cubicBezTo>
                      <a:pt x="3"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9" y="5"/>
                    </a:cubicBezTo>
                    <a:cubicBezTo>
                      <a:pt x="8" y="5"/>
                      <a:pt x="7" y="6"/>
                      <a:pt x="7" y="7"/>
                    </a:cubicBezTo>
                    <a:cubicBezTo>
                      <a:pt x="7" y="8"/>
                      <a:pt x="8" y="8"/>
                      <a:pt x="10" y="9"/>
                    </a:cubicBezTo>
                    <a:cubicBezTo>
                      <a:pt x="11" y="9"/>
                      <a:pt x="11" y="9"/>
                      <a:pt x="11" y="9"/>
                    </a:cubicBezTo>
                    <a:cubicBezTo>
                      <a:pt x="16" y="10"/>
                      <a:pt x="19" y="12"/>
                      <a:pt x="19" y="16"/>
                    </a:cubicBezTo>
                    <a:cubicBezTo>
                      <a:pt x="19" y="21"/>
                      <a:pt x="15" y="24"/>
                      <a:pt x="9" y="24"/>
                    </a:cubicBezTo>
                    <a:cubicBezTo>
                      <a:pt x="6" y="24"/>
                      <a:pt x="2" y="22"/>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1" name="Freeform 43"/>
              <p:cNvSpPr>
                <a:spLocks/>
              </p:cNvSpPr>
              <p:nvPr userDrawn="1"/>
            </p:nvSpPr>
            <p:spPr bwMode="auto">
              <a:xfrm>
                <a:off x="6681788" y="6407150"/>
                <a:ext cx="19050" cy="7620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0"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0" y="23"/>
                      <a:pt x="0" y="23"/>
                      <a:pt x="0" y="23"/>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2" name="Freeform 44"/>
              <p:cNvSpPr>
                <a:spLocks/>
              </p:cNvSpPr>
              <p:nvPr userDrawn="1"/>
            </p:nvSpPr>
            <p:spPr bwMode="auto">
              <a:xfrm>
                <a:off x="6729413" y="6407150"/>
                <a:ext cx="61913" cy="76200"/>
              </a:xfrm>
              <a:custGeom>
                <a:avLst/>
                <a:gdLst>
                  <a:gd name="T0" fmla="*/ 7 w 19"/>
                  <a:gd name="T1" fmla="*/ 23 h 23"/>
                  <a:gd name="T2" fmla="*/ 7 w 19"/>
                  <a:gd name="T3" fmla="*/ 23 h 23"/>
                  <a:gd name="T4" fmla="*/ 7 w 19"/>
                  <a:gd name="T5" fmla="*/ 23 h 23"/>
                  <a:gd name="T6" fmla="*/ 7 w 19"/>
                  <a:gd name="T7" fmla="*/ 23 h 23"/>
                  <a:gd name="T8" fmla="*/ 7 w 19"/>
                  <a:gd name="T9" fmla="*/ 23 h 23"/>
                  <a:gd name="T10" fmla="*/ 7 w 19"/>
                  <a:gd name="T11" fmla="*/ 6 h 23"/>
                  <a:gd name="T12" fmla="*/ 6 w 19"/>
                  <a:gd name="T13" fmla="*/ 5 h 23"/>
                  <a:gd name="T14" fmla="*/ 6 w 19"/>
                  <a:gd name="T15" fmla="*/ 5 h 23"/>
                  <a:gd name="T16" fmla="*/ 1 w 19"/>
                  <a:gd name="T17" fmla="*/ 5 h 23"/>
                  <a:gd name="T18" fmla="*/ 1 w 19"/>
                  <a:gd name="T19" fmla="*/ 5 h 23"/>
                  <a:gd name="T20" fmla="*/ 0 w 19"/>
                  <a:gd name="T21" fmla="*/ 5 h 23"/>
                  <a:gd name="T22" fmla="*/ 0 w 19"/>
                  <a:gd name="T23" fmla="*/ 5 h 23"/>
                  <a:gd name="T24" fmla="*/ 0 w 19"/>
                  <a:gd name="T25" fmla="*/ 5 h 23"/>
                  <a:gd name="T26" fmla="*/ 0 w 19"/>
                  <a:gd name="T27" fmla="*/ 5 h 23"/>
                  <a:gd name="T28" fmla="*/ 0 w 19"/>
                  <a:gd name="T29" fmla="*/ 0 h 23"/>
                  <a:gd name="T30" fmla="*/ 1 w 19"/>
                  <a:gd name="T31" fmla="*/ 0 h 23"/>
                  <a:gd name="T32" fmla="*/ 1 w 19"/>
                  <a:gd name="T33" fmla="*/ 0 h 23"/>
                  <a:gd name="T34" fmla="*/ 18 w 19"/>
                  <a:gd name="T35" fmla="*/ 0 h 23"/>
                  <a:gd name="T36" fmla="*/ 19 w 19"/>
                  <a:gd name="T37" fmla="*/ 0 h 23"/>
                  <a:gd name="T38" fmla="*/ 19 w 19"/>
                  <a:gd name="T39" fmla="*/ 0 h 23"/>
                  <a:gd name="T40" fmla="*/ 19 w 19"/>
                  <a:gd name="T41" fmla="*/ 0 h 23"/>
                  <a:gd name="T42" fmla="*/ 19 w 19"/>
                  <a:gd name="T43" fmla="*/ 5 h 23"/>
                  <a:gd name="T44" fmla="*/ 19 w 19"/>
                  <a:gd name="T45" fmla="*/ 5 h 23"/>
                  <a:gd name="T46" fmla="*/ 19 w 19"/>
                  <a:gd name="T47" fmla="*/ 5 h 23"/>
                  <a:gd name="T48" fmla="*/ 18 w 19"/>
                  <a:gd name="T49" fmla="*/ 5 h 23"/>
                  <a:gd name="T50" fmla="*/ 13 w 19"/>
                  <a:gd name="T51" fmla="*/ 5 h 23"/>
                  <a:gd name="T52" fmla="*/ 13 w 19"/>
                  <a:gd name="T53" fmla="*/ 5 h 23"/>
                  <a:gd name="T54" fmla="*/ 13 w 19"/>
                  <a:gd name="T55" fmla="*/ 6 h 23"/>
                  <a:gd name="T56" fmla="*/ 13 w 19"/>
                  <a:gd name="T57" fmla="*/ 6 h 23"/>
                  <a:gd name="T58" fmla="*/ 13 w 19"/>
                  <a:gd name="T59" fmla="*/ 23 h 23"/>
                  <a:gd name="T60" fmla="*/ 13 w 19"/>
                  <a:gd name="T61" fmla="*/ 23 h 23"/>
                  <a:gd name="T62" fmla="*/ 12 w 19"/>
                  <a:gd name="T63" fmla="*/ 23 h 23"/>
                  <a:gd name="T64" fmla="*/ 12 w 19"/>
                  <a:gd name="T65" fmla="*/ 23 h 23"/>
                  <a:gd name="T66" fmla="*/ 7 w 19"/>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 h="23">
                    <a:moveTo>
                      <a:pt x="7" y="23"/>
                    </a:moveTo>
                    <a:cubicBezTo>
                      <a:pt x="7" y="23"/>
                      <a:pt x="7" y="23"/>
                      <a:pt x="7" y="23"/>
                    </a:cubicBezTo>
                    <a:cubicBezTo>
                      <a:pt x="7" y="23"/>
                      <a:pt x="7" y="23"/>
                      <a:pt x="7" y="23"/>
                    </a:cubicBezTo>
                    <a:cubicBezTo>
                      <a:pt x="7" y="23"/>
                      <a:pt x="7" y="23"/>
                      <a:pt x="7" y="23"/>
                    </a:cubicBezTo>
                    <a:cubicBezTo>
                      <a:pt x="7" y="23"/>
                      <a:pt x="7" y="23"/>
                      <a:pt x="7" y="23"/>
                    </a:cubicBezTo>
                    <a:cubicBezTo>
                      <a:pt x="7" y="6"/>
                      <a:pt x="7" y="6"/>
                      <a:pt x="7" y="6"/>
                    </a:cubicBezTo>
                    <a:cubicBezTo>
                      <a:pt x="7" y="6"/>
                      <a:pt x="7" y="5"/>
                      <a:pt x="6" y="5"/>
                    </a:cubicBezTo>
                    <a:cubicBezTo>
                      <a:pt x="6" y="5"/>
                      <a:pt x="6" y="5"/>
                      <a:pt x="6" y="5"/>
                    </a:cubicBezTo>
                    <a:cubicBezTo>
                      <a:pt x="1" y="5"/>
                      <a:pt x="1" y="5"/>
                      <a:pt x="1" y="5"/>
                    </a:cubicBezTo>
                    <a:cubicBezTo>
                      <a:pt x="1" y="5"/>
                      <a:pt x="1" y="5"/>
                      <a:pt x="1" y="5"/>
                    </a:cubicBezTo>
                    <a:cubicBezTo>
                      <a:pt x="1" y="5"/>
                      <a:pt x="1" y="5"/>
                      <a:pt x="0" y="5"/>
                    </a:cubicBezTo>
                    <a:cubicBezTo>
                      <a:pt x="0" y="5"/>
                      <a:pt x="0" y="5"/>
                      <a:pt x="0" y="5"/>
                    </a:cubicBezTo>
                    <a:cubicBezTo>
                      <a:pt x="0" y="5"/>
                      <a:pt x="0" y="5"/>
                      <a:pt x="0" y="5"/>
                    </a:cubicBezTo>
                    <a:cubicBezTo>
                      <a:pt x="0" y="5"/>
                      <a:pt x="0" y="5"/>
                      <a:pt x="0" y="5"/>
                    </a:cubicBezTo>
                    <a:cubicBezTo>
                      <a:pt x="0" y="0"/>
                      <a:pt x="0" y="0"/>
                      <a:pt x="0" y="0"/>
                    </a:cubicBezTo>
                    <a:cubicBezTo>
                      <a:pt x="0" y="0"/>
                      <a:pt x="0" y="0"/>
                      <a:pt x="1" y="0"/>
                    </a:cubicBezTo>
                    <a:cubicBezTo>
                      <a:pt x="1" y="0"/>
                      <a:pt x="1" y="0"/>
                      <a:pt x="1" y="0"/>
                    </a:cubicBezTo>
                    <a:cubicBezTo>
                      <a:pt x="18" y="0"/>
                      <a:pt x="18" y="0"/>
                      <a:pt x="18" y="0"/>
                    </a:cubicBezTo>
                    <a:cubicBezTo>
                      <a:pt x="19" y="0"/>
                      <a:pt x="19" y="0"/>
                      <a:pt x="19" y="0"/>
                    </a:cubicBezTo>
                    <a:cubicBezTo>
                      <a:pt x="19" y="0"/>
                      <a:pt x="19" y="0"/>
                      <a:pt x="19" y="0"/>
                    </a:cubicBezTo>
                    <a:cubicBezTo>
                      <a:pt x="19" y="0"/>
                      <a:pt x="19" y="0"/>
                      <a:pt x="19" y="0"/>
                    </a:cubicBezTo>
                    <a:cubicBezTo>
                      <a:pt x="19" y="5"/>
                      <a:pt x="19" y="5"/>
                      <a:pt x="19" y="5"/>
                    </a:cubicBezTo>
                    <a:cubicBezTo>
                      <a:pt x="19" y="5"/>
                      <a:pt x="19" y="5"/>
                      <a:pt x="19" y="5"/>
                    </a:cubicBezTo>
                    <a:cubicBezTo>
                      <a:pt x="19" y="5"/>
                      <a:pt x="19" y="5"/>
                      <a:pt x="19" y="5"/>
                    </a:cubicBezTo>
                    <a:cubicBezTo>
                      <a:pt x="18" y="5"/>
                      <a:pt x="18" y="5"/>
                      <a:pt x="18" y="5"/>
                    </a:cubicBezTo>
                    <a:cubicBezTo>
                      <a:pt x="13" y="5"/>
                      <a:pt x="13" y="5"/>
                      <a:pt x="13" y="5"/>
                    </a:cubicBezTo>
                    <a:cubicBezTo>
                      <a:pt x="13" y="5"/>
                      <a:pt x="13" y="5"/>
                      <a:pt x="13" y="5"/>
                    </a:cubicBezTo>
                    <a:cubicBezTo>
                      <a:pt x="13" y="5"/>
                      <a:pt x="13" y="6"/>
                      <a:pt x="13" y="6"/>
                    </a:cubicBezTo>
                    <a:cubicBezTo>
                      <a:pt x="13" y="6"/>
                      <a:pt x="13" y="6"/>
                      <a:pt x="13" y="6"/>
                    </a:cubicBezTo>
                    <a:cubicBezTo>
                      <a:pt x="13" y="23"/>
                      <a:pt x="13" y="23"/>
                      <a:pt x="13" y="23"/>
                    </a:cubicBezTo>
                    <a:cubicBezTo>
                      <a:pt x="13" y="23"/>
                      <a:pt x="13" y="23"/>
                      <a:pt x="13" y="23"/>
                    </a:cubicBezTo>
                    <a:cubicBezTo>
                      <a:pt x="13" y="23"/>
                      <a:pt x="13" y="23"/>
                      <a:pt x="12" y="23"/>
                    </a:cubicBezTo>
                    <a:cubicBezTo>
                      <a:pt x="12" y="23"/>
                      <a:pt x="12" y="23"/>
                      <a:pt x="12" y="23"/>
                    </a:cubicBezTo>
                    <a:lnTo>
                      <a:pt x="7"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3" name="Freeform 45"/>
              <p:cNvSpPr>
                <a:spLocks/>
              </p:cNvSpPr>
              <p:nvPr userDrawn="1"/>
            </p:nvSpPr>
            <p:spPr bwMode="auto">
              <a:xfrm>
                <a:off x="6821488" y="6407150"/>
                <a:ext cx="52388" cy="76200"/>
              </a:xfrm>
              <a:custGeom>
                <a:avLst/>
                <a:gdLst>
                  <a:gd name="T0" fmla="*/ 0 w 16"/>
                  <a:gd name="T1" fmla="*/ 0 h 23"/>
                  <a:gd name="T2" fmla="*/ 0 w 16"/>
                  <a:gd name="T3" fmla="*/ 0 h 23"/>
                  <a:gd name="T4" fmla="*/ 15 w 16"/>
                  <a:gd name="T5" fmla="*/ 0 h 23"/>
                  <a:gd name="T6" fmla="*/ 16 w 16"/>
                  <a:gd name="T7" fmla="*/ 0 h 23"/>
                  <a:gd name="T8" fmla="*/ 16 w 16"/>
                  <a:gd name="T9" fmla="*/ 5 h 23"/>
                  <a:gd name="T10" fmla="*/ 15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5 w 16"/>
                  <a:gd name="T37" fmla="*/ 18 h 23"/>
                  <a:gd name="T38" fmla="*/ 16 w 16"/>
                  <a:gd name="T39" fmla="*/ 19 h 23"/>
                  <a:gd name="T40" fmla="*/ 16 w 16"/>
                  <a:gd name="T41" fmla="*/ 23 h 23"/>
                  <a:gd name="T42" fmla="*/ 15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5" y="0"/>
                      <a:pt x="15" y="0"/>
                      <a:pt x="15" y="0"/>
                    </a:cubicBezTo>
                    <a:cubicBezTo>
                      <a:pt x="16" y="0"/>
                      <a:pt x="16" y="0"/>
                      <a:pt x="16" y="0"/>
                    </a:cubicBezTo>
                    <a:cubicBezTo>
                      <a:pt x="16" y="5"/>
                      <a:pt x="16" y="5"/>
                      <a:pt x="16" y="5"/>
                    </a:cubicBezTo>
                    <a:cubicBezTo>
                      <a:pt x="16" y="5"/>
                      <a:pt x="16" y="5"/>
                      <a:pt x="15"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5" y="18"/>
                      <a:pt x="15" y="18"/>
                      <a:pt x="15" y="18"/>
                    </a:cubicBezTo>
                    <a:cubicBezTo>
                      <a:pt x="16" y="18"/>
                      <a:pt x="16" y="18"/>
                      <a:pt x="16" y="19"/>
                    </a:cubicBezTo>
                    <a:cubicBezTo>
                      <a:pt x="16" y="23"/>
                      <a:pt x="16" y="23"/>
                      <a:pt x="16" y="23"/>
                    </a:cubicBezTo>
                    <a:cubicBezTo>
                      <a:pt x="16" y="23"/>
                      <a:pt x="16" y="23"/>
                      <a:pt x="15" y="23"/>
                    </a:cubicBezTo>
                    <a:cubicBezTo>
                      <a:pt x="0" y="23"/>
                      <a:pt x="0" y="23"/>
                      <a:pt x="0" y="23"/>
                    </a:cubicBezTo>
                    <a:cubicBezTo>
                      <a:pt x="0" y="23"/>
                      <a:pt x="0" y="23"/>
                      <a:pt x="0" y="23"/>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4" name="Freeform 46"/>
              <p:cNvSpPr>
                <a:spLocks/>
              </p:cNvSpPr>
              <p:nvPr userDrawn="1"/>
            </p:nvSpPr>
            <p:spPr bwMode="auto">
              <a:xfrm>
                <a:off x="6899275" y="6407150"/>
                <a:ext cx="61913" cy="76200"/>
              </a:xfrm>
              <a:custGeom>
                <a:avLst/>
                <a:gdLst>
                  <a:gd name="T0" fmla="*/ 7 w 19"/>
                  <a:gd name="T1" fmla="*/ 23 h 23"/>
                  <a:gd name="T2" fmla="*/ 7 w 19"/>
                  <a:gd name="T3" fmla="*/ 23 h 23"/>
                  <a:gd name="T4" fmla="*/ 6 w 19"/>
                  <a:gd name="T5" fmla="*/ 23 h 23"/>
                  <a:gd name="T6" fmla="*/ 6 w 19"/>
                  <a:gd name="T7" fmla="*/ 23 h 23"/>
                  <a:gd name="T8" fmla="*/ 6 w 19"/>
                  <a:gd name="T9" fmla="*/ 23 h 23"/>
                  <a:gd name="T10" fmla="*/ 6 w 19"/>
                  <a:gd name="T11" fmla="*/ 6 h 23"/>
                  <a:gd name="T12" fmla="*/ 6 w 19"/>
                  <a:gd name="T13" fmla="*/ 5 h 23"/>
                  <a:gd name="T14" fmla="*/ 6 w 19"/>
                  <a:gd name="T15" fmla="*/ 5 h 23"/>
                  <a:gd name="T16" fmla="*/ 1 w 19"/>
                  <a:gd name="T17" fmla="*/ 5 h 23"/>
                  <a:gd name="T18" fmla="*/ 0 w 19"/>
                  <a:gd name="T19" fmla="*/ 5 h 23"/>
                  <a:gd name="T20" fmla="*/ 0 w 19"/>
                  <a:gd name="T21" fmla="*/ 5 h 23"/>
                  <a:gd name="T22" fmla="*/ 0 w 19"/>
                  <a:gd name="T23" fmla="*/ 5 h 23"/>
                  <a:gd name="T24" fmla="*/ 0 w 19"/>
                  <a:gd name="T25" fmla="*/ 5 h 23"/>
                  <a:gd name="T26" fmla="*/ 0 w 19"/>
                  <a:gd name="T27" fmla="*/ 5 h 23"/>
                  <a:gd name="T28" fmla="*/ 0 w 19"/>
                  <a:gd name="T29" fmla="*/ 0 h 23"/>
                  <a:gd name="T30" fmla="*/ 0 w 19"/>
                  <a:gd name="T31" fmla="*/ 0 h 23"/>
                  <a:gd name="T32" fmla="*/ 1 w 19"/>
                  <a:gd name="T33" fmla="*/ 0 h 23"/>
                  <a:gd name="T34" fmla="*/ 18 w 19"/>
                  <a:gd name="T35" fmla="*/ 0 h 23"/>
                  <a:gd name="T36" fmla="*/ 18 w 19"/>
                  <a:gd name="T37" fmla="*/ 0 h 23"/>
                  <a:gd name="T38" fmla="*/ 19 w 19"/>
                  <a:gd name="T39" fmla="*/ 0 h 23"/>
                  <a:gd name="T40" fmla="*/ 19 w 19"/>
                  <a:gd name="T41" fmla="*/ 0 h 23"/>
                  <a:gd name="T42" fmla="*/ 19 w 19"/>
                  <a:gd name="T43" fmla="*/ 5 h 23"/>
                  <a:gd name="T44" fmla="*/ 18 w 19"/>
                  <a:gd name="T45" fmla="*/ 5 h 23"/>
                  <a:gd name="T46" fmla="*/ 18 w 19"/>
                  <a:gd name="T47" fmla="*/ 5 h 23"/>
                  <a:gd name="T48" fmla="*/ 18 w 19"/>
                  <a:gd name="T49" fmla="*/ 5 h 23"/>
                  <a:gd name="T50" fmla="*/ 13 w 19"/>
                  <a:gd name="T51" fmla="*/ 5 h 23"/>
                  <a:gd name="T52" fmla="*/ 12 w 19"/>
                  <a:gd name="T53" fmla="*/ 5 h 23"/>
                  <a:gd name="T54" fmla="*/ 12 w 19"/>
                  <a:gd name="T55" fmla="*/ 6 h 23"/>
                  <a:gd name="T56" fmla="*/ 12 w 19"/>
                  <a:gd name="T57" fmla="*/ 6 h 23"/>
                  <a:gd name="T58" fmla="*/ 12 w 19"/>
                  <a:gd name="T59" fmla="*/ 23 h 23"/>
                  <a:gd name="T60" fmla="*/ 12 w 19"/>
                  <a:gd name="T61" fmla="*/ 23 h 23"/>
                  <a:gd name="T62" fmla="*/ 12 w 19"/>
                  <a:gd name="T63" fmla="*/ 23 h 23"/>
                  <a:gd name="T64" fmla="*/ 12 w 19"/>
                  <a:gd name="T65" fmla="*/ 23 h 23"/>
                  <a:gd name="T66" fmla="*/ 7 w 19"/>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 h="23">
                    <a:moveTo>
                      <a:pt x="7" y="23"/>
                    </a:moveTo>
                    <a:cubicBezTo>
                      <a:pt x="7" y="23"/>
                      <a:pt x="7" y="23"/>
                      <a:pt x="7" y="23"/>
                    </a:cubicBezTo>
                    <a:cubicBezTo>
                      <a:pt x="7" y="23"/>
                      <a:pt x="7"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1" y="5"/>
                      <a:pt x="1" y="5"/>
                      <a:pt x="1"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1" y="0"/>
                      <a:pt x="1" y="0"/>
                      <a:pt x="1" y="0"/>
                    </a:cubicBezTo>
                    <a:cubicBezTo>
                      <a:pt x="18" y="0"/>
                      <a:pt x="18" y="0"/>
                      <a:pt x="18" y="0"/>
                    </a:cubicBezTo>
                    <a:cubicBezTo>
                      <a:pt x="18" y="0"/>
                      <a:pt x="18" y="0"/>
                      <a:pt x="18" y="0"/>
                    </a:cubicBezTo>
                    <a:cubicBezTo>
                      <a:pt x="18" y="0"/>
                      <a:pt x="19" y="0"/>
                      <a:pt x="19" y="0"/>
                    </a:cubicBezTo>
                    <a:cubicBezTo>
                      <a:pt x="19" y="0"/>
                      <a:pt x="19" y="0"/>
                      <a:pt x="19" y="0"/>
                    </a:cubicBezTo>
                    <a:cubicBezTo>
                      <a:pt x="19" y="5"/>
                      <a:pt x="19" y="5"/>
                      <a:pt x="19" y="5"/>
                    </a:cubicBezTo>
                    <a:cubicBezTo>
                      <a:pt x="19" y="5"/>
                      <a:pt x="19" y="5"/>
                      <a:pt x="18" y="5"/>
                    </a:cubicBezTo>
                    <a:cubicBezTo>
                      <a:pt x="18" y="5"/>
                      <a:pt x="18" y="5"/>
                      <a:pt x="18" y="5"/>
                    </a:cubicBezTo>
                    <a:cubicBezTo>
                      <a:pt x="18" y="5"/>
                      <a:pt x="18" y="5"/>
                      <a:pt x="18" y="5"/>
                    </a:cubicBezTo>
                    <a:cubicBezTo>
                      <a:pt x="13" y="5"/>
                      <a:pt x="13" y="5"/>
                      <a:pt x="13" y="5"/>
                    </a:cubicBezTo>
                    <a:cubicBezTo>
                      <a:pt x="13"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2" y="23"/>
                      <a:pt x="12" y="23"/>
                    </a:cubicBezTo>
                    <a:lnTo>
                      <a:pt x="7"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grpSp>
          <p:nvGrpSpPr>
            <p:cNvPr id="33" name="Gruppe 32"/>
            <p:cNvGrpSpPr/>
            <p:nvPr userDrawn="1"/>
          </p:nvGrpSpPr>
          <p:grpSpPr>
            <a:xfrm>
              <a:off x="5880100" y="5659438"/>
              <a:ext cx="511175" cy="544512"/>
              <a:chOff x="5880100" y="5659438"/>
              <a:chExt cx="511175" cy="544512"/>
            </a:xfrm>
            <a:grpFill/>
          </p:grpSpPr>
          <p:sp>
            <p:nvSpPr>
              <p:cNvPr id="34" name="Freeform 47"/>
              <p:cNvSpPr>
                <a:spLocks/>
              </p:cNvSpPr>
              <p:nvPr userDrawn="1"/>
            </p:nvSpPr>
            <p:spPr bwMode="auto">
              <a:xfrm>
                <a:off x="6143625" y="5678488"/>
                <a:ext cx="247650" cy="496887"/>
              </a:xfrm>
              <a:custGeom>
                <a:avLst/>
                <a:gdLst>
                  <a:gd name="T0" fmla="*/ 76 w 76"/>
                  <a:gd name="T1" fmla="*/ 123 h 151"/>
                  <a:gd name="T2" fmla="*/ 60 w 76"/>
                  <a:gd name="T3" fmla="*/ 115 h 151"/>
                  <a:gd name="T4" fmla="*/ 45 w 76"/>
                  <a:gd name="T5" fmla="*/ 52 h 151"/>
                  <a:gd name="T6" fmla="*/ 53 w 76"/>
                  <a:gd name="T7" fmla="*/ 0 h 151"/>
                  <a:gd name="T8" fmla="*/ 53 w 76"/>
                  <a:gd name="T9" fmla="*/ 0 h 151"/>
                  <a:gd name="T10" fmla="*/ 30 w 76"/>
                  <a:gd name="T11" fmla="*/ 57 h 151"/>
                  <a:gd name="T12" fmla="*/ 44 w 76"/>
                  <a:gd name="T13" fmla="*/ 151 h 151"/>
                  <a:gd name="T14" fmla="*/ 76 w 76"/>
                  <a:gd name="T15" fmla="*/ 123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6" h="151">
                    <a:moveTo>
                      <a:pt x="76" y="123"/>
                    </a:moveTo>
                    <a:cubicBezTo>
                      <a:pt x="72" y="121"/>
                      <a:pt x="68" y="119"/>
                      <a:pt x="60" y="115"/>
                    </a:cubicBezTo>
                    <a:cubicBezTo>
                      <a:pt x="40" y="103"/>
                      <a:pt x="34" y="84"/>
                      <a:pt x="45" y="52"/>
                    </a:cubicBezTo>
                    <a:cubicBezTo>
                      <a:pt x="52" y="33"/>
                      <a:pt x="55" y="17"/>
                      <a:pt x="53" y="0"/>
                    </a:cubicBezTo>
                    <a:cubicBezTo>
                      <a:pt x="53" y="0"/>
                      <a:pt x="53" y="0"/>
                      <a:pt x="53" y="0"/>
                    </a:cubicBezTo>
                    <a:cubicBezTo>
                      <a:pt x="52" y="21"/>
                      <a:pt x="44" y="34"/>
                      <a:pt x="30" y="57"/>
                    </a:cubicBezTo>
                    <a:cubicBezTo>
                      <a:pt x="0" y="105"/>
                      <a:pt x="30" y="140"/>
                      <a:pt x="44" y="151"/>
                    </a:cubicBezTo>
                    <a:cubicBezTo>
                      <a:pt x="57" y="144"/>
                      <a:pt x="68" y="135"/>
                      <a:pt x="76"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5" name="Freeform 48"/>
              <p:cNvSpPr>
                <a:spLocks/>
              </p:cNvSpPr>
              <p:nvPr userDrawn="1"/>
            </p:nvSpPr>
            <p:spPr bwMode="auto">
              <a:xfrm>
                <a:off x="5997575" y="5665788"/>
                <a:ext cx="301625" cy="538162"/>
              </a:xfrm>
              <a:custGeom>
                <a:avLst/>
                <a:gdLst>
                  <a:gd name="T0" fmla="*/ 61 w 93"/>
                  <a:gd name="T1" fmla="*/ 59 h 164"/>
                  <a:gd name="T2" fmla="*/ 93 w 93"/>
                  <a:gd name="T3" fmla="*/ 1 h 164"/>
                  <a:gd name="T4" fmla="*/ 92 w 93"/>
                  <a:gd name="T5" fmla="*/ 0 h 164"/>
                  <a:gd name="T6" fmla="*/ 38 w 93"/>
                  <a:gd name="T7" fmla="*/ 58 h 164"/>
                  <a:gd name="T8" fmla="*/ 11 w 93"/>
                  <a:gd name="T9" fmla="*/ 154 h 164"/>
                  <a:gd name="T10" fmla="*/ 51 w 93"/>
                  <a:gd name="T11" fmla="*/ 164 h 164"/>
                  <a:gd name="T12" fmla="*/ 60 w 93"/>
                  <a:gd name="T13" fmla="*/ 163 h 164"/>
                  <a:gd name="T14" fmla="*/ 61 w 93"/>
                  <a:gd name="T15" fmla="*/ 5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64">
                    <a:moveTo>
                      <a:pt x="61" y="59"/>
                    </a:moveTo>
                    <a:cubicBezTo>
                      <a:pt x="84" y="32"/>
                      <a:pt x="91" y="19"/>
                      <a:pt x="93" y="1"/>
                    </a:cubicBezTo>
                    <a:cubicBezTo>
                      <a:pt x="93" y="0"/>
                      <a:pt x="92" y="0"/>
                      <a:pt x="92" y="0"/>
                    </a:cubicBezTo>
                    <a:cubicBezTo>
                      <a:pt x="87" y="23"/>
                      <a:pt x="73" y="34"/>
                      <a:pt x="38" y="58"/>
                    </a:cubicBezTo>
                    <a:cubicBezTo>
                      <a:pt x="0" y="83"/>
                      <a:pt x="2" y="127"/>
                      <a:pt x="11" y="154"/>
                    </a:cubicBezTo>
                    <a:cubicBezTo>
                      <a:pt x="23" y="160"/>
                      <a:pt x="36" y="164"/>
                      <a:pt x="51" y="164"/>
                    </a:cubicBezTo>
                    <a:cubicBezTo>
                      <a:pt x="54" y="164"/>
                      <a:pt x="57" y="164"/>
                      <a:pt x="60" y="163"/>
                    </a:cubicBezTo>
                    <a:cubicBezTo>
                      <a:pt x="32" y="122"/>
                      <a:pt x="34" y="90"/>
                      <a:pt x="61"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6" name="Freeform 49"/>
              <p:cNvSpPr>
                <a:spLocks/>
              </p:cNvSpPr>
              <p:nvPr userDrawn="1"/>
            </p:nvSpPr>
            <p:spPr bwMode="auto">
              <a:xfrm>
                <a:off x="5880100" y="5659438"/>
                <a:ext cx="403225" cy="436562"/>
              </a:xfrm>
              <a:custGeom>
                <a:avLst/>
                <a:gdLst>
                  <a:gd name="T0" fmla="*/ 83 w 124"/>
                  <a:gd name="T1" fmla="*/ 41 h 133"/>
                  <a:gd name="T2" fmla="*/ 124 w 124"/>
                  <a:gd name="T3" fmla="*/ 0 h 133"/>
                  <a:gd name="T4" fmla="*/ 123 w 124"/>
                  <a:gd name="T5" fmla="*/ 0 h 133"/>
                  <a:gd name="T6" fmla="*/ 52 w 124"/>
                  <a:gd name="T7" fmla="*/ 32 h 133"/>
                  <a:gd name="T8" fmla="*/ 1 w 124"/>
                  <a:gd name="T9" fmla="*/ 64 h 133"/>
                  <a:gd name="T10" fmla="*/ 0 w 124"/>
                  <a:gd name="T11" fmla="*/ 79 h 133"/>
                  <a:gd name="T12" fmla="*/ 19 w 124"/>
                  <a:gd name="T13" fmla="*/ 133 h 133"/>
                  <a:gd name="T14" fmla="*/ 83 w 124"/>
                  <a:gd name="T15" fmla="*/ 41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33">
                    <a:moveTo>
                      <a:pt x="83" y="41"/>
                    </a:moveTo>
                    <a:cubicBezTo>
                      <a:pt x="108" y="30"/>
                      <a:pt x="120" y="13"/>
                      <a:pt x="124" y="0"/>
                    </a:cubicBezTo>
                    <a:cubicBezTo>
                      <a:pt x="123" y="0"/>
                      <a:pt x="123" y="0"/>
                      <a:pt x="123" y="0"/>
                    </a:cubicBezTo>
                    <a:cubicBezTo>
                      <a:pt x="112" y="23"/>
                      <a:pt x="90" y="27"/>
                      <a:pt x="52" y="32"/>
                    </a:cubicBezTo>
                    <a:cubicBezTo>
                      <a:pt x="29" y="35"/>
                      <a:pt x="12" y="48"/>
                      <a:pt x="1" y="64"/>
                    </a:cubicBezTo>
                    <a:cubicBezTo>
                      <a:pt x="0" y="69"/>
                      <a:pt x="0" y="74"/>
                      <a:pt x="0" y="79"/>
                    </a:cubicBezTo>
                    <a:cubicBezTo>
                      <a:pt x="0" y="99"/>
                      <a:pt x="7" y="118"/>
                      <a:pt x="19" y="133"/>
                    </a:cubicBezTo>
                    <a:cubicBezTo>
                      <a:pt x="18" y="68"/>
                      <a:pt x="52" y="54"/>
                      <a:pt x="83"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grpSp>
      <p:sp>
        <p:nvSpPr>
          <p:cNvPr id="4" name="Pladsholder til tekst 3"/>
          <p:cNvSpPr>
            <a:spLocks noGrp="1"/>
          </p:cNvSpPr>
          <p:nvPr>
            <p:ph type="body" sz="quarter" idx="12" hasCustomPrompt="1"/>
          </p:nvPr>
        </p:nvSpPr>
        <p:spPr>
          <a:xfrm>
            <a:off x="583406" y="2101809"/>
            <a:ext cx="4458495" cy="3600491"/>
          </a:xfrm>
        </p:spPr>
        <p:txBody>
          <a:bodyPr/>
          <a:lstStyle>
            <a:lvl1pPr marL="285750" indent="-285750">
              <a:buFontTx/>
              <a:buBlip>
                <a:blip r:embed="rId2"/>
              </a:buBlip>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a-DK" dirty="0" err="1"/>
              <a:t>Insert</a:t>
            </a:r>
            <a:r>
              <a:rPr lang="da-DK" dirty="0"/>
              <a:t> </a:t>
            </a:r>
            <a:r>
              <a:rPr lang="da-DK" dirty="0" err="1"/>
              <a:t>text</a:t>
            </a:r>
            <a:r>
              <a:rPr lang="da-DK" dirty="0"/>
              <a:t> </a:t>
            </a:r>
            <a:r>
              <a:rPr lang="da-DK" dirty="0" err="1"/>
              <a:t>here</a:t>
            </a:r>
            <a:endParaRPr lang="da-DK" dirty="0"/>
          </a:p>
        </p:txBody>
      </p:sp>
      <p:grpSp>
        <p:nvGrpSpPr>
          <p:cNvPr id="2" name="Gruppe 1"/>
          <p:cNvGrpSpPr/>
          <p:nvPr userDrawn="1"/>
        </p:nvGrpSpPr>
        <p:grpSpPr>
          <a:xfrm>
            <a:off x="-3502" y="657225"/>
            <a:ext cx="405154" cy="1182460"/>
            <a:chOff x="-3502" y="657225"/>
            <a:chExt cx="405154" cy="1182460"/>
          </a:xfrm>
          <a:solidFill>
            <a:schemeClr val="bg1"/>
          </a:solidFill>
        </p:grpSpPr>
        <p:sp>
          <p:nvSpPr>
            <p:cNvPr id="56" name="Freeform 53"/>
            <p:cNvSpPr>
              <a:spLocks/>
            </p:cNvSpPr>
            <p:nvPr userDrawn="1"/>
          </p:nvSpPr>
          <p:spPr bwMode="auto">
            <a:xfrm>
              <a:off x="328321" y="1768187"/>
              <a:ext cx="73331" cy="71498"/>
            </a:xfrm>
            <a:custGeom>
              <a:avLst/>
              <a:gdLst>
                <a:gd name="T0" fmla="*/ 19 w 19"/>
                <a:gd name="T1" fmla="*/ 0 h 19"/>
                <a:gd name="T2" fmla="*/ 19 w 19"/>
                <a:gd name="T3" fmla="*/ 4 h 19"/>
                <a:gd name="T4" fmla="*/ 3 w 19"/>
                <a:gd name="T5" fmla="*/ 19 h 19"/>
                <a:gd name="T6" fmla="*/ 0 w 19"/>
                <a:gd name="T7" fmla="*/ 19 h 19"/>
                <a:gd name="T8" fmla="*/ 19 w 19"/>
                <a:gd name="T9" fmla="*/ 0 h 19"/>
              </a:gdLst>
              <a:ahLst/>
              <a:cxnLst>
                <a:cxn ang="0">
                  <a:pos x="T0" y="T1"/>
                </a:cxn>
                <a:cxn ang="0">
                  <a:pos x="T2" y="T3"/>
                </a:cxn>
                <a:cxn ang="0">
                  <a:pos x="T4" y="T5"/>
                </a:cxn>
                <a:cxn ang="0">
                  <a:pos x="T6" y="T7"/>
                </a:cxn>
                <a:cxn ang="0">
                  <a:pos x="T8" y="T9"/>
                </a:cxn>
              </a:cxnLst>
              <a:rect l="0" t="0" r="r" b="b"/>
              <a:pathLst>
                <a:path w="19" h="19">
                  <a:moveTo>
                    <a:pt x="19" y="0"/>
                  </a:moveTo>
                  <a:cubicBezTo>
                    <a:pt x="19" y="4"/>
                    <a:pt x="19" y="4"/>
                    <a:pt x="19" y="4"/>
                  </a:cubicBezTo>
                  <a:cubicBezTo>
                    <a:pt x="14" y="9"/>
                    <a:pt x="8" y="14"/>
                    <a:pt x="3" y="19"/>
                  </a:cubicBezTo>
                  <a:cubicBezTo>
                    <a:pt x="0" y="19"/>
                    <a:pt x="0" y="19"/>
                    <a:pt x="0" y="19"/>
                  </a:cubicBezTo>
                  <a:cubicBezTo>
                    <a:pt x="6" y="13"/>
                    <a:pt x="13" y="7"/>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57" name="Freeform 54"/>
            <p:cNvSpPr>
              <a:spLocks/>
            </p:cNvSpPr>
            <p:nvPr userDrawn="1"/>
          </p:nvSpPr>
          <p:spPr bwMode="auto">
            <a:xfrm>
              <a:off x="236657" y="1685690"/>
              <a:ext cx="164995" cy="153995"/>
            </a:xfrm>
            <a:custGeom>
              <a:avLst/>
              <a:gdLst>
                <a:gd name="T0" fmla="*/ 43 w 43"/>
                <a:gd name="T1" fmla="*/ 0 h 41"/>
                <a:gd name="T2" fmla="*/ 43 w 43"/>
                <a:gd name="T3" fmla="*/ 4 h 41"/>
                <a:gd name="T4" fmla="*/ 7 w 43"/>
                <a:gd name="T5" fmla="*/ 38 h 41"/>
                <a:gd name="T6" fmla="*/ 3 w 43"/>
                <a:gd name="T7" fmla="*/ 41 h 41"/>
                <a:gd name="T8" fmla="*/ 0 w 43"/>
                <a:gd name="T9" fmla="*/ 41 h 41"/>
                <a:gd name="T10" fmla="*/ 42 w 43"/>
                <a:gd name="T11" fmla="*/ 1 h 41"/>
                <a:gd name="T12" fmla="*/ 43 w 43"/>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3" h="41">
                  <a:moveTo>
                    <a:pt x="43" y="0"/>
                  </a:moveTo>
                  <a:cubicBezTo>
                    <a:pt x="43" y="4"/>
                    <a:pt x="43" y="4"/>
                    <a:pt x="43" y="4"/>
                  </a:cubicBezTo>
                  <a:cubicBezTo>
                    <a:pt x="31" y="14"/>
                    <a:pt x="19" y="26"/>
                    <a:pt x="7" y="38"/>
                  </a:cubicBezTo>
                  <a:cubicBezTo>
                    <a:pt x="6" y="39"/>
                    <a:pt x="5" y="40"/>
                    <a:pt x="3" y="41"/>
                  </a:cubicBezTo>
                  <a:cubicBezTo>
                    <a:pt x="0" y="41"/>
                    <a:pt x="0" y="41"/>
                    <a:pt x="0" y="41"/>
                  </a:cubicBezTo>
                  <a:cubicBezTo>
                    <a:pt x="14" y="28"/>
                    <a:pt x="27" y="14"/>
                    <a:pt x="42" y="1"/>
                  </a:cubicBezTo>
                  <a:cubicBezTo>
                    <a:pt x="42" y="1"/>
                    <a:pt x="43" y="1"/>
                    <a:pt x="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58" name="Freeform 55"/>
            <p:cNvSpPr>
              <a:spLocks/>
            </p:cNvSpPr>
            <p:nvPr userDrawn="1"/>
          </p:nvSpPr>
          <p:spPr bwMode="auto">
            <a:xfrm>
              <a:off x="124827" y="1605026"/>
              <a:ext cx="276825" cy="234659"/>
            </a:xfrm>
            <a:custGeom>
              <a:avLst/>
              <a:gdLst>
                <a:gd name="T0" fmla="*/ 72 w 72"/>
                <a:gd name="T1" fmla="*/ 0 h 62"/>
                <a:gd name="T2" fmla="*/ 72 w 72"/>
                <a:gd name="T3" fmla="*/ 3 h 62"/>
                <a:gd name="T4" fmla="*/ 35 w 72"/>
                <a:gd name="T5" fmla="*/ 37 h 62"/>
                <a:gd name="T6" fmla="*/ 4 w 72"/>
                <a:gd name="T7" fmla="*/ 62 h 62"/>
                <a:gd name="T8" fmla="*/ 0 w 72"/>
                <a:gd name="T9" fmla="*/ 62 h 62"/>
                <a:gd name="T10" fmla="*/ 7 w 72"/>
                <a:gd name="T11" fmla="*/ 58 h 62"/>
                <a:gd name="T12" fmla="*/ 70 w 72"/>
                <a:gd name="T13" fmla="*/ 2 h 62"/>
                <a:gd name="T14" fmla="*/ 72 w 72"/>
                <a:gd name="T15" fmla="*/ 0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62">
                  <a:moveTo>
                    <a:pt x="72" y="0"/>
                  </a:moveTo>
                  <a:cubicBezTo>
                    <a:pt x="72" y="3"/>
                    <a:pt x="72" y="3"/>
                    <a:pt x="72" y="3"/>
                  </a:cubicBezTo>
                  <a:cubicBezTo>
                    <a:pt x="59" y="14"/>
                    <a:pt x="47" y="25"/>
                    <a:pt x="35" y="37"/>
                  </a:cubicBezTo>
                  <a:cubicBezTo>
                    <a:pt x="26" y="46"/>
                    <a:pt x="15" y="55"/>
                    <a:pt x="4" y="62"/>
                  </a:cubicBezTo>
                  <a:cubicBezTo>
                    <a:pt x="0" y="62"/>
                    <a:pt x="0" y="62"/>
                    <a:pt x="0" y="62"/>
                  </a:cubicBezTo>
                  <a:cubicBezTo>
                    <a:pt x="2" y="61"/>
                    <a:pt x="5" y="59"/>
                    <a:pt x="7" y="58"/>
                  </a:cubicBezTo>
                  <a:cubicBezTo>
                    <a:pt x="30" y="41"/>
                    <a:pt x="48" y="20"/>
                    <a:pt x="70" y="2"/>
                  </a:cubicBezTo>
                  <a:cubicBezTo>
                    <a:pt x="70" y="1"/>
                    <a:pt x="71" y="1"/>
                    <a:pt x="7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59" name="Freeform 56"/>
            <p:cNvSpPr>
              <a:spLocks/>
            </p:cNvSpPr>
            <p:nvPr userDrawn="1"/>
          </p:nvSpPr>
          <p:spPr bwMode="auto">
            <a:xfrm>
              <a:off x="-3502" y="1526195"/>
              <a:ext cx="405154" cy="302490"/>
            </a:xfrm>
            <a:custGeom>
              <a:avLst/>
              <a:gdLst>
                <a:gd name="T0" fmla="*/ 105 w 105"/>
                <a:gd name="T1" fmla="*/ 0 h 80"/>
                <a:gd name="T2" fmla="*/ 105 w 105"/>
                <a:gd name="T3" fmla="*/ 3 h 80"/>
                <a:gd name="T4" fmla="*/ 67 w 105"/>
                <a:gd name="T5" fmla="*/ 37 h 80"/>
                <a:gd name="T6" fmla="*/ 0 w 105"/>
                <a:gd name="T7" fmla="*/ 80 h 80"/>
                <a:gd name="T8" fmla="*/ 0 w 105"/>
                <a:gd name="T9" fmla="*/ 77 h 80"/>
                <a:gd name="T10" fmla="*/ 39 w 105"/>
                <a:gd name="T11" fmla="*/ 57 h 80"/>
                <a:gd name="T12" fmla="*/ 102 w 105"/>
                <a:gd name="T13" fmla="*/ 3 h 80"/>
                <a:gd name="T14" fmla="*/ 105 w 105"/>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80">
                  <a:moveTo>
                    <a:pt x="105" y="0"/>
                  </a:moveTo>
                  <a:cubicBezTo>
                    <a:pt x="105" y="3"/>
                    <a:pt x="105" y="3"/>
                    <a:pt x="105" y="3"/>
                  </a:cubicBezTo>
                  <a:cubicBezTo>
                    <a:pt x="92" y="14"/>
                    <a:pt x="80" y="25"/>
                    <a:pt x="67" y="37"/>
                  </a:cubicBezTo>
                  <a:cubicBezTo>
                    <a:pt x="48" y="55"/>
                    <a:pt x="25" y="70"/>
                    <a:pt x="0" y="80"/>
                  </a:cubicBezTo>
                  <a:cubicBezTo>
                    <a:pt x="0" y="77"/>
                    <a:pt x="0" y="77"/>
                    <a:pt x="0" y="77"/>
                  </a:cubicBezTo>
                  <a:cubicBezTo>
                    <a:pt x="14" y="72"/>
                    <a:pt x="27" y="65"/>
                    <a:pt x="39" y="57"/>
                  </a:cubicBezTo>
                  <a:cubicBezTo>
                    <a:pt x="62" y="41"/>
                    <a:pt x="81" y="21"/>
                    <a:pt x="102"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0" name="Freeform 57"/>
            <p:cNvSpPr>
              <a:spLocks/>
            </p:cNvSpPr>
            <p:nvPr userDrawn="1"/>
          </p:nvSpPr>
          <p:spPr bwMode="auto">
            <a:xfrm>
              <a:off x="-3502" y="1454698"/>
              <a:ext cx="405154" cy="287824"/>
            </a:xfrm>
            <a:custGeom>
              <a:avLst/>
              <a:gdLst>
                <a:gd name="T0" fmla="*/ 105 w 105"/>
                <a:gd name="T1" fmla="*/ 0 h 76"/>
                <a:gd name="T2" fmla="*/ 105 w 105"/>
                <a:gd name="T3" fmla="*/ 2 h 76"/>
                <a:gd name="T4" fmla="*/ 67 w 105"/>
                <a:gd name="T5" fmla="*/ 35 h 76"/>
                <a:gd name="T6" fmla="*/ 0 w 105"/>
                <a:gd name="T7" fmla="*/ 76 h 76"/>
                <a:gd name="T8" fmla="*/ 0 w 105"/>
                <a:gd name="T9" fmla="*/ 74 h 76"/>
                <a:gd name="T10" fmla="*/ 39 w 105"/>
                <a:gd name="T11" fmla="*/ 54 h 76"/>
                <a:gd name="T12" fmla="*/ 101 w 105"/>
                <a:gd name="T13" fmla="*/ 2 h 76"/>
                <a:gd name="T14" fmla="*/ 105 w 105"/>
                <a:gd name="T15" fmla="*/ 0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6">
                  <a:moveTo>
                    <a:pt x="105" y="0"/>
                  </a:moveTo>
                  <a:cubicBezTo>
                    <a:pt x="105" y="2"/>
                    <a:pt x="105" y="2"/>
                    <a:pt x="105" y="2"/>
                  </a:cubicBezTo>
                  <a:cubicBezTo>
                    <a:pt x="92" y="13"/>
                    <a:pt x="79" y="24"/>
                    <a:pt x="67" y="35"/>
                  </a:cubicBezTo>
                  <a:cubicBezTo>
                    <a:pt x="48" y="52"/>
                    <a:pt x="25" y="67"/>
                    <a:pt x="0" y="76"/>
                  </a:cubicBezTo>
                  <a:cubicBezTo>
                    <a:pt x="0" y="74"/>
                    <a:pt x="0" y="74"/>
                    <a:pt x="0" y="74"/>
                  </a:cubicBezTo>
                  <a:cubicBezTo>
                    <a:pt x="14" y="69"/>
                    <a:pt x="27" y="62"/>
                    <a:pt x="39" y="54"/>
                  </a:cubicBezTo>
                  <a:cubicBezTo>
                    <a:pt x="62" y="39"/>
                    <a:pt x="80" y="19"/>
                    <a:pt x="101"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1" name="Freeform 58"/>
            <p:cNvSpPr>
              <a:spLocks/>
            </p:cNvSpPr>
            <p:nvPr userDrawn="1"/>
          </p:nvSpPr>
          <p:spPr bwMode="auto">
            <a:xfrm>
              <a:off x="-3502" y="1379534"/>
              <a:ext cx="405154" cy="278657"/>
            </a:xfrm>
            <a:custGeom>
              <a:avLst/>
              <a:gdLst>
                <a:gd name="T0" fmla="*/ 105 w 105"/>
                <a:gd name="T1" fmla="*/ 0 h 74"/>
                <a:gd name="T2" fmla="*/ 105 w 105"/>
                <a:gd name="T3" fmla="*/ 3 h 74"/>
                <a:gd name="T4" fmla="*/ 67 w 105"/>
                <a:gd name="T5" fmla="*/ 34 h 74"/>
                <a:gd name="T6" fmla="*/ 0 w 105"/>
                <a:gd name="T7" fmla="*/ 74 h 74"/>
                <a:gd name="T8" fmla="*/ 0 w 105"/>
                <a:gd name="T9" fmla="*/ 72 h 74"/>
                <a:gd name="T10" fmla="*/ 39 w 105"/>
                <a:gd name="T11" fmla="*/ 52 h 74"/>
                <a:gd name="T12" fmla="*/ 101 w 105"/>
                <a:gd name="T13" fmla="*/ 3 h 74"/>
                <a:gd name="T14" fmla="*/ 105 w 105"/>
                <a:gd name="T15" fmla="*/ 0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4">
                  <a:moveTo>
                    <a:pt x="105" y="0"/>
                  </a:moveTo>
                  <a:cubicBezTo>
                    <a:pt x="105" y="3"/>
                    <a:pt x="105" y="3"/>
                    <a:pt x="105" y="3"/>
                  </a:cubicBezTo>
                  <a:cubicBezTo>
                    <a:pt x="92" y="13"/>
                    <a:pt x="79" y="24"/>
                    <a:pt x="67" y="34"/>
                  </a:cubicBezTo>
                  <a:cubicBezTo>
                    <a:pt x="47" y="51"/>
                    <a:pt x="25" y="65"/>
                    <a:pt x="0" y="74"/>
                  </a:cubicBezTo>
                  <a:cubicBezTo>
                    <a:pt x="0" y="72"/>
                    <a:pt x="0" y="72"/>
                    <a:pt x="0" y="72"/>
                  </a:cubicBezTo>
                  <a:cubicBezTo>
                    <a:pt x="14" y="67"/>
                    <a:pt x="27" y="60"/>
                    <a:pt x="39" y="52"/>
                  </a:cubicBezTo>
                  <a:cubicBezTo>
                    <a:pt x="62" y="38"/>
                    <a:pt x="80" y="19"/>
                    <a:pt x="101"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2" name="Freeform 59"/>
            <p:cNvSpPr>
              <a:spLocks/>
            </p:cNvSpPr>
            <p:nvPr userDrawn="1"/>
          </p:nvSpPr>
          <p:spPr bwMode="auto">
            <a:xfrm>
              <a:off x="-3502" y="1311703"/>
              <a:ext cx="405154" cy="263991"/>
            </a:xfrm>
            <a:custGeom>
              <a:avLst/>
              <a:gdLst>
                <a:gd name="T0" fmla="*/ 105 w 105"/>
                <a:gd name="T1" fmla="*/ 0 h 70"/>
                <a:gd name="T2" fmla="*/ 105 w 105"/>
                <a:gd name="T3" fmla="*/ 2 h 70"/>
                <a:gd name="T4" fmla="*/ 67 w 105"/>
                <a:gd name="T5" fmla="*/ 32 h 70"/>
                <a:gd name="T6" fmla="*/ 0 w 105"/>
                <a:gd name="T7" fmla="*/ 70 h 70"/>
                <a:gd name="T8" fmla="*/ 0 w 105"/>
                <a:gd name="T9" fmla="*/ 68 h 70"/>
                <a:gd name="T10" fmla="*/ 40 w 105"/>
                <a:gd name="T11" fmla="*/ 50 h 70"/>
                <a:gd name="T12" fmla="*/ 102 w 105"/>
                <a:gd name="T13" fmla="*/ 2 h 70"/>
                <a:gd name="T14" fmla="*/ 105 w 105"/>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0">
                  <a:moveTo>
                    <a:pt x="105" y="0"/>
                  </a:moveTo>
                  <a:cubicBezTo>
                    <a:pt x="105" y="2"/>
                    <a:pt x="105" y="2"/>
                    <a:pt x="105" y="2"/>
                  </a:cubicBezTo>
                  <a:cubicBezTo>
                    <a:pt x="92" y="12"/>
                    <a:pt x="80" y="22"/>
                    <a:pt x="67" y="32"/>
                  </a:cubicBezTo>
                  <a:cubicBezTo>
                    <a:pt x="48" y="49"/>
                    <a:pt x="25" y="62"/>
                    <a:pt x="0" y="70"/>
                  </a:cubicBezTo>
                  <a:cubicBezTo>
                    <a:pt x="0" y="68"/>
                    <a:pt x="0" y="68"/>
                    <a:pt x="0" y="68"/>
                  </a:cubicBezTo>
                  <a:cubicBezTo>
                    <a:pt x="14" y="63"/>
                    <a:pt x="27" y="57"/>
                    <a:pt x="40" y="50"/>
                  </a:cubicBezTo>
                  <a:cubicBezTo>
                    <a:pt x="62" y="36"/>
                    <a:pt x="81" y="18"/>
                    <a:pt x="102" y="2"/>
                  </a:cubicBezTo>
                  <a:cubicBezTo>
                    <a:pt x="103"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3" name="Freeform 60"/>
            <p:cNvSpPr>
              <a:spLocks/>
            </p:cNvSpPr>
            <p:nvPr userDrawn="1"/>
          </p:nvSpPr>
          <p:spPr bwMode="auto">
            <a:xfrm>
              <a:off x="-3502" y="1243872"/>
              <a:ext cx="405154" cy="252991"/>
            </a:xfrm>
            <a:custGeom>
              <a:avLst/>
              <a:gdLst>
                <a:gd name="T0" fmla="*/ 105 w 105"/>
                <a:gd name="T1" fmla="*/ 0 h 67"/>
                <a:gd name="T2" fmla="*/ 105 w 105"/>
                <a:gd name="T3" fmla="*/ 2 h 67"/>
                <a:gd name="T4" fmla="*/ 68 w 105"/>
                <a:gd name="T5" fmla="*/ 31 h 67"/>
                <a:gd name="T6" fmla="*/ 0 w 105"/>
                <a:gd name="T7" fmla="*/ 67 h 67"/>
                <a:gd name="T8" fmla="*/ 0 w 105"/>
                <a:gd name="T9" fmla="*/ 65 h 67"/>
                <a:gd name="T10" fmla="*/ 41 w 105"/>
                <a:gd name="T11" fmla="*/ 47 h 67"/>
                <a:gd name="T12" fmla="*/ 102 w 105"/>
                <a:gd name="T13" fmla="*/ 2 h 67"/>
                <a:gd name="T14" fmla="*/ 105 w 105"/>
                <a:gd name="T15" fmla="*/ 0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7">
                  <a:moveTo>
                    <a:pt x="105" y="0"/>
                  </a:moveTo>
                  <a:cubicBezTo>
                    <a:pt x="105" y="2"/>
                    <a:pt x="105" y="2"/>
                    <a:pt x="105" y="2"/>
                  </a:cubicBezTo>
                  <a:cubicBezTo>
                    <a:pt x="92" y="11"/>
                    <a:pt x="80" y="21"/>
                    <a:pt x="68" y="31"/>
                  </a:cubicBezTo>
                  <a:cubicBezTo>
                    <a:pt x="48" y="47"/>
                    <a:pt x="25" y="60"/>
                    <a:pt x="0" y="67"/>
                  </a:cubicBezTo>
                  <a:cubicBezTo>
                    <a:pt x="0" y="65"/>
                    <a:pt x="0" y="65"/>
                    <a:pt x="0" y="65"/>
                  </a:cubicBezTo>
                  <a:cubicBezTo>
                    <a:pt x="14" y="61"/>
                    <a:pt x="28" y="55"/>
                    <a:pt x="41" y="47"/>
                  </a:cubicBezTo>
                  <a:cubicBezTo>
                    <a:pt x="63" y="34"/>
                    <a:pt x="81" y="17"/>
                    <a:pt x="102"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4" name="Freeform 61"/>
            <p:cNvSpPr>
              <a:spLocks/>
            </p:cNvSpPr>
            <p:nvPr userDrawn="1"/>
          </p:nvSpPr>
          <p:spPr bwMode="auto">
            <a:xfrm>
              <a:off x="-3502" y="1174207"/>
              <a:ext cx="405154" cy="245658"/>
            </a:xfrm>
            <a:custGeom>
              <a:avLst/>
              <a:gdLst>
                <a:gd name="T0" fmla="*/ 105 w 105"/>
                <a:gd name="T1" fmla="*/ 0 h 65"/>
                <a:gd name="T2" fmla="*/ 105 w 105"/>
                <a:gd name="T3" fmla="*/ 3 h 65"/>
                <a:gd name="T4" fmla="*/ 69 w 105"/>
                <a:gd name="T5" fmla="*/ 29 h 65"/>
                <a:gd name="T6" fmla="*/ 0 w 105"/>
                <a:gd name="T7" fmla="*/ 65 h 65"/>
                <a:gd name="T8" fmla="*/ 0 w 105"/>
                <a:gd name="T9" fmla="*/ 62 h 65"/>
                <a:gd name="T10" fmla="*/ 42 w 105"/>
                <a:gd name="T11" fmla="*/ 45 h 65"/>
                <a:gd name="T12" fmla="*/ 103 w 105"/>
                <a:gd name="T13" fmla="*/ 2 h 65"/>
                <a:gd name="T14" fmla="*/ 105 w 105"/>
                <a:gd name="T15" fmla="*/ 0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5">
                  <a:moveTo>
                    <a:pt x="105" y="0"/>
                  </a:moveTo>
                  <a:cubicBezTo>
                    <a:pt x="105" y="3"/>
                    <a:pt x="105" y="3"/>
                    <a:pt x="105" y="3"/>
                  </a:cubicBezTo>
                  <a:cubicBezTo>
                    <a:pt x="93" y="11"/>
                    <a:pt x="81" y="20"/>
                    <a:pt x="69" y="29"/>
                  </a:cubicBezTo>
                  <a:cubicBezTo>
                    <a:pt x="49" y="45"/>
                    <a:pt x="25" y="58"/>
                    <a:pt x="0" y="65"/>
                  </a:cubicBezTo>
                  <a:cubicBezTo>
                    <a:pt x="0" y="62"/>
                    <a:pt x="0" y="62"/>
                    <a:pt x="0" y="62"/>
                  </a:cubicBezTo>
                  <a:cubicBezTo>
                    <a:pt x="15" y="58"/>
                    <a:pt x="29" y="53"/>
                    <a:pt x="42" y="45"/>
                  </a:cubicBezTo>
                  <a:cubicBezTo>
                    <a:pt x="64" y="33"/>
                    <a:pt x="82" y="16"/>
                    <a:pt x="103" y="2"/>
                  </a:cubicBezTo>
                  <a:cubicBezTo>
                    <a:pt x="104"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5" name="Freeform 62"/>
            <p:cNvSpPr>
              <a:spLocks/>
            </p:cNvSpPr>
            <p:nvPr userDrawn="1"/>
          </p:nvSpPr>
          <p:spPr bwMode="auto">
            <a:xfrm>
              <a:off x="-3502" y="1110043"/>
              <a:ext cx="405154" cy="230992"/>
            </a:xfrm>
            <a:custGeom>
              <a:avLst/>
              <a:gdLst>
                <a:gd name="T0" fmla="*/ 105 w 105"/>
                <a:gd name="T1" fmla="*/ 0 h 61"/>
                <a:gd name="T2" fmla="*/ 105 w 105"/>
                <a:gd name="T3" fmla="*/ 3 h 61"/>
                <a:gd name="T4" fmla="*/ 71 w 105"/>
                <a:gd name="T5" fmla="*/ 27 h 61"/>
                <a:gd name="T6" fmla="*/ 0 w 105"/>
                <a:gd name="T7" fmla="*/ 61 h 61"/>
                <a:gd name="T8" fmla="*/ 0 w 105"/>
                <a:gd name="T9" fmla="*/ 59 h 61"/>
                <a:gd name="T10" fmla="*/ 44 w 105"/>
                <a:gd name="T11" fmla="*/ 42 h 61"/>
                <a:gd name="T12" fmla="*/ 104 w 105"/>
                <a:gd name="T13" fmla="*/ 1 h 61"/>
                <a:gd name="T14" fmla="*/ 105 w 105"/>
                <a:gd name="T15" fmla="*/ 0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1">
                  <a:moveTo>
                    <a:pt x="105" y="0"/>
                  </a:moveTo>
                  <a:cubicBezTo>
                    <a:pt x="105" y="3"/>
                    <a:pt x="105" y="3"/>
                    <a:pt x="105" y="3"/>
                  </a:cubicBezTo>
                  <a:cubicBezTo>
                    <a:pt x="93" y="11"/>
                    <a:pt x="82" y="19"/>
                    <a:pt x="71" y="27"/>
                  </a:cubicBezTo>
                  <a:cubicBezTo>
                    <a:pt x="50" y="43"/>
                    <a:pt x="25" y="55"/>
                    <a:pt x="0" y="61"/>
                  </a:cubicBezTo>
                  <a:cubicBezTo>
                    <a:pt x="0" y="59"/>
                    <a:pt x="0" y="59"/>
                    <a:pt x="0" y="59"/>
                  </a:cubicBezTo>
                  <a:cubicBezTo>
                    <a:pt x="15" y="55"/>
                    <a:pt x="30" y="50"/>
                    <a:pt x="44" y="42"/>
                  </a:cubicBezTo>
                  <a:cubicBezTo>
                    <a:pt x="65" y="31"/>
                    <a:pt x="84" y="15"/>
                    <a:pt x="104" y="1"/>
                  </a:cubicBezTo>
                  <a:cubicBezTo>
                    <a:pt x="104" y="1"/>
                    <a:pt x="105"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6" name="Freeform 63"/>
            <p:cNvSpPr>
              <a:spLocks/>
            </p:cNvSpPr>
            <p:nvPr userDrawn="1"/>
          </p:nvSpPr>
          <p:spPr bwMode="auto">
            <a:xfrm>
              <a:off x="-3502" y="1049545"/>
              <a:ext cx="405154" cy="219992"/>
            </a:xfrm>
            <a:custGeom>
              <a:avLst/>
              <a:gdLst>
                <a:gd name="T0" fmla="*/ 105 w 105"/>
                <a:gd name="T1" fmla="*/ 0 h 58"/>
                <a:gd name="T2" fmla="*/ 105 w 105"/>
                <a:gd name="T3" fmla="*/ 2 h 58"/>
                <a:gd name="T4" fmla="*/ 72 w 105"/>
                <a:gd name="T5" fmla="*/ 25 h 58"/>
                <a:gd name="T6" fmla="*/ 0 w 105"/>
                <a:gd name="T7" fmla="*/ 58 h 58"/>
                <a:gd name="T8" fmla="*/ 0 w 105"/>
                <a:gd name="T9" fmla="*/ 55 h 58"/>
                <a:gd name="T10" fmla="*/ 46 w 105"/>
                <a:gd name="T11" fmla="*/ 39 h 58"/>
                <a:gd name="T12" fmla="*/ 105 w 105"/>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105" h="58">
                  <a:moveTo>
                    <a:pt x="105" y="0"/>
                  </a:moveTo>
                  <a:cubicBezTo>
                    <a:pt x="105" y="2"/>
                    <a:pt x="105" y="2"/>
                    <a:pt x="105" y="2"/>
                  </a:cubicBezTo>
                  <a:cubicBezTo>
                    <a:pt x="94" y="10"/>
                    <a:pt x="83" y="17"/>
                    <a:pt x="72" y="25"/>
                  </a:cubicBezTo>
                  <a:cubicBezTo>
                    <a:pt x="51" y="41"/>
                    <a:pt x="26" y="52"/>
                    <a:pt x="0" y="58"/>
                  </a:cubicBezTo>
                  <a:cubicBezTo>
                    <a:pt x="0" y="55"/>
                    <a:pt x="0" y="55"/>
                    <a:pt x="0" y="55"/>
                  </a:cubicBezTo>
                  <a:cubicBezTo>
                    <a:pt x="16" y="52"/>
                    <a:pt x="31" y="47"/>
                    <a:pt x="46" y="39"/>
                  </a:cubicBezTo>
                  <a:cubicBezTo>
                    <a:pt x="67" y="28"/>
                    <a:pt x="85" y="13"/>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7" name="Freeform 64"/>
            <p:cNvSpPr>
              <a:spLocks/>
            </p:cNvSpPr>
            <p:nvPr userDrawn="1"/>
          </p:nvSpPr>
          <p:spPr bwMode="auto">
            <a:xfrm>
              <a:off x="-3502" y="989048"/>
              <a:ext cx="405154" cy="205326"/>
            </a:xfrm>
            <a:custGeom>
              <a:avLst/>
              <a:gdLst>
                <a:gd name="T0" fmla="*/ 105 w 105"/>
                <a:gd name="T1" fmla="*/ 0 h 54"/>
                <a:gd name="T2" fmla="*/ 105 w 105"/>
                <a:gd name="T3" fmla="*/ 2 h 54"/>
                <a:gd name="T4" fmla="*/ 74 w 105"/>
                <a:gd name="T5" fmla="*/ 23 h 54"/>
                <a:gd name="T6" fmla="*/ 0 w 105"/>
                <a:gd name="T7" fmla="*/ 54 h 54"/>
                <a:gd name="T8" fmla="*/ 0 w 105"/>
                <a:gd name="T9" fmla="*/ 52 h 54"/>
                <a:gd name="T10" fmla="*/ 48 w 105"/>
                <a:gd name="T11" fmla="*/ 36 h 54"/>
                <a:gd name="T12" fmla="*/ 105 w 10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105" h="54">
                  <a:moveTo>
                    <a:pt x="105" y="0"/>
                  </a:moveTo>
                  <a:cubicBezTo>
                    <a:pt x="105" y="2"/>
                    <a:pt x="105" y="2"/>
                    <a:pt x="105" y="2"/>
                  </a:cubicBezTo>
                  <a:cubicBezTo>
                    <a:pt x="95" y="9"/>
                    <a:pt x="84" y="16"/>
                    <a:pt x="74" y="23"/>
                  </a:cubicBezTo>
                  <a:cubicBezTo>
                    <a:pt x="52" y="38"/>
                    <a:pt x="27" y="49"/>
                    <a:pt x="0" y="54"/>
                  </a:cubicBezTo>
                  <a:cubicBezTo>
                    <a:pt x="0" y="52"/>
                    <a:pt x="0" y="52"/>
                    <a:pt x="0" y="52"/>
                  </a:cubicBezTo>
                  <a:cubicBezTo>
                    <a:pt x="17" y="49"/>
                    <a:pt x="33" y="44"/>
                    <a:pt x="48" y="36"/>
                  </a:cubicBezTo>
                  <a:cubicBezTo>
                    <a:pt x="68" y="26"/>
                    <a:pt x="86" y="12"/>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8" name="Freeform 65"/>
            <p:cNvSpPr>
              <a:spLocks/>
            </p:cNvSpPr>
            <p:nvPr userDrawn="1"/>
          </p:nvSpPr>
          <p:spPr bwMode="auto">
            <a:xfrm>
              <a:off x="-3502" y="934049"/>
              <a:ext cx="405154" cy="188827"/>
            </a:xfrm>
            <a:custGeom>
              <a:avLst/>
              <a:gdLst>
                <a:gd name="T0" fmla="*/ 105 w 105"/>
                <a:gd name="T1" fmla="*/ 0 h 50"/>
                <a:gd name="T2" fmla="*/ 105 w 105"/>
                <a:gd name="T3" fmla="*/ 2 h 50"/>
                <a:gd name="T4" fmla="*/ 76 w 105"/>
                <a:gd name="T5" fmla="*/ 20 h 50"/>
                <a:gd name="T6" fmla="*/ 0 w 105"/>
                <a:gd name="T7" fmla="*/ 50 h 50"/>
                <a:gd name="T8" fmla="*/ 0 w 105"/>
                <a:gd name="T9" fmla="*/ 48 h 50"/>
                <a:gd name="T10" fmla="*/ 51 w 105"/>
                <a:gd name="T11" fmla="*/ 33 h 50"/>
                <a:gd name="T12" fmla="*/ 105 w 105"/>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05" h="50">
                  <a:moveTo>
                    <a:pt x="105" y="0"/>
                  </a:moveTo>
                  <a:cubicBezTo>
                    <a:pt x="105" y="2"/>
                    <a:pt x="105" y="2"/>
                    <a:pt x="105" y="2"/>
                  </a:cubicBezTo>
                  <a:cubicBezTo>
                    <a:pt x="95" y="8"/>
                    <a:pt x="86" y="14"/>
                    <a:pt x="76" y="20"/>
                  </a:cubicBezTo>
                  <a:cubicBezTo>
                    <a:pt x="54" y="36"/>
                    <a:pt x="27" y="46"/>
                    <a:pt x="0" y="50"/>
                  </a:cubicBezTo>
                  <a:cubicBezTo>
                    <a:pt x="0" y="48"/>
                    <a:pt x="0" y="48"/>
                    <a:pt x="0" y="48"/>
                  </a:cubicBezTo>
                  <a:cubicBezTo>
                    <a:pt x="17" y="45"/>
                    <a:pt x="35" y="41"/>
                    <a:pt x="51" y="33"/>
                  </a:cubicBezTo>
                  <a:cubicBezTo>
                    <a:pt x="70" y="24"/>
                    <a:pt x="87"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69" name="Freeform 66"/>
            <p:cNvSpPr>
              <a:spLocks/>
            </p:cNvSpPr>
            <p:nvPr userDrawn="1"/>
          </p:nvSpPr>
          <p:spPr bwMode="auto">
            <a:xfrm>
              <a:off x="-3502" y="873551"/>
              <a:ext cx="405154" cy="175994"/>
            </a:xfrm>
            <a:custGeom>
              <a:avLst/>
              <a:gdLst>
                <a:gd name="T0" fmla="*/ 105 w 105"/>
                <a:gd name="T1" fmla="*/ 0 h 47"/>
                <a:gd name="T2" fmla="*/ 105 w 105"/>
                <a:gd name="T3" fmla="*/ 3 h 47"/>
                <a:gd name="T4" fmla="*/ 79 w 105"/>
                <a:gd name="T5" fmla="*/ 19 h 47"/>
                <a:gd name="T6" fmla="*/ 0 w 105"/>
                <a:gd name="T7" fmla="*/ 47 h 47"/>
                <a:gd name="T8" fmla="*/ 0 w 105"/>
                <a:gd name="T9" fmla="*/ 45 h 47"/>
                <a:gd name="T10" fmla="*/ 53 w 105"/>
                <a:gd name="T11" fmla="*/ 31 h 47"/>
                <a:gd name="T12" fmla="*/ 105 w 105"/>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105" h="47">
                  <a:moveTo>
                    <a:pt x="105" y="0"/>
                  </a:moveTo>
                  <a:cubicBezTo>
                    <a:pt x="105" y="3"/>
                    <a:pt x="105" y="3"/>
                    <a:pt x="105" y="3"/>
                  </a:cubicBezTo>
                  <a:cubicBezTo>
                    <a:pt x="96" y="8"/>
                    <a:pt x="88" y="13"/>
                    <a:pt x="79" y="19"/>
                  </a:cubicBezTo>
                  <a:cubicBezTo>
                    <a:pt x="55" y="34"/>
                    <a:pt x="28" y="44"/>
                    <a:pt x="0" y="47"/>
                  </a:cubicBezTo>
                  <a:cubicBezTo>
                    <a:pt x="0" y="45"/>
                    <a:pt x="0" y="45"/>
                    <a:pt x="0" y="45"/>
                  </a:cubicBezTo>
                  <a:cubicBezTo>
                    <a:pt x="18" y="43"/>
                    <a:pt x="36" y="39"/>
                    <a:pt x="53" y="31"/>
                  </a:cubicBezTo>
                  <a:cubicBezTo>
                    <a:pt x="72" y="23"/>
                    <a:pt x="88"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70" name="Freeform 67"/>
            <p:cNvSpPr>
              <a:spLocks/>
            </p:cNvSpPr>
            <p:nvPr userDrawn="1"/>
          </p:nvSpPr>
          <p:spPr bwMode="auto">
            <a:xfrm>
              <a:off x="-3502" y="820387"/>
              <a:ext cx="405154" cy="161328"/>
            </a:xfrm>
            <a:custGeom>
              <a:avLst/>
              <a:gdLst>
                <a:gd name="T0" fmla="*/ 105 w 105"/>
                <a:gd name="T1" fmla="*/ 0 h 43"/>
                <a:gd name="T2" fmla="*/ 105 w 105"/>
                <a:gd name="T3" fmla="*/ 2 h 43"/>
                <a:gd name="T4" fmla="*/ 82 w 105"/>
                <a:gd name="T5" fmla="*/ 16 h 43"/>
                <a:gd name="T6" fmla="*/ 0 w 105"/>
                <a:gd name="T7" fmla="*/ 43 h 43"/>
                <a:gd name="T8" fmla="*/ 0 w 105"/>
                <a:gd name="T9" fmla="*/ 40 h 43"/>
                <a:gd name="T10" fmla="*/ 56 w 105"/>
                <a:gd name="T11" fmla="*/ 27 h 43"/>
                <a:gd name="T12" fmla="*/ 105 w 105"/>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105" h="43">
                  <a:moveTo>
                    <a:pt x="105" y="0"/>
                  </a:moveTo>
                  <a:cubicBezTo>
                    <a:pt x="105" y="2"/>
                    <a:pt x="105" y="2"/>
                    <a:pt x="105" y="2"/>
                  </a:cubicBezTo>
                  <a:cubicBezTo>
                    <a:pt x="97" y="6"/>
                    <a:pt x="89" y="11"/>
                    <a:pt x="82" y="16"/>
                  </a:cubicBezTo>
                  <a:cubicBezTo>
                    <a:pt x="57" y="31"/>
                    <a:pt x="29" y="41"/>
                    <a:pt x="0" y="43"/>
                  </a:cubicBezTo>
                  <a:cubicBezTo>
                    <a:pt x="0" y="40"/>
                    <a:pt x="0" y="40"/>
                    <a:pt x="0" y="40"/>
                  </a:cubicBezTo>
                  <a:cubicBezTo>
                    <a:pt x="19" y="39"/>
                    <a:pt x="38" y="35"/>
                    <a:pt x="56" y="27"/>
                  </a:cubicBezTo>
                  <a:cubicBezTo>
                    <a:pt x="74" y="20"/>
                    <a:pt x="89" y="9"/>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71" name="Freeform 68"/>
            <p:cNvSpPr>
              <a:spLocks/>
            </p:cNvSpPr>
            <p:nvPr userDrawn="1"/>
          </p:nvSpPr>
          <p:spPr bwMode="auto">
            <a:xfrm>
              <a:off x="-3502" y="767221"/>
              <a:ext cx="405154" cy="146662"/>
            </a:xfrm>
            <a:custGeom>
              <a:avLst/>
              <a:gdLst>
                <a:gd name="T0" fmla="*/ 105 w 105"/>
                <a:gd name="T1" fmla="*/ 0 h 39"/>
                <a:gd name="T2" fmla="*/ 105 w 105"/>
                <a:gd name="T3" fmla="*/ 2 h 39"/>
                <a:gd name="T4" fmla="*/ 85 w 105"/>
                <a:gd name="T5" fmla="*/ 13 h 39"/>
                <a:gd name="T6" fmla="*/ 0 w 105"/>
                <a:gd name="T7" fmla="*/ 39 h 39"/>
                <a:gd name="T8" fmla="*/ 0 w 105"/>
                <a:gd name="T9" fmla="*/ 36 h 39"/>
                <a:gd name="T10" fmla="*/ 60 w 105"/>
                <a:gd name="T11" fmla="*/ 24 h 39"/>
                <a:gd name="T12" fmla="*/ 105 w 105"/>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05" h="39">
                  <a:moveTo>
                    <a:pt x="105" y="0"/>
                  </a:moveTo>
                  <a:cubicBezTo>
                    <a:pt x="105" y="2"/>
                    <a:pt x="105" y="2"/>
                    <a:pt x="105" y="2"/>
                  </a:cubicBezTo>
                  <a:cubicBezTo>
                    <a:pt x="98" y="5"/>
                    <a:pt x="91" y="9"/>
                    <a:pt x="85" y="13"/>
                  </a:cubicBezTo>
                  <a:cubicBezTo>
                    <a:pt x="59" y="29"/>
                    <a:pt x="30" y="38"/>
                    <a:pt x="0" y="39"/>
                  </a:cubicBezTo>
                  <a:cubicBezTo>
                    <a:pt x="0" y="36"/>
                    <a:pt x="0" y="36"/>
                    <a:pt x="0" y="36"/>
                  </a:cubicBezTo>
                  <a:cubicBezTo>
                    <a:pt x="20" y="36"/>
                    <a:pt x="41" y="32"/>
                    <a:pt x="60" y="24"/>
                  </a:cubicBezTo>
                  <a:cubicBezTo>
                    <a:pt x="76" y="17"/>
                    <a:pt x="90" y="8"/>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72" name="Freeform 69"/>
            <p:cNvSpPr>
              <a:spLocks/>
            </p:cNvSpPr>
            <p:nvPr userDrawn="1"/>
          </p:nvSpPr>
          <p:spPr bwMode="auto">
            <a:xfrm>
              <a:off x="-3502" y="714057"/>
              <a:ext cx="405154" cy="131995"/>
            </a:xfrm>
            <a:custGeom>
              <a:avLst/>
              <a:gdLst>
                <a:gd name="T0" fmla="*/ 105 w 105"/>
                <a:gd name="T1" fmla="*/ 0 h 35"/>
                <a:gd name="T2" fmla="*/ 105 w 105"/>
                <a:gd name="T3" fmla="*/ 2 h 35"/>
                <a:gd name="T4" fmla="*/ 88 w 105"/>
                <a:gd name="T5" fmla="*/ 11 h 35"/>
                <a:gd name="T6" fmla="*/ 0 w 105"/>
                <a:gd name="T7" fmla="*/ 34 h 35"/>
                <a:gd name="T8" fmla="*/ 0 w 105"/>
                <a:gd name="T9" fmla="*/ 32 h 35"/>
                <a:gd name="T10" fmla="*/ 63 w 105"/>
                <a:gd name="T11" fmla="*/ 21 h 35"/>
                <a:gd name="T12" fmla="*/ 105 w 105"/>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105" h="35">
                  <a:moveTo>
                    <a:pt x="105" y="0"/>
                  </a:moveTo>
                  <a:cubicBezTo>
                    <a:pt x="105" y="2"/>
                    <a:pt x="105" y="2"/>
                    <a:pt x="105" y="2"/>
                  </a:cubicBezTo>
                  <a:cubicBezTo>
                    <a:pt x="99" y="5"/>
                    <a:pt x="93" y="8"/>
                    <a:pt x="88" y="11"/>
                  </a:cubicBezTo>
                  <a:cubicBezTo>
                    <a:pt x="61" y="27"/>
                    <a:pt x="31" y="35"/>
                    <a:pt x="0" y="34"/>
                  </a:cubicBezTo>
                  <a:cubicBezTo>
                    <a:pt x="0" y="32"/>
                    <a:pt x="0" y="32"/>
                    <a:pt x="0" y="32"/>
                  </a:cubicBezTo>
                  <a:cubicBezTo>
                    <a:pt x="21" y="33"/>
                    <a:pt x="43" y="29"/>
                    <a:pt x="63" y="21"/>
                  </a:cubicBezTo>
                  <a:cubicBezTo>
                    <a:pt x="78" y="16"/>
                    <a:pt x="91"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73" name="Freeform 70"/>
            <p:cNvSpPr>
              <a:spLocks/>
            </p:cNvSpPr>
            <p:nvPr userDrawn="1"/>
          </p:nvSpPr>
          <p:spPr bwMode="auto">
            <a:xfrm>
              <a:off x="-3502" y="660892"/>
              <a:ext cx="405154" cy="124662"/>
            </a:xfrm>
            <a:custGeom>
              <a:avLst/>
              <a:gdLst>
                <a:gd name="T0" fmla="*/ 105 w 105"/>
                <a:gd name="T1" fmla="*/ 0 h 33"/>
                <a:gd name="T2" fmla="*/ 105 w 105"/>
                <a:gd name="T3" fmla="*/ 2 h 33"/>
                <a:gd name="T4" fmla="*/ 91 w 105"/>
                <a:gd name="T5" fmla="*/ 10 h 33"/>
                <a:gd name="T6" fmla="*/ 0 w 105"/>
                <a:gd name="T7" fmla="*/ 30 h 33"/>
                <a:gd name="T8" fmla="*/ 0 w 105"/>
                <a:gd name="T9" fmla="*/ 28 h 33"/>
                <a:gd name="T10" fmla="*/ 3 w 105"/>
                <a:gd name="T11" fmla="*/ 28 h 33"/>
                <a:gd name="T12" fmla="*/ 67 w 105"/>
                <a:gd name="T13" fmla="*/ 19 h 33"/>
                <a:gd name="T14" fmla="*/ 105 w 105"/>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33">
                  <a:moveTo>
                    <a:pt x="105" y="0"/>
                  </a:moveTo>
                  <a:cubicBezTo>
                    <a:pt x="105" y="2"/>
                    <a:pt x="105" y="2"/>
                    <a:pt x="105" y="2"/>
                  </a:cubicBezTo>
                  <a:cubicBezTo>
                    <a:pt x="100" y="4"/>
                    <a:pt x="96" y="7"/>
                    <a:pt x="91" y="10"/>
                  </a:cubicBezTo>
                  <a:cubicBezTo>
                    <a:pt x="64" y="25"/>
                    <a:pt x="31" y="33"/>
                    <a:pt x="0" y="30"/>
                  </a:cubicBezTo>
                  <a:cubicBezTo>
                    <a:pt x="0" y="28"/>
                    <a:pt x="0" y="28"/>
                    <a:pt x="0" y="28"/>
                  </a:cubicBezTo>
                  <a:cubicBezTo>
                    <a:pt x="1" y="28"/>
                    <a:pt x="2" y="28"/>
                    <a:pt x="3" y="28"/>
                  </a:cubicBezTo>
                  <a:cubicBezTo>
                    <a:pt x="25" y="29"/>
                    <a:pt x="47" y="27"/>
                    <a:pt x="67" y="19"/>
                  </a:cubicBezTo>
                  <a:cubicBezTo>
                    <a:pt x="80" y="14"/>
                    <a:pt x="93"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sp>
          <p:nvSpPr>
            <p:cNvPr id="74" name="Freeform 71"/>
            <p:cNvSpPr>
              <a:spLocks/>
            </p:cNvSpPr>
            <p:nvPr userDrawn="1"/>
          </p:nvSpPr>
          <p:spPr bwMode="auto">
            <a:xfrm>
              <a:off x="-3502" y="657225"/>
              <a:ext cx="328157" cy="64165"/>
            </a:xfrm>
            <a:custGeom>
              <a:avLst/>
              <a:gdLst>
                <a:gd name="T0" fmla="*/ 85 w 85"/>
                <a:gd name="T1" fmla="*/ 0 h 17"/>
                <a:gd name="T2" fmla="*/ 0 w 85"/>
                <a:gd name="T3" fmla="*/ 14 h 17"/>
                <a:gd name="T4" fmla="*/ 0 w 85"/>
                <a:gd name="T5" fmla="*/ 11 h 17"/>
                <a:gd name="T6" fmla="*/ 8 w 85"/>
                <a:gd name="T7" fmla="*/ 12 h 17"/>
                <a:gd name="T8" fmla="*/ 71 w 85"/>
                <a:gd name="T9" fmla="*/ 4 h 17"/>
                <a:gd name="T10" fmla="*/ 80 w 85"/>
                <a:gd name="T11" fmla="*/ 0 h 17"/>
                <a:gd name="T12" fmla="*/ 85 w 85"/>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85" h="17">
                  <a:moveTo>
                    <a:pt x="85" y="0"/>
                  </a:moveTo>
                  <a:cubicBezTo>
                    <a:pt x="58" y="12"/>
                    <a:pt x="29" y="17"/>
                    <a:pt x="0" y="14"/>
                  </a:cubicBezTo>
                  <a:cubicBezTo>
                    <a:pt x="0" y="11"/>
                    <a:pt x="0" y="11"/>
                    <a:pt x="0" y="11"/>
                  </a:cubicBezTo>
                  <a:cubicBezTo>
                    <a:pt x="3" y="12"/>
                    <a:pt x="5" y="12"/>
                    <a:pt x="8" y="12"/>
                  </a:cubicBezTo>
                  <a:cubicBezTo>
                    <a:pt x="29" y="13"/>
                    <a:pt x="51" y="11"/>
                    <a:pt x="71" y="4"/>
                  </a:cubicBezTo>
                  <a:cubicBezTo>
                    <a:pt x="74" y="3"/>
                    <a:pt x="77" y="1"/>
                    <a:pt x="80" y="0"/>
                  </a:cubicBezTo>
                  <a:lnTo>
                    <a:pt x="8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solidFill>
                  <a:schemeClr val="bg1"/>
                </a:solidFill>
              </a:endParaRPr>
            </a:p>
          </p:txBody>
        </p:sp>
      </p:grpSp>
      <p:sp>
        <p:nvSpPr>
          <p:cNvPr id="75" name="Picture Placeholder 4"/>
          <p:cNvSpPr>
            <a:spLocks noGrp="1"/>
          </p:cNvSpPr>
          <p:nvPr>
            <p:ph type="pic" sz="quarter" idx="11" hasCustomPrompt="1"/>
          </p:nvPr>
        </p:nvSpPr>
        <p:spPr>
          <a:xfrm>
            <a:off x="5270500" y="0"/>
            <a:ext cx="6921500" cy="6858000"/>
          </a:xfrm>
          <a:prstGeom prst="rect">
            <a:avLst/>
          </a:prstGeom>
          <a:pattFill prst="pct10">
            <a:fgClr>
              <a:schemeClr val="tx1"/>
            </a:fgClr>
            <a:bgClr>
              <a:schemeClr val="bg1"/>
            </a:bgClr>
          </a:pattFill>
        </p:spPr>
        <p:txBody>
          <a:bodyPr anchor="ctr">
            <a:normAutofit/>
          </a:bodyPr>
          <a:lstStyle>
            <a:lvl1pPr algn="ctr">
              <a:defRPr sz="1000" b="1" baseline="0"/>
            </a:lvl1pPr>
          </a:lstStyle>
          <a:p>
            <a:r>
              <a:rPr lang="en-US" dirty="0"/>
              <a:t>Drag &amp; Drop Image</a:t>
            </a:r>
          </a:p>
        </p:txBody>
      </p:sp>
    </p:spTree>
    <p:extLst>
      <p:ext uri="{BB962C8B-B14F-4D97-AF65-F5344CB8AC3E}">
        <p14:creationId xmlns:p14="http://schemas.microsoft.com/office/powerpoint/2010/main" val="368290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Blue layout right">
    <p:spTree>
      <p:nvGrpSpPr>
        <p:cNvPr id="1" name=""/>
        <p:cNvGrpSpPr/>
        <p:nvPr/>
      </p:nvGrpSpPr>
      <p:grpSpPr>
        <a:xfrm>
          <a:off x="0" y="0"/>
          <a:ext cx="0" cy="0"/>
          <a:chOff x="0" y="0"/>
          <a:chExt cx="0" cy="0"/>
        </a:xfrm>
      </p:grpSpPr>
      <p:sp>
        <p:nvSpPr>
          <p:cNvPr id="26" name="Rectangle 6"/>
          <p:cNvSpPr/>
          <p:nvPr userDrawn="1"/>
        </p:nvSpPr>
        <p:spPr>
          <a:xfrm>
            <a:off x="7427913" y="0"/>
            <a:ext cx="4764087"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p>
        </p:txBody>
      </p:sp>
      <p:sp>
        <p:nvSpPr>
          <p:cNvPr id="28" name="Pladsholder til tekst 3"/>
          <p:cNvSpPr>
            <a:spLocks noGrp="1"/>
          </p:cNvSpPr>
          <p:nvPr>
            <p:ph type="body" sz="quarter" idx="17" hasCustomPrompt="1"/>
          </p:nvPr>
        </p:nvSpPr>
        <p:spPr>
          <a:xfrm>
            <a:off x="8027662" y="2804344"/>
            <a:ext cx="3592838" cy="3222624"/>
          </a:xfrm>
        </p:spPr>
        <p:txBody>
          <a:bodyPr/>
          <a:lstStyle>
            <a:lvl1pPr marL="285750" indent="-285750">
              <a:buFontTx/>
              <a:buBlip>
                <a:blip r:embed="rId2"/>
              </a:buBlip>
              <a:defRPr baseline="0">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a-DK" dirty="0" err="1"/>
              <a:t>Insert</a:t>
            </a:r>
            <a:r>
              <a:rPr lang="da-DK" dirty="0"/>
              <a:t> </a:t>
            </a:r>
            <a:r>
              <a:rPr lang="da-DK" dirty="0" err="1"/>
              <a:t>text</a:t>
            </a:r>
            <a:r>
              <a:rPr lang="da-DK" dirty="0"/>
              <a:t> </a:t>
            </a:r>
            <a:r>
              <a:rPr lang="da-DK" dirty="0" err="1"/>
              <a:t>here</a:t>
            </a:r>
            <a:endParaRPr lang="da-DK" dirty="0"/>
          </a:p>
        </p:txBody>
      </p:sp>
      <p:sp>
        <p:nvSpPr>
          <p:cNvPr id="3" name="Slide Number Placeholder 2"/>
          <p:cNvSpPr>
            <a:spLocks noGrp="1"/>
          </p:cNvSpPr>
          <p:nvPr>
            <p:ph type="sldNum" sz="quarter" idx="10"/>
          </p:nvPr>
        </p:nvSpPr>
        <p:spPr/>
        <p:txBody>
          <a:bodyPr/>
          <a:lstStyle>
            <a:lvl1pPr>
              <a:defRPr>
                <a:solidFill>
                  <a:schemeClr val="bg1">
                    <a:alpha val="70000"/>
                  </a:schemeClr>
                </a:solidFill>
              </a:defRPr>
            </a:lvl1pPr>
          </a:lstStyle>
          <a:p>
            <a:fld id="{D8D877B3-D348-4611-9BDB-C5374591D951}" type="slidenum">
              <a:rPr lang="en-US" smtClean="0"/>
              <a:pPr/>
              <a:t>‹#›</a:t>
            </a:fld>
            <a:endParaRPr lang="en-US" dirty="0"/>
          </a:p>
        </p:txBody>
      </p:sp>
      <p:grpSp>
        <p:nvGrpSpPr>
          <p:cNvPr id="5" name="Gruppe 4"/>
          <p:cNvGrpSpPr/>
          <p:nvPr userDrawn="1"/>
        </p:nvGrpSpPr>
        <p:grpSpPr>
          <a:xfrm>
            <a:off x="7427914" y="1288619"/>
            <a:ext cx="405154" cy="1182460"/>
            <a:chOff x="320675" y="2816225"/>
            <a:chExt cx="350838" cy="1023938"/>
          </a:xfrm>
          <a:solidFill>
            <a:schemeClr val="bg1"/>
          </a:solidFill>
        </p:grpSpPr>
        <p:sp>
          <p:nvSpPr>
            <p:cNvPr id="6" name="Freeform 53"/>
            <p:cNvSpPr>
              <a:spLocks/>
            </p:cNvSpPr>
            <p:nvPr userDrawn="1"/>
          </p:nvSpPr>
          <p:spPr bwMode="auto">
            <a:xfrm>
              <a:off x="608013" y="3778250"/>
              <a:ext cx="63500" cy="61913"/>
            </a:xfrm>
            <a:custGeom>
              <a:avLst/>
              <a:gdLst>
                <a:gd name="T0" fmla="*/ 19 w 19"/>
                <a:gd name="T1" fmla="*/ 0 h 19"/>
                <a:gd name="T2" fmla="*/ 19 w 19"/>
                <a:gd name="T3" fmla="*/ 4 h 19"/>
                <a:gd name="T4" fmla="*/ 3 w 19"/>
                <a:gd name="T5" fmla="*/ 19 h 19"/>
                <a:gd name="T6" fmla="*/ 0 w 19"/>
                <a:gd name="T7" fmla="*/ 19 h 19"/>
                <a:gd name="T8" fmla="*/ 19 w 19"/>
                <a:gd name="T9" fmla="*/ 0 h 19"/>
              </a:gdLst>
              <a:ahLst/>
              <a:cxnLst>
                <a:cxn ang="0">
                  <a:pos x="T0" y="T1"/>
                </a:cxn>
                <a:cxn ang="0">
                  <a:pos x="T2" y="T3"/>
                </a:cxn>
                <a:cxn ang="0">
                  <a:pos x="T4" y="T5"/>
                </a:cxn>
                <a:cxn ang="0">
                  <a:pos x="T6" y="T7"/>
                </a:cxn>
                <a:cxn ang="0">
                  <a:pos x="T8" y="T9"/>
                </a:cxn>
              </a:cxnLst>
              <a:rect l="0" t="0" r="r" b="b"/>
              <a:pathLst>
                <a:path w="19" h="19">
                  <a:moveTo>
                    <a:pt x="19" y="0"/>
                  </a:moveTo>
                  <a:cubicBezTo>
                    <a:pt x="19" y="4"/>
                    <a:pt x="19" y="4"/>
                    <a:pt x="19" y="4"/>
                  </a:cubicBezTo>
                  <a:cubicBezTo>
                    <a:pt x="14" y="9"/>
                    <a:pt x="8" y="14"/>
                    <a:pt x="3" y="19"/>
                  </a:cubicBezTo>
                  <a:cubicBezTo>
                    <a:pt x="0" y="19"/>
                    <a:pt x="0" y="19"/>
                    <a:pt x="0" y="19"/>
                  </a:cubicBezTo>
                  <a:cubicBezTo>
                    <a:pt x="6" y="13"/>
                    <a:pt x="13" y="7"/>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 name="Freeform 54"/>
            <p:cNvSpPr>
              <a:spLocks/>
            </p:cNvSpPr>
            <p:nvPr userDrawn="1"/>
          </p:nvSpPr>
          <p:spPr bwMode="auto">
            <a:xfrm>
              <a:off x="528638" y="3706813"/>
              <a:ext cx="142875" cy="133350"/>
            </a:xfrm>
            <a:custGeom>
              <a:avLst/>
              <a:gdLst>
                <a:gd name="T0" fmla="*/ 43 w 43"/>
                <a:gd name="T1" fmla="*/ 0 h 41"/>
                <a:gd name="T2" fmla="*/ 43 w 43"/>
                <a:gd name="T3" fmla="*/ 4 h 41"/>
                <a:gd name="T4" fmla="*/ 7 w 43"/>
                <a:gd name="T5" fmla="*/ 38 h 41"/>
                <a:gd name="T6" fmla="*/ 3 w 43"/>
                <a:gd name="T7" fmla="*/ 41 h 41"/>
                <a:gd name="T8" fmla="*/ 0 w 43"/>
                <a:gd name="T9" fmla="*/ 41 h 41"/>
                <a:gd name="T10" fmla="*/ 42 w 43"/>
                <a:gd name="T11" fmla="*/ 1 h 41"/>
                <a:gd name="T12" fmla="*/ 43 w 43"/>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3" h="41">
                  <a:moveTo>
                    <a:pt x="43" y="0"/>
                  </a:moveTo>
                  <a:cubicBezTo>
                    <a:pt x="43" y="4"/>
                    <a:pt x="43" y="4"/>
                    <a:pt x="43" y="4"/>
                  </a:cubicBezTo>
                  <a:cubicBezTo>
                    <a:pt x="31" y="14"/>
                    <a:pt x="19" y="26"/>
                    <a:pt x="7" y="38"/>
                  </a:cubicBezTo>
                  <a:cubicBezTo>
                    <a:pt x="6" y="39"/>
                    <a:pt x="5" y="40"/>
                    <a:pt x="3" y="41"/>
                  </a:cubicBezTo>
                  <a:cubicBezTo>
                    <a:pt x="0" y="41"/>
                    <a:pt x="0" y="41"/>
                    <a:pt x="0" y="41"/>
                  </a:cubicBezTo>
                  <a:cubicBezTo>
                    <a:pt x="14" y="28"/>
                    <a:pt x="27" y="14"/>
                    <a:pt x="42" y="1"/>
                  </a:cubicBezTo>
                  <a:cubicBezTo>
                    <a:pt x="42" y="1"/>
                    <a:pt x="43" y="1"/>
                    <a:pt x="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 name="Freeform 55"/>
            <p:cNvSpPr>
              <a:spLocks/>
            </p:cNvSpPr>
            <p:nvPr userDrawn="1"/>
          </p:nvSpPr>
          <p:spPr bwMode="auto">
            <a:xfrm>
              <a:off x="431800" y="3636963"/>
              <a:ext cx="239713" cy="203200"/>
            </a:xfrm>
            <a:custGeom>
              <a:avLst/>
              <a:gdLst>
                <a:gd name="T0" fmla="*/ 72 w 72"/>
                <a:gd name="T1" fmla="*/ 0 h 62"/>
                <a:gd name="T2" fmla="*/ 72 w 72"/>
                <a:gd name="T3" fmla="*/ 3 h 62"/>
                <a:gd name="T4" fmla="*/ 35 w 72"/>
                <a:gd name="T5" fmla="*/ 37 h 62"/>
                <a:gd name="T6" fmla="*/ 4 w 72"/>
                <a:gd name="T7" fmla="*/ 62 h 62"/>
                <a:gd name="T8" fmla="*/ 0 w 72"/>
                <a:gd name="T9" fmla="*/ 62 h 62"/>
                <a:gd name="T10" fmla="*/ 7 w 72"/>
                <a:gd name="T11" fmla="*/ 58 h 62"/>
                <a:gd name="T12" fmla="*/ 70 w 72"/>
                <a:gd name="T13" fmla="*/ 2 h 62"/>
                <a:gd name="T14" fmla="*/ 72 w 72"/>
                <a:gd name="T15" fmla="*/ 0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62">
                  <a:moveTo>
                    <a:pt x="72" y="0"/>
                  </a:moveTo>
                  <a:cubicBezTo>
                    <a:pt x="72" y="3"/>
                    <a:pt x="72" y="3"/>
                    <a:pt x="72" y="3"/>
                  </a:cubicBezTo>
                  <a:cubicBezTo>
                    <a:pt x="59" y="14"/>
                    <a:pt x="47" y="25"/>
                    <a:pt x="35" y="37"/>
                  </a:cubicBezTo>
                  <a:cubicBezTo>
                    <a:pt x="26" y="46"/>
                    <a:pt x="15" y="55"/>
                    <a:pt x="4" y="62"/>
                  </a:cubicBezTo>
                  <a:cubicBezTo>
                    <a:pt x="0" y="62"/>
                    <a:pt x="0" y="62"/>
                    <a:pt x="0" y="62"/>
                  </a:cubicBezTo>
                  <a:cubicBezTo>
                    <a:pt x="2" y="61"/>
                    <a:pt x="5" y="59"/>
                    <a:pt x="7" y="58"/>
                  </a:cubicBezTo>
                  <a:cubicBezTo>
                    <a:pt x="30" y="41"/>
                    <a:pt x="48" y="20"/>
                    <a:pt x="70" y="2"/>
                  </a:cubicBezTo>
                  <a:cubicBezTo>
                    <a:pt x="70" y="1"/>
                    <a:pt x="71" y="1"/>
                    <a:pt x="7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 name="Freeform 56"/>
            <p:cNvSpPr>
              <a:spLocks/>
            </p:cNvSpPr>
            <p:nvPr userDrawn="1"/>
          </p:nvSpPr>
          <p:spPr bwMode="auto">
            <a:xfrm>
              <a:off x="320675" y="3568700"/>
              <a:ext cx="350838" cy="261938"/>
            </a:xfrm>
            <a:custGeom>
              <a:avLst/>
              <a:gdLst>
                <a:gd name="T0" fmla="*/ 105 w 105"/>
                <a:gd name="T1" fmla="*/ 0 h 80"/>
                <a:gd name="T2" fmla="*/ 105 w 105"/>
                <a:gd name="T3" fmla="*/ 3 h 80"/>
                <a:gd name="T4" fmla="*/ 67 w 105"/>
                <a:gd name="T5" fmla="*/ 37 h 80"/>
                <a:gd name="T6" fmla="*/ 0 w 105"/>
                <a:gd name="T7" fmla="*/ 80 h 80"/>
                <a:gd name="T8" fmla="*/ 0 w 105"/>
                <a:gd name="T9" fmla="*/ 77 h 80"/>
                <a:gd name="T10" fmla="*/ 39 w 105"/>
                <a:gd name="T11" fmla="*/ 57 h 80"/>
                <a:gd name="T12" fmla="*/ 102 w 105"/>
                <a:gd name="T13" fmla="*/ 3 h 80"/>
                <a:gd name="T14" fmla="*/ 105 w 105"/>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80">
                  <a:moveTo>
                    <a:pt x="105" y="0"/>
                  </a:moveTo>
                  <a:cubicBezTo>
                    <a:pt x="105" y="3"/>
                    <a:pt x="105" y="3"/>
                    <a:pt x="105" y="3"/>
                  </a:cubicBezTo>
                  <a:cubicBezTo>
                    <a:pt x="92" y="14"/>
                    <a:pt x="80" y="25"/>
                    <a:pt x="67" y="37"/>
                  </a:cubicBezTo>
                  <a:cubicBezTo>
                    <a:pt x="48" y="55"/>
                    <a:pt x="25" y="70"/>
                    <a:pt x="0" y="80"/>
                  </a:cubicBezTo>
                  <a:cubicBezTo>
                    <a:pt x="0" y="77"/>
                    <a:pt x="0" y="77"/>
                    <a:pt x="0" y="77"/>
                  </a:cubicBezTo>
                  <a:cubicBezTo>
                    <a:pt x="14" y="72"/>
                    <a:pt x="27" y="65"/>
                    <a:pt x="39" y="57"/>
                  </a:cubicBezTo>
                  <a:cubicBezTo>
                    <a:pt x="62" y="41"/>
                    <a:pt x="81" y="21"/>
                    <a:pt x="102"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 name="Freeform 57"/>
            <p:cNvSpPr>
              <a:spLocks/>
            </p:cNvSpPr>
            <p:nvPr userDrawn="1"/>
          </p:nvSpPr>
          <p:spPr bwMode="auto">
            <a:xfrm>
              <a:off x="320675" y="3506788"/>
              <a:ext cx="350838" cy="249238"/>
            </a:xfrm>
            <a:custGeom>
              <a:avLst/>
              <a:gdLst>
                <a:gd name="T0" fmla="*/ 105 w 105"/>
                <a:gd name="T1" fmla="*/ 0 h 76"/>
                <a:gd name="T2" fmla="*/ 105 w 105"/>
                <a:gd name="T3" fmla="*/ 2 h 76"/>
                <a:gd name="T4" fmla="*/ 67 w 105"/>
                <a:gd name="T5" fmla="*/ 35 h 76"/>
                <a:gd name="T6" fmla="*/ 0 w 105"/>
                <a:gd name="T7" fmla="*/ 76 h 76"/>
                <a:gd name="T8" fmla="*/ 0 w 105"/>
                <a:gd name="T9" fmla="*/ 74 h 76"/>
                <a:gd name="T10" fmla="*/ 39 w 105"/>
                <a:gd name="T11" fmla="*/ 54 h 76"/>
                <a:gd name="T12" fmla="*/ 101 w 105"/>
                <a:gd name="T13" fmla="*/ 2 h 76"/>
                <a:gd name="T14" fmla="*/ 105 w 105"/>
                <a:gd name="T15" fmla="*/ 0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6">
                  <a:moveTo>
                    <a:pt x="105" y="0"/>
                  </a:moveTo>
                  <a:cubicBezTo>
                    <a:pt x="105" y="2"/>
                    <a:pt x="105" y="2"/>
                    <a:pt x="105" y="2"/>
                  </a:cubicBezTo>
                  <a:cubicBezTo>
                    <a:pt x="92" y="13"/>
                    <a:pt x="79" y="24"/>
                    <a:pt x="67" y="35"/>
                  </a:cubicBezTo>
                  <a:cubicBezTo>
                    <a:pt x="48" y="52"/>
                    <a:pt x="25" y="67"/>
                    <a:pt x="0" y="76"/>
                  </a:cubicBezTo>
                  <a:cubicBezTo>
                    <a:pt x="0" y="74"/>
                    <a:pt x="0" y="74"/>
                    <a:pt x="0" y="74"/>
                  </a:cubicBezTo>
                  <a:cubicBezTo>
                    <a:pt x="14" y="69"/>
                    <a:pt x="27" y="62"/>
                    <a:pt x="39" y="54"/>
                  </a:cubicBezTo>
                  <a:cubicBezTo>
                    <a:pt x="62" y="39"/>
                    <a:pt x="80" y="19"/>
                    <a:pt x="101"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 name="Freeform 58"/>
            <p:cNvSpPr>
              <a:spLocks/>
            </p:cNvSpPr>
            <p:nvPr userDrawn="1"/>
          </p:nvSpPr>
          <p:spPr bwMode="auto">
            <a:xfrm>
              <a:off x="320675" y="3441700"/>
              <a:ext cx="350838" cy="241300"/>
            </a:xfrm>
            <a:custGeom>
              <a:avLst/>
              <a:gdLst>
                <a:gd name="T0" fmla="*/ 105 w 105"/>
                <a:gd name="T1" fmla="*/ 0 h 74"/>
                <a:gd name="T2" fmla="*/ 105 w 105"/>
                <a:gd name="T3" fmla="*/ 3 h 74"/>
                <a:gd name="T4" fmla="*/ 67 w 105"/>
                <a:gd name="T5" fmla="*/ 34 h 74"/>
                <a:gd name="T6" fmla="*/ 0 w 105"/>
                <a:gd name="T7" fmla="*/ 74 h 74"/>
                <a:gd name="T8" fmla="*/ 0 w 105"/>
                <a:gd name="T9" fmla="*/ 72 h 74"/>
                <a:gd name="T10" fmla="*/ 39 w 105"/>
                <a:gd name="T11" fmla="*/ 52 h 74"/>
                <a:gd name="T12" fmla="*/ 101 w 105"/>
                <a:gd name="T13" fmla="*/ 3 h 74"/>
                <a:gd name="T14" fmla="*/ 105 w 105"/>
                <a:gd name="T15" fmla="*/ 0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4">
                  <a:moveTo>
                    <a:pt x="105" y="0"/>
                  </a:moveTo>
                  <a:cubicBezTo>
                    <a:pt x="105" y="3"/>
                    <a:pt x="105" y="3"/>
                    <a:pt x="105" y="3"/>
                  </a:cubicBezTo>
                  <a:cubicBezTo>
                    <a:pt x="92" y="13"/>
                    <a:pt x="79" y="24"/>
                    <a:pt x="67" y="34"/>
                  </a:cubicBezTo>
                  <a:cubicBezTo>
                    <a:pt x="47" y="51"/>
                    <a:pt x="25" y="65"/>
                    <a:pt x="0" y="74"/>
                  </a:cubicBezTo>
                  <a:cubicBezTo>
                    <a:pt x="0" y="72"/>
                    <a:pt x="0" y="72"/>
                    <a:pt x="0" y="72"/>
                  </a:cubicBezTo>
                  <a:cubicBezTo>
                    <a:pt x="14" y="67"/>
                    <a:pt x="27" y="60"/>
                    <a:pt x="39" y="52"/>
                  </a:cubicBezTo>
                  <a:cubicBezTo>
                    <a:pt x="62" y="38"/>
                    <a:pt x="80" y="19"/>
                    <a:pt x="101"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 name="Freeform 59"/>
            <p:cNvSpPr>
              <a:spLocks/>
            </p:cNvSpPr>
            <p:nvPr userDrawn="1"/>
          </p:nvSpPr>
          <p:spPr bwMode="auto">
            <a:xfrm>
              <a:off x="320675" y="3382963"/>
              <a:ext cx="350838" cy="228600"/>
            </a:xfrm>
            <a:custGeom>
              <a:avLst/>
              <a:gdLst>
                <a:gd name="T0" fmla="*/ 105 w 105"/>
                <a:gd name="T1" fmla="*/ 0 h 70"/>
                <a:gd name="T2" fmla="*/ 105 w 105"/>
                <a:gd name="T3" fmla="*/ 2 h 70"/>
                <a:gd name="T4" fmla="*/ 67 w 105"/>
                <a:gd name="T5" fmla="*/ 32 h 70"/>
                <a:gd name="T6" fmla="*/ 0 w 105"/>
                <a:gd name="T7" fmla="*/ 70 h 70"/>
                <a:gd name="T8" fmla="*/ 0 w 105"/>
                <a:gd name="T9" fmla="*/ 68 h 70"/>
                <a:gd name="T10" fmla="*/ 40 w 105"/>
                <a:gd name="T11" fmla="*/ 50 h 70"/>
                <a:gd name="T12" fmla="*/ 102 w 105"/>
                <a:gd name="T13" fmla="*/ 2 h 70"/>
                <a:gd name="T14" fmla="*/ 105 w 105"/>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0">
                  <a:moveTo>
                    <a:pt x="105" y="0"/>
                  </a:moveTo>
                  <a:cubicBezTo>
                    <a:pt x="105" y="2"/>
                    <a:pt x="105" y="2"/>
                    <a:pt x="105" y="2"/>
                  </a:cubicBezTo>
                  <a:cubicBezTo>
                    <a:pt x="92" y="12"/>
                    <a:pt x="80" y="22"/>
                    <a:pt x="67" y="32"/>
                  </a:cubicBezTo>
                  <a:cubicBezTo>
                    <a:pt x="48" y="49"/>
                    <a:pt x="25" y="62"/>
                    <a:pt x="0" y="70"/>
                  </a:cubicBezTo>
                  <a:cubicBezTo>
                    <a:pt x="0" y="68"/>
                    <a:pt x="0" y="68"/>
                    <a:pt x="0" y="68"/>
                  </a:cubicBezTo>
                  <a:cubicBezTo>
                    <a:pt x="14" y="63"/>
                    <a:pt x="27" y="57"/>
                    <a:pt x="40" y="50"/>
                  </a:cubicBezTo>
                  <a:cubicBezTo>
                    <a:pt x="62" y="36"/>
                    <a:pt x="81" y="18"/>
                    <a:pt x="102" y="2"/>
                  </a:cubicBezTo>
                  <a:cubicBezTo>
                    <a:pt x="103"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3" name="Freeform 60"/>
            <p:cNvSpPr>
              <a:spLocks/>
            </p:cNvSpPr>
            <p:nvPr userDrawn="1"/>
          </p:nvSpPr>
          <p:spPr bwMode="auto">
            <a:xfrm>
              <a:off x="320675" y="3324225"/>
              <a:ext cx="350838" cy="219075"/>
            </a:xfrm>
            <a:custGeom>
              <a:avLst/>
              <a:gdLst>
                <a:gd name="T0" fmla="*/ 105 w 105"/>
                <a:gd name="T1" fmla="*/ 0 h 67"/>
                <a:gd name="T2" fmla="*/ 105 w 105"/>
                <a:gd name="T3" fmla="*/ 2 h 67"/>
                <a:gd name="T4" fmla="*/ 68 w 105"/>
                <a:gd name="T5" fmla="*/ 31 h 67"/>
                <a:gd name="T6" fmla="*/ 0 w 105"/>
                <a:gd name="T7" fmla="*/ 67 h 67"/>
                <a:gd name="T8" fmla="*/ 0 w 105"/>
                <a:gd name="T9" fmla="*/ 65 h 67"/>
                <a:gd name="T10" fmla="*/ 41 w 105"/>
                <a:gd name="T11" fmla="*/ 47 h 67"/>
                <a:gd name="T12" fmla="*/ 102 w 105"/>
                <a:gd name="T13" fmla="*/ 2 h 67"/>
                <a:gd name="T14" fmla="*/ 105 w 105"/>
                <a:gd name="T15" fmla="*/ 0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7">
                  <a:moveTo>
                    <a:pt x="105" y="0"/>
                  </a:moveTo>
                  <a:cubicBezTo>
                    <a:pt x="105" y="2"/>
                    <a:pt x="105" y="2"/>
                    <a:pt x="105" y="2"/>
                  </a:cubicBezTo>
                  <a:cubicBezTo>
                    <a:pt x="92" y="11"/>
                    <a:pt x="80" y="21"/>
                    <a:pt x="68" y="31"/>
                  </a:cubicBezTo>
                  <a:cubicBezTo>
                    <a:pt x="48" y="47"/>
                    <a:pt x="25" y="60"/>
                    <a:pt x="0" y="67"/>
                  </a:cubicBezTo>
                  <a:cubicBezTo>
                    <a:pt x="0" y="65"/>
                    <a:pt x="0" y="65"/>
                    <a:pt x="0" y="65"/>
                  </a:cubicBezTo>
                  <a:cubicBezTo>
                    <a:pt x="14" y="61"/>
                    <a:pt x="28" y="55"/>
                    <a:pt x="41" y="47"/>
                  </a:cubicBezTo>
                  <a:cubicBezTo>
                    <a:pt x="63" y="34"/>
                    <a:pt x="81" y="17"/>
                    <a:pt x="102"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4" name="Freeform 61"/>
            <p:cNvSpPr>
              <a:spLocks/>
            </p:cNvSpPr>
            <p:nvPr userDrawn="1"/>
          </p:nvSpPr>
          <p:spPr bwMode="auto">
            <a:xfrm>
              <a:off x="320675" y="3263900"/>
              <a:ext cx="350838" cy="212725"/>
            </a:xfrm>
            <a:custGeom>
              <a:avLst/>
              <a:gdLst>
                <a:gd name="T0" fmla="*/ 105 w 105"/>
                <a:gd name="T1" fmla="*/ 0 h 65"/>
                <a:gd name="T2" fmla="*/ 105 w 105"/>
                <a:gd name="T3" fmla="*/ 3 h 65"/>
                <a:gd name="T4" fmla="*/ 69 w 105"/>
                <a:gd name="T5" fmla="*/ 29 h 65"/>
                <a:gd name="T6" fmla="*/ 0 w 105"/>
                <a:gd name="T7" fmla="*/ 65 h 65"/>
                <a:gd name="T8" fmla="*/ 0 w 105"/>
                <a:gd name="T9" fmla="*/ 62 h 65"/>
                <a:gd name="T10" fmla="*/ 42 w 105"/>
                <a:gd name="T11" fmla="*/ 45 h 65"/>
                <a:gd name="T12" fmla="*/ 103 w 105"/>
                <a:gd name="T13" fmla="*/ 2 h 65"/>
                <a:gd name="T14" fmla="*/ 105 w 105"/>
                <a:gd name="T15" fmla="*/ 0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5">
                  <a:moveTo>
                    <a:pt x="105" y="0"/>
                  </a:moveTo>
                  <a:cubicBezTo>
                    <a:pt x="105" y="3"/>
                    <a:pt x="105" y="3"/>
                    <a:pt x="105" y="3"/>
                  </a:cubicBezTo>
                  <a:cubicBezTo>
                    <a:pt x="93" y="11"/>
                    <a:pt x="81" y="20"/>
                    <a:pt x="69" y="29"/>
                  </a:cubicBezTo>
                  <a:cubicBezTo>
                    <a:pt x="49" y="45"/>
                    <a:pt x="25" y="58"/>
                    <a:pt x="0" y="65"/>
                  </a:cubicBezTo>
                  <a:cubicBezTo>
                    <a:pt x="0" y="62"/>
                    <a:pt x="0" y="62"/>
                    <a:pt x="0" y="62"/>
                  </a:cubicBezTo>
                  <a:cubicBezTo>
                    <a:pt x="15" y="58"/>
                    <a:pt x="29" y="53"/>
                    <a:pt x="42" y="45"/>
                  </a:cubicBezTo>
                  <a:cubicBezTo>
                    <a:pt x="64" y="33"/>
                    <a:pt x="82" y="16"/>
                    <a:pt x="103" y="2"/>
                  </a:cubicBezTo>
                  <a:cubicBezTo>
                    <a:pt x="104"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5" name="Freeform 62"/>
            <p:cNvSpPr>
              <a:spLocks/>
            </p:cNvSpPr>
            <p:nvPr userDrawn="1"/>
          </p:nvSpPr>
          <p:spPr bwMode="auto">
            <a:xfrm>
              <a:off x="320675" y="3208338"/>
              <a:ext cx="350838" cy="200025"/>
            </a:xfrm>
            <a:custGeom>
              <a:avLst/>
              <a:gdLst>
                <a:gd name="T0" fmla="*/ 105 w 105"/>
                <a:gd name="T1" fmla="*/ 0 h 61"/>
                <a:gd name="T2" fmla="*/ 105 w 105"/>
                <a:gd name="T3" fmla="*/ 3 h 61"/>
                <a:gd name="T4" fmla="*/ 71 w 105"/>
                <a:gd name="T5" fmla="*/ 27 h 61"/>
                <a:gd name="T6" fmla="*/ 0 w 105"/>
                <a:gd name="T7" fmla="*/ 61 h 61"/>
                <a:gd name="T8" fmla="*/ 0 w 105"/>
                <a:gd name="T9" fmla="*/ 59 h 61"/>
                <a:gd name="T10" fmla="*/ 44 w 105"/>
                <a:gd name="T11" fmla="*/ 42 h 61"/>
                <a:gd name="T12" fmla="*/ 104 w 105"/>
                <a:gd name="T13" fmla="*/ 1 h 61"/>
                <a:gd name="T14" fmla="*/ 105 w 105"/>
                <a:gd name="T15" fmla="*/ 0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1">
                  <a:moveTo>
                    <a:pt x="105" y="0"/>
                  </a:moveTo>
                  <a:cubicBezTo>
                    <a:pt x="105" y="3"/>
                    <a:pt x="105" y="3"/>
                    <a:pt x="105" y="3"/>
                  </a:cubicBezTo>
                  <a:cubicBezTo>
                    <a:pt x="93" y="11"/>
                    <a:pt x="82" y="19"/>
                    <a:pt x="71" y="27"/>
                  </a:cubicBezTo>
                  <a:cubicBezTo>
                    <a:pt x="50" y="43"/>
                    <a:pt x="25" y="55"/>
                    <a:pt x="0" y="61"/>
                  </a:cubicBezTo>
                  <a:cubicBezTo>
                    <a:pt x="0" y="59"/>
                    <a:pt x="0" y="59"/>
                    <a:pt x="0" y="59"/>
                  </a:cubicBezTo>
                  <a:cubicBezTo>
                    <a:pt x="15" y="55"/>
                    <a:pt x="30" y="50"/>
                    <a:pt x="44" y="42"/>
                  </a:cubicBezTo>
                  <a:cubicBezTo>
                    <a:pt x="65" y="31"/>
                    <a:pt x="84" y="15"/>
                    <a:pt x="104" y="1"/>
                  </a:cubicBezTo>
                  <a:cubicBezTo>
                    <a:pt x="104" y="1"/>
                    <a:pt x="105"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6" name="Freeform 63"/>
            <p:cNvSpPr>
              <a:spLocks/>
            </p:cNvSpPr>
            <p:nvPr userDrawn="1"/>
          </p:nvSpPr>
          <p:spPr bwMode="auto">
            <a:xfrm>
              <a:off x="320675" y="3155950"/>
              <a:ext cx="350838" cy="190500"/>
            </a:xfrm>
            <a:custGeom>
              <a:avLst/>
              <a:gdLst>
                <a:gd name="T0" fmla="*/ 105 w 105"/>
                <a:gd name="T1" fmla="*/ 0 h 58"/>
                <a:gd name="T2" fmla="*/ 105 w 105"/>
                <a:gd name="T3" fmla="*/ 2 h 58"/>
                <a:gd name="T4" fmla="*/ 72 w 105"/>
                <a:gd name="T5" fmla="*/ 25 h 58"/>
                <a:gd name="T6" fmla="*/ 0 w 105"/>
                <a:gd name="T7" fmla="*/ 58 h 58"/>
                <a:gd name="T8" fmla="*/ 0 w 105"/>
                <a:gd name="T9" fmla="*/ 55 h 58"/>
                <a:gd name="T10" fmla="*/ 46 w 105"/>
                <a:gd name="T11" fmla="*/ 39 h 58"/>
                <a:gd name="T12" fmla="*/ 105 w 105"/>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105" h="58">
                  <a:moveTo>
                    <a:pt x="105" y="0"/>
                  </a:moveTo>
                  <a:cubicBezTo>
                    <a:pt x="105" y="2"/>
                    <a:pt x="105" y="2"/>
                    <a:pt x="105" y="2"/>
                  </a:cubicBezTo>
                  <a:cubicBezTo>
                    <a:pt x="94" y="10"/>
                    <a:pt x="83" y="17"/>
                    <a:pt x="72" y="25"/>
                  </a:cubicBezTo>
                  <a:cubicBezTo>
                    <a:pt x="51" y="41"/>
                    <a:pt x="26" y="52"/>
                    <a:pt x="0" y="58"/>
                  </a:cubicBezTo>
                  <a:cubicBezTo>
                    <a:pt x="0" y="55"/>
                    <a:pt x="0" y="55"/>
                    <a:pt x="0" y="55"/>
                  </a:cubicBezTo>
                  <a:cubicBezTo>
                    <a:pt x="16" y="52"/>
                    <a:pt x="31" y="47"/>
                    <a:pt x="46" y="39"/>
                  </a:cubicBezTo>
                  <a:cubicBezTo>
                    <a:pt x="67" y="28"/>
                    <a:pt x="85" y="13"/>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7" name="Freeform 64"/>
            <p:cNvSpPr>
              <a:spLocks/>
            </p:cNvSpPr>
            <p:nvPr userDrawn="1"/>
          </p:nvSpPr>
          <p:spPr bwMode="auto">
            <a:xfrm>
              <a:off x="320675" y="3103563"/>
              <a:ext cx="350838" cy="177800"/>
            </a:xfrm>
            <a:custGeom>
              <a:avLst/>
              <a:gdLst>
                <a:gd name="T0" fmla="*/ 105 w 105"/>
                <a:gd name="T1" fmla="*/ 0 h 54"/>
                <a:gd name="T2" fmla="*/ 105 w 105"/>
                <a:gd name="T3" fmla="*/ 2 h 54"/>
                <a:gd name="T4" fmla="*/ 74 w 105"/>
                <a:gd name="T5" fmla="*/ 23 h 54"/>
                <a:gd name="T6" fmla="*/ 0 w 105"/>
                <a:gd name="T7" fmla="*/ 54 h 54"/>
                <a:gd name="T8" fmla="*/ 0 w 105"/>
                <a:gd name="T9" fmla="*/ 52 h 54"/>
                <a:gd name="T10" fmla="*/ 48 w 105"/>
                <a:gd name="T11" fmla="*/ 36 h 54"/>
                <a:gd name="T12" fmla="*/ 105 w 10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105" h="54">
                  <a:moveTo>
                    <a:pt x="105" y="0"/>
                  </a:moveTo>
                  <a:cubicBezTo>
                    <a:pt x="105" y="2"/>
                    <a:pt x="105" y="2"/>
                    <a:pt x="105" y="2"/>
                  </a:cubicBezTo>
                  <a:cubicBezTo>
                    <a:pt x="95" y="9"/>
                    <a:pt x="84" y="16"/>
                    <a:pt x="74" y="23"/>
                  </a:cubicBezTo>
                  <a:cubicBezTo>
                    <a:pt x="52" y="38"/>
                    <a:pt x="27" y="49"/>
                    <a:pt x="0" y="54"/>
                  </a:cubicBezTo>
                  <a:cubicBezTo>
                    <a:pt x="0" y="52"/>
                    <a:pt x="0" y="52"/>
                    <a:pt x="0" y="52"/>
                  </a:cubicBezTo>
                  <a:cubicBezTo>
                    <a:pt x="17" y="49"/>
                    <a:pt x="33" y="44"/>
                    <a:pt x="48" y="36"/>
                  </a:cubicBezTo>
                  <a:cubicBezTo>
                    <a:pt x="68" y="26"/>
                    <a:pt x="86" y="12"/>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8" name="Freeform 65"/>
            <p:cNvSpPr>
              <a:spLocks/>
            </p:cNvSpPr>
            <p:nvPr userDrawn="1"/>
          </p:nvSpPr>
          <p:spPr bwMode="auto">
            <a:xfrm>
              <a:off x="320675" y="3055938"/>
              <a:ext cx="350838" cy="163513"/>
            </a:xfrm>
            <a:custGeom>
              <a:avLst/>
              <a:gdLst>
                <a:gd name="T0" fmla="*/ 105 w 105"/>
                <a:gd name="T1" fmla="*/ 0 h 50"/>
                <a:gd name="T2" fmla="*/ 105 w 105"/>
                <a:gd name="T3" fmla="*/ 2 h 50"/>
                <a:gd name="T4" fmla="*/ 76 w 105"/>
                <a:gd name="T5" fmla="*/ 20 h 50"/>
                <a:gd name="T6" fmla="*/ 0 w 105"/>
                <a:gd name="T7" fmla="*/ 50 h 50"/>
                <a:gd name="T8" fmla="*/ 0 w 105"/>
                <a:gd name="T9" fmla="*/ 48 h 50"/>
                <a:gd name="T10" fmla="*/ 51 w 105"/>
                <a:gd name="T11" fmla="*/ 33 h 50"/>
                <a:gd name="T12" fmla="*/ 105 w 105"/>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05" h="50">
                  <a:moveTo>
                    <a:pt x="105" y="0"/>
                  </a:moveTo>
                  <a:cubicBezTo>
                    <a:pt x="105" y="2"/>
                    <a:pt x="105" y="2"/>
                    <a:pt x="105" y="2"/>
                  </a:cubicBezTo>
                  <a:cubicBezTo>
                    <a:pt x="95" y="8"/>
                    <a:pt x="86" y="14"/>
                    <a:pt x="76" y="20"/>
                  </a:cubicBezTo>
                  <a:cubicBezTo>
                    <a:pt x="54" y="36"/>
                    <a:pt x="27" y="46"/>
                    <a:pt x="0" y="50"/>
                  </a:cubicBezTo>
                  <a:cubicBezTo>
                    <a:pt x="0" y="48"/>
                    <a:pt x="0" y="48"/>
                    <a:pt x="0" y="48"/>
                  </a:cubicBezTo>
                  <a:cubicBezTo>
                    <a:pt x="17" y="45"/>
                    <a:pt x="35" y="41"/>
                    <a:pt x="51" y="33"/>
                  </a:cubicBezTo>
                  <a:cubicBezTo>
                    <a:pt x="70" y="24"/>
                    <a:pt x="87"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9" name="Freeform 66"/>
            <p:cNvSpPr>
              <a:spLocks/>
            </p:cNvSpPr>
            <p:nvPr userDrawn="1"/>
          </p:nvSpPr>
          <p:spPr bwMode="auto">
            <a:xfrm>
              <a:off x="320675" y="3003550"/>
              <a:ext cx="350838" cy="152400"/>
            </a:xfrm>
            <a:custGeom>
              <a:avLst/>
              <a:gdLst>
                <a:gd name="T0" fmla="*/ 105 w 105"/>
                <a:gd name="T1" fmla="*/ 0 h 47"/>
                <a:gd name="T2" fmla="*/ 105 w 105"/>
                <a:gd name="T3" fmla="*/ 3 h 47"/>
                <a:gd name="T4" fmla="*/ 79 w 105"/>
                <a:gd name="T5" fmla="*/ 19 h 47"/>
                <a:gd name="T6" fmla="*/ 0 w 105"/>
                <a:gd name="T7" fmla="*/ 47 h 47"/>
                <a:gd name="T8" fmla="*/ 0 w 105"/>
                <a:gd name="T9" fmla="*/ 45 h 47"/>
                <a:gd name="T10" fmla="*/ 53 w 105"/>
                <a:gd name="T11" fmla="*/ 31 h 47"/>
                <a:gd name="T12" fmla="*/ 105 w 105"/>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105" h="47">
                  <a:moveTo>
                    <a:pt x="105" y="0"/>
                  </a:moveTo>
                  <a:cubicBezTo>
                    <a:pt x="105" y="3"/>
                    <a:pt x="105" y="3"/>
                    <a:pt x="105" y="3"/>
                  </a:cubicBezTo>
                  <a:cubicBezTo>
                    <a:pt x="96" y="8"/>
                    <a:pt x="88" y="13"/>
                    <a:pt x="79" y="19"/>
                  </a:cubicBezTo>
                  <a:cubicBezTo>
                    <a:pt x="55" y="34"/>
                    <a:pt x="28" y="44"/>
                    <a:pt x="0" y="47"/>
                  </a:cubicBezTo>
                  <a:cubicBezTo>
                    <a:pt x="0" y="45"/>
                    <a:pt x="0" y="45"/>
                    <a:pt x="0" y="45"/>
                  </a:cubicBezTo>
                  <a:cubicBezTo>
                    <a:pt x="18" y="43"/>
                    <a:pt x="36" y="39"/>
                    <a:pt x="53" y="31"/>
                  </a:cubicBezTo>
                  <a:cubicBezTo>
                    <a:pt x="72" y="23"/>
                    <a:pt x="88"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0" name="Freeform 67"/>
            <p:cNvSpPr>
              <a:spLocks/>
            </p:cNvSpPr>
            <p:nvPr userDrawn="1"/>
          </p:nvSpPr>
          <p:spPr bwMode="auto">
            <a:xfrm>
              <a:off x="320675" y="2957513"/>
              <a:ext cx="350838" cy="139700"/>
            </a:xfrm>
            <a:custGeom>
              <a:avLst/>
              <a:gdLst>
                <a:gd name="T0" fmla="*/ 105 w 105"/>
                <a:gd name="T1" fmla="*/ 0 h 43"/>
                <a:gd name="T2" fmla="*/ 105 w 105"/>
                <a:gd name="T3" fmla="*/ 2 h 43"/>
                <a:gd name="T4" fmla="*/ 82 w 105"/>
                <a:gd name="T5" fmla="*/ 16 h 43"/>
                <a:gd name="T6" fmla="*/ 0 w 105"/>
                <a:gd name="T7" fmla="*/ 43 h 43"/>
                <a:gd name="T8" fmla="*/ 0 w 105"/>
                <a:gd name="T9" fmla="*/ 40 h 43"/>
                <a:gd name="T10" fmla="*/ 56 w 105"/>
                <a:gd name="T11" fmla="*/ 27 h 43"/>
                <a:gd name="T12" fmla="*/ 105 w 105"/>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105" h="43">
                  <a:moveTo>
                    <a:pt x="105" y="0"/>
                  </a:moveTo>
                  <a:cubicBezTo>
                    <a:pt x="105" y="2"/>
                    <a:pt x="105" y="2"/>
                    <a:pt x="105" y="2"/>
                  </a:cubicBezTo>
                  <a:cubicBezTo>
                    <a:pt x="97" y="6"/>
                    <a:pt x="89" y="11"/>
                    <a:pt x="82" y="16"/>
                  </a:cubicBezTo>
                  <a:cubicBezTo>
                    <a:pt x="57" y="31"/>
                    <a:pt x="29" y="41"/>
                    <a:pt x="0" y="43"/>
                  </a:cubicBezTo>
                  <a:cubicBezTo>
                    <a:pt x="0" y="40"/>
                    <a:pt x="0" y="40"/>
                    <a:pt x="0" y="40"/>
                  </a:cubicBezTo>
                  <a:cubicBezTo>
                    <a:pt x="19" y="39"/>
                    <a:pt x="38" y="35"/>
                    <a:pt x="56" y="27"/>
                  </a:cubicBezTo>
                  <a:cubicBezTo>
                    <a:pt x="74" y="20"/>
                    <a:pt x="89" y="9"/>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1" name="Freeform 68"/>
            <p:cNvSpPr>
              <a:spLocks/>
            </p:cNvSpPr>
            <p:nvPr userDrawn="1"/>
          </p:nvSpPr>
          <p:spPr bwMode="auto">
            <a:xfrm>
              <a:off x="320675" y="2911475"/>
              <a:ext cx="350838" cy="127000"/>
            </a:xfrm>
            <a:custGeom>
              <a:avLst/>
              <a:gdLst>
                <a:gd name="T0" fmla="*/ 105 w 105"/>
                <a:gd name="T1" fmla="*/ 0 h 39"/>
                <a:gd name="T2" fmla="*/ 105 w 105"/>
                <a:gd name="T3" fmla="*/ 2 h 39"/>
                <a:gd name="T4" fmla="*/ 85 w 105"/>
                <a:gd name="T5" fmla="*/ 13 h 39"/>
                <a:gd name="T6" fmla="*/ 0 w 105"/>
                <a:gd name="T7" fmla="*/ 39 h 39"/>
                <a:gd name="T8" fmla="*/ 0 w 105"/>
                <a:gd name="T9" fmla="*/ 36 h 39"/>
                <a:gd name="T10" fmla="*/ 60 w 105"/>
                <a:gd name="T11" fmla="*/ 24 h 39"/>
                <a:gd name="T12" fmla="*/ 105 w 105"/>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05" h="39">
                  <a:moveTo>
                    <a:pt x="105" y="0"/>
                  </a:moveTo>
                  <a:cubicBezTo>
                    <a:pt x="105" y="2"/>
                    <a:pt x="105" y="2"/>
                    <a:pt x="105" y="2"/>
                  </a:cubicBezTo>
                  <a:cubicBezTo>
                    <a:pt x="98" y="5"/>
                    <a:pt x="91" y="9"/>
                    <a:pt x="85" y="13"/>
                  </a:cubicBezTo>
                  <a:cubicBezTo>
                    <a:pt x="59" y="29"/>
                    <a:pt x="30" y="38"/>
                    <a:pt x="0" y="39"/>
                  </a:cubicBezTo>
                  <a:cubicBezTo>
                    <a:pt x="0" y="36"/>
                    <a:pt x="0" y="36"/>
                    <a:pt x="0" y="36"/>
                  </a:cubicBezTo>
                  <a:cubicBezTo>
                    <a:pt x="20" y="36"/>
                    <a:pt x="41" y="32"/>
                    <a:pt x="60" y="24"/>
                  </a:cubicBezTo>
                  <a:cubicBezTo>
                    <a:pt x="76" y="17"/>
                    <a:pt x="90" y="8"/>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2" name="Freeform 69"/>
            <p:cNvSpPr>
              <a:spLocks/>
            </p:cNvSpPr>
            <p:nvPr userDrawn="1"/>
          </p:nvSpPr>
          <p:spPr bwMode="auto">
            <a:xfrm>
              <a:off x="320675" y="2865438"/>
              <a:ext cx="350838" cy="114300"/>
            </a:xfrm>
            <a:custGeom>
              <a:avLst/>
              <a:gdLst>
                <a:gd name="T0" fmla="*/ 105 w 105"/>
                <a:gd name="T1" fmla="*/ 0 h 35"/>
                <a:gd name="T2" fmla="*/ 105 w 105"/>
                <a:gd name="T3" fmla="*/ 2 h 35"/>
                <a:gd name="T4" fmla="*/ 88 w 105"/>
                <a:gd name="T5" fmla="*/ 11 h 35"/>
                <a:gd name="T6" fmla="*/ 0 w 105"/>
                <a:gd name="T7" fmla="*/ 34 h 35"/>
                <a:gd name="T8" fmla="*/ 0 w 105"/>
                <a:gd name="T9" fmla="*/ 32 h 35"/>
                <a:gd name="T10" fmla="*/ 63 w 105"/>
                <a:gd name="T11" fmla="*/ 21 h 35"/>
                <a:gd name="T12" fmla="*/ 105 w 105"/>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105" h="35">
                  <a:moveTo>
                    <a:pt x="105" y="0"/>
                  </a:moveTo>
                  <a:cubicBezTo>
                    <a:pt x="105" y="2"/>
                    <a:pt x="105" y="2"/>
                    <a:pt x="105" y="2"/>
                  </a:cubicBezTo>
                  <a:cubicBezTo>
                    <a:pt x="99" y="5"/>
                    <a:pt x="93" y="8"/>
                    <a:pt x="88" y="11"/>
                  </a:cubicBezTo>
                  <a:cubicBezTo>
                    <a:pt x="61" y="27"/>
                    <a:pt x="31" y="35"/>
                    <a:pt x="0" y="34"/>
                  </a:cubicBezTo>
                  <a:cubicBezTo>
                    <a:pt x="0" y="32"/>
                    <a:pt x="0" y="32"/>
                    <a:pt x="0" y="32"/>
                  </a:cubicBezTo>
                  <a:cubicBezTo>
                    <a:pt x="21" y="33"/>
                    <a:pt x="43" y="29"/>
                    <a:pt x="63" y="21"/>
                  </a:cubicBezTo>
                  <a:cubicBezTo>
                    <a:pt x="78" y="16"/>
                    <a:pt x="91"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3" name="Freeform 70"/>
            <p:cNvSpPr>
              <a:spLocks/>
            </p:cNvSpPr>
            <p:nvPr userDrawn="1"/>
          </p:nvSpPr>
          <p:spPr bwMode="auto">
            <a:xfrm>
              <a:off x="320675" y="2819400"/>
              <a:ext cx="350838" cy="107950"/>
            </a:xfrm>
            <a:custGeom>
              <a:avLst/>
              <a:gdLst>
                <a:gd name="T0" fmla="*/ 105 w 105"/>
                <a:gd name="T1" fmla="*/ 0 h 33"/>
                <a:gd name="T2" fmla="*/ 105 w 105"/>
                <a:gd name="T3" fmla="*/ 2 h 33"/>
                <a:gd name="T4" fmla="*/ 91 w 105"/>
                <a:gd name="T5" fmla="*/ 10 h 33"/>
                <a:gd name="T6" fmla="*/ 0 w 105"/>
                <a:gd name="T7" fmla="*/ 30 h 33"/>
                <a:gd name="T8" fmla="*/ 0 w 105"/>
                <a:gd name="T9" fmla="*/ 28 h 33"/>
                <a:gd name="T10" fmla="*/ 3 w 105"/>
                <a:gd name="T11" fmla="*/ 28 h 33"/>
                <a:gd name="T12" fmla="*/ 67 w 105"/>
                <a:gd name="T13" fmla="*/ 19 h 33"/>
                <a:gd name="T14" fmla="*/ 105 w 105"/>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33">
                  <a:moveTo>
                    <a:pt x="105" y="0"/>
                  </a:moveTo>
                  <a:cubicBezTo>
                    <a:pt x="105" y="2"/>
                    <a:pt x="105" y="2"/>
                    <a:pt x="105" y="2"/>
                  </a:cubicBezTo>
                  <a:cubicBezTo>
                    <a:pt x="100" y="4"/>
                    <a:pt x="96" y="7"/>
                    <a:pt x="91" y="10"/>
                  </a:cubicBezTo>
                  <a:cubicBezTo>
                    <a:pt x="64" y="25"/>
                    <a:pt x="31" y="33"/>
                    <a:pt x="0" y="30"/>
                  </a:cubicBezTo>
                  <a:cubicBezTo>
                    <a:pt x="0" y="28"/>
                    <a:pt x="0" y="28"/>
                    <a:pt x="0" y="28"/>
                  </a:cubicBezTo>
                  <a:cubicBezTo>
                    <a:pt x="1" y="28"/>
                    <a:pt x="2" y="28"/>
                    <a:pt x="3" y="28"/>
                  </a:cubicBezTo>
                  <a:cubicBezTo>
                    <a:pt x="25" y="29"/>
                    <a:pt x="47" y="27"/>
                    <a:pt x="67" y="19"/>
                  </a:cubicBezTo>
                  <a:cubicBezTo>
                    <a:pt x="80" y="14"/>
                    <a:pt x="93"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4" name="Freeform 71"/>
            <p:cNvSpPr>
              <a:spLocks/>
            </p:cNvSpPr>
            <p:nvPr userDrawn="1"/>
          </p:nvSpPr>
          <p:spPr bwMode="auto">
            <a:xfrm>
              <a:off x="320675" y="2816225"/>
              <a:ext cx="284163" cy="55563"/>
            </a:xfrm>
            <a:custGeom>
              <a:avLst/>
              <a:gdLst>
                <a:gd name="T0" fmla="*/ 85 w 85"/>
                <a:gd name="T1" fmla="*/ 0 h 17"/>
                <a:gd name="T2" fmla="*/ 0 w 85"/>
                <a:gd name="T3" fmla="*/ 14 h 17"/>
                <a:gd name="T4" fmla="*/ 0 w 85"/>
                <a:gd name="T5" fmla="*/ 11 h 17"/>
                <a:gd name="T6" fmla="*/ 8 w 85"/>
                <a:gd name="T7" fmla="*/ 12 h 17"/>
                <a:gd name="T8" fmla="*/ 71 w 85"/>
                <a:gd name="T9" fmla="*/ 4 h 17"/>
                <a:gd name="T10" fmla="*/ 80 w 85"/>
                <a:gd name="T11" fmla="*/ 0 h 17"/>
                <a:gd name="T12" fmla="*/ 85 w 85"/>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85" h="17">
                  <a:moveTo>
                    <a:pt x="85" y="0"/>
                  </a:moveTo>
                  <a:cubicBezTo>
                    <a:pt x="58" y="12"/>
                    <a:pt x="29" y="17"/>
                    <a:pt x="0" y="14"/>
                  </a:cubicBezTo>
                  <a:cubicBezTo>
                    <a:pt x="0" y="11"/>
                    <a:pt x="0" y="11"/>
                    <a:pt x="0" y="11"/>
                  </a:cubicBezTo>
                  <a:cubicBezTo>
                    <a:pt x="3" y="12"/>
                    <a:pt x="5" y="12"/>
                    <a:pt x="8" y="12"/>
                  </a:cubicBezTo>
                  <a:cubicBezTo>
                    <a:pt x="29" y="13"/>
                    <a:pt x="51" y="11"/>
                    <a:pt x="71" y="4"/>
                  </a:cubicBezTo>
                  <a:cubicBezTo>
                    <a:pt x="74" y="3"/>
                    <a:pt x="77" y="1"/>
                    <a:pt x="80" y="0"/>
                  </a:cubicBezTo>
                  <a:lnTo>
                    <a:pt x="8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sp>
        <p:nvSpPr>
          <p:cNvPr id="53" name="Title 4"/>
          <p:cNvSpPr>
            <a:spLocks noGrp="1"/>
          </p:cNvSpPr>
          <p:nvPr>
            <p:ph type="title" hasCustomPrompt="1"/>
          </p:nvPr>
        </p:nvSpPr>
        <p:spPr>
          <a:xfrm>
            <a:off x="8027664" y="943460"/>
            <a:ext cx="3592836" cy="1621619"/>
          </a:xfrm>
        </p:spPr>
        <p:txBody>
          <a:bodyPr/>
          <a:lstStyle>
            <a:lvl1pPr>
              <a:defRPr sz="3600">
                <a:solidFill>
                  <a:schemeClr val="bg1"/>
                </a:solidFill>
              </a:defRPr>
            </a:lvl1pPr>
          </a:lstStyle>
          <a:p>
            <a:r>
              <a:rPr lang="en-US" dirty="0"/>
              <a:t>CLICK TO EDIT TITLE</a:t>
            </a:r>
          </a:p>
        </p:txBody>
      </p:sp>
      <p:grpSp>
        <p:nvGrpSpPr>
          <p:cNvPr id="54" name="Group 4"/>
          <p:cNvGrpSpPr>
            <a:grpSpLocks noChangeAspect="1"/>
          </p:cNvGrpSpPr>
          <p:nvPr userDrawn="1"/>
        </p:nvGrpSpPr>
        <p:grpSpPr bwMode="auto">
          <a:xfrm>
            <a:off x="5492750" y="5903913"/>
            <a:ext cx="1236663" cy="815975"/>
            <a:chOff x="3460" y="3719"/>
            <a:chExt cx="779" cy="514"/>
          </a:xfrm>
        </p:grpSpPr>
        <p:sp>
          <p:nvSpPr>
            <p:cNvPr id="55" name="AutoShape 3"/>
            <p:cNvSpPr>
              <a:spLocks noChangeAspect="1" noChangeArrowheads="1" noTextEdit="1"/>
            </p:cNvSpPr>
            <p:nvPr userDrawn="1"/>
          </p:nvSpPr>
          <p:spPr bwMode="auto">
            <a:xfrm>
              <a:off x="3460" y="3719"/>
              <a:ext cx="779" cy="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6" name="Freeform 5"/>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7" name="Freeform 6"/>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8" name="Freeform 7"/>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9" name="Freeform 8"/>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0" name="Freeform 9"/>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1" name="Freeform 10"/>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2" name="Freeform 11"/>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3" name="Freeform 12"/>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4" name="Freeform 13"/>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5" name="Freeform 14"/>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6" name="Freeform 15"/>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7" name="Freeform 16"/>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8" name="Freeform 17"/>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9" name="Freeform 18"/>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0" name="Freeform 19"/>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1" name="Freeform 20"/>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2" name="Freeform 21"/>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3" name="Freeform 22"/>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4" name="Freeform 23"/>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5" name="Freeform 24"/>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6" name="Freeform 25"/>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7" name="Freeform 26"/>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8" name="Freeform 27"/>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9" name="Freeform 28"/>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0" name="Freeform 29"/>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1" name="Freeform 30"/>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2" name="Freeform 31"/>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3" name="Freeform 32"/>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4" name="Freeform 33"/>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5" name="Freeform 34"/>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6" name="Freeform 35"/>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7" name="Freeform 36"/>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8" name="Freeform 37"/>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9" name="Freeform 38"/>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0" name="Freeform 39"/>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1" name="Freeform 40"/>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2" name="Freeform 41"/>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3" name="Freeform 42"/>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4" name="Freeform 43"/>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5" name="Freeform 44"/>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6" name="Freeform 45"/>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7" name="Freeform 46"/>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8" name="Freeform 47"/>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9" name="Freeform 48"/>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0" name="Freeform 49"/>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1" name="Freeform 50"/>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2" name="Freeform 51"/>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3" name="Freeform 52"/>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4" name="Freeform 53"/>
            <p:cNvSpPr>
              <a:spLocks/>
            </p:cNvSpPr>
            <p:nvPr userDrawn="1"/>
          </p:nvSpPr>
          <p:spPr bwMode="auto">
            <a:xfrm>
              <a:off x="3832" y="3731"/>
              <a:ext cx="132" cy="259"/>
            </a:xfrm>
            <a:custGeom>
              <a:avLst/>
              <a:gdLst>
                <a:gd name="T0" fmla="*/ 77 w 77"/>
                <a:gd name="T1" fmla="*/ 123 h 151"/>
                <a:gd name="T2" fmla="*/ 61 w 77"/>
                <a:gd name="T3" fmla="*/ 115 h 151"/>
                <a:gd name="T4" fmla="*/ 46 w 77"/>
                <a:gd name="T5" fmla="*/ 52 h 151"/>
                <a:gd name="T6" fmla="*/ 54 w 77"/>
                <a:gd name="T7" fmla="*/ 0 h 151"/>
                <a:gd name="T8" fmla="*/ 53 w 77"/>
                <a:gd name="T9" fmla="*/ 0 h 151"/>
                <a:gd name="T10" fmla="*/ 30 w 77"/>
                <a:gd name="T11" fmla="*/ 57 h 151"/>
                <a:gd name="T12" fmla="*/ 45 w 77"/>
                <a:gd name="T13" fmla="*/ 151 h 151"/>
                <a:gd name="T14" fmla="*/ 77 w 77"/>
                <a:gd name="T15" fmla="*/ 123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151">
                  <a:moveTo>
                    <a:pt x="77" y="123"/>
                  </a:moveTo>
                  <a:cubicBezTo>
                    <a:pt x="73" y="121"/>
                    <a:pt x="68" y="119"/>
                    <a:pt x="61" y="115"/>
                  </a:cubicBezTo>
                  <a:cubicBezTo>
                    <a:pt x="40" y="103"/>
                    <a:pt x="34" y="84"/>
                    <a:pt x="46" y="52"/>
                  </a:cubicBezTo>
                  <a:cubicBezTo>
                    <a:pt x="52" y="33"/>
                    <a:pt x="56" y="17"/>
                    <a:pt x="54" y="0"/>
                  </a:cubicBezTo>
                  <a:cubicBezTo>
                    <a:pt x="54" y="0"/>
                    <a:pt x="53" y="0"/>
                    <a:pt x="53" y="0"/>
                  </a:cubicBezTo>
                  <a:cubicBezTo>
                    <a:pt x="52" y="21"/>
                    <a:pt x="44" y="34"/>
                    <a:pt x="30" y="57"/>
                  </a:cubicBezTo>
                  <a:cubicBezTo>
                    <a:pt x="0" y="105"/>
                    <a:pt x="31" y="140"/>
                    <a:pt x="45" y="151"/>
                  </a:cubicBezTo>
                  <a:cubicBezTo>
                    <a:pt x="58" y="144"/>
                    <a:pt x="69" y="135"/>
                    <a:pt x="77" y="123"/>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5" name="Freeform 54"/>
            <p:cNvSpPr>
              <a:spLocks/>
            </p:cNvSpPr>
            <p:nvPr userDrawn="1"/>
          </p:nvSpPr>
          <p:spPr bwMode="auto">
            <a:xfrm>
              <a:off x="3755" y="3724"/>
              <a:ext cx="159" cy="281"/>
            </a:xfrm>
            <a:custGeom>
              <a:avLst/>
              <a:gdLst>
                <a:gd name="T0" fmla="*/ 61 w 93"/>
                <a:gd name="T1" fmla="*/ 59 h 164"/>
                <a:gd name="T2" fmla="*/ 93 w 93"/>
                <a:gd name="T3" fmla="*/ 1 h 164"/>
                <a:gd name="T4" fmla="*/ 93 w 93"/>
                <a:gd name="T5" fmla="*/ 0 h 164"/>
                <a:gd name="T6" fmla="*/ 39 w 93"/>
                <a:gd name="T7" fmla="*/ 58 h 164"/>
                <a:gd name="T8" fmla="*/ 12 w 93"/>
                <a:gd name="T9" fmla="*/ 154 h 164"/>
                <a:gd name="T10" fmla="*/ 51 w 93"/>
                <a:gd name="T11" fmla="*/ 164 h 164"/>
                <a:gd name="T12" fmla="*/ 60 w 93"/>
                <a:gd name="T13" fmla="*/ 163 h 164"/>
                <a:gd name="T14" fmla="*/ 61 w 93"/>
                <a:gd name="T15" fmla="*/ 5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64">
                  <a:moveTo>
                    <a:pt x="61" y="59"/>
                  </a:moveTo>
                  <a:cubicBezTo>
                    <a:pt x="84" y="32"/>
                    <a:pt x="92" y="19"/>
                    <a:pt x="93" y="1"/>
                  </a:cubicBezTo>
                  <a:cubicBezTo>
                    <a:pt x="93" y="0"/>
                    <a:pt x="93" y="0"/>
                    <a:pt x="93" y="0"/>
                  </a:cubicBezTo>
                  <a:cubicBezTo>
                    <a:pt x="87" y="23"/>
                    <a:pt x="74" y="34"/>
                    <a:pt x="39" y="58"/>
                  </a:cubicBezTo>
                  <a:cubicBezTo>
                    <a:pt x="0" y="83"/>
                    <a:pt x="2" y="127"/>
                    <a:pt x="12" y="154"/>
                  </a:cubicBezTo>
                  <a:cubicBezTo>
                    <a:pt x="24" y="160"/>
                    <a:pt x="37" y="164"/>
                    <a:pt x="51" y="164"/>
                  </a:cubicBezTo>
                  <a:cubicBezTo>
                    <a:pt x="54" y="164"/>
                    <a:pt x="57" y="164"/>
                    <a:pt x="60" y="163"/>
                  </a:cubicBezTo>
                  <a:cubicBezTo>
                    <a:pt x="33" y="122"/>
                    <a:pt x="35" y="90"/>
                    <a:pt x="61" y="5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6" name="Freeform 55"/>
            <p:cNvSpPr>
              <a:spLocks/>
            </p:cNvSpPr>
            <p:nvPr userDrawn="1"/>
          </p:nvSpPr>
          <p:spPr bwMode="auto">
            <a:xfrm>
              <a:off x="3694" y="3721"/>
              <a:ext cx="212" cy="228"/>
            </a:xfrm>
            <a:custGeom>
              <a:avLst/>
              <a:gdLst>
                <a:gd name="T0" fmla="*/ 83 w 124"/>
                <a:gd name="T1" fmla="*/ 41 h 133"/>
                <a:gd name="T2" fmla="*/ 124 w 124"/>
                <a:gd name="T3" fmla="*/ 0 h 133"/>
                <a:gd name="T4" fmla="*/ 124 w 124"/>
                <a:gd name="T5" fmla="*/ 0 h 133"/>
                <a:gd name="T6" fmla="*/ 52 w 124"/>
                <a:gd name="T7" fmla="*/ 32 h 133"/>
                <a:gd name="T8" fmla="*/ 2 w 124"/>
                <a:gd name="T9" fmla="*/ 64 h 133"/>
                <a:gd name="T10" fmla="*/ 0 w 124"/>
                <a:gd name="T11" fmla="*/ 79 h 133"/>
                <a:gd name="T12" fmla="*/ 20 w 124"/>
                <a:gd name="T13" fmla="*/ 133 h 133"/>
                <a:gd name="T14" fmla="*/ 83 w 124"/>
                <a:gd name="T15" fmla="*/ 41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33">
                  <a:moveTo>
                    <a:pt x="83" y="41"/>
                  </a:moveTo>
                  <a:cubicBezTo>
                    <a:pt x="109" y="30"/>
                    <a:pt x="121" y="13"/>
                    <a:pt x="124" y="0"/>
                  </a:cubicBezTo>
                  <a:cubicBezTo>
                    <a:pt x="124" y="0"/>
                    <a:pt x="124" y="0"/>
                    <a:pt x="124" y="0"/>
                  </a:cubicBezTo>
                  <a:cubicBezTo>
                    <a:pt x="112" y="23"/>
                    <a:pt x="90" y="27"/>
                    <a:pt x="52" y="32"/>
                  </a:cubicBezTo>
                  <a:cubicBezTo>
                    <a:pt x="30" y="35"/>
                    <a:pt x="12" y="48"/>
                    <a:pt x="2" y="64"/>
                  </a:cubicBezTo>
                  <a:cubicBezTo>
                    <a:pt x="1" y="69"/>
                    <a:pt x="0" y="74"/>
                    <a:pt x="0" y="79"/>
                  </a:cubicBezTo>
                  <a:cubicBezTo>
                    <a:pt x="0" y="99"/>
                    <a:pt x="8" y="118"/>
                    <a:pt x="20" y="133"/>
                  </a:cubicBezTo>
                  <a:cubicBezTo>
                    <a:pt x="19" y="68"/>
                    <a:pt x="52" y="54"/>
                    <a:pt x="83" y="4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spTree>
    <p:extLst>
      <p:ext uri="{BB962C8B-B14F-4D97-AF65-F5344CB8AC3E}">
        <p14:creationId xmlns:p14="http://schemas.microsoft.com/office/powerpoint/2010/main" val="3339793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Presentation ">
    <p:spTree>
      <p:nvGrpSpPr>
        <p:cNvPr id="1" name=""/>
        <p:cNvGrpSpPr/>
        <p:nvPr/>
      </p:nvGrpSpPr>
      <p:grpSpPr>
        <a:xfrm>
          <a:off x="0" y="0"/>
          <a:ext cx="0" cy="0"/>
          <a:chOff x="0" y="0"/>
          <a:chExt cx="0" cy="0"/>
        </a:xfrm>
      </p:grpSpPr>
      <p:sp>
        <p:nvSpPr>
          <p:cNvPr id="4" name="Picture Placeholder 4"/>
          <p:cNvSpPr>
            <a:spLocks noGrp="1"/>
          </p:cNvSpPr>
          <p:nvPr>
            <p:ph type="pic" sz="quarter" idx="11" hasCustomPrompt="1"/>
          </p:nvPr>
        </p:nvSpPr>
        <p:spPr>
          <a:xfrm>
            <a:off x="0" y="0"/>
            <a:ext cx="12192000" cy="6858000"/>
          </a:xfrm>
          <a:prstGeom prst="rect">
            <a:avLst/>
          </a:prstGeom>
          <a:pattFill prst="pct10">
            <a:fgClr>
              <a:schemeClr val="tx1"/>
            </a:fgClr>
            <a:bgClr>
              <a:schemeClr val="bg1"/>
            </a:bgClr>
          </a:pattFill>
        </p:spPr>
        <p:txBody>
          <a:bodyPr anchor="ctr">
            <a:normAutofit/>
          </a:bodyPr>
          <a:lstStyle>
            <a:lvl1pPr algn="ctr">
              <a:defRPr sz="1000" b="1" baseline="0"/>
            </a:lvl1pPr>
          </a:lstStyle>
          <a:p>
            <a:r>
              <a:rPr lang="en-US" dirty="0"/>
              <a:t>Drag &amp; Drop Image</a:t>
            </a:r>
          </a:p>
        </p:txBody>
      </p:sp>
      <p:sp>
        <p:nvSpPr>
          <p:cNvPr id="5" name="Title 4"/>
          <p:cNvSpPr>
            <a:spLocks noGrp="1"/>
          </p:cNvSpPr>
          <p:nvPr>
            <p:ph type="title" hasCustomPrompt="1"/>
          </p:nvPr>
        </p:nvSpPr>
        <p:spPr>
          <a:xfrm>
            <a:off x="2441575" y="2676493"/>
            <a:ext cx="7341129" cy="1036319"/>
          </a:xfrm>
          <a:solidFill>
            <a:schemeClr val="bg1"/>
          </a:solidFill>
        </p:spPr>
        <p:txBody>
          <a:bodyPr tIns="108000"/>
          <a:lstStyle>
            <a:lvl1pPr algn="ctr">
              <a:defRPr sz="2800" baseline="0">
                <a:solidFill>
                  <a:schemeClr val="tx1"/>
                </a:solidFill>
              </a:defRPr>
            </a:lvl1pPr>
          </a:lstStyle>
          <a:p>
            <a:r>
              <a:rPr lang="en-US" dirty="0"/>
              <a:t>AALBORG UNIVERSITY</a:t>
            </a:r>
            <a:br>
              <a:rPr lang="en-US" dirty="0"/>
            </a:br>
            <a:r>
              <a:rPr lang="en-US" dirty="0"/>
              <a:t>HEADLINE</a:t>
            </a:r>
          </a:p>
        </p:txBody>
      </p:sp>
      <p:sp>
        <p:nvSpPr>
          <p:cNvPr id="3" name="Pladsholder til tekst 2"/>
          <p:cNvSpPr>
            <a:spLocks noGrp="1"/>
          </p:cNvSpPr>
          <p:nvPr>
            <p:ph type="body" sz="quarter" idx="12" hasCustomPrompt="1"/>
          </p:nvPr>
        </p:nvSpPr>
        <p:spPr>
          <a:xfrm>
            <a:off x="2441575" y="3827463"/>
            <a:ext cx="7341129" cy="412750"/>
          </a:xfrm>
          <a:solidFill>
            <a:schemeClr val="bg1"/>
          </a:solidFill>
        </p:spPr>
        <p:txBody>
          <a:bodyPr>
            <a:noAutofit/>
          </a:bodyPr>
          <a:lstStyle>
            <a:lvl1pPr marL="0" indent="0" algn="ctr">
              <a:buFontTx/>
              <a:buNone/>
              <a:defRPr sz="1800" spc="300" baseline="0"/>
            </a:lvl1pPr>
          </a:lstStyle>
          <a:p>
            <a:pPr lvl="0"/>
            <a:r>
              <a:rPr lang="da-DK" dirty="0"/>
              <a:t>BY NAVN NAVNESEN</a:t>
            </a:r>
          </a:p>
        </p:txBody>
      </p:sp>
      <p:grpSp>
        <p:nvGrpSpPr>
          <p:cNvPr id="72" name="Group 4"/>
          <p:cNvGrpSpPr>
            <a:grpSpLocks noChangeAspect="1"/>
          </p:cNvGrpSpPr>
          <p:nvPr userDrawn="1"/>
        </p:nvGrpSpPr>
        <p:grpSpPr bwMode="auto">
          <a:xfrm>
            <a:off x="5492750" y="5903913"/>
            <a:ext cx="1236663" cy="815975"/>
            <a:chOff x="3460" y="3719"/>
            <a:chExt cx="779" cy="514"/>
          </a:xfrm>
        </p:grpSpPr>
        <p:sp>
          <p:nvSpPr>
            <p:cNvPr id="73" name="AutoShape 3"/>
            <p:cNvSpPr>
              <a:spLocks noChangeAspect="1" noChangeArrowheads="1" noTextEdit="1"/>
            </p:cNvSpPr>
            <p:nvPr userDrawn="1"/>
          </p:nvSpPr>
          <p:spPr bwMode="auto">
            <a:xfrm>
              <a:off x="3460" y="3719"/>
              <a:ext cx="779" cy="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4" name="Freeform 5"/>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5" name="Freeform 6"/>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6" name="Freeform 7"/>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7" name="Freeform 8"/>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8" name="Freeform 9"/>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9" name="Freeform 10"/>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0" name="Freeform 11"/>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1" name="Freeform 12"/>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2" name="Freeform 13"/>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3" name="Freeform 14"/>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4" name="Freeform 15"/>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5" name="Freeform 16"/>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6" name="Freeform 17"/>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7" name="Freeform 18"/>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8" name="Freeform 19"/>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9" name="Freeform 20"/>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0" name="Freeform 21"/>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1" name="Freeform 22"/>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2" name="Freeform 23"/>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3" name="Freeform 24"/>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4" name="Freeform 25"/>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5" name="Freeform 26"/>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6" name="Freeform 27"/>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7" name="Freeform 28"/>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8" name="Freeform 29"/>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9" name="Freeform 30"/>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0" name="Freeform 31"/>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1" name="Freeform 32"/>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2" name="Freeform 33"/>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3" name="Freeform 34"/>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4" name="Freeform 35"/>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5" name="Freeform 36"/>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6" name="Freeform 37"/>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7" name="Freeform 38"/>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8" name="Freeform 39"/>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9" name="Freeform 40"/>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0" name="Freeform 41"/>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1" name="Freeform 42"/>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2" name="Freeform 43"/>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3" name="Freeform 44"/>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4" name="Freeform 45"/>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5" name="Freeform 46"/>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6" name="Freeform 47"/>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7" name="Freeform 48"/>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8" name="Freeform 49"/>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9" name="Freeform 50"/>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0" name="Freeform 51"/>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1" name="Freeform 52"/>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2" name="Freeform 53"/>
            <p:cNvSpPr>
              <a:spLocks/>
            </p:cNvSpPr>
            <p:nvPr userDrawn="1"/>
          </p:nvSpPr>
          <p:spPr bwMode="auto">
            <a:xfrm>
              <a:off x="3832" y="3731"/>
              <a:ext cx="132" cy="259"/>
            </a:xfrm>
            <a:custGeom>
              <a:avLst/>
              <a:gdLst>
                <a:gd name="T0" fmla="*/ 77 w 77"/>
                <a:gd name="T1" fmla="*/ 123 h 151"/>
                <a:gd name="T2" fmla="*/ 61 w 77"/>
                <a:gd name="T3" fmla="*/ 115 h 151"/>
                <a:gd name="T4" fmla="*/ 46 w 77"/>
                <a:gd name="T5" fmla="*/ 52 h 151"/>
                <a:gd name="T6" fmla="*/ 54 w 77"/>
                <a:gd name="T7" fmla="*/ 0 h 151"/>
                <a:gd name="T8" fmla="*/ 53 w 77"/>
                <a:gd name="T9" fmla="*/ 0 h 151"/>
                <a:gd name="T10" fmla="*/ 30 w 77"/>
                <a:gd name="T11" fmla="*/ 57 h 151"/>
                <a:gd name="T12" fmla="*/ 45 w 77"/>
                <a:gd name="T13" fmla="*/ 151 h 151"/>
                <a:gd name="T14" fmla="*/ 77 w 77"/>
                <a:gd name="T15" fmla="*/ 123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151">
                  <a:moveTo>
                    <a:pt x="77" y="123"/>
                  </a:moveTo>
                  <a:cubicBezTo>
                    <a:pt x="73" y="121"/>
                    <a:pt x="68" y="119"/>
                    <a:pt x="61" y="115"/>
                  </a:cubicBezTo>
                  <a:cubicBezTo>
                    <a:pt x="40" y="103"/>
                    <a:pt x="34" y="84"/>
                    <a:pt x="46" y="52"/>
                  </a:cubicBezTo>
                  <a:cubicBezTo>
                    <a:pt x="52" y="33"/>
                    <a:pt x="56" y="17"/>
                    <a:pt x="54" y="0"/>
                  </a:cubicBezTo>
                  <a:cubicBezTo>
                    <a:pt x="54" y="0"/>
                    <a:pt x="53" y="0"/>
                    <a:pt x="53" y="0"/>
                  </a:cubicBezTo>
                  <a:cubicBezTo>
                    <a:pt x="52" y="21"/>
                    <a:pt x="44" y="34"/>
                    <a:pt x="30" y="57"/>
                  </a:cubicBezTo>
                  <a:cubicBezTo>
                    <a:pt x="0" y="105"/>
                    <a:pt x="31" y="140"/>
                    <a:pt x="45" y="151"/>
                  </a:cubicBezTo>
                  <a:cubicBezTo>
                    <a:pt x="58" y="144"/>
                    <a:pt x="69" y="135"/>
                    <a:pt x="77" y="123"/>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3" name="Freeform 54"/>
            <p:cNvSpPr>
              <a:spLocks/>
            </p:cNvSpPr>
            <p:nvPr userDrawn="1"/>
          </p:nvSpPr>
          <p:spPr bwMode="auto">
            <a:xfrm>
              <a:off x="3755" y="3724"/>
              <a:ext cx="159" cy="281"/>
            </a:xfrm>
            <a:custGeom>
              <a:avLst/>
              <a:gdLst>
                <a:gd name="T0" fmla="*/ 61 w 93"/>
                <a:gd name="T1" fmla="*/ 59 h 164"/>
                <a:gd name="T2" fmla="*/ 93 w 93"/>
                <a:gd name="T3" fmla="*/ 1 h 164"/>
                <a:gd name="T4" fmla="*/ 93 w 93"/>
                <a:gd name="T5" fmla="*/ 0 h 164"/>
                <a:gd name="T6" fmla="*/ 39 w 93"/>
                <a:gd name="T7" fmla="*/ 58 h 164"/>
                <a:gd name="T8" fmla="*/ 12 w 93"/>
                <a:gd name="T9" fmla="*/ 154 h 164"/>
                <a:gd name="T10" fmla="*/ 51 w 93"/>
                <a:gd name="T11" fmla="*/ 164 h 164"/>
                <a:gd name="T12" fmla="*/ 60 w 93"/>
                <a:gd name="T13" fmla="*/ 163 h 164"/>
                <a:gd name="T14" fmla="*/ 61 w 93"/>
                <a:gd name="T15" fmla="*/ 5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64">
                  <a:moveTo>
                    <a:pt x="61" y="59"/>
                  </a:moveTo>
                  <a:cubicBezTo>
                    <a:pt x="84" y="32"/>
                    <a:pt x="92" y="19"/>
                    <a:pt x="93" y="1"/>
                  </a:cubicBezTo>
                  <a:cubicBezTo>
                    <a:pt x="93" y="0"/>
                    <a:pt x="93" y="0"/>
                    <a:pt x="93" y="0"/>
                  </a:cubicBezTo>
                  <a:cubicBezTo>
                    <a:pt x="87" y="23"/>
                    <a:pt x="74" y="34"/>
                    <a:pt x="39" y="58"/>
                  </a:cubicBezTo>
                  <a:cubicBezTo>
                    <a:pt x="0" y="83"/>
                    <a:pt x="2" y="127"/>
                    <a:pt x="12" y="154"/>
                  </a:cubicBezTo>
                  <a:cubicBezTo>
                    <a:pt x="24" y="160"/>
                    <a:pt x="37" y="164"/>
                    <a:pt x="51" y="164"/>
                  </a:cubicBezTo>
                  <a:cubicBezTo>
                    <a:pt x="54" y="164"/>
                    <a:pt x="57" y="164"/>
                    <a:pt x="60" y="163"/>
                  </a:cubicBezTo>
                  <a:cubicBezTo>
                    <a:pt x="33" y="122"/>
                    <a:pt x="35" y="90"/>
                    <a:pt x="61" y="5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4" name="Freeform 55"/>
            <p:cNvSpPr>
              <a:spLocks/>
            </p:cNvSpPr>
            <p:nvPr userDrawn="1"/>
          </p:nvSpPr>
          <p:spPr bwMode="auto">
            <a:xfrm>
              <a:off x="3694" y="3721"/>
              <a:ext cx="212" cy="228"/>
            </a:xfrm>
            <a:custGeom>
              <a:avLst/>
              <a:gdLst>
                <a:gd name="T0" fmla="*/ 83 w 124"/>
                <a:gd name="T1" fmla="*/ 41 h 133"/>
                <a:gd name="T2" fmla="*/ 124 w 124"/>
                <a:gd name="T3" fmla="*/ 0 h 133"/>
                <a:gd name="T4" fmla="*/ 124 w 124"/>
                <a:gd name="T5" fmla="*/ 0 h 133"/>
                <a:gd name="T6" fmla="*/ 52 w 124"/>
                <a:gd name="T7" fmla="*/ 32 h 133"/>
                <a:gd name="T8" fmla="*/ 2 w 124"/>
                <a:gd name="T9" fmla="*/ 64 h 133"/>
                <a:gd name="T10" fmla="*/ 0 w 124"/>
                <a:gd name="T11" fmla="*/ 79 h 133"/>
                <a:gd name="T12" fmla="*/ 20 w 124"/>
                <a:gd name="T13" fmla="*/ 133 h 133"/>
                <a:gd name="T14" fmla="*/ 83 w 124"/>
                <a:gd name="T15" fmla="*/ 41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33">
                  <a:moveTo>
                    <a:pt x="83" y="41"/>
                  </a:moveTo>
                  <a:cubicBezTo>
                    <a:pt x="109" y="30"/>
                    <a:pt x="121" y="13"/>
                    <a:pt x="124" y="0"/>
                  </a:cubicBezTo>
                  <a:cubicBezTo>
                    <a:pt x="124" y="0"/>
                    <a:pt x="124" y="0"/>
                    <a:pt x="124" y="0"/>
                  </a:cubicBezTo>
                  <a:cubicBezTo>
                    <a:pt x="112" y="23"/>
                    <a:pt x="90" y="27"/>
                    <a:pt x="52" y="32"/>
                  </a:cubicBezTo>
                  <a:cubicBezTo>
                    <a:pt x="30" y="35"/>
                    <a:pt x="12" y="48"/>
                    <a:pt x="2" y="64"/>
                  </a:cubicBezTo>
                  <a:cubicBezTo>
                    <a:pt x="1" y="69"/>
                    <a:pt x="0" y="74"/>
                    <a:pt x="0" y="79"/>
                  </a:cubicBezTo>
                  <a:cubicBezTo>
                    <a:pt x="0" y="99"/>
                    <a:pt x="8" y="118"/>
                    <a:pt x="20" y="133"/>
                  </a:cubicBezTo>
                  <a:cubicBezTo>
                    <a:pt x="19" y="68"/>
                    <a:pt x="52" y="54"/>
                    <a:pt x="83" y="4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Break">
    <p:spTree>
      <p:nvGrpSpPr>
        <p:cNvPr id="1" name=""/>
        <p:cNvGrpSpPr/>
        <p:nvPr/>
      </p:nvGrpSpPr>
      <p:grpSpPr>
        <a:xfrm>
          <a:off x="0" y="0"/>
          <a:ext cx="0" cy="0"/>
          <a:chOff x="0" y="0"/>
          <a:chExt cx="0" cy="0"/>
        </a:xfrm>
      </p:grpSpPr>
      <p:sp>
        <p:nvSpPr>
          <p:cNvPr id="4" name="Picture Placeholder 4"/>
          <p:cNvSpPr>
            <a:spLocks noGrp="1"/>
          </p:cNvSpPr>
          <p:nvPr>
            <p:ph type="pic" sz="quarter" idx="11" hasCustomPrompt="1"/>
          </p:nvPr>
        </p:nvSpPr>
        <p:spPr>
          <a:xfrm>
            <a:off x="0" y="0"/>
            <a:ext cx="12192000" cy="6858000"/>
          </a:xfrm>
          <a:prstGeom prst="rect">
            <a:avLst/>
          </a:prstGeom>
          <a:pattFill prst="pct10">
            <a:fgClr>
              <a:schemeClr val="tx1"/>
            </a:fgClr>
            <a:bgClr>
              <a:schemeClr val="bg1"/>
            </a:bgClr>
          </a:pattFill>
        </p:spPr>
        <p:txBody>
          <a:bodyPr anchor="ctr">
            <a:normAutofit/>
          </a:bodyPr>
          <a:lstStyle>
            <a:lvl1pPr algn="ctr">
              <a:defRPr sz="1000" b="1" baseline="0"/>
            </a:lvl1pPr>
          </a:lstStyle>
          <a:p>
            <a:r>
              <a:rPr lang="en-US" dirty="0"/>
              <a:t>Drag &amp; Drop Image</a:t>
            </a:r>
          </a:p>
        </p:txBody>
      </p:sp>
      <p:sp>
        <p:nvSpPr>
          <p:cNvPr id="5" name="Title 4"/>
          <p:cNvSpPr>
            <a:spLocks noGrp="1"/>
          </p:cNvSpPr>
          <p:nvPr>
            <p:ph type="title" hasCustomPrompt="1"/>
          </p:nvPr>
        </p:nvSpPr>
        <p:spPr>
          <a:xfrm>
            <a:off x="2441575" y="2676493"/>
            <a:ext cx="7341129" cy="1036319"/>
          </a:xfrm>
          <a:solidFill>
            <a:schemeClr val="bg1"/>
          </a:solidFill>
        </p:spPr>
        <p:txBody>
          <a:bodyPr tIns="108000"/>
          <a:lstStyle>
            <a:lvl1pPr algn="ctr">
              <a:defRPr sz="2800" baseline="0">
                <a:solidFill>
                  <a:schemeClr val="tx1"/>
                </a:solidFill>
              </a:defRPr>
            </a:lvl1pPr>
          </a:lstStyle>
          <a:p>
            <a:r>
              <a:rPr lang="en-US" dirty="0"/>
              <a:t>BREAK</a:t>
            </a:r>
            <a:br>
              <a:rPr lang="en-US" dirty="0"/>
            </a:br>
            <a:r>
              <a:rPr lang="en-US" dirty="0"/>
              <a:t>HEADLINE</a:t>
            </a:r>
          </a:p>
        </p:txBody>
      </p:sp>
      <p:grpSp>
        <p:nvGrpSpPr>
          <p:cNvPr id="72" name="Group 4"/>
          <p:cNvGrpSpPr>
            <a:grpSpLocks noChangeAspect="1"/>
          </p:cNvGrpSpPr>
          <p:nvPr userDrawn="1"/>
        </p:nvGrpSpPr>
        <p:grpSpPr bwMode="auto">
          <a:xfrm>
            <a:off x="5492750" y="5903913"/>
            <a:ext cx="1236663" cy="815975"/>
            <a:chOff x="3460" y="3719"/>
            <a:chExt cx="779" cy="514"/>
          </a:xfrm>
        </p:grpSpPr>
        <p:sp>
          <p:nvSpPr>
            <p:cNvPr id="73" name="AutoShape 3"/>
            <p:cNvSpPr>
              <a:spLocks noChangeAspect="1" noChangeArrowheads="1" noTextEdit="1"/>
            </p:cNvSpPr>
            <p:nvPr userDrawn="1"/>
          </p:nvSpPr>
          <p:spPr bwMode="auto">
            <a:xfrm>
              <a:off x="3460" y="3719"/>
              <a:ext cx="779" cy="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4" name="Freeform 5"/>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5" name="Freeform 6"/>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6" name="Freeform 7"/>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7" name="Freeform 8"/>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8" name="Freeform 9"/>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9" name="Freeform 10"/>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0" name="Freeform 11"/>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1" name="Freeform 12"/>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2" name="Freeform 13"/>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3" name="Freeform 14"/>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4" name="Freeform 15"/>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5" name="Freeform 16"/>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6" name="Freeform 17"/>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7" name="Freeform 18"/>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8" name="Freeform 19"/>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9" name="Freeform 20"/>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0" name="Freeform 21"/>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1" name="Freeform 22"/>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2" name="Freeform 23"/>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3" name="Freeform 24"/>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4" name="Freeform 25"/>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5" name="Freeform 26"/>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6" name="Freeform 27"/>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7" name="Freeform 28"/>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8" name="Freeform 29"/>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9" name="Freeform 30"/>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0" name="Freeform 31"/>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1" name="Freeform 32"/>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2" name="Freeform 33"/>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3" name="Freeform 34"/>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4" name="Freeform 35"/>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5" name="Freeform 36"/>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6" name="Freeform 37"/>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7" name="Freeform 38"/>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8" name="Freeform 39"/>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9" name="Freeform 40"/>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0" name="Freeform 41"/>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1" name="Freeform 42"/>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2" name="Freeform 43"/>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3" name="Freeform 44"/>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4" name="Freeform 45"/>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5" name="Freeform 46"/>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6" name="Freeform 47"/>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7" name="Freeform 48"/>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8" name="Freeform 49"/>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9" name="Freeform 50"/>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0" name="Freeform 51"/>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1" name="Freeform 52"/>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2" name="Freeform 53"/>
            <p:cNvSpPr>
              <a:spLocks/>
            </p:cNvSpPr>
            <p:nvPr userDrawn="1"/>
          </p:nvSpPr>
          <p:spPr bwMode="auto">
            <a:xfrm>
              <a:off x="3832" y="3731"/>
              <a:ext cx="132" cy="259"/>
            </a:xfrm>
            <a:custGeom>
              <a:avLst/>
              <a:gdLst>
                <a:gd name="T0" fmla="*/ 77 w 77"/>
                <a:gd name="T1" fmla="*/ 123 h 151"/>
                <a:gd name="T2" fmla="*/ 61 w 77"/>
                <a:gd name="T3" fmla="*/ 115 h 151"/>
                <a:gd name="T4" fmla="*/ 46 w 77"/>
                <a:gd name="T5" fmla="*/ 52 h 151"/>
                <a:gd name="T6" fmla="*/ 54 w 77"/>
                <a:gd name="T7" fmla="*/ 0 h 151"/>
                <a:gd name="T8" fmla="*/ 53 w 77"/>
                <a:gd name="T9" fmla="*/ 0 h 151"/>
                <a:gd name="T10" fmla="*/ 30 w 77"/>
                <a:gd name="T11" fmla="*/ 57 h 151"/>
                <a:gd name="T12" fmla="*/ 45 w 77"/>
                <a:gd name="T13" fmla="*/ 151 h 151"/>
                <a:gd name="T14" fmla="*/ 77 w 77"/>
                <a:gd name="T15" fmla="*/ 123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151">
                  <a:moveTo>
                    <a:pt x="77" y="123"/>
                  </a:moveTo>
                  <a:cubicBezTo>
                    <a:pt x="73" y="121"/>
                    <a:pt x="68" y="119"/>
                    <a:pt x="61" y="115"/>
                  </a:cubicBezTo>
                  <a:cubicBezTo>
                    <a:pt x="40" y="103"/>
                    <a:pt x="34" y="84"/>
                    <a:pt x="46" y="52"/>
                  </a:cubicBezTo>
                  <a:cubicBezTo>
                    <a:pt x="52" y="33"/>
                    <a:pt x="56" y="17"/>
                    <a:pt x="54" y="0"/>
                  </a:cubicBezTo>
                  <a:cubicBezTo>
                    <a:pt x="54" y="0"/>
                    <a:pt x="53" y="0"/>
                    <a:pt x="53" y="0"/>
                  </a:cubicBezTo>
                  <a:cubicBezTo>
                    <a:pt x="52" y="21"/>
                    <a:pt x="44" y="34"/>
                    <a:pt x="30" y="57"/>
                  </a:cubicBezTo>
                  <a:cubicBezTo>
                    <a:pt x="0" y="105"/>
                    <a:pt x="31" y="140"/>
                    <a:pt x="45" y="151"/>
                  </a:cubicBezTo>
                  <a:cubicBezTo>
                    <a:pt x="58" y="144"/>
                    <a:pt x="69" y="135"/>
                    <a:pt x="77" y="123"/>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3" name="Freeform 54"/>
            <p:cNvSpPr>
              <a:spLocks/>
            </p:cNvSpPr>
            <p:nvPr userDrawn="1"/>
          </p:nvSpPr>
          <p:spPr bwMode="auto">
            <a:xfrm>
              <a:off x="3755" y="3724"/>
              <a:ext cx="159" cy="281"/>
            </a:xfrm>
            <a:custGeom>
              <a:avLst/>
              <a:gdLst>
                <a:gd name="T0" fmla="*/ 61 w 93"/>
                <a:gd name="T1" fmla="*/ 59 h 164"/>
                <a:gd name="T2" fmla="*/ 93 w 93"/>
                <a:gd name="T3" fmla="*/ 1 h 164"/>
                <a:gd name="T4" fmla="*/ 93 w 93"/>
                <a:gd name="T5" fmla="*/ 0 h 164"/>
                <a:gd name="T6" fmla="*/ 39 w 93"/>
                <a:gd name="T7" fmla="*/ 58 h 164"/>
                <a:gd name="T8" fmla="*/ 12 w 93"/>
                <a:gd name="T9" fmla="*/ 154 h 164"/>
                <a:gd name="T10" fmla="*/ 51 w 93"/>
                <a:gd name="T11" fmla="*/ 164 h 164"/>
                <a:gd name="T12" fmla="*/ 60 w 93"/>
                <a:gd name="T13" fmla="*/ 163 h 164"/>
                <a:gd name="T14" fmla="*/ 61 w 93"/>
                <a:gd name="T15" fmla="*/ 5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64">
                  <a:moveTo>
                    <a:pt x="61" y="59"/>
                  </a:moveTo>
                  <a:cubicBezTo>
                    <a:pt x="84" y="32"/>
                    <a:pt x="92" y="19"/>
                    <a:pt x="93" y="1"/>
                  </a:cubicBezTo>
                  <a:cubicBezTo>
                    <a:pt x="93" y="0"/>
                    <a:pt x="93" y="0"/>
                    <a:pt x="93" y="0"/>
                  </a:cubicBezTo>
                  <a:cubicBezTo>
                    <a:pt x="87" y="23"/>
                    <a:pt x="74" y="34"/>
                    <a:pt x="39" y="58"/>
                  </a:cubicBezTo>
                  <a:cubicBezTo>
                    <a:pt x="0" y="83"/>
                    <a:pt x="2" y="127"/>
                    <a:pt x="12" y="154"/>
                  </a:cubicBezTo>
                  <a:cubicBezTo>
                    <a:pt x="24" y="160"/>
                    <a:pt x="37" y="164"/>
                    <a:pt x="51" y="164"/>
                  </a:cubicBezTo>
                  <a:cubicBezTo>
                    <a:pt x="54" y="164"/>
                    <a:pt x="57" y="164"/>
                    <a:pt x="60" y="163"/>
                  </a:cubicBezTo>
                  <a:cubicBezTo>
                    <a:pt x="33" y="122"/>
                    <a:pt x="35" y="90"/>
                    <a:pt x="61" y="5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4" name="Freeform 55"/>
            <p:cNvSpPr>
              <a:spLocks/>
            </p:cNvSpPr>
            <p:nvPr userDrawn="1"/>
          </p:nvSpPr>
          <p:spPr bwMode="auto">
            <a:xfrm>
              <a:off x="3694" y="3721"/>
              <a:ext cx="212" cy="228"/>
            </a:xfrm>
            <a:custGeom>
              <a:avLst/>
              <a:gdLst>
                <a:gd name="T0" fmla="*/ 83 w 124"/>
                <a:gd name="T1" fmla="*/ 41 h 133"/>
                <a:gd name="T2" fmla="*/ 124 w 124"/>
                <a:gd name="T3" fmla="*/ 0 h 133"/>
                <a:gd name="T4" fmla="*/ 124 w 124"/>
                <a:gd name="T5" fmla="*/ 0 h 133"/>
                <a:gd name="T6" fmla="*/ 52 w 124"/>
                <a:gd name="T7" fmla="*/ 32 h 133"/>
                <a:gd name="T8" fmla="*/ 2 w 124"/>
                <a:gd name="T9" fmla="*/ 64 h 133"/>
                <a:gd name="T10" fmla="*/ 0 w 124"/>
                <a:gd name="T11" fmla="*/ 79 h 133"/>
                <a:gd name="T12" fmla="*/ 20 w 124"/>
                <a:gd name="T13" fmla="*/ 133 h 133"/>
                <a:gd name="T14" fmla="*/ 83 w 124"/>
                <a:gd name="T15" fmla="*/ 41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33">
                  <a:moveTo>
                    <a:pt x="83" y="41"/>
                  </a:moveTo>
                  <a:cubicBezTo>
                    <a:pt x="109" y="30"/>
                    <a:pt x="121" y="13"/>
                    <a:pt x="124" y="0"/>
                  </a:cubicBezTo>
                  <a:cubicBezTo>
                    <a:pt x="124" y="0"/>
                    <a:pt x="124" y="0"/>
                    <a:pt x="124" y="0"/>
                  </a:cubicBezTo>
                  <a:cubicBezTo>
                    <a:pt x="112" y="23"/>
                    <a:pt x="90" y="27"/>
                    <a:pt x="52" y="32"/>
                  </a:cubicBezTo>
                  <a:cubicBezTo>
                    <a:pt x="30" y="35"/>
                    <a:pt x="12" y="48"/>
                    <a:pt x="2" y="64"/>
                  </a:cubicBezTo>
                  <a:cubicBezTo>
                    <a:pt x="1" y="69"/>
                    <a:pt x="0" y="74"/>
                    <a:pt x="0" y="79"/>
                  </a:cubicBezTo>
                  <a:cubicBezTo>
                    <a:pt x="0" y="99"/>
                    <a:pt x="8" y="118"/>
                    <a:pt x="20" y="133"/>
                  </a:cubicBezTo>
                  <a:cubicBezTo>
                    <a:pt x="19" y="68"/>
                    <a:pt x="52" y="54"/>
                    <a:pt x="83" y="4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spTree>
    <p:extLst>
      <p:ext uri="{BB962C8B-B14F-4D97-AF65-F5344CB8AC3E}">
        <p14:creationId xmlns:p14="http://schemas.microsoft.com/office/powerpoint/2010/main" val="3553502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w. bullets">
    <p:spTree>
      <p:nvGrpSpPr>
        <p:cNvPr id="1" name=""/>
        <p:cNvGrpSpPr/>
        <p:nvPr/>
      </p:nvGrpSpPr>
      <p:grpSpPr>
        <a:xfrm>
          <a:off x="0" y="0"/>
          <a:ext cx="0" cy="0"/>
          <a:chOff x="0" y="0"/>
          <a:chExt cx="0" cy="0"/>
        </a:xfrm>
      </p:grpSpPr>
      <p:sp>
        <p:nvSpPr>
          <p:cNvPr id="4" name="Номер слайда 21"/>
          <p:cNvSpPr>
            <a:spLocks noGrp="1"/>
          </p:cNvSpPr>
          <p:nvPr>
            <p:ph type="sldNum" sz="quarter" idx="4"/>
          </p:nvPr>
        </p:nvSpPr>
        <p:spPr>
          <a:xfrm>
            <a:off x="11339887" y="593223"/>
            <a:ext cx="571468" cy="227164"/>
          </a:xfrm>
          <a:prstGeom prst="rect">
            <a:avLst/>
          </a:prstGeom>
          <a:noFill/>
        </p:spPr>
        <p:txBody>
          <a:bodyPr vert="horz" lIns="0" tIns="0" rIns="0" bIns="0" rtlCol="0" anchor="ctr"/>
          <a:lstStyle>
            <a:lvl1pPr algn="r">
              <a:defRPr sz="1000" b="1" i="0">
                <a:solidFill>
                  <a:schemeClr val="tx1">
                    <a:alpha val="70000"/>
                  </a:schemeClr>
                </a:solidFill>
                <a:latin typeface="+mn-lt"/>
                <a:ea typeface="Montserrat Medium" charset="0"/>
                <a:cs typeface="Montserrat Medium" charset="0"/>
              </a:defRPr>
            </a:lvl1pPr>
          </a:lstStyle>
          <a:p>
            <a:fld id="{D8D877B3-D348-4611-9BDB-C5374591D951}" type="slidenum">
              <a:rPr lang="en-US" smtClean="0"/>
              <a:pPr/>
              <a:t>‹#›</a:t>
            </a:fld>
            <a:endParaRPr lang="en-US" dirty="0"/>
          </a:p>
        </p:txBody>
      </p:sp>
      <p:sp>
        <p:nvSpPr>
          <p:cNvPr id="3" name="Title 4"/>
          <p:cNvSpPr>
            <a:spLocks noGrp="1"/>
          </p:cNvSpPr>
          <p:nvPr>
            <p:ph type="title" hasCustomPrompt="1"/>
          </p:nvPr>
        </p:nvSpPr>
        <p:spPr>
          <a:xfrm>
            <a:off x="587374" y="370290"/>
            <a:ext cx="5108575" cy="1474385"/>
          </a:xfrm>
        </p:spPr>
        <p:txBody>
          <a:bodyPr/>
          <a:lstStyle>
            <a:lvl1pPr>
              <a:defRPr sz="3600"/>
            </a:lvl1pPr>
          </a:lstStyle>
          <a:p>
            <a:r>
              <a:rPr lang="en-US" dirty="0"/>
              <a:t>CLICK TO EDIT TITLE</a:t>
            </a:r>
          </a:p>
        </p:txBody>
      </p:sp>
      <p:sp>
        <p:nvSpPr>
          <p:cNvPr id="5" name="Pladsholder til tekst 10"/>
          <p:cNvSpPr>
            <a:spLocks noGrp="1"/>
          </p:cNvSpPr>
          <p:nvPr>
            <p:ph type="body" sz="quarter" idx="12" hasCustomPrompt="1"/>
          </p:nvPr>
        </p:nvSpPr>
        <p:spPr>
          <a:xfrm>
            <a:off x="587375" y="2065337"/>
            <a:ext cx="10752512" cy="3703696"/>
          </a:xfrm>
        </p:spPr>
        <p:txBody>
          <a:bodyPr/>
          <a:lstStyle>
            <a:lvl1pPr marL="285750" indent="-285750">
              <a:buFontTx/>
              <a:buBlip>
                <a:blip r:embed="rId2"/>
              </a:buBlip>
              <a:defRPr/>
            </a:lvl1pPr>
          </a:lstStyle>
          <a:p>
            <a:pPr lvl="0"/>
            <a:r>
              <a:rPr lang="da-DK" dirty="0"/>
              <a:t>INSERT TEXT</a:t>
            </a:r>
          </a:p>
        </p:txBody>
      </p:sp>
    </p:spTree>
    <p:extLst>
      <p:ext uri="{BB962C8B-B14F-4D97-AF65-F5344CB8AC3E}">
        <p14:creationId xmlns:p14="http://schemas.microsoft.com/office/powerpoint/2010/main" val="2521269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Web + bullets">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8D877B3-D348-4611-9BDB-C5374591D951}" type="slidenum">
              <a:rPr lang="en-US" smtClean="0"/>
              <a:pPr/>
              <a:t>‹#›</a:t>
            </a:fld>
            <a:endParaRPr lang="en-US" dirty="0"/>
          </a:p>
        </p:txBody>
      </p:sp>
      <p:grpSp>
        <p:nvGrpSpPr>
          <p:cNvPr id="30" name="Gruppe 29"/>
          <p:cNvGrpSpPr/>
          <p:nvPr userDrawn="1"/>
        </p:nvGrpSpPr>
        <p:grpSpPr>
          <a:xfrm>
            <a:off x="0" y="657225"/>
            <a:ext cx="405154" cy="1182460"/>
            <a:chOff x="320675" y="2816225"/>
            <a:chExt cx="350838" cy="1023938"/>
          </a:xfrm>
          <a:solidFill>
            <a:schemeClr val="tx1"/>
          </a:solidFill>
        </p:grpSpPr>
        <p:sp>
          <p:nvSpPr>
            <p:cNvPr id="31" name="Freeform 53"/>
            <p:cNvSpPr>
              <a:spLocks/>
            </p:cNvSpPr>
            <p:nvPr userDrawn="1"/>
          </p:nvSpPr>
          <p:spPr bwMode="auto">
            <a:xfrm>
              <a:off x="608013" y="3778250"/>
              <a:ext cx="63500" cy="61913"/>
            </a:xfrm>
            <a:custGeom>
              <a:avLst/>
              <a:gdLst>
                <a:gd name="T0" fmla="*/ 19 w 19"/>
                <a:gd name="T1" fmla="*/ 0 h 19"/>
                <a:gd name="T2" fmla="*/ 19 w 19"/>
                <a:gd name="T3" fmla="*/ 4 h 19"/>
                <a:gd name="T4" fmla="*/ 3 w 19"/>
                <a:gd name="T5" fmla="*/ 19 h 19"/>
                <a:gd name="T6" fmla="*/ 0 w 19"/>
                <a:gd name="T7" fmla="*/ 19 h 19"/>
                <a:gd name="T8" fmla="*/ 19 w 19"/>
                <a:gd name="T9" fmla="*/ 0 h 19"/>
              </a:gdLst>
              <a:ahLst/>
              <a:cxnLst>
                <a:cxn ang="0">
                  <a:pos x="T0" y="T1"/>
                </a:cxn>
                <a:cxn ang="0">
                  <a:pos x="T2" y="T3"/>
                </a:cxn>
                <a:cxn ang="0">
                  <a:pos x="T4" y="T5"/>
                </a:cxn>
                <a:cxn ang="0">
                  <a:pos x="T6" y="T7"/>
                </a:cxn>
                <a:cxn ang="0">
                  <a:pos x="T8" y="T9"/>
                </a:cxn>
              </a:cxnLst>
              <a:rect l="0" t="0" r="r" b="b"/>
              <a:pathLst>
                <a:path w="19" h="19">
                  <a:moveTo>
                    <a:pt x="19" y="0"/>
                  </a:moveTo>
                  <a:cubicBezTo>
                    <a:pt x="19" y="4"/>
                    <a:pt x="19" y="4"/>
                    <a:pt x="19" y="4"/>
                  </a:cubicBezTo>
                  <a:cubicBezTo>
                    <a:pt x="14" y="9"/>
                    <a:pt x="8" y="14"/>
                    <a:pt x="3" y="19"/>
                  </a:cubicBezTo>
                  <a:cubicBezTo>
                    <a:pt x="0" y="19"/>
                    <a:pt x="0" y="19"/>
                    <a:pt x="0" y="19"/>
                  </a:cubicBezTo>
                  <a:cubicBezTo>
                    <a:pt x="6" y="13"/>
                    <a:pt x="13" y="7"/>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2" name="Freeform 54"/>
            <p:cNvSpPr>
              <a:spLocks/>
            </p:cNvSpPr>
            <p:nvPr userDrawn="1"/>
          </p:nvSpPr>
          <p:spPr bwMode="auto">
            <a:xfrm>
              <a:off x="528638" y="3706813"/>
              <a:ext cx="142875" cy="133350"/>
            </a:xfrm>
            <a:custGeom>
              <a:avLst/>
              <a:gdLst>
                <a:gd name="T0" fmla="*/ 43 w 43"/>
                <a:gd name="T1" fmla="*/ 0 h 41"/>
                <a:gd name="T2" fmla="*/ 43 w 43"/>
                <a:gd name="T3" fmla="*/ 4 h 41"/>
                <a:gd name="T4" fmla="*/ 7 w 43"/>
                <a:gd name="T5" fmla="*/ 38 h 41"/>
                <a:gd name="T6" fmla="*/ 3 w 43"/>
                <a:gd name="T7" fmla="*/ 41 h 41"/>
                <a:gd name="T8" fmla="*/ 0 w 43"/>
                <a:gd name="T9" fmla="*/ 41 h 41"/>
                <a:gd name="T10" fmla="*/ 42 w 43"/>
                <a:gd name="T11" fmla="*/ 1 h 41"/>
                <a:gd name="T12" fmla="*/ 43 w 43"/>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3" h="41">
                  <a:moveTo>
                    <a:pt x="43" y="0"/>
                  </a:moveTo>
                  <a:cubicBezTo>
                    <a:pt x="43" y="4"/>
                    <a:pt x="43" y="4"/>
                    <a:pt x="43" y="4"/>
                  </a:cubicBezTo>
                  <a:cubicBezTo>
                    <a:pt x="31" y="14"/>
                    <a:pt x="19" y="26"/>
                    <a:pt x="7" y="38"/>
                  </a:cubicBezTo>
                  <a:cubicBezTo>
                    <a:pt x="6" y="39"/>
                    <a:pt x="5" y="40"/>
                    <a:pt x="3" y="41"/>
                  </a:cubicBezTo>
                  <a:cubicBezTo>
                    <a:pt x="0" y="41"/>
                    <a:pt x="0" y="41"/>
                    <a:pt x="0" y="41"/>
                  </a:cubicBezTo>
                  <a:cubicBezTo>
                    <a:pt x="14" y="28"/>
                    <a:pt x="27" y="14"/>
                    <a:pt x="42" y="1"/>
                  </a:cubicBezTo>
                  <a:cubicBezTo>
                    <a:pt x="42" y="1"/>
                    <a:pt x="43" y="1"/>
                    <a:pt x="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3" name="Freeform 55"/>
            <p:cNvSpPr>
              <a:spLocks/>
            </p:cNvSpPr>
            <p:nvPr userDrawn="1"/>
          </p:nvSpPr>
          <p:spPr bwMode="auto">
            <a:xfrm>
              <a:off x="431800" y="3636963"/>
              <a:ext cx="239713" cy="203200"/>
            </a:xfrm>
            <a:custGeom>
              <a:avLst/>
              <a:gdLst>
                <a:gd name="T0" fmla="*/ 72 w 72"/>
                <a:gd name="T1" fmla="*/ 0 h 62"/>
                <a:gd name="T2" fmla="*/ 72 w 72"/>
                <a:gd name="T3" fmla="*/ 3 h 62"/>
                <a:gd name="T4" fmla="*/ 35 w 72"/>
                <a:gd name="T5" fmla="*/ 37 h 62"/>
                <a:gd name="T6" fmla="*/ 4 w 72"/>
                <a:gd name="T7" fmla="*/ 62 h 62"/>
                <a:gd name="T8" fmla="*/ 0 w 72"/>
                <a:gd name="T9" fmla="*/ 62 h 62"/>
                <a:gd name="T10" fmla="*/ 7 w 72"/>
                <a:gd name="T11" fmla="*/ 58 h 62"/>
                <a:gd name="T12" fmla="*/ 70 w 72"/>
                <a:gd name="T13" fmla="*/ 2 h 62"/>
                <a:gd name="T14" fmla="*/ 72 w 72"/>
                <a:gd name="T15" fmla="*/ 0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62">
                  <a:moveTo>
                    <a:pt x="72" y="0"/>
                  </a:moveTo>
                  <a:cubicBezTo>
                    <a:pt x="72" y="3"/>
                    <a:pt x="72" y="3"/>
                    <a:pt x="72" y="3"/>
                  </a:cubicBezTo>
                  <a:cubicBezTo>
                    <a:pt x="59" y="14"/>
                    <a:pt x="47" y="25"/>
                    <a:pt x="35" y="37"/>
                  </a:cubicBezTo>
                  <a:cubicBezTo>
                    <a:pt x="26" y="46"/>
                    <a:pt x="15" y="55"/>
                    <a:pt x="4" y="62"/>
                  </a:cubicBezTo>
                  <a:cubicBezTo>
                    <a:pt x="0" y="62"/>
                    <a:pt x="0" y="62"/>
                    <a:pt x="0" y="62"/>
                  </a:cubicBezTo>
                  <a:cubicBezTo>
                    <a:pt x="2" y="61"/>
                    <a:pt x="5" y="59"/>
                    <a:pt x="7" y="58"/>
                  </a:cubicBezTo>
                  <a:cubicBezTo>
                    <a:pt x="30" y="41"/>
                    <a:pt x="48" y="20"/>
                    <a:pt x="70" y="2"/>
                  </a:cubicBezTo>
                  <a:cubicBezTo>
                    <a:pt x="70" y="1"/>
                    <a:pt x="71" y="1"/>
                    <a:pt x="7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4" name="Freeform 56"/>
            <p:cNvSpPr>
              <a:spLocks/>
            </p:cNvSpPr>
            <p:nvPr userDrawn="1"/>
          </p:nvSpPr>
          <p:spPr bwMode="auto">
            <a:xfrm>
              <a:off x="320675" y="3568700"/>
              <a:ext cx="350838" cy="261938"/>
            </a:xfrm>
            <a:custGeom>
              <a:avLst/>
              <a:gdLst>
                <a:gd name="T0" fmla="*/ 105 w 105"/>
                <a:gd name="T1" fmla="*/ 0 h 80"/>
                <a:gd name="T2" fmla="*/ 105 w 105"/>
                <a:gd name="T3" fmla="*/ 3 h 80"/>
                <a:gd name="T4" fmla="*/ 67 w 105"/>
                <a:gd name="T5" fmla="*/ 37 h 80"/>
                <a:gd name="T6" fmla="*/ 0 w 105"/>
                <a:gd name="T7" fmla="*/ 80 h 80"/>
                <a:gd name="T8" fmla="*/ 0 w 105"/>
                <a:gd name="T9" fmla="*/ 77 h 80"/>
                <a:gd name="T10" fmla="*/ 39 w 105"/>
                <a:gd name="T11" fmla="*/ 57 h 80"/>
                <a:gd name="T12" fmla="*/ 102 w 105"/>
                <a:gd name="T13" fmla="*/ 3 h 80"/>
                <a:gd name="T14" fmla="*/ 105 w 105"/>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80">
                  <a:moveTo>
                    <a:pt x="105" y="0"/>
                  </a:moveTo>
                  <a:cubicBezTo>
                    <a:pt x="105" y="3"/>
                    <a:pt x="105" y="3"/>
                    <a:pt x="105" y="3"/>
                  </a:cubicBezTo>
                  <a:cubicBezTo>
                    <a:pt x="92" y="14"/>
                    <a:pt x="80" y="25"/>
                    <a:pt x="67" y="37"/>
                  </a:cubicBezTo>
                  <a:cubicBezTo>
                    <a:pt x="48" y="55"/>
                    <a:pt x="25" y="70"/>
                    <a:pt x="0" y="80"/>
                  </a:cubicBezTo>
                  <a:cubicBezTo>
                    <a:pt x="0" y="77"/>
                    <a:pt x="0" y="77"/>
                    <a:pt x="0" y="77"/>
                  </a:cubicBezTo>
                  <a:cubicBezTo>
                    <a:pt x="14" y="72"/>
                    <a:pt x="27" y="65"/>
                    <a:pt x="39" y="57"/>
                  </a:cubicBezTo>
                  <a:cubicBezTo>
                    <a:pt x="62" y="41"/>
                    <a:pt x="81" y="21"/>
                    <a:pt x="102"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5" name="Freeform 57"/>
            <p:cNvSpPr>
              <a:spLocks/>
            </p:cNvSpPr>
            <p:nvPr userDrawn="1"/>
          </p:nvSpPr>
          <p:spPr bwMode="auto">
            <a:xfrm>
              <a:off x="320675" y="3506788"/>
              <a:ext cx="350838" cy="249238"/>
            </a:xfrm>
            <a:custGeom>
              <a:avLst/>
              <a:gdLst>
                <a:gd name="T0" fmla="*/ 105 w 105"/>
                <a:gd name="T1" fmla="*/ 0 h 76"/>
                <a:gd name="T2" fmla="*/ 105 w 105"/>
                <a:gd name="T3" fmla="*/ 2 h 76"/>
                <a:gd name="T4" fmla="*/ 67 w 105"/>
                <a:gd name="T5" fmla="*/ 35 h 76"/>
                <a:gd name="T6" fmla="*/ 0 w 105"/>
                <a:gd name="T7" fmla="*/ 76 h 76"/>
                <a:gd name="T8" fmla="*/ 0 w 105"/>
                <a:gd name="T9" fmla="*/ 74 h 76"/>
                <a:gd name="T10" fmla="*/ 39 w 105"/>
                <a:gd name="T11" fmla="*/ 54 h 76"/>
                <a:gd name="T12" fmla="*/ 101 w 105"/>
                <a:gd name="T13" fmla="*/ 2 h 76"/>
                <a:gd name="T14" fmla="*/ 105 w 105"/>
                <a:gd name="T15" fmla="*/ 0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6">
                  <a:moveTo>
                    <a:pt x="105" y="0"/>
                  </a:moveTo>
                  <a:cubicBezTo>
                    <a:pt x="105" y="2"/>
                    <a:pt x="105" y="2"/>
                    <a:pt x="105" y="2"/>
                  </a:cubicBezTo>
                  <a:cubicBezTo>
                    <a:pt x="92" y="13"/>
                    <a:pt x="79" y="24"/>
                    <a:pt x="67" y="35"/>
                  </a:cubicBezTo>
                  <a:cubicBezTo>
                    <a:pt x="48" y="52"/>
                    <a:pt x="25" y="67"/>
                    <a:pt x="0" y="76"/>
                  </a:cubicBezTo>
                  <a:cubicBezTo>
                    <a:pt x="0" y="74"/>
                    <a:pt x="0" y="74"/>
                    <a:pt x="0" y="74"/>
                  </a:cubicBezTo>
                  <a:cubicBezTo>
                    <a:pt x="14" y="69"/>
                    <a:pt x="27" y="62"/>
                    <a:pt x="39" y="54"/>
                  </a:cubicBezTo>
                  <a:cubicBezTo>
                    <a:pt x="62" y="39"/>
                    <a:pt x="80" y="19"/>
                    <a:pt x="101"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6" name="Freeform 58"/>
            <p:cNvSpPr>
              <a:spLocks/>
            </p:cNvSpPr>
            <p:nvPr userDrawn="1"/>
          </p:nvSpPr>
          <p:spPr bwMode="auto">
            <a:xfrm>
              <a:off x="320675" y="3441700"/>
              <a:ext cx="350838" cy="241300"/>
            </a:xfrm>
            <a:custGeom>
              <a:avLst/>
              <a:gdLst>
                <a:gd name="T0" fmla="*/ 105 w 105"/>
                <a:gd name="T1" fmla="*/ 0 h 74"/>
                <a:gd name="T2" fmla="*/ 105 w 105"/>
                <a:gd name="T3" fmla="*/ 3 h 74"/>
                <a:gd name="T4" fmla="*/ 67 w 105"/>
                <a:gd name="T5" fmla="*/ 34 h 74"/>
                <a:gd name="T6" fmla="*/ 0 w 105"/>
                <a:gd name="T7" fmla="*/ 74 h 74"/>
                <a:gd name="T8" fmla="*/ 0 w 105"/>
                <a:gd name="T9" fmla="*/ 72 h 74"/>
                <a:gd name="T10" fmla="*/ 39 w 105"/>
                <a:gd name="T11" fmla="*/ 52 h 74"/>
                <a:gd name="T12" fmla="*/ 101 w 105"/>
                <a:gd name="T13" fmla="*/ 3 h 74"/>
                <a:gd name="T14" fmla="*/ 105 w 105"/>
                <a:gd name="T15" fmla="*/ 0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4">
                  <a:moveTo>
                    <a:pt x="105" y="0"/>
                  </a:moveTo>
                  <a:cubicBezTo>
                    <a:pt x="105" y="3"/>
                    <a:pt x="105" y="3"/>
                    <a:pt x="105" y="3"/>
                  </a:cubicBezTo>
                  <a:cubicBezTo>
                    <a:pt x="92" y="13"/>
                    <a:pt x="79" y="24"/>
                    <a:pt x="67" y="34"/>
                  </a:cubicBezTo>
                  <a:cubicBezTo>
                    <a:pt x="47" y="51"/>
                    <a:pt x="25" y="65"/>
                    <a:pt x="0" y="74"/>
                  </a:cubicBezTo>
                  <a:cubicBezTo>
                    <a:pt x="0" y="72"/>
                    <a:pt x="0" y="72"/>
                    <a:pt x="0" y="72"/>
                  </a:cubicBezTo>
                  <a:cubicBezTo>
                    <a:pt x="14" y="67"/>
                    <a:pt x="27" y="60"/>
                    <a:pt x="39" y="52"/>
                  </a:cubicBezTo>
                  <a:cubicBezTo>
                    <a:pt x="62" y="38"/>
                    <a:pt x="80" y="19"/>
                    <a:pt x="101"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7" name="Freeform 59"/>
            <p:cNvSpPr>
              <a:spLocks/>
            </p:cNvSpPr>
            <p:nvPr userDrawn="1"/>
          </p:nvSpPr>
          <p:spPr bwMode="auto">
            <a:xfrm>
              <a:off x="320675" y="3382963"/>
              <a:ext cx="350838" cy="228600"/>
            </a:xfrm>
            <a:custGeom>
              <a:avLst/>
              <a:gdLst>
                <a:gd name="T0" fmla="*/ 105 w 105"/>
                <a:gd name="T1" fmla="*/ 0 h 70"/>
                <a:gd name="T2" fmla="*/ 105 w 105"/>
                <a:gd name="T3" fmla="*/ 2 h 70"/>
                <a:gd name="T4" fmla="*/ 67 w 105"/>
                <a:gd name="T5" fmla="*/ 32 h 70"/>
                <a:gd name="T6" fmla="*/ 0 w 105"/>
                <a:gd name="T7" fmla="*/ 70 h 70"/>
                <a:gd name="T8" fmla="*/ 0 w 105"/>
                <a:gd name="T9" fmla="*/ 68 h 70"/>
                <a:gd name="T10" fmla="*/ 40 w 105"/>
                <a:gd name="T11" fmla="*/ 50 h 70"/>
                <a:gd name="T12" fmla="*/ 102 w 105"/>
                <a:gd name="T13" fmla="*/ 2 h 70"/>
                <a:gd name="T14" fmla="*/ 105 w 105"/>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0">
                  <a:moveTo>
                    <a:pt x="105" y="0"/>
                  </a:moveTo>
                  <a:cubicBezTo>
                    <a:pt x="105" y="2"/>
                    <a:pt x="105" y="2"/>
                    <a:pt x="105" y="2"/>
                  </a:cubicBezTo>
                  <a:cubicBezTo>
                    <a:pt x="92" y="12"/>
                    <a:pt x="80" y="22"/>
                    <a:pt x="67" y="32"/>
                  </a:cubicBezTo>
                  <a:cubicBezTo>
                    <a:pt x="48" y="49"/>
                    <a:pt x="25" y="62"/>
                    <a:pt x="0" y="70"/>
                  </a:cubicBezTo>
                  <a:cubicBezTo>
                    <a:pt x="0" y="68"/>
                    <a:pt x="0" y="68"/>
                    <a:pt x="0" y="68"/>
                  </a:cubicBezTo>
                  <a:cubicBezTo>
                    <a:pt x="14" y="63"/>
                    <a:pt x="27" y="57"/>
                    <a:pt x="40" y="50"/>
                  </a:cubicBezTo>
                  <a:cubicBezTo>
                    <a:pt x="62" y="36"/>
                    <a:pt x="81" y="18"/>
                    <a:pt x="102" y="2"/>
                  </a:cubicBezTo>
                  <a:cubicBezTo>
                    <a:pt x="103"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8" name="Freeform 60"/>
            <p:cNvSpPr>
              <a:spLocks/>
            </p:cNvSpPr>
            <p:nvPr userDrawn="1"/>
          </p:nvSpPr>
          <p:spPr bwMode="auto">
            <a:xfrm>
              <a:off x="320675" y="3324225"/>
              <a:ext cx="350838" cy="219075"/>
            </a:xfrm>
            <a:custGeom>
              <a:avLst/>
              <a:gdLst>
                <a:gd name="T0" fmla="*/ 105 w 105"/>
                <a:gd name="T1" fmla="*/ 0 h 67"/>
                <a:gd name="T2" fmla="*/ 105 w 105"/>
                <a:gd name="T3" fmla="*/ 2 h 67"/>
                <a:gd name="T4" fmla="*/ 68 w 105"/>
                <a:gd name="T5" fmla="*/ 31 h 67"/>
                <a:gd name="T6" fmla="*/ 0 w 105"/>
                <a:gd name="T7" fmla="*/ 67 h 67"/>
                <a:gd name="T8" fmla="*/ 0 w 105"/>
                <a:gd name="T9" fmla="*/ 65 h 67"/>
                <a:gd name="T10" fmla="*/ 41 w 105"/>
                <a:gd name="T11" fmla="*/ 47 h 67"/>
                <a:gd name="T12" fmla="*/ 102 w 105"/>
                <a:gd name="T13" fmla="*/ 2 h 67"/>
                <a:gd name="T14" fmla="*/ 105 w 105"/>
                <a:gd name="T15" fmla="*/ 0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7">
                  <a:moveTo>
                    <a:pt x="105" y="0"/>
                  </a:moveTo>
                  <a:cubicBezTo>
                    <a:pt x="105" y="2"/>
                    <a:pt x="105" y="2"/>
                    <a:pt x="105" y="2"/>
                  </a:cubicBezTo>
                  <a:cubicBezTo>
                    <a:pt x="92" y="11"/>
                    <a:pt x="80" y="21"/>
                    <a:pt x="68" y="31"/>
                  </a:cubicBezTo>
                  <a:cubicBezTo>
                    <a:pt x="48" y="47"/>
                    <a:pt x="25" y="60"/>
                    <a:pt x="0" y="67"/>
                  </a:cubicBezTo>
                  <a:cubicBezTo>
                    <a:pt x="0" y="65"/>
                    <a:pt x="0" y="65"/>
                    <a:pt x="0" y="65"/>
                  </a:cubicBezTo>
                  <a:cubicBezTo>
                    <a:pt x="14" y="61"/>
                    <a:pt x="28" y="55"/>
                    <a:pt x="41" y="47"/>
                  </a:cubicBezTo>
                  <a:cubicBezTo>
                    <a:pt x="63" y="34"/>
                    <a:pt x="81" y="17"/>
                    <a:pt x="102"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9" name="Freeform 61"/>
            <p:cNvSpPr>
              <a:spLocks/>
            </p:cNvSpPr>
            <p:nvPr userDrawn="1"/>
          </p:nvSpPr>
          <p:spPr bwMode="auto">
            <a:xfrm>
              <a:off x="320675" y="3263900"/>
              <a:ext cx="350838" cy="212725"/>
            </a:xfrm>
            <a:custGeom>
              <a:avLst/>
              <a:gdLst>
                <a:gd name="T0" fmla="*/ 105 w 105"/>
                <a:gd name="T1" fmla="*/ 0 h 65"/>
                <a:gd name="T2" fmla="*/ 105 w 105"/>
                <a:gd name="T3" fmla="*/ 3 h 65"/>
                <a:gd name="T4" fmla="*/ 69 w 105"/>
                <a:gd name="T5" fmla="*/ 29 h 65"/>
                <a:gd name="T6" fmla="*/ 0 w 105"/>
                <a:gd name="T7" fmla="*/ 65 h 65"/>
                <a:gd name="T8" fmla="*/ 0 w 105"/>
                <a:gd name="T9" fmla="*/ 62 h 65"/>
                <a:gd name="T10" fmla="*/ 42 w 105"/>
                <a:gd name="T11" fmla="*/ 45 h 65"/>
                <a:gd name="T12" fmla="*/ 103 w 105"/>
                <a:gd name="T13" fmla="*/ 2 h 65"/>
                <a:gd name="T14" fmla="*/ 105 w 105"/>
                <a:gd name="T15" fmla="*/ 0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5">
                  <a:moveTo>
                    <a:pt x="105" y="0"/>
                  </a:moveTo>
                  <a:cubicBezTo>
                    <a:pt x="105" y="3"/>
                    <a:pt x="105" y="3"/>
                    <a:pt x="105" y="3"/>
                  </a:cubicBezTo>
                  <a:cubicBezTo>
                    <a:pt x="93" y="11"/>
                    <a:pt x="81" y="20"/>
                    <a:pt x="69" y="29"/>
                  </a:cubicBezTo>
                  <a:cubicBezTo>
                    <a:pt x="49" y="45"/>
                    <a:pt x="25" y="58"/>
                    <a:pt x="0" y="65"/>
                  </a:cubicBezTo>
                  <a:cubicBezTo>
                    <a:pt x="0" y="62"/>
                    <a:pt x="0" y="62"/>
                    <a:pt x="0" y="62"/>
                  </a:cubicBezTo>
                  <a:cubicBezTo>
                    <a:pt x="15" y="58"/>
                    <a:pt x="29" y="53"/>
                    <a:pt x="42" y="45"/>
                  </a:cubicBezTo>
                  <a:cubicBezTo>
                    <a:pt x="64" y="33"/>
                    <a:pt x="82" y="16"/>
                    <a:pt x="103" y="2"/>
                  </a:cubicBezTo>
                  <a:cubicBezTo>
                    <a:pt x="104"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0" name="Freeform 62"/>
            <p:cNvSpPr>
              <a:spLocks/>
            </p:cNvSpPr>
            <p:nvPr userDrawn="1"/>
          </p:nvSpPr>
          <p:spPr bwMode="auto">
            <a:xfrm>
              <a:off x="320675" y="3208338"/>
              <a:ext cx="350838" cy="200025"/>
            </a:xfrm>
            <a:custGeom>
              <a:avLst/>
              <a:gdLst>
                <a:gd name="T0" fmla="*/ 105 w 105"/>
                <a:gd name="T1" fmla="*/ 0 h 61"/>
                <a:gd name="T2" fmla="*/ 105 w 105"/>
                <a:gd name="T3" fmla="*/ 3 h 61"/>
                <a:gd name="T4" fmla="*/ 71 w 105"/>
                <a:gd name="T5" fmla="*/ 27 h 61"/>
                <a:gd name="T6" fmla="*/ 0 w 105"/>
                <a:gd name="T7" fmla="*/ 61 h 61"/>
                <a:gd name="T8" fmla="*/ 0 w 105"/>
                <a:gd name="T9" fmla="*/ 59 h 61"/>
                <a:gd name="T10" fmla="*/ 44 w 105"/>
                <a:gd name="T11" fmla="*/ 42 h 61"/>
                <a:gd name="T12" fmla="*/ 104 w 105"/>
                <a:gd name="T13" fmla="*/ 1 h 61"/>
                <a:gd name="T14" fmla="*/ 105 w 105"/>
                <a:gd name="T15" fmla="*/ 0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1">
                  <a:moveTo>
                    <a:pt x="105" y="0"/>
                  </a:moveTo>
                  <a:cubicBezTo>
                    <a:pt x="105" y="3"/>
                    <a:pt x="105" y="3"/>
                    <a:pt x="105" y="3"/>
                  </a:cubicBezTo>
                  <a:cubicBezTo>
                    <a:pt x="93" y="11"/>
                    <a:pt x="82" y="19"/>
                    <a:pt x="71" y="27"/>
                  </a:cubicBezTo>
                  <a:cubicBezTo>
                    <a:pt x="50" y="43"/>
                    <a:pt x="25" y="55"/>
                    <a:pt x="0" y="61"/>
                  </a:cubicBezTo>
                  <a:cubicBezTo>
                    <a:pt x="0" y="59"/>
                    <a:pt x="0" y="59"/>
                    <a:pt x="0" y="59"/>
                  </a:cubicBezTo>
                  <a:cubicBezTo>
                    <a:pt x="15" y="55"/>
                    <a:pt x="30" y="50"/>
                    <a:pt x="44" y="42"/>
                  </a:cubicBezTo>
                  <a:cubicBezTo>
                    <a:pt x="65" y="31"/>
                    <a:pt x="84" y="15"/>
                    <a:pt x="104" y="1"/>
                  </a:cubicBezTo>
                  <a:cubicBezTo>
                    <a:pt x="104" y="1"/>
                    <a:pt x="105"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1" name="Freeform 63"/>
            <p:cNvSpPr>
              <a:spLocks/>
            </p:cNvSpPr>
            <p:nvPr userDrawn="1"/>
          </p:nvSpPr>
          <p:spPr bwMode="auto">
            <a:xfrm>
              <a:off x="320675" y="3155950"/>
              <a:ext cx="350838" cy="190500"/>
            </a:xfrm>
            <a:custGeom>
              <a:avLst/>
              <a:gdLst>
                <a:gd name="T0" fmla="*/ 105 w 105"/>
                <a:gd name="T1" fmla="*/ 0 h 58"/>
                <a:gd name="T2" fmla="*/ 105 w 105"/>
                <a:gd name="T3" fmla="*/ 2 h 58"/>
                <a:gd name="T4" fmla="*/ 72 w 105"/>
                <a:gd name="T5" fmla="*/ 25 h 58"/>
                <a:gd name="T6" fmla="*/ 0 w 105"/>
                <a:gd name="T7" fmla="*/ 58 h 58"/>
                <a:gd name="T8" fmla="*/ 0 w 105"/>
                <a:gd name="T9" fmla="*/ 55 h 58"/>
                <a:gd name="T10" fmla="*/ 46 w 105"/>
                <a:gd name="T11" fmla="*/ 39 h 58"/>
                <a:gd name="T12" fmla="*/ 105 w 105"/>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105" h="58">
                  <a:moveTo>
                    <a:pt x="105" y="0"/>
                  </a:moveTo>
                  <a:cubicBezTo>
                    <a:pt x="105" y="2"/>
                    <a:pt x="105" y="2"/>
                    <a:pt x="105" y="2"/>
                  </a:cubicBezTo>
                  <a:cubicBezTo>
                    <a:pt x="94" y="10"/>
                    <a:pt x="83" y="17"/>
                    <a:pt x="72" y="25"/>
                  </a:cubicBezTo>
                  <a:cubicBezTo>
                    <a:pt x="51" y="41"/>
                    <a:pt x="26" y="52"/>
                    <a:pt x="0" y="58"/>
                  </a:cubicBezTo>
                  <a:cubicBezTo>
                    <a:pt x="0" y="55"/>
                    <a:pt x="0" y="55"/>
                    <a:pt x="0" y="55"/>
                  </a:cubicBezTo>
                  <a:cubicBezTo>
                    <a:pt x="16" y="52"/>
                    <a:pt x="31" y="47"/>
                    <a:pt x="46" y="39"/>
                  </a:cubicBezTo>
                  <a:cubicBezTo>
                    <a:pt x="67" y="28"/>
                    <a:pt x="85" y="13"/>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2" name="Freeform 64"/>
            <p:cNvSpPr>
              <a:spLocks/>
            </p:cNvSpPr>
            <p:nvPr userDrawn="1"/>
          </p:nvSpPr>
          <p:spPr bwMode="auto">
            <a:xfrm>
              <a:off x="320675" y="3103563"/>
              <a:ext cx="350838" cy="177800"/>
            </a:xfrm>
            <a:custGeom>
              <a:avLst/>
              <a:gdLst>
                <a:gd name="T0" fmla="*/ 105 w 105"/>
                <a:gd name="T1" fmla="*/ 0 h 54"/>
                <a:gd name="T2" fmla="*/ 105 w 105"/>
                <a:gd name="T3" fmla="*/ 2 h 54"/>
                <a:gd name="T4" fmla="*/ 74 w 105"/>
                <a:gd name="T5" fmla="*/ 23 h 54"/>
                <a:gd name="T6" fmla="*/ 0 w 105"/>
                <a:gd name="T7" fmla="*/ 54 h 54"/>
                <a:gd name="T8" fmla="*/ 0 w 105"/>
                <a:gd name="T9" fmla="*/ 52 h 54"/>
                <a:gd name="T10" fmla="*/ 48 w 105"/>
                <a:gd name="T11" fmla="*/ 36 h 54"/>
                <a:gd name="T12" fmla="*/ 105 w 10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105" h="54">
                  <a:moveTo>
                    <a:pt x="105" y="0"/>
                  </a:moveTo>
                  <a:cubicBezTo>
                    <a:pt x="105" y="2"/>
                    <a:pt x="105" y="2"/>
                    <a:pt x="105" y="2"/>
                  </a:cubicBezTo>
                  <a:cubicBezTo>
                    <a:pt x="95" y="9"/>
                    <a:pt x="84" y="16"/>
                    <a:pt x="74" y="23"/>
                  </a:cubicBezTo>
                  <a:cubicBezTo>
                    <a:pt x="52" y="38"/>
                    <a:pt x="27" y="49"/>
                    <a:pt x="0" y="54"/>
                  </a:cubicBezTo>
                  <a:cubicBezTo>
                    <a:pt x="0" y="52"/>
                    <a:pt x="0" y="52"/>
                    <a:pt x="0" y="52"/>
                  </a:cubicBezTo>
                  <a:cubicBezTo>
                    <a:pt x="17" y="49"/>
                    <a:pt x="33" y="44"/>
                    <a:pt x="48" y="36"/>
                  </a:cubicBezTo>
                  <a:cubicBezTo>
                    <a:pt x="68" y="26"/>
                    <a:pt x="86" y="12"/>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3" name="Freeform 65"/>
            <p:cNvSpPr>
              <a:spLocks/>
            </p:cNvSpPr>
            <p:nvPr userDrawn="1"/>
          </p:nvSpPr>
          <p:spPr bwMode="auto">
            <a:xfrm>
              <a:off x="320675" y="3055938"/>
              <a:ext cx="350838" cy="163513"/>
            </a:xfrm>
            <a:custGeom>
              <a:avLst/>
              <a:gdLst>
                <a:gd name="T0" fmla="*/ 105 w 105"/>
                <a:gd name="T1" fmla="*/ 0 h 50"/>
                <a:gd name="T2" fmla="*/ 105 w 105"/>
                <a:gd name="T3" fmla="*/ 2 h 50"/>
                <a:gd name="T4" fmla="*/ 76 w 105"/>
                <a:gd name="T5" fmla="*/ 20 h 50"/>
                <a:gd name="T6" fmla="*/ 0 w 105"/>
                <a:gd name="T7" fmla="*/ 50 h 50"/>
                <a:gd name="T8" fmla="*/ 0 w 105"/>
                <a:gd name="T9" fmla="*/ 48 h 50"/>
                <a:gd name="T10" fmla="*/ 51 w 105"/>
                <a:gd name="T11" fmla="*/ 33 h 50"/>
                <a:gd name="T12" fmla="*/ 105 w 105"/>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05" h="50">
                  <a:moveTo>
                    <a:pt x="105" y="0"/>
                  </a:moveTo>
                  <a:cubicBezTo>
                    <a:pt x="105" y="2"/>
                    <a:pt x="105" y="2"/>
                    <a:pt x="105" y="2"/>
                  </a:cubicBezTo>
                  <a:cubicBezTo>
                    <a:pt x="95" y="8"/>
                    <a:pt x="86" y="14"/>
                    <a:pt x="76" y="20"/>
                  </a:cubicBezTo>
                  <a:cubicBezTo>
                    <a:pt x="54" y="36"/>
                    <a:pt x="27" y="46"/>
                    <a:pt x="0" y="50"/>
                  </a:cubicBezTo>
                  <a:cubicBezTo>
                    <a:pt x="0" y="48"/>
                    <a:pt x="0" y="48"/>
                    <a:pt x="0" y="48"/>
                  </a:cubicBezTo>
                  <a:cubicBezTo>
                    <a:pt x="17" y="45"/>
                    <a:pt x="35" y="41"/>
                    <a:pt x="51" y="33"/>
                  </a:cubicBezTo>
                  <a:cubicBezTo>
                    <a:pt x="70" y="24"/>
                    <a:pt x="87"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4" name="Freeform 66"/>
            <p:cNvSpPr>
              <a:spLocks/>
            </p:cNvSpPr>
            <p:nvPr userDrawn="1"/>
          </p:nvSpPr>
          <p:spPr bwMode="auto">
            <a:xfrm>
              <a:off x="320675" y="3003550"/>
              <a:ext cx="350838" cy="152400"/>
            </a:xfrm>
            <a:custGeom>
              <a:avLst/>
              <a:gdLst>
                <a:gd name="T0" fmla="*/ 105 w 105"/>
                <a:gd name="T1" fmla="*/ 0 h 47"/>
                <a:gd name="T2" fmla="*/ 105 w 105"/>
                <a:gd name="T3" fmla="*/ 3 h 47"/>
                <a:gd name="T4" fmla="*/ 79 w 105"/>
                <a:gd name="T5" fmla="*/ 19 h 47"/>
                <a:gd name="T6" fmla="*/ 0 w 105"/>
                <a:gd name="T7" fmla="*/ 47 h 47"/>
                <a:gd name="T8" fmla="*/ 0 w 105"/>
                <a:gd name="T9" fmla="*/ 45 h 47"/>
                <a:gd name="T10" fmla="*/ 53 w 105"/>
                <a:gd name="T11" fmla="*/ 31 h 47"/>
                <a:gd name="T12" fmla="*/ 105 w 105"/>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105" h="47">
                  <a:moveTo>
                    <a:pt x="105" y="0"/>
                  </a:moveTo>
                  <a:cubicBezTo>
                    <a:pt x="105" y="3"/>
                    <a:pt x="105" y="3"/>
                    <a:pt x="105" y="3"/>
                  </a:cubicBezTo>
                  <a:cubicBezTo>
                    <a:pt x="96" y="8"/>
                    <a:pt x="88" y="13"/>
                    <a:pt x="79" y="19"/>
                  </a:cubicBezTo>
                  <a:cubicBezTo>
                    <a:pt x="55" y="34"/>
                    <a:pt x="28" y="44"/>
                    <a:pt x="0" y="47"/>
                  </a:cubicBezTo>
                  <a:cubicBezTo>
                    <a:pt x="0" y="45"/>
                    <a:pt x="0" y="45"/>
                    <a:pt x="0" y="45"/>
                  </a:cubicBezTo>
                  <a:cubicBezTo>
                    <a:pt x="18" y="43"/>
                    <a:pt x="36" y="39"/>
                    <a:pt x="53" y="31"/>
                  </a:cubicBezTo>
                  <a:cubicBezTo>
                    <a:pt x="72" y="23"/>
                    <a:pt x="88"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5" name="Freeform 67"/>
            <p:cNvSpPr>
              <a:spLocks/>
            </p:cNvSpPr>
            <p:nvPr userDrawn="1"/>
          </p:nvSpPr>
          <p:spPr bwMode="auto">
            <a:xfrm>
              <a:off x="320675" y="2957513"/>
              <a:ext cx="350838" cy="139700"/>
            </a:xfrm>
            <a:custGeom>
              <a:avLst/>
              <a:gdLst>
                <a:gd name="T0" fmla="*/ 105 w 105"/>
                <a:gd name="T1" fmla="*/ 0 h 43"/>
                <a:gd name="T2" fmla="*/ 105 w 105"/>
                <a:gd name="T3" fmla="*/ 2 h 43"/>
                <a:gd name="T4" fmla="*/ 82 w 105"/>
                <a:gd name="T5" fmla="*/ 16 h 43"/>
                <a:gd name="T6" fmla="*/ 0 w 105"/>
                <a:gd name="T7" fmla="*/ 43 h 43"/>
                <a:gd name="T8" fmla="*/ 0 w 105"/>
                <a:gd name="T9" fmla="*/ 40 h 43"/>
                <a:gd name="T10" fmla="*/ 56 w 105"/>
                <a:gd name="T11" fmla="*/ 27 h 43"/>
                <a:gd name="T12" fmla="*/ 105 w 105"/>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105" h="43">
                  <a:moveTo>
                    <a:pt x="105" y="0"/>
                  </a:moveTo>
                  <a:cubicBezTo>
                    <a:pt x="105" y="2"/>
                    <a:pt x="105" y="2"/>
                    <a:pt x="105" y="2"/>
                  </a:cubicBezTo>
                  <a:cubicBezTo>
                    <a:pt x="97" y="6"/>
                    <a:pt x="89" y="11"/>
                    <a:pt x="82" y="16"/>
                  </a:cubicBezTo>
                  <a:cubicBezTo>
                    <a:pt x="57" y="31"/>
                    <a:pt x="29" y="41"/>
                    <a:pt x="0" y="43"/>
                  </a:cubicBezTo>
                  <a:cubicBezTo>
                    <a:pt x="0" y="40"/>
                    <a:pt x="0" y="40"/>
                    <a:pt x="0" y="40"/>
                  </a:cubicBezTo>
                  <a:cubicBezTo>
                    <a:pt x="19" y="39"/>
                    <a:pt x="38" y="35"/>
                    <a:pt x="56" y="27"/>
                  </a:cubicBezTo>
                  <a:cubicBezTo>
                    <a:pt x="74" y="20"/>
                    <a:pt x="89" y="9"/>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6" name="Freeform 68"/>
            <p:cNvSpPr>
              <a:spLocks/>
            </p:cNvSpPr>
            <p:nvPr userDrawn="1"/>
          </p:nvSpPr>
          <p:spPr bwMode="auto">
            <a:xfrm>
              <a:off x="320675" y="2911475"/>
              <a:ext cx="350838" cy="127000"/>
            </a:xfrm>
            <a:custGeom>
              <a:avLst/>
              <a:gdLst>
                <a:gd name="T0" fmla="*/ 105 w 105"/>
                <a:gd name="T1" fmla="*/ 0 h 39"/>
                <a:gd name="T2" fmla="*/ 105 w 105"/>
                <a:gd name="T3" fmla="*/ 2 h 39"/>
                <a:gd name="T4" fmla="*/ 85 w 105"/>
                <a:gd name="T5" fmla="*/ 13 h 39"/>
                <a:gd name="T6" fmla="*/ 0 w 105"/>
                <a:gd name="T7" fmla="*/ 39 h 39"/>
                <a:gd name="T8" fmla="*/ 0 w 105"/>
                <a:gd name="T9" fmla="*/ 36 h 39"/>
                <a:gd name="T10" fmla="*/ 60 w 105"/>
                <a:gd name="T11" fmla="*/ 24 h 39"/>
                <a:gd name="T12" fmla="*/ 105 w 105"/>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05" h="39">
                  <a:moveTo>
                    <a:pt x="105" y="0"/>
                  </a:moveTo>
                  <a:cubicBezTo>
                    <a:pt x="105" y="2"/>
                    <a:pt x="105" y="2"/>
                    <a:pt x="105" y="2"/>
                  </a:cubicBezTo>
                  <a:cubicBezTo>
                    <a:pt x="98" y="5"/>
                    <a:pt x="91" y="9"/>
                    <a:pt x="85" y="13"/>
                  </a:cubicBezTo>
                  <a:cubicBezTo>
                    <a:pt x="59" y="29"/>
                    <a:pt x="30" y="38"/>
                    <a:pt x="0" y="39"/>
                  </a:cubicBezTo>
                  <a:cubicBezTo>
                    <a:pt x="0" y="36"/>
                    <a:pt x="0" y="36"/>
                    <a:pt x="0" y="36"/>
                  </a:cubicBezTo>
                  <a:cubicBezTo>
                    <a:pt x="20" y="36"/>
                    <a:pt x="41" y="32"/>
                    <a:pt x="60" y="24"/>
                  </a:cubicBezTo>
                  <a:cubicBezTo>
                    <a:pt x="76" y="17"/>
                    <a:pt x="90" y="8"/>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7" name="Freeform 69"/>
            <p:cNvSpPr>
              <a:spLocks/>
            </p:cNvSpPr>
            <p:nvPr userDrawn="1"/>
          </p:nvSpPr>
          <p:spPr bwMode="auto">
            <a:xfrm>
              <a:off x="320675" y="2865438"/>
              <a:ext cx="350838" cy="114300"/>
            </a:xfrm>
            <a:custGeom>
              <a:avLst/>
              <a:gdLst>
                <a:gd name="T0" fmla="*/ 105 w 105"/>
                <a:gd name="T1" fmla="*/ 0 h 35"/>
                <a:gd name="T2" fmla="*/ 105 w 105"/>
                <a:gd name="T3" fmla="*/ 2 h 35"/>
                <a:gd name="T4" fmla="*/ 88 w 105"/>
                <a:gd name="T5" fmla="*/ 11 h 35"/>
                <a:gd name="T6" fmla="*/ 0 w 105"/>
                <a:gd name="T7" fmla="*/ 34 h 35"/>
                <a:gd name="T8" fmla="*/ 0 w 105"/>
                <a:gd name="T9" fmla="*/ 32 h 35"/>
                <a:gd name="T10" fmla="*/ 63 w 105"/>
                <a:gd name="T11" fmla="*/ 21 h 35"/>
                <a:gd name="T12" fmla="*/ 105 w 105"/>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105" h="35">
                  <a:moveTo>
                    <a:pt x="105" y="0"/>
                  </a:moveTo>
                  <a:cubicBezTo>
                    <a:pt x="105" y="2"/>
                    <a:pt x="105" y="2"/>
                    <a:pt x="105" y="2"/>
                  </a:cubicBezTo>
                  <a:cubicBezTo>
                    <a:pt x="99" y="5"/>
                    <a:pt x="93" y="8"/>
                    <a:pt x="88" y="11"/>
                  </a:cubicBezTo>
                  <a:cubicBezTo>
                    <a:pt x="61" y="27"/>
                    <a:pt x="31" y="35"/>
                    <a:pt x="0" y="34"/>
                  </a:cubicBezTo>
                  <a:cubicBezTo>
                    <a:pt x="0" y="32"/>
                    <a:pt x="0" y="32"/>
                    <a:pt x="0" y="32"/>
                  </a:cubicBezTo>
                  <a:cubicBezTo>
                    <a:pt x="21" y="33"/>
                    <a:pt x="43" y="29"/>
                    <a:pt x="63" y="21"/>
                  </a:cubicBezTo>
                  <a:cubicBezTo>
                    <a:pt x="78" y="16"/>
                    <a:pt x="91"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8" name="Freeform 70"/>
            <p:cNvSpPr>
              <a:spLocks/>
            </p:cNvSpPr>
            <p:nvPr userDrawn="1"/>
          </p:nvSpPr>
          <p:spPr bwMode="auto">
            <a:xfrm>
              <a:off x="320675" y="2819400"/>
              <a:ext cx="350838" cy="107950"/>
            </a:xfrm>
            <a:custGeom>
              <a:avLst/>
              <a:gdLst>
                <a:gd name="T0" fmla="*/ 105 w 105"/>
                <a:gd name="T1" fmla="*/ 0 h 33"/>
                <a:gd name="T2" fmla="*/ 105 w 105"/>
                <a:gd name="T3" fmla="*/ 2 h 33"/>
                <a:gd name="T4" fmla="*/ 91 w 105"/>
                <a:gd name="T5" fmla="*/ 10 h 33"/>
                <a:gd name="T6" fmla="*/ 0 w 105"/>
                <a:gd name="T7" fmla="*/ 30 h 33"/>
                <a:gd name="T8" fmla="*/ 0 w 105"/>
                <a:gd name="T9" fmla="*/ 28 h 33"/>
                <a:gd name="T10" fmla="*/ 3 w 105"/>
                <a:gd name="T11" fmla="*/ 28 h 33"/>
                <a:gd name="T12" fmla="*/ 67 w 105"/>
                <a:gd name="T13" fmla="*/ 19 h 33"/>
                <a:gd name="T14" fmla="*/ 105 w 105"/>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33">
                  <a:moveTo>
                    <a:pt x="105" y="0"/>
                  </a:moveTo>
                  <a:cubicBezTo>
                    <a:pt x="105" y="2"/>
                    <a:pt x="105" y="2"/>
                    <a:pt x="105" y="2"/>
                  </a:cubicBezTo>
                  <a:cubicBezTo>
                    <a:pt x="100" y="4"/>
                    <a:pt x="96" y="7"/>
                    <a:pt x="91" y="10"/>
                  </a:cubicBezTo>
                  <a:cubicBezTo>
                    <a:pt x="64" y="25"/>
                    <a:pt x="31" y="33"/>
                    <a:pt x="0" y="30"/>
                  </a:cubicBezTo>
                  <a:cubicBezTo>
                    <a:pt x="0" y="28"/>
                    <a:pt x="0" y="28"/>
                    <a:pt x="0" y="28"/>
                  </a:cubicBezTo>
                  <a:cubicBezTo>
                    <a:pt x="1" y="28"/>
                    <a:pt x="2" y="28"/>
                    <a:pt x="3" y="28"/>
                  </a:cubicBezTo>
                  <a:cubicBezTo>
                    <a:pt x="25" y="29"/>
                    <a:pt x="47" y="27"/>
                    <a:pt x="67" y="19"/>
                  </a:cubicBezTo>
                  <a:cubicBezTo>
                    <a:pt x="80" y="14"/>
                    <a:pt x="93"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9" name="Freeform 71"/>
            <p:cNvSpPr>
              <a:spLocks/>
            </p:cNvSpPr>
            <p:nvPr userDrawn="1"/>
          </p:nvSpPr>
          <p:spPr bwMode="auto">
            <a:xfrm>
              <a:off x="320675" y="2816225"/>
              <a:ext cx="284163" cy="55563"/>
            </a:xfrm>
            <a:custGeom>
              <a:avLst/>
              <a:gdLst>
                <a:gd name="T0" fmla="*/ 85 w 85"/>
                <a:gd name="T1" fmla="*/ 0 h 17"/>
                <a:gd name="T2" fmla="*/ 0 w 85"/>
                <a:gd name="T3" fmla="*/ 14 h 17"/>
                <a:gd name="T4" fmla="*/ 0 w 85"/>
                <a:gd name="T5" fmla="*/ 11 h 17"/>
                <a:gd name="T6" fmla="*/ 8 w 85"/>
                <a:gd name="T7" fmla="*/ 12 h 17"/>
                <a:gd name="T8" fmla="*/ 71 w 85"/>
                <a:gd name="T9" fmla="*/ 4 h 17"/>
                <a:gd name="T10" fmla="*/ 80 w 85"/>
                <a:gd name="T11" fmla="*/ 0 h 17"/>
                <a:gd name="T12" fmla="*/ 85 w 85"/>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85" h="17">
                  <a:moveTo>
                    <a:pt x="85" y="0"/>
                  </a:moveTo>
                  <a:cubicBezTo>
                    <a:pt x="58" y="12"/>
                    <a:pt x="29" y="17"/>
                    <a:pt x="0" y="14"/>
                  </a:cubicBezTo>
                  <a:cubicBezTo>
                    <a:pt x="0" y="11"/>
                    <a:pt x="0" y="11"/>
                    <a:pt x="0" y="11"/>
                  </a:cubicBezTo>
                  <a:cubicBezTo>
                    <a:pt x="3" y="12"/>
                    <a:pt x="5" y="12"/>
                    <a:pt x="8" y="12"/>
                  </a:cubicBezTo>
                  <a:cubicBezTo>
                    <a:pt x="29" y="13"/>
                    <a:pt x="51" y="11"/>
                    <a:pt x="71" y="4"/>
                  </a:cubicBezTo>
                  <a:cubicBezTo>
                    <a:pt x="74" y="3"/>
                    <a:pt x="77" y="1"/>
                    <a:pt x="80" y="0"/>
                  </a:cubicBezTo>
                  <a:lnTo>
                    <a:pt x="8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sp>
        <p:nvSpPr>
          <p:cNvPr id="26" name="Title 4"/>
          <p:cNvSpPr>
            <a:spLocks noGrp="1"/>
          </p:cNvSpPr>
          <p:nvPr>
            <p:ph type="title" hasCustomPrompt="1"/>
          </p:nvPr>
        </p:nvSpPr>
        <p:spPr>
          <a:xfrm>
            <a:off x="587375" y="370764"/>
            <a:ext cx="4516438" cy="1473911"/>
          </a:xfrm>
        </p:spPr>
        <p:txBody>
          <a:bodyPr/>
          <a:lstStyle>
            <a:lvl1pPr>
              <a:defRPr sz="3600"/>
            </a:lvl1pPr>
          </a:lstStyle>
          <a:p>
            <a:r>
              <a:rPr lang="en-US" dirty="0"/>
              <a:t>CLICK TO EDIT TITLE</a:t>
            </a:r>
          </a:p>
        </p:txBody>
      </p:sp>
      <p:pic>
        <p:nvPicPr>
          <p:cNvPr id="27" name="Billede 26"/>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5670792" y="820387"/>
            <a:ext cx="6943368" cy="5825654"/>
          </a:xfrm>
          <a:prstGeom prst="rect">
            <a:avLst/>
          </a:prstGeom>
        </p:spPr>
      </p:pic>
      <p:sp>
        <p:nvSpPr>
          <p:cNvPr id="28" name="Picture Placeholder 4"/>
          <p:cNvSpPr>
            <a:spLocks noGrp="1"/>
          </p:cNvSpPr>
          <p:nvPr>
            <p:ph type="pic" sz="quarter" idx="11" hasCustomPrompt="1"/>
          </p:nvPr>
        </p:nvSpPr>
        <p:spPr>
          <a:xfrm>
            <a:off x="5953820" y="1240418"/>
            <a:ext cx="6238180" cy="3503032"/>
          </a:xfrm>
          <a:prstGeom prst="rect">
            <a:avLst/>
          </a:prstGeom>
          <a:pattFill prst="pct10">
            <a:fgClr>
              <a:schemeClr val="tx1"/>
            </a:fgClr>
            <a:bgClr>
              <a:schemeClr val="bg1"/>
            </a:bgClr>
          </a:pattFill>
        </p:spPr>
        <p:txBody>
          <a:bodyPr anchor="ctr">
            <a:normAutofit/>
          </a:bodyPr>
          <a:lstStyle>
            <a:lvl1pPr algn="ctr">
              <a:defRPr sz="1000" b="1" baseline="0"/>
            </a:lvl1pPr>
          </a:lstStyle>
          <a:p>
            <a:r>
              <a:rPr lang="en-US" dirty="0"/>
              <a:t>Drag &amp; Drop Image</a:t>
            </a:r>
          </a:p>
        </p:txBody>
      </p:sp>
      <p:sp>
        <p:nvSpPr>
          <p:cNvPr id="29" name="Pladsholder til tekst 10"/>
          <p:cNvSpPr>
            <a:spLocks noGrp="1"/>
          </p:cNvSpPr>
          <p:nvPr>
            <p:ph type="body" sz="quarter" idx="12" hasCustomPrompt="1"/>
          </p:nvPr>
        </p:nvSpPr>
        <p:spPr>
          <a:xfrm>
            <a:off x="587375" y="2065337"/>
            <a:ext cx="4516438" cy="3243263"/>
          </a:xfrm>
        </p:spPr>
        <p:txBody>
          <a:bodyPr/>
          <a:lstStyle>
            <a:lvl1pPr marL="285750" indent="-285750">
              <a:buFontTx/>
              <a:buBlip>
                <a:blip r:embed="rId3"/>
              </a:buBlip>
              <a:defRPr/>
            </a:lvl1pPr>
          </a:lstStyle>
          <a:p>
            <a:pPr lvl="0"/>
            <a:r>
              <a:rPr lang="da-DK" dirty="0"/>
              <a:t>INSERT TEXT</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iagram - Right">
    <p:spTree>
      <p:nvGrpSpPr>
        <p:cNvPr id="1" name=""/>
        <p:cNvGrpSpPr/>
        <p:nvPr/>
      </p:nvGrpSpPr>
      <p:grpSpPr>
        <a:xfrm>
          <a:off x="0" y="0"/>
          <a:ext cx="0" cy="0"/>
          <a:chOff x="0" y="0"/>
          <a:chExt cx="0" cy="0"/>
        </a:xfrm>
      </p:grpSpPr>
      <p:sp>
        <p:nvSpPr>
          <p:cNvPr id="5" name="Title 4"/>
          <p:cNvSpPr>
            <a:spLocks noGrp="1"/>
          </p:cNvSpPr>
          <p:nvPr>
            <p:ph type="title" hasCustomPrompt="1"/>
          </p:nvPr>
        </p:nvSpPr>
        <p:spPr>
          <a:xfrm>
            <a:off x="587374" y="367628"/>
            <a:ext cx="4886993" cy="1621619"/>
          </a:xfrm>
        </p:spPr>
        <p:txBody>
          <a:bodyPr/>
          <a:lstStyle>
            <a:lvl1pPr>
              <a:defRPr sz="3600"/>
            </a:lvl1pPr>
          </a:lstStyle>
          <a:p>
            <a:r>
              <a:rPr lang="en-US" dirty="0"/>
              <a:t>CLICK TO EDIT TITLE</a:t>
            </a:r>
          </a:p>
        </p:txBody>
      </p:sp>
      <p:sp>
        <p:nvSpPr>
          <p:cNvPr id="11" name="Pladsholder til diagram 10"/>
          <p:cNvSpPr>
            <a:spLocks noGrp="1"/>
          </p:cNvSpPr>
          <p:nvPr>
            <p:ph type="chart" sz="quarter" idx="12"/>
          </p:nvPr>
        </p:nvSpPr>
        <p:spPr>
          <a:xfrm>
            <a:off x="6096000" y="2262579"/>
            <a:ext cx="5524500" cy="3572737"/>
          </a:xfrm>
        </p:spPr>
        <p:txBody>
          <a:bodyPr/>
          <a:lstStyle/>
          <a:p>
            <a:r>
              <a:rPr lang="en-US"/>
              <a:t>Click icon to add chart</a:t>
            </a:r>
            <a:endParaRPr lang="da-DK"/>
          </a:p>
        </p:txBody>
      </p:sp>
      <p:sp>
        <p:nvSpPr>
          <p:cNvPr id="13" name="Pladsholder til tekst 12"/>
          <p:cNvSpPr>
            <a:spLocks noGrp="1"/>
          </p:cNvSpPr>
          <p:nvPr>
            <p:ph type="body" sz="quarter" idx="13" hasCustomPrompt="1"/>
          </p:nvPr>
        </p:nvSpPr>
        <p:spPr>
          <a:xfrm>
            <a:off x="587375" y="2262579"/>
            <a:ext cx="4886992" cy="3572737"/>
          </a:xfrm>
        </p:spPr>
        <p:txBody>
          <a:bodyPr>
            <a:normAutofit/>
          </a:bodyPr>
          <a:lstStyle>
            <a:lvl2pPr marL="285750" indent="-285750">
              <a:buFontTx/>
              <a:buBlip>
                <a:blip r:embed="rId2"/>
              </a:buBlip>
              <a:defRPr sz="1600" baseline="0"/>
            </a:lvl2pPr>
          </a:lstStyle>
          <a:p>
            <a:pPr lvl="1"/>
            <a:r>
              <a:rPr lang="da-DK" dirty="0"/>
              <a:t>INSERT TEXT</a:t>
            </a:r>
          </a:p>
        </p:txBody>
      </p:sp>
      <p:sp>
        <p:nvSpPr>
          <p:cNvPr id="6" name="Номер слайда 21"/>
          <p:cNvSpPr>
            <a:spLocks noGrp="1"/>
          </p:cNvSpPr>
          <p:nvPr>
            <p:ph type="sldNum" sz="quarter" idx="4"/>
          </p:nvPr>
        </p:nvSpPr>
        <p:spPr>
          <a:xfrm>
            <a:off x="11339887" y="593223"/>
            <a:ext cx="571468" cy="227164"/>
          </a:xfrm>
          <a:prstGeom prst="rect">
            <a:avLst/>
          </a:prstGeom>
          <a:noFill/>
        </p:spPr>
        <p:txBody>
          <a:bodyPr vert="horz" lIns="0" tIns="0" rIns="0" bIns="0" rtlCol="0" anchor="ctr"/>
          <a:lstStyle>
            <a:lvl1pPr algn="r">
              <a:defRPr sz="1000" b="1" i="0">
                <a:solidFill>
                  <a:schemeClr val="tx1">
                    <a:alpha val="70000"/>
                  </a:schemeClr>
                </a:solidFill>
                <a:latin typeface="+mn-lt"/>
                <a:ea typeface="Montserrat Medium" charset="0"/>
                <a:cs typeface="Montserrat Medium" charset="0"/>
              </a:defRPr>
            </a:lvl1pPr>
          </a:lstStyle>
          <a:p>
            <a:fld id="{D8D877B3-D348-4611-9BDB-C5374591D951}"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 x Picture right + bullets">
    <p:spTree>
      <p:nvGrpSpPr>
        <p:cNvPr id="1" name=""/>
        <p:cNvGrpSpPr/>
        <p:nvPr/>
      </p:nvGrpSpPr>
      <p:grpSpPr>
        <a:xfrm>
          <a:off x="0" y="0"/>
          <a:ext cx="0" cy="0"/>
          <a:chOff x="0" y="0"/>
          <a:chExt cx="0" cy="0"/>
        </a:xfrm>
      </p:grpSpPr>
      <p:sp>
        <p:nvSpPr>
          <p:cNvPr id="6" name="Picture Placeholder 4"/>
          <p:cNvSpPr>
            <a:spLocks noGrp="1"/>
          </p:cNvSpPr>
          <p:nvPr>
            <p:ph type="pic" sz="quarter" idx="11" hasCustomPrompt="1"/>
          </p:nvPr>
        </p:nvSpPr>
        <p:spPr>
          <a:xfrm>
            <a:off x="7438768" y="0"/>
            <a:ext cx="4753232" cy="6858000"/>
          </a:xfrm>
          <a:prstGeom prst="rect">
            <a:avLst/>
          </a:prstGeom>
          <a:pattFill prst="pct10">
            <a:fgClr>
              <a:schemeClr val="tx1"/>
            </a:fgClr>
            <a:bgClr>
              <a:schemeClr val="bg1"/>
            </a:bgClr>
          </a:pattFill>
        </p:spPr>
        <p:txBody>
          <a:bodyPr anchor="ctr">
            <a:normAutofit/>
          </a:bodyPr>
          <a:lstStyle>
            <a:lvl1pPr algn="ctr">
              <a:defRPr sz="1000" b="1" baseline="0"/>
            </a:lvl1pPr>
          </a:lstStyle>
          <a:p>
            <a:r>
              <a:rPr lang="en-US" dirty="0"/>
              <a:t>Drag &amp; Drop Image</a:t>
            </a:r>
          </a:p>
        </p:txBody>
      </p:sp>
      <p:sp>
        <p:nvSpPr>
          <p:cNvPr id="3" name="Slide Number Placeholder 2"/>
          <p:cNvSpPr>
            <a:spLocks noGrp="1"/>
          </p:cNvSpPr>
          <p:nvPr>
            <p:ph type="sldNum" sz="quarter" idx="10"/>
          </p:nvPr>
        </p:nvSpPr>
        <p:spPr/>
        <p:txBody>
          <a:bodyPr/>
          <a:lstStyle/>
          <a:p>
            <a:fld id="{D8D877B3-D348-4611-9BDB-C5374591D951}" type="slidenum">
              <a:rPr lang="en-US" smtClean="0"/>
              <a:pPr/>
              <a:t>‹#›</a:t>
            </a:fld>
            <a:endParaRPr lang="en-US" dirty="0"/>
          </a:p>
        </p:txBody>
      </p:sp>
      <p:sp>
        <p:nvSpPr>
          <p:cNvPr id="5" name="Title 4"/>
          <p:cNvSpPr>
            <a:spLocks noGrp="1"/>
          </p:cNvSpPr>
          <p:nvPr>
            <p:ph type="title" hasCustomPrompt="1"/>
          </p:nvPr>
        </p:nvSpPr>
        <p:spPr>
          <a:xfrm>
            <a:off x="587374" y="359273"/>
            <a:ext cx="4490445" cy="1621619"/>
          </a:xfrm>
        </p:spPr>
        <p:txBody>
          <a:bodyPr/>
          <a:lstStyle>
            <a:lvl1pPr>
              <a:defRPr sz="3600"/>
            </a:lvl1pPr>
          </a:lstStyle>
          <a:p>
            <a:r>
              <a:rPr lang="en-US" dirty="0"/>
              <a:t>CLICK TO EDIT TITLE</a:t>
            </a:r>
          </a:p>
        </p:txBody>
      </p:sp>
      <p:sp>
        <p:nvSpPr>
          <p:cNvPr id="4" name="Pladsholder til tekst 3"/>
          <p:cNvSpPr>
            <a:spLocks noGrp="1"/>
          </p:cNvSpPr>
          <p:nvPr>
            <p:ph type="body" sz="quarter" idx="12" hasCustomPrompt="1"/>
          </p:nvPr>
        </p:nvSpPr>
        <p:spPr>
          <a:xfrm>
            <a:off x="587375" y="2143359"/>
            <a:ext cx="4490445" cy="3752115"/>
          </a:xfrm>
        </p:spPr>
        <p:txBody>
          <a:bodyPr/>
          <a:lstStyle>
            <a:lvl1pPr marL="285750" indent="-285750">
              <a:lnSpc>
                <a:spcPct val="100000"/>
              </a:lnSpc>
              <a:spcBef>
                <a:spcPts val="600"/>
              </a:spcBef>
              <a:buFontTx/>
              <a:buBlip>
                <a:blip r:embed="rId2"/>
              </a:buBlip>
              <a:defRPr sz="1600" baseline="0"/>
            </a:lvl1pPr>
          </a:lstStyle>
          <a:p>
            <a:pPr lvl="0"/>
            <a:r>
              <a:rPr lang="da-DK" dirty="0" err="1"/>
              <a:t>Insert</a:t>
            </a:r>
            <a:r>
              <a:rPr lang="da-DK" dirty="0"/>
              <a:t> </a:t>
            </a:r>
            <a:r>
              <a:rPr lang="da-DK" dirty="0" err="1"/>
              <a:t>bullets</a:t>
            </a:r>
            <a:endParaRPr lang="da-DK" dirty="0"/>
          </a:p>
          <a:p>
            <a:pPr lvl="0"/>
            <a:endParaRPr lang="da-DK" dirty="0"/>
          </a:p>
          <a:p>
            <a:pPr lvl="0"/>
            <a:endParaRPr lang="da-DK" dirty="0"/>
          </a:p>
        </p:txBody>
      </p:sp>
    </p:spTree>
    <p:extLst>
      <p:ext uri="{BB962C8B-B14F-4D97-AF65-F5344CB8AC3E}">
        <p14:creationId xmlns:p14="http://schemas.microsoft.com/office/powerpoint/2010/main" val="4986074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ig picture lef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8D877B3-D348-4611-9BDB-C5374591D951}" type="slidenum">
              <a:rPr lang="en-US" smtClean="0"/>
              <a:pPr/>
              <a:t>‹#›</a:t>
            </a:fld>
            <a:endParaRPr lang="en-US" dirty="0"/>
          </a:p>
        </p:txBody>
      </p:sp>
      <p:sp>
        <p:nvSpPr>
          <p:cNvPr id="5" name="Picture Placeholder 4"/>
          <p:cNvSpPr>
            <a:spLocks noGrp="1"/>
          </p:cNvSpPr>
          <p:nvPr>
            <p:ph type="pic" sz="quarter" idx="11" hasCustomPrompt="1"/>
          </p:nvPr>
        </p:nvSpPr>
        <p:spPr>
          <a:xfrm>
            <a:off x="-1" y="0"/>
            <a:ext cx="7427914" cy="6858000"/>
          </a:xfrm>
          <a:prstGeom prst="rect">
            <a:avLst/>
          </a:prstGeom>
          <a:pattFill prst="pct10">
            <a:fgClr>
              <a:schemeClr val="tx1"/>
            </a:fgClr>
            <a:bgClr>
              <a:schemeClr val="bg1"/>
            </a:bgClr>
          </a:pattFill>
        </p:spPr>
        <p:txBody>
          <a:bodyPr anchor="ctr">
            <a:normAutofit/>
          </a:bodyPr>
          <a:lstStyle>
            <a:lvl1pPr algn="ctr">
              <a:defRPr sz="1000" b="1" baseline="0"/>
            </a:lvl1pPr>
          </a:lstStyle>
          <a:p>
            <a:r>
              <a:rPr lang="en-US" dirty="0"/>
              <a:t>Drag &amp; Drop Image</a:t>
            </a:r>
          </a:p>
        </p:txBody>
      </p:sp>
      <p:sp>
        <p:nvSpPr>
          <p:cNvPr id="6" name="Title 4"/>
          <p:cNvSpPr>
            <a:spLocks noGrp="1"/>
          </p:cNvSpPr>
          <p:nvPr>
            <p:ph type="title" hasCustomPrompt="1"/>
          </p:nvPr>
        </p:nvSpPr>
        <p:spPr>
          <a:xfrm>
            <a:off x="8031879" y="957753"/>
            <a:ext cx="3588621" cy="1272251"/>
          </a:xfrm>
        </p:spPr>
        <p:txBody>
          <a:bodyPr/>
          <a:lstStyle>
            <a:lvl1pPr>
              <a:defRPr sz="3600"/>
            </a:lvl1pPr>
          </a:lstStyle>
          <a:p>
            <a:r>
              <a:rPr lang="en-US" dirty="0"/>
              <a:t>CLICK TO EDIT TITLE</a:t>
            </a:r>
          </a:p>
        </p:txBody>
      </p:sp>
      <p:sp>
        <p:nvSpPr>
          <p:cNvPr id="7" name="Pladsholder til tekst 3"/>
          <p:cNvSpPr>
            <a:spLocks noGrp="1"/>
          </p:cNvSpPr>
          <p:nvPr>
            <p:ph type="body" sz="quarter" idx="12" hasCustomPrompt="1"/>
          </p:nvPr>
        </p:nvSpPr>
        <p:spPr>
          <a:xfrm>
            <a:off x="8031879" y="2584598"/>
            <a:ext cx="3588621" cy="3500008"/>
          </a:xfrm>
        </p:spPr>
        <p:txBody>
          <a:bodyPr/>
          <a:lstStyle>
            <a:lvl1pPr marL="285750" indent="-285750">
              <a:lnSpc>
                <a:spcPct val="100000"/>
              </a:lnSpc>
              <a:spcBef>
                <a:spcPts val="600"/>
              </a:spcBef>
              <a:buFontTx/>
              <a:buBlip>
                <a:blip r:embed="rId2"/>
              </a:buBlip>
              <a:defRPr sz="1600" baseline="0"/>
            </a:lvl1pPr>
          </a:lstStyle>
          <a:p>
            <a:pPr lvl="0"/>
            <a:r>
              <a:rPr lang="da-DK" dirty="0" err="1"/>
              <a:t>Insert</a:t>
            </a:r>
            <a:r>
              <a:rPr lang="da-DK" dirty="0"/>
              <a:t> </a:t>
            </a:r>
            <a:r>
              <a:rPr lang="da-DK" dirty="0" err="1"/>
              <a:t>bullets</a:t>
            </a:r>
            <a:endParaRPr lang="da-DK" dirty="0"/>
          </a:p>
          <a:p>
            <a:pPr lvl="0"/>
            <a:endParaRPr lang="da-DK" dirty="0"/>
          </a:p>
          <a:p>
            <a:pPr lvl="0"/>
            <a:endParaRPr lang="da-DK" dirty="0"/>
          </a:p>
        </p:txBody>
      </p:sp>
      <p:grpSp>
        <p:nvGrpSpPr>
          <p:cNvPr id="8" name="Gruppe 7"/>
          <p:cNvGrpSpPr/>
          <p:nvPr userDrawn="1"/>
        </p:nvGrpSpPr>
        <p:grpSpPr>
          <a:xfrm>
            <a:off x="7427913" y="1288619"/>
            <a:ext cx="405154" cy="1182460"/>
            <a:chOff x="320675" y="2816225"/>
            <a:chExt cx="350838" cy="1023938"/>
          </a:xfrm>
          <a:solidFill>
            <a:schemeClr val="tx1"/>
          </a:solidFill>
        </p:grpSpPr>
        <p:sp>
          <p:nvSpPr>
            <p:cNvPr id="9" name="Freeform 53"/>
            <p:cNvSpPr>
              <a:spLocks/>
            </p:cNvSpPr>
            <p:nvPr userDrawn="1"/>
          </p:nvSpPr>
          <p:spPr bwMode="auto">
            <a:xfrm>
              <a:off x="608013" y="3778250"/>
              <a:ext cx="63500" cy="61913"/>
            </a:xfrm>
            <a:custGeom>
              <a:avLst/>
              <a:gdLst>
                <a:gd name="T0" fmla="*/ 19 w 19"/>
                <a:gd name="T1" fmla="*/ 0 h 19"/>
                <a:gd name="T2" fmla="*/ 19 w 19"/>
                <a:gd name="T3" fmla="*/ 4 h 19"/>
                <a:gd name="T4" fmla="*/ 3 w 19"/>
                <a:gd name="T5" fmla="*/ 19 h 19"/>
                <a:gd name="T6" fmla="*/ 0 w 19"/>
                <a:gd name="T7" fmla="*/ 19 h 19"/>
                <a:gd name="T8" fmla="*/ 19 w 19"/>
                <a:gd name="T9" fmla="*/ 0 h 19"/>
              </a:gdLst>
              <a:ahLst/>
              <a:cxnLst>
                <a:cxn ang="0">
                  <a:pos x="T0" y="T1"/>
                </a:cxn>
                <a:cxn ang="0">
                  <a:pos x="T2" y="T3"/>
                </a:cxn>
                <a:cxn ang="0">
                  <a:pos x="T4" y="T5"/>
                </a:cxn>
                <a:cxn ang="0">
                  <a:pos x="T6" y="T7"/>
                </a:cxn>
                <a:cxn ang="0">
                  <a:pos x="T8" y="T9"/>
                </a:cxn>
              </a:cxnLst>
              <a:rect l="0" t="0" r="r" b="b"/>
              <a:pathLst>
                <a:path w="19" h="19">
                  <a:moveTo>
                    <a:pt x="19" y="0"/>
                  </a:moveTo>
                  <a:cubicBezTo>
                    <a:pt x="19" y="4"/>
                    <a:pt x="19" y="4"/>
                    <a:pt x="19" y="4"/>
                  </a:cubicBezTo>
                  <a:cubicBezTo>
                    <a:pt x="14" y="9"/>
                    <a:pt x="8" y="14"/>
                    <a:pt x="3" y="19"/>
                  </a:cubicBezTo>
                  <a:cubicBezTo>
                    <a:pt x="0" y="19"/>
                    <a:pt x="0" y="19"/>
                    <a:pt x="0" y="19"/>
                  </a:cubicBezTo>
                  <a:cubicBezTo>
                    <a:pt x="6" y="13"/>
                    <a:pt x="13" y="7"/>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 name="Freeform 54"/>
            <p:cNvSpPr>
              <a:spLocks/>
            </p:cNvSpPr>
            <p:nvPr userDrawn="1"/>
          </p:nvSpPr>
          <p:spPr bwMode="auto">
            <a:xfrm>
              <a:off x="528638" y="3706813"/>
              <a:ext cx="142875" cy="133350"/>
            </a:xfrm>
            <a:custGeom>
              <a:avLst/>
              <a:gdLst>
                <a:gd name="T0" fmla="*/ 43 w 43"/>
                <a:gd name="T1" fmla="*/ 0 h 41"/>
                <a:gd name="T2" fmla="*/ 43 w 43"/>
                <a:gd name="T3" fmla="*/ 4 h 41"/>
                <a:gd name="T4" fmla="*/ 7 w 43"/>
                <a:gd name="T5" fmla="*/ 38 h 41"/>
                <a:gd name="T6" fmla="*/ 3 w 43"/>
                <a:gd name="T7" fmla="*/ 41 h 41"/>
                <a:gd name="T8" fmla="*/ 0 w 43"/>
                <a:gd name="T9" fmla="*/ 41 h 41"/>
                <a:gd name="T10" fmla="*/ 42 w 43"/>
                <a:gd name="T11" fmla="*/ 1 h 41"/>
                <a:gd name="T12" fmla="*/ 43 w 43"/>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3" h="41">
                  <a:moveTo>
                    <a:pt x="43" y="0"/>
                  </a:moveTo>
                  <a:cubicBezTo>
                    <a:pt x="43" y="4"/>
                    <a:pt x="43" y="4"/>
                    <a:pt x="43" y="4"/>
                  </a:cubicBezTo>
                  <a:cubicBezTo>
                    <a:pt x="31" y="14"/>
                    <a:pt x="19" y="26"/>
                    <a:pt x="7" y="38"/>
                  </a:cubicBezTo>
                  <a:cubicBezTo>
                    <a:pt x="6" y="39"/>
                    <a:pt x="5" y="40"/>
                    <a:pt x="3" y="41"/>
                  </a:cubicBezTo>
                  <a:cubicBezTo>
                    <a:pt x="0" y="41"/>
                    <a:pt x="0" y="41"/>
                    <a:pt x="0" y="41"/>
                  </a:cubicBezTo>
                  <a:cubicBezTo>
                    <a:pt x="14" y="28"/>
                    <a:pt x="27" y="14"/>
                    <a:pt x="42" y="1"/>
                  </a:cubicBezTo>
                  <a:cubicBezTo>
                    <a:pt x="42" y="1"/>
                    <a:pt x="43" y="1"/>
                    <a:pt x="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 name="Freeform 55"/>
            <p:cNvSpPr>
              <a:spLocks/>
            </p:cNvSpPr>
            <p:nvPr userDrawn="1"/>
          </p:nvSpPr>
          <p:spPr bwMode="auto">
            <a:xfrm>
              <a:off x="431800" y="3636963"/>
              <a:ext cx="239713" cy="203200"/>
            </a:xfrm>
            <a:custGeom>
              <a:avLst/>
              <a:gdLst>
                <a:gd name="T0" fmla="*/ 72 w 72"/>
                <a:gd name="T1" fmla="*/ 0 h 62"/>
                <a:gd name="T2" fmla="*/ 72 w 72"/>
                <a:gd name="T3" fmla="*/ 3 h 62"/>
                <a:gd name="T4" fmla="*/ 35 w 72"/>
                <a:gd name="T5" fmla="*/ 37 h 62"/>
                <a:gd name="T6" fmla="*/ 4 w 72"/>
                <a:gd name="T7" fmla="*/ 62 h 62"/>
                <a:gd name="T8" fmla="*/ 0 w 72"/>
                <a:gd name="T9" fmla="*/ 62 h 62"/>
                <a:gd name="T10" fmla="*/ 7 w 72"/>
                <a:gd name="T11" fmla="*/ 58 h 62"/>
                <a:gd name="T12" fmla="*/ 70 w 72"/>
                <a:gd name="T13" fmla="*/ 2 h 62"/>
                <a:gd name="T14" fmla="*/ 72 w 72"/>
                <a:gd name="T15" fmla="*/ 0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62">
                  <a:moveTo>
                    <a:pt x="72" y="0"/>
                  </a:moveTo>
                  <a:cubicBezTo>
                    <a:pt x="72" y="3"/>
                    <a:pt x="72" y="3"/>
                    <a:pt x="72" y="3"/>
                  </a:cubicBezTo>
                  <a:cubicBezTo>
                    <a:pt x="59" y="14"/>
                    <a:pt x="47" y="25"/>
                    <a:pt x="35" y="37"/>
                  </a:cubicBezTo>
                  <a:cubicBezTo>
                    <a:pt x="26" y="46"/>
                    <a:pt x="15" y="55"/>
                    <a:pt x="4" y="62"/>
                  </a:cubicBezTo>
                  <a:cubicBezTo>
                    <a:pt x="0" y="62"/>
                    <a:pt x="0" y="62"/>
                    <a:pt x="0" y="62"/>
                  </a:cubicBezTo>
                  <a:cubicBezTo>
                    <a:pt x="2" y="61"/>
                    <a:pt x="5" y="59"/>
                    <a:pt x="7" y="58"/>
                  </a:cubicBezTo>
                  <a:cubicBezTo>
                    <a:pt x="30" y="41"/>
                    <a:pt x="48" y="20"/>
                    <a:pt x="70" y="2"/>
                  </a:cubicBezTo>
                  <a:cubicBezTo>
                    <a:pt x="70" y="1"/>
                    <a:pt x="71" y="1"/>
                    <a:pt x="7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 name="Freeform 56"/>
            <p:cNvSpPr>
              <a:spLocks/>
            </p:cNvSpPr>
            <p:nvPr userDrawn="1"/>
          </p:nvSpPr>
          <p:spPr bwMode="auto">
            <a:xfrm>
              <a:off x="320675" y="3568700"/>
              <a:ext cx="350838" cy="261938"/>
            </a:xfrm>
            <a:custGeom>
              <a:avLst/>
              <a:gdLst>
                <a:gd name="T0" fmla="*/ 105 w 105"/>
                <a:gd name="T1" fmla="*/ 0 h 80"/>
                <a:gd name="T2" fmla="*/ 105 w 105"/>
                <a:gd name="T3" fmla="*/ 3 h 80"/>
                <a:gd name="T4" fmla="*/ 67 w 105"/>
                <a:gd name="T5" fmla="*/ 37 h 80"/>
                <a:gd name="T6" fmla="*/ 0 w 105"/>
                <a:gd name="T7" fmla="*/ 80 h 80"/>
                <a:gd name="T8" fmla="*/ 0 w 105"/>
                <a:gd name="T9" fmla="*/ 77 h 80"/>
                <a:gd name="T10" fmla="*/ 39 w 105"/>
                <a:gd name="T11" fmla="*/ 57 h 80"/>
                <a:gd name="T12" fmla="*/ 102 w 105"/>
                <a:gd name="T13" fmla="*/ 3 h 80"/>
                <a:gd name="T14" fmla="*/ 105 w 105"/>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80">
                  <a:moveTo>
                    <a:pt x="105" y="0"/>
                  </a:moveTo>
                  <a:cubicBezTo>
                    <a:pt x="105" y="3"/>
                    <a:pt x="105" y="3"/>
                    <a:pt x="105" y="3"/>
                  </a:cubicBezTo>
                  <a:cubicBezTo>
                    <a:pt x="92" y="14"/>
                    <a:pt x="80" y="25"/>
                    <a:pt x="67" y="37"/>
                  </a:cubicBezTo>
                  <a:cubicBezTo>
                    <a:pt x="48" y="55"/>
                    <a:pt x="25" y="70"/>
                    <a:pt x="0" y="80"/>
                  </a:cubicBezTo>
                  <a:cubicBezTo>
                    <a:pt x="0" y="77"/>
                    <a:pt x="0" y="77"/>
                    <a:pt x="0" y="77"/>
                  </a:cubicBezTo>
                  <a:cubicBezTo>
                    <a:pt x="14" y="72"/>
                    <a:pt x="27" y="65"/>
                    <a:pt x="39" y="57"/>
                  </a:cubicBezTo>
                  <a:cubicBezTo>
                    <a:pt x="62" y="41"/>
                    <a:pt x="81" y="21"/>
                    <a:pt x="102"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3" name="Freeform 57"/>
            <p:cNvSpPr>
              <a:spLocks/>
            </p:cNvSpPr>
            <p:nvPr userDrawn="1"/>
          </p:nvSpPr>
          <p:spPr bwMode="auto">
            <a:xfrm>
              <a:off x="320675" y="3506788"/>
              <a:ext cx="350838" cy="249238"/>
            </a:xfrm>
            <a:custGeom>
              <a:avLst/>
              <a:gdLst>
                <a:gd name="T0" fmla="*/ 105 w 105"/>
                <a:gd name="T1" fmla="*/ 0 h 76"/>
                <a:gd name="T2" fmla="*/ 105 w 105"/>
                <a:gd name="T3" fmla="*/ 2 h 76"/>
                <a:gd name="T4" fmla="*/ 67 w 105"/>
                <a:gd name="T5" fmla="*/ 35 h 76"/>
                <a:gd name="T6" fmla="*/ 0 w 105"/>
                <a:gd name="T7" fmla="*/ 76 h 76"/>
                <a:gd name="T8" fmla="*/ 0 w 105"/>
                <a:gd name="T9" fmla="*/ 74 h 76"/>
                <a:gd name="T10" fmla="*/ 39 w 105"/>
                <a:gd name="T11" fmla="*/ 54 h 76"/>
                <a:gd name="T12" fmla="*/ 101 w 105"/>
                <a:gd name="T13" fmla="*/ 2 h 76"/>
                <a:gd name="T14" fmla="*/ 105 w 105"/>
                <a:gd name="T15" fmla="*/ 0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6">
                  <a:moveTo>
                    <a:pt x="105" y="0"/>
                  </a:moveTo>
                  <a:cubicBezTo>
                    <a:pt x="105" y="2"/>
                    <a:pt x="105" y="2"/>
                    <a:pt x="105" y="2"/>
                  </a:cubicBezTo>
                  <a:cubicBezTo>
                    <a:pt x="92" y="13"/>
                    <a:pt x="79" y="24"/>
                    <a:pt x="67" y="35"/>
                  </a:cubicBezTo>
                  <a:cubicBezTo>
                    <a:pt x="48" y="52"/>
                    <a:pt x="25" y="67"/>
                    <a:pt x="0" y="76"/>
                  </a:cubicBezTo>
                  <a:cubicBezTo>
                    <a:pt x="0" y="74"/>
                    <a:pt x="0" y="74"/>
                    <a:pt x="0" y="74"/>
                  </a:cubicBezTo>
                  <a:cubicBezTo>
                    <a:pt x="14" y="69"/>
                    <a:pt x="27" y="62"/>
                    <a:pt x="39" y="54"/>
                  </a:cubicBezTo>
                  <a:cubicBezTo>
                    <a:pt x="62" y="39"/>
                    <a:pt x="80" y="19"/>
                    <a:pt x="101"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4" name="Freeform 58"/>
            <p:cNvSpPr>
              <a:spLocks/>
            </p:cNvSpPr>
            <p:nvPr userDrawn="1"/>
          </p:nvSpPr>
          <p:spPr bwMode="auto">
            <a:xfrm>
              <a:off x="320675" y="3441700"/>
              <a:ext cx="350838" cy="241300"/>
            </a:xfrm>
            <a:custGeom>
              <a:avLst/>
              <a:gdLst>
                <a:gd name="T0" fmla="*/ 105 w 105"/>
                <a:gd name="T1" fmla="*/ 0 h 74"/>
                <a:gd name="T2" fmla="*/ 105 w 105"/>
                <a:gd name="T3" fmla="*/ 3 h 74"/>
                <a:gd name="T4" fmla="*/ 67 w 105"/>
                <a:gd name="T5" fmla="*/ 34 h 74"/>
                <a:gd name="T6" fmla="*/ 0 w 105"/>
                <a:gd name="T7" fmla="*/ 74 h 74"/>
                <a:gd name="T8" fmla="*/ 0 w 105"/>
                <a:gd name="T9" fmla="*/ 72 h 74"/>
                <a:gd name="T10" fmla="*/ 39 w 105"/>
                <a:gd name="T11" fmla="*/ 52 h 74"/>
                <a:gd name="T12" fmla="*/ 101 w 105"/>
                <a:gd name="T13" fmla="*/ 3 h 74"/>
                <a:gd name="T14" fmla="*/ 105 w 105"/>
                <a:gd name="T15" fmla="*/ 0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4">
                  <a:moveTo>
                    <a:pt x="105" y="0"/>
                  </a:moveTo>
                  <a:cubicBezTo>
                    <a:pt x="105" y="3"/>
                    <a:pt x="105" y="3"/>
                    <a:pt x="105" y="3"/>
                  </a:cubicBezTo>
                  <a:cubicBezTo>
                    <a:pt x="92" y="13"/>
                    <a:pt x="79" y="24"/>
                    <a:pt x="67" y="34"/>
                  </a:cubicBezTo>
                  <a:cubicBezTo>
                    <a:pt x="47" y="51"/>
                    <a:pt x="25" y="65"/>
                    <a:pt x="0" y="74"/>
                  </a:cubicBezTo>
                  <a:cubicBezTo>
                    <a:pt x="0" y="72"/>
                    <a:pt x="0" y="72"/>
                    <a:pt x="0" y="72"/>
                  </a:cubicBezTo>
                  <a:cubicBezTo>
                    <a:pt x="14" y="67"/>
                    <a:pt x="27" y="60"/>
                    <a:pt x="39" y="52"/>
                  </a:cubicBezTo>
                  <a:cubicBezTo>
                    <a:pt x="62" y="38"/>
                    <a:pt x="80" y="19"/>
                    <a:pt x="101"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5" name="Freeform 59"/>
            <p:cNvSpPr>
              <a:spLocks/>
            </p:cNvSpPr>
            <p:nvPr userDrawn="1"/>
          </p:nvSpPr>
          <p:spPr bwMode="auto">
            <a:xfrm>
              <a:off x="320675" y="3382963"/>
              <a:ext cx="350838" cy="228600"/>
            </a:xfrm>
            <a:custGeom>
              <a:avLst/>
              <a:gdLst>
                <a:gd name="T0" fmla="*/ 105 w 105"/>
                <a:gd name="T1" fmla="*/ 0 h 70"/>
                <a:gd name="T2" fmla="*/ 105 w 105"/>
                <a:gd name="T3" fmla="*/ 2 h 70"/>
                <a:gd name="T4" fmla="*/ 67 w 105"/>
                <a:gd name="T5" fmla="*/ 32 h 70"/>
                <a:gd name="T6" fmla="*/ 0 w 105"/>
                <a:gd name="T7" fmla="*/ 70 h 70"/>
                <a:gd name="T8" fmla="*/ 0 w 105"/>
                <a:gd name="T9" fmla="*/ 68 h 70"/>
                <a:gd name="T10" fmla="*/ 40 w 105"/>
                <a:gd name="T11" fmla="*/ 50 h 70"/>
                <a:gd name="T12" fmla="*/ 102 w 105"/>
                <a:gd name="T13" fmla="*/ 2 h 70"/>
                <a:gd name="T14" fmla="*/ 105 w 105"/>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0">
                  <a:moveTo>
                    <a:pt x="105" y="0"/>
                  </a:moveTo>
                  <a:cubicBezTo>
                    <a:pt x="105" y="2"/>
                    <a:pt x="105" y="2"/>
                    <a:pt x="105" y="2"/>
                  </a:cubicBezTo>
                  <a:cubicBezTo>
                    <a:pt x="92" y="12"/>
                    <a:pt x="80" y="22"/>
                    <a:pt x="67" y="32"/>
                  </a:cubicBezTo>
                  <a:cubicBezTo>
                    <a:pt x="48" y="49"/>
                    <a:pt x="25" y="62"/>
                    <a:pt x="0" y="70"/>
                  </a:cubicBezTo>
                  <a:cubicBezTo>
                    <a:pt x="0" y="68"/>
                    <a:pt x="0" y="68"/>
                    <a:pt x="0" y="68"/>
                  </a:cubicBezTo>
                  <a:cubicBezTo>
                    <a:pt x="14" y="63"/>
                    <a:pt x="27" y="57"/>
                    <a:pt x="40" y="50"/>
                  </a:cubicBezTo>
                  <a:cubicBezTo>
                    <a:pt x="62" y="36"/>
                    <a:pt x="81" y="18"/>
                    <a:pt x="102" y="2"/>
                  </a:cubicBezTo>
                  <a:cubicBezTo>
                    <a:pt x="103"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6" name="Freeform 60"/>
            <p:cNvSpPr>
              <a:spLocks/>
            </p:cNvSpPr>
            <p:nvPr userDrawn="1"/>
          </p:nvSpPr>
          <p:spPr bwMode="auto">
            <a:xfrm>
              <a:off x="320675" y="3324225"/>
              <a:ext cx="350838" cy="219075"/>
            </a:xfrm>
            <a:custGeom>
              <a:avLst/>
              <a:gdLst>
                <a:gd name="T0" fmla="*/ 105 w 105"/>
                <a:gd name="T1" fmla="*/ 0 h 67"/>
                <a:gd name="T2" fmla="*/ 105 w 105"/>
                <a:gd name="T3" fmla="*/ 2 h 67"/>
                <a:gd name="T4" fmla="*/ 68 w 105"/>
                <a:gd name="T5" fmla="*/ 31 h 67"/>
                <a:gd name="T6" fmla="*/ 0 w 105"/>
                <a:gd name="T7" fmla="*/ 67 h 67"/>
                <a:gd name="T8" fmla="*/ 0 w 105"/>
                <a:gd name="T9" fmla="*/ 65 h 67"/>
                <a:gd name="T10" fmla="*/ 41 w 105"/>
                <a:gd name="T11" fmla="*/ 47 h 67"/>
                <a:gd name="T12" fmla="*/ 102 w 105"/>
                <a:gd name="T13" fmla="*/ 2 h 67"/>
                <a:gd name="T14" fmla="*/ 105 w 105"/>
                <a:gd name="T15" fmla="*/ 0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7">
                  <a:moveTo>
                    <a:pt x="105" y="0"/>
                  </a:moveTo>
                  <a:cubicBezTo>
                    <a:pt x="105" y="2"/>
                    <a:pt x="105" y="2"/>
                    <a:pt x="105" y="2"/>
                  </a:cubicBezTo>
                  <a:cubicBezTo>
                    <a:pt x="92" y="11"/>
                    <a:pt x="80" y="21"/>
                    <a:pt x="68" y="31"/>
                  </a:cubicBezTo>
                  <a:cubicBezTo>
                    <a:pt x="48" y="47"/>
                    <a:pt x="25" y="60"/>
                    <a:pt x="0" y="67"/>
                  </a:cubicBezTo>
                  <a:cubicBezTo>
                    <a:pt x="0" y="65"/>
                    <a:pt x="0" y="65"/>
                    <a:pt x="0" y="65"/>
                  </a:cubicBezTo>
                  <a:cubicBezTo>
                    <a:pt x="14" y="61"/>
                    <a:pt x="28" y="55"/>
                    <a:pt x="41" y="47"/>
                  </a:cubicBezTo>
                  <a:cubicBezTo>
                    <a:pt x="63" y="34"/>
                    <a:pt x="81" y="17"/>
                    <a:pt x="102"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7" name="Freeform 61"/>
            <p:cNvSpPr>
              <a:spLocks/>
            </p:cNvSpPr>
            <p:nvPr userDrawn="1"/>
          </p:nvSpPr>
          <p:spPr bwMode="auto">
            <a:xfrm>
              <a:off x="320675" y="3263900"/>
              <a:ext cx="350838" cy="212725"/>
            </a:xfrm>
            <a:custGeom>
              <a:avLst/>
              <a:gdLst>
                <a:gd name="T0" fmla="*/ 105 w 105"/>
                <a:gd name="T1" fmla="*/ 0 h 65"/>
                <a:gd name="T2" fmla="*/ 105 w 105"/>
                <a:gd name="T3" fmla="*/ 3 h 65"/>
                <a:gd name="T4" fmla="*/ 69 w 105"/>
                <a:gd name="T5" fmla="*/ 29 h 65"/>
                <a:gd name="T6" fmla="*/ 0 w 105"/>
                <a:gd name="T7" fmla="*/ 65 h 65"/>
                <a:gd name="T8" fmla="*/ 0 w 105"/>
                <a:gd name="T9" fmla="*/ 62 h 65"/>
                <a:gd name="T10" fmla="*/ 42 w 105"/>
                <a:gd name="T11" fmla="*/ 45 h 65"/>
                <a:gd name="T12" fmla="*/ 103 w 105"/>
                <a:gd name="T13" fmla="*/ 2 h 65"/>
                <a:gd name="T14" fmla="*/ 105 w 105"/>
                <a:gd name="T15" fmla="*/ 0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5">
                  <a:moveTo>
                    <a:pt x="105" y="0"/>
                  </a:moveTo>
                  <a:cubicBezTo>
                    <a:pt x="105" y="3"/>
                    <a:pt x="105" y="3"/>
                    <a:pt x="105" y="3"/>
                  </a:cubicBezTo>
                  <a:cubicBezTo>
                    <a:pt x="93" y="11"/>
                    <a:pt x="81" y="20"/>
                    <a:pt x="69" y="29"/>
                  </a:cubicBezTo>
                  <a:cubicBezTo>
                    <a:pt x="49" y="45"/>
                    <a:pt x="25" y="58"/>
                    <a:pt x="0" y="65"/>
                  </a:cubicBezTo>
                  <a:cubicBezTo>
                    <a:pt x="0" y="62"/>
                    <a:pt x="0" y="62"/>
                    <a:pt x="0" y="62"/>
                  </a:cubicBezTo>
                  <a:cubicBezTo>
                    <a:pt x="15" y="58"/>
                    <a:pt x="29" y="53"/>
                    <a:pt x="42" y="45"/>
                  </a:cubicBezTo>
                  <a:cubicBezTo>
                    <a:pt x="64" y="33"/>
                    <a:pt x="82" y="16"/>
                    <a:pt x="103" y="2"/>
                  </a:cubicBezTo>
                  <a:cubicBezTo>
                    <a:pt x="104"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8" name="Freeform 62"/>
            <p:cNvSpPr>
              <a:spLocks/>
            </p:cNvSpPr>
            <p:nvPr userDrawn="1"/>
          </p:nvSpPr>
          <p:spPr bwMode="auto">
            <a:xfrm>
              <a:off x="320675" y="3208338"/>
              <a:ext cx="350838" cy="200025"/>
            </a:xfrm>
            <a:custGeom>
              <a:avLst/>
              <a:gdLst>
                <a:gd name="T0" fmla="*/ 105 w 105"/>
                <a:gd name="T1" fmla="*/ 0 h 61"/>
                <a:gd name="T2" fmla="*/ 105 w 105"/>
                <a:gd name="T3" fmla="*/ 3 h 61"/>
                <a:gd name="T4" fmla="*/ 71 w 105"/>
                <a:gd name="T5" fmla="*/ 27 h 61"/>
                <a:gd name="T6" fmla="*/ 0 w 105"/>
                <a:gd name="T7" fmla="*/ 61 h 61"/>
                <a:gd name="T8" fmla="*/ 0 w 105"/>
                <a:gd name="T9" fmla="*/ 59 h 61"/>
                <a:gd name="T10" fmla="*/ 44 w 105"/>
                <a:gd name="T11" fmla="*/ 42 h 61"/>
                <a:gd name="T12" fmla="*/ 104 w 105"/>
                <a:gd name="T13" fmla="*/ 1 h 61"/>
                <a:gd name="T14" fmla="*/ 105 w 105"/>
                <a:gd name="T15" fmla="*/ 0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1">
                  <a:moveTo>
                    <a:pt x="105" y="0"/>
                  </a:moveTo>
                  <a:cubicBezTo>
                    <a:pt x="105" y="3"/>
                    <a:pt x="105" y="3"/>
                    <a:pt x="105" y="3"/>
                  </a:cubicBezTo>
                  <a:cubicBezTo>
                    <a:pt x="93" y="11"/>
                    <a:pt x="82" y="19"/>
                    <a:pt x="71" y="27"/>
                  </a:cubicBezTo>
                  <a:cubicBezTo>
                    <a:pt x="50" y="43"/>
                    <a:pt x="25" y="55"/>
                    <a:pt x="0" y="61"/>
                  </a:cubicBezTo>
                  <a:cubicBezTo>
                    <a:pt x="0" y="59"/>
                    <a:pt x="0" y="59"/>
                    <a:pt x="0" y="59"/>
                  </a:cubicBezTo>
                  <a:cubicBezTo>
                    <a:pt x="15" y="55"/>
                    <a:pt x="30" y="50"/>
                    <a:pt x="44" y="42"/>
                  </a:cubicBezTo>
                  <a:cubicBezTo>
                    <a:pt x="65" y="31"/>
                    <a:pt x="84" y="15"/>
                    <a:pt x="104" y="1"/>
                  </a:cubicBezTo>
                  <a:cubicBezTo>
                    <a:pt x="104" y="1"/>
                    <a:pt x="105"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9" name="Freeform 63"/>
            <p:cNvSpPr>
              <a:spLocks/>
            </p:cNvSpPr>
            <p:nvPr userDrawn="1"/>
          </p:nvSpPr>
          <p:spPr bwMode="auto">
            <a:xfrm>
              <a:off x="320675" y="3155950"/>
              <a:ext cx="350838" cy="190500"/>
            </a:xfrm>
            <a:custGeom>
              <a:avLst/>
              <a:gdLst>
                <a:gd name="T0" fmla="*/ 105 w 105"/>
                <a:gd name="T1" fmla="*/ 0 h 58"/>
                <a:gd name="T2" fmla="*/ 105 w 105"/>
                <a:gd name="T3" fmla="*/ 2 h 58"/>
                <a:gd name="T4" fmla="*/ 72 w 105"/>
                <a:gd name="T5" fmla="*/ 25 h 58"/>
                <a:gd name="T6" fmla="*/ 0 w 105"/>
                <a:gd name="T7" fmla="*/ 58 h 58"/>
                <a:gd name="T8" fmla="*/ 0 w 105"/>
                <a:gd name="T9" fmla="*/ 55 h 58"/>
                <a:gd name="T10" fmla="*/ 46 w 105"/>
                <a:gd name="T11" fmla="*/ 39 h 58"/>
                <a:gd name="T12" fmla="*/ 105 w 105"/>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105" h="58">
                  <a:moveTo>
                    <a:pt x="105" y="0"/>
                  </a:moveTo>
                  <a:cubicBezTo>
                    <a:pt x="105" y="2"/>
                    <a:pt x="105" y="2"/>
                    <a:pt x="105" y="2"/>
                  </a:cubicBezTo>
                  <a:cubicBezTo>
                    <a:pt x="94" y="10"/>
                    <a:pt x="83" y="17"/>
                    <a:pt x="72" y="25"/>
                  </a:cubicBezTo>
                  <a:cubicBezTo>
                    <a:pt x="51" y="41"/>
                    <a:pt x="26" y="52"/>
                    <a:pt x="0" y="58"/>
                  </a:cubicBezTo>
                  <a:cubicBezTo>
                    <a:pt x="0" y="55"/>
                    <a:pt x="0" y="55"/>
                    <a:pt x="0" y="55"/>
                  </a:cubicBezTo>
                  <a:cubicBezTo>
                    <a:pt x="16" y="52"/>
                    <a:pt x="31" y="47"/>
                    <a:pt x="46" y="39"/>
                  </a:cubicBezTo>
                  <a:cubicBezTo>
                    <a:pt x="67" y="28"/>
                    <a:pt x="85" y="13"/>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0" name="Freeform 64"/>
            <p:cNvSpPr>
              <a:spLocks/>
            </p:cNvSpPr>
            <p:nvPr userDrawn="1"/>
          </p:nvSpPr>
          <p:spPr bwMode="auto">
            <a:xfrm>
              <a:off x="320675" y="3103563"/>
              <a:ext cx="350838" cy="177800"/>
            </a:xfrm>
            <a:custGeom>
              <a:avLst/>
              <a:gdLst>
                <a:gd name="T0" fmla="*/ 105 w 105"/>
                <a:gd name="T1" fmla="*/ 0 h 54"/>
                <a:gd name="T2" fmla="*/ 105 w 105"/>
                <a:gd name="T3" fmla="*/ 2 h 54"/>
                <a:gd name="T4" fmla="*/ 74 w 105"/>
                <a:gd name="T5" fmla="*/ 23 h 54"/>
                <a:gd name="T6" fmla="*/ 0 w 105"/>
                <a:gd name="T7" fmla="*/ 54 h 54"/>
                <a:gd name="T8" fmla="*/ 0 w 105"/>
                <a:gd name="T9" fmla="*/ 52 h 54"/>
                <a:gd name="T10" fmla="*/ 48 w 105"/>
                <a:gd name="T11" fmla="*/ 36 h 54"/>
                <a:gd name="T12" fmla="*/ 105 w 10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105" h="54">
                  <a:moveTo>
                    <a:pt x="105" y="0"/>
                  </a:moveTo>
                  <a:cubicBezTo>
                    <a:pt x="105" y="2"/>
                    <a:pt x="105" y="2"/>
                    <a:pt x="105" y="2"/>
                  </a:cubicBezTo>
                  <a:cubicBezTo>
                    <a:pt x="95" y="9"/>
                    <a:pt x="84" y="16"/>
                    <a:pt x="74" y="23"/>
                  </a:cubicBezTo>
                  <a:cubicBezTo>
                    <a:pt x="52" y="38"/>
                    <a:pt x="27" y="49"/>
                    <a:pt x="0" y="54"/>
                  </a:cubicBezTo>
                  <a:cubicBezTo>
                    <a:pt x="0" y="52"/>
                    <a:pt x="0" y="52"/>
                    <a:pt x="0" y="52"/>
                  </a:cubicBezTo>
                  <a:cubicBezTo>
                    <a:pt x="17" y="49"/>
                    <a:pt x="33" y="44"/>
                    <a:pt x="48" y="36"/>
                  </a:cubicBezTo>
                  <a:cubicBezTo>
                    <a:pt x="68" y="26"/>
                    <a:pt x="86" y="12"/>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1" name="Freeform 65"/>
            <p:cNvSpPr>
              <a:spLocks/>
            </p:cNvSpPr>
            <p:nvPr userDrawn="1"/>
          </p:nvSpPr>
          <p:spPr bwMode="auto">
            <a:xfrm>
              <a:off x="320675" y="3055938"/>
              <a:ext cx="350838" cy="163513"/>
            </a:xfrm>
            <a:custGeom>
              <a:avLst/>
              <a:gdLst>
                <a:gd name="T0" fmla="*/ 105 w 105"/>
                <a:gd name="T1" fmla="*/ 0 h 50"/>
                <a:gd name="T2" fmla="*/ 105 w 105"/>
                <a:gd name="T3" fmla="*/ 2 h 50"/>
                <a:gd name="T4" fmla="*/ 76 w 105"/>
                <a:gd name="T5" fmla="*/ 20 h 50"/>
                <a:gd name="T6" fmla="*/ 0 w 105"/>
                <a:gd name="T7" fmla="*/ 50 h 50"/>
                <a:gd name="T8" fmla="*/ 0 w 105"/>
                <a:gd name="T9" fmla="*/ 48 h 50"/>
                <a:gd name="T10" fmla="*/ 51 w 105"/>
                <a:gd name="T11" fmla="*/ 33 h 50"/>
                <a:gd name="T12" fmla="*/ 105 w 105"/>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05" h="50">
                  <a:moveTo>
                    <a:pt x="105" y="0"/>
                  </a:moveTo>
                  <a:cubicBezTo>
                    <a:pt x="105" y="2"/>
                    <a:pt x="105" y="2"/>
                    <a:pt x="105" y="2"/>
                  </a:cubicBezTo>
                  <a:cubicBezTo>
                    <a:pt x="95" y="8"/>
                    <a:pt x="86" y="14"/>
                    <a:pt x="76" y="20"/>
                  </a:cubicBezTo>
                  <a:cubicBezTo>
                    <a:pt x="54" y="36"/>
                    <a:pt x="27" y="46"/>
                    <a:pt x="0" y="50"/>
                  </a:cubicBezTo>
                  <a:cubicBezTo>
                    <a:pt x="0" y="48"/>
                    <a:pt x="0" y="48"/>
                    <a:pt x="0" y="48"/>
                  </a:cubicBezTo>
                  <a:cubicBezTo>
                    <a:pt x="17" y="45"/>
                    <a:pt x="35" y="41"/>
                    <a:pt x="51" y="33"/>
                  </a:cubicBezTo>
                  <a:cubicBezTo>
                    <a:pt x="70" y="24"/>
                    <a:pt x="87"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2" name="Freeform 66"/>
            <p:cNvSpPr>
              <a:spLocks/>
            </p:cNvSpPr>
            <p:nvPr userDrawn="1"/>
          </p:nvSpPr>
          <p:spPr bwMode="auto">
            <a:xfrm>
              <a:off x="320675" y="3003550"/>
              <a:ext cx="350838" cy="152400"/>
            </a:xfrm>
            <a:custGeom>
              <a:avLst/>
              <a:gdLst>
                <a:gd name="T0" fmla="*/ 105 w 105"/>
                <a:gd name="T1" fmla="*/ 0 h 47"/>
                <a:gd name="T2" fmla="*/ 105 w 105"/>
                <a:gd name="T3" fmla="*/ 3 h 47"/>
                <a:gd name="T4" fmla="*/ 79 w 105"/>
                <a:gd name="T5" fmla="*/ 19 h 47"/>
                <a:gd name="T6" fmla="*/ 0 w 105"/>
                <a:gd name="T7" fmla="*/ 47 h 47"/>
                <a:gd name="T8" fmla="*/ 0 w 105"/>
                <a:gd name="T9" fmla="*/ 45 h 47"/>
                <a:gd name="T10" fmla="*/ 53 w 105"/>
                <a:gd name="T11" fmla="*/ 31 h 47"/>
                <a:gd name="T12" fmla="*/ 105 w 105"/>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105" h="47">
                  <a:moveTo>
                    <a:pt x="105" y="0"/>
                  </a:moveTo>
                  <a:cubicBezTo>
                    <a:pt x="105" y="3"/>
                    <a:pt x="105" y="3"/>
                    <a:pt x="105" y="3"/>
                  </a:cubicBezTo>
                  <a:cubicBezTo>
                    <a:pt x="96" y="8"/>
                    <a:pt x="88" y="13"/>
                    <a:pt x="79" y="19"/>
                  </a:cubicBezTo>
                  <a:cubicBezTo>
                    <a:pt x="55" y="34"/>
                    <a:pt x="28" y="44"/>
                    <a:pt x="0" y="47"/>
                  </a:cubicBezTo>
                  <a:cubicBezTo>
                    <a:pt x="0" y="45"/>
                    <a:pt x="0" y="45"/>
                    <a:pt x="0" y="45"/>
                  </a:cubicBezTo>
                  <a:cubicBezTo>
                    <a:pt x="18" y="43"/>
                    <a:pt x="36" y="39"/>
                    <a:pt x="53" y="31"/>
                  </a:cubicBezTo>
                  <a:cubicBezTo>
                    <a:pt x="72" y="23"/>
                    <a:pt x="88"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3" name="Freeform 67"/>
            <p:cNvSpPr>
              <a:spLocks/>
            </p:cNvSpPr>
            <p:nvPr userDrawn="1"/>
          </p:nvSpPr>
          <p:spPr bwMode="auto">
            <a:xfrm>
              <a:off x="320675" y="2957513"/>
              <a:ext cx="350838" cy="139700"/>
            </a:xfrm>
            <a:custGeom>
              <a:avLst/>
              <a:gdLst>
                <a:gd name="T0" fmla="*/ 105 w 105"/>
                <a:gd name="T1" fmla="*/ 0 h 43"/>
                <a:gd name="T2" fmla="*/ 105 w 105"/>
                <a:gd name="T3" fmla="*/ 2 h 43"/>
                <a:gd name="T4" fmla="*/ 82 w 105"/>
                <a:gd name="T5" fmla="*/ 16 h 43"/>
                <a:gd name="T6" fmla="*/ 0 w 105"/>
                <a:gd name="T7" fmla="*/ 43 h 43"/>
                <a:gd name="T8" fmla="*/ 0 w 105"/>
                <a:gd name="T9" fmla="*/ 40 h 43"/>
                <a:gd name="T10" fmla="*/ 56 w 105"/>
                <a:gd name="T11" fmla="*/ 27 h 43"/>
                <a:gd name="T12" fmla="*/ 105 w 105"/>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105" h="43">
                  <a:moveTo>
                    <a:pt x="105" y="0"/>
                  </a:moveTo>
                  <a:cubicBezTo>
                    <a:pt x="105" y="2"/>
                    <a:pt x="105" y="2"/>
                    <a:pt x="105" y="2"/>
                  </a:cubicBezTo>
                  <a:cubicBezTo>
                    <a:pt x="97" y="6"/>
                    <a:pt x="89" y="11"/>
                    <a:pt x="82" y="16"/>
                  </a:cubicBezTo>
                  <a:cubicBezTo>
                    <a:pt x="57" y="31"/>
                    <a:pt x="29" y="41"/>
                    <a:pt x="0" y="43"/>
                  </a:cubicBezTo>
                  <a:cubicBezTo>
                    <a:pt x="0" y="40"/>
                    <a:pt x="0" y="40"/>
                    <a:pt x="0" y="40"/>
                  </a:cubicBezTo>
                  <a:cubicBezTo>
                    <a:pt x="19" y="39"/>
                    <a:pt x="38" y="35"/>
                    <a:pt x="56" y="27"/>
                  </a:cubicBezTo>
                  <a:cubicBezTo>
                    <a:pt x="74" y="20"/>
                    <a:pt x="89" y="9"/>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4" name="Freeform 68"/>
            <p:cNvSpPr>
              <a:spLocks/>
            </p:cNvSpPr>
            <p:nvPr userDrawn="1"/>
          </p:nvSpPr>
          <p:spPr bwMode="auto">
            <a:xfrm>
              <a:off x="320675" y="2911475"/>
              <a:ext cx="350838" cy="127000"/>
            </a:xfrm>
            <a:custGeom>
              <a:avLst/>
              <a:gdLst>
                <a:gd name="T0" fmla="*/ 105 w 105"/>
                <a:gd name="T1" fmla="*/ 0 h 39"/>
                <a:gd name="T2" fmla="*/ 105 w 105"/>
                <a:gd name="T3" fmla="*/ 2 h 39"/>
                <a:gd name="T4" fmla="*/ 85 w 105"/>
                <a:gd name="T5" fmla="*/ 13 h 39"/>
                <a:gd name="T6" fmla="*/ 0 w 105"/>
                <a:gd name="T7" fmla="*/ 39 h 39"/>
                <a:gd name="T8" fmla="*/ 0 w 105"/>
                <a:gd name="T9" fmla="*/ 36 h 39"/>
                <a:gd name="T10" fmla="*/ 60 w 105"/>
                <a:gd name="T11" fmla="*/ 24 h 39"/>
                <a:gd name="T12" fmla="*/ 105 w 105"/>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05" h="39">
                  <a:moveTo>
                    <a:pt x="105" y="0"/>
                  </a:moveTo>
                  <a:cubicBezTo>
                    <a:pt x="105" y="2"/>
                    <a:pt x="105" y="2"/>
                    <a:pt x="105" y="2"/>
                  </a:cubicBezTo>
                  <a:cubicBezTo>
                    <a:pt x="98" y="5"/>
                    <a:pt x="91" y="9"/>
                    <a:pt x="85" y="13"/>
                  </a:cubicBezTo>
                  <a:cubicBezTo>
                    <a:pt x="59" y="29"/>
                    <a:pt x="30" y="38"/>
                    <a:pt x="0" y="39"/>
                  </a:cubicBezTo>
                  <a:cubicBezTo>
                    <a:pt x="0" y="36"/>
                    <a:pt x="0" y="36"/>
                    <a:pt x="0" y="36"/>
                  </a:cubicBezTo>
                  <a:cubicBezTo>
                    <a:pt x="20" y="36"/>
                    <a:pt x="41" y="32"/>
                    <a:pt x="60" y="24"/>
                  </a:cubicBezTo>
                  <a:cubicBezTo>
                    <a:pt x="76" y="17"/>
                    <a:pt x="90" y="8"/>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5" name="Freeform 69"/>
            <p:cNvSpPr>
              <a:spLocks/>
            </p:cNvSpPr>
            <p:nvPr userDrawn="1"/>
          </p:nvSpPr>
          <p:spPr bwMode="auto">
            <a:xfrm>
              <a:off x="320675" y="2865438"/>
              <a:ext cx="350838" cy="114300"/>
            </a:xfrm>
            <a:custGeom>
              <a:avLst/>
              <a:gdLst>
                <a:gd name="T0" fmla="*/ 105 w 105"/>
                <a:gd name="T1" fmla="*/ 0 h 35"/>
                <a:gd name="T2" fmla="*/ 105 w 105"/>
                <a:gd name="T3" fmla="*/ 2 h 35"/>
                <a:gd name="T4" fmla="*/ 88 w 105"/>
                <a:gd name="T5" fmla="*/ 11 h 35"/>
                <a:gd name="T6" fmla="*/ 0 w 105"/>
                <a:gd name="T7" fmla="*/ 34 h 35"/>
                <a:gd name="T8" fmla="*/ 0 w 105"/>
                <a:gd name="T9" fmla="*/ 32 h 35"/>
                <a:gd name="T10" fmla="*/ 63 w 105"/>
                <a:gd name="T11" fmla="*/ 21 h 35"/>
                <a:gd name="T12" fmla="*/ 105 w 105"/>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105" h="35">
                  <a:moveTo>
                    <a:pt x="105" y="0"/>
                  </a:moveTo>
                  <a:cubicBezTo>
                    <a:pt x="105" y="2"/>
                    <a:pt x="105" y="2"/>
                    <a:pt x="105" y="2"/>
                  </a:cubicBezTo>
                  <a:cubicBezTo>
                    <a:pt x="99" y="5"/>
                    <a:pt x="93" y="8"/>
                    <a:pt x="88" y="11"/>
                  </a:cubicBezTo>
                  <a:cubicBezTo>
                    <a:pt x="61" y="27"/>
                    <a:pt x="31" y="35"/>
                    <a:pt x="0" y="34"/>
                  </a:cubicBezTo>
                  <a:cubicBezTo>
                    <a:pt x="0" y="32"/>
                    <a:pt x="0" y="32"/>
                    <a:pt x="0" y="32"/>
                  </a:cubicBezTo>
                  <a:cubicBezTo>
                    <a:pt x="21" y="33"/>
                    <a:pt x="43" y="29"/>
                    <a:pt x="63" y="21"/>
                  </a:cubicBezTo>
                  <a:cubicBezTo>
                    <a:pt x="78" y="16"/>
                    <a:pt x="91"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6" name="Freeform 70"/>
            <p:cNvSpPr>
              <a:spLocks/>
            </p:cNvSpPr>
            <p:nvPr userDrawn="1"/>
          </p:nvSpPr>
          <p:spPr bwMode="auto">
            <a:xfrm>
              <a:off x="320675" y="2819400"/>
              <a:ext cx="350838" cy="107950"/>
            </a:xfrm>
            <a:custGeom>
              <a:avLst/>
              <a:gdLst>
                <a:gd name="T0" fmla="*/ 105 w 105"/>
                <a:gd name="T1" fmla="*/ 0 h 33"/>
                <a:gd name="T2" fmla="*/ 105 w 105"/>
                <a:gd name="T3" fmla="*/ 2 h 33"/>
                <a:gd name="T4" fmla="*/ 91 w 105"/>
                <a:gd name="T5" fmla="*/ 10 h 33"/>
                <a:gd name="T6" fmla="*/ 0 w 105"/>
                <a:gd name="T7" fmla="*/ 30 h 33"/>
                <a:gd name="T8" fmla="*/ 0 w 105"/>
                <a:gd name="T9" fmla="*/ 28 h 33"/>
                <a:gd name="T10" fmla="*/ 3 w 105"/>
                <a:gd name="T11" fmla="*/ 28 h 33"/>
                <a:gd name="T12" fmla="*/ 67 w 105"/>
                <a:gd name="T13" fmla="*/ 19 h 33"/>
                <a:gd name="T14" fmla="*/ 105 w 105"/>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33">
                  <a:moveTo>
                    <a:pt x="105" y="0"/>
                  </a:moveTo>
                  <a:cubicBezTo>
                    <a:pt x="105" y="2"/>
                    <a:pt x="105" y="2"/>
                    <a:pt x="105" y="2"/>
                  </a:cubicBezTo>
                  <a:cubicBezTo>
                    <a:pt x="100" y="4"/>
                    <a:pt x="96" y="7"/>
                    <a:pt x="91" y="10"/>
                  </a:cubicBezTo>
                  <a:cubicBezTo>
                    <a:pt x="64" y="25"/>
                    <a:pt x="31" y="33"/>
                    <a:pt x="0" y="30"/>
                  </a:cubicBezTo>
                  <a:cubicBezTo>
                    <a:pt x="0" y="28"/>
                    <a:pt x="0" y="28"/>
                    <a:pt x="0" y="28"/>
                  </a:cubicBezTo>
                  <a:cubicBezTo>
                    <a:pt x="1" y="28"/>
                    <a:pt x="2" y="28"/>
                    <a:pt x="3" y="28"/>
                  </a:cubicBezTo>
                  <a:cubicBezTo>
                    <a:pt x="25" y="29"/>
                    <a:pt x="47" y="27"/>
                    <a:pt x="67" y="19"/>
                  </a:cubicBezTo>
                  <a:cubicBezTo>
                    <a:pt x="80" y="14"/>
                    <a:pt x="93"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7" name="Freeform 71"/>
            <p:cNvSpPr>
              <a:spLocks/>
            </p:cNvSpPr>
            <p:nvPr userDrawn="1"/>
          </p:nvSpPr>
          <p:spPr bwMode="auto">
            <a:xfrm>
              <a:off x="320675" y="2816225"/>
              <a:ext cx="284163" cy="55563"/>
            </a:xfrm>
            <a:custGeom>
              <a:avLst/>
              <a:gdLst>
                <a:gd name="T0" fmla="*/ 85 w 85"/>
                <a:gd name="T1" fmla="*/ 0 h 17"/>
                <a:gd name="T2" fmla="*/ 0 w 85"/>
                <a:gd name="T3" fmla="*/ 14 h 17"/>
                <a:gd name="T4" fmla="*/ 0 w 85"/>
                <a:gd name="T5" fmla="*/ 11 h 17"/>
                <a:gd name="T6" fmla="*/ 8 w 85"/>
                <a:gd name="T7" fmla="*/ 12 h 17"/>
                <a:gd name="T8" fmla="*/ 71 w 85"/>
                <a:gd name="T9" fmla="*/ 4 h 17"/>
                <a:gd name="T10" fmla="*/ 80 w 85"/>
                <a:gd name="T11" fmla="*/ 0 h 17"/>
                <a:gd name="T12" fmla="*/ 85 w 85"/>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85" h="17">
                  <a:moveTo>
                    <a:pt x="85" y="0"/>
                  </a:moveTo>
                  <a:cubicBezTo>
                    <a:pt x="58" y="12"/>
                    <a:pt x="29" y="17"/>
                    <a:pt x="0" y="14"/>
                  </a:cubicBezTo>
                  <a:cubicBezTo>
                    <a:pt x="0" y="11"/>
                    <a:pt x="0" y="11"/>
                    <a:pt x="0" y="11"/>
                  </a:cubicBezTo>
                  <a:cubicBezTo>
                    <a:pt x="3" y="12"/>
                    <a:pt x="5" y="12"/>
                    <a:pt x="8" y="12"/>
                  </a:cubicBezTo>
                  <a:cubicBezTo>
                    <a:pt x="29" y="13"/>
                    <a:pt x="51" y="11"/>
                    <a:pt x="71" y="4"/>
                  </a:cubicBezTo>
                  <a:cubicBezTo>
                    <a:pt x="74" y="3"/>
                    <a:pt x="77" y="1"/>
                    <a:pt x="80" y="0"/>
                  </a:cubicBezTo>
                  <a:lnTo>
                    <a:pt x="8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spTree>
    <p:extLst>
      <p:ext uri="{BB962C8B-B14F-4D97-AF65-F5344CB8AC3E}">
        <p14:creationId xmlns:p14="http://schemas.microsoft.com/office/powerpoint/2010/main" val="146860135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x Pictures right">
    <p:spTree>
      <p:nvGrpSpPr>
        <p:cNvPr id="1" name=""/>
        <p:cNvGrpSpPr/>
        <p:nvPr/>
      </p:nvGrpSpPr>
      <p:grpSpPr>
        <a:xfrm>
          <a:off x="0" y="0"/>
          <a:ext cx="0" cy="0"/>
          <a:chOff x="0" y="0"/>
          <a:chExt cx="0" cy="0"/>
        </a:xfrm>
      </p:grpSpPr>
      <p:sp>
        <p:nvSpPr>
          <p:cNvPr id="3" name="Slide Number Placeholder 2"/>
          <p:cNvSpPr>
            <a:spLocks noGrp="1"/>
          </p:cNvSpPr>
          <p:nvPr>
            <p:ph type="sldNum" sz="quarter" idx="10"/>
          </p:nvPr>
        </p:nvSpPr>
        <p:spPr/>
        <p:txBody>
          <a:bodyPr/>
          <a:lstStyle/>
          <a:p>
            <a:fld id="{D8D877B3-D348-4611-9BDB-C5374591D951}" type="slidenum">
              <a:rPr lang="en-US" smtClean="0"/>
              <a:pPr/>
              <a:t>‹#›</a:t>
            </a:fld>
            <a:endParaRPr lang="en-US" dirty="0"/>
          </a:p>
        </p:txBody>
      </p:sp>
      <p:sp>
        <p:nvSpPr>
          <p:cNvPr id="9" name="Picture Placeholder 4"/>
          <p:cNvSpPr>
            <a:spLocks noGrp="1"/>
          </p:cNvSpPr>
          <p:nvPr>
            <p:ph type="pic" sz="quarter" idx="14" hasCustomPrompt="1"/>
          </p:nvPr>
        </p:nvSpPr>
        <p:spPr>
          <a:xfrm>
            <a:off x="7427912" y="3492500"/>
            <a:ext cx="4764087" cy="3360132"/>
          </a:xfrm>
          <a:prstGeom prst="rect">
            <a:avLst/>
          </a:prstGeom>
          <a:pattFill prst="pct10">
            <a:fgClr>
              <a:schemeClr val="tx1"/>
            </a:fgClr>
            <a:bgClr>
              <a:schemeClr val="bg1"/>
            </a:bgClr>
          </a:pattFill>
        </p:spPr>
        <p:txBody>
          <a:bodyPr anchor="ctr">
            <a:normAutofit/>
          </a:bodyPr>
          <a:lstStyle>
            <a:lvl1pPr algn="ctr">
              <a:defRPr sz="1000" b="1" baseline="0"/>
            </a:lvl1pPr>
          </a:lstStyle>
          <a:p>
            <a:r>
              <a:rPr lang="en-US" dirty="0"/>
              <a:t>Drag &amp; Drop Image</a:t>
            </a:r>
          </a:p>
        </p:txBody>
      </p:sp>
      <p:sp>
        <p:nvSpPr>
          <p:cNvPr id="10" name="Title 4"/>
          <p:cNvSpPr>
            <a:spLocks noGrp="1"/>
          </p:cNvSpPr>
          <p:nvPr>
            <p:ph type="title" hasCustomPrompt="1"/>
          </p:nvPr>
        </p:nvSpPr>
        <p:spPr>
          <a:xfrm>
            <a:off x="587375" y="357948"/>
            <a:ext cx="4229100" cy="1486727"/>
          </a:xfrm>
        </p:spPr>
        <p:txBody>
          <a:bodyPr/>
          <a:lstStyle>
            <a:lvl1pPr>
              <a:defRPr sz="3600"/>
            </a:lvl1pPr>
          </a:lstStyle>
          <a:p>
            <a:r>
              <a:rPr lang="en-US" dirty="0"/>
              <a:t>CLICK TO EDIT TITLE</a:t>
            </a:r>
          </a:p>
        </p:txBody>
      </p:sp>
      <p:sp>
        <p:nvSpPr>
          <p:cNvPr id="7" name="Pladsholder til tekst 3"/>
          <p:cNvSpPr>
            <a:spLocks noGrp="1"/>
          </p:cNvSpPr>
          <p:nvPr>
            <p:ph type="body" sz="quarter" idx="15" hasCustomPrompt="1"/>
          </p:nvPr>
        </p:nvSpPr>
        <p:spPr>
          <a:xfrm>
            <a:off x="587375" y="2127154"/>
            <a:ext cx="4229100" cy="3575409"/>
          </a:xfrm>
        </p:spPr>
        <p:txBody>
          <a:bodyPr/>
          <a:lstStyle>
            <a:lvl1pPr marL="285750" indent="-285750">
              <a:lnSpc>
                <a:spcPct val="100000"/>
              </a:lnSpc>
              <a:spcBef>
                <a:spcPts val="600"/>
              </a:spcBef>
              <a:buFontTx/>
              <a:buBlip>
                <a:blip r:embed="rId2"/>
              </a:buBlip>
              <a:defRPr sz="1600" baseline="0"/>
            </a:lvl1pPr>
          </a:lstStyle>
          <a:p>
            <a:pPr lvl="0"/>
            <a:r>
              <a:rPr lang="da-DK" dirty="0" err="1"/>
              <a:t>Insert</a:t>
            </a:r>
            <a:r>
              <a:rPr lang="da-DK" dirty="0"/>
              <a:t> </a:t>
            </a:r>
            <a:r>
              <a:rPr lang="da-DK" dirty="0" err="1"/>
              <a:t>bullets</a:t>
            </a:r>
            <a:endParaRPr lang="da-DK" dirty="0"/>
          </a:p>
          <a:p>
            <a:pPr lvl="0"/>
            <a:endParaRPr lang="da-DK" dirty="0"/>
          </a:p>
          <a:p>
            <a:pPr lvl="0"/>
            <a:endParaRPr lang="da-DK" dirty="0"/>
          </a:p>
        </p:txBody>
      </p:sp>
      <p:sp>
        <p:nvSpPr>
          <p:cNvPr id="11" name="Picture Placeholder 4"/>
          <p:cNvSpPr>
            <a:spLocks noGrp="1"/>
          </p:cNvSpPr>
          <p:nvPr>
            <p:ph type="pic" sz="quarter" idx="16" hasCustomPrompt="1"/>
          </p:nvPr>
        </p:nvSpPr>
        <p:spPr>
          <a:xfrm>
            <a:off x="7427912" y="0"/>
            <a:ext cx="4764087" cy="3360132"/>
          </a:xfrm>
          <a:prstGeom prst="rect">
            <a:avLst/>
          </a:prstGeom>
          <a:pattFill prst="pct10">
            <a:fgClr>
              <a:schemeClr val="tx1"/>
            </a:fgClr>
            <a:bgClr>
              <a:schemeClr val="bg1"/>
            </a:bgClr>
          </a:pattFill>
        </p:spPr>
        <p:txBody>
          <a:bodyPr anchor="ctr">
            <a:normAutofit/>
          </a:bodyPr>
          <a:lstStyle>
            <a:lvl1pPr algn="ctr">
              <a:defRPr sz="1000" b="1" baseline="0"/>
            </a:lvl1pPr>
          </a:lstStyle>
          <a:p>
            <a:r>
              <a:rPr lang="en-US" dirty="0"/>
              <a:t>Drag &amp; Drop Image</a:t>
            </a:r>
          </a:p>
        </p:txBody>
      </p:sp>
    </p:spTree>
    <p:extLst>
      <p:ext uri="{BB962C8B-B14F-4D97-AF65-F5344CB8AC3E}">
        <p14:creationId xmlns:p14="http://schemas.microsoft.com/office/powerpoint/2010/main" val="6119794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3.xml"/><Relationship Id="rId7" Type="http://schemas.openxmlformats.org/officeDocument/2006/relationships/image" Target="../media/image2.emf"/><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image" Target="../media/image8.emf"/><Relationship Id="rId5" Type="http://schemas.openxmlformats.org/officeDocument/2006/relationships/image" Target="../media/image7.emf"/><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7375" y="458583"/>
            <a:ext cx="9753600" cy="1386092"/>
          </a:xfrm>
          <a:prstGeom prst="rect">
            <a:avLst/>
          </a:prstGeom>
          <a:effectLst/>
        </p:spPr>
        <p:txBody>
          <a:bodyPr vert="horz" lIns="0" tIns="192024" rIns="0" bIns="0" rtlCol="0" anchor="t" anchorCtr="0">
            <a:noAutofit/>
          </a:bodyPr>
          <a:lstStyle/>
          <a:p>
            <a:r>
              <a:rPr lang="en-US" dirty="0"/>
              <a:t>YOUR TITLE HERE</a:t>
            </a:r>
          </a:p>
        </p:txBody>
      </p:sp>
      <p:sp>
        <p:nvSpPr>
          <p:cNvPr id="6" name="Номер слайда 21"/>
          <p:cNvSpPr>
            <a:spLocks noGrp="1"/>
          </p:cNvSpPr>
          <p:nvPr>
            <p:ph type="sldNum" sz="quarter" idx="4"/>
          </p:nvPr>
        </p:nvSpPr>
        <p:spPr>
          <a:xfrm>
            <a:off x="11339887" y="593223"/>
            <a:ext cx="571468" cy="227164"/>
          </a:xfrm>
          <a:prstGeom prst="rect">
            <a:avLst/>
          </a:prstGeom>
          <a:noFill/>
        </p:spPr>
        <p:txBody>
          <a:bodyPr vert="horz" lIns="0" tIns="0" rIns="0" bIns="0" rtlCol="0" anchor="ctr"/>
          <a:lstStyle>
            <a:lvl1pPr algn="r">
              <a:defRPr sz="1000" b="1" i="0">
                <a:solidFill>
                  <a:schemeClr val="tx1">
                    <a:alpha val="70000"/>
                  </a:schemeClr>
                </a:solidFill>
                <a:latin typeface="+mn-lt"/>
                <a:ea typeface="Montserrat Medium" charset="0"/>
                <a:cs typeface="Montserrat Medium" charset="0"/>
              </a:defRPr>
            </a:lvl1pPr>
          </a:lstStyle>
          <a:p>
            <a:fld id="{D8D877B3-D348-4611-9BDB-C5374591D951}" type="slidenum">
              <a:rPr lang="en-US" smtClean="0"/>
              <a:pPr/>
              <a:t>‹#›</a:t>
            </a:fld>
            <a:endParaRPr lang="en-US" dirty="0"/>
          </a:p>
        </p:txBody>
      </p:sp>
      <p:sp>
        <p:nvSpPr>
          <p:cNvPr id="11" name="Text Placeholder 10"/>
          <p:cNvSpPr>
            <a:spLocks noGrp="1"/>
          </p:cNvSpPr>
          <p:nvPr>
            <p:ph type="body" idx="1"/>
          </p:nvPr>
        </p:nvSpPr>
        <p:spPr>
          <a:xfrm>
            <a:off x="589650" y="2032831"/>
            <a:ext cx="9753600" cy="3110442"/>
          </a:xfrm>
          <a:prstGeom prst="rect">
            <a:avLst/>
          </a:prstGeom>
        </p:spPr>
        <p:txBody>
          <a:bodyPr vert="horz" lIns="0" tIns="45720" rIns="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a:t>Fourth level</a:t>
            </a:r>
            <a:endParaRPr lang="en-US" dirty="0"/>
          </a:p>
        </p:txBody>
      </p:sp>
      <p:grpSp>
        <p:nvGrpSpPr>
          <p:cNvPr id="81" name="Gruppe 80"/>
          <p:cNvGrpSpPr/>
          <p:nvPr userDrawn="1"/>
        </p:nvGrpSpPr>
        <p:grpSpPr>
          <a:xfrm>
            <a:off x="-3502" y="657225"/>
            <a:ext cx="405154" cy="1182460"/>
            <a:chOff x="320675" y="2816225"/>
            <a:chExt cx="350838" cy="1023938"/>
          </a:xfrm>
          <a:solidFill>
            <a:schemeClr val="tx1"/>
          </a:solidFill>
        </p:grpSpPr>
        <p:sp>
          <p:nvSpPr>
            <p:cNvPr id="62" name="Freeform 53"/>
            <p:cNvSpPr>
              <a:spLocks/>
            </p:cNvSpPr>
            <p:nvPr userDrawn="1"/>
          </p:nvSpPr>
          <p:spPr bwMode="auto">
            <a:xfrm>
              <a:off x="608013" y="3778250"/>
              <a:ext cx="63500" cy="61913"/>
            </a:xfrm>
            <a:custGeom>
              <a:avLst/>
              <a:gdLst>
                <a:gd name="T0" fmla="*/ 19 w 19"/>
                <a:gd name="T1" fmla="*/ 0 h 19"/>
                <a:gd name="T2" fmla="*/ 19 w 19"/>
                <a:gd name="T3" fmla="*/ 4 h 19"/>
                <a:gd name="T4" fmla="*/ 3 w 19"/>
                <a:gd name="T5" fmla="*/ 19 h 19"/>
                <a:gd name="T6" fmla="*/ 0 w 19"/>
                <a:gd name="T7" fmla="*/ 19 h 19"/>
                <a:gd name="T8" fmla="*/ 19 w 19"/>
                <a:gd name="T9" fmla="*/ 0 h 19"/>
              </a:gdLst>
              <a:ahLst/>
              <a:cxnLst>
                <a:cxn ang="0">
                  <a:pos x="T0" y="T1"/>
                </a:cxn>
                <a:cxn ang="0">
                  <a:pos x="T2" y="T3"/>
                </a:cxn>
                <a:cxn ang="0">
                  <a:pos x="T4" y="T5"/>
                </a:cxn>
                <a:cxn ang="0">
                  <a:pos x="T6" y="T7"/>
                </a:cxn>
                <a:cxn ang="0">
                  <a:pos x="T8" y="T9"/>
                </a:cxn>
              </a:cxnLst>
              <a:rect l="0" t="0" r="r" b="b"/>
              <a:pathLst>
                <a:path w="19" h="19">
                  <a:moveTo>
                    <a:pt x="19" y="0"/>
                  </a:moveTo>
                  <a:cubicBezTo>
                    <a:pt x="19" y="4"/>
                    <a:pt x="19" y="4"/>
                    <a:pt x="19" y="4"/>
                  </a:cubicBezTo>
                  <a:cubicBezTo>
                    <a:pt x="14" y="9"/>
                    <a:pt x="8" y="14"/>
                    <a:pt x="3" y="19"/>
                  </a:cubicBezTo>
                  <a:cubicBezTo>
                    <a:pt x="0" y="19"/>
                    <a:pt x="0" y="19"/>
                    <a:pt x="0" y="19"/>
                  </a:cubicBezTo>
                  <a:cubicBezTo>
                    <a:pt x="6" y="13"/>
                    <a:pt x="13" y="7"/>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3" name="Freeform 54"/>
            <p:cNvSpPr>
              <a:spLocks/>
            </p:cNvSpPr>
            <p:nvPr userDrawn="1"/>
          </p:nvSpPr>
          <p:spPr bwMode="auto">
            <a:xfrm>
              <a:off x="528638" y="3706813"/>
              <a:ext cx="142875" cy="133350"/>
            </a:xfrm>
            <a:custGeom>
              <a:avLst/>
              <a:gdLst>
                <a:gd name="T0" fmla="*/ 43 w 43"/>
                <a:gd name="T1" fmla="*/ 0 h 41"/>
                <a:gd name="T2" fmla="*/ 43 w 43"/>
                <a:gd name="T3" fmla="*/ 4 h 41"/>
                <a:gd name="T4" fmla="*/ 7 w 43"/>
                <a:gd name="T5" fmla="*/ 38 h 41"/>
                <a:gd name="T6" fmla="*/ 3 w 43"/>
                <a:gd name="T7" fmla="*/ 41 h 41"/>
                <a:gd name="T8" fmla="*/ 0 w 43"/>
                <a:gd name="T9" fmla="*/ 41 h 41"/>
                <a:gd name="T10" fmla="*/ 42 w 43"/>
                <a:gd name="T11" fmla="*/ 1 h 41"/>
                <a:gd name="T12" fmla="*/ 43 w 43"/>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3" h="41">
                  <a:moveTo>
                    <a:pt x="43" y="0"/>
                  </a:moveTo>
                  <a:cubicBezTo>
                    <a:pt x="43" y="4"/>
                    <a:pt x="43" y="4"/>
                    <a:pt x="43" y="4"/>
                  </a:cubicBezTo>
                  <a:cubicBezTo>
                    <a:pt x="31" y="14"/>
                    <a:pt x="19" y="26"/>
                    <a:pt x="7" y="38"/>
                  </a:cubicBezTo>
                  <a:cubicBezTo>
                    <a:pt x="6" y="39"/>
                    <a:pt x="5" y="40"/>
                    <a:pt x="3" y="41"/>
                  </a:cubicBezTo>
                  <a:cubicBezTo>
                    <a:pt x="0" y="41"/>
                    <a:pt x="0" y="41"/>
                    <a:pt x="0" y="41"/>
                  </a:cubicBezTo>
                  <a:cubicBezTo>
                    <a:pt x="14" y="28"/>
                    <a:pt x="27" y="14"/>
                    <a:pt x="42" y="1"/>
                  </a:cubicBezTo>
                  <a:cubicBezTo>
                    <a:pt x="42" y="1"/>
                    <a:pt x="43" y="1"/>
                    <a:pt x="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4" name="Freeform 55"/>
            <p:cNvSpPr>
              <a:spLocks/>
            </p:cNvSpPr>
            <p:nvPr userDrawn="1"/>
          </p:nvSpPr>
          <p:spPr bwMode="auto">
            <a:xfrm>
              <a:off x="431800" y="3636963"/>
              <a:ext cx="239713" cy="203200"/>
            </a:xfrm>
            <a:custGeom>
              <a:avLst/>
              <a:gdLst>
                <a:gd name="T0" fmla="*/ 72 w 72"/>
                <a:gd name="T1" fmla="*/ 0 h 62"/>
                <a:gd name="T2" fmla="*/ 72 w 72"/>
                <a:gd name="T3" fmla="*/ 3 h 62"/>
                <a:gd name="T4" fmla="*/ 35 w 72"/>
                <a:gd name="T5" fmla="*/ 37 h 62"/>
                <a:gd name="T6" fmla="*/ 4 w 72"/>
                <a:gd name="T7" fmla="*/ 62 h 62"/>
                <a:gd name="T8" fmla="*/ 0 w 72"/>
                <a:gd name="T9" fmla="*/ 62 h 62"/>
                <a:gd name="T10" fmla="*/ 7 w 72"/>
                <a:gd name="T11" fmla="*/ 58 h 62"/>
                <a:gd name="T12" fmla="*/ 70 w 72"/>
                <a:gd name="T13" fmla="*/ 2 h 62"/>
                <a:gd name="T14" fmla="*/ 72 w 72"/>
                <a:gd name="T15" fmla="*/ 0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62">
                  <a:moveTo>
                    <a:pt x="72" y="0"/>
                  </a:moveTo>
                  <a:cubicBezTo>
                    <a:pt x="72" y="3"/>
                    <a:pt x="72" y="3"/>
                    <a:pt x="72" y="3"/>
                  </a:cubicBezTo>
                  <a:cubicBezTo>
                    <a:pt x="59" y="14"/>
                    <a:pt x="47" y="25"/>
                    <a:pt x="35" y="37"/>
                  </a:cubicBezTo>
                  <a:cubicBezTo>
                    <a:pt x="26" y="46"/>
                    <a:pt x="15" y="55"/>
                    <a:pt x="4" y="62"/>
                  </a:cubicBezTo>
                  <a:cubicBezTo>
                    <a:pt x="0" y="62"/>
                    <a:pt x="0" y="62"/>
                    <a:pt x="0" y="62"/>
                  </a:cubicBezTo>
                  <a:cubicBezTo>
                    <a:pt x="2" y="61"/>
                    <a:pt x="5" y="59"/>
                    <a:pt x="7" y="58"/>
                  </a:cubicBezTo>
                  <a:cubicBezTo>
                    <a:pt x="30" y="41"/>
                    <a:pt x="48" y="20"/>
                    <a:pt x="70" y="2"/>
                  </a:cubicBezTo>
                  <a:cubicBezTo>
                    <a:pt x="70" y="1"/>
                    <a:pt x="71" y="1"/>
                    <a:pt x="7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5" name="Freeform 56"/>
            <p:cNvSpPr>
              <a:spLocks/>
            </p:cNvSpPr>
            <p:nvPr userDrawn="1"/>
          </p:nvSpPr>
          <p:spPr bwMode="auto">
            <a:xfrm>
              <a:off x="320675" y="3568700"/>
              <a:ext cx="350838" cy="261938"/>
            </a:xfrm>
            <a:custGeom>
              <a:avLst/>
              <a:gdLst>
                <a:gd name="T0" fmla="*/ 105 w 105"/>
                <a:gd name="T1" fmla="*/ 0 h 80"/>
                <a:gd name="T2" fmla="*/ 105 w 105"/>
                <a:gd name="T3" fmla="*/ 3 h 80"/>
                <a:gd name="T4" fmla="*/ 67 w 105"/>
                <a:gd name="T5" fmla="*/ 37 h 80"/>
                <a:gd name="T6" fmla="*/ 0 w 105"/>
                <a:gd name="T7" fmla="*/ 80 h 80"/>
                <a:gd name="T8" fmla="*/ 0 w 105"/>
                <a:gd name="T9" fmla="*/ 77 h 80"/>
                <a:gd name="T10" fmla="*/ 39 w 105"/>
                <a:gd name="T11" fmla="*/ 57 h 80"/>
                <a:gd name="T12" fmla="*/ 102 w 105"/>
                <a:gd name="T13" fmla="*/ 3 h 80"/>
                <a:gd name="T14" fmla="*/ 105 w 105"/>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80">
                  <a:moveTo>
                    <a:pt x="105" y="0"/>
                  </a:moveTo>
                  <a:cubicBezTo>
                    <a:pt x="105" y="3"/>
                    <a:pt x="105" y="3"/>
                    <a:pt x="105" y="3"/>
                  </a:cubicBezTo>
                  <a:cubicBezTo>
                    <a:pt x="92" y="14"/>
                    <a:pt x="80" y="25"/>
                    <a:pt x="67" y="37"/>
                  </a:cubicBezTo>
                  <a:cubicBezTo>
                    <a:pt x="48" y="55"/>
                    <a:pt x="25" y="70"/>
                    <a:pt x="0" y="80"/>
                  </a:cubicBezTo>
                  <a:cubicBezTo>
                    <a:pt x="0" y="77"/>
                    <a:pt x="0" y="77"/>
                    <a:pt x="0" y="77"/>
                  </a:cubicBezTo>
                  <a:cubicBezTo>
                    <a:pt x="14" y="72"/>
                    <a:pt x="27" y="65"/>
                    <a:pt x="39" y="57"/>
                  </a:cubicBezTo>
                  <a:cubicBezTo>
                    <a:pt x="62" y="41"/>
                    <a:pt x="81" y="21"/>
                    <a:pt x="102"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6" name="Freeform 57"/>
            <p:cNvSpPr>
              <a:spLocks/>
            </p:cNvSpPr>
            <p:nvPr userDrawn="1"/>
          </p:nvSpPr>
          <p:spPr bwMode="auto">
            <a:xfrm>
              <a:off x="320675" y="3506788"/>
              <a:ext cx="350838" cy="249238"/>
            </a:xfrm>
            <a:custGeom>
              <a:avLst/>
              <a:gdLst>
                <a:gd name="T0" fmla="*/ 105 w 105"/>
                <a:gd name="T1" fmla="*/ 0 h 76"/>
                <a:gd name="T2" fmla="*/ 105 w 105"/>
                <a:gd name="T3" fmla="*/ 2 h 76"/>
                <a:gd name="T4" fmla="*/ 67 w 105"/>
                <a:gd name="T5" fmla="*/ 35 h 76"/>
                <a:gd name="T6" fmla="*/ 0 w 105"/>
                <a:gd name="T7" fmla="*/ 76 h 76"/>
                <a:gd name="T8" fmla="*/ 0 w 105"/>
                <a:gd name="T9" fmla="*/ 74 h 76"/>
                <a:gd name="T10" fmla="*/ 39 w 105"/>
                <a:gd name="T11" fmla="*/ 54 h 76"/>
                <a:gd name="T12" fmla="*/ 101 w 105"/>
                <a:gd name="T13" fmla="*/ 2 h 76"/>
                <a:gd name="T14" fmla="*/ 105 w 105"/>
                <a:gd name="T15" fmla="*/ 0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6">
                  <a:moveTo>
                    <a:pt x="105" y="0"/>
                  </a:moveTo>
                  <a:cubicBezTo>
                    <a:pt x="105" y="2"/>
                    <a:pt x="105" y="2"/>
                    <a:pt x="105" y="2"/>
                  </a:cubicBezTo>
                  <a:cubicBezTo>
                    <a:pt x="92" y="13"/>
                    <a:pt x="79" y="24"/>
                    <a:pt x="67" y="35"/>
                  </a:cubicBezTo>
                  <a:cubicBezTo>
                    <a:pt x="48" y="52"/>
                    <a:pt x="25" y="67"/>
                    <a:pt x="0" y="76"/>
                  </a:cubicBezTo>
                  <a:cubicBezTo>
                    <a:pt x="0" y="74"/>
                    <a:pt x="0" y="74"/>
                    <a:pt x="0" y="74"/>
                  </a:cubicBezTo>
                  <a:cubicBezTo>
                    <a:pt x="14" y="69"/>
                    <a:pt x="27" y="62"/>
                    <a:pt x="39" y="54"/>
                  </a:cubicBezTo>
                  <a:cubicBezTo>
                    <a:pt x="62" y="39"/>
                    <a:pt x="80" y="19"/>
                    <a:pt x="101"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7" name="Freeform 58"/>
            <p:cNvSpPr>
              <a:spLocks/>
            </p:cNvSpPr>
            <p:nvPr userDrawn="1"/>
          </p:nvSpPr>
          <p:spPr bwMode="auto">
            <a:xfrm>
              <a:off x="320675" y="3441700"/>
              <a:ext cx="350838" cy="241300"/>
            </a:xfrm>
            <a:custGeom>
              <a:avLst/>
              <a:gdLst>
                <a:gd name="T0" fmla="*/ 105 w 105"/>
                <a:gd name="T1" fmla="*/ 0 h 74"/>
                <a:gd name="T2" fmla="*/ 105 w 105"/>
                <a:gd name="T3" fmla="*/ 3 h 74"/>
                <a:gd name="T4" fmla="*/ 67 w 105"/>
                <a:gd name="T5" fmla="*/ 34 h 74"/>
                <a:gd name="T6" fmla="*/ 0 w 105"/>
                <a:gd name="T7" fmla="*/ 74 h 74"/>
                <a:gd name="T8" fmla="*/ 0 w 105"/>
                <a:gd name="T9" fmla="*/ 72 h 74"/>
                <a:gd name="T10" fmla="*/ 39 w 105"/>
                <a:gd name="T11" fmla="*/ 52 h 74"/>
                <a:gd name="T12" fmla="*/ 101 w 105"/>
                <a:gd name="T13" fmla="*/ 3 h 74"/>
                <a:gd name="T14" fmla="*/ 105 w 105"/>
                <a:gd name="T15" fmla="*/ 0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4">
                  <a:moveTo>
                    <a:pt x="105" y="0"/>
                  </a:moveTo>
                  <a:cubicBezTo>
                    <a:pt x="105" y="3"/>
                    <a:pt x="105" y="3"/>
                    <a:pt x="105" y="3"/>
                  </a:cubicBezTo>
                  <a:cubicBezTo>
                    <a:pt x="92" y="13"/>
                    <a:pt x="79" y="24"/>
                    <a:pt x="67" y="34"/>
                  </a:cubicBezTo>
                  <a:cubicBezTo>
                    <a:pt x="47" y="51"/>
                    <a:pt x="25" y="65"/>
                    <a:pt x="0" y="74"/>
                  </a:cubicBezTo>
                  <a:cubicBezTo>
                    <a:pt x="0" y="72"/>
                    <a:pt x="0" y="72"/>
                    <a:pt x="0" y="72"/>
                  </a:cubicBezTo>
                  <a:cubicBezTo>
                    <a:pt x="14" y="67"/>
                    <a:pt x="27" y="60"/>
                    <a:pt x="39" y="52"/>
                  </a:cubicBezTo>
                  <a:cubicBezTo>
                    <a:pt x="62" y="38"/>
                    <a:pt x="80" y="19"/>
                    <a:pt x="101"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8" name="Freeform 59"/>
            <p:cNvSpPr>
              <a:spLocks/>
            </p:cNvSpPr>
            <p:nvPr userDrawn="1"/>
          </p:nvSpPr>
          <p:spPr bwMode="auto">
            <a:xfrm>
              <a:off x="320675" y="3382963"/>
              <a:ext cx="350838" cy="228600"/>
            </a:xfrm>
            <a:custGeom>
              <a:avLst/>
              <a:gdLst>
                <a:gd name="T0" fmla="*/ 105 w 105"/>
                <a:gd name="T1" fmla="*/ 0 h 70"/>
                <a:gd name="T2" fmla="*/ 105 w 105"/>
                <a:gd name="T3" fmla="*/ 2 h 70"/>
                <a:gd name="T4" fmla="*/ 67 w 105"/>
                <a:gd name="T5" fmla="*/ 32 h 70"/>
                <a:gd name="T6" fmla="*/ 0 w 105"/>
                <a:gd name="T7" fmla="*/ 70 h 70"/>
                <a:gd name="T8" fmla="*/ 0 w 105"/>
                <a:gd name="T9" fmla="*/ 68 h 70"/>
                <a:gd name="T10" fmla="*/ 40 w 105"/>
                <a:gd name="T11" fmla="*/ 50 h 70"/>
                <a:gd name="T12" fmla="*/ 102 w 105"/>
                <a:gd name="T13" fmla="*/ 2 h 70"/>
                <a:gd name="T14" fmla="*/ 105 w 105"/>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0">
                  <a:moveTo>
                    <a:pt x="105" y="0"/>
                  </a:moveTo>
                  <a:cubicBezTo>
                    <a:pt x="105" y="2"/>
                    <a:pt x="105" y="2"/>
                    <a:pt x="105" y="2"/>
                  </a:cubicBezTo>
                  <a:cubicBezTo>
                    <a:pt x="92" y="12"/>
                    <a:pt x="80" y="22"/>
                    <a:pt x="67" y="32"/>
                  </a:cubicBezTo>
                  <a:cubicBezTo>
                    <a:pt x="48" y="49"/>
                    <a:pt x="25" y="62"/>
                    <a:pt x="0" y="70"/>
                  </a:cubicBezTo>
                  <a:cubicBezTo>
                    <a:pt x="0" y="68"/>
                    <a:pt x="0" y="68"/>
                    <a:pt x="0" y="68"/>
                  </a:cubicBezTo>
                  <a:cubicBezTo>
                    <a:pt x="14" y="63"/>
                    <a:pt x="27" y="57"/>
                    <a:pt x="40" y="50"/>
                  </a:cubicBezTo>
                  <a:cubicBezTo>
                    <a:pt x="62" y="36"/>
                    <a:pt x="81" y="18"/>
                    <a:pt x="102" y="2"/>
                  </a:cubicBezTo>
                  <a:cubicBezTo>
                    <a:pt x="103"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69" name="Freeform 60"/>
            <p:cNvSpPr>
              <a:spLocks/>
            </p:cNvSpPr>
            <p:nvPr userDrawn="1"/>
          </p:nvSpPr>
          <p:spPr bwMode="auto">
            <a:xfrm>
              <a:off x="320675" y="3324225"/>
              <a:ext cx="350838" cy="219075"/>
            </a:xfrm>
            <a:custGeom>
              <a:avLst/>
              <a:gdLst>
                <a:gd name="T0" fmla="*/ 105 w 105"/>
                <a:gd name="T1" fmla="*/ 0 h 67"/>
                <a:gd name="T2" fmla="*/ 105 w 105"/>
                <a:gd name="T3" fmla="*/ 2 h 67"/>
                <a:gd name="T4" fmla="*/ 68 w 105"/>
                <a:gd name="T5" fmla="*/ 31 h 67"/>
                <a:gd name="T6" fmla="*/ 0 w 105"/>
                <a:gd name="T7" fmla="*/ 67 h 67"/>
                <a:gd name="T8" fmla="*/ 0 w 105"/>
                <a:gd name="T9" fmla="*/ 65 h 67"/>
                <a:gd name="T10" fmla="*/ 41 w 105"/>
                <a:gd name="T11" fmla="*/ 47 h 67"/>
                <a:gd name="T12" fmla="*/ 102 w 105"/>
                <a:gd name="T13" fmla="*/ 2 h 67"/>
                <a:gd name="T14" fmla="*/ 105 w 105"/>
                <a:gd name="T15" fmla="*/ 0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7">
                  <a:moveTo>
                    <a:pt x="105" y="0"/>
                  </a:moveTo>
                  <a:cubicBezTo>
                    <a:pt x="105" y="2"/>
                    <a:pt x="105" y="2"/>
                    <a:pt x="105" y="2"/>
                  </a:cubicBezTo>
                  <a:cubicBezTo>
                    <a:pt x="92" y="11"/>
                    <a:pt x="80" y="21"/>
                    <a:pt x="68" y="31"/>
                  </a:cubicBezTo>
                  <a:cubicBezTo>
                    <a:pt x="48" y="47"/>
                    <a:pt x="25" y="60"/>
                    <a:pt x="0" y="67"/>
                  </a:cubicBezTo>
                  <a:cubicBezTo>
                    <a:pt x="0" y="65"/>
                    <a:pt x="0" y="65"/>
                    <a:pt x="0" y="65"/>
                  </a:cubicBezTo>
                  <a:cubicBezTo>
                    <a:pt x="14" y="61"/>
                    <a:pt x="28" y="55"/>
                    <a:pt x="41" y="47"/>
                  </a:cubicBezTo>
                  <a:cubicBezTo>
                    <a:pt x="63" y="34"/>
                    <a:pt x="81" y="17"/>
                    <a:pt x="102"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0" name="Freeform 61"/>
            <p:cNvSpPr>
              <a:spLocks/>
            </p:cNvSpPr>
            <p:nvPr userDrawn="1"/>
          </p:nvSpPr>
          <p:spPr bwMode="auto">
            <a:xfrm>
              <a:off x="320675" y="3263900"/>
              <a:ext cx="350838" cy="212725"/>
            </a:xfrm>
            <a:custGeom>
              <a:avLst/>
              <a:gdLst>
                <a:gd name="T0" fmla="*/ 105 w 105"/>
                <a:gd name="T1" fmla="*/ 0 h 65"/>
                <a:gd name="T2" fmla="*/ 105 w 105"/>
                <a:gd name="T3" fmla="*/ 3 h 65"/>
                <a:gd name="T4" fmla="*/ 69 w 105"/>
                <a:gd name="T5" fmla="*/ 29 h 65"/>
                <a:gd name="T6" fmla="*/ 0 w 105"/>
                <a:gd name="T7" fmla="*/ 65 h 65"/>
                <a:gd name="T8" fmla="*/ 0 w 105"/>
                <a:gd name="T9" fmla="*/ 62 h 65"/>
                <a:gd name="T10" fmla="*/ 42 w 105"/>
                <a:gd name="T11" fmla="*/ 45 h 65"/>
                <a:gd name="T12" fmla="*/ 103 w 105"/>
                <a:gd name="T13" fmla="*/ 2 h 65"/>
                <a:gd name="T14" fmla="*/ 105 w 105"/>
                <a:gd name="T15" fmla="*/ 0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5">
                  <a:moveTo>
                    <a:pt x="105" y="0"/>
                  </a:moveTo>
                  <a:cubicBezTo>
                    <a:pt x="105" y="3"/>
                    <a:pt x="105" y="3"/>
                    <a:pt x="105" y="3"/>
                  </a:cubicBezTo>
                  <a:cubicBezTo>
                    <a:pt x="93" y="11"/>
                    <a:pt x="81" y="20"/>
                    <a:pt x="69" y="29"/>
                  </a:cubicBezTo>
                  <a:cubicBezTo>
                    <a:pt x="49" y="45"/>
                    <a:pt x="25" y="58"/>
                    <a:pt x="0" y="65"/>
                  </a:cubicBezTo>
                  <a:cubicBezTo>
                    <a:pt x="0" y="62"/>
                    <a:pt x="0" y="62"/>
                    <a:pt x="0" y="62"/>
                  </a:cubicBezTo>
                  <a:cubicBezTo>
                    <a:pt x="15" y="58"/>
                    <a:pt x="29" y="53"/>
                    <a:pt x="42" y="45"/>
                  </a:cubicBezTo>
                  <a:cubicBezTo>
                    <a:pt x="64" y="33"/>
                    <a:pt x="82" y="16"/>
                    <a:pt x="103" y="2"/>
                  </a:cubicBezTo>
                  <a:cubicBezTo>
                    <a:pt x="104"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1" name="Freeform 62"/>
            <p:cNvSpPr>
              <a:spLocks/>
            </p:cNvSpPr>
            <p:nvPr userDrawn="1"/>
          </p:nvSpPr>
          <p:spPr bwMode="auto">
            <a:xfrm>
              <a:off x="320675" y="3208338"/>
              <a:ext cx="350838" cy="200025"/>
            </a:xfrm>
            <a:custGeom>
              <a:avLst/>
              <a:gdLst>
                <a:gd name="T0" fmla="*/ 105 w 105"/>
                <a:gd name="T1" fmla="*/ 0 h 61"/>
                <a:gd name="T2" fmla="*/ 105 w 105"/>
                <a:gd name="T3" fmla="*/ 3 h 61"/>
                <a:gd name="T4" fmla="*/ 71 w 105"/>
                <a:gd name="T5" fmla="*/ 27 h 61"/>
                <a:gd name="T6" fmla="*/ 0 w 105"/>
                <a:gd name="T7" fmla="*/ 61 h 61"/>
                <a:gd name="T8" fmla="*/ 0 w 105"/>
                <a:gd name="T9" fmla="*/ 59 h 61"/>
                <a:gd name="T10" fmla="*/ 44 w 105"/>
                <a:gd name="T11" fmla="*/ 42 h 61"/>
                <a:gd name="T12" fmla="*/ 104 w 105"/>
                <a:gd name="T13" fmla="*/ 1 h 61"/>
                <a:gd name="T14" fmla="*/ 105 w 105"/>
                <a:gd name="T15" fmla="*/ 0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1">
                  <a:moveTo>
                    <a:pt x="105" y="0"/>
                  </a:moveTo>
                  <a:cubicBezTo>
                    <a:pt x="105" y="3"/>
                    <a:pt x="105" y="3"/>
                    <a:pt x="105" y="3"/>
                  </a:cubicBezTo>
                  <a:cubicBezTo>
                    <a:pt x="93" y="11"/>
                    <a:pt x="82" y="19"/>
                    <a:pt x="71" y="27"/>
                  </a:cubicBezTo>
                  <a:cubicBezTo>
                    <a:pt x="50" y="43"/>
                    <a:pt x="25" y="55"/>
                    <a:pt x="0" y="61"/>
                  </a:cubicBezTo>
                  <a:cubicBezTo>
                    <a:pt x="0" y="59"/>
                    <a:pt x="0" y="59"/>
                    <a:pt x="0" y="59"/>
                  </a:cubicBezTo>
                  <a:cubicBezTo>
                    <a:pt x="15" y="55"/>
                    <a:pt x="30" y="50"/>
                    <a:pt x="44" y="42"/>
                  </a:cubicBezTo>
                  <a:cubicBezTo>
                    <a:pt x="65" y="31"/>
                    <a:pt x="84" y="15"/>
                    <a:pt x="104" y="1"/>
                  </a:cubicBezTo>
                  <a:cubicBezTo>
                    <a:pt x="104" y="1"/>
                    <a:pt x="105"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2" name="Freeform 63"/>
            <p:cNvSpPr>
              <a:spLocks/>
            </p:cNvSpPr>
            <p:nvPr userDrawn="1"/>
          </p:nvSpPr>
          <p:spPr bwMode="auto">
            <a:xfrm>
              <a:off x="320675" y="3155950"/>
              <a:ext cx="350838" cy="190500"/>
            </a:xfrm>
            <a:custGeom>
              <a:avLst/>
              <a:gdLst>
                <a:gd name="T0" fmla="*/ 105 w 105"/>
                <a:gd name="T1" fmla="*/ 0 h 58"/>
                <a:gd name="T2" fmla="*/ 105 w 105"/>
                <a:gd name="T3" fmla="*/ 2 h 58"/>
                <a:gd name="T4" fmla="*/ 72 w 105"/>
                <a:gd name="T5" fmla="*/ 25 h 58"/>
                <a:gd name="T6" fmla="*/ 0 w 105"/>
                <a:gd name="T7" fmla="*/ 58 h 58"/>
                <a:gd name="T8" fmla="*/ 0 w 105"/>
                <a:gd name="T9" fmla="*/ 55 h 58"/>
                <a:gd name="T10" fmla="*/ 46 w 105"/>
                <a:gd name="T11" fmla="*/ 39 h 58"/>
                <a:gd name="T12" fmla="*/ 105 w 105"/>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105" h="58">
                  <a:moveTo>
                    <a:pt x="105" y="0"/>
                  </a:moveTo>
                  <a:cubicBezTo>
                    <a:pt x="105" y="2"/>
                    <a:pt x="105" y="2"/>
                    <a:pt x="105" y="2"/>
                  </a:cubicBezTo>
                  <a:cubicBezTo>
                    <a:pt x="94" y="10"/>
                    <a:pt x="83" y="17"/>
                    <a:pt x="72" y="25"/>
                  </a:cubicBezTo>
                  <a:cubicBezTo>
                    <a:pt x="51" y="41"/>
                    <a:pt x="26" y="52"/>
                    <a:pt x="0" y="58"/>
                  </a:cubicBezTo>
                  <a:cubicBezTo>
                    <a:pt x="0" y="55"/>
                    <a:pt x="0" y="55"/>
                    <a:pt x="0" y="55"/>
                  </a:cubicBezTo>
                  <a:cubicBezTo>
                    <a:pt x="16" y="52"/>
                    <a:pt x="31" y="47"/>
                    <a:pt x="46" y="39"/>
                  </a:cubicBezTo>
                  <a:cubicBezTo>
                    <a:pt x="67" y="28"/>
                    <a:pt x="85" y="13"/>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3" name="Freeform 64"/>
            <p:cNvSpPr>
              <a:spLocks/>
            </p:cNvSpPr>
            <p:nvPr userDrawn="1"/>
          </p:nvSpPr>
          <p:spPr bwMode="auto">
            <a:xfrm>
              <a:off x="320675" y="3103563"/>
              <a:ext cx="350838" cy="177800"/>
            </a:xfrm>
            <a:custGeom>
              <a:avLst/>
              <a:gdLst>
                <a:gd name="T0" fmla="*/ 105 w 105"/>
                <a:gd name="T1" fmla="*/ 0 h 54"/>
                <a:gd name="T2" fmla="*/ 105 w 105"/>
                <a:gd name="T3" fmla="*/ 2 h 54"/>
                <a:gd name="T4" fmla="*/ 74 w 105"/>
                <a:gd name="T5" fmla="*/ 23 h 54"/>
                <a:gd name="T6" fmla="*/ 0 w 105"/>
                <a:gd name="T7" fmla="*/ 54 h 54"/>
                <a:gd name="T8" fmla="*/ 0 w 105"/>
                <a:gd name="T9" fmla="*/ 52 h 54"/>
                <a:gd name="T10" fmla="*/ 48 w 105"/>
                <a:gd name="T11" fmla="*/ 36 h 54"/>
                <a:gd name="T12" fmla="*/ 105 w 10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105" h="54">
                  <a:moveTo>
                    <a:pt x="105" y="0"/>
                  </a:moveTo>
                  <a:cubicBezTo>
                    <a:pt x="105" y="2"/>
                    <a:pt x="105" y="2"/>
                    <a:pt x="105" y="2"/>
                  </a:cubicBezTo>
                  <a:cubicBezTo>
                    <a:pt x="95" y="9"/>
                    <a:pt x="84" y="16"/>
                    <a:pt x="74" y="23"/>
                  </a:cubicBezTo>
                  <a:cubicBezTo>
                    <a:pt x="52" y="38"/>
                    <a:pt x="27" y="49"/>
                    <a:pt x="0" y="54"/>
                  </a:cubicBezTo>
                  <a:cubicBezTo>
                    <a:pt x="0" y="52"/>
                    <a:pt x="0" y="52"/>
                    <a:pt x="0" y="52"/>
                  </a:cubicBezTo>
                  <a:cubicBezTo>
                    <a:pt x="17" y="49"/>
                    <a:pt x="33" y="44"/>
                    <a:pt x="48" y="36"/>
                  </a:cubicBezTo>
                  <a:cubicBezTo>
                    <a:pt x="68" y="26"/>
                    <a:pt x="86" y="12"/>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4" name="Freeform 65"/>
            <p:cNvSpPr>
              <a:spLocks/>
            </p:cNvSpPr>
            <p:nvPr userDrawn="1"/>
          </p:nvSpPr>
          <p:spPr bwMode="auto">
            <a:xfrm>
              <a:off x="320675" y="3055938"/>
              <a:ext cx="350838" cy="163513"/>
            </a:xfrm>
            <a:custGeom>
              <a:avLst/>
              <a:gdLst>
                <a:gd name="T0" fmla="*/ 105 w 105"/>
                <a:gd name="T1" fmla="*/ 0 h 50"/>
                <a:gd name="T2" fmla="*/ 105 w 105"/>
                <a:gd name="T3" fmla="*/ 2 h 50"/>
                <a:gd name="T4" fmla="*/ 76 w 105"/>
                <a:gd name="T5" fmla="*/ 20 h 50"/>
                <a:gd name="T6" fmla="*/ 0 w 105"/>
                <a:gd name="T7" fmla="*/ 50 h 50"/>
                <a:gd name="T8" fmla="*/ 0 w 105"/>
                <a:gd name="T9" fmla="*/ 48 h 50"/>
                <a:gd name="T10" fmla="*/ 51 w 105"/>
                <a:gd name="T11" fmla="*/ 33 h 50"/>
                <a:gd name="T12" fmla="*/ 105 w 105"/>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05" h="50">
                  <a:moveTo>
                    <a:pt x="105" y="0"/>
                  </a:moveTo>
                  <a:cubicBezTo>
                    <a:pt x="105" y="2"/>
                    <a:pt x="105" y="2"/>
                    <a:pt x="105" y="2"/>
                  </a:cubicBezTo>
                  <a:cubicBezTo>
                    <a:pt x="95" y="8"/>
                    <a:pt x="86" y="14"/>
                    <a:pt x="76" y="20"/>
                  </a:cubicBezTo>
                  <a:cubicBezTo>
                    <a:pt x="54" y="36"/>
                    <a:pt x="27" y="46"/>
                    <a:pt x="0" y="50"/>
                  </a:cubicBezTo>
                  <a:cubicBezTo>
                    <a:pt x="0" y="48"/>
                    <a:pt x="0" y="48"/>
                    <a:pt x="0" y="48"/>
                  </a:cubicBezTo>
                  <a:cubicBezTo>
                    <a:pt x="17" y="45"/>
                    <a:pt x="35" y="41"/>
                    <a:pt x="51" y="33"/>
                  </a:cubicBezTo>
                  <a:cubicBezTo>
                    <a:pt x="70" y="24"/>
                    <a:pt x="87"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5" name="Freeform 66"/>
            <p:cNvSpPr>
              <a:spLocks/>
            </p:cNvSpPr>
            <p:nvPr userDrawn="1"/>
          </p:nvSpPr>
          <p:spPr bwMode="auto">
            <a:xfrm>
              <a:off x="320675" y="3003550"/>
              <a:ext cx="350838" cy="152400"/>
            </a:xfrm>
            <a:custGeom>
              <a:avLst/>
              <a:gdLst>
                <a:gd name="T0" fmla="*/ 105 w 105"/>
                <a:gd name="T1" fmla="*/ 0 h 47"/>
                <a:gd name="T2" fmla="*/ 105 w 105"/>
                <a:gd name="T3" fmla="*/ 3 h 47"/>
                <a:gd name="T4" fmla="*/ 79 w 105"/>
                <a:gd name="T5" fmla="*/ 19 h 47"/>
                <a:gd name="T6" fmla="*/ 0 w 105"/>
                <a:gd name="T7" fmla="*/ 47 h 47"/>
                <a:gd name="T8" fmla="*/ 0 w 105"/>
                <a:gd name="T9" fmla="*/ 45 h 47"/>
                <a:gd name="T10" fmla="*/ 53 w 105"/>
                <a:gd name="T11" fmla="*/ 31 h 47"/>
                <a:gd name="T12" fmla="*/ 105 w 105"/>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105" h="47">
                  <a:moveTo>
                    <a:pt x="105" y="0"/>
                  </a:moveTo>
                  <a:cubicBezTo>
                    <a:pt x="105" y="3"/>
                    <a:pt x="105" y="3"/>
                    <a:pt x="105" y="3"/>
                  </a:cubicBezTo>
                  <a:cubicBezTo>
                    <a:pt x="96" y="8"/>
                    <a:pt x="88" y="13"/>
                    <a:pt x="79" y="19"/>
                  </a:cubicBezTo>
                  <a:cubicBezTo>
                    <a:pt x="55" y="34"/>
                    <a:pt x="28" y="44"/>
                    <a:pt x="0" y="47"/>
                  </a:cubicBezTo>
                  <a:cubicBezTo>
                    <a:pt x="0" y="45"/>
                    <a:pt x="0" y="45"/>
                    <a:pt x="0" y="45"/>
                  </a:cubicBezTo>
                  <a:cubicBezTo>
                    <a:pt x="18" y="43"/>
                    <a:pt x="36" y="39"/>
                    <a:pt x="53" y="31"/>
                  </a:cubicBezTo>
                  <a:cubicBezTo>
                    <a:pt x="72" y="23"/>
                    <a:pt x="88"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6" name="Freeform 67"/>
            <p:cNvSpPr>
              <a:spLocks/>
            </p:cNvSpPr>
            <p:nvPr userDrawn="1"/>
          </p:nvSpPr>
          <p:spPr bwMode="auto">
            <a:xfrm>
              <a:off x="320675" y="2957513"/>
              <a:ext cx="350838" cy="139700"/>
            </a:xfrm>
            <a:custGeom>
              <a:avLst/>
              <a:gdLst>
                <a:gd name="T0" fmla="*/ 105 w 105"/>
                <a:gd name="T1" fmla="*/ 0 h 43"/>
                <a:gd name="T2" fmla="*/ 105 w 105"/>
                <a:gd name="T3" fmla="*/ 2 h 43"/>
                <a:gd name="T4" fmla="*/ 82 w 105"/>
                <a:gd name="T5" fmla="*/ 16 h 43"/>
                <a:gd name="T6" fmla="*/ 0 w 105"/>
                <a:gd name="T7" fmla="*/ 43 h 43"/>
                <a:gd name="T8" fmla="*/ 0 w 105"/>
                <a:gd name="T9" fmla="*/ 40 h 43"/>
                <a:gd name="T10" fmla="*/ 56 w 105"/>
                <a:gd name="T11" fmla="*/ 27 h 43"/>
                <a:gd name="T12" fmla="*/ 105 w 105"/>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105" h="43">
                  <a:moveTo>
                    <a:pt x="105" y="0"/>
                  </a:moveTo>
                  <a:cubicBezTo>
                    <a:pt x="105" y="2"/>
                    <a:pt x="105" y="2"/>
                    <a:pt x="105" y="2"/>
                  </a:cubicBezTo>
                  <a:cubicBezTo>
                    <a:pt x="97" y="6"/>
                    <a:pt x="89" y="11"/>
                    <a:pt x="82" y="16"/>
                  </a:cubicBezTo>
                  <a:cubicBezTo>
                    <a:pt x="57" y="31"/>
                    <a:pt x="29" y="41"/>
                    <a:pt x="0" y="43"/>
                  </a:cubicBezTo>
                  <a:cubicBezTo>
                    <a:pt x="0" y="40"/>
                    <a:pt x="0" y="40"/>
                    <a:pt x="0" y="40"/>
                  </a:cubicBezTo>
                  <a:cubicBezTo>
                    <a:pt x="19" y="39"/>
                    <a:pt x="38" y="35"/>
                    <a:pt x="56" y="27"/>
                  </a:cubicBezTo>
                  <a:cubicBezTo>
                    <a:pt x="74" y="20"/>
                    <a:pt x="89" y="9"/>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7" name="Freeform 68"/>
            <p:cNvSpPr>
              <a:spLocks/>
            </p:cNvSpPr>
            <p:nvPr userDrawn="1"/>
          </p:nvSpPr>
          <p:spPr bwMode="auto">
            <a:xfrm>
              <a:off x="320675" y="2911475"/>
              <a:ext cx="350838" cy="127000"/>
            </a:xfrm>
            <a:custGeom>
              <a:avLst/>
              <a:gdLst>
                <a:gd name="T0" fmla="*/ 105 w 105"/>
                <a:gd name="T1" fmla="*/ 0 h 39"/>
                <a:gd name="T2" fmla="*/ 105 w 105"/>
                <a:gd name="T3" fmla="*/ 2 h 39"/>
                <a:gd name="T4" fmla="*/ 85 w 105"/>
                <a:gd name="T5" fmla="*/ 13 h 39"/>
                <a:gd name="T6" fmla="*/ 0 w 105"/>
                <a:gd name="T7" fmla="*/ 39 h 39"/>
                <a:gd name="T8" fmla="*/ 0 w 105"/>
                <a:gd name="T9" fmla="*/ 36 h 39"/>
                <a:gd name="T10" fmla="*/ 60 w 105"/>
                <a:gd name="T11" fmla="*/ 24 h 39"/>
                <a:gd name="T12" fmla="*/ 105 w 105"/>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05" h="39">
                  <a:moveTo>
                    <a:pt x="105" y="0"/>
                  </a:moveTo>
                  <a:cubicBezTo>
                    <a:pt x="105" y="2"/>
                    <a:pt x="105" y="2"/>
                    <a:pt x="105" y="2"/>
                  </a:cubicBezTo>
                  <a:cubicBezTo>
                    <a:pt x="98" y="5"/>
                    <a:pt x="91" y="9"/>
                    <a:pt x="85" y="13"/>
                  </a:cubicBezTo>
                  <a:cubicBezTo>
                    <a:pt x="59" y="29"/>
                    <a:pt x="30" y="38"/>
                    <a:pt x="0" y="39"/>
                  </a:cubicBezTo>
                  <a:cubicBezTo>
                    <a:pt x="0" y="36"/>
                    <a:pt x="0" y="36"/>
                    <a:pt x="0" y="36"/>
                  </a:cubicBezTo>
                  <a:cubicBezTo>
                    <a:pt x="20" y="36"/>
                    <a:pt x="41" y="32"/>
                    <a:pt x="60" y="24"/>
                  </a:cubicBezTo>
                  <a:cubicBezTo>
                    <a:pt x="76" y="17"/>
                    <a:pt x="90" y="8"/>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8" name="Freeform 69"/>
            <p:cNvSpPr>
              <a:spLocks/>
            </p:cNvSpPr>
            <p:nvPr userDrawn="1"/>
          </p:nvSpPr>
          <p:spPr bwMode="auto">
            <a:xfrm>
              <a:off x="320675" y="2865438"/>
              <a:ext cx="350838" cy="114300"/>
            </a:xfrm>
            <a:custGeom>
              <a:avLst/>
              <a:gdLst>
                <a:gd name="T0" fmla="*/ 105 w 105"/>
                <a:gd name="T1" fmla="*/ 0 h 35"/>
                <a:gd name="T2" fmla="*/ 105 w 105"/>
                <a:gd name="T3" fmla="*/ 2 h 35"/>
                <a:gd name="T4" fmla="*/ 88 w 105"/>
                <a:gd name="T5" fmla="*/ 11 h 35"/>
                <a:gd name="T6" fmla="*/ 0 w 105"/>
                <a:gd name="T7" fmla="*/ 34 h 35"/>
                <a:gd name="T8" fmla="*/ 0 w 105"/>
                <a:gd name="T9" fmla="*/ 32 h 35"/>
                <a:gd name="T10" fmla="*/ 63 w 105"/>
                <a:gd name="T11" fmla="*/ 21 h 35"/>
                <a:gd name="T12" fmla="*/ 105 w 105"/>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105" h="35">
                  <a:moveTo>
                    <a:pt x="105" y="0"/>
                  </a:moveTo>
                  <a:cubicBezTo>
                    <a:pt x="105" y="2"/>
                    <a:pt x="105" y="2"/>
                    <a:pt x="105" y="2"/>
                  </a:cubicBezTo>
                  <a:cubicBezTo>
                    <a:pt x="99" y="5"/>
                    <a:pt x="93" y="8"/>
                    <a:pt x="88" y="11"/>
                  </a:cubicBezTo>
                  <a:cubicBezTo>
                    <a:pt x="61" y="27"/>
                    <a:pt x="31" y="35"/>
                    <a:pt x="0" y="34"/>
                  </a:cubicBezTo>
                  <a:cubicBezTo>
                    <a:pt x="0" y="32"/>
                    <a:pt x="0" y="32"/>
                    <a:pt x="0" y="32"/>
                  </a:cubicBezTo>
                  <a:cubicBezTo>
                    <a:pt x="21" y="33"/>
                    <a:pt x="43" y="29"/>
                    <a:pt x="63" y="21"/>
                  </a:cubicBezTo>
                  <a:cubicBezTo>
                    <a:pt x="78" y="16"/>
                    <a:pt x="91"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79" name="Freeform 70"/>
            <p:cNvSpPr>
              <a:spLocks/>
            </p:cNvSpPr>
            <p:nvPr userDrawn="1"/>
          </p:nvSpPr>
          <p:spPr bwMode="auto">
            <a:xfrm>
              <a:off x="320675" y="2819400"/>
              <a:ext cx="350838" cy="107950"/>
            </a:xfrm>
            <a:custGeom>
              <a:avLst/>
              <a:gdLst>
                <a:gd name="T0" fmla="*/ 105 w 105"/>
                <a:gd name="T1" fmla="*/ 0 h 33"/>
                <a:gd name="T2" fmla="*/ 105 w 105"/>
                <a:gd name="T3" fmla="*/ 2 h 33"/>
                <a:gd name="T4" fmla="*/ 91 w 105"/>
                <a:gd name="T5" fmla="*/ 10 h 33"/>
                <a:gd name="T6" fmla="*/ 0 w 105"/>
                <a:gd name="T7" fmla="*/ 30 h 33"/>
                <a:gd name="T8" fmla="*/ 0 w 105"/>
                <a:gd name="T9" fmla="*/ 28 h 33"/>
                <a:gd name="T10" fmla="*/ 3 w 105"/>
                <a:gd name="T11" fmla="*/ 28 h 33"/>
                <a:gd name="T12" fmla="*/ 67 w 105"/>
                <a:gd name="T13" fmla="*/ 19 h 33"/>
                <a:gd name="T14" fmla="*/ 105 w 105"/>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33">
                  <a:moveTo>
                    <a:pt x="105" y="0"/>
                  </a:moveTo>
                  <a:cubicBezTo>
                    <a:pt x="105" y="2"/>
                    <a:pt x="105" y="2"/>
                    <a:pt x="105" y="2"/>
                  </a:cubicBezTo>
                  <a:cubicBezTo>
                    <a:pt x="100" y="4"/>
                    <a:pt x="96" y="7"/>
                    <a:pt x="91" y="10"/>
                  </a:cubicBezTo>
                  <a:cubicBezTo>
                    <a:pt x="64" y="25"/>
                    <a:pt x="31" y="33"/>
                    <a:pt x="0" y="30"/>
                  </a:cubicBezTo>
                  <a:cubicBezTo>
                    <a:pt x="0" y="28"/>
                    <a:pt x="0" y="28"/>
                    <a:pt x="0" y="28"/>
                  </a:cubicBezTo>
                  <a:cubicBezTo>
                    <a:pt x="1" y="28"/>
                    <a:pt x="2" y="28"/>
                    <a:pt x="3" y="28"/>
                  </a:cubicBezTo>
                  <a:cubicBezTo>
                    <a:pt x="25" y="29"/>
                    <a:pt x="47" y="27"/>
                    <a:pt x="67" y="19"/>
                  </a:cubicBezTo>
                  <a:cubicBezTo>
                    <a:pt x="80" y="14"/>
                    <a:pt x="93"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0" name="Freeform 71"/>
            <p:cNvSpPr>
              <a:spLocks/>
            </p:cNvSpPr>
            <p:nvPr userDrawn="1"/>
          </p:nvSpPr>
          <p:spPr bwMode="auto">
            <a:xfrm>
              <a:off x="320675" y="2816225"/>
              <a:ext cx="284163" cy="55563"/>
            </a:xfrm>
            <a:custGeom>
              <a:avLst/>
              <a:gdLst>
                <a:gd name="T0" fmla="*/ 85 w 85"/>
                <a:gd name="T1" fmla="*/ 0 h 17"/>
                <a:gd name="T2" fmla="*/ 0 w 85"/>
                <a:gd name="T3" fmla="*/ 14 h 17"/>
                <a:gd name="T4" fmla="*/ 0 w 85"/>
                <a:gd name="T5" fmla="*/ 11 h 17"/>
                <a:gd name="T6" fmla="*/ 8 w 85"/>
                <a:gd name="T7" fmla="*/ 12 h 17"/>
                <a:gd name="T8" fmla="*/ 71 w 85"/>
                <a:gd name="T9" fmla="*/ 4 h 17"/>
                <a:gd name="T10" fmla="*/ 80 w 85"/>
                <a:gd name="T11" fmla="*/ 0 h 17"/>
                <a:gd name="T12" fmla="*/ 85 w 85"/>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85" h="17">
                  <a:moveTo>
                    <a:pt x="85" y="0"/>
                  </a:moveTo>
                  <a:cubicBezTo>
                    <a:pt x="58" y="12"/>
                    <a:pt x="29" y="17"/>
                    <a:pt x="0" y="14"/>
                  </a:cubicBezTo>
                  <a:cubicBezTo>
                    <a:pt x="0" y="11"/>
                    <a:pt x="0" y="11"/>
                    <a:pt x="0" y="11"/>
                  </a:cubicBezTo>
                  <a:cubicBezTo>
                    <a:pt x="3" y="12"/>
                    <a:pt x="5" y="12"/>
                    <a:pt x="8" y="12"/>
                  </a:cubicBezTo>
                  <a:cubicBezTo>
                    <a:pt x="29" y="13"/>
                    <a:pt x="51" y="11"/>
                    <a:pt x="71" y="4"/>
                  </a:cubicBezTo>
                  <a:cubicBezTo>
                    <a:pt x="74" y="3"/>
                    <a:pt x="77" y="1"/>
                    <a:pt x="80" y="0"/>
                  </a:cubicBezTo>
                  <a:lnTo>
                    <a:pt x="8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grpSp>
        <p:nvGrpSpPr>
          <p:cNvPr id="4" name="Group 4"/>
          <p:cNvGrpSpPr>
            <a:grpSpLocks noChangeAspect="1"/>
          </p:cNvGrpSpPr>
          <p:nvPr userDrawn="1"/>
        </p:nvGrpSpPr>
        <p:grpSpPr bwMode="auto">
          <a:xfrm>
            <a:off x="5492750" y="5903913"/>
            <a:ext cx="1236663" cy="815975"/>
            <a:chOff x="3460" y="3719"/>
            <a:chExt cx="779" cy="514"/>
          </a:xfrm>
        </p:grpSpPr>
        <p:sp>
          <p:nvSpPr>
            <p:cNvPr id="5" name="AutoShape 3"/>
            <p:cNvSpPr>
              <a:spLocks noChangeAspect="1" noChangeArrowheads="1" noTextEdit="1"/>
            </p:cNvSpPr>
            <p:nvPr userDrawn="1"/>
          </p:nvSpPr>
          <p:spPr bwMode="auto">
            <a:xfrm>
              <a:off x="3460" y="3719"/>
              <a:ext cx="779" cy="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5" name="Freeform 5"/>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6" name="Freeform 6"/>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7" name="Freeform 7"/>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8" name="Freeform 8"/>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9" name="Freeform 9"/>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0" name="Freeform 10"/>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1" name="Freeform 11"/>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5" name="Freeform 12"/>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6" name="Freeform 13"/>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7" name="Freeform 14"/>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8" name="Freeform 15"/>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9" name="Freeform 16"/>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0" name="Freeform 17"/>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1" name="Freeform 18"/>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2" name="Freeform 19"/>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3" name="Freeform 20"/>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4" name="Freeform 21"/>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5" name="Freeform 22"/>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6" name="Freeform 23"/>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7" name="Freeform 24"/>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8" name="Freeform 25"/>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9" name="Freeform 26"/>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0" name="Freeform 27"/>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1" name="Freeform 28"/>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2" name="Freeform 29"/>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3" name="Freeform 30"/>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4" name="Freeform 31"/>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5" name="Freeform 32"/>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6" name="Freeform 33"/>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7" name="Freeform 34"/>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8" name="Freeform 35"/>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4" name="Freeform 36"/>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5" name="Freeform 37"/>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6" name="Freeform 38"/>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7" name="Freeform 39"/>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8" name="Freeform 40"/>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9" name="Freeform 41"/>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4" name="Freeform 42"/>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5" name="Freeform 43"/>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6" name="Freeform 44"/>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7" name="Freeform 45"/>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8" name="Freeform 46"/>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9" name="Freeform 47"/>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0" name="Freeform 48"/>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1" name="Freeform 49"/>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2" name="Freeform 50"/>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3" name="Freeform 51"/>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4" name="Freeform 52"/>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5" name="Freeform 53"/>
            <p:cNvSpPr>
              <a:spLocks/>
            </p:cNvSpPr>
            <p:nvPr userDrawn="1"/>
          </p:nvSpPr>
          <p:spPr bwMode="auto">
            <a:xfrm>
              <a:off x="3832" y="3731"/>
              <a:ext cx="132" cy="259"/>
            </a:xfrm>
            <a:custGeom>
              <a:avLst/>
              <a:gdLst>
                <a:gd name="T0" fmla="*/ 77 w 77"/>
                <a:gd name="T1" fmla="*/ 123 h 151"/>
                <a:gd name="T2" fmla="*/ 61 w 77"/>
                <a:gd name="T3" fmla="*/ 115 h 151"/>
                <a:gd name="T4" fmla="*/ 46 w 77"/>
                <a:gd name="T5" fmla="*/ 52 h 151"/>
                <a:gd name="T6" fmla="*/ 54 w 77"/>
                <a:gd name="T7" fmla="*/ 0 h 151"/>
                <a:gd name="T8" fmla="*/ 53 w 77"/>
                <a:gd name="T9" fmla="*/ 0 h 151"/>
                <a:gd name="T10" fmla="*/ 30 w 77"/>
                <a:gd name="T11" fmla="*/ 57 h 151"/>
                <a:gd name="T12" fmla="*/ 45 w 77"/>
                <a:gd name="T13" fmla="*/ 151 h 151"/>
                <a:gd name="T14" fmla="*/ 77 w 77"/>
                <a:gd name="T15" fmla="*/ 123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151">
                  <a:moveTo>
                    <a:pt x="77" y="123"/>
                  </a:moveTo>
                  <a:cubicBezTo>
                    <a:pt x="73" y="121"/>
                    <a:pt x="68" y="119"/>
                    <a:pt x="61" y="115"/>
                  </a:cubicBezTo>
                  <a:cubicBezTo>
                    <a:pt x="40" y="103"/>
                    <a:pt x="34" y="84"/>
                    <a:pt x="46" y="52"/>
                  </a:cubicBezTo>
                  <a:cubicBezTo>
                    <a:pt x="52" y="33"/>
                    <a:pt x="56" y="17"/>
                    <a:pt x="54" y="0"/>
                  </a:cubicBezTo>
                  <a:cubicBezTo>
                    <a:pt x="54" y="0"/>
                    <a:pt x="53" y="0"/>
                    <a:pt x="53" y="0"/>
                  </a:cubicBezTo>
                  <a:cubicBezTo>
                    <a:pt x="52" y="21"/>
                    <a:pt x="44" y="34"/>
                    <a:pt x="30" y="57"/>
                  </a:cubicBezTo>
                  <a:cubicBezTo>
                    <a:pt x="0" y="105"/>
                    <a:pt x="31" y="140"/>
                    <a:pt x="45" y="151"/>
                  </a:cubicBezTo>
                  <a:cubicBezTo>
                    <a:pt x="58" y="144"/>
                    <a:pt x="69" y="135"/>
                    <a:pt x="77" y="123"/>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6" name="Freeform 54"/>
            <p:cNvSpPr>
              <a:spLocks/>
            </p:cNvSpPr>
            <p:nvPr userDrawn="1"/>
          </p:nvSpPr>
          <p:spPr bwMode="auto">
            <a:xfrm>
              <a:off x="3755" y="3724"/>
              <a:ext cx="159" cy="281"/>
            </a:xfrm>
            <a:custGeom>
              <a:avLst/>
              <a:gdLst>
                <a:gd name="T0" fmla="*/ 61 w 93"/>
                <a:gd name="T1" fmla="*/ 59 h 164"/>
                <a:gd name="T2" fmla="*/ 93 w 93"/>
                <a:gd name="T3" fmla="*/ 1 h 164"/>
                <a:gd name="T4" fmla="*/ 93 w 93"/>
                <a:gd name="T5" fmla="*/ 0 h 164"/>
                <a:gd name="T6" fmla="*/ 39 w 93"/>
                <a:gd name="T7" fmla="*/ 58 h 164"/>
                <a:gd name="T8" fmla="*/ 12 w 93"/>
                <a:gd name="T9" fmla="*/ 154 h 164"/>
                <a:gd name="T10" fmla="*/ 51 w 93"/>
                <a:gd name="T11" fmla="*/ 164 h 164"/>
                <a:gd name="T12" fmla="*/ 60 w 93"/>
                <a:gd name="T13" fmla="*/ 163 h 164"/>
                <a:gd name="T14" fmla="*/ 61 w 93"/>
                <a:gd name="T15" fmla="*/ 5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64">
                  <a:moveTo>
                    <a:pt x="61" y="59"/>
                  </a:moveTo>
                  <a:cubicBezTo>
                    <a:pt x="84" y="32"/>
                    <a:pt x="92" y="19"/>
                    <a:pt x="93" y="1"/>
                  </a:cubicBezTo>
                  <a:cubicBezTo>
                    <a:pt x="93" y="0"/>
                    <a:pt x="93" y="0"/>
                    <a:pt x="93" y="0"/>
                  </a:cubicBezTo>
                  <a:cubicBezTo>
                    <a:pt x="87" y="23"/>
                    <a:pt x="74" y="34"/>
                    <a:pt x="39" y="58"/>
                  </a:cubicBezTo>
                  <a:cubicBezTo>
                    <a:pt x="0" y="83"/>
                    <a:pt x="2" y="127"/>
                    <a:pt x="12" y="154"/>
                  </a:cubicBezTo>
                  <a:cubicBezTo>
                    <a:pt x="24" y="160"/>
                    <a:pt x="37" y="164"/>
                    <a:pt x="51" y="164"/>
                  </a:cubicBezTo>
                  <a:cubicBezTo>
                    <a:pt x="54" y="164"/>
                    <a:pt x="57" y="164"/>
                    <a:pt x="60" y="163"/>
                  </a:cubicBezTo>
                  <a:cubicBezTo>
                    <a:pt x="33" y="122"/>
                    <a:pt x="35" y="90"/>
                    <a:pt x="61" y="5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7" name="Freeform 55"/>
            <p:cNvSpPr>
              <a:spLocks/>
            </p:cNvSpPr>
            <p:nvPr userDrawn="1"/>
          </p:nvSpPr>
          <p:spPr bwMode="auto">
            <a:xfrm>
              <a:off x="3694" y="3721"/>
              <a:ext cx="212" cy="228"/>
            </a:xfrm>
            <a:custGeom>
              <a:avLst/>
              <a:gdLst>
                <a:gd name="T0" fmla="*/ 83 w 124"/>
                <a:gd name="T1" fmla="*/ 41 h 133"/>
                <a:gd name="T2" fmla="*/ 124 w 124"/>
                <a:gd name="T3" fmla="*/ 0 h 133"/>
                <a:gd name="T4" fmla="*/ 124 w 124"/>
                <a:gd name="T5" fmla="*/ 0 h 133"/>
                <a:gd name="T6" fmla="*/ 52 w 124"/>
                <a:gd name="T7" fmla="*/ 32 h 133"/>
                <a:gd name="T8" fmla="*/ 2 w 124"/>
                <a:gd name="T9" fmla="*/ 64 h 133"/>
                <a:gd name="T10" fmla="*/ 0 w 124"/>
                <a:gd name="T11" fmla="*/ 79 h 133"/>
                <a:gd name="T12" fmla="*/ 20 w 124"/>
                <a:gd name="T13" fmla="*/ 133 h 133"/>
                <a:gd name="T14" fmla="*/ 83 w 124"/>
                <a:gd name="T15" fmla="*/ 41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33">
                  <a:moveTo>
                    <a:pt x="83" y="41"/>
                  </a:moveTo>
                  <a:cubicBezTo>
                    <a:pt x="109" y="30"/>
                    <a:pt x="121" y="13"/>
                    <a:pt x="124" y="0"/>
                  </a:cubicBezTo>
                  <a:cubicBezTo>
                    <a:pt x="124" y="0"/>
                    <a:pt x="124" y="0"/>
                    <a:pt x="124" y="0"/>
                  </a:cubicBezTo>
                  <a:cubicBezTo>
                    <a:pt x="112" y="23"/>
                    <a:pt x="90" y="27"/>
                    <a:pt x="52" y="32"/>
                  </a:cubicBezTo>
                  <a:cubicBezTo>
                    <a:pt x="30" y="35"/>
                    <a:pt x="12" y="48"/>
                    <a:pt x="2" y="64"/>
                  </a:cubicBezTo>
                  <a:cubicBezTo>
                    <a:pt x="1" y="69"/>
                    <a:pt x="0" y="74"/>
                    <a:pt x="0" y="79"/>
                  </a:cubicBezTo>
                  <a:cubicBezTo>
                    <a:pt x="0" y="99"/>
                    <a:pt x="8" y="118"/>
                    <a:pt x="20" y="133"/>
                  </a:cubicBezTo>
                  <a:cubicBezTo>
                    <a:pt x="19" y="68"/>
                    <a:pt x="52" y="54"/>
                    <a:pt x="83" y="4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spTree>
    <p:extLst>
      <p:ext uri="{BB962C8B-B14F-4D97-AF65-F5344CB8AC3E}">
        <p14:creationId xmlns:p14="http://schemas.microsoft.com/office/powerpoint/2010/main" val="1377184672"/>
      </p:ext>
    </p:extLst>
  </p:cSld>
  <p:clrMap bg1="lt1" tx1="dk1" bg2="lt2" tx2="dk2" accent1="accent1" accent2="accent2" accent3="accent3" accent4="accent4" accent5="accent5" accent6="accent6" hlink="hlink" folHlink="folHlink"/>
  <p:sldLayoutIdLst>
    <p:sldLayoutId id="2147484055" r:id="rId1"/>
    <p:sldLayoutId id="2147484019" r:id="rId2"/>
    <p:sldLayoutId id="2147484053" r:id="rId3"/>
    <p:sldLayoutId id="2147484008" r:id="rId4"/>
    <p:sldLayoutId id="2147484022" r:id="rId5"/>
    <p:sldLayoutId id="2147484011" r:id="rId6"/>
    <p:sldLayoutId id="2147484014" r:id="rId7"/>
    <p:sldLayoutId id="2147484028" r:id="rId8"/>
    <p:sldLayoutId id="2147484032" r:id="rId9"/>
    <p:sldLayoutId id="2147484054" r:id="rId10"/>
  </p:sldLayoutIdLst>
  <p:hf hdr="0" ftr="0" dt="0"/>
  <p:txStyles>
    <p:titleStyle>
      <a:lvl1pPr algn="l" defTabSz="914318" rtl="0" eaLnBrk="1" latinLnBrk="0" hangingPunct="1">
        <a:lnSpc>
          <a:spcPct val="100000"/>
        </a:lnSpc>
        <a:spcBef>
          <a:spcPct val="0"/>
        </a:spcBef>
        <a:buNone/>
        <a:defRPr sz="3600" b="1" kern="1200" spc="300" baseline="0">
          <a:solidFill>
            <a:schemeClr val="tx1"/>
          </a:solidFill>
          <a:latin typeface="+mn-lt"/>
          <a:ea typeface="+mj-ea"/>
          <a:cs typeface="+mj-cs"/>
        </a:defRPr>
      </a:lvl1pPr>
    </p:titleStyle>
    <p:bodyStyle>
      <a:lvl1pPr marL="285750" indent="-285750" algn="l" defTabSz="914318" rtl="0" eaLnBrk="1" latinLnBrk="0" hangingPunct="1">
        <a:lnSpc>
          <a:spcPct val="120000"/>
        </a:lnSpc>
        <a:spcBef>
          <a:spcPts val="1000"/>
        </a:spcBef>
        <a:buFontTx/>
        <a:buBlip>
          <a:blip r:embed="rId12"/>
        </a:buBlip>
        <a:defRPr sz="1600" kern="1200" spc="0">
          <a:solidFill>
            <a:schemeClr val="tx1"/>
          </a:solidFill>
          <a:latin typeface="+mn-lt"/>
          <a:ea typeface="+mn-ea"/>
          <a:cs typeface="+mn-cs"/>
        </a:defRPr>
      </a:lvl1pPr>
      <a:lvl2pPr marL="623888" indent="-285750" algn="l" defTabSz="914318" rtl="0" eaLnBrk="1" latinLnBrk="0" hangingPunct="1">
        <a:lnSpc>
          <a:spcPct val="120000"/>
        </a:lnSpc>
        <a:spcBef>
          <a:spcPts val="499"/>
        </a:spcBef>
        <a:buFontTx/>
        <a:buBlip>
          <a:blip r:embed="rId12"/>
        </a:buBlip>
        <a:defRPr sz="1400" kern="1200">
          <a:solidFill>
            <a:schemeClr val="tx1"/>
          </a:solidFill>
          <a:latin typeface="+mn-lt"/>
          <a:ea typeface="+mn-ea"/>
          <a:cs typeface="+mn-cs"/>
        </a:defRPr>
      </a:lvl2pPr>
      <a:lvl3pPr marL="898525" indent="-171450" algn="l" defTabSz="914318" rtl="0" eaLnBrk="1" latinLnBrk="0" hangingPunct="1">
        <a:lnSpc>
          <a:spcPct val="120000"/>
        </a:lnSpc>
        <a:spcBef>
          <a:spcPts val="499"/>
        </a:spcBef>
        <a:buFontTx/>
        <a:buBlip>
          <a:blip r:embed="rId13"/>
        </a:buBlip>
        <a:defRPr sz="1200" kern="1200">
          <a:solidFill>
            <a:schemeClr val="tx1"/>
          </a:solidFill>
          <a:latin typeface="+mn-lt"/>
          <a:ea typeface="+mn-ea"/>
          <a:cs typeface="+mn-cs"/>
        </a:defRPr>
      </a:lvl3pPr>
      <a:lvl4pPr marL="1163638" indent="-171450" algn="l" defTabSz="914318" rtl="0" eaLnBrk="1" latinLnBrk="0" hangingPunct="1">
        <a:lnSpc>
          <a:spcPct val="120000"/>
        </a:lnSpc>
        <a:spcBef>
          <a:spcPts val="499"/>
        </a:spcBef>
        <a:buFontTx/>
        <a:buBlip>
          <a:blip r:embed="rId13"/>
        </a:buBlip>
        <a:tabLst>
          <a:tab pos="1163638" algn="l"/>
        </a:tabLst>
        <a:defRPr sz="1000" kern="1200">
          <a:solidFill>
            <a:schemeClr val="tx1">
              <a:alpha val="70000"/>
            </a:schemeClr>
          </a:solidFill>
          <a:latin typeface="+mn-lt"/>
          <a:ea typeface="+mn-ea"/>
          <a:cs typeface="+mn-cs"/>
        </a:defRPr>
      </a:lvl4pPr>
      <a:lvl5pPr marL="1163638" indent="-171450" algn="l" defTabSz="914318" rtl="0" eaLnBrk="1" latinLnBrk="0" hangingPunct="1">
        <a:lnSpc>
          <a:spcPct val="120000"/>
        </a:lnSpc>
        <a:spcBef>
          <a:spcPts val="499"/>
        </a:spcBef>
        <a:buFontTx/>
        <a:buBlip>
          <a:blip r:embed="rId13"/>
        </a:buBlip>
        <a:defRPr sz="1000" kern="1200" baseline="0">
          <a:solidFill>
            <a:schemeClr val="tx1">
              <a:alpha val="50000"/>
            </a:schemeClr>
          </a:solidFill>
          <a:latin typeface="+mn-lt"/>
          <a:ea typeface="+mn-ea"/>
          <a:cs typeface="+mn-cs"/>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18" rtl="0" eaLnBrk="1" latinLnBrk="0" hangingPunct="1">
        <a:defRPr sz="1800" kern="1200">
          <a:solidFill>
            <a:schemeClr val="tx1"/>
          </a:solidFill>
          <a:latin typeface="+mn-lt"/>
          <a:ea typeface="+mn-ea"/>
          <a:cs typeface="+mn-cs"/>
        </a:defRPr>
      </a:lvl1pPr>
      <a:lvl2pPr marL="457159" algn="l" defTabSz="914318" rtl="0" eaLnBrk="1" latinLnBrk="0" hangingPunct="1">
        <a:defRPr sz="1800" kern="1200">
          <a:solidFill>
            <a:schemeClr val="tx1"/>
          </a:solidFill>
          <a:latin typeface="+mn-lt"/>
          <a:ea typeface="+mn-ea"/>
          <a:cs typeface="+mn-cs"/>
        </a:defRPr>
      </a:lvl2pPr>
      <a:lvl3pPr marL="914318" algn="l" defTabSz="914318" rtl="0" eaLnBrk="1" latinLnBrk="0" hangingPunct="1">
        <a:defRPr sz="1800" kern="1200">
          <a:solidFill>
            <a:schemeClr val="tx1"/>
          </a:solidFill>
          <a:latin typeface="+mn-lt"/>
          <a:ea typeface="+mn-ea"/>
          <a:cs typeface="+mn-cs"/>
        </a:defRPr>
      </a:lvl3pPr>
      <a:lvl4pPr marL="1371478" algn="l" defTabSz="914318" rtl="0" eaLnBrk="1" latinLnBrk="0" hangingPunct="1">
        <a:defRPr sz="1800" kern="1200">
          <a:solidFill>
            <a:schemeClr val="tx1"/>
          </a:solidFill>
          <a:latin typeface="+mn-lt"/>
          <a:ea typeface="+mn-ea"/>
          <a:cs typeface="+mn-cs"/>
        </a:defRPr>
      </a:lvl4pPr>
      <a:lvl5pPr marL="1828636" algn="l" defTabSz="914318" rtl="0" eaLnBrk="1" latinLnBrk="0" hangingPunct="1">
        <a:defRPr sz="1800" kern="1200">
          <a:solidFill>
            <a:schemeClr val="tx1"/>
          </a:solidFill>
          <a:latin typeface="+mn-lt"/>
          <a:ea typeface="+mn-ea"/>
          <a:cs typeface="+mn-cs"/>
        </a:defRPr>
      </a:lvl5pPr>
      <a:lvl6pPr marL="2285794" algn="l" defTabSz="914318" rtl="0" eaLnBrk="1" latinLnBrk="0" hangingPunct="1">
        <a:defRPr sz="1800" kern="1200">
          <a:solidFill>
            <a:schemeClr val="tx1"/>
          </a:solidFill>
          <a:latin typeface="+mn-lt"/>
          <a:ea typeface="+mn-ea"/>
          <a:cs typeface="+mn-cs"/>
        </a:defRPr>
      </a:lvl6pPr>
      <a:lvl7pPr marL="2742953" algn="l" defTabSz="914318" rtl="0" eaLnBrk="1" latinLnBrk="0" hangingPunct="1">
        <a:defRPr sz="1800" kern="1200">
          <a:solidFill>
            <a:schemeClr val="tx1"/>
          </a:solidFill>
          <a:latin typeface="+mn-lt"/>
          <a:ea typeface="+mn-ea"/>
          <a:cs typeface="+mn-cs"/>
        </a:defRPr>
      </a:lvl7pPr>
      <a:lvl8pPr marL="3200112" algn="l" defTabSz="914318" rtl="0" eaLnBrk="1" latinLnBrk="0" hangingPunct="1">
        <a:defRPr sz="1800" kern="1200">
          <a:solidFill>
            <a:schemeClr val="tx1"/>
          </a:solidFill>
          <a:latin typeface="+mn-lt"/>
          <a:ea typeface="+mn-ea"/>
          <a:cs typeface="+mn-cs"/>
        </a:defRPr>
      </a:lvl8pPr>
      <a:lvl9pPr marL="3657271" algn="l" defTabSz="91431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840">
          <p15:clr>
            <a:srgbClr val="F26B43"/>
          </p15:clr>
        </p15:guide>
        <p15:guide id="1" orient="horz" pos="1162" userDrawn="1">
          <p15:clr>
            <a:srgbClr val="F26B43"/>
          </p15:clr>
        </p15:guide>
        <p15:guide id="28" pos="370" userDrawn="1">
          <p15:clr>
            <a:srgbClr val="F26B43"/>
          </p15:clr>
        </p15:guide>
        <p15:guide id="29" pos="7320" userDrawn="1">
          <p15:clr>
            <a:srgbClr val="F26B43"/>
          </p15:clr>
        </p15:guide>
        <p15:guide id="48" pos="1141" userDrawn="1">
          <p15:clr>
            <a:srgbClr val="F26B43"/>
          </p15:clr>
        </p15:guide>
        <p15:guide id="51" orient="horz" pos="414" userDrawn="1">
          <p15:clr>
            <a:srgbClr val="F26B43"/>
          </p15:clr>
        </p15:guide>
        <p15:guide id="52" pos="4339" userDrawn="1">
          <p15:clr>
            <a:srgbClr val="F26B43"/>
          </p15:clr>
        </p15:guide>
        <p15:guide id="53" pos="4679"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7375" y="458583"/>
            <a:ext cx="9753600" cy="1386092"/>
          </a:xfrm>
          <a:prstGeom prst="rect">
            <a:avLst/>
          </a:prstGeom>
          <a:effectLst/>
        </p:spPr>
        <p:txBody>
          <a:bodyPr vert="horz" lIns="0" tIns="192024" rIns="0" bIns="0" rtlCol="0" anchor="t" anchorCtr="0">
            <a:noAutofit/>
          </a:bodyPr>
          <a:lstStyle/>
          <a:p>
            <a:r>
              <a:rPr lang="en-US" dirty="0"/>
              <a:t>YOUR TITLE HERE</a:t>
            </a:r>
          </a:p>
        </p:txBody>
      </p:sp>
      <p:sp>
        <p:nvSpPr>
          <p:cNvPr id="6" name="Номер слайда 21"/>
          <p:cNvSpPr>
            <a:spLocks noGrp="1"/>
          </p:cNvSpPr>
          <p:nvPr>
            <p:ph type="sldNum" sz="quarter" idx="4"/>
          </p:nvPr>
        </p:nvSpPr>
        <p:spPr>
          <a:xfrm>
            <a:off x="11339887" y="593223"/>
            <a:ext cx="571468" cy="227164"/>
          </a:xfrm>
          <a:prstGeom prst="rect">
            <a:avLst/>
          </a:prstGeom>
          <a:noFill/>
        </p:spPr>
        <p:txBody>
          <a:bodyPr vert="horz" lIns="0" tIns="0" rIns="0" bIns="0" rtlCol="0" anchor="ctr"/>
          <a:lstStyle>
            <a:lvl1pPr algn="r">
              <a:defRPr sz="1000" b="1" i="0">
                <a:solidFill>
                  <a:schemeClr val="bg1">
                    <a:alpha val="70000"/>
                  </a:schemeClr>
                </a:solidFill>
                <a:latin typeface="+mn-lt"/>
                <a:ea typeface="Montserrat Medium" charset="0"/>
                <a:cs typeface="Montserrat Medium" charset="0"/>
              </a:defRPr>
            </a:lvl1pPr>
          </a:lstStyle>
          <a:p>
            <a:fld id="{D8D877B3-D348-4611-9BDB-C5374591D951}" type="slidenum">
              <a:rPr lang="en-US" smtClean="0"/>
              <a:pPr/>
              <a:t>‹#›</a:t>
            </a:fld>
            <a:endParaRPr lang="en-US" dirty="0"/>
          </a:p>
        </p:txBody>
      </p:sp>
      <p:sp>
        <p:nvSpPr>
          <p:cNvPr id="11" name="Text Placeholder 10"/>
          <p:cNvSpPr>
            <a:spLocks noGrp="1"/>
          </p:cNvSpPr>
          <p:nvPr>
            <p:ph type="body" idx="1"/>
          </p:nvPr>
        </p:nvSpPr>
        <p:spPr>
          <a:xfrm>
            <a:off x="589650" y="2032831"/>
            <a:ext cx="9753600" cy="3110442"/>
          </a:xfrm>
          <a:prstGeom prst="rect">
            <a:avLst/>
          </a:prstGeom>
        </p:spPr>
        <p:txBody>
          <a:bodyPr vert="horz" lIns="0" tIns="45720" rIns="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a:t>Fourth level</a:t>
            </a:r>
            <a:endParaRPr lang="en-US" dirty="0"/>
          </a:p>
        </p:txBody>
      </p:sp>
      <p:grpSp>
        <p:nvGrpSpPr>
          <p:cNvPr id="4" name="Group 4"/>
          <p:cNvGrpSpPr>
            <a:grpSpLocks noChangeAspect="1"/>
          </p:cNvGrpSpPr>
          <p:nvPr userDrawn="1"/>
        </p:nvGrpSpPr>
        <p:grpSpPr bwMode="auto">
          <a:xfrm>
            <a:off x="5492750" y="5903913"/>
            <a:ext cx="1236663" cy="815975"/>
            <a:chOff x="3460" y="3719"/>
            <a:chExt cx="779" cy="514"/>
          </a:xfrm>
        </p:grpSpPr>
        <p:sp>
          <p:nvSpPr>
            <p:cNvPr id="5" name="AutoShape 3"/>
            <p:cNvSpPr>
              <a:spLocks noChangeAspect="1" noChangeArrowheads="1" noTextEdit="1"/>
            </p:cNvSpPr>
            <p:nvPr userDrawn="1"/>
          </p:nvSpPr>
          <p:spPr bwMode="auto">
            <a:xfrm>
              <a:off x="3460" y="3719"/>
              <a:ext cx="779" cy="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5" name="Freeform 5"/>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6" name="Freeform 6"/>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7" name="Freeform 7"/>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8" name="Freeform 8"/>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29" name="Freeform 9"/>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0" name="Freeform 10"/>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1" name="Freeform 11"/>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5" name="Freeform 12"/>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6" name="Freeform 13"/>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7" name="Freeform 14"/>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8" name="Freeform 15"/>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39" name="Freeform 16"/>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0" name="Freeform 17"/>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1" name="Freeform 18"/>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2" name="Freeform 19"/>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3" name="Freeform 20"/>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4" name="Freeform 21"/>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5" name="Freeform 22"/>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6" name="Freeform 23"/>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7" name="Freeform 24"/>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8" name="Freeform 25"/>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49" name="Freeform 26"/>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0" name="Freeform 27"/>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1" name="Freeform 28"/>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2" name="Freeform 29"/>
            <p:cNvSpPr>
              <a:spLocks noEditPoints="1"/>
            </p:cNvSpPr>
            <p:nvPr userDrawn="1"/>
          </p:nvSpPr>
          <p:spPr bwMode="auto">
            <a:xfrm>
              <a:off x="3458" y="4111"/>
              <a:ext cx="38" cy="4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3" name="Freeform 30"/>
            <p:cNvSpPr>
              <a:spLocks noEditPoints="1"/>
            </p:cNvSpPr>
            <p:nvPr userDrawn="1"/>
          </p:nvSpPr>
          <p:spPr bwMode="auto">
            <a:xfrm>
              <a:off x="3509" y="4111"/>
              <a:ext cx="38" cy="4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4" name="Freeform 31"/>
            <p:cNvSpPr>
              <a:spLocks/>
            </p:cNvSpPr>
            <p:nvPr userDrawn="1"/>
          </p:nvSpPr>
          <p:spPr bwMode="auto">
            <a:xfrm>
              <a:off x="3562" y="4111"/>
              <a:ext cx="28" cy="4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5" name="Freeform 32"/>
            <p:cNvSpPr>
              <a:spLocks noEditPoints="1"/>
            </p:cNvSpPr>
            <p:nvPr userDrawn="1"/>
          </p:nvSpPr>
          <p:spPr bwMode="auto">
            <a:xfrm>
              <a:off x="3607" y="4111"/>
              <a:ext cx="29" cy="4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6" name="Freeform 33"/>
            <p:cNvSpPr>
              <a:spLocks noEditPoints="1"/>
            </p:cNvSpPr>
            <p:nvPr userDrawn="1"/>
          </p:nvSpPr>
          <p:spPr bwMode="auto">
            <a:xfrm>
              <a:off x="3653" y="4111"/>
              <a:ext cx="32" cy="41"/>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7" name="Freeform 34"/>
            <p:cNvSpPr>
              <a:spLocks noEditPoints="1"/>
            </p:cNvSpPr>
            <p:nvPr userDrawn="1"/>
          </p:nvSpPr>
          <p:spPr bwMode="auto">
            <a:xfrm>
              <a:off x="3703" y="4111"/>
              <a:ext cx="30" cy="4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58" name="Freeform 35"/>
            <p:cNvSpPr>
              <a:spLocks/>
            </p:cNvSpPr>
            <p:nvPr userDrawn="1"/>
          </p:nvSpPr>
          <p:spPr bwMode="auto">
            <a:xfrm>
              <a:off x="3749" y="4111"/>
              <a:ext cx="32" cy="41"/>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4" name="Freeform 36"/>
            <p:cNvSpPr>
              <a:spLocks/>
            </p:cNvSpPr>
            <p:nvPr userDrawn="1"/>
          </p:nvSpPr>
          <p:spPr bwMode="auto">
            <a:xfrm>
              <a:off x="3824" y="4111"/>
              <a:ext cx="31" cy="41"/>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5" name="Freeform 37"/>
            <p:cNvSpPr>
              <a:spLocks/>
            </p:cNvSpPr>
            <p:nvPr userDrawn="1"/>
          </p:nvSpPr>
          <p:spPr bwMode="auto">
            <a:xfrm>
              <a:off x="3872" y="4111"/>
              <a:ext cx="32" cy="4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6" name="Freeform 38"/>
            <p:cNvSpPr>
              <a:spLocks/>
            </p:cNvSpPr>
            <p:nvPr userDrawn="1"/>
          </p:nvSpPr>
          <p:spPr bwMode="auto">
            <a:xfrm>
              <a:off x="3921" y="4111"/>
              <a:ext cx="10"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7" name="Freeform 39"/>
            <p:cNvSpPr>
              <a:spLocks/>
            </p:cNvSpPr>
            <p:nvPr userDrawn="1"/>
          </p:nvSpPr>
          <p:spPr bwMode="auto">
            <a:xfrm>
              <a:off x="3947" y="4111"/>
              <a:ext cx="36" cy="4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8" name="Freeform 40"/>
            <p:cNvSpPr>
              <a:spLocks/>
            </p:cNvSpPr>
            <p:nvPr userDrawn="1"/>
          </p:nvSpPr>
          <p:spPr bwMode="auto">
            <a:xfrm>
              <a:off x="3998" y="4111"/>
              <a:ext cx="27" cy="4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9" name="Freeform 41"/>
            <p:cNvSpPr>
              <a:spLocks noEditPoints="1"/>
            </p:cNvSpPr>
            <p:nvPr userDrawn="1"/>
          </p:nvSpPr>
          <p:spPr bwMode="auto">
            <a:xfrm>
              <a:off x="4042" y="4111"/>
              <a:ext cx="33" cy="4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4" name="Freeform 42"/>
            <p:cNvSpPr>
              <a:spLocks/>
            </p:cNvSpPr>
            <p:nvPr userDrawn="1"/>
          </p:nvSpPr>
          <p:spPr bwMode="auto">
            <a:xfrm>
              <a:off x="4089" y="4111"/>
              <a:ext cx="32" cy="41"/>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5" name="Freeform 43"/>
            <p:cNvSpPr>
              <a:spLocks/>
            </p:cNvSpPr>
            <p:nvPr userDrawn="1"/>
          </p:nvSpPr>
          <p:spPr bwMode="auto">
            <a:xfrm>
              <a:off x="4136" y="4111"/>
              <a:ext cx="11" cy="4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6" name="Freeform 44"/>
            <p:cNvSpPr>
              <a:spLocks/>
            </p:cNvSpPr>
            <p:nvPr userDrawn="1"/>
          </p:nvSpPr>
          <p:spPr bwMode="auto">
            <a:xfrm>
              <a:off x="4164" y="4111"/>
              <a:ext cx="31" cy="4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7" name="Freeform 45"/>
            <p:cNvSpPr>
              <a:spLocks/>
            </p:cNvSpPr>
            <p:nvPr userDrawn="1"/>
          </p:nvSpPr>
          <p:spPr bwMode="auto">
            <a:xfrm>
              <a:off x="4206" y="4111"/>
              <a:ext cx="35" cy="4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8" name="Freeform 46"/>
            <p:cNvSpPr>
              <a:spLocks noEditPoints="1"/>
            </p:cNvSpPr>
            <p:nvPr userDrawn="1"/>
          </p:nvSpPr>
          <p:spPr bwMode="auto">
            <a:xfrm>
              <a:off x="3692" y="4194"/>
              <a:ext cx="26" cy="39"/>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9" name="Freeform 47"/>
            <p:cNvSpPr>
              <a:spLocks/>
            </p:cNvSpPr>
            <p:nvPr userDrawn="1"/>
          </p:nvSpPr>
          <p:spPr bwMode="auto">
            <a:xfrm>
              <a:off x="3740" y="4194"/>
              <a:ext cx="24" cy="39"/>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0" name="Freeform 48"/>
            <p:cNvSpPr>
              <a:spLocks/>
            </p:cNvSpPr>
            <p:nvPr userDrawn="1"/>
          </p:nvSpPr>
          <p:spPr bwMode="auto">
            <a:xfrm>
              <a:off x="3783" y="4194"/>
              <a:ext cx="27" cy="39"/>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1" name="Freeform 49"/>
            <p:cNvSpPr>
              <a:spLocks/>
            </p:cNvSpPr>
            <p:nvPr userDrawn="1"/>
          </p:nvSpPr>
          <p:spPr bwMode="auto">
            <a:xfrm>
              <a:off x="3832" y="4194"/>
              <a:ext cx="35" cy="39"/>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2" name="Freeform 50"/>
            <p:cNvSpPr>
              <a:spLocks noEditPoints="1"/>
            </p:cNvSpPr>
            <p:nvPr userDrawn="1"/>
          </p:nvSpPr>
          <p:spPr bwMode="auto">
            <a:xfrm>
              <a:off x="3885" y="4194"/>
              <a:ext cx="31" cy="39"/>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3" name="Freeform 51"/>
            <p:cNvSpPr>
              <a:spLocks noEditPoints="1"/>
            </p:cNvSpPr>
            <p:nvPr userDrawn="1"/>
          </p:nvSpPr>
          <p:spPr bwMode="auto">
            <a:xfrm>
              <a:off x="3935" y="4194"/>
              <a:ext cx="27" cy="39"/>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4" name="Freeform 52"/>
            <p:cNvSpPr>
              <a:spLocks/>
            </p:cNvSpPr>
            <p:nvPr userDrawn="1"/>
          </p:nvSpPr>
          <p:spPr bwMode="auto">
            <a:xfrm>
              <a:off x="3983" y="4194"/>
              <a:ext cx="27" cy="39"/>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5" name="Freeform 53"/>
            <p:cNvSpPr>
              <a:spLocks/>
            </p:cNvSpPr>
            <p:nvPr userDrawn="1"/>
          </p:nvSpPr>
          <p:spPr bwMode="auto">
            <a:xfrm>
              <a:off x="3832" y="3731"/>
              <a:ext cx="132" cy="259"/>
            </a:xfrm>
            <a:custGeom>
              <a:avLst/>
              <a:gdLst>
                <a:gd name="T0" fmla="*/ 77 w 77"/>
                <a:gd name="T1" fmla="*/ 123 h 151"/>
                <a:gd name="T2" fmla="*/ 61 w 77"/>
                <a:gd name="T3" fmla="*/ 115 h 151"/>
                <a:gd name="T4" fmla="*/ 46 w 77"/>
                <a:gd name="T5" fmla="*/ 52 h 151"/>
                <a:gd name="T6" fmla="*/ 54 w 77"/>
                <a:gd name="T7" fmla="*/ 0 h 151"/>
                <a:gd name="T8" fmla="*/ 53 w 77"/>
                <a:gd name="T9" fmla="*/ 0 h 151"/>
                <a:gd name="T10" fmla="*/ 30 w 77"/>
                <a:gd name="T11" fmla="*/ 57 h 151"/>
                <a:gd name="T12" fmla="*/ 45 w 77"/>
                <a:gd name="T13" fmla="*/ 151 h 151"/>
                <a:gd name="T14" fmla="*/ 77 w 77"/>
                <a:gd name="T15" fmla="*/ 123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151">
                  <a:moveTo>
                    <a:pt x="77" y="123"/>
                  </a:moveTo>
                  <a:cubicBezTo>
                    <a:pt x="73" y="121"/>
                    <a:pt x="68" y="119"/>
                    <a:pt x="61" y="115"/>
                  </a:cubicBezTo>
                  <a:cubicBezTo>
                    <a:pt x="40" y="103"/>
                    <a:pt x="34" y="84"/>
                    <a:pt x="46" y="52"/>
                  </a:cubicBezTo>
                  <a:cubicBezTo>
                    <a:pt x="52" y="33"/>
                    <a:pt x="56" y="17"/>
                    <a:pt x="54" y="0"/>
                  </a:cubicBezTo>
                  <a:cubicBezTo>
                    <a:pt x="54" y="0"/>
                    <a:pt x="53" y="0"/>
                    <a:pt x="53" y="0"/>
                  </a:cubicBezTo>
                  <a:cubicBezTo>
                    <a:pt x="52" y="21"/>
                    <a:pt x="44" y="34"/>
                    <a:pt x="30" y="57"/>
                  </a:cubicBezTo>
                  <a:cubicBezTo>
                    <a:pt x="0" y="105"/>
                    <a:pt x="31" y="140"/>
                    <a:pt x="45" y="151"/>
                  </a:cubicBezTo>
                  <a:cubicBezTo>
                    <a:pt x="58" y="144"/>
                    <a:pt x="69" y="135"/>
                    <a:pt x="77" y="123"/>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6" name="Freeform 54"/>
            <p:cNvSpPr>
              <a:spLocks/>
            </p:cNvSpPr>
            <p:nvPr userDrawn="1"/>
          </p:nvSpPr>
          <p:spPr bwMode="auto">
            <a:xfrm>
              <a:off x="3755" y="3724"/>
              <a:ext cx="159" cy="281"/>
            </a:xfrm>
            <a:custGeom>
              <a:avLst/>
              <a:gdLst>
                <a:gd name="T0" fmla="*/ 61 w 93"/>
                <a:gd name="T1" fmla="*/ 59 h 164"/>
                <a:gd name="T2" fmla="*/ 93 w 93"/>
                <a:gd name="T3" fmla="*/ 1 h 164"/>
                <a:gd name="T4" fmla="*/ 93 w 93"/>
                <a:gd name="T5" fmla="*/ 0 h 164"/>
                <a:gd name="T6" fmla="*/ 39 w 93"/>
                <a:gd name="T7" fmla="*/ 58 h 164"/>
                <a:gd name="T8" fmla="*/ 12 w 93"/>
                <a:gd name="T9" fmla="*/ 154 h 164"/>
                <a:gd name="T10" fmla="*/ 51 w 93"/>
                <a:gd name="T11" fmla="*/ 164 h 164"/>
                <a:gd name="T12" fmla="*/ 60 w 93"/>
                <a:gd name="T13" fmla="*/ 163 h 164"/>
                <a:gd name="T14" fmla="*/ 61 w 93"/>
                <a:gd name="T15" fmla="*/ 5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64">
                  <a:moveTo>
                    <a:pt x="61" y="59"/>
                  </a:moveTo>
                  <a:cubicBezTo>
                    <a:pt x="84" y="32"/>
                    <a:pt x="92" y="19"/>
                    <a:pt x="93" y="1"/>
                  </a:cubicBezTo>
                  <a:cubicBezTo>
                    <a:pt x="93" y="0"/>
                    <a:pt x="93" y="0"/>
                    <a:pt x="93" y="0"/>
                  </a:cubicBezTo>
                  <a:cubicBezTo>
                    <a:pt x="87" y="23"/>
                    <a:pt x="74" y="34"/>
                    <a:pt x="39" y="58"/>
                  </a:cubicBezTo>
                  <a:cubicBezTo>
                    <a:pt x="0" y="83"/>
                    <a:pt x="2" y="127"/>
                    <a:pt x="12" y="154"/>
                  </a:cubicBezTo>
                  <a:cubicBezTo>
                    <a:pt x="24" y="160"/>
                    <a:pt x="37" y="164"/>
                    <a:pt x="51" y="164"/>
                  </a:cubicBezTo>
                  <a:cubicBezTo>
                    <a:pt x="54" y="164"/>
                    <a:pt x="57" y="164"/>
                    <a:pt x="60" y="163"/>
                  </a:cubicBezTo>
                  <a:cubicBezTo>
                    <a:pt x="33" y="122"/>
                    <a:pt x="35" y="90"/>
                    <a:pt x="61" y="59"/>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7" name="Freeform 55"/>
            <p:cNvSpPr>
              <a:spLocks/>
            </p:cNvSpPr>
            <p:nvPr userDrawn="1"/>
          </p:nvSpPr>
          <p:spPr bwMode="auto">
            <a:xfrm>
              <a:off x="3694" y="3721"/>
              <a:ext cx="212" cy="228"/>
            </a:xfrm>
            <a:custGeom>
              <a:avLst/>
              <a:gdLst>
                <a:gd name="T0" fmla="*/ 83 w 124"/>
                <a:gd name="T1" fmla="*/ 41 h 133"/>
                <a:gd name="T2" fmla="*/ 124 w 124"/>
                <a:gd name="T3" fmla="*/ 0 h 133"/>
                <a:gd name="T4" fmla="*/ 124 w 124"/>
                <a:gd name="T5" fmla="*/ 0 h 133"/>
                <a:gd name="T6" fmla="*/ 52 w 124"/>
                <a:gd name="T7" fmla="*/ 32 h 133"/>
                <a:gd name="T8" fmla="*/ 2 w 124"/>
                <a:gd name="T9" fmla="*/ 64 h 133"/>
                <a:gd name="T10" fmla="*/ 0 w 124"/>
                <a:gd name="T11" fmla="*/ 79 h 133"/>
                <a:gd name="T12" fmla="*/ 20 w 124"/>
                <a:gd name="T13" fmla="*/ 133 h 133"/>
                <a:gd name="T14" fmla="*/ 83 w 124"/>
                <a:gd name="T15" fmla="*/ 41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33">
                  <a:moveTo>
                    <a:pt x="83" y="41"/>
                  </a:moveTo>
                  <a:cubicBezTo>
                    <a:pt x="109" y="30"/>
                    <a:pt x="121" y="13"/>
                    <a:pt x="124" y="0"/>
                  </a:cubicBezTo>
                  <a:cubicBezTo>
                    <a:pt x="124" y="0"/>
                    <a:pt x="124" y="0"/>
                    <a:pt x="124" y="0"/>
                  </a:cubicBezTo>
                  <a:cubicBezTo>
                    <a:pt x="112" y="23"/>
                    <a:pt x="90" y="27"/>
                    <a:pt x="52" y="32"/>
                  </a:cubicBezTo>
                  <a:cubicBezTo>
                    <a:pt x="30" y="35"/>
                    <a:pt x="12" y="48"/>
                    <a:pt x="2" y="64"/>
                  </a:cubicBezTo>
                  <a:cubicBezTo>
                    <a:pt x="1" y="69"/>
                    <a:pt x="0" y="74"/>
                    <a:pt x="0" y="79"/>
                  </a:cubicBezTo>
                  <a:cubicBezTo>
                    <a:pt x="0" y="99"/>
                    <a:pt x="8" y="118"/>
                    <a:pt x="20" y="133"/>
                  </a:cubicBezTo>
                  <a:cubicBezTo>
                    <a:pt x="19" y="68"/>
                    <a:pt x="52" y="54"/>
                    <a:pt x="83" y="41"/>
                  </a:cubicBezTo>
                  <a:close/>
                </a:path>
              </a:pathLst>
            </a:custGeom>
            <a:solidFill>
              <a:srgbClr val="211A5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grpSp>
        <p:nvGrpSpPr>
          <p:cNvPr id="82" name="Gruppe 81"/>
          <p:cNvGrpSpPr/>
          <p:nvPr userDrawn="1"/>
        </p:nvGrpSpPr>
        <p:grpSpPr>
          <a:xfrm>
            <a:off x="0" y="657225"/>
            <a:ext cx="405154" cy="1182460"/>
            <a:chOff x="320675" y="2816225"/>
            <a:chExt cx="350838" cy="1023938"/>
          </a:xfrm>
          <a:solidFill>
            <a:schemeClr val="bg1"/>
          </a:solidFill>
        </p:grpSpPr>
        <p:sp>
          <p:nvSpPr>
            <p:cNvPr id="83" name="Freeform 53"/>
            <p:cNvSpPr>
              <a:spLocks/>
            </p:cNvSpPr>
            <p:nvPr userDrawn="1"/>
          </p:nvSpPr>
          <p:spPr bwMode="auto">
            <a:xfrm>
              <a:off x="608013" y="3778250"/>
              <a:ext cx="63500" cy="61913"/>
            </a:xfrm>
            <a:custGeom>
              <a:avLst/>
              <a:gdLst>
                <a:gd name="T0" fmla="*/ 19 w 19"/>
                <a:gd name="T1" fmla="*/ 0 h 19"/>
                <a:gd name="T2" fmla="*/ 19 w 19"/>
                <a:gd name="T3" fmla="*/ 4 h 19"/>
                <a:gd name="T4" fmla="*/ 3 w 19"/>
                <a:gd name="T5" fmla="*/ 19 h 19"/>
                <a:gd name="T6" fmla="*/ 0 w 19"/>
                <a:gd name="T7" fmla="*/ 19 h 19"/>
                <a:gd name="T8" fmla="*/ 19 w 19"/>
                <a:gd name="T9" fmla="*/ 0 h 19"/>
              </a:gdLst>
              <a:ahLst/>
              <a:cxnLst>
                <a:cxn ang="0">
                  <a:pos x="T0" y="T1"/>
                </a:cxn>
                <a:cxn ang="0">
                  <a:pos x="T2" y="T3"/>
                </a:cxn>
                <a:cxn ang="0">
                  <a:pos x="T4" y="T5"/>
                </a:cxn>
                <a:cxn ang="0">
                  <a:pos x="T6" y="T7"/>
                </a:cxn>
                <a:cxn ang="0">
                  <a:pos x="T8" y="T9"/>
                </a:cxn>
              </a:cxnLst>
              <a:rect l="0" t="0" r="r" b="b"/>
              <a:pathLst>
                <a:path w="19" h="19">
                  <a:moveTo>
                    <a:pt x="19" y="0"/>
                  </a:moveTo>
                  <a:cubicBezTo>
                    <a:pt x="19" y="4"/>
                    <a:pt x="19" y="4"/>
                    <a:pt x="19" y="4"/>
                  </a:cubicBezTo>
                  <a:cubicBezTo>
                    <a:pt x="14" y="9"/>
                    <a:pt x="8" y="14"/>
                    <a:pt x="3" y="19"/>
                  </a:cubicBezTo>
                  <a:cubicBezTo>
                    <a:pt x="0" y="19"/>
                    <a:pt x="0" y="19"/>
                    <a:pt x="0" y="19"/>
                  </a:cubicBezTo>
                  <a:cubicBezTo>
                    <a:pt x="6" y="13"/>
                    <a:pt x="13" y="7"/>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4" name="Freeform 54"/>
            <p:cNvSpPr>
              <a:spLocks/>
            </p:cNvSpPr>
            <p:nvPr userDrawn="1"/>
          </p:nvSpPr>
          <p:spPr bwMode="auto">
            <a:xfrm>
              <a:off x="528638" y="3706813"/>
              <a:ext cx="142875" cy="133350"/>
            </a:xfrm>
            <a:custGeom>
              <a:avLst/>
              <a:gdLst>
                <a:gd name="T0" fmla="*/ 43 w 43"/>
                <a:gd name="T1" fmla="*/ 0 h 41"/>
                <a:gd name="T2" fmla="*/ 43 w 43"/>
                <a:gd name="T3" fmla="*/ 4 h 41"/>
                <a:gd name="T4" fmla="*/ 7 w 43"/>
                <a:gd name="T5" fmla="*/ 38 h 41"/>
                <a:gd name="T6" fmla="*/ 3 w 43"/>
                <a:gd name="T7" fmla="*/ 41 h 41"/>
                <a:gd name="T8" fmla="*/ 0 w 43"/>
                <a:gd name="T9" fmla="*/ 41 h 41"/>
                <a:gd name="T10" fmla="*/ 42 w 43"/>
                <a:gd name="T11" fmla="*/ 1 h 41"/>
                <a:gd name="T12" fmla="*/ 43 w 43"/>
                <a:gd name="T13" fmla="*/ 0 h 41"/>
              </a:gdLst>
              <a:ahLst/>
              <a:cxnLst>
                <a:cxn ang="0">
                  <a:pos x="T0" y="T1"/>
                </a:cxn>
                <a:cxn ang="0">
                  <a:pos x="T2" y="T3"/>
                </a:cxn>
                <a:cxn ang="0">
                  <a:pos x="T4" y="T5"/>
                </a:cxn>
                <a:cxn ang="0">
                  <a:pos x="T6" y="T7"/>
                </a:cxn>
                <a:cxn ang="0">
                  <a:pos x="T8" y="T9"/>
                </a:cxn>
                <a:cxn ang="0">
                  <a:pos x="T10" y="T11"/>
                </a:cxn>
                <a:cxn ang="0">
                  <a:pos x="T12" y="T13"/>
                </a:cxn>
              </a:cxnLst>
              <a:rect l="0" t="0" r="r" b="b"/>
              <a:pathLst>
                <a:path w="43" h="41">
                  <a:moveTo>
                    <a:pt x="43" y="0"/>
                  </a:moveTo>
                  <a:cubicBezTo>
                    <a:pt x="43" y="4"/>
                    <a:pt x="43" y="4"/>
                    <a:pt x="43" y="4"/>
                  </a:cubicBezTo>
                  <a:cubicBezTo>
                    <a:pt x="31" y="14"/>
                    <a:pt x="19" y="26"/>
                    <a:pt x="7" y="38"/>
                  </a:cubicBezTo>
                  <a:cubicBezTo>
                    <a:pt x="6" y="39"/>
                    <a:pt x="5" y="40"/>
                    <a:pt x="3" y="41"/>
                  </a:cubicBezTo>
                  <a:cubicBezTo>
                    <a:pt x="0" y="41"/>
                    <a:pt x="0" y="41"/>
                    <a:pt x="0" y="41"/>
                  </a:cubicBezTo>
                  <a:cubicBezTo>
                    <a:pt x="14" y="28"/>
                    <a:pt x="27" y="14"/>
                    <a:pt x="42" y="1"/>
                  </a:cubicBezTo>
                  <a:cubicBezTo>
                    <a:pt x="42" y="1"/>
                    <a:pt x="43" y="1"/>
                    <a:pt x="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5" name="Freeform 55"/>
            <p:cNvSpPr>
              <a:spLocks/>
            </p:cNvSpPr>
            <p:nvPr userDrawn="1"/>
          </p:nvSpPr>
          <p:spPr bwMode="auto">
            <a:xfrm>
              <a:off x="431800" y="3636963"/>
              <a:ext cx="239713" cy="203200"/>
            </a:xfrm>
            <a:custGeom>
              <a:avLst/>
              <a:gdLst>
                <a:gd name="T0" fmla="*/ 72 w 72"/>
                <a:gd name="T1" fmla="*/ 0 h 62"/>
                <a:gd name="T2" fmla="*/ 72 w 72"/>
                <a:gd name="T3" fmla="*/ 3 h 62"/>
                <a:gd name="T4" fmla="*/ 35 w 72"/>
                <a:gd name="T5" fmla="*/ 37 h 62"/>
                <a:gd name="T6" fmla="*/ 4 w 72"/>
                <a:gd name="T7" fmla="*/ 62 h 62"/>
                <a:gd name="T8" fmla="*/ 0 w 72"/>
                <a:gd name="T9" fmla="*/ 62 h 62"/>
                <a:gd name="T10" fmla="*/ 7 w 72"/>
                <a:gd name="T11" fmla="*/ 58 h 62"/>
                <a:gd name="T12" fmla="*/ 70 w 72"/>
                <a:gd name="T13" fmla="*/ 2 h 62"/>
                <a:gd name="T14" fmla="*/ 72 w 72"/>
                <a:gd name="T15" fmla="*/ 0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2" h="62">
                  <a:moveTo>
                    <a:pt x="72" y="0"/>
                  </a:moveTo>
                  <a:cubicBezTo>
                    <a:pt x="72" y="3"/>
                    <a:pt x="72" y="3"/>
                    <a:pt x="72" y="3"/>
                  </a:cubicBezTo>
                  <a:cubicBezTo>
                    <a:pt x="59" y="14"/>
                    <a:pt x="47" y="25"/>
                    <a:pt x="35" y="37"/>
                  </a:cubicBezTo>
                  <a:cubicBezTo>
                    <a:pt x="26" y="46"/>
                    <a:pt x="15" y="55"/>
                    <a:pt x="4" y="62"/>
                  </a:cubicBezTo>
                  <a:cubicBezTo>
                    <a:pt x="0" y="62"/>
                    <a:pt x="0" y="62"/>
                    <a:pt x="0" y="62"/>
                  </a:cubicBezTo>
                  <a:cubicBezTo>
                    <a:pt x="2" y="61"/>
                    <a:pt x="5" y="59"/>
                    <a:pt x="7" y="58"/>
                  </a:cubicBezTo>
                  <a:cubicBezTo>
                    <a:pt x="30" y="41"/>
                    <a:pt x="48" y="20"/>
                    <a:pt x="70" y="2"/>
                  </a:cubicBezTo>
                  <a:cubicBezTo>
                    <a:pt x="70" y="1"/>
                    <a:pt x="71" y="1"/>
                    <a:pt x="7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6" name="Freeform 56"/>
            <p:cNvSpPr>
              <a:spLocks/>
            </p:cNvSpPr>
            <p:nvPr userDrawn="1"/>
          </p:nvSpPr>
          <p:spPr bwMode="auto">
            <a:xfrm>
              <a:off x="320675" y="3568700"/>
              <a:ext cx="350838" cy="261938"/>
            </a:xfrm>
            <a:custGeom>
              <a:avLst/>
              <a:gdLst>
                <a:gd name="T0" fmla="*/ 105 w 105"/>
                <a:gd name="T1" fmla="*/ 0 h 80"/>
                <a:gd name="T2" fmla="*/ 105 w 105"/>
                <a:gd name="T3" fmla="*/ 3 h 80"/>
                <a:gd name="T4" fmla="*/ 67 w 105"/>
                <a:gd name="T5" fmla="*/ 37 h 80"/>
                <a:gd name="T6" fmla="*/ 0 w 105"/>
                <a:gd name="T7" fmla="*/ 80 h 80"/>
                <a:gd name="T8" fmla="*/ 0 w 105"/>
                <a:gd name="T9" fmla="*/ 77 h 80"/>
                <a:gd name="T10" fmla="*/ 39 w 105"/>
                <a:gd name="T11" fmla="*/ 57 h 80"/>
                <a:gd name="T12" fmla="*/ 102 w 105"/>
                <a:gd name="T13" fmla="*/ 3 h 80"/>
                <a:gd name="T14" fmla="*/ 105 w 105"/>
                <a:gd name="T15" fmla="*/ 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80">
                  <a:moveTo>
                    <a:pt x="105" y="0"/>
                  </a:moveTo>
                  <a:cubicBezTo>
                    <a:pt x="105" y="3"/>
                    <a:pt x="105" y="3"/>
                    <a:pt x="105" y="3"/>
                  </a:cubicBezTo>
                  <a:cubicBezTo>
                    <a:pt x="92" y="14"/>
                    <a:pt x="80" y="25"/>
                    <a:pt x="67" y="37"/>
                  </a:cubicBezTo>
                  <a:cubicBezTo>
                    <a:pt x="48" y="55"/>
                    <a:pt x="25" y="70"/>
                    <a:pt x="0" y="80"/>
                  </a:cubicBezTo>
                  <a:cubicBezTo>
                    <a:pt x="0" y="77"/>
                    <a:pt x="0" y="77"/>
                    <a:pt x="0" y="77"/>
                  </a:cubicBezTo>
                  <a:cubicBezTo>
                    <a:pt x="14" y="72"/>
                    <a:pt x="27" y="65"/>
                    <a:pt x="39" y="57"/>
                  </a:cubicBezTo>
                  <a:cubicBezTo>
                    <a:pt x="62" y="41"/>
                    <a:pt x="81" y="21"/>
                    <a:pt x="102"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7" name="Freeform 57"/>
            <p:cNvSpPr>
              <a:spLocks/>
            </p:cNvSpPr>
            <p:nvPr userDrawn="1"/>
          </p:nvSpPr>
          <p:spPr bwMode="auto">
            <a:xfrm>
              <a:off x="320675" y="3506788"/>
              <a:ext cx="350838" cy="249238"/>
            </a:xfrm>
            <a:custGeom>
              <a:avLst/>
              <a:gdLst>
                <a:gd name="T0" fmla="*/ 105 w 105"/>
                <a:gd name="T1" fmla="*/ 0 h 76"/>
                <a:gd name="T2" fmla="*/ 105 w 105"/>
                <a:gd name="T3" fmla="*/ 2 h 76"/>
                <a:gd name="T4" fmla="*/ 67 w 105"/>
                <a:gd name="T5" fmla="*/ 35 h 76"/>
                <a:gd name="T6" fmla="*/ 0 w 105"/>
                <a:gd name="T7" fmla="*/ 76 h 76"/>
                <a:gd name="T8" fmla="*/ 0 w 105"/>
                <a:gd name="T9" fmla="*/ 74 h 76"/>
                <a:gd name="T10" fmla="*/ 39 w 105"/>
                <a:gd name="T11" fmla="*/ 54 h 76"/>
                <a:gd name="T12" fmla="*/ 101 w 105"/>
                <a:gd name="T13" fmla="*/ 2 h 76"/>
                <a:gd name="T14" fmla="*/ 105 w 105"/>
                <a:gd name="T15" fmla="*/ 0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6">
                  <a:moveTo>
                    <a:pt x="105" y="0"/>
                  </a:moveTo>
                  <a:cubicBezTo>
                    <a:pt x="105" y="2"/>
                    <a:pt x="105" y="2"/>
                    <a:pt x="105" y="2"/>
                  </a:cubicBezTo>
                  <a:cubicBezTo>
                    <a:pt x="92" y="13"/>
                    <a:pt x="79" y="24"/>
                    <a:pt x="67" y="35"/>
                  </a:cubicBezTo>
                  <a:cubicBezTo>
                    <a:pt x="48" y="52"/>
                    <a:pt x="25" y="67"/>
                    <a:pt x="0" y="76"/>
                  </a:cubicBezTo>
                  <a:cubicBezTo>
                    <a:pt x="0" y="74"/>
                    <a:pt x="0" y="74"/>
                    <a:pt x="0" y="74"/>
                  </a:cubicBezTo>
                  <a:cubicBezTo>
                    <a:pt x="14" y="69"/>
                    <a:pt x="27" y="62"/>
                    <a:pt x="39" y="54"/>
                  </a:cubicBezTo>
                  <a:cubicBezTo>
                    <a:pt x="62" y="39"/>
                    <a:pt x="80" y="19"/>
                    <a:pt x="101"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8" name="Freeform 58"/>
            <p:cNvSpPr>
              <a:spLocks/>
            </p:cNvSpPr>
            <p:nvPr userDrawn="1"/>
          </p:nvSpPr>
          <p:spPr bwMode="auto">
            <a:xfrm>
              <a:off x="320675" y="3441700"/>
              <a:ext cx="350838" cy="241300"/>
            </a:xfrm>
            <a:custGeom>
              <a:avLst/>
              <a:gdLst>
                <a:gd name="T0" fmla="*/ 105 w 105"/>
                <a:gd name="T1" fmla="*/ 0 h 74"/>
                <a:gd name="T2" fmla="*/ 105 w 105"/>
                <a:gd name="T3" fmla="*/ 3 h 74"/>
                <a:gd name="T4" fmla="*/ 67 w 105"/>
                <a:gd name="T5" fmla="*/ 34 h 74"/>
                <a:gd name="T6" fmla="*/ 0 w 105"/>
                <a:gd name="T7" fmla="*/ 74 h 74"/>
                <a:gd name="T8" fmla="*/ 0 w 105"/>
                <a:gd name="T9" fmla="*/ 72 h 74"/>
                <a:gd name="T10" fmla="*/ 39 w 105"/>
                <a:gd name="T11" fmla="*/ 52 h 74"/>
                <a:gd name="T12" fmla="*/ 101 w 105"/>
                <a:gd name="T13" fmla="*/ 3 h 74"/>
                <a:gd name="T14" fmla="*/ 105 w 105"/>
                <a:gd name="T15" fmla="*/ 0 h 7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4">
                  <a:moveTo>
                    <a:pt x="105" y="0"/>
                  </a:moveTo>
                  <a:cubicBezTo>
                    <a:pt x="105" y="3"/>
                    <a:pt x="105" y="3"/>
                    <a:pt x="105" y="3"/>
                  </a:cubicBezTo>
                  <a:cubicBezTo>
                    <a:pt x="92" y="13"/>
                    <a:pt x="79" y="24"/>
                    <a:pt x="67" y="34"/>
                  </a:cubicBezTo>
                  <a:cubicBezTo>
                    <a:pt x="47" y="51"/>
                    <a:pt x="25" y="65"/>
                    <a:pt x="0" y="74"/>
                  </a:cubicBezTo>
                  <a:cubicBezTo>
                    <a:pt x="0" y="72"/>
                    <a:pt x="0" y="72"/>
                    <a:pt x="0" y="72"/>
                  </a:cubicBezTo>
                  <a:cubicBezTo>
                    <a:pt x="14" y="67"/>
                    <a:pt x="27" y="60"/>
                    <a:pt x="39" y="52"/>
                  </a:cubicBezTo>
                  <a:cubicBezTo>
                    <a:pt x="62" y="38"/>
                    <a:pt x="80" y="19"/>
                    <a:pt x="101" y="3"/>
                  </a:cubicBezTo>
                  <a:cubicBezTo>
                    <a:pt x="103" y="2"/>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89" name="Freeform 59"/>
            <p:cNvSpPr>
              <a:spLocks/>
            </p:cNvSpPr>
            <p:nvPr userDrawn="1"/>
          </p:nvSpPr>
          <p:spPr bwMode="auto">
            <a:xfrm>
              <a:off x="320675" y="3382963"/>
              <a:ext cx="350838" cy="228600"/>
            </a:xfrm>
            <a:custGeom>
              <a:avLst/>
              <a:gdLst>
                <a:gd name="T0" fmla="*/ 105 w 105"/>
                <a:gd name="T1" fmla="*/ 0 h 70"/>
                <a:gd name="T2" fmla="*/ 105 w 105"/>
                <a:gd name="T3" fmla="*/ 2 h 70"/>
                <a:gd name="T4" fmla="*/ 67 w 105"/>
                <a:gd name="T5" fmla="*/ 32 h 70"/>
                <a:gd name="T6" fmla="*/ 0 w 105"/>
                <a:gd name="T7" fmla="*/ 70 h 70"/>
                <a:gd name="T8" fmla="*/ 0 w 105"/>
                <a:gd name="T9" fmla="*/ 68 h 70"/>
                <a:gd name="T10" fmla="*/ 40 w 105"/>
                <a:gd name="T11" fmla="*/ 50 h 70"/>
                <a:gd name="T12" fmla="*/ 102 w 105"/>
                <a:gd name="T13" fmla="*/ 2 h 70"/>
                <a:gd name="T14" fmla="*/ 105 w 105"/>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70">
                  <a:moveTo>
                    <a:pt x="105" y="0"/>
                  </a:moveTo>
                  <a:cubicBezTo>
                    <a:pt x="105" y="2"/>
                    <a:pt x="105" y="2"/>
                    <a:pt x="105" y="2"/>
                  </a:cubicBezTo>
                  <a:cubicBezTo>
                    <a:pt x="92" y="12"/>
                    <a:pt x="80" y="22"/>
                    <a:pt x="67" y="32"/>
                  </a:cubicBezTo>
                  <a:cubicBezTo>
                    <a:pt x="48" y="49"/>
                    <a:pt x="25" y="62"/>
                    <a:pt x="0" y="70"/>
                  </a:cubicBezTo>
                  <a:cubicBezTo>
                    <a:pt x="0" y="68"/>
                    <a:pt x="0" y="68"/>
                    <a:pt x="0" y="68"/>
                  </a:cubicBezTo>
                  <a:cubicBezTo>
                    <a:pt x="14" y="63"/>
                    <a:pt x="27" y="57"/>
                    <a:pt x="40" y="50"/>
                  </a:cubicBezTo>
                  <a:cubicBezTo>
                    <a:pt x="62" y="36"/>
                    <a:pt x="81" y="18"/>
                    <a:pt x="102" y="2"/>
                  </a:cubicBezTo>
                  <a:cubicBezTo>
                    <a:pt x="103"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0" name="Freeform 60"/>
            <p:cNvSpPr>
              <a:spLocks/>
            </p:cNvSpPr>
            <p:nvPr userDrawn="1"/>
          </p:nvSpPr>
          <p:spPr bwMode="auto">
            <a:xfrm>
              <a:off x="320675" y="3324225"/>
              <a:ext cx="350838" cy="219075"/>
            </a:xfrm>
            <a:custGeom>
              <a:avLst/>
              <a:gdLst>
                <a:gd name="T0" fmla="*/ 105 w 105"/>
                <a:gd name="T1" fmla="*/ 0 h 67"/>
                <a:gd name="T2" fmla="*/ 105 w 105"/>
                <a:gd name="T3" fmla="*/ 2 h 67"/>
                <a:gd name="T4" fmla="*/ 68 w 105"/>
                <a:gd name="T5" fmla="*/ 31 h 67"/>
                <a:gd name="T6" fmla="*/ 0 w 105"/>
                <a:gd name="T7" fmla="*/ 67 h 67"/>
                <a:gd name="T8" fmla="*/ 0 w 105"/>
                <a:gd name="T9" fmla="*/ 65 h 67"/>
                <a:gd name="T10" fmla="*/ 41 w 105"/>
                <a:gd name="T11" fmla="*/ 47 h 67"/>
                <a:gd name="T12" fmla="*/ 102 w 105"/>
                <a:gd name="T13" fmla="*/ 2 h 67"/>
                <a:gd name="T14" fmla="*/ 105 w 105"/>
                <a:gd name="T15" fmla="*/ 0 h 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7">
                  <a:moveTo>
                    <a:pt x="105" y="0"/>
                  </a:moveTo>
                  <a:cubicBezTo>
                    <a:pt x="105" y="2"/>
                    <a:pt x="105" y="2"/>
                    <a:pt x="105" y="2"/>
                  </a:cubicBezTo>
                  <a:cubicBezTo>
                    <a:pt x="92" y="11"/>
                    <a:pt x="80" y="21"/>
                    <a:pt x="68" y="31"/>
                  </a:cubicBezTo>
                  <a:cubicBezTo>
                    <a:pt x="48" y="47"/>
                    <a:pt x="25" y="60"/>
                    <a:pt x="0" y="67"/>
                  </a:cubicBezTo>
                  <a:cubicBezTo>
                    <a:pt x="0" y="65"/>
                    <a:pt x="0" y="65"/>
                    <a:pt x="0" y="65"/>
                  </a:cubicBezTo>
                  <a:cubicBezTo>
                    <a:pt x="14" y="61"/>
                    <a:pt x="28" y="55"/>
                    <a:pt x="41" y="47"/>
                  </a:cubicBezTo>
                  <a:cubicBezTo>
                    <a:pt x="63" y="34"/>
                    <a:pt x="81" y="17"/>
                    <a:pt x="102" y="2"/>
                  </a:cubicBezTo>
                  <a:cubicBezTo>
                    <a:pt x="103" y="1"/>
                    <a:pt x="104" y="0"/>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1" name="Freeform 61"/>
            <p:cNvSpPr>
              <a:spLocks/>
            </p:cNvSpPr>
            <p:nvPr userDrawn="1"/>
          </p:nvSpPr>
          <p:spPr bwMode="auto">
            <a:xfrm>
              <a:off x="320675" y="3263900"/>
              <a:ext cx="350838" cy="212725"/>
            </a:xfrm>
            <a:custGeom>
              <a:avLst/>
              <a:gdLst>
                <a:gd name="T0" fmla="*/ 105 w 105"/>
                <a:gd name="T1" fmla="*/ 0 h 65"/>
                <a:gd name="T2" fmla="*/ 105 w 105"/>
                <a:gd name="T3" fmla="*/ 3 h 65"/>
                <a:gd name="T4" fmla="*/ 69 w 105"/>
                <a:gd name="T5" fmla="*/ 29 h 65"/>
                <a:gd name="T6" fmla="*/ 0 w 105"/>
                <a:gd name="T7" fmla="*/ 65 h 65"/>
                <a:gd name="T8" fmla="*/ 0 w 105"/>
                <a:gd name="T9" fmla="*/ 62 h 65"/>
                <a:gd name="T10" fmla="*/ 42 w 105"/>
                <a:gd name="T11" fmla="*/ 45 h 65"/>
                <a:gd name="T12" fmla="*/ 103 w 105"/>
                <a:gd name="T13" fmla="*/ 2 h 65"/>
                <a:gd name="T14" fmla="*/ 105 w 105"/>
                <a:gd name="T15" fmla="*/ 0 h 6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5">
                  <a:moveTo>
                    <a:pt x="105" y="0"/>
                  </a:moveTo>
                  <a:cubicBezTo>
                    <a:pt x="105" y="3"/>
                    <a:pt x="105" y="3"/>
                    <a:pt x="105" y="3"/>
                  </a:cubicBezTo>
                  <a:cubicBezTo>
                    <a:pt x="93" y="11"/>
                    <a:pt x="81" y="20"/>
                    <a:pt x="69" y="29"/>
                  </a:cubicBezTo>
                  <a:cubicBezTo>
                    <a:pt x="49" y="45"/>
                    <a:pt x="25" y="58"/>
                    <a:pt x="0" y="65"/>
                  </a:cubicBezTo>
                  <a:cubicBezTo>
                    <a:pt x="0" y="62"/>
                    <a:pt x="0" y="62"/>
                    <a:pt x="0" y="62"/>
                  </a:cubicBezTo>
                  <a:cubicBezTo>
                    <a:pt x="15" y="58"/>
                    <a:pt x="29" y="53"/>
                    <a:pt x="42" y="45"/>
                  </a:cubicBezTo>
                  <a:cubicBezTo>
                    <a:pt x="64" y="33"/>
                    <a:pt x="82" y="16"/>
                    <a:pt x="103" y="2"/>
                  </a:cubicBezTo>
                  <a:cubicBezTo>
                    <a:pt x="104" y="1"/>
                    <a:pt x="104"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2" name="Freeform 62"/>
            <p:cNvSpPr>
              <a:spLocks/>
            </p:cNvSpPr>
            <p:nvPr userDrawn="1"/>
          </p:nvSpPr>
          <p:spPr bwMode="auto">
            <a:xfrm>
              <a:off x="320675" y="3208338"/>
              <a:ext cx="350838" cy="200025"/>
            </a:xfrm>
            <a:custGeom>
              <a:avLst/>
              <a:gdLst>
                <a:gd name="T0" fmla="*/ 105 w 105"/>
                <a:gd name="T1" fmla="*/ 0 h 61"/>
                <a:gd name="T2" fmla="*/ 105 w 105"/>
                <a:gd name="T3" fmla="*/ 3 h 61"/>
                <a:gd name="T4" fmla="*/ 71 w 105"/>
                <a:gd name="T5" fmla="*/ 27 h 61"/>
                <a:gd name="T6" fmla="*/ 0 w 105"/>
                <a:gd name="T7" fmla="*/ 61 h 61"/>
                <a:gd name="T8" fmla="*/ 0 w 105"/>
                <a:gd name="T9" fmla="*/ 59 h 61"/>
                <a:gd name="T10" fmla="*/ 44 w 105"/>
                <a:gd name="T11" fmla="*/ 42 h 61"/>
                <a:gd name="T12" fmla="*/ 104 w 105"/>
                <a:gd name="T13" fmla="*/ 1 h 61"/>
                <a:gd name="T14" fmla="*/ 105 w 105"/>
                <a:gd name="T15" fmla="*/ 0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61">
                  <a:moveTo>
                    <a:pt x="105" y="0"/>
                  </a:moveTo>
                  <a:cubicBezTo>
                    <a:pt x="105" y="3"/>
                    <a:pt x="105" y="3"/>
                    <a:pt x="105" y="3"/>
                  </a:cubicBezTo>
                  <a:cubicBezTo>
                    <a:pt x="93" y="11"/>
                    <a:pt x="82" y="19"/>
                    <a:pt x="71" y="27"/>
                  </a:cubicBezTo>
                  <a:cubicBezTo>
                    <a:pt x="50" y="43"/>
                    <a:pt x="25" y="55"/>
                    <a:pt x="0" y="61"/>
                  </a:cubicBezTo>
                  <a:cubicBezTo>
                    <a:pt x="0" y="59"/>
                    <a:pt x="0" y="59"/>
                    <a:pt x="0" y="59"/>
                  </a:cubicBezTo>
                  <a:cubicBezTo>
                    <a:pt x="15" y="55"/>
                    <a:pt x="30" y="50"/>
                    <a:pt x="44" y="42"/>
                  </a:cubicBezTo>
                  <a:cubicBezTo>
                    <a:pt x="65" y="31"/>
                    <a:pt x="84" y="15"/>
                    <a:pt x="104" y="1"/>
                  </a:cubicBezTo>
                  <a:cubicBezTo>
                    <a:pt x="104" y="1"/>
                    <a:pt x="105" y="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93" name="Freeform 63"/>
            <p:cNvSpPr>
              <a:spLocks/>
            </p:cNvSpPr>
            <p:nvPr userDrawn="1"/>
          </p:nvSpPr>
          <p:spPr bwMode="auto">
            <a:xfrm>
              <a:off x="320675" y="3155950"/>
              <a:ext cx="350838" cy="190500"/>
            </a:xfrm>
            <a:custGeom>
              <a:avLst/>
              <a:gdLst>
                <a:gd name="T0" fmla="*/ 105 w 105"/>
                <a:gd name="T1" fmla="*/ 0 h 58"/>
                <a:gd name="T2" fmla="*/ 105 w 105"/>
                <a:gd name="T3" fmla="*/ 2 h 58"/>
                <a:gd name="T4" fmla="*/ 72 w 105"/>
                <a:gd name="T5" fmla="*/ 25 h 58"/>
                <a:gd name="T6" fmla="*/ 0 w 105"/>
                <a:gd name="T7" fmla="*/ 58 h 58"/>
                <a:gd name="T8" fmla="*/ 0 w 105"/>
                <a:gd name="T9" fmla="*/ 55 h 58"/>
                <a:gd name="T10" fmla="*/ 46 w 105"/>
                <a:gd name="T11" fmla="*/ 39 h 58"/>
                <a:gd name="T12" fmla="*/ 105 w 105"/>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105" h="58">
                  <a:moveTo>
                    <a:pt x="105" y="0"/>
                  </a:moveTo>
                  <a:cubicBezTo>
                    <a:pt x="105" y="2"/>
                    <a:pt x="105" y="2"/>
                    <a:pt x="105" y="2"/>
                  </a:cubicBezTo>
                  <a:cubicBezTo>
                    <a:pt x="94" y="10"/>
                    <a:pt x="83" y="17"/>
                    <a:pt x="72" y="25"/>
                  </a:cubicBezTo>
                  <a:cubicBezTo>
                    <a:pt x="51" y="41"/>
                    <a:pt x="26" y="52"/>
                    <a:pt x="0" y="58"/>
                  </a:cubicBezTo>
                  <a:cubicBezTo>
                    <a:pt x="0" y="55"/>
                    <a:pt x="0" y="55"/>
                    <a:pt x="0" y="55"/>
                  </a:cubicBezTo>
                  <a:cubicBezTo>
                    <a:pt x="16" y="52"/>
                    <a:pt x="31" y="47"/>
                    <a:pt x="46" y="39"/>
                  </a:cubicBezTo>
                  <a:cubicBezTo>
                    <a:pt x="67" y="28"/>
                    <a:pt x="85" y="13"/>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0" name="Freeform 64"/>
            <p:cNvSpPr>
              <a:spLocks/>
            </p:cNvSpPr>
            <p:nvPr userDrawn="1"/>
          </p:nvSpPr>
          <p:spPr bwMode="auto">
            <a:xfrm>
              <a:off x="320675" y="3103563"/>
              <a:ext cx="350838" cy="177800"/>
            </a:xfrm>
            <a:custGeom>
              <a:avLst/>
              <a:gdLst>
                <a:gd name="T0" fmla="*/ 105 w 105"/>
                <a:gd name="T1" fmla="*/ 0 h 54"/>
                <a:gd name="T2" fmla="*/ 105 w 105"/>
                <a:gd name="T3" fmla="*/ 2 h 54"/>
                <a:gd name="T4" fmla="*/ 74 w 105"/>
                <a:gd name="T5" fmla="*/ 23 h 54"/>
                <a:gd name="T6" fmla="*/ 0 w 105"/>
                <a:gd name="T7" fmla="*/ 54 h 54"/>
                <a:gd name="T8" fmla="*/ 0 w 105"/>
                <a:gd name="T9" fmla="*/ 52 h 54"/>
                <a:gd name="T10" fmla="*/ 48 w 105"/>
                <a:gd name="T11" fmla="*/ 36 h 54"/>
                <a:gd name="T12" fmla="*/ 105 w 105"/>
                <a:gd name="T13" fmla="*/ 0 h 54"/>
              </a:gdLst>
              <a:ahLst/>
              <a:cxnLst>
                <a:cxn ang="0">
                  <a:pos x="T0" y="T1"/>
                </a:cxn>
                <a:cxn ang="0">
                  <a:pos x="T2" y="T3"/>
                </a:cxn>
                <a:cxn ang="0">
                  <a:pos x="T4" y="T5"/>
                </a:cxn>
                <a:cxn ang="0">
                  <a:pos x="T6" y="T7"/>
                </a:cxn>
                <a:cxn ang="0">
                  <a:pos x="T8" y="T9"/>
                </a:cxn>
                <a:cxn ang="0">
                  <a:pos x="T10" y="T11"/>
                </a:cxn>
                <a:cxn ang="0">
                  <a:pos x="T12" y="T13"/>
                </a:cxn>
              </a:cxnLst>
              <a:rect l="0" t="0" r="r" b="b"/>
              <a:pathLst>
                <a:path w="105" h="54">
                  <a:moveTo>
                    <a:pt x="105" y="0"/>
                  </a:moveTo>
                  <a:cubicBezTo>
                    <a:pt x="105" y="2"/>
                    <a:pt x="105" y="2"/>
                    <a:pt x="105" y="2"/>
                  </a:cubicBezTo>
                  <a:cubicBezTo>
                    <a:pt x="95" y="9"/>
                    <a:pt x="84" y="16"/>
                    <a:pt x="74" y="23"/>
                  </a:cubicBezTo>
                  <a:cubicBezTo>
                    <a:pt x="52" y="38"/>
                    <a:pt x="27" y="49"/>
                    <a:pt x="0" y="54"/>
                  </a:cubicBezTo>
                  <a:cubicBezTo>
                    <a:pt x="0" y="52"/>
                    <a:pt x="0" y="52"/>
                    <a:pt x="0" y="52"/>
                  </a:cubicBezTo>
                  <a:cubicBezTo>
                    <a:pt x="17" y="49"/>
                    <a:pt x="33" y="44"/>
                    <a:pt x="48" y="36"/>
                  </a:cubicBezTo>
                  <a:cubicBezTo>
                    <a:pt x="68" y="26"/>
                    <a:pt x="86" y="12"/>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1" name="Freeform 65"/>
            <p:cNvSpPr>
              <a:spLocks/>
            </p:cNvSpPr>
            <p:nvPr userDrawn="1"/>
          </p:nvSpPr>
          <p:spPr bwMode="auto">
            <a:xfrm>
              <a:off x="320675" y="3055938"/>
              <a:ext cx="350838" cy="163513"/>
            </a:xfrm>
            <a:custGeom>
              <a:avLst/>
              <a:gdLst>
                <a:gd name="T0" fmla="*/ 105 w 105"/>
                <a:gd name="T1" fmla="*/ 0 h 50"/>
                <a:gd name="T2" fmla="*/ 105 w 105"/>
                <a:gd name="T3" fmla="*/ 2 h 50"/>
                <a:gd name="T4" fmla="*/ 76 w 105"/>
                <a:gd name="T5" fmla="*/ 20 h 50"/>
                <a:gd name="T6" fmla="*/ 0 w 105"/>
                <a:gd name="T7" fmla="*/ 50 h 50"/>
                <a:gd name="T8" fmla="*/ 0 w 105"/>
                <a:gd name="T9" fmla="*/ 48 h 50"/>
                <a:gd name="T10" fmla="*/ 51 w 105"/>
                <a:gd name="T11" fmla="*/ 33 h 50"/>
                <a:gd name="T12" fmla="*/ 105 w 105"/>
                <a:gd name="T13" fmla="*/ 0 h 50"/>
              </a:gdLst>
              <a:ahLst/>
              <a:cxnLst>
                <a:cxn ang="0">
                  <a:pos x="T0" y="T1"/>
                </a:cxn>
                <a:cxn ang="0">
                  <a:pos x="T2" y="T3"/>
                </a:cxn>
                <a:cxn ang="0">
                  <a:pos x="T4" y="T5"/>
                </a:cxn>
                <a:cxn ang="0">
                  <a:pos x="T6" y="T7"/>
                </a:cxn>
                <a:cxn ang="0">
                  <a:pos x="T8" y="T9"/>
                </a:cxn>
                <a:cxn ang="0">
                  <a:pos x="T10" y="T11"/>
                </a:cxn>
                <a:cxn ang="0">
                  <a:pos x="T12" y="T13"/>
                </a:cxn>
              </a:cxnLst>
              <a:rect l="0" t="0" r="r" b="b"/>
              <a:pathLst>
                <a:path w="105" h="50">
                  <a:moveTo>
                    <a:pt x="105" y="0"/>
                  </a:moveTo>
                  <a:cubicBezTo>
                    <a:pt x="105" y="2"/>
                    <a:pt x="105" y="2"/>
                    <a:pt x="105" y="2"/>
                  </a:cubicBezTo>
                  <a:cubicBezTo>
                    <a:pt x="95" y="8"/>
                    <a:pt x="86" y="14"/>
                    <a:pt x="76" y="20"/>
                  </a:cubicBezTo>
                  <a:cubicBezTo>
                    <a:pt x="54" y="36"/>
                    <a:pt x="27" y="46"/>
                    <a:pt x="0" y="50"/>
                  </a:cubicBezTo>
                  <a:cubicBezTo>
                    <a:pt x="0" y="48"/>
                    <a:pt x="0" y="48"/>
                    <a:pt x="0" y="48"/>
                  </a:cubicBezTo>
                  <a:cubicBezTo>
                    <a:pt x="17" y="45"/>
                    <a:pt x="35" y="41"/>
                    <a:pt x="51" y="33"/>
                  </a:cubicBezTo>
                  <a:cubicBezTo>
                    <a:pt x="70" y="24"/>
                    <a:pt x="87"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2" name="Freeform 66"/>
            <p:cNvSpPr>
              <a:spLocks/>
            </p:cNvSpPr>
            <p:nvPr userDrawn="1"/>
          </p:nvSpPr>
          <p:spPr bwMode="auto">
            <a:xfrm>
              <a:off x="320675" y="3003550"/>
              <a:ext cx="350838" cy="152400"/>
            </a:xfrm>
            <a:custGeom>
              <a:avLst/>
              <a:gdLst>
                <a:gd name="T0" fmla="*/ 105 w 105"/>
                <a:gd name="T1" fmla="*/ 0 h 47"/>
                <a:gd name="T2" fmla="*/ 105 w 105"/>
                <a:gd name="T3" fmla="*/ 3 h 47"/>
                <a:gd name="T4" fmla="*/ 79 w 105"/>
                <a:gd name="T5" fmla="*/ 19 h 47"/>
                <a:gd name="T6" fmla="*/ 0 w 105"/>
                <a:gd name="T7" fmla="*/ 47 h 47"/>
                <a:gd name="T8" fmla="*/ 0 w 105"/>
                <a:gd name="T9" fmla="*/ 45 h 47"/>
                <a:gd name="T10" fmla="*/ 53 w 105"/>
                <a:gd name="T11" fmla="*/ 31 h 47"/>
                <a:gd name="T12" fmla="*/ 105 w 105"/>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105" h="47">
                  <a:moveTo>
                    <a:pt x="105" y="0"/>
                  </a:moveTo>
                  <a:cubicBezTo>
                    <a:pt x="105" y="3"/>
                    <a:pt x="105" y="3"/>
                    <a:pt x="105" y="3"/>
                  </a:cubicBezTo>
                  <a:cubicBezTo>
                    <a:pt x="96" y="8"/>
                    <a:pt x="88" y="13"/>
                    <a:pt x="79" y="19"/>
                  </a:cubicBezTo>
                  <a:cubicBezTo>
                    <a:pt x="55" y="34"/>
                    <a:pt x="28" y="44"/>
                    <a:pt x="0" y="47"/>
                  </a:cubicBezTo>
                  <a:cubicBezTo>
                    <a:pt x="0" y="45"/>
                    <a:pt x="0" y="45"/>
                    <a:pt x="0" y="45"/>
                  </a:cubicBezTo>
                  <a:cubicBezTo>
                    <a:pt x="18" y="43"/>
                    <a:pt x="36" y="39"/>
                    <a:pt x="53" y="31"/>
                  </a:cubicBezTo>
                  <a:cubicBezTo>
                    <a:pt x="72" y="23"/>
                    <a:pt x="88" y="11"/>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03" name="Freeform 67"/>
            <p:cNvSpPr>
              <a:spLocks/>
            </p:cNvSpPr>
            <p:nvPr userDrawn="1"/>
          </p:nvSpPr>
          <p:spPr bwMode="auto">
            <a:xfrm>
              <a:off x="320675" y="2957513"/>
              <a:ext cx="350838" cy="139700"/>
            </a:xfrm>
            <a:custGeom>
              <a:avLst/>
              <a:gdLst>
                <a:gd name="T0" fmla="*/ 105 w 105"/>
                <a:gd name="T1" fmla="*/ 0 h 43"/>
                <a:gd name="T2" fmla="*/ 105 w 105"/>
                <a:gd name="T3" fmla="*/ 2 h 43"/>
                <a:gd name="T4" fmla="*/ 82 w 105"/>
                <a:gd name="T5" fmla="*/ 16 h 43"/>
                <a:gd name="T6" fmla="*/ 0 w 105"/>
                <a:gd name="T7" fmla="*/ 43 h 43"/>
                <a:gd name="T8" fmla="*/ 0 w 105"/>
                <a:gd name="T9" fmla="*/ 40 h 43"/>
                <a:gd name="T10" fmla="*/ 56 w 105"/>
                <a:gd name="T11" fmla="*/ 27 h 43"/>
                <a:gd name="T12" fmla="*/ 105 w 105"/>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105" h="43">
                  <a:moveTo>
                    <a:pt x="105" y="0"/>
                  </a:moveTo>
                  <a:cubicBezTo>
                    <a:pt x="105" y="2"/>
                    <a:pt x="105" y="2"/>
                    <a:pt x="105" y="2"/>
                  </a:cubicBezTo>
                  <a:cubicBezTo>
                    <a:pt x="97" y="6"/>
                    <a:pt x="89" y="11"/>
                    <a:pt x="82" y="16"/>
                  </a:cubicBezTo>
                  <a:cubicBezTo>
                    <a:pt x="57" y="31"/>
                    <a:pt x="29" y="41"/>
                    <a:pt x="0" y="43"/>
                  </a:cubicBezTo>
                  <a:cubicBezTo>
                    <a:pt x="0" y="40"/>
                    <a:pt x="0" y="40"/>
                    <a:pt x="0" y="40"/>
                  </a:cubicBezTo>
                  <a:cubicBezTo>
                    <a:pt x="19" y="39"/>
                    <a:pt x="38" y="35"/>
                    <a:pt x="56" y="27"/>
                  </a:cubicBezTo>
                  <a:cubicBezTo>
                    <a:pt x="74" y="20"/>
                    <a:pt x="89" y="9"/>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8" name="Freeform 68"/>
            <p:cNvSpPr>
              <a:spLocks/>
            </p:cNvSpPr>
            <p:nvPr userDrawn="1"/>
          </p:nvSpPr>
          <p:spPr bwMode="auto">
            <a:xfrm>
              <a:off x="320675" y="2911475"/>
              <a:ext cx="350838" cy="127000"/>
            </a:xfrm>
            <a:custGeom>
              <a:avLst/>
              <a:gdLst>
                <a:gd name="T0" fmla="*/ 105 w 105"/>
                <a:gd name="T1" fmla="*/ 0 h 39"/>
                <a:gd name="T2" fmla="*/ 105 w 105"/>
                <a:gd name="T3" fmla="*/ 2 h 39"/>
                <a:gd name="T4" fmla="*/ 85 w 105"/>
                <a:gd name="T5" fmla="*/ 13 h 39"/>
                <a:gd name="T6" fmla="*/ 0 w 105"/>
                <a:gd name="T7" fmla="*/ 39 h 39"/>
                <a:gd name="T8" fmla="*/ 0 w 105"/>
                <a:gd name="T9" fmla="*/ 36 h 39"/>
                <a:gd name="T10" fmla="*/ 60 w 105"/>
                <a:gd name="T11" fmla="*/ 24 h 39"/>
                <a:gd name="T12" fmla="*/ 105 w 105"/>
                <a:gd name="T13" fmla="*/ 0 h 39"/>
              </a:gdLst>
              <a:ahLst/>
              <a:cxnLst>
                <a:cxn ang="0">
                  <a:pos x="T0" y="T1"/>
                </a:cxn>
                <a:cxn ang="0">
                  <a:pos x="T2" y="T3"/>
                </a:cxn>
                <a:cxn ang="0">
                  <a:pos x="T4" y="T5"/>
                </a:cxn>
                <a:cxn ang="0">
                  <a:pos x="T6" y="T7"/>
                </a:cxn>
                <a:cxn ang="0">
                  <a:pos x="T8" y="T9"/>
                </a:cxn>
                <a:cxn ang="0">
                  <a:pos x="T10" y="T11"/>
                </a:cxn>
                <a:cxn ang="0">
                  <a:pos x="T12" y="T13"/>
                </a:cxn>
              </a:cxnLst>
              <a:rect l="0" t="0" r="r" b="b"/>
              <a:pathLst>
                <a:path w="105" h="39">
                  <a:moveTo>
                    <a:pt x="105" y="0"/>
                  </a:moveTo>
                  <a:cubicBezTo>
                    <a:pt x="105" y="2"/>
                    <a:pt x="105" y="2"/>
                    <a:pt x="105" y="2"/>
                  </a:cubicBezTo>
                  <a:cubicBezTo>
                    <a:pt x="98" y="5"/>
                    <a:pt x="91" y="9"/>
                    <a:pt x="85" y="13"/>
                  </a:cubicBezTo>
                  <a:cubicBezTo>
                    <a:pt x="59" y="29"/>
                    <a:pt x="30" y="38"/>
                    <a:pt x="0" y="39"/>
                  </a:cubicBezTo>
                  <a:cubicBezTo>
                    <a:pt x="0" y="36"/>
                    <a:pt x="0" y="36"/>
                    <a:pt x="0" y="36"/>
                  </a:cubicBezTo>
                  <a:cubicBezTo>
                    <a:pt x="20" y="36"/>
                    <a:pt x="41" y="32"/>
                    <a:pt x="60" y="24"/>
                  </a:cubicBezTo>
                  <a:cubicBezTo>
                    <a:pt x="76" y="17"/>
                    <a:pt x="90" y="8"/>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19" name="Freeform 69"/>
            <p:cNvSpPr>
              <a:spLocks/>
            </p:cNvSpPr>
            <p:nvPr userDrawn="1"/>
          </p:nvSpPr>
          <p:spPr bwMode="auto">
            <a:xfrm>
              <a:off x="320675" y="2865438"/>
              <a:ext cx="350838" cy="114300"/>
            </a:xfrm>
            <a:custGeom>
              <a:avLst/>
              <a:gdLst>
                <a:gd name="T0" fmla="*/ 105 w 105"/>
                <a:gd name="T1" fmla="*/ 0 h 35"/>
                <a:gd name="T2" fmla="*/ 105 w 105"/>
                <a:gd name="T3" fmla="*/ 2 h 35"/>
                <a:gd name="T4" fmla="*/ 88 w 105"/>
                <a:gd name="T5" fmla="*/ 11 h 35"/>
                <a:gd name="T6" fmla="*/ 0 w 105"/>
                <a:gd name="T7" fmla="*/ 34 h 35"/>
                <a:gd name="T8" fmla="*/ 0 w 105"/>
                <a:gd name="T9" fmla="*/ 32 h 35"/>
                <a:gd name="T10" fmla="*/ 63 w 105"/>
                <a:gd name="T11" fmla="*/ 21 h 35"/>
                <a:gd name="T12" fmla="*/ 105 w 105"/>
                <a:gd name="T13" fmla="*/ 0 h 35"/>
              </a:gdLst>
              <a:ahLst/>
              <a:cxnLst>
                <a:cxn ang="0">
                  <a:pos x="T0" y="T1"/>
                </a:cxn>
                <a:cxn ang="0">
                  <a:pos x="T2" y="T3"/>
                </a:cxn>
                <a:cxn ang="0">
                  <a:pos x="T4" y="T5"/>
                </a:cxn>
                <a:cxn ang="0">
                  <a:pos x="T6" y="T7"/>
                </a:cxn>
                <a:cxn ang="0">
                  <a:pos x="T8" y="T9"/>
                </a:cxn>
                <a:cxn ang="0">
                  <a:pos x="T10" y="T11"/>
                </a:cxn>
                <a:cxn ang="0">
                  <a:pos x="T12" y="T13"/>
                </a:cxn>
              </a:cxnLst>
              <a:rect l="0" t="0" r="r" b="b"/>
              <a:pathLst>
                <a:path w="105" h="35">
                  <a:moveTo>
                    <a:pt x="105" y="0"/>
                  </a:moveTo>
                  <a:cubicBezTo>
                    <a:pt x="105" y="2"/>
                    <a:pt x="105" y="2"/>
                    <a:pt x="105" y="2"/>
                  </a:cubicBezTo>
                  <a:cubicBezTo>
                    <a:pt x="99" y="5"/>
                    <a:pt x="93" y="8"/>
                    <a:pt x="88" y="11"/>
                  </a:cubicBezTo>
                  <a:cubicBezTo>
                    <a:pt x="61" y="27"/>
                    <a:pt x="31" y="35"/>
                    <a:pt x="0" y="34"/>
                  </a:cubicBezTo>
                  <a:cubicBezTo>
                    <a:pt x="0" y="32"/>
                    <a:pt x="0" y="32"/>
                    <a:pt x="0" y="32"/>
                  </a:cubicBezTo>
                  <a:cubicBezTo>
                    <a:pt x="21" y="33"/>
                    <a:pt x="43" y="29"/>
                    <a:pt x="63" y="21"/>
                  </a:cubicBezTo>
                  <a:cubicBezTo>
                    <a:pt x="78" y="16"/>
                    <a:pt x="91"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0" name="Freeform 70"/>
            <p:cNvSpPr>
              <a:spLocks/>
            </p:cNvSpPr>
            <p:nvPr userDrawn="1"/>
          </p:nvSpPr>
          <p:spPr bwMode="auto">
            <a:xfrm>
              <a:off x="320675" y="2819400"/>
              <a:ext cx="350838" cy="107950"/>
            </a:xfrm>
            <a:custGeom>
              <a:avLst/>
              <a:gdLst>
                <a:gd name="T0" fmla="*/ 105 w 105"/>
                <a:gd name="T1" fmla="*/ 0 h 33"/>
                <a:gd name="T2" fmla="*/ 105 w 105"/>
                <a:gd name="T3" fmla="*/ 2 h 33"/>
                <a:gd name="T4" fmla="*/ 91 w 105"/>
                <a:gd name="T5" fmla="*/ 10 h 33"/>
                <a:gd name="T6" fmla="*/ 0 w 105"/>
                <a:gd name="T7" fmla="*/ 30 h 33"/>
                <a:gd name="T8" fmla="*/ 0 w 105"/>
                <a:gd name="T9" fmla="*/ 28 h 33"/>
                <a:gd name="T10" fmla="*/ 3 w 105"/>
                <a:gd name="T11" fmla="*/ 28 h 33"/>
                <a:gd name="T12" fmla="*/ 67 w 105"/>
                <a:gd name="T13" fmla="*/ 19 h 33"/>
                <a:gd name="T14" fmla="*/ 105 w 105"/>
                <a:gd name="T15" fmla="*/ 0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 h="33">
                  <a:moveTo>
                    <a:pt x="105" y="0"/>
                  </a:moveTo>
                  <a:cubicBezTo>
                    <a:pt x="105" y="2"/>
                    <a:pt x="105" y="2"/>
                    <a:pt x="105" y="2"/>
                  </a:cubicBezTo>
                  <a:cubicBezTo>
                    <a:pt x="100" y="4"/>
                    <a:pt x="96" y="7"/>
                    <a:pt x="91" y="10"/>
                  </a:cubicBezTo>
                  <a:cubicBezTo>
                    <a:pt x="64" y="25"/>
                    <a:pt x="31" y="33"/>
                    <a:pt x="0" y="30"/>
                  </a:cubicBezTo>
                  <a:cubicBezTo>
                    <a:pt x="0" y="28"/>
                    <a:pt x="0" y="28"/>
                    <a:pt x="0" y="28"/>
                  </a:cubicBezTo>
                  <a:cubicBezTo>
                    <a:pt x="1" y="28"/>
                    <a:pt x="2" y="28"/>
                    <a:pt x="3" y="28"/>
                  </a:cubicBezTo>
                  <a:cubicBezTo>
                    <a:pt x="25" y="29"/>
                    <a:pt x="47" y="27"/>
                    <a:pt x="67" y="19"/>
                  </a:cubicBezTo>
                  <a:cubicBezTo>
                    <a:pt x="80" y="14"/>
                    <a:pt x="93" y="7"/>
                    <a:pt x="10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sp>
          <p:nvSpPr>
            <p:cNvPr id="121" name="Freeform 71"/>
            <p:cNvSpPr>
              <a:spLocks/>
            </p:cNvSpPr>
            <p:nvPr userDrawn="1"/>
          </p:nvSpPr>
          <p:spPr bwMode="auto">
            <a:xfrm>
              <a:off x="320675" y="2816225"/>
              <a:ext cx="284163" cy="55563"/>
            </a:xfrm>
            <a:custGeom>
              <a:avLst/>
              <a:gdLst>
                <a:gd name="T0" fmla="*/ 85 w 85"/>
                <a:gd name="T1" fmla="*/ 0 h 17"/>
                <a:gd name="T2" fmla="*/ 0 w 85"/>
                <a:gd name="T3" fmla="*/ 14 h 17"/>
                <a:gd name="T4" fmla="*/ 0 w 85"/>
                <a:gd name="T5" fmla="*/ 11 h 17"/>
                <a:gd name="T6" fmla="*/ 8 w 85"/>
                <a:gd name="T7" fmla="*/ 12 h 17"/>
                <a:gd name="T8" fmla="*/ 71 w 85"/>
                <a:gd name="T9" fmla="*/ 4 h 17"/>
                <a:gd name="T10" fmla="*/ 80 w 85"/>
                <a:gd name="T11" fmla="*/ 0 h 17"/>
                <a:gd name="T12" fmla="*/ 85 w 85"/>
                <a:gd name="T13" fmla="*/ 0 h 17"/>
              </a:gdLst>
              <a:ahLst/>
              <a:cxnLst>
                <a:cxn ang="0">
                  <a:pos x="T0" y="T1"/>
                </a:cxn>
                <a:cxn ang="0">
                  <a:pos x="T2" y="T3"/>
                </a:cxn>
                <a:cxn ang="0">
                  <a:pos x="T4" y="T5"/>
                </a:cxn>
                <a:cxn ang="0">
                  <a:pos x="T6" y="T7"/>
                </a:cxn>
                <a:cxn ang="0">
                  <a:pos x="T8" y="T9"/>
                </a:cxn>
                <a:cxn ang="0">
                  <a:pos x="T10" y="T11"/>
                </a:cxn>
                <a:cxn ang="0">
                  <a:pos x="T12" y="T13"/>
                </a:cxn>
              </a:cxnLst>
              <a:rect l="0" t="0" r="r" b="b"/>
              <a:pathLst>
                <a:path w="85" h="17">
                  <a:moveTo>
                    <a:pt x="85" y="0"/>
                  </a:moveTo>
                  <a:cubicBezTo>
                    <a:pt x="58" y="12"/>
                    <a:pt x="29" y="17"/>
                    <a:pt x="0" y="14"/>
                  </a:cubicBezTo>
                  <a:cubicBezTo>
                    <a:pt x="0" y="11"/>
                    <a:pt x="0" y="11"/>
                    <a:pt x="0" y="11"/>
                  </a:cubicBezTo>
                  <a:cubicBezTo>
                    <a:pt x="3" y="12"/>
                    <a:pt x="5" y="12"/>
                    <a:pt x="8" y="12"/>
                  </a:cubicBezTo>
                  <a:cubicBezTo>
                    <a:pt x="29" y="13"/>
                    <a:pt x="51" y="11"/>
                    <a:pt x="71" y="4"/>
                  </a:cubicBezTo>
                  <a:cubicBezTo>
                    <a:pt x="74" y="3"/>
                    <a:pt x="77" y="1"/>
                    <a:pt x="80" y="0"/>
                  </a:cubicBezTo>
                  <a:lnTo>
                    <a:pt x="8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da-DK"/>
            </a:p>
          </p:txBody>
        </p:sp>
      </p:grpSp>
    </p:spTree>
    <p:extLst>
      <p:ext uri="{BB962C8B-B14F-4D97-AF65-F5344CB8AC3E}">
        <p14:creationId xmlns:p14="http://schemas.microsoft.com/office/powerpoint/2010/main" val="820832801"/>
      </p:ext>
    </p:extLst>
  </p:cSld>
  <p:clrMap bg1="lt1" tx1="dk1" bg2="lt2" tx2="dk2" accent1="accent1" accent2="accent2" accent3="accent3" accent4="accent4" accent5="accent5" accent6="accent6" hlink="hlink" folHlink="folHlink"/>
  <p:sldLayoutIdLst>
    <p:sldLayoutId id="2147484064" r:id="rId1"/>
    <p:sldLayoutId id="2147484065" r:id="rId2"/>
    <p:sldLayoutId id="2147484068" r:id="rId3"/>
  </p:sldLayoutIdLst>
  <p:hf hdr="0" ftr="0" dt="0"/>
  <p:txStyles>
    <p:titleStyle>
      <a:lvl1pPr algn="l" defTabSz="914318" rtl="0" eaLnBrk="1" latinLnBrk="0" hangingPunct="1">
        <a:lnSpc>
          <a:spcPct val="100000"/>
        </a:lnSpc>
        <a:spcBef>
          <a:spcPct val="0"/>
        </a:spcBef>
        <a:buNone/>
        <a:defRPr sz="3600" b="1" kern="1200" spc="300" baseline="0">
          <a:solidFill>
            <a:schemeClr val="bg1"/>
          </a:solidFill>
          <a:latin typeface="+mn-lt"/>
          <a:ea typeface="+mj-ea"/>
          <a:cs typeface="+mj-cs"/>
        </a:defRPr>
      </a:lvl1pPr>
    </p:titleStyle>
    <p:bodyStyle>
      <a:lvl1pPr marL="285750" indent="-285750" algn="l" defTabSz="914318" rtl="0" eaLnBrk="1" latinLnBrk="0" hangingPunct="1">
        <a:lnSpc>
          <a:spcPct val="120000"/>
        </a:lnSpc>
        <a:spcBef>
          <a:spcPts val="1000"/>
        </a:spcBef>
        <a:buFontTx/>
        <a:buBlip>
          <a:blip r:embed="rId5"/>
        </a:buBlip>
        <a:defRPr sz="1600" kern="1200" spc="0">
          <a:solidFill>
            <a:schemeClr val="bg1"/>
          </a:solidFill>
          <a:latin typeface="+mn-lt"/>
          <a:ea typeface="+mn-ea"/>
          <a:cs typeface="+mn-cs"/>
        </a:defRPr>
      </a:lvl1pPr>
      <a:lvl2pPr marL="623888" indent="-285750" algn="l" defTabSz="914318" rtl="0" eaLnBrk="1" latinLnBrk="0" hangingPunct="1">
        <a:lnSpc>
          <a:spcPct val="120000"/>
        </a:lnSpc>
        <a:spcBef>
          <a:spcPts val="499"/>
        </a:spcBef>
        <a:buFontTx/>
        <a:buBlip>
          <a:blip r:embed="rId5"/>
        </a:buBlip>
        <a:defRPr sz="1400" kern="1200">
          <a:solidFill>
            <a:schemeClr val="bg1"/>
          </a:solidFill>
          <a:latin typeface="+mn-lt"/>
          <a:ea typeface="+mn-ea"/>
          <a:cs typeface="+mn-cs"/>
        </a:defRPr>
      </a:lvl2pPr>
      <a:lvl3pPr marL="898525" indent="-171450" algn="l" defTabSz="914318" rtl="0" eaLnBrk="1" latinLnBrk="0" hangingPunct="1">
        <a:lnSpc>
          <a:spcPct val="120000"/>
        </a:lnSpc>
        <a:spcBef>
          <a:spcPts val="499"/>
        </a:spcBef>
        <a:buFontTx/>
        <a:buBlip>
          <a:blip r:embed="rId6"/>
        </a:buBlip>
        <a:defRPr sz="1200" kern="1200">
          <a:solidFill>
            <a:schemeClr val="bg1"/>
          </a:solidFill>
          <a:latin typeface="+mn-lt"/>
          <a:ea typeface="+mn-ea"/>
          <a:cs typeface="+mn-cs"/>
        </a:defRPr>
      </a:lvl3pPr>
      <a:lvl4pPr marL="1163638" indent="-171450" algn="l" defTabSz="914318" rtl="0" eaLnBrk="1" latinLnBrk="0" hangingPunct="1">
        <a:lnSpc>
          <a:spcPct val="120000"/>
        </a:lnSpc>
        <a:spcBef>
          <a:spcPts val="499"/>
        </a:spcBef>
        <a:buFontTx/>
        <a:buBlip>
          <a:blip r:embed="rId6"/>
        </a:buBlip>
        <a:tabLst>
          <a:tab pos="1163638" algn="l"/>
        </a:tabLst>
        <a:defRPr sz="1000" kern="1200">
          <a:solidFill>
            <a:schemeClr val="bg1"/>
          </a:solidFill>
          <a:latin typeface="+mn-lt"/>
          <a:ea typeface="+mn-ea"/>
          <a:cs typeface="+mn-cs"/>
        </a:defRPr>
      </a:lvl4pPr>
      <a:lvl5pPr marL="1163638" indent="-171450" algn="l" defTabSz="914318" rtl="0" eaLnBrk="1" latinLnBrk="0" hangingPunct="1">
        <a:lnSpc>
          <a:spcPct val="120000"/>
        </a:lnSpc>
        <a:spcBef>
          <a:spcPts val="499"/>
        </a:spcBef>
        <a:buFontTx/>
        <a:buBlip>
          <a:blip r:embed="rId7"/>
        </a:buBlip>
        <a:defRPr sz="1000" kern="1200" baseline="0">
          <a:solidFill>
            <a:schemeClr val="tx1">
              <a:alpha val="50000"/>
            </a:schemeClr>
          </a:solidFill>
          <a:latin typeface="+mn-lt"/>
          <a:ea typeface="+mn-ea"/>
          <a:cs typeface="+mn-cs"/>
        </a:defRPr>
      </a:lvl5pPr>
      <a:lvl6pPr marL="251437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6pPr>
      <a:lvl7pPr marL="2971534"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7pPr>
      <a:lvl8pPr marL="3428692"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8pPr>
      <a:lvl9pPr marL="3885850" indent="-228580" algn="l" defTabSz="914318" rtl="0" eaLnBrk="1" latinLnBrk="0" hangingPunct="1">
        <a:lnSpc>
          <a:spcPct val="90000"/>
        </a:lnSpc>
        <a:spcBef>
          <a:spcPts val="499"/>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18" rtl="0" eaLnBrk="1" latinLnBrk="0" hangingPunct="1">
        <a:defRPr sz="1800" kern="1200">
          <a:solidFill>
            <a:schemeClr val="tx1"/>
          </a:solidFill>
          <a:latin typeface="+mn-lt"/>
          <a:ea typeface="+mn-ea"/>
          <a:cs typeface="+mn-cs"/>
        </a:defRPr>
      </a:lvl1pPr>
      <a:lvl2pPr marL="457159" algn="l" defTabSz="914318" rtl="0" eaLnBrk="1" latinLnBrk="0" hangingPunct="1">
        <a:defRPr sz="1800" kern="1200">
          <a:solidFill>
            <a:schemeClr val="tx1"/>
          </a:solidFill>
          <a:latin typeface="+mn-lt"/>
          <a:ea typeface="+mn-ea"/>
          <a:cs typeface="+mn-cs"/>
        </a:defRPr>
      </a:lvl2pPr>
      <a:lvl3pPr marL="914318" algn="l" defTabSz="914318" rtl="0" eaLnBrk="1" latinLnBrk="0" hangingPunct="1">
        <a:defRPr sz="1800" kern="1200">
          <a:solidFill>
            <a:schemeClr val="tx1"/>
          </a:solidFill>
          <a:latin typeface="+mn-lt"/>
          <a:ea typeface="+mn-ea"/>
          <a:cs typeface="+mn-cs"/>
        </a:defRPr>
      </a:lvl3pPr>
      <a:lvl4pPr marL="1371478" algn="l" defTabSz="914318" rtl="0" eaLnBrk="1" latinLnBrk="0" hangingPunct="1">
        <a:defRPr sz="1800" kern="1200">
          <a:solidFill>
            <a:schemeClr val="tx1"/>
          </a:solidFill>
          <a:latin typeface="+mn-lt"/>
          <a:ea typeface="+mn-ea"/>
          <a:cs typeface="+mn-cs"/>
        </a:defRPr>
      </a:lvl4pPr>
      <a:lvl5pPr marL="1828636" algn="l" defTabSz="914318" rtl="0" eaLnBrk="1" latinLnBrk="0" hangingPunct="1">
        <a:defRPr sz="1800" kern="1200">
          <a:solidFill>
            <a:schemeClr val="tx1"/>
          </a:solidFill>
          <a:latin typeface="+mn-lt"/>
          <a:ea typeface="+mn-ea"/>
          <a:cs typeface="+mn-cs"/>
        </a:defRPr>
      </a:lvl5pPr>
      <a:lvl6pPr marL="2285794" algn="l" defTabSz="914318" rtl="0" eaLnBrk="1" latinLnBrk="0" hangingPunct="1">
        <a:defRPr sz="1800" kern="1200">
          <a:solidFill>
            <a:schemeClr val="tx1"/>
          </a:solidFill>
          <a:latin typeface="+mn-lt"/>
          <a:ea typeface="+mn-ea"/>
          <a:cs typeface="+mn-cs"/>
        </a:defRPr>
      </a:lvl6pPr>
      <a:lvl7pPr marL="2742953" algn="l" defTabSz="914318" rtl="0" eaLnBrk="1" latinLnBrk="0" hangingPunct="1">
        <a:defRPr sz="1800" kern="1200">
          <a:solidFill>
            <a:schemeClr val="tx1"/>
          </a:solidFill>
          <a:latin typeface="+mn-lt"/>
          <a:ea typeface="+mn-ea"/>
          <a:cs typeface="+mn-cs"/>
        </a:defRPr>
      </a:lvl7pPr>
      <a:lvl8pPr marL="3200112" algn="l" defTabSz="914318" rtl="0" eaLnBrk="1" latinLnBrk="0" hangingPunct="1">
        <a:defRPr sz="1800" kern="1200">
          <a:solidFill>
            <a:schemeClr val="tx1"/>
          </a:solidFill>
          <a:latin typeface="+mn-lt"/>
          <a:ea typeface="+mn-ea"/>
          <a:cs typeface="+mn-cs"/>
        </a:defRPr>
      </a:lvl8pPr>
      <a:lvl9pPr marL="3657271" algn="l" defTabSz="914318"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0" pos="3840">
          <p15:clr>
            <a:srgbClr val="F26B43"/>
          </p15:clr>
        </p15:guide>
        <p15:guide id="1" orient="horz" pos="1162">
          <p15:clr>
            <a:srgbClr val="F26B43"/>
          </p15:clr>
        </p15:guide>
        <p15:guide id="28" pos="370">
          <p15:clr>
            <a:srgbClr val="F26B43"/>
          </p15:clr>
        </p15:guide>
        <p15:guide id="29" pos="7320">
          <p15:clr>
            <a:srgbClr val="F26B43"/>
          </p15:clr>
        </p15:guide>
        <p15:guide id="48" pos="1141">
          <p15:clr>
            <a:srgbClr val="F26B43"/>
          </p15:clr>
        </p15:guide>
        <p15:guide id="51" orient="horz" pos="414">
          <p15:clr>
            <a:srgbClr val="F26B43"/>
          </p15:clr>
        </p15:guide>
        <p15:guide id="52" pos="4339">
          <p15:clr>
            <a:srgbClr val="F26B43"/>
          </p15:clr>
        </p15:guide>
        <p15:guide id="53" pos="4679">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hyperlink" Target="https://www.communication.aau.dk/research/Research+Projects/react/" TargetMode="External"/><Relationship Id="rId2" Type="http://schemas.openxmlformats.org/officeDocument/2006/relationships/hyperlink" Target="https://deffopera.dk/" TargetMode="External"/><Relationship Id="rId1" Type="http://schemas.openxmlformats.org/officeDocument/2006/relationships/slideLayout" Target="../slideLayouts/slideLayout7.xml"/><Relationship Id="rId4" Type="http://schemas.openxmlformats.org/officeDocument/2006/relationships/hyperlink" Target="https://orcid.org/content/academia-beyond-task-force"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 name="Pladsholder til billede 33"/>
          <p:cNvPicPr>
            <a:picLocks noGrp="1" noChangeAspect="1"/>
          </p:cNvPicPr>
          <p:nvPr>
            <p:ph type="pic" sz="quarter" idx="11"/>
          </p:nvPr>
        </p:nvPicPr>
        <p:blipFill rotWithShape="1">
          <a:blip r:embed="rId2" cstate="print">
            <a:extLst>
              <a:ext uri="{28A0092B-C50C-407E-A947-70E740481C1C}">
                <a14:useLocalDpi xmlns:a14="http://schemas.microsoft.com/office/drawing/2010/main"/>
              </a:ext>
            </a:extLst>
          </a:blip>
          <a:srcRect/>
          <a:stretch/>
        </p:blipFill>
        <p:spPr>
          <a:xfrm>
            <a:off x="-12700" y="0"/>
            <a:ext cx="12192000" cy="6858000"/>
          </a:xfrm>
        </p:spPr>
      </p:pic>
      <p:sp>
        <p:nvSpPr>
          <p:cNvPr id="4" name="Titel 3"/>
          <p:cNvSpPr>
            <a:spLocks noGrp="1"/>
          </p:cNvSpPr>
          <p:nvPr>
            <p:ph type="title"/>
          </p:nvPr>
        </p:nvSpPr>
        <p:spPr>
          <a:xfrm>
            <a:off x="2449739" y="2660165"/>
            <a:ext cx="7341129" cy="1036319"/>
          </a:xfrm>
        </p:spPr>
        <p:txBody>
          <a:bodyPr/>
          <a:lstStyle/>
          <a:p>
            <a:r>
              <a:rPr lang="en-US" dirty="0"/>
              <a:t>Dirty PIDs</a:t>
            </a:r>
            <a:br>
              <a:rPr lang="en-US" dirty="0"/>
            </a:br>
            <a:r>
              <a:rPr lang="en-US" dirty="0"/>
              <a:t>Let’s Roll in the Mud</a:t>
            </a:r>
            <a:br>
              <a:rPr lang="en-US" dirty="0"/>
            </a:br>
            <a:r>
              <a:rPr lang="en-US" dirty="0"/>
              <a:t>-</a:t>
            </a:r>
            <a:endParaRPr lang="da-DK" dirty="0"/>
          </a:p>
        </p:txBody>
      </p:sp>
      <p:sp>
        <p:nvSpPr>
          <p:cNvPr id="7" name="Pladsholder til tekst 6"/>
          <p:cNvSpPr>
            <a:spLocks noGrp="1"/>
          </p:cNvSpPr>
          <p:nvPr>
            <p:ph type="body" sz="quarter" idx="12"/>
          </p:nvPr>
        </p:nvSpPr>
        <p:spPr/>
        <p:txBody>
          <a:bodyPr/>
          <a:lstStyle/>
          <a:p>
            <a:r>
              <a:rPr lang="en-US" dirty="0"/>
              <a:t>Poul Melchiorsen, Aalborg University Library</a:t>
            </a:r>
            <a:endParaRPr lang="da-DK" dirty="0"/>
          </a:p>
        </p:txBody>
      </p:sp>
      <p:grpSp>
        <p:nvGrpSpPr>
          <p:cNvPr id="35" name="Gruppe 34"/>
          <p:cNvGrpSpPr/>
          <p:nvPr/>
        </p:nvGrpSpPr>
        <p:grpSpPr>
          <a:xfrm>
            <a:off x="5489575" y="5903913"/>
            <a:ext cx="1243013" cy="815976"/>
            <a:chOff x="5489575" y="5903913"/>
            <a:chExt cx="1243013" cy="815976"/>
          </a:xfrm>
        </p:grpSpPr>
        <p:sp>
          <p:nvSpPr>
            <p:cNvPr id="36" name="AutoShape 165"/>
            <p:cNvSpPr>
              <a:spLocks noChangeAspect="1" noChangeArrowheads="1" noTextEdit="1"/>
            </p:cNvSpPr>
            <p:nvPr/>
          </p:nvSpPr>
          <p:spPr bwMode="auto">
            <a:xfrm>
              <a:off x="5492750" y="5903913"/>
              <a:ext cx="1236663" cy="815975"/>
            </a:xfrm>
            <a:prstGeom prst="rect">
              <a:avLst/>
            </a:prstGeom>
            <a:noFill/>
            <a:ln>
              <a:noFill/>
            </a:ln>
          </p:spPr>
          <p:txBody>
            <a:bodyPr vert="horz" wrap="square" lIns="91440" tIns="45720" rIns="91440" bIns="45720" numCol="1" anchor="t" anchorCtr="0" compatLnSpc="1">
              <a:prstTxWarp prst="textNoShape">
                <a:avLst/>
              </a:prstTxWarp>
            </a:bodyPr>
            <a:lstStyle/>
            <a:p>
              <a:endParaRPr lang="da-DK"/>
            </a:p>
          </p:txBody>
        </p:sp>
        <p:sp>
          <p:nvSpPr>
            <p:cNvPr id="37" name="Freeform 167"/>
            <p:cNvSpPr>
              <a:spLocks noEditPoints="1"/>
            </p:cNvSpPr>
            <p:nvPr/>
          </p:nvSpPr>
          <p:spPr bwMode="auto">
            <a:xfrm>
              <a:off x="5489575" y="6526213"/>
              <a:ext cx="60325" cy="6350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38" name="Freeform 168"/>
            <p:cNvSpPr>
              <a:spLocks noEditPoints="1"/>
            </p:cNvSpPr>
            <p:nvPr/>
          </p:nvSpPr>
          <p:spPr bwMode="auto">
            <a:xfrm>
              <a:off x="5570538" y="6526213"/>
              <a:ext cx="60325" cy="6350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39" name="Freeform 169"/>
            <p:cNvSpPr>
              <a:spLocks/>
            </p:cNvSpPr>
            <p:nvPr/>
          </p:nvSpPr>
          <p:spPr bwMode="auto">
            <a:xfrm>
              <a:off x="5654675" y="6526213"/>
              <a:ext cx="44450" cy="6350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40" name="Freeform 170"/>
            <p:cNvSpPr>
              <a:spLocks noEditPoints="1"/>
            </p:cNvSpPr>
            <p:nvPr/>
          </p:nvSpPr>
          <p:spPr bwMode="auto">
            <a:xfrm>
              <a:off x="5726113" y="6526213"/>
              <a:ext cx="46038" cy="6350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41" name="Freeform 171"/>
            <p:cNvSpPr>
              <a:spLocks noEditPoints="1"/>
            </p:cNvSpPr>
            <p:nvPr/>
          </p:nvSpPr>
          <p:spPr bwMode="auto">
            <a:xfrm>
              <a:off x="5799138" y="6526213"/>
              <a:ext cx="50800" cy="65088"/>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42" name="Freeform 172"/>
            <p:cNvSpPr>
              <a:spLocks noEditPoints="1"/>
            </p:cNvSpPr>
            <p:nvPr/>
          </p:nvSpPr>
          <p:spPr bwMode="auto">
            <a:xfrm>
              <a:off x="5878513" y="6526213"/>
              <a:ext cx="47625" cy="6350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43" name="Freeform 173"/>
            <p:cNvSpPr>
              <a:spLocks/>
            </p:cNvSpPr>
            <p:nvPr/>
          </p:nvSpPr>
          <p:spPr bwMode="auto">
            <a:xfrm>
              <a:off x="5951538" y="6526213"/>
              <a:ext cx="50800" cy="65088"/>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44" name="Freeform 174"/>
            <p:cNvSpPr>
              <a:spLocks/>
            </p:cNvSpPr>
            <p:nvPr/>
          </p:nvSpPr>
          <p:spPr bwMode="auto">
            <a:xfrm>
              <a:off x="6070600" y="6526213"/>
              <a:ext cx="49213" cy="65088"/>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45" name="Freeform 175"/>
            <p:cNvSpPr>
              <a:spLocks/>
            </p:cNvSpPr>
            <p:nvPr/>
          </p:nvSpPr>
          <p:spPr bwMode="auto">
            <a:xfrm>
              <a:off x="6146800" y="6526213"/>
              <a:ext cx="50800" cy="6350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46" name="Freeform 176"/>
            <p:cNvSpPr>
              <a:spLocks/>
            </p:cNvSpPr>
            <p:nvPr/>
          </p:nvSpPr>
          <p:spPr bwMode="auto">
            <a:xfrm>
              <a:off x="6224588" y="6526213"/>
              <a:ext cx="15875" cy="6350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47" name="Freeform 177"/>
            <p:cNvSpPr>
              <a:spLocks/>
            </p:cNvSpPr>
            <p:nvPr/>
          </p:nvSpPr>
          <p:spPr bwMode="auto">
            <a:xfrm>
              <a:off x="6265863" y="6526213"/>
              <a:ext cx="57150" cy="6350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48" name="Freeform 178"/>
            <p:cNvSpPr>
              <a:spLocks/>
            </p:cNvSpPr>
            <p:nvPr/>
          </p:nvSpPr>
          <p:spPr bwMode="auto">
            <a:xfrm>
              <a:off x="6346825" y="6526213"/>
              <a:ext cx="42863" cy="6350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49" name="Freeform 179"/>
            <p:cNvSpPr>
              <a:spLocks noEditPoints="1"/>
            </p:cNvSpPr>
            <p:nvPr/>
          </p:nvSpPr>
          <p:spPr bwMode="auto">
            <a:xfrm>
              <a:off x="6416675" y="6526213"/>
              <a:ext cx="52388" cy="6350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50" name="Freeform 180"/>
            <p:cNvSpPr>
              <a:spLocks/>
            </p:cNvSpPr>
            <p:nvPr/>
          </p:nvSpPr>
          <p:spPr bwMode="auto">
            <a:xfrm>
              <a:off x="6491288" y="6526213"/>
              <a:ext cx="50800" cy="65088"/>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51" name="Freeform 181"/>
            <p:cNvSpPr>
              <a:spLocks/>
            </p:cNvSpPr>
            <p:nvPr/>
          </p:nvSpPr>
          <p:spPr bwMode="auto">
            <a:xfrm>
              <a:off x="6565900" y="6526213"/>
              <a:ext cx="17463" cy="6350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52" name="Freeform 182"/>
            <p:cNvSpPr>
              <a:spLocks/>
            </p:cNvSpPr>
            <p:nvPr/>
          </p:nvSpPr>
          <p:spPr bwMode="auto">
            <a:xfrm>
              <a:off x="6610350" y="6526213"/>
              <a:ext cx="49213" cy="6350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53" name="Freeform 183"/>
            <p:cNvSpPr>
              <a:spLocks/>
            </p:cNvSpPr>
            <p:nvPr/>
          </p:nvSpPr>
          <p:spPr bwMode="auto">
            <a:xfrm>
              <a:off x="6677025" y="6526213"/>
              <a:ext cx="55563" cy="6350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54" name="Freeform 184"/>
            <p:cNvSpPr>
              <a:spLocks noEditPoints="1"/>
            </p:cNvSpPr>
            <p:nvPr/>
          </p:nvSpPr>
          <p:spPr bwMode="auto">
            <a:xfrm>
              <a:off x="5861050" y="6657976"/>
              <a:ext cx="41275" cy="61913"/>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55" name="Freeform 185"/>
            <p:cNvSpPr>
              <a:spLocks/>
            </p:cNvSpPr>
            <p:nvPr/>
          </p:nvSpPr>
          <p:spPr bwMode="auto">
            <a:xfrm>
              <a:off x="5937250" y="6657976"/>
              <a:ext cx="38100" cy="61913"/>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56" name="Freeform 186"/>
            <p:cNvSpPr>
              <a:spLocks/>
            </p:cNvSpPr>
            <p:nvPr/>
          </p:nvSpPr>
          <p:spPr bwMode="auto">
            <a:xfrm>
              <a:off x="6005513" y="6657976"/>
              <a:ext cx="42863" cy="61913"/>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57" name="Freeform 187"/>
            <p:cNvSpPr>
              <a:spLocks/>
            </p:cNvSpPr>
            <p:nvPr/>
          </p:nvSpPr>
          <p:spPr bwMode="auto">
            <a:xfrm>
              <a:off x="6083300" y="6657976"/>
              <a:ext cx="55563" cy="61913"/>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58" name="Freeform 188"/>
            <p:cNvSpPr>
              <a:spLocks noEditPoints="1"/>
            </p:cNvSpPr>
            <p:nvPr/>
          </p:nvSpPr>
          <p:spPr bwMode="auto">
            <a:xfrm>
              <a:off x="6167438" y="6657976"/>
              <a:ext cx="49213" cy="61913"/>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59" name="Freeform 189"/>
            <p:cNvSpPr>
              <a:spLocks noEditPoints="1"/>
            </p:cNvSpPr>
            <p:nvPr/>
          </p:nvSpPr>
          <p:spPr bwMode="auto">
            <a:xfrm>
              <a:off x="6246813" y="6657976"/>
              <a:ext cx="42863" cy="61913"/>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60" name="Freeform 190"/>
            <p:cNvSpPr>
              <a:spLocks/>
            </p:cNvSpPr>
            <p:nvPr/>
          </p:nvSpPr>
          <p:spPr bwMode="auto">
            <a:xfrm>
              <a:off x="6323013" y="6657976"/>
              <a:ext cx="42863" cy="61913"/>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61" name="Freeform 191"/>
            <p:cNvSpPr>
              <a:spLocks noEditPoints="1"/>
            </p:cNvSpPr>
            <p:nvPr/>
          </p:nvSpPr>
          <p:spPr bwMode="auto">
            <a:xfrm>
              <a:off x="5489575" y="6526213"/>
              <a:ext cx="60325" cy="63500"/>
            </a:xfrm>
            <a:custGeom>
              <a:avLst/>
              <a:gdLst>
                <a:gd name="T0" fmla="*/ 8 w 22"/>
                <a:gd name="T1" fmla="*/ 0 h 23"/>
                <a:gd name="T2" fmla="*/ 9 w 22"/>
                <a:gd name="T3" fmla="*/ 0 h 23"/>
                <a:gd name="T4" fmla="*/ 14 w 22"/>
                <a:gd name="T5" fmla="*/ 0 h 23"/>
                <a:gd name="T6" fmla="*/ 15 w 22"/>
                <a:gd name="T7" fmla="*/ 0 h 23"/>
                <a:gd name="T8" fmla="*/ 22 w 22"/>
                <a:gd name="T9" fmla="*/ 23 h 23"/>
                <a:gd name="T10" fmla="*/ 22 w 22"/>
                <a:gd name="T11" fmla="*/ 23 h 23"/>
                <a:gd name="T12" fmla="*/ 17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4 w 22"/>
                <a:gd name="T31" fmla="*/ 14 h 23"/>
                <a:gd name="T32" fmla="*/ 11 w 22"/>
                <a:gd name="T33" fmla="*/ 7 h 23"/>
                <a:gd name="T34" fmla="*/ 11 w 22"/>
                <a:gd name="T35" fmla="*/ 7 h 23"/>
                <a:gd name="T36" fmla="*/ 9 w 22"/>
                <a:gd name="T37" fmla="*/ 14 h 23"/>
                <a:gd name="T38" fmla="*/ 14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9" y="0"/>
                  </a:cubicBezTo>
                  <a:cubicBezTo>
                    <a:pt x="14" y="0"/>
                    <a:pt x="14" y="0"/>
                    <a:pt x="14" y="0"/>
                  </a:cubicBezTo>
                  <a:cubicBezTo>
                    <a:pt x="14" y="0"/>
                    <a:pt x="15" y="0"/>
                    <a:pt x="15" y="0"/>
                  </a:cubicBezTo>
                  <a:cubicBezTo>
                    <a:pt x="22" y="23"/>
                    <a:pt x="22" y="23"/>
                    <a:pt x="22" y="23"/>
                  </a:cubicBezTo>
                  <a:cubicBezTo>
                    <a:pt x="22" y="23"/>
                    <a:pt x="22" y="23"/>
                    <a:pt x="22" y="23"/>
                  </a:cubicBezTo>
                  <a:cubicBezTo>
                    <a:pt x="17" y="23"/>
                    <a:pt x="17" y="23"/>
                    <a:pt x="17"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4" y="14"/>
                  </a:moveTo>
                  <a:cubicBezTo>
                    <a:pt x="11" y="7"/>
                    <a:pt x="11" y="7"/>
                    <a:pt x="11" y="7"/>
                  </a:cubicBezTo>
                  <a:cubicBezTo>
                    <a:pt x="11" y="7"/>
                    <a:pt x="11" y="7"/>
                    <a:pt x="11" y="7"/>
                  </a:cubicBezTo>
                  <a:cubicBezTo>
                    <a:pt x="9" y="14"/>
                    <a:pt x="9" y="14"/>
                    <a:pt x="9" y="14"/>
                  </a:cubicBezTo>
                  <a:lnTo>
                    <a:pt x="14" y="1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62" name="Freeform 192"/>
            <p:cNvSpPr>
              <a:spLocks noEditPoints="1"/>
            </p:cNvSpPr>
            <p:nvPr/>
          </p:nvSpPr>
          <p:spPr bwMode="auto">
            <a:xfrm>
              <a:off x="5570538" y="6526213"/>
              <a:ext cx="60325" cy="63500"/>
            </a:xfrm>
            <a:custGeom>
              <a:avLst/>
              <a:gdLst>
                <a:gd name="T0" fmla="*/ 8 w 22"/>
                <a:gd name="T1" fmla="*/ 0 h 23"/>
                <a:gd name="T2" fmla="*/ 8 w 22"/>
                <a:gd name="T3" fmla="*/ 0 h 23"/>
                <a:gd name="T4" fmla="*/ 14 w 22"/>
                <a:gd name="T5" fmla="*/ 0 h 23"/>
                <a:gd name="T6" fmla="*/ 14 w 22"/>
                <a:gd name="T7" fmla="*/ 0 h 23"/>
                <a:gd name="T8" fmla="*/ 22 w 22"/>
                <a:gd name="T9" fmla="*/ 23 h 23"/>
                <a:gd name="T10" fmla="*/ 22 w 22"/>
                <a:gd name="T11" fmla="*/ 23 h 23"/>
                <a:gd name="T12" fmla="*/ 16 w 22"/>
                <a:gd name="T13" fmla="*/ 23 h 23"/>
                <a:gd name="T14" fmla="*/ 16 w 22"/>
                <a:gd name="T15" fmla="*/ 23 h 23"/>
                <a:gd name="T16" fmla="*/ 15 w 22"/>
                <a:gd name="T17" fmla="*/ 19 h 23"/>
                <a:gd name="T18" fmla="*/ 7 w 22"/>
                <a:gd name="T19" fmla="*/ 19 h 23"/>
                <a:gd name="T20" fmla="*/ 6 w 22"/>
                <a:gd name="T21" fmla="*/ 23 h 23"/>
                <a:gd name="T22" fmla="*/ 6 w 22"/>
                <a:gd name="T23" fmla="*/ 23 h 23"/>
                <a:gd name="T24" fmla="*/ 0 w 22"/>
                <a:gd name="T25" fmla="*/ 23 h 23"/>
                <a:gd name="T26" fmla="*/ 0 w 22"/>
                <a:gd name="T27" fmla="*/ 23 h 23"/>
                <a:gd name="T28" fmla="*/ 8 w 22"/>
                <a:gd name="T29" fmla="*/ 0 h 23"/>
                <a:gd name="T30" fmla="*/ 13 w 22"/>
                <a:gd name="T31" fmla="*/ 14 h 23"/>
                <a:gd name="T32" fmla="*/ 11 w 22"/>
                <a:gd name="T33" fmla="*/ 7 h 23"/>
                <a:gd name="T34" fmla="*/ 11 w 22"/>
                <a:gd name="T35" fmla="*/ 7 h 23"/>
                <a:gd name="T36" fmla="*/ 9 w 22"/>
                <a:gd name="T37" fmla="*/ 14 h 23"/>
                <a:gd name="T38" fmla="*/ 13 w 22"/>
                <a:gd name="T3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 h="23">
                  <a:moveTo>
                    <a:pt x="8" y="0"/>
                  </a:moveTo>
                  <a:cubicBezTo>
                    <a:pt x="8" y="0"/>
                    <a:pt x="8" y="0"/>
                    <a:pt x="8" y="0"/>
                  </a:cubicBezTo>
                  <a:cubicBezTo>
                    <a:pt x="14" y="0"/>
                    <a:pt x="14" y="0"/>
                    <a:pt x="14" y="0"/>
                  </a:cubicBezTo>
                  <a:cubicBezTo>
                    <a:pt x="14" y="0"/>
                    <a:pt x="14" y="0"/>
                    <a:pt x="14" y="0"/>
                  </a:cubicBezTo>
                  <a:cubicBezTo>
                    <a:pt x="22" y="23"/>
                    <a:pt x="22" y="23"/>
                    <a:pt x="22" y="23"/>
                  </a:cubicBezTo>
                  <a:cubicBezTo>
                    <a:pt x="22" y="23"/>
                    <a:pt x="22" y="23"/>
                    <a:pt x="22" y="23"/>
                  </a:cubicBezTo>
                  <a:cubicBezTo>
                    <a:pt x="16" y="23"/>
                    <a:pt x="16" y="23"/>
                    <a:pt x="16" y="23"/>
                  </a:cubicBezTo>
                  <a:cubicBezTo>
                    <a:pt x="16" y="23"/>
                    <a:pt x="16" y="23"/>
                    <a:pt x="16" y="23"/>
                  </a:cubicBezTo>
                  <a:cubicBezTo>
                    <a:pt x="15" y="19"/>
                    <a:pt x="15" y="19"/>
                    <a:pt x="15" y="19"/>
                  </a:cubicBezTo>
                  <a:cubicBezTo>
                    <a:pt x="7" y="19"/>
                    <a:pt x="7" y="19"/>
                    <a:pt x="7" y="19"/>
                  </a:cubicBezTo>
                  <a:cubicBezTo>
                    <a:pt x="6" y="23"/>
                    <a:pt x="6" y="23"/>
                    <a:pt x="6" y="23"/>
                  </a:cubicBezTo>
                  <a:cubicBezTo>
                    <a:pt x="6" y="23"/>
                    <a:pt x="6" y="23"/>
                    <a:pt x="6" y="23"/>
                  </a:cubicBezTo>
                  <a:cubicBezTo>
                    <a:pt x="0" y="23"/>
                    <a:pt x="0" y="23"/>
                    <a:pt x="0" y="23"/>
                  </a:cubicBezTo>
                  <a:cubicBezTo>
                    <a:pt x="0" y="23"/>
                    <a:pt x="0" y="23"/>
                    <a:pt x="0" y="23"/>
                  </a:cubicBezTo>
                  <a:lnTo>
                    <a:pt x="8" y="0"/>
                  </a:lnTo>
                  <a:close/>
                  <a:moveTo>
                    <a:pt x="13" y="14"/>
                  </a:moveTo>
                  <a:cubicBezTo>
                    <a:pt x="11" y="7"/>
                    <a:pt x="11" y="7"/>
                    <a:pt x="11" y="7"/>
                  </a:cubicBezTo>
                  <a:cubicBezTo>
                    <a:pt x="11" y="7"/>
                    <a:pt x="11" y="7"/>
                    <a:pt x="11" y="7"/>
                  </a:cubicBezTo>
                  <a:cubicBezTo>
                    <a:pt x="9" y="14"/>
                    <a:pt x="9" y="14"/>
                    <a:pt x="9" y="14"/>
                  </a:cubicBezTo>
                  <a:lnTo>
                    <a:pt x="13" y="1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63" name="Freeform 193"/>
            <p:cNvSpPr>
              <a:spLocks/>
            </p:cNvSpPr>
            <p:nvPr/>
          </p:nvSpPr>
          <p:spPr bwMode="auto">
            <a:xfrm>
              <a:off x="5654675" y="6526213"/>
              <a:ext cx="44450" cy="63500"/>
            </a:xfrm>
            <a:custGeom>
              <a:avLst/>
              <a:gdLst>
                <a:gd name="T0" fmla="*/ 0 w 16"/>
                <a:gd name="T1" fmla="*/ 0 h 23"/>
                <a:gd name="T2" fmla="*/ 0 w 16"/>
                <a:gd name="T3" fmla="*/ 0 h 23"/>
                <a:gd name="T4" fmla="*/ 6 w 16"/>
                <a:gd name="T5" fmla="*/ 0 h 23"/>
                <a:gd name="T6" fmla="*/ 6 w 16"/>
                <a:gd name="T7" fmla="*/ 0 h 23"/>
                <a:gd name="T8" fmla="*/ 6 w 16"/>
                <a:gd name="T9" fmla="*/ 18 h 23"/>
                <a:gd name="T10" fmla="*/ 6 w 16"/>
                <a:gd name="T11" fmla="*/ 18 h 23"/>
                <a:gd name="T12" fmla="*/ 16 w 16"/>
                <a:gd name="T13" fmla="*/ 18 h 23"/>
                <a:gd name="T14" fmla="*/ 16 w 16"/>
                <a:gd name="T15" fmla="*/ 18 h 23"/>
                <a:gd name="T16" fmla="*/ 16 w 16"/>
                <a:gd name="T17" fmla="*/ 23 h 23"/>
                <a:gd name="T18" fmla="*/ 16 w 16"/>
                <a:gd name="T19" fmla="*/ 23 h 23"/>
                <a:gd name="T20" fmla="*/ 0 w 16"/>
                <a:gd name="T21" fmla="*/ 23 h 23"/>
                <a:gd name="T22" fmla="*/ 0 w 16"/>
                <a:gd name="T23" fmla="*/ 23 h 23"/>
                <a:gd name="T24" fmla="*/ 0 w 16"/>
                <a:gd name="T25"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 h="23">
                  <a:moveTo>
                    <a:pt x="0" y="0"/>
                  </a:moveTo>
                  <a:cubicBezTo>
                    <a:pt x="0" y="0"/>
                    <a:pt x="0" y="0"/>
                    <a:pt x="0" y="0"/>
                  </a:cubicBezTo>
                  <a:cubicBezTo>
                    <a:pt x="6" y="0"/>
                    <a:pt x="6" y="0"/>
                    <a:pt x="6" y="0"/>
                  </a:cubicBezTo>
                  <a:cubicBezTo>
                    <a:pt x="6" y="0"/>
                    <a:pt x="6" y="0"/>
                    <a:pt x="6" y="0"/>
                  </a:cubicBezTo>
                  <a:cubicBezTo>
                    <a:pt x="6" y="18"/>
                    <a:pt x="6" y="18"/>
                    <a:pt x="6" y="18"/>
                  </a:cubicBezTo>
                  <a:cubicBezTo>
                    <a:pt x="6" y="18"/>
                    <a:pt x="6" y="18"/>
                    <a:pt x="6" y="18"/>
                  </a:cubicBezTo>
                  <a:cubicBezTo>
                    <a:pt x="16" y="18"/>
                    <a:pt x="16" y="18"/>
                    <a:pt x="16" y="18"/>
                  </a:cubicBezTo>
                  <a:cubicBezTo>
                    <a:pt x="16" y="18"/>
                    <a:pt x="16" y="18"/>
                    <a:pt x="16" y="18"/>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64" name="Freeform 194"/>
            <p:cNvSpPr>
              <a:spLocks noEditPoints="1"/>
            </p:cNvSpPr>
            <p:nvPr/>
          </p:nvSpPr>
          <p:spPr bwMode="auto">
            <a:xfrm>
              <a:off x="5726113" y="6526213"/>
              <a:ext cx="46038" cy="63500"/>
            </a:xfrm>
            <a:custGeom>
              <a:avLst/>
              <a:gdLst>
                <a:gd name="T0" fmla="*/ 0 w 17"/>
                <a:gd name="T1" fmla="*/ 0 h 23"/>
                <a:gd name="T2" fmla="*/ 0 w 17"/>
                <a:gd name="T3" fmla="*/ 0 h 23"/>
                <a:gd name="T4" fmla="*/ 10 w 17"/>
                <a:gd name="T5" fmla="*/ 0 h 23"/>
                <a:gd name="T6" fmla="*/ 17 w 17"/>
                <a:gd name="T7" fmla="*/ 6 h 23"/>
                <a:gd name="T8" fmla="*/ 14 w 17"/>
                <a:gd name="T9" fmla="*/ 11 h 23"/>
                <a:gd name="T10" fmla="*/ 14 w 17"/>
                <a:gd name="T11" fmla="*/ 11 h 23"/>
                <a:gd name="T12" fmla="*/ 17 w 17"/>
                <a:gd name="T13" fmla="*/ 17 h 23"/>
                <a:gd name="T14" fmla="*/ 9 w 17"/>
                <a:gd name="T15" fmla="*/ 23 h 23"/>
                <a:gd name="T16" fmla="*/ 0 w 17"/>
                <a:gd name="T17" fmla="*/ 23 h 23"/>
                <a:gd name="T18" fmla="*/ 0 w 17"/>
                <a:gd name="T19" fmla="*/ 23 h 23"/>
                <a:gd name="T20" fmla="*/ 0 w 17"/>
                <a:gd name="T21" fmla="*/ 0 h 23"/>
                <a:gd name="T22" fmla="*/ 8 w 17"/>
                <a:gd name="T23" fmla="*/ 9 h 23"/>
                <a:gd name="T24" fmla="*/ 11 w 17"/>
                <a:gd name="T25" fmla="*/ 7 h 23"/>
                <a:gd name="T26" fmla="*/ 8 w 17"/>
                <a:gd name="T27" fmla="*/ 5 h 23"/>
                <a:gd name="T28" fmla="*/ 6 w 17"/>
                <a:gd name="T29" fmla="*/ 5 h 23"/>
                <a:gd name="T30" fmla="*/ 6 w 17"/>
                <a:gd name="T31" fmla="*/ 5 h 23"/>
                <a:gd name="T32" fmla="*/ 6 w 17"/>
                <a:gd name="T33" fmla="*/ 9 h 23"/>
                <a:gd name="T34" fmla="*/ 6 w 17"/>
                <a:gd name="T35" fmla="*/ 9 h 23"/>
                <a:gd name="T36" fmla="*/ 8 w 17"/>
                <a:gd name="T37" fmla="*/ 9 h 23"/>
                <a:gd name="T38" fmla="*/ 6 w 17"/>
                <a:gd name="T39" fmla="*/ 19 h 23"/>
                <a:gd name="T40" fmla="*/ 9 w 17"/>
                <a:gd name="T41" fmla="*/ 19 h 23"/>
                <a:gd name="T42" fmla="*/ 11 w 17"/>
                <a:gd name="T43" fmla="*/ 16 h 23"/>
                <a:gd name="T44" fmla="*/ 9 w 17"/>
                <a:gd name="T45" fmla="*/ 14 h 23"/>
                <a:gd name="T46" fmla="*/ 6 w 17"/>
                <a:gd name="T47" fmla="*/ 14 h 23"/>
                <a:gd name="T48" fmla="*/ 6 w 17"/>
                <a:gd name="T49" fmla="*/ 14 h 23"/>
                <a:gd name="T50" fmla="*/ 6 w 17"/>
                <a:gd name="T51" fmla="*/ 19 h 23"/>
                <a:gd name="T52" fmla="*/ 6 w 17"/>
                <a:gd name="T53"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23">
                  <a:moveTo>
                    <a:pt x="0" y="0"/>
                  </a:moveTo>
                  <a:cubicBezTo>
                    <a:pt x="0" y="0"/>
                    <a:pt x="0" y="0"/>
                    <a:pt x="0" y="0"/>
                  </a:cubicBezTo>
                  <a:cubicBezTo>
                    <a:pt x="10" y="0"/>
                    <a:pt x="10" y="0"/>
                    <a:pt x="10" y="0"/>
                  </a:cubicBezTo>
                  <a:cubicBezTo>
                    <a:pt x="15" y="0"/>
                    <a:pt x="17" y="3"/>
                    <a:pt x="17" y="6"/>
                  </a:cubicBezTo>
                  <a:cubicBezTo>
                    <a:pt x="17" y="9"/>
                    <a:pt x="16" y="10"/>
                    <a:pt x="14" y="11"/>
                  </a:cubicBezTo>
                  <a:cubicBezTo>
                    <a:pt x="14" y="11"/>
                    <a:pt x="14" y="11"/>
                    <a:pt x="14" y="11"/>
                  </a:cubicBezTo>
                  <a:cubicBezTo>
                    <a:pt x="16" y="12"/>
                    <a:pt x="17" y="14"/>
                    <a:pt x="17" y="17"/>
                  </a:cubicBezTo>
                  <a:cubicBezTo>
                    <a:pt x="17" y="21"/>
                    <a:pt x="14" y="23"/>
                    <a:pt x="9" y="23"/>
                  </a:cubicBezTo>
                  <a:cubicBezTo>
                    <a:pt x="0" y="23"/>
                    <a:pt x="0" y="23"/>
                    <a:pt x="0" y="23"/>
                  </a:cubicBezTo>
                  <a:cubicBezTo>
                    <a:pt x="0" y="23"/>
                    <a:pt x="0" y="23"/>
                    <a:pt x="0" y="23"/>
                  </a:cubicBezTo>
                  <a:lnTo>
                    <a:pt x="0" y="0"/>
                  </a:lnTo>
                  <a:close/>
                  <a:moveTo>
                    <a:pt x="8" y="9"/>
                  </a:moveTo>
                  <a:cubicBezTo>
                    <a:pt x="10" y="9"/>
                    <a:pt x="11" y="9"/>
                    <a:pt x="11" y="7"/>
                  </a:cubicBezTo>
                  <a:cubicBezTo>
                    <a:pt x="11" y="5"/>
                    <a:pt x="10" y="5"/>
                    <a:pt x="8" y="5"/>
                  </a:cubicBezTo>
                  <a:cubicBezTo>
                    <a:pt x="6" y="5"/>
                    <a:pt x="6" y="5"/>
                    <a:pt x="6" y="5"/>
                  </a:cubicBezTo>
                  <a:cubicBezTo>
                    <a:pt x="6" y="5"/>
                    <a:pt x="6" y="5"/>
                    <a:pt x="6" y="5"/>
                  </a:cubicBezTo>
                  <a:cubicBezTo>
                    <a:pt x="6" y="9"/>
                    <a:pt x="6" y="9"/>
                    <a:pt x="6" y="9"/>
                  </a:cubicBezTo>
                  <a:cubicBezTo>
                    <a:pt x="6" y="9"/>
                    <a:pt x="6" y="9"/>
                    <a:pt x="6" y="9"/>
                  </a:cubicBezTo>
                  <a:lnTo>
                    <a:pt x="8" y="9"/>
                  </a:lnTo>
                  <a:close/>
                  <a:moveTo>
                    <a:pt x="6" y="19"/>
                  </a:moveTo>
                  <a:cubicBezTo>
                    <a:pt x="9" y="19"/>
                    <a:pt x="9" y="19"/>
                    <a:pt x="9" y="19"/>
                  </a:cubicBezTo>
                  <a:cubicBezTo>
                    <a:pt x="11" y="19"/>
                    <a:pt x="11" y="18"/>
                    <a:pt x="11" y="16"/>
                  </a:cubicBezTo>
                  <a:cubicBezTo>
                    <a:pt x="11" y="15"/>
                    <a:pt x="11" y="14"/>
                    <a:pt x="9" y="14"/>
                  </a:cubicBezTo>
                  <a:cubicBezTo>
                    <a:pt x="6" y="14"/>
                    <a:pt x="6" y="14"/>
                    <a:pt x="6" y="14"/>
                  </a:cubicBezTo>
                  <a:cubicBezTo>
                    <a:pt x="6" y="14"/>
                    <a:pt x="6" y="14"/>
                    <a:pt x="6" y="14"/>
                  </a:cubicBezTo>
                  <a:cubicBezTo>
                    <a:pt x="6" y="19"/>
                    <a:pt x="6" y="19"/>
                    <a:pt x="6" y="19"/>
                  </a:cubicBezTo>
                  <a:cubicBezTo>
                    <a:pt x="6" y="19"/>
                    <a:pt x="6" y="19"/>
                    <a:pt x="6" y="1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65" name="Freeform 195"/>
            <p:cNvSpPr>
              <a:spLocks noEditPoints="1"/>
            </p:cNvSpPr>
            <p:nvPr/>
          </p:nvSpPr>
          <p:spPr bwMode="auto">
            <a:xfrm>
              <a:off x="5799138" y="6526213"/>
              <a:ext cx="50800" cy="65088"/>
            </a:xfrm>
            <a:custGeom>
              <a:avLst/>
              <a:gdLst>
                <a:gd name="T0" fmla="*/ 1 w 19"/>
                <a:gd name="T1" fmla="*/ 18 h 24"/>
                <a:gd name="T2" fmla="*/ 0 w 19"/>
                <a:gd name="T3" fmla="*/ 12 h 24"/>
                <a:gd name="T4" fmla="*/ 1 w 19"/>
                <a:gd name="T5" fmla="*/ 5 h 24"/>
                <a:gd name="T6" fmla="*/ 9 w 19"/>
                <a:gd name="T7" fmla="*/ 0 h 24"/>
                <a:gd name="T8" fmla="*/ 18 w 19"/>
                <a:gd name="T9" fmla="*/ 5 h 24"/>
                <a:gd name="T10" fmla="*/ 19 w 19"/>
                <a:gd name="T11" fmla="*/ 12 h 24"/>
                <a:gd name="T12" fmla="*/ 18 w 19"/>
                <a:gd name="T13" fmla="*/ 18 h 24"/>
                <a:gd name="T14" fmla="*/ 9 w 19"/>
                <a:gd name="T15" fmla="*/ 24 h 24"/>
                <a:gd name="T16" fmla="*/ 1 w 19"/>
                <a:gd name="T17" fmla="*/ 18 h 24"/>
                <a:gd name="T18" fmla="*/ 12 w 19"/>
                <a:gd name="T19" fmla="*/ 16 h 24"/>
                <a:gd name="T20" fmla="*/ 13 w 19"/>
                <a:gd name="T21" fmla="*/ 12 h 24"/>
                <a:gd name="T22" fmla="*/ 12 w 19"/>
                <a:gd name="T23" fmla="*/ 7 h 24"/>
                <a:gd name="T24" fmla="*/ 9 w 19"/>
                <a:gd name="T25" fmla="*/ 5 h 24"/>
                <a:gd name="T26" fmla="*/ 6 w 19"/>
                <a:gd name="T27" fmla="*/ 7 h 24"/>
                <a:gd name="T28" fmla="*/ 6 w 19"/>
                <a:gd name="T29" fmla="*/ 12 h 24"/>
                <a:gd name="T30" fmla="*/ 6 w 19"/>
                <a:gd name="T31" fmla="*/ 16 h 24"/>
                <a:gd name="T32" fmla="*/ 9 w 19"/>
                <a:gd name="T33" fmla="*/ 18 h 24"/>
                <a:gd name="T34" fmla="*/ 12 w 19"/>
                <a:gd name="T35" fmla="*/ 16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 h="24">
                  <a:moveTo>
                    <a:pt x="1" y="18"/>
                  </a:moveTo>
                  <a:cubicBezTo>
                    <a:pt x="0" y="16"/>
                    <a:pt x="0" y="15"/>
                    <a:pt x="0" y="12"/>
                  </a:cubicBezTo>
                  <a:cubicBezTo>
                    <a:pt x="0" y="9"/>
                    <a:pt x="0" y="7"/>
                    <a:pt x="1" y="5"/>
                  </a:cubicBezTo>
                  <a:cubicBezTo>
                    <a:pt x="2" y="2"/>
                    <a:pt x="5" y="0"/>
                    <a:pt x="9" y="0"/>
                  </a:cubicBezTo>
                  <a:cubicBezTo>
                    <a:pt x="13" y="0"/>
                    <a:pt x="17" y="2"/>
                    <a:pt x="18" y="5"/>
                  </a:cubicBezTo>
                  <a:cubicBezTo>
                    <a:pt x="18" y="7"/>
                    <a:pt x="19" y="9"/>
                    <a:pt x="19" y="12"/>
                  </a:cubicBezTo>
                  <a:cubicBezTo>
                    <a:pt x="19" y="15"/>
                    <a:pt x="18" y="16"/>
                    <a:pt x="18" y="18"/>
                  </a:cubicBezTo>
                  <a:cubicBezTo>
                    <a:pt x="17" y="22"/>
                    <a:pt x="13" y="24"/>
                    <a:pt x="9" y="24"/>
                  </a:cubicBezTo>
                  <a:cubicBezTo>
                    <a:pt x="5" y="24"/>
                    <a:pt x="2" y="22"/>
                    <a:pt x="1" y="18"/>
                  </a:cubicBezTo>
                  <a:close/>
                  <a:moveTo>
                    <a:pt x="12" y="16"/>
                  </a:moveTo>
                  <a:cubicBezTo>
                    <a:pt x="12" y="16"/>
                    <a:pt x="13" y="14"/>
                    <a:pt x="13" y="12"/>
                  </a:cubicBezTo>
                  <a:cubicBezTo>
                    <a:pt x="13" y="9"/>
                    <a:pt x="12" y="8"/>
                    <a:pt x="12" y="7"/>
                  </a:cubicBezTo>
                  <a:cubicBezTo>
                    <a:pt x="12" y="6"/>
                    <a:pt x="11" y="5"/>
                    <a:pt x="9" y="5"/>
                  </a:cubicBezTo>
                  <a:cubicBezTo>
                    <a:pt x="8" y="5"/>
                    <a:pt x="7" y="6"/>
                    <a:pt x="6" y="7"/>
                  </a:cubicBezTo>
                  <a:cubicBezTo>
                    <a:pt x="6" y="8"/>
                    <a:pt x="6" y="9"/>
                    <a:pt x="6" y="12"/>
                  </a:cubicBezTo>
                  <a:cubicBezTo>
                    <a:pt x="6" y="14"/>
                    <a:pt x="6" y="16"/>
                    <a:pt x="6" y="16"/>
                  </a:cubicBezTo>
                  <a:cubicBezTo>
                    <a:pt x="7" y="18"/>
                    <a:pt x="8" y="18"/>
                    <a:pt x="9" y="18"/>
                  </a:cubicBezTo>
                  <a:cubicBezTo>
                    <a:pt x="11" y="18"/>
                    <a:pt x="12" y="18"/>
                    <a:pt x="12" y="16"/>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66" name="Freeform 196"/>
            <p:cNvSpPr>
              <a:spLocks noEditPoints="1"/>
            </p:cNvSpPr>
            <p:nvPr/>
          </p:nvSpPr>
          <p:spPr bwMode="auto">
            <a:xfrm>
              <a:off x="5878513" y="6526213"/>
              <a:ext cx="47625" cy="63500"/>
            </a:xfrm>
            <a:custGeom>
              <a:avLst/>
              <a:gdLst>
                <a:gd name="T0" fmla="*/ 12 w 18"/>
                <a:gd name="T1" fmla="*/ 23 h 23"/>
                <a:gd name="T2" fmla="*/ 11 w 18"/>
                <a:gd name="T3" fmla="*/ 23 h 23"/>
                <a:gd name="T4" fmla="*/ 8 w 18"/>
                <a:gd name="T5" fmla="*/ 15 h 23"/>
                <a:gd name="T6" fmla="*/ 6 w 18"/>
                <a:gd name="T7" fmla="*/ 15 h 23"/>
                <a:gd name="T8" fmla="*/ 6 w 18"/>
                <a:gd name="T9" fmla="*/ 15 h 23"/>
                <a:gd name="T10" fmla="*/ 6 w 18"/>
                <a:gd name="T11" fmla="*/ 23 h 23"/>
                <a:gd name="T12" fmla="*/ 5 w 18"/>
                <a:gd name="T13" fmla="*/ 23 h 23"/>
                <a:gd name="T14" fmla="*/ 0 w 18"/>
                <a:gd name="T15" fmla="*/ 23 h 23"/>
                <a:gd name="T16" fmla="*/ 0 w 18"/>
                <a:gd name="T17" fmla="*/ 23 h 23"/>
                <a:gd name="T18" fmla="*/ 0 w 18"/>
                <a:gd name="T19" fmla="*/ 0 h 23"/>
                <a:gd name="T20" fmla="*/ 0 w 18"/>
                <a:gd name="T21" fmla="*/ 0 h 23"/>
                <a:gd name="T22" fmla="*/ 9 w 18"/>
                <a:gd name="T23" fmla="*/ 0 h 23"/>
                <a:gd name="T24" fmla="*/ 18 w 18"/>
                <a:gd name="T25" fmla="*/ 8 h 23"/>
                <a:gd name="T26" fmla="*/ 14 w 18"/>
                <a:gd name="T27" fmla="*/ 14 h 23"/>
                <a:gd name="T28" fmla="*/ 18 w 18"/>
                <a:gd name="T29" fmla="*/ 23 h 23"/>
                <a:gd name="T30" fmla="*/ 18 w 18"/>
                <a:gd name="T31" fmla="*/ 23 h 23"/>
                <a:gd name="T32" fmla="*/ 12 w 18"/>
                <a:gd name="T33" fmla="*/ 23 h 23"/>
                <a:gd name="T34" fmla="*/ 12 w 18"/>
                <a:gd name="T35" fmla="*/ 8 h 23"/>
                <a:gd name="T36" fmla="*/ 9 w 18"/>
                <a:gd name="T37" fmla="*/ 5 h 23"/>
                <a:gd name="T38" fmla="*/ 6 w 18"/>
                <a:gd name="T39" fmla="*/ 5 h 23"/>
                <a:gd name="T40" fmla="*/ 6 w 18"/>
                <a:gd name="T41" fmla="*/ 5 h 23"/>
                <a:gd name="T42" fmla="*/ 6 w 18"/>
                <a:gd name="T43" fmla="*/ 10 h 23"/>
                <a:gd name="T44" fmla="*/ 6 w 18"/>
                <a:gd name="T45" fmla="*/ 10 h 23"/>
                <a:gd name="T46" fmla="*/ 9 w 18"/>
                <a:gd name="T47" fmla="*/ 10 h 23"/>
                <a:gd name="T48" fmla="*/ 12 w 18"/>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 h="23">
                  <a:moveTo>
                    <a:pt x="12" y="23"/>
                  </a:moveTo>
                  <a:cubicBezTo>
                    <a:pt x="12" y="23"/>
                    <a:pt x="12" y="23"/>
                    <a:pt x="11" y="23"/>
                  </a:cubicBezTo>
                  <a:cubicBezTo>
                    <a:pt x="8" y="15"/>
                    <a:pt x="8" y="15"/>
                    <a:pt x="8" y="15"/>
                  </a:cubicBezTo>
                  <a:cubicBezTo>
                    <a:pt x="6" y="15"/>
                    <a:pt x="6" y="15"/>
                    <a:pt x="6" y="15"/>
                  </a:cubicBezTo>
                  <a:cubicBezTo>
                    <a:pt x="6" y="15"/>
                    <a:pt x="6" y="15"/>
                    <a:pt x="6" y="15"/>
                  </a:cubicBezTo>
                  <a:cubicBezTo>
                    <a:pt x="6" y="23"/>
                    <a:pt x="6" y="23"/>
                    <a:pt x="6" y="23"/>
                  </a:cubicBezTo>
                  <a:cubicBezTo>
                    <a:pt x="6" y="23"/>
                    <a:pt x="5" y="23"/>
                    <a:pt x="5" y="23"/>
                  </a:cubicBezTo>
                  <a:cubicBezTo>
                    <a:pt x="0" y="23"/>
                    <a:pt x="0" y="23"/>
                    <a:pt x="0" y="23"/>
                  </a:cubicBezTo>
                  <a:cubicBezTo>
                    <a:pt x="0" y="23"/>
                    <a:pt x="0" y="23"/>
                    <a:pt x="0" y="23"/>
                  </a:cubicBezTo>
                  <a:cubicBezTo>
                    <a:pt x="0" y="0"/>
                    <a:pt x="0" y="0"/>
                    <a:pt x="0" y="0"/>
                  </a:cubicBezTo>
                  <a:cubicBezTo>
                    <a:pt x="0" y="0"/>
                    <a:pt x="0" y="0"/>
                    <a:pt x="0" y="0"/>
                  </a:cubicBezTo>
                  <a:cubicBezTo>
                    <a:pt x="9" y="0"/>
                    <a:pt x="9" y="0"/>
                    <a:pt x="9" y="0"/>
                  </a:cubicBezTo>
                  <a:cubicBezTo>
                    <a:pt x="15" y="0"/>
                    <a:pt x="18" y="3"/>
                    <a:pt x="18" y="8"/>
                  </a:cubicBezTo>
                  <a:cubicBezTo>
                    <a:pt x="18" y="10"/>
                    <a:pt x="16" y="13"/>
                    <a:pt x="14" y="14"/>
                  </a:cubicBezTo>
                  <a:cubicBezTo>
                    <a:pt x="18" y="23"/>
                    <a:pt x="18" y="23"/>
                    <a:pt x="18" y="23"/>
                  </a:cubicBezTo>
                  <a:cubicBezTo>
                    <a:pt x="18"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67" name="Freeform 197"/>
            <p:cNvSpPr>
              <a:spLocks/>
            </p:cNvSpPr>
            <p:nvPr/>
          </p:nvSpPr>
          <p:spPr bwMode="auto">
            <a:xfrm>
              <a:off x="5951538" y="6526213"/>
              <a:ext cx="50800" cy="65088"/>
            </a:xfrm>
            <a:custGeom>
              <a:avLst/>
              <a:gdLst>
                <a:gd name="T0" fmla="*/ 0 w 19"/>
                <a:gd name="T1" fmla="*/ 12 h 24"/>
                <a:gd name="T2" fmla="*/ 1 w 19"/>
                <a:gd name="T3" fmla="*/ 5 h 24"/>
                <a:gd name="T4" fmla="*/ 9 w 19"/>
                <a:gd name="T5" fmla="*/ 0 h 24"/>
                <a:gd name="T6" fmla="*/ 18 w 19"/>
                <a:gd name="T7" fmla="*/ 5 h 24"/>
                <a:gd name="T8" fmla="*/ 18 w 19"/>
                <a:gd name="T9" fmla="*/ 5 h 24"/>
                <a:gd name="T10" fmla="*/ 13 w 19"/>
                <a:gd name="T11" fmla="*/ 7 h 24"/>
                <a:gd name="T12" fmla="*/ 13 w 19"/>
                <a:gd name="T13" fmla="*/ 7 h 24"/>
                <a:gd name="T14" fmla="*/ 9 w 19"/>
                <a:gd name="T15" fmla="*/ 5 h 24"/>
                <a:gd name="T16" fmla="*/ 6 w 19"/>
                <a:gd name="T17" fmla="*/ 7 h 24"/>
                <a:gd name="T18" fmla="*/ 6 w 19"/>
                <a:gd name="T19" fmla="*/ 12 h 24"/>
                <a:gd name="T20" fmla="*/ 6 w 19"/>
                <a:gd name="T21" fmla="*/ 16 h 24"/>
                <a:gd name="T22" fmla="*/ 10 w 19"/>
                <a:gd name="T23" fmla="*/ 18 h 24"/>
                <a:gd name="T24" fmla="*/ 13 w 19"/>
                <a:gd name="T25" fmla="*/ 17 h 24"/>
                <a:gd name="T26" fmla="*/ 13 w 19"/>
                <a:gd name="T27" fmla="*/ 15 h 24"/>
                <a:gd name="T28" fmla="*/ 13 w 19"/>
                <a:gd name="T29" fmla="*/ 15 h 24"/>
                <a:gd name="T30" fmla="*/ 10 w 19"/>
                <a:gd name="T31" fmla="*/ 15 h 24"/>
                <a:gd name="T32" fmla="*/ 10 w 19"/>
                <a:gd name="T33" fmla="*/ 14 h 24"/>
                <a:gd name="T34" fmla="*/ 10 w 19"/>
                <a:gd name="T35" fmla="*/ 11 h 24"/>
                <a:gd name="T36" fmla="*/ 10 w 19"/>
                <a:gd name="T37" fmla="*/ 10 h 24"/>
                <a:gd name="T38" fmla="*/ 18 w 19"/>
                <a:gd name="T39" fmla="*/ 10 h 24"/>
                <a:gd name="T40" fmla="*/ 19 w 19"/>
                <a:gd name="T41" fmla="*/ 11 h 24"/>
                <a:gd name="T42" fmla="*/ 19 w 19"/>
                <a:gd name="T43" fmla="*/ 12 h 24"/>
                <a:gd name="T44" fmla="*/ 18 w 19"/>
                <a:gd name="T45" fmla="*/ 18 h 24"/>
                <a:gd name="T46" fmla="*/ 9 w 19"/>
                <a:gd name="T47" fmla="*/ 24 h 24"/>
                <a:gd name="T48" fmla="*/ 1 w 19"/>
                <a:gd name="T49" fmla="*/ 18 h 24"/>
                <a:gd name="T50" fmla="*/ 0 w 19"/>
                <a:gd name="T51"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 h="24">
                  <a:moveTo>
                    <a:pt x="0" y="12"/>
                  </a:moveTo>
                  <a:cubicBezTo>
                    <a:pt x="0" y="9"/>
                    <a:pt x="0" y="7"/>
                    <a:pt x="1" y="5"/>
                  </a:cubicBezTo>
                  <a:cubicBezTo>
                    <a:pt x="2" y="2"/>
                    <a:pt x="5" y="0"/>
                    <a:pt x="9" y="0"/>
                  </a:cubicBezTo>
                  <a:cubicBezTo>
                    <a:pt x="14" y="0"/>
                    <a:pt x="17" y="2"/>
                    <a:pt x="18" y="5"/>
                  </a:cubicBezTo>
                  <a:cubicBezTo>
                    <a:pt x="18" y="5"/>
                    <a:pt x="18" y="5"/>
                    <a:pt x="18" y="5"/>
                  </a:cubicBezTo>
                  <a:cubicBezTo>
                    <a:pt x="13" y="7"/>
                    <a:pt x="13" y="7"/>
                    <a:pt x="13" y="7"/>
                  </a:cubicBezTo>
                  <a:cubicBezTo>
                    <a:pt x="13" y="7"/>
                    <a:pt x="13" y="7"/>
                    <a:pt x="13" y="7"/>
                  </a:cubicBezTo>
                  <a:cubicBezTo>
                    <a:pt x="12" y="6"/>
                    <a:pt x="11" y="5"/>
                    <a:pt x="9" y="5"/>
                  </a:cubicBezTo>
                  <a:cubicBezTo>
                    <a:pt x="8" y="5"/>
                    <a:pt x="7" y="6"/>
                    <a:pt x="6" y="7"/>
                  </a:cubicBezTo>
                  <a:cubicBezTo>
                    <a:pt x="6" y="8"/>
                    <a:pt x="6" y="9"/>
                    <a:pt x="6" y="12"/>
                  </a:cubicBezTo>
                  <a:cubicBezTo>
                    <a:pt x="6" y="14"/>
                    <a:pt x="6" y="16"/>
                    <a:pt x="6" y="16"/>
                  </a:cubicBezTo>
                  <a:cubicBezTo>
                    <a:pt x="7" y="18"/>
                    <a:pt x="8" y="18"/>
                    <a:pt x="10" y="18"/>
                  </a:cubicBezTo>
                  <a:cubicBezTo>
                    <a:pt x="11" y="18"/>
                    <a:pt x="12" y="18"/>
                    <a:pt x="13" y="17"/>
                  </a:cubicBezTo>
                  <a:cubicBezTo>
                    <a:pt x="13" y="16"/>
                    <a:pt x="13" y="16"/>
                    <a:pt x="13" y="15"/>
                  </a:cubicBezTo>
                  <a:cubicBezTo>
                    <a:pt x="13" y="15"/>
                    <a:pt x="13" y="15"/>
                    <a:pt x="13" y="15"/>
                  </a:cubicBezTo>
                  <a:cubicBezTo>
                    <a:pt x="10" y="15"/>
                    <a:pt x="10" y="15"/>
                    <a:pt x="10" y="15"/>
                  </a:cubicBezTo>
                  <a:cubicBezTo>
                    <a:pt x="10" y="15"/>
                    <a:pt x="10" y="15"/>
                    <a:pt x="10" y="14"/>
                  </a:cubicBezTo>
                  <a:cubicBezTo>
                    <a:pt x="10" y="11"/>
                    <a:pt x="10" y="11"/>
                    <a:pt x="10" y="11"/>
                  </a:cubicBezTo>
                  <a:cubicBezTo>
                    <a:pt x="10" y="10"/>
                    <a:pt x="10" y="10"/>
                    <a:pt x="10" y="10"/>
                  </a:cubicBezTo>
                  <a:cubicBezTo>
                    <a:pt x="18" y="10"/>
                    <a:pt x="18" y="10"/>
                    <a:pt x="18" y="10"/>
                  </a:cubicBezTo>
                  <a:cubicBezTo>
                    <a:pt x="19" y="10"/>
                    <a:pt x="19" y="10"/>
                    <a:pt x="19" y="11"/>
                  </a:cubicBezTo>
                  <a:cubicBezTo>
                    <a:pt x="19" y="12"/>
                    <a:pt x="19" y="12"/>
                    <a:pt x="19" y="12"/>
                  </a:cubicBezTo>
                  <a:cubicBezTo>
                    <a:pt x="19" y="15"/>
                    <a:pt x="19" y="16"/>
                    <a:pt x="18" y="18"/>
                  </a:cubicBezTo>
                  <a:cubicBezTo>
                    <a:pt x="17" y="22"/>
                    <a:pt x="14" y="24"/>
                    <a:pt x="9" y="24"/>
                  </a:cubicBezTo>
                  <a:cubicBezTo>
                    <a:pt x="5" y="24"/>
                    <a:pt x="2" y="22"/>
                    <a:pt x="1" y="18"/>
                  </a:cubicBezTo>
                  <a:cubicBezTo>
                    <a:pt x="0" y="16"/>
                    <a:pt x="0" y="15"/>
                    <a:pt x="0" y="12"/>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68" name="Freeform 198"/>
            <p:cNvSpPr>
              <a:spLocks/>
            </p:cNvSpPr>
            <p:nvPr/>
          </p:nvSpPr>
          <p:spPr bwMode="auto">
            <a:xfrm>
              <a:off x="6070600" y="6526213"/>
              <a:ext cx="49213" cy="65088"/>
            </a:xfrm>
            <a:custGeom>
              <a:avLst/>
              <a:gdLst>
                <a:gd name="T0" fmla="*/ 0 w 18"/>
                <a:gd name="T1" fmla="*/ 14 h 24"/>
                <a:gd name="T2" fmla="*/ 0 w 18"/>
                <a:gd name="T3" fmla="*/ 0 h 24"/>
                <a:gd name="T4" fmla="*/ 0 w 18"/>
                <a:gd name="T5" fmla="*/ 0 h 24"/>
                <a:gd name="T6" fmla="*/ 5 w 18"/>
                <a:gd name="T7" fmla="*/ 0 h 24"/>
                <a:gd name="T8" fmla="*/ 6 w 18"/>
                <a:gd name="T9" fmla="*/ 0 h 24"/>
                <a:gd name="T10" fmla="*/ 6 w 18"/>
                <a:gd name="T11" fmla="*/ 15 h 24"/>
                <a:gd name="T12" fmla="*/ 9 w 18"/>
                <a:gd name="T13" fmla="*/ 18 h 24"/>
                <a:gd name="T14" fmla="*/ 12 w 18"/>
                <a:gd name="T15" fmla="*/ 15 h 24"/>
                <a:gd name="T16" fmla="*/ 12 w 18"/>
                <a:gd name="T17" fmla="*/ 0 h 24"/>
                <a:gd name="T18" fmla="*/ 12 w 18"/>
                <a:gd name="T19" fmla="*/ 0 h 24"/>
                <a:gd name="T20" fmla="*/ 18 w 18"/>
                <a:gd name="T21" fmla="*/ 0 h 24"/>
                <a:gd name="T22" fmla="*/ 18 w 18"/>
                <a:gd name="T23" fmla="*/ 0 h 24"/>
                <a:gd name="T24" fmla="*/ 18 w 18"/>
                <a:gd name="T25" fmla="*/ 14 h 24"/>
                <a:gd name="T26" fmla="*/ 9 w 18"/>
                <a:gd name="T27" fmla="*/ 24 h 24"/>
                <a:gd name="T28" fmla="*/ 0 w 18"/>
                <a:gd name="T29"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 h="24">
                  <a:moveTo>
                    <a:pt x="0" y="14"/>
                  </a:moveTo>
                  <a:cubicBezTo>
                    <a:pt x="0" y="0"/>
                    <a:pt x="0" y="0"/>
                    <a:pt x="0" y="0"/>
                  </a:cubicBezTo>
                  <a:cubicBezTo>
                    <a:pt x="0" y="0"/>
                    <a:pt x="0" y="0"/>
                    <a:pt x="0" y="0"/>
                  </a:cubicBezTo>
                  <a:cubicBezTo>
                    <a:pt x="5" y="0"/>
                    <a:pt x="5" y="0"/>
                    <a:pt x="5" y="0"/>
                  </a:cubicBezTo>
                  <a:cubicBezTo>
                    <a:pt x="5" y="0"/>
                    <a:pt x="6" y="0"/>
                    <a:pt x="6" y="0"/>
                  </a:cubicBezTo>
                  <a:cubicBezTo>
                    <a:pt x="6" y="15"/>
                    <a:pt x="6" y="15"/>
                    <a:pt x="6" y="15"/>
                  </a:cubicBezTo>
                  <a:cubicBezTo>
                    <a:pt x="6" y="17"/>
                    <a:pt x="7" y="18"/>
                    <a:pt x="9" y="18"/>
                  </a:cubicBezTo>
                  <a:cubicBezTo>
                    <a:pt x="11" y="18"/>
                    <a:pt x="12" y="17"/>
                    <a:pt x="12" y="15"/>
                  </a:cubicBezTo>
                  <a:cubicBezTo>
                    <a:pt x="12" y="0"/>
                    <a:pt x="12" y="0"/>
                    <a:pt x="12" y="0"/>
                  </a:cubicBezTo>
                  <a:cubicBezTo>
                    <a:pt x="12" y="0"/>
                    <a:pt x="12" y="0"/>
                    <a:pt x="12" y="0"/>
                  </a:cubicBezTo>
                  <a:cubicBezTo>
                    <a:pt x="18" y="0"/>
                    <a:pt x="18" y="0"/>
                    <a:pt x="18" y="0"/>
                  </a:cubicBezTo>
                  <a:cubicBezTo>
                    <a:pt x="18" y="0"/>
                    <a:pt x="18" y="0"/>
                    <a:pt x="18" y="0"/>
                  </a:cubicBezTo>
                  <a:cubicBezTo>
                    <a:pt x="18" y="14"/>
                    <a:pt x="18" y="14"/>
                    <a:pt x="18" y="14"/>
                  </a:cubicBezTo>
                  <a:cubicBezTo>
                    <a:pt x="18" y="20"/>
                    <a:pt x="14" y="24"/>
                    <a:pt x="9" y="24"/>
                  </a:cubicBezTo>
                  <a:cubicBezTo>
                    <a:pt x="3" y="24"/>
                    <a:pt x="0" y="20"/>
                    <a:pt x="0" y="14"/>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69" name="Freeform 199"/>
            <p:cNvSpPr>
              <a:spLocks/>
            </p:cNvSpPr>
            <p:nvPr/>
          </p:nvSpPr>
          <p:spPr bwMode="auto">
            <a:xfrm>
              <a:off x="6146800" y="6526213"/>
              <a:ext cx="50800" cy="63500"/>
            </a:xfrm>
            <a:custGeom>
              <a:avLst/>
              <a:gdLst>
                <a:gd name="T0" fmla="*/ 0 w 19"/>
                <a:gd name="T1" fmla="*/ 0 h 23"/>
                <a:gd name="T2" fmla="*/ 1 w 19"/>
                <a:gd name="T3" fmla="*/ 0 h 23"/>
                <a:gd name="T4" fmla="*/ 6 w 19"/>
                <a:gd name="T5" fmla="*/ 0 h 23"/>
                <a:gd name="T6" fmla="*/ 6 w 19"/>
                <a:gd name="T7" fmla="*/ 0 h 23"/>
                <a:gd name="T8" fmla="*/ 13 w 19"/>
                <a:gd name="T9" fmla="*/ 14 h 23"/>
                <a:gd name="T10" fmla="*/ 13 w 19"/>
                <a:gd name="T11" fmla="*/ 14 h 23"/>
                <a:gd name="T12" fmla="*/ 13 w 19"/>
                <a:gd name="T13" fmla="*/ 0 h 23"/>
                <a:gd name="T14" fmla="*/ 14 w 19"/>
                <a:gd name="T15" fmla="*/ 0 h 23"/>
                <a:gd name="T16" fmla="*/ 19 w 19"/>
                <a:gd name="T17" fmla="*/ 0 h 23"/>
                <a:gd name="T18" fmla="*/ 19 w 19"/>
                <a:gd name="T19" fmla="*/ 0 h 23"/>
                <a:gd name="T20" fmla="*/ 19 w 19"/>
                <a:gd name="T21" fmla="*/ 23 h 23"/>
                <a:gd name="T22" fmla="*/ 19 w 19"/>
                <a:gd name="T23" fmla="*/ 23 h 23"/>
                <a:gd name="T24" fmla="*/ 14 w 19"/>
                <a:gd name="T25" fmla="*/ 23 h 23"/>
                <a:gd name="T26" fmla="*/ 13 w 19"/>
                <a:gd name="T27" fmla="*/ 23 h 23"/>
                <a:gd name="T28" fmla="*/ 6 w 19"/>
                <a:gd name="T29" fmla="*/ 10 h 23"/>
                <a:gd name="T30" fmla="*/ 6 w 19"/>
                <a:gd name="T31" fmla="*/ 10 h 23"/>
                <a:gd name="T32" fmla="*/ 6 w 19"/>
                <a:gd name="T33" fmla="*/ 23 h 23"/>
                <a:gd name="T34" fmla="*/ 6 w 19"/>
                <a:gd name="T35" fmla="*/ 23 h 23"/>
                <a:gd name="T36" fmla="*/ 1 w 19"/>
                <a:gd name="T37" fmla="*/ 23 h 23"/>
                <a:gd name="T38" fmla="*/ 0 w 19"/>
                <a:gd name="T39" fmla="*/ 23 h 23"/>
                <a:gd name="T40" fmla="*/ 0 w 19"/>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3">
                  <a:moveTo>
                    <a:pt x="0" y="0"/>
                  </a:moveTo>
                  <a:cubicBezTo>
                    <a:pt x="0" y="0"/>
                    <a:pt x="1" y="0"/>
                    <a:pt x="1" y="0"/>
                  </a:cubicBezTo>
                  <a:cubicBezTo>
                    <a:pt x="6" y="0"/>
                    <a:pt x="6" y="0"/>
                    <a:pt x="6" y="0"/>
                  </a:cubicBezTo>
                  <a:cubicBezTo>
                    <a:pt x="6" y="0"/>
                    <a:pt x="6" y="0"/>
                    <a:pt x="6" y="0"/>
                  </a:cubicBezTo>
                  <a:cubicBezTo>
                    <a:pt x="13" y="14"/>
                    <a:pt x="13" y="14"/>
                    <a:pt x="13" y="14"/>
                  </a:cubicBezTo>
                  <a:cubicBezTo>
                    <a:pt x="13" y="14"/>
                    <a:pt x="13" y="14"/>
                    <a:pt x="13" y="14"/>
                  </a:cubicBezTo>
                  <a:cubicBezTo>
                    <a:pt x="13" y="0"/>
                    <a:pt x="13" y="0"/>
                    <a:pt x="13" y="0"/>
                  </a:cubicBezTo>
                  <a:cubicBezTo>
                    <a:pt x="13" y="0"/>
                    <a:pt x="14" y="0"/>
                    <a:pt x="14" y="0"/>
                  </a:cubicBezTo>
                  <a:cubicBezTo>
                    <a:pt x="19" y="0"/>
                    <a:pt x="19" y="0"/>
                    <a:pt x="19" y="0"/>
                  </a:cubicBezTo>
                  <a:cubicBezTo>
                    <a:pt x="19" y="0"/>
                    <a:pt x="19" y="0"/>
                    <a:pt x="19" y="0"/>
                  </a:cubicBezTo>
                  <a:cubicBezTo>
                    <a:pt x="19" y="23"/>
                    <a:pt x="19" y="23"/>
                    <a:pt x="19" y="23"/>
                  </a:cubicBezTo>
                  <a:cubicBezTo>
                    <a:pt x="19" y="23"/>
                    <a:pt x="19" y="23"/>
                    <a:pt x="19" y="23"/>
                  </a:cubicBezTo>
                  <a:cubicBezTo>
                    <a:pt x="14" y="23"/>
                    <a:pt x="14" y="23"/>
                    <a:pt x="14" y="23"/>
                  </a:cubicBezTo>
                  <a:cubicBezTo>
                    <a:pt x="13" y="23"/>
                    <a:pt x="13" y="23"/>
                    <a:pt x="13" y="23"/>
                  </a:cubicBezTo>
                  <a:cubicBezTo>
                    <a:pt x="6" y="10"/>
                    <a:pt x="6" y="10"/>
                    <a:pt x="6" y="10"/>
                  </a:cubicBezTo>
                  <a:cubicBezTo>
                    <a:pt x="6" y="10"/>
                    <a:pt x="6" y="10"/>
                    <a:pt x="6" y="1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70" name="Freeform 200"/>
            <p:cNvSpPr>
              <a:spLocks/>
            </p:cNvSpPr>
            <p:nvPr/>
          </p:nvSpPr>
          <p:spPr bwMode="auto">
            <a:xfrm>
              <a:off x="6224588" y="6526213"/>
              <a:ext cx="15875" cy="6350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71" name="Freeform 201"/>
            <p:cNvSpPr>
              <a:spLocks/>
            </p:cNvSpPr>
            <p:nvPr/>
          </p:nvSpPr>
          <p:spPr bwMode="auto">
            <a:xfrm>
              <a:off x="6265863" y="6526213"/>
              <a:ext cx="57150" cy="63500"/>
            </a:xfrm>
            <a:custGeom>
              <a:avLst/>
              <a:gdLst>
                <a:gd name="T0" fmla="*/ 8 w 21"/>
                <a:gd name="T1" fmla="*/ 23 h 23"/>
                <a:gd name="T2" fmla="*/ 8 w 21"/>
                <a:gd name="T3" fmla="*/ 23 h 23"/>
                <a:gd name="T4" fmla="*/ 0 w 21"/>
                <a:gd name="T5" fmla="*/ 1 h 23"/>
                <a:gd name="T6" fmla="*/ 1 w 21"/>
                <a:gd name="T7" fmla="*/ 0 h 23"/>
                <a:gd name="T8" fmla="*/ 6 w 21"/>
                <a:gd name="T9" fmla="*/ 0 h 23"/>
                <a:gd name="T10" fmla="*/ 7 w 21"/>
                <a:gd name="T11" fmla="*/ 0 h 23"/>
                <a:gd name="T12" fmla="*/ 11 w 21"/>
                <a:gd name="T13" fmla="*/ 14 h 23"/>
                <a:gd name="T14" fmla="*/ 11 w 21"/>
                <a:gd name="T15" fmla="*/ 14 h 23"/>
                <a:gd name="T16" fmla="*/ 15 w 21"/>
                <a:gd name="T17" fmla="*/ 0 h 23"/>
                <a:gd name="T18" fmla="*/ 15 w 21"/>
                <a:gd name="T19" fmla="*/ 0 h 23"/>
                <a:gd name="T20" fmla="*/ 21 w 21"/>
                <a:gd name="T21" fmla="*/ 0 h 23"/>
                <a:gd name="T22" fmla="*/ 21 w 21"/>
                <a:gd name="T23" fmla="*/ 1 h 23"/>
                <a:gd name="T24" fmla="*/ 14 w 21"/>
                <a:gd name="T25" fmla="*/ 23 h 23"/>
                <a:gd name="T26" fmla="*/ 13 w 21"/>
                <a:gd name="T27" fmla="*/ 23 h 23"/>
                <a:gd name="T28" fmla="*/ 8 w 21"/>
                <a:gd name="T29"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23">
                  <a:moveTo>
                    <a:pt x="8" y="23"/>
                  </a:moveTo>
                  <a:cubicBezTo>
                    <a:pt x="8" y="23"/>
                    <a:pt x="8" y="23"/>
                    <a:pt x="8" y="23"/>
                  </a:cubicBezTo>
                  <a:cubicBezTo>
                    <a:pt x="0" y="1"/>
                    <a:pt x="0" y="1"/>
                    <a:pt x="0" y="1"/>
                  </a:cubicBezTo>
                  <a:cubicBezTo>
                    <a:pt x="0" y="0"/>
                    <a:pt x="0" y="0"/>
                    <a:pt x="1" y="0"/>
                  </a:cubicBezTo>
                  <a:cubicBezTo>
                    <a:pt x="6" y="0"/>
                    <a:pt x="6" y="0"/>
                    <a:pt x="6" y="0"/>
                  </a:cubicBezTo>
                  <a:cubicBezTo>
                    <a:pt x="7" y="0"/>
                    <a:pt x="7" y="0"/>
                    <a:pt x="7" y="0"/>
                  </a:cubicBezTo>
                  <a:cubicBezTo>
                    <a:pt x="11" y="14"/>
                    <a:pt x="11" y="14"/>
                    <a:pt x="11" y="14"/>
                  </a:cubicBezTo>
                  <a:cubicBezTo>
                    <a:pt x="11" y="14"/>
                    <a:pt x="11" y="14"/>
                    <a:pt x="11" y="14"/>
                  </a:cubicBezTo>
                  <a:cubicBezTo>
                    <a:pt x="15" y="0"/>
                    <a:pt x="15" y="0"/>
                    <a:pt x="15" y="0"/>
                  </a:cubicBezTo>
                  <a:cubicBezTo>
                    <a:pt x="15" y="0"/>
                    <a:pt x="15" y="0"/>
                    <a:pt x="15" y="0"/>
                  </a:cubicBezTo>
                  <a:cubicBezTo>
                    <a:pt x="21" y="0"/>
                    <a:pt x="21" y="0"/>
                    <a:pt x="21" y="0"/>
                  </a:cubicBezTo>
                  <a:cubicBezTo>
                    <a:pt x="21" y="0"/>
                    <a:pt x="21" y="0"/>
                    <a:pt x="21" y="1"/>
                  </a:cubicBezTo>
                  <a:cubicBezTo>
                    <a:pt x="14" y="23"/>
                    <a:pt x="14" y="23"/>
                    <a:pt x="14" y="23"/>
                  </a:cubicBezTo>
                  <a:cubicBezTo>
                    <a:pt x="14" y="23"/>
                    <a:pt x="14" y="23"/>
                    <a:pt x="13" y="23"/>
                  </a:cubicBezTo>
                  <a:lnTo>
                    <a:pt x="8" y="2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72" name="Freeform 202"/>
            <p:cNvSpPr>
              <a:spLocks/>
            </p:cNvSpPr>
            <p:nvPr/>
          </p:nvSpPr>
          <p:spPr bwMode="auto">
            <a:xfrm>
              <a:off x="6346825" y="6526213"/>
              <a:ext cx="42863" cy="63500"/>
            </a:xfrm>
            <a:custGeom>
              <a:avLst/>
              <a:gdLst>
                <a:gd name="T0" fmla="*/ 0 w 16"/>
                <a:gd name="T1" fmla="*/ 0 h 23"/>
                <a:gd name="T2" fmla="*/ 0 w 16"/>
                <a:gd name="T3" fmla="*/ 0 h 23"/>
                <a:gd name="T4" fmla="*/ 16 w 16"/>
                <a:gd name="T5" fmla="*/ 0 h 23"/>
                <a:gd name="T6" fmla="*/ 16 w 16"/>
                <a:gd name="T7" fmla="*/ 0 h 23"/>
                <a:gd name="T8" fmla="*/ 16 w 16"/>
                <a:gd name="T9" fmla="*/ 5 h 23"/>
                <a:gd name="T10" fmla="*/ 16 w 16"/>
                <a:gd name="T11" fmla="*/ 5 h 23"/>
                <a:gd name="T12" fmla="*/ 6 w 16"/>
                <a:gd name="T13" fmla="*/ 5 h 23"/>
                <a:gd name="T14" fmla="*/ 6 w 16"/>
                <a:gd name="T15" fmla="*/ 5 h 23"/>
                <a:gd name="T16" fmla="*/ 6 w 16"/>
                <a:gd name="T17" fmla="*/ 9 h 23"/>
                <a:gd name="T18" fmla="*/ 6 w 16"/>
                <a:gd name="T19" fmla="*/ 9 h 23"/>
                <a:gd name="T20" fmla="*/ 14 w 16"/>
                <a:gd name="T21" fmla="*/ 9 h 23"/>
                <a:gd name="T22" fmla="*/ 14 w 16"/>
                <a:gd name="T23" fmla="*/ 9 h 23"/>
                <a:gd name="T24" fmla="*/ 14 w 16"/>
                <a:gd name="T25" fmla="*/ 14 h 23"/>
                <a:gd name="T26" fmla="*/ 14 w 16"/>
                <a:gd name="T27" fmla="*/ 14 h 23"/>
                <a:gd name="T28" fmla="*/ 6 w 16"/>
                <a:gd name="T29" fmla="*/ 14 h 23"/>
                <a:gd name="T30" fmla="*/ 6 w 16"/>
                <a:gd name="T31" fmla="*/ 14 h 23"/>
                <a:gd name="T32" fmla="*/ 6 w 16"/>
                <a:gd name="T33" fmla="*/ 18 h 23"/>
                <a:gd name="T34" fmla="*/ 6 w 16"/>
                <a:gd name="T35" fmla="*/ 18 h 23"/>
                <a:gd name="T36" fmla="*/ 16 w 16"/>
                <a:gd name="T37" fmla="*/ 18 h 23"/>
                <a:gd name="T38" fmla="*/ 16 w 16"/>
                <a:gd name="T39" fmla="*/ 19 h 23"/>
                <a:gd name="T40" fmla="*/ 16 w 16"/>
                <a:gd name="T41" fmla="*/ 23 h 23"/>
                <a:gd name="T42" fmla="*/ 16 w 16"/>
                <a:gd name="T43" fmla="*/ 23 h 23"/>
                <a:gd name="T44" fmla="*/ 0 w 16"/>
                <a:gd name="T45" fmla="*/ 23 h 23"/>
                <a:gd name="T46" fmla="*/ 0 w 16"/>
                <a:gd name="T47" fmla="*/ 23 h 23"/>
                <a:gd name="T48" fmla="*/ 0 w 16"/>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6" h="23">
                  <a:moveTo>
                    <a:pt x="0" y="0"/>
                  </a:moveTo>
                  <a:cubicBezTo>
                    <a:pt x="0" y="0"/>
                    <a:pt x="0" y="0"/>
                    <a:pt x="0" y="0"/>
                  </a:cubicBezTo>
                  <a:cubicBezTo>
                    <a:pt x="16" y="0"/>
                    <a:pt x="16" y="0"/>
                    <a:pt x="16" y="0"/>
                  </a:cubicBezTo>
                  <a:cubicBezTo>
                    <a:pt x="16" y="0"/>
                    <a:pt x="16" y="0"/>
                    <a:pt x="16" y="0"/>
                  </a:cubicBezTo>
                  <a:cubicBezTo>
                    <a:pt x="16" y="5"/>
                    <a:pt x="16" y="5"/>
                    <a:pt x="16" y="5"/>
                  </a:cubicBezTo>
                  <a:cubicBezTo>
                    <a:pt x="16" y="5"/>
                    <a:pt x="16" y="5"/>
                    <a:pt x="16" y="5"/>
                  </a:cubicBezTo>
                  <a:cubicBezTo>
                    <a:pt x="6" y="5"/>
                    <a:pt x="6" y="5"/>
                    <a:pt x="6" y="5"/>
                  </a:cubicBezTo>
                  <a:cubicBezTo>
                    <a:pt x="6" y="5"/>
                    <a:pt x="6" y="5"/>
                    <a:pt x="6" y="5"/>
                  </a:cubicBezTo>
                  <a:cubicBezTo>
                    <a:pt x="6" y="9"/>
                    <a:pt x="6" y="9"/>
                    <a:pt x="6" y="9"/>
                  </a:cubicBezTo>
                  <a:cubicBezTo>
                    <a:pt x="6" y="9"/>
                    <a:pt x="6" y="9"/>
                    <a:pt x="6" y="9"/>
                  </a:cubicBezTo>
                  <a:cubicBezTo>
                    <a:pt x="14" y="9"/>
                    <a:pt x="14" y="9"/>
                    <a:pt x="14" y="9"/>
                  </a:cubicBezTo>
                  <a:cubicBezTo>
                    <a:pt x="14" y="9"/>
                    <a:pt x="14" y="9"/>
                    <a:pt x="14" y="9"/>
                  </a:cubicBezTo>
                  <a:cubicBezTo>
                    <a:pt x="14" y="14"/>
                    <a:pt x="14" y="14"/>
                    <a:pt x="14" y="14"/>
                  </a:cubicBezTo>
                  <a:cubicBezTo>
                    <a:pt x="14" y="14"/>
                    <a:pt x="14" y="14"/>
                    <a:pt x="14" y="14"/>
                  </a:cubicBezTo>
                  <a:cubicBezTo>
                    <a:pt x="6" y="14"/>
                    <a:pt x="6" y="14"/>
                    <a:pt x="6" y="14"/>
                  </a:cubicBezTo>
                  <a:cubicBezTo>
                    <a:pt x="6" y="14"/>
                    <a:pt x="6" y="14"/>
                    <a:pt x="6" y="14"/>
                  </a:cubicBezTo>
                  <a:cubicBezTo>
                    <a:pt x="6" y="18"/>
                    <a:pt x="6" y="18"/>
                    <a:pt x="6" y="18"/>
                  </a:cubicBezTo>
                  <a:cubicBezTo>
                    <a:pt x="6" y="18"/>
                    <a:pt x="6" y="18"/>
                    <a:pt x="6" y="18"/>
                  </a:cubicBezTo>
                  <a:cubicBezTo>
                    <a:pt x="16" y="18"/>
                    <a:pt x="16" y="18"/>
                    <a:pt x="16" y="18"/>
                  </a:cubicBezTo>
                  <a:cubicBezTo>
                    <a:pt x="16" y="18"/>
                    <a:pt x="16" y="18"/>
                    <a:pt x="16" y="19"/>
                  </a:cubicBezTo>
                  <a:cubicBezTo>
                    <a:pt x="16" y="23"/>
                    <a:pt x="16" y="23"/>
                    <a:pt x="16" y="23"/>
                  </a:cubicBezTo>
                  <a:cubicBezTo>
                    <a:pt x="16" y="23"/>
                    <a:pt x="16" y="23"/>
                    <a:pt x="16" y="23"/>
                  </a:cubicBezTo>
                  <a:cubicBezTo>
                    <a:pt x="0" y="23"/>
                    <a:pt x="0" y="23"/>
                    <a:pt x="0" y="23"/>
                  </a:cubicBezTo>
                  <a:cubicBezTo>
                    <a:pt x="0" y="23"/>
                    <a:pt x="0" y="23"/>
                    <a:pt x="0" y="23"/>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73" name="Freeform 203"/>
            <p:cNvSpPr>
              <a:spLocks noEditPoints="1"/>
            </p:cNvSpPr>
            <p:nvPr/>
          </p:nvSpPr>
          <p:spPr bwMode="auto">
            <a:xfrm>
              <a:off x="6416675" y="6526213"/>
              <a:ext cx="52388" cy="63500"/>
            </a:xfrm>
            <a:custGeom>
              <a:avLst/>
              <a:gdLst>
                <a:gd name="T0" fmla="*/ 12 w 19"/>
                <a:gd name="T1" fmla="*/ 23 h 23"/>
                <a:gd name="T2" fmla="*/ 12 w 19"/>
                <a:gd name="T3" fmla="*/ 23 h 23"/>
                <a:gd name="T4" fmla="*/ 8 w 19"/>
                <a:gd name="T5" fmla="*/ 15 h 23"/>
                <a:gd name="T6" fmla="*/ 6 w 19"/>
                <a:gd name="T7" fmla="*/ 15 h 23"/>
                <a:gd name="T8" fmla="*/ 6 w 19"/>
                <a:gd name="T9" fmla="*/ 15 h 23"/>
                <a:gd name="T10" fmla="*/ 6 w 19"/>
                <a:gd name="T11" fmla="*/ 23 h 23"/>
                <a:gd name="T12" fmla="*/ 6 w 19"/>
                <a:gd name="T13" fmla="*/ 23 h 23"/>
                <a:gd name="T14" fmla="*/ 0 w 19"/>
                <a:gd name="T15" fmla="*/ 23 h 23"/>
                <a:gd name="T16" fmla="*/ 0 w 19"/>
                <a:gd name="T17" fmla="*/ 23 h 23"/>
                <a:gd name="T18" fmla="*/ 0 w 19"/>
                <a:gd name="T19" fmla="*/ 0 h 23"/>
                <a:gd name="T20" fmla="*/ 0 w 19"/>
                <a:gd name="T21" fmla="*/ 0 h 23"/>
                <a:gd name="T22" fmla="*/ 10 w 19"/>
                <a:gd name="T23" fmla="*/ 0 h 23"/>
                <a:gd name="T24" fmla="*/ 18 w 19"/>
                <a:gd name="T25" fmla="*/ 8 h 23"/>
                <a:gd name="T26" fmla="*/ 14 w 19"/>
                <a:gd name="T27" fmla="*/ 14 h 23"/>
                <a:gd name="T28" fmla="*/ 18 w 19"/>
                <a:gd name="T29" fmla="*/ 23 h 23"/>
                <a:gd name="T30" fmla="*/ 18 w 19"/>
                <a:gd name="T31" fmla="*/ 23 h 23"/>
                <a:gd name="T32" fmla="*/ 12 w 19"/>
                <a:gd name="T33" fmla="*/ 23 h 23"/>
                <a:gd name="T34" fmla="*/ 12 w 19"/>
                <a:gd name="T35" fmla="*/ 8 h 23"/>
                <a:gd name="T36" fmla="*/ 9 w 19"/>
                <a:gd name="T37" fmla="*/ 5 h 23"/>
                <a:gd name="T38" fmla="*/ 6 w 19"/>
                <a:gd name="T39" fmla="*/ 5 h 23"/>
                <a:gd name="T40" fmla="*/ 6 w 19"/>
                <a:gd name="T41" fmla="*/ 5 h 23"/>
                <a:gd name="T42" fmla="*/ 6 w 19"/>
                <a:gd name="T43" fmla="*/ 10 h 23"/>
                <a:gd name="T44" fmla="*/ 6 w 19"/>
                <a:gd name="T45" fmla="*/ 10 h 23"/>
                <a:gd name="T46" fmla="*/ 9 w 19"/>
                <a:gd name="T47" fmla="*/ 10 h 23"/>
                <a:gd name="T48" fmla="*/ 12 w 19"/>
                <a:gd name="T49" fmla="*/ 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23">
                  <a:moveTo>
                    <a:pt x="12" y="23"/>
                  </a:moveTo>
                  <a:cubicBezTo>
                    <a:pt x="12" y="23"/>
                    <a:pt x="12" y="23"/>
                    <a:pt x="12" y="23"/>
                  </a:cubicBezTo>
                  <a:cubicBezTo>
                    <a:pt x="8" y="15"/>
                    <a:pt x="8" y="15"/>
                    <a:pt x="8" y="15"/>
                  </a:cubicBezTo>
                  <a:cubicBezTo>
                    <a:pt x="6" y="15"/>
                    <a:pt x="6" y="15"/>
                    <a:pt x="6" y="15"/>
                  </a:cubicBezTo>
                  <a:cubicBezTo>
                    <a:pt x="6" y="15"/>
                    <a:pt x="6" y="15"/>
                    <a:pt x="6" y="15"/>
                  </a:cubicBezTo>
                  <a:cubicBezTo>
                    <a:pt x="6" y="23"/>
                    <a:pt x="6" y="23"/>
                    <a:pt x="6" y="23"/>
                  </a:cubicBezTo>
                  <a:cubicBezTo>
                    <a:pt x="6" y="23"/>
                    <a:pt x="6" y="23"/>
                    <a:pt x="6" y="23"/>
                  </a:cubicBezTo>
                  <a:cubicBezTo>
                    <a:pt x="0" y="23"/>
                    <a:pt x="0" y="23"/>
                    <a:pt x="0" y="23"/>
                  </a:cubicBezTo>
                  <a:cubicBezTo>
                    <a:pt x="0" y="23"/>
                    <a:pt x="0" y="23"/>
                    <a:pt x="0" y="23"/>
                  </a:cubicBezTo>
                  <a:cubicBezTo>
                    <a:pt x="0" y="0"/>
                    <a:pt x="0" y="0"/>
                    <a:pt x="0" y="0"/>
                  </a:cubicBezTo>
                  <a:cubicBezTo>
                    <a:pt x="0" y="0"/>
                    <a:pt x="0" y="0"/>
                    <a:pt x="0" y="0"/>
                  </a:cubicBezTo>
                  <a:cubicBezTo>
                    <a:pt x="10" y="0"/>
                    <a:pt x="10" y="0"/>
                    <a:pt x="10" y="0"/>
                  </a:cubicBezTo>
                  <a:cubicBezTo>
                    <a:pt x="15" y="0"/>
                    <a:pt x="18" y="3"/>
                    <a:pt x="18" y="8"/>
                  </a:cubicBezTo>
                  <a:cubicBezTo>
                    <a:pt x="18" y="10"/>
                    <a:pt x="17" y="13"/>
                    <a:pt x="14" y="14"/>
                  </a:cubicBezTo>
                  <a:cubicBezTo>
                    <a:pt x="18" y="23"/>
                    <a:pt x="18" y="23"/>
                    <a:pt x="18" y="23"/>
                  </a:cubicBezTo>
                  <a:cubicBezTo>
                    <a:pt x="19" y="23"/>
                    <a:pt x="18" y="23"/>
                    <a:pt x="18" y="23"/>
                  </a:cubicBezTo>
                  <a:lnTo>
                    <a:pt x="12" y="23"/>
                  </a:lnTo>
                  <a:close/>
                  <a:moveTo>
                    <a:pt x="12" y="8"/>
                  </a:moveTo>
                  <a:cubicBezTo>
                    <a:pt x="12" y="6"/>
                    <a:pt x="11" y="5"/>
                    <a:pt x="9" y="5"/>
                  </a:cubicBezTo>
                  <a:cubicBezTo>
                    <a:pt x="6" y="5"/>
                    <a:pt x="6" y="5"/>
                    <a:pt x="6" y="5"/>
                  </a:cubicBezTo>
                  <a:cubicBezTo>
                    <a:pt x="6" y="5"/>
                    <a:pt x="6" y="5"/>
                    <a:pt x="6" y="5"/>
                  </a:cubicBezTo>
                  <a:cubicBezTo>
                    <a:pt x="6" y="10"/>
                    <a:pt x="6" y="10"/>
                    <a:pt x="6" y="10"/>
                  </a:cubicBezTo>
                  <a:cubicBezTo>
                    <a:pt x="6" y="10"/>
                    <a:pt x="6" y="10"/>
                    <a:pt x="6" y="10"/>
                  </a:cubicBezTo>
                  <a:cubicBezTo>
                    <a:pt x="9" y="10"/>
                    <a:pt x="9" y="10"/>
                    <a:pt x="9" y="10"/>
                  </a:cubicBezTo>
                  <a:cubicBezTo>
                    <a:pt x="11" y="10"/>
                    <a:pt x="12" y="9"/>
                    <a:pt x="12" y="8"/>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74" name="Freeform 204"/>
            <p:cNvSpPr>
              <a:spLocks/>
            </p:cNvSpPr>
            <p:nvPr/>
          </p:nvSpPr>
          <p:spPr bwMode="auto">
            <a:xfrm>
              <a:off x="6491288" y="6526213"/>
              <a:ext cx="50800" cy="65088"/>
            </a:xfrm>
            <a:custGeom>
              <a:avLst/>
              <a:gdLst>
                <a:gd name="T0" fmla="*/ 0 w 19"/>
                <a:gd name="T1" fmla="*/ 20 h 24"/>
                <a:gd name="T2" fmla="*/ 0 w 19"/>
                <a:gd name="T3" fmla="*/ 20 h 24"/>
                <a:gd name="T4" fmla="*/ 3 w 19"/>
                <a:gd name="T5" fmla="*/ 16 h 24"/>
                <a:gd name="T6" fmla="*/ 4 w 19"/>
                <a:gd name="T7" fmla="*/ 16 h 24"/>
                <a:gd name="T8" fmla="*/ 9 w 19"/>
                <a:gd name="T9" fmla="*/ 19 h 24"/>
                <a:gd name="T10" fmla="*/ 13 w 19"/>
                <a:gd name="T11" fmla="*/ 16 h 24"/>
                <a:gd name="T12" fmla="*/ 10 w 19"/>
                <a:gd name="T13" fmla="*/ 14 h 24"/>
                <a:gd name="T14" fmla="*/ 9 w 19"/>
                <a:gd name="T15" fmla="*/ 14 h 24"/>
                <a:gd name="T16" fmla="*/ 1 w 19"/>
                <a:gd name="T17" fmla="*/ 7 h 24"/>
                <a:gd name="T18" fmla="*/ 9 w 19"/>
                <a:gd name="T19" fmla="*/ 0 h 24"/>
                <a:gd name="T20" fmla="*/ 18 w 19"/>
                <a:gd name="T21" fmla="*/ 2 h 24"/>
                <a:gd name="T22" fmla="*/ 18 w 19"/>
                <a:gd name="T23" fmla="*/ 3 h 24"/>
                <a:gd name="T24" fmla="*/ 15 w 19"/>
                <a:gd name="T25" fmla="*/ 7 h 24"/>
                <a:gd name="T26" fmla="*/ 15 w 19"/>
                <a:gd name="T27" fmla="*/ 7 h 24"/>
                <a:gd name="T28" fmla="*/ 10 w 19"/>
                <a:gd name="T29" fmla="*/ 5 h 24"/>
                <a:gd name="T30" fmla="*/ 7 w 19"/>
                <a:gd name="T31" fmla="*/ 7 h 24"/>
                <a:gd name="T32" fmla="*/ 10 w 19"/>
                <a:gd name="T33" fmla="*/ 9 h 24"/>
                <a:gd name="T34" fmla="*/ 11 w 19"/>
                <a:gd name="T35" fmla="*/ 9 h 24"/>
                <a:gd name="T36" fmla="*/ 19 w 19"/>
                <a:gd name="T37" fmla="*/ 16 h 24"/>
                <a:gd name="T38" fmla="*/ 9 w 19"/>
                <a:gd name="T39" fmla="*/ 24 h 24"/>
                <a:gd name="T40" fmla="*/ 0 w 19"/>
                <a:gd name="T41" fmla="*/ 2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 h="24">
                  <a:moveTo>
                    <a:pt x="0" y="20"/>
                  </a:moveTo>
                  <a:cubicBezTo>
                    <a:pt x="0" y="20"/>
                    <a:pt x="0" y="20"/>
                    <a:pt x="0" y="20"/>
                  </a:cubicBezTo>
                  <a:cubicBezTo>
                    <a:pt x="3" y="16"/>
                    <a:pt x="3" y="16"/>
                    <a:pt x="3" y="16"/>
                  </a:cubicBezTo>
                  <a:cubicBezTo>
                    <a:pt x="3" y="16"/>
                    <a:pt x="3" y="16"/>
                    <a:pt x="4" y="16"/>
                  </a:cubicBezTo>
                  <a:cubicBezTo>
                    <a:pt x="5" y="17"/>
                    <a:pt x="7" y="19"/>
                    <a:pt x="9" y="19"/>
                  </a:cubicBezTo>
                  <a:cubicBezTo>
                    <a:pt x="12" y="19"/>
                    <a:pt x="13" y="18"/>
                    <a:pt x="13" y="16"/>
                  </a:cubicBezTo>
                  <a:cubicBezTo>
                    <a:pt x="13" y="15"/>
                    <a:pt x="12" y="15"/>
                    <a:pt x="10" y="14"/>
                  </a:cubicBezTo>
                  <a:cubicBezTo>
                    <a:pt x="9" y="14"/>
                    <a:pt x="9" y="14"/>
                    <a:pt x="9" y="14"/>
                  </a:cubicBezTo>
                  <a:cubicBezTo>
                    <a:pt x="4" y="14"/>
                    <a:pt x="1" y="11"/>
                    <a:pt x="1" y="7"/>
                  </a:cubicBezTo>
                  <a:cubicBezTo>
                    <a:pt x="1" y="3"/>
                    <a:pt x="4" y="0"/>
                    <a:pt x="9" y="0"/>
                  </a:cubicBezTo>
                  <a:cubicBezTo>
                    <a:pt x="13" y="0"/>
                    <a:pt x="16" y="1"/>
                    <a:pt x="18" y="2"/>
                  </a:cubicBezTo>
                  <a:cubicBezTo>
                    <a:pt x="18" y="2"/>
                    <a:pt x="18" y="3"/>
                    <a:pt x="18" y="3"/>
                  </a:cubicBezTo>
                  <a:cubicBezTo>
                    <a:pt x="15" y="7"/>
                    <a:pt x="15" y="7"/>
                    <a:pt x="15" y="7"/>
                  </a:cubicBezTo>
                  <a:cubicBezTo>
                    <a:pt x="15" y="7"/>
                    <a:pt x="15" y="7"/>
                    <a:pt x="15" y="7"/>
                  </a:cubicBezTo>
                  <a:cubicBezTo>
                    <a:pt x="13" y="6"/>
                    <a:pt x="11" y="5"/>
                    <a:pt x="10" y="5"/>
                  </a:cubicBezTo>
                  <a:cubicBezTo>
                    <a:pt x="8" y="5"/>
                    <a:pt x="7" y="6"/>
                    <a:pt x="7" y="7"/>
                  </a:cubicBezTo>
                  <a:cubicBezTo>
                    <a:pt x="7" y="8"/>
                    <a:pt x="8" y="8"/>
                    <a:pt x="10" y="9"/>
                  </a:cubicBezTo>
                  <a:cubicBezTo>
                    <a:pt x="11" y="9"/>
                    <a:pt x="11" y="9"/>
                    <a:pt x="11" y="9"/>
                  </a:cubicBezTo>
                  <a:cubicBezTo>
                    <a:pt x="16" y="10"/>
                    <a:pt x="19" y="12"/>
                    <a:pt x="19" y="16"/>
                  </a:cubicBezTo>
                  <a:cubicBezTo>
                    <a:pt x="19" y="21"/>
                    <a:pt x="16" y="24"/>
                    <a:pt x="9" y="24"/>
                  </a:cubicBezTo>
                  <a:cubicBezTo>
                    <a:pt x="6" y="24"/>
                    <a:pt x="2" y="22"/>
                    <a:pt x="0" y="20"/>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75" name="Freeform 205"/>
            <p:cNvSpPr>
              <a:spLocks/>
            </p:cNvSpPr>
            <p:nvPr/>
          </p:nvSpPr>
          <p:spPr bwMode="auto">
            <a:xfrm>
              <a:off x="6565900" y="6526213"/>
              <a:ext cx="17463" cy="63500"/>
            </a:xfrm>
            <a:custGeom>
              <a:avLst/>
              <a:gdLst>
                <a:gd name="T0" fmla="*/ 0 w 6"/>
                <a:gd name="T1" fmla="*/ 0 h 23"/>
                <a:gd name="T2" fmla="*/ 1 w 6"/>
                <a:gd name="T3" fmla="*/ 0 h 23"/>
                <a:gd name="T4" fmla="*/ 6 w 6"/>
                <a:gd name="T5" fmla="*/ 0 h 23"/>
                <a:gd name="T6" fmla="*/ 6 w 6"/>
                <a:gd name="T7" fmla="*/ 0 h 23"/>
                <a:gd name="T8" fmla="*/ 6 w 6"/>
                <a:gd name="T9" fmla="*/ 23 h 23"/>
                <a:gd name="T10" fmla="*/ 6 w 6"/>
                <a:gd name="T11" fmla="*/ 23 h 23"/>
                <a:gd name="T12" fmla="*/ 1 w 6"/>
                <a:gd name="T13" fmla="*/ 23 h 23"/>
                <a:gd name="T14" fmla="*/ 0 w 6"/>
                <a:gd name="T15" fmla="*/ 23 h 23"/>
                <a:gd name="T16" fmla="*/ 0 w 6"/>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3">
                  <a:moveTo>
                    <a:pt x="0" y="0"/>
                  </a:moveTo>
                  <a:cubicBezTo>
                    <a:pt x="0" y="0"/>
                    <a:pt x="1" y="0"/>
                    <a:pt x="1" y="0"/>
                  </a:cubicBezTo>
                  <a:cubicBezTo>
                    <a:pt x="6" y="0"/>
                    <a:pt x="6" y="0"/>
                    <a:pt x="6" y="0"/>
                  </a:cubicBezTo>
                  <a:cubicBezTo>
                    <a:pt x="6" y="0"/>
                    <a:pt x="6" y="0"/>
                    <a:pt x="6" y="0"/>
                  </a:cubicBezTo>
                  <a:cubicBezTo>
                    <a:pt x="6" y="23"/>
                    <a:pt x="6" y="23"/>
                    <a:pt x="6" y="23"/>
                  </a:cubicBezTo>
                  <a:cubicBezTo>
                    <a:pt x="6" y="23"/>
                    <a:pt x="6" y="23"/>
                    <a:pt x="6" y="23"/>
                  </a:cubicBezTo>
                  <a:cubicBezTo>
                    <a:pt x="1" y="23"/>
                    <a:pt x="1" y="23"/>
                    <a:pt x="1" y="23"/>
                  </a:cubicBezTo>
                  <a:cubicBezTo>
                    <a:pt x="1" y="23"/>
                    <a:pt x="0" y="23"/>
                    <a:pt x="0" y="23"/>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76" name="Freeform 206"/>
            <p:cNvSpPr>
              <a:spLocks/>
            </p:cNvSpPr>
            <p:nvPr/>
          </p:nvSpPr>
          <p:spPr bwMode="auto">
            <a:xfrm>
              <a:off x="6610350" y="6526213"/>
              <a:ext cx="49213" cy="63500"/>
            </a:xfrm>
            <a:custGeom>
              <a:avLst/>
              <a:gdLst>
                <a:gd name="T0" fmla="*/ 6 w 18"/>
                <a:gd name="T1" fmla="*/ 23 h 23"/>
                <a:gd name="T2" fmla="*/ 6 w 18"/>
                <a:gd name="T3" fmla="*/ 23 h 23"/>
                <a:gd name="T4" fmla="*/ 6 w 18"/>
                <a:gd name="T5" fmla="*/ 23 h 23"/>
                <a:gd name="T6" fmla="*/ 6 w 18"/>
                <a:gd name="T7" fmla="*/ 23 h 23"/>
                <a:gd name="T8" fmla="*/ 6 w 18"/>
                <a:gd name="T9" fmla="*/ 23 h 23"/>
                <a:gd name="T10" fmla="*/ 6 w 18"/>
                <a:gd name="T11" fmla="*/ 6 h 23"/>
                <a:gd name="T12" fmla="*/ 6 w 18"/>
                <a:gd name="T13" fmla="*/ 5 h 23"/>
                <a:gd name="T14" fmla="*/ 6 w 18"/>
                <a:gd name="T15" fmla="*/ 5 h 23"/>
                <a:gd name="T16" fmla="*/ 0 w 18"/>
                <a:gd name="T17" fmla="*/ 5 h 23"/>
                <a:gd name="T18" fmla="*/ 0 w 18"/>
                <a:gd name="T19" fmla="*/ 5 h 23"/>
                <a:gd name="T20" fmla="*/ 0 w 18"/>
                <a:gd name="T21" fmla="*/ 5 h 23"/>
                <a:gd name="T22" fmla="*/ 0 w 18"/>
                <a:gd name="T23" fmla="*/ 5 h 23"/>
                <a:gd name="T24" fmla="*/ 0 w 18"/>
                <a:gd name="T25" fmla="*/ 5 h 23"/>
                <a:gd name="T26" fmla="*/ 0 w 18"/>
                <a:gd name="T27" fmla="*/ 5 h 23"/>
                <a:gd name="T28" fmla="*/ 0 w 18"/>
                <a:gd name="T29" fmla="*/ 0 h 23"/>
                <a:gd name="T30" fmla="*/ 0 w 18"/>
                <a:gd name="T31" fmla="*/ 0 h 23"/>
                <a:gd name="T32" fmla="*/ 0 w 18"/>
                <a:gd name="T33" fmla="*/ 0 h 23"/>
                <a:gd name="T34" fmla="*/ 18 w 18"/>
                <a:gd name="T35" fmla="*/ 0 h 23"/>
                <a:gd name="T36" fmla="*/ 18 w 18"/>
                <a:gd name="T37" fmla="*/ 0 h 23"/>
                <a:gd name="T38" fmla="*/ 18 w 18"/>
                <a:gd name="T39" fmla="*/ 0 h 23"/>
                <a:gd name="T40" fmla="*/ 18 w 18"/>
                <a:gd name="T41" fmla="*/ 0 h 23"/>
                <a:gd name="T42" fmla="*/ 18 w 18"/>
                <a:gd name="T43" fmla="*/ 5 h 23"/>
                <a:gd name="T44" fmla="*/ 18 w 18"/>
                <a:gd name="T45" fmla="*/ 5 h 23"/>
                <a:gd name="T46" fmla="*/ 18 w 18"/>
                <a:gd name="T47" fmla="*/ 5 h 23"/>
                <a:gd name="T48" fmla="*/ 18 w 18"/>
                <a:gd name="T49" fmla="*/ 5 h 23"/>
                <a:gd name="T50" fmla="*/ 12 w 18"/>
                <a:gd name="T51" fmla="*/ 5 h 23"/>
                <a:gd name="T52" fmla="*/ 12 w 18"/>
                <a:gd name="T53" fmla="*/ 5 h 23"/>
                <a:gd name="T54" fmla="*/ 12 w 18"/>
                <a:gd name="T55" fmla="*/ 6 h 23"/>
                <a:gd name="T56" fmla="*/ 12 w 18"/>
                <a:gd name="T57" fmla="*/ 6 h 23"/>
                <a:gd name="T58" fmla="*/ 12 w 18"/>
                <a:gd name="T59" fmla="*/ 23 h 23"/>
                <a:gd name="T60" fmla="*/ 12 w 18"/>
                <a:gd name="T61" fmla="*/ 23 h 23"/>
                <a:gd name="T62" fmla="*/ 12 w 18"/>
                <a:gd name="T63" fmla="*/ 23 h 23"/>
                <a:gd name="T64" fmla="*/ 11 w 18"/>
                <a:gd name="T65" fmla="*/ 23 h 23"/>
                <a:gd name="T66" fmla="*/ 6 w 18"/>
                <a:gd name="T67"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23">
                  <a:moveTo>
                    <a:pt x="6" y="23"/>
                  </a:moveTo>
                  <a:cubicBezTo>
                    <a:pt x="6" y="23"/>
                    <a:pt x="6" y="23"/>
                    <a:pt x="6" y="23"/>
                  </a:cubicBezTo>
                  <a:cubicBezTo>
                    <a:pt x="6" y="23"/>
                    <a:pt x="6" y="23"/>
                    <a:pt x="6" y="23"/>
                  </a:cubicBezTo>
                  <a:cubicBezTo>
                    <a:pt x="6" y="23"/>
                    <a:pt x="6" y="23"/>
                    <a:pt x="6" y="23"/>
                  </a:cubicBezTo>
                  <a:cubicBezTo>
                    <a:pt x="6" y="23"/>
                    <a:pt x="6" y="23"/>
                    <a:pt x="6" y="23"/>
                  </a:cubicBezTo>
                  <a:cubicBezTo>
                    <a:pt x="6" y="6"/>
                    <a:pt x="6" y="6"/>
                    <a:pt x="6" y="6"/>
                  </a:cubicBezTo>
                  <a:cubicBezTo>
                    <a:pt x="6" y="6"/>
                    <a:pt x="6" y="5"/>
                    <a:pt x="6" y="5"/>
                  </a:cubicBezTo>
                  <a:cubicBezTo>
                    <a:pt x="6" y="5"/>
                    <a:pt x="6" y="5"/>
                    <a:pt x="6"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5"/>
                    <a:pt x="0" y="5"/>
                    <a:pt x="0" y="5"/>
                  </a:cubicBezTo>
                  <a:cubicBezTo>
                    <a:pt x="0" y="0"/>
                    <a:pt x="0" y="0"/>
                    <a:pt x="0" y="0"/>
                  </a:cubicBezTo>
                  <a:cubicBezTo>
                    <a:pt x="0" y="0"/>
                    <a:pt x="0" y="0"/>
                    <a:pt x="0" y="0"/>
                  </a:cubicBezTo>
                  <a:cubicBezTo>
                    <a:pt x="0" y="0"/>
                    <a:pt x="0" y="0"/>
                    <a:pt x="0" y="0"/>
                  </a:cubicBezTo>
                  <a:cubicBezTo>
                    <a:pt x="18" y="0"/>
                    <a:pt x="18" y="0"/>
                    <a:pt x="18" y="0"/>
                  </a:cubicBezTo>
                  <a:cubicBezTo>
                    <a:pt x="18" y="0"/>
                    <a:pt x="18" y="0"/>
                    <a:pt x="18" y="0"/>
                  </a:cubicBezTo>
                  <a:cubicBezTo>
                    <a:pt x="18" y="0"/>
                    <a:pt x="18" y="0"/>
                    <a:pt x="18" y="0"/>
                  </a:cubicBezTo>
                  <a:cubicBezTo>
                    <a:pt x="18" y="0"/>
                    <a:pt x="18" y="0"/>
                    <a:pt x="18" y="0"/>
                  </a:cubicBezTo>
                  <a:cubicBezTo>
                    <a:pt x="18" y="5"/>
                    <a:pt x="18" y="5"/>
                    <a:pt x="18" y="5"/>
                  </a:cubicBezTo>
                  <a:cubicBezTo>
                    <a:pt x="18" y="5"/>
                    <a:pt x="18" y="5"/>
                    <a:pt x="18" y="5"/>
                  </a:cubicBezTo>
                  <a:cubicBezTo>
                    <a:pt x="18" y="5"/>
                    <a:pt x="18" y="5"/>
                    <a:pt x="18" y="5"/>
                  </a:cubicBezTo>
                  <a:cubicBezTo>
                    <a:pt x="18" y="5"/>
                    <a:pt x="18" y="5"/>
                    <a:pt x="18" y="5"/>
                  </a:cubicBezTo>
                  <a:cubicBezTo>
                    <a:pt x="12" y="5"/>
                    <a:pt x="12" y="5"/>
                    <a:pt x="12" y="5"/>
                  </a:cubicBezTo>
                  <a:cubicBezTo>
                    <a:pt x="12" y="5"/>
                    <a:pt x="12" y="5"/>
                    <a:pt x="12" y="5"/>
                  </a:cubicBezTo>
                  <a:cubicBezTo>
                    <a:pt x="12" y="5"/>
                    <a:pt x="12" y="6"/>
                    <a:pt x="12" y="6"/>
                  </a:cubicBezTo>
                  <a:cubicBezTo>
                    <a:pt x="12" y="6"/>
                    <a:pt x="12" y="6"/>
                    <a:pt x="12" y="6"/>
                  </a:cubicBezTo>
                  <a:cubicBezTo>
                    <a:pt x="12" y="23"/>
                    <a:pt x="12" y="23"/>
                    <a:pt x="12" y="23"/>
                  </a:cubicBezTo>
                  <a:cubicBezTo>
                    <a:pt x="12" y="23"/>
                    <a:pt x="12" y="23"/>
                    <a:pt x="12" y="23"/>
                  </a:cubicBezTo>
                  <a:cubicBezTo>
                    <a:pt x="12" y="23"/>
                    <a:pt x="12" y="23"/>
                    <a:pt x="12" y="23"/>
                  </a:cubicBezTo>
                  <a:cubicBezTo>
                    <a:pt x="12" y="23"/>
                    <a:pt x="11" y="23"/>
                    <a:pt x="11" y="23"/>
                  </a:cubicBezTo>
                  <a:lnTo>
                    <a:pt x="6" y="2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77" name="Freeform 207"/>
            <p:cNvSpPr>
              <a:spLocks/>
            </p:cNvSpPr>
            <p:nvPr/>
          </p:nvSpPr>
          <p:spPr bwMode="auto">
            <a:xfrm>
              <a:off x="6677025" y="6526213"/>
              <a:ext cx="55563" cy="63500"/>
            </a:xfrm>
            <a:custGeom>
              <a:avLst/>
              <a:gdLst>
                <a:gd name="T0" fmla="*/ 8 w 20"/>
                <a:gd name="T1" fmla="*/ 23 h 23"/>
                <a:gd name="T2" fmla="*/ 7 w 20"/>
                <a:gd name="T3" fmla="*/ 23 h 23"/>
                <a:gd name="T4" fmla="*/ 7 w 20"/>
                <a:gd name="T5" fmla="*/ 14 h 23"/>
                <a:gd name="T6" fmla="*/ 0 w 20"/>
                <a:gd name="T7" fmla="*/ 1 h 23"/>
                <a:gd name="T8" fmla="*/ 1 w 20"/>
                <a:gd name="T9" fmla="*/ 0 h 23"/>
                <a:gd name="T10" fmla="*/ 6 w 20"/>
                <a:gd name="T11" fmla="*/ 0 h 23"/>
                <a:gd name="T12" fmla="*/ 7 w 20"/>
                <a:gd name="T13" fmla="*/ 0 h 23"/>
                <a:gd name="T14" fmla="*/ 10 w 20"/>
                <a:gd name="T15" fmla="*/ 8 h 23"/>
                <a:gd name="T16" fmla="*/ 11 w 20"/>
                <a:gd name="T17" fmla="*/ 8 h 23"/>
                <a:gd name="T18" fmla="*/ 14 w 20"/>
                <a:gd name="T19" fmla="*/ 0 h 23"/>
                <a:gd name="T20" fmla="*/ 15 w 20"/>
                <a:gd name="T21" fmla="*/ 0 h 23"/>
                <a:gd name="T22" fmla="*/ 20 w 20"/>
                <a:gd name="T23" fmla="*/ 0 h 23"/>
                <a:gd name="T24" fmla="*/ 20 w 20"/>
                <a:gd name="T25" fmla="*/ 1 h 23"/>
                <a:gd name="T26" fmla="*/ 13 w 20"/>
                <a:gd name="T27" fmla="*/ 14 h 23"/>
                <a:gd name="T28" fmla="*/ 13 w 20"/>
                <a:gd name="T29" fmla="*/ 23 h 23"/>
                <a:gd name="T30" fmla="*/ 13 w 20"/>
                <a:gd name="T31" fmla="*/ 23 h 23"/>
                <a:gd name="T32" fmla="*/ 8 w 20"/>
                <a:gd name="T33" fmla="*/ 23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 h="23">
                  <a:moveTo>
                    <a:pt x="8" y="23"/>
                  </a:moveTo>
                  <a:cubicBezTo>
                    <a:pt x="8" y="23"/>
                    <a:pt x="7" y="23"/>
                    <a:pt x="7" y="23"/>
                  </a:cubicBezTo>
                  <a:cubicBezTo>
                    <a:pt x="7" y="14"/>
                    <a:pt x="7" y="14"/>
                    <a:pt x="7" y="14"/>
                  </a:cubicBezTo>
                  <a:cubicBezTo>
                    <a:pt x="0" y="1"/>
                    <a:pt x="0" y="1"/>
                    <a:pt x="0" y="1"/>
                  </a:cubicBezTo>
                  <a:cubicBezTo>
                    <a:pt x="0" y="0"/>
                    <a:pt x="0" y="0"/>
                    <a:pt x="1" y="0"/>
                  </a:cubicBezTo>
                  <a:cubicBezTo>
                    <a:pt x="6" y="0"/>
                    <a:pt x="6" y="0"/>
                    <a:pt x="6" y="0"/>
                  </a:cubicBezTo>
                  <a:cubicBezTo>
                    <a:pt x="6" y="0"/>
                    <a:pt x="6" y="0"/>
                    <a:pt x="7" y="0"/>
                  </a:cubicBezTo>
                  <a:cubicBezTo>
                    <a:pt x="10" y="8"/>
                    <a:pt x="10" y="8"/>
                    <a:pt x="10" y="8"/>
                  </a:cubicBezTo>
                  <a:cubicBezTo>
                    <a:pt x="11" y="8"/>
                    <a:pt x="11" y="8"/>
                    <a:pt x="11" y="8"/>
                  </a:cubicBezTo>
                  <a:cubicBezTo>
                    <a:pt x="14" y="0"/>
                    <a:pt x="14" y="0"/>
                    <a:pt x="14" y="0"/>
                  </a:cubicBezTo>
                  <a:cubicBezTo>
                    <a:pt x="14" y="0"/>
                    <a:pt x="15" y="0"/>
                    <a:pt x="15" y="0"/>
                  </a:cubicBezTo>
                  <a:cubicBezTo>
                    <a:pt x="20" y="0"/>
                    <a:pt x="20" y="0"/>
                    <a:pt x="20" y="0"/>
                  </a:cubicBezTo>
                  <a:cubicBezTo>
                    <a:pt x="20" y="0"/>
                    <a:pt x="20" y="0"/>
                    <a:pt x="20" y="1"/>
                  </a:cubicBezTo>
                  <a:cubicBezTo>
                    <a:pt x="13" y="14"/>
                    <a:pt x="13" y="14"/>
                    <a:pt x="13" y="14"/>
                  </a:cubicBezTo>
                  <a:cubicBezTo>
                    <a:pt x="13" y="23"/>
                    <a:pt x="13" y="23"/>
                    <a:pt x="13" y="23"/>
                  </a:cubicBezTo>
                  <a:cubicBezTo>
                    <a:pt x="13" y="23"/>
                    <a:pt x="13" y="23"/>
                    <a:pt x="13" y="23"/>
                  </a:cubicBezTo>
                  <a:lnTo>
                    <a:pt x="8" y="2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78" name="Freeform 208"/>
            <p:cNvSpPr>
              <a:spLocks noEditPoints="1"/>
            </p:cNvSpPr>
            <p:nvPr/>
          </p:nvSpPr>
          <p:spPr bwMode="auto">
            <a:xfrm>
              <a:off x="5861050" y="6657976"/>
              <a:ext cx="41275" cy="61913"/>
            </a:xfrm>
            <a:custGeom>
              <a:avLst/>
              <a:gdLst>
                <a:gd name="T0" fmla="*/ 0 w 15"/>
                <a:gd name="T1" fmla="*/ 0 h 23"/>
                <a:gd name="T2" fmla="*/ 0 w 15"/>
                <a:gd name="T3" fmla="*/ 0 h 23"/>
                <a:gd name="T4" fmla="*/ 7 w 15"/>
                <a:gd name="T5" fmla="*/ 0 h 23"/>
                <a:gd name="T6" fmla="*/ 15 w 15"/>
                <a:gd name="T7" fmla="*/ 5 h 23"/>
                <a:gd name="T8" fmla="*/ 15 w 15"/>
                <a:gd name="T9" fmla="*/ 12 h 23"/>
                <a:gd name="T10" fmla="*/ 15 w 15"/>
                <a:gd name="T11" fmla="*/ 19 h 23"/>
                <a:gd name="T12" fmla="*/ 7 w 15"/>
                <a:gd name="T13" fmla="*/ 23 h 23"/>
                <a:gd name="T14" fmla="*/ 0 w 15"/>
                <a:gd name="T15" fmla="*/ 23 h 23"/>
                <a:gd name="T16" fmla="*/ 0 w 15"/>
                <a:gd name="T17" fmla="*/ 23 h 23"/>
                <a:gd name="T18" fmla="*/ 0 w 15"/>
                <a:gd name="T19" fmla="*/ 0 h 23"/>
                <a:gd name="T20" fmla="*/ 2 w 15"/>
                <a:gd name="T21" fmla="*/ 21 h 23"/>
                <a:gd name="T22" fmla="*/ 7 w 15"/>
                <a:gd name="T23" fmla="*/ 21 h 23"/>
                <a:gd name="T24" fmla="*/ 13 w 15"/>
                <a:gd name="T25" fmla="*/ 18 h 23"/>
                <a:gd name="T26" fmla="*/ 14 w 15"/>
                <a:gd name="T27" fmla="*/ 12 h 23"/>
                <a:gd name="T28" fmla="*/ 13 w 15"/>
                <a:gd name="T29" fmla="*/ 5 h 23"/>
                <a:gd name="T30" fmla="*/ 7 w 15"/>
                <a:gd name="T31" fmla="*/ 2 h 23"/>
                <a:gd name="T32" fmla="*/ 2 w 15"/>
                <a:gd name="T33" fmla="*/ 2 h 23"/>
                <a:gd name="T34" fmla="*/ 2 w 15"/>
                <a:gd name="T35" fmla="*/ 2 h 23"/>
                <a:gd name="T36" fmla="*/ 2 w 15"/>
                <a:gd name="T37" fmla="*/ 21 h 23"/>
                <a:gd name="T38" fmla="*/ 2 w 15"/>
                <a:gd name="T39" fmla="*/ 21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 h="23">
                  <a:moveTo>
                    <a:pt x="0" y="0"/>
                  </a:moveTo>
                  <a:cubicBezTo>
                    <a:pt x="0" y="0"/>
                    <a:pt x="0" y="0"/>
                    <a:pt x="0" y="0"/>
                  </a:cubicBezTo>
                  <a:cubicBezTo>
                    <a:pt x="7" y="0"/>
                    <a:pt x="7" y="0"/>
                    <a:pt x="7" y="0"/>
                  </a:cubicBezTo>
                  <a:cubicBezTo>
                    <a:pt x="11" y="0"/>
                    <a:pt x="14" y="2"/>
                    <a:pt x="15" y="5"/>
                  </a:cubicBezTo>
                  <a:cubicBezTo>
                    <a:pt x="15" y="6"/>
                    <a:pt x="15" y="8"/>
                    <a:pt x="15" y="12"/>
                  </a:cubicBezTo>
                  <a:cubicBezTo>
                    <a:pt x="15" y="16"/>
                    <a:pt x="15" y="17"/>
                    <a:pt x="15" y="19"/>
                  </a:cubicBezTo>
                  <a:cubicBezTo>
                    <a:pt x="14" y="22"/>
                    <a:pt x="11" y="23"/>
                    <a:pt x="7" y="23"/>
                  </a:cubicBezTo>
                  <a:cubicBezTo>
                    <a:pt x="0" y="23"/>
                    <a:pt x="0" y="23"/>
                    <a:pt x="0" y="23"/>
                  </a:cubicBezTo>
                  <a:cubicBezTo>
                    <a:pt x="0" y="23"/>
                    <a:pt x="0" y="23"/>
                    <a:pt x="0" y="23"/>
                  </a:cubicBezTo>
                  <a:lnTo>
                    <a:pt x="0" y="0"/>
                  </a:lnTo>
                  <a:close/>
                  <a:moveTo>
                    <a:pt x="2" y="21"/>
                  </a:moveTo>
                  <a:cubicBezTo>
                    <a:pt x="7" y="21"/>
                    <a:pt x="7" y="21"/>
                    <a:pt x="7" y="21"/>
                  </a:cubicBezTo>
                  <a:cubicBezTo>
                    <a:pt x="10" y="21"/>
                    <a:pt x="12" y="20"/>
                    <a:pt x="13" y="18"/>
                  </a:cubicBezTo>
                  <a:cubicBezTo>
                    <a:pt x="13" y="17"/>
                    <a:pt x="14" y="16"/>
                    <a:pt x="14" y="12"/>
                  </a:cubicBezTo>
                  <a:cubicBezTo>
                    <a:pt x="14" y="8"/>
                    <a:pt x="13" y="7"/>
                    <a:pt x="13" y="5"/>
                  </a:cubicBezTo>
                  <a:cubicBezTo>
                    <a:pt x="12" y="3"/>
                    <a:pt x="10" y="2"/>
                    <a:pt x="7" y="2"/>
                  </a:cubicBezTo>
                  <a:cubicBezTo>
                    <a:pt x="2" y="2"/>
                    <a:pt x="2" y="2"/>
                    <a:pt x="2" y="2"/>
                  </a:cubicBezTo>
                  <a:cubicBezTo>
                    <a:pt x="2" y="2"/>
                    <a:pt x="2" y="2"/>
                    <a:pt x="2" y="2"/>
                  </a:cubicBezTo>
                  <a:cubicBezTo>
                    <a:pt x="2" y="21"/>
                    <a:pt x="2" y="21"/>
                    <a:pt x="2" y="21"/>
                  </a:cubicBezTo>
                  <a:cubicBezTo>
                    <a:pt x="2" y="21"/>
                    <a:pt x="2" y="21"/>
                    <a:pt x="2" y="2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79" name="Freeform 209"/>
            <p:cNvSpPr>
              <a:spLocks/>
            </p:cNvSpPr>
            <p:nvPr/>
          </p:nvSpPr>
          <p:spPr bwMode="auto">
            <a:xfrm>
              <a:off x="5937250" y="6657976"/>
              <a:ext cx="38100" cy="61913"/>
            </a:xfrm>
            <a:custGeom>
              <a:avLst/>
              <a:gdLst>
                <a:gd name="T0" fmla="*/ 0 w 14"/>
                <a:gd name="T1" fmla="*/ 0 h 23"/>
                <a:gd name="T2" fmla="*/ 0 w 14"/>
                <a:gd name="T3" fmla="*/ 0 h 23"/>
                <a:gd name="T4" fmla="*/ 13 w 14"/>
                <a:gd name="T5" fmla="*/ 0 h 23"/>
                <a:gd name="T6" fmla="*/ 14 w 14"/>
                <a:gd name="T7" fmla="*/ 0 h 23"/>
                <a:gd name="T8" fmla="*/ 14 w 14"/>
                <a:gd name="T9" fmla="*/ 2 h 23"/>
                <a:gd name="T10" fmla="*/ 13 w 14"/>
                <a:gd name="T11" fmla="*/ 2 h 23"/>
                <a:gd name="T12" fmla="*/ 2 w 14"/>
                <a:gd name="T13" fmla="*/ 2 h 23"/>
                <a:gd name="T14" fmla="*/ 2 w 14"/>
                <a:gd name="T15" fmla="*/ 2 h 23"/>
                <a:gd name="T16" fmla="*/ 2 w 14"/>
                <a:gd name="T17" fmla="*/ 10 h 23"/>
                <a:gd name="T18" fmla="*/ 2 w 14"/>
                <a:gd name="T19" fmla="*/ 11 h 23"/>
                <a:gd name="T20" fmla="*/ 12 w 14"/>
                <a:gd name="T21" fmla="*/ 11 h 23"/>
                <a:gd name="T22" fmla="*/ 12 w 14"/>
                <a:gd name="T23" fmla="*/ 11 h 23"/>
                <a:gd name="T24" fmla="*/ 12 w 14"/>
                <a:gd name="T25" fmla="*/ 12 h 23"/>
                <a:gd name="T26" fmla="*/ 12 w 14"/>
                <a:gd name="T27" fmla="*/ 12 h 23"/>
                <a:gd name="T28" fmla="*/ 2 w 14"/>
                <a:gd name="T29" fmla="*/ 12 h 23"/>
                <a:gd name="T30" fmla="*/ 2 w 14"/>
                <a:gd name="T31" fmla="*/ 13 h 23"/>
                <a:gd name="T32" fmla="*/ 2 w 14"/>
                <a:gd name="T33" fmla="*/ 21 h 23"/>
                <a:gd name="T34" fmla="*/ 2 w 14"/>
                <a:gd name="T35" fmla="*/ 21 h 23"/>
                <a:gd name="T36" fmla="*/ 13 w 14"/>
                <a:gd name="T37" fmla="*/ 21 h 23"/>
                <a:gd name="T38" fmla="*/ 14 w 14"/>
                <a:gd name="T39" fmla="*/ 22 h 23"/>
                <a:gd name="T40" fmla="*/ 14 w 14"/>
                <a:gd name="T41" fmla="*/ 23 h 23"/>
                <a:gd name="T42" fmla="*/ 13 w 14"/>
                <a:gd name="T43" fmla="*/ 23 h 23"/>
                <a:gd name="T44" fmla="*/ 0 w 14"/>
                <a:gd name="T45" fmla="*/ 23 h 23"/>
                <a:gd name="T46" fmla="*/ 0 w 14"/>
                <a:gd name="T47" fmla="*/ 23 h 23"/>
                <a:gd name="T48" fmla="*/ 0 w 14"/>
                <a:gd name="T49"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 h="23">
                  <a:moveTo>
                    <a:pt x="0" y="0"/>
                  </a:moveTo>
                  <a:cubicBezTo>
                    <a:pt x="0" y="0"/>
                    <a:pt x="0" y="0"/>
                    <a:pt x="0" y="0"/>
                  </a:cubicBezTo>
                  <a:cubicBezTo>
                    <a:pt x="13" y="0"/>
                    <a:pt x="13" y="0"/>
                    <a:pt x="13" y="0"/>
                  </a:cubicBezTo>
                  <a:cubicBezTo>
                    <a:pt x="14" y="0"/>
                    <a:pt x="14" y="0"/>
                    <a:pt x="14" y="0"/>
                  </a:cubicBezTo>
                  <a:cubicBezTo>
                    <a:pt x="14" y="2"/>
                    <a:pt x="14" y="2"/>
                    <a:pt x="14" y="2"/>
                  </a:cubicBezTo>
                  <a:cubicBezTo>
                    <a:pt x="14" y="2"/>
                    <a:pt x="14" y="2"/>
                    <a:pt x="13" y="2"/>
                  </a:cubicBezTo>
                  <a:cubicBezTo>
                    <a:pt x="2" y="2"/>
                    <a:pt x="2" y="2"/>
                    <a:pt x="2" y="2"/>
                  </a:cubicBezTo>
                  <a:cubicBezTo>
                    <a:pt x="2" y="2"/>
                    <a:pt x="2" y="2"/>
                    <a:pt x="2" y="2"/>
                  </a:cubicBezTo>
                  <a:cubicBezTo>
                    <a:pt x="2" y="10"/>
                    <a:pt x="2" y="10"/>
                    <a:pt x="2" y="10"/>
                  </a:cubicBezTo>
                  <a:cubicBezTo>
                    <a:pt x="2" y="11"/>
                    <a:pt x="2" y="11"/>
                    <a:pt x="2" y="11"/>
                  </a:cubicBezTo>
                  <a:cubicBezTo>
                    <a:pt x="12" y="11"/>
                    <a:pt x="12" y="11"/>
                    <a:pt x="12" y="11"/>
                  </a:cubicBezTo>
                  <a:cubicBezTo>
                    <a:pt x="12" y="11"/>
                    <a:pt x="12" y="11"/>
                    <a:pt x="12" y="11"/>
                  </a:cubicBezTo>
                  <a:cubicBezTo>
                    <a:pt x="12" y="12"/>
                    <a:pt x="12" y="12"/>
                    <a:pt x="12" y="12"/>
                  </a:cubicBezTo>
                  <a:cubicBezTo>
                    <a:pt x="12" y="12"/>
                    <a:pt x="12" y="12"/>
                    <a:pt x="12" y="12"/>
                  </a:cubicBezTo>
                  <a:cubicBezTo>
                    <a:pt x="2" y="12"/>
                    <a:pt x="2" y="12"/>
                    <a:pt x="2" y="12"/>
                  </a:cubicBezTo>
                  <a:cubicBezTo>
                    <a:pt x="2" y="12"/>
                    <a:pt x="2" y="13"/>
                    <a:pt x="2" y="13"/>
                  </a:cubicBezTo>
                  <a:cubicBezTo>
                    <a:pt x="2" y="21"/>
                    <a:pt x="2" y="21"/>
                    <a:pt x="2" y="21"/>
                  </a:cubicBezTo>
                  <a:cubicBezTo>
                    <a:pt x="2" y="21"/>
                    <a:pt x="2" y="21"/>
                    <a:pt x="2" y="21"/>
                  </a:cubicBezTo>
                  <a:cubicBezTo>
                    <a:pt x="13" y="21"/>
                    <a:pt x="13" y="21"/>
                    <a:pt x="13" y="21"/>
                  </a:cubicBezTo>
                  <a:cubicBezTo>
                    <a:pt x="14" y="21"/>
                    <a:pt x="14" y="22"/>
                    <a:pt x="14" y="22"/>
                  </a:cubicBezTo>
                  <a:cubicBezTo>
                    <a:pt x="14" y="23"/>
                    <a:pt x="14" y="23"/>
                    <a:pt x="14" y="23"/>
                  </a:cubicBezTo>
                  <a:cubicBezTo>
                    <a:pt x="14" y="23"/>
                    <a:pt x="14" y="23"/>
                    <a:pt x="13" y="23"/>
                  </a:cubicBezTo>
                  <a:cubicBezTo>
                    <a:pt x="0" y="23"/>
                    <a:pt x="0" y="23"/>
                    <a:pt x="0" y="23"/>
                  </a:cubicBezTo>
                  <a:cubicBezTo>
                    <a:pt x="0" y="23"/>
                    <a:pt x="0" y="23"/>
                    <a:pt x="0" y="23"/>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80" name="Freeform 210"/>
            <p:cNvSpPr>
              <a:spLocks/>
            </p:cNvSpPr>
            <p:nvPr/>
          </p:nvSpPr>
          <p:spPr bwMode="auto">
            <a:xfrm>
              <a:off x="6005513" y="6657976"/>
              <a:ext cx="42863" cy="61913"/>
            </a:xfrm>
            <a:custGeom>
              <a:avLst/>
              <a:gdLst>
                <a:gd name="T0" fmla="*/ 0 w 16"/>
                <a:gd name="T1" fmla="*/ 0 h 23"/>
                <a:gd name="T2" fmla="*/ 1 w 16"/>
                <a:gd name="T3" fmla="*/ 0 h 23"/>
                <a:gd name="T4" fmla="*/ 2 w 16"/>
                <a:gd name="T5" fmla="*/ 0 h 23"/>
                <a:gd name="T6" fmla="*/ 3 w 16"/>
                <a:gd name="T7" fmla="*/ 0 h 23"/>
                <a:gd name="T8" fmla="*/ 14 w 16"/>
                <a:gd name="T9" fmla="*/ 20 h 23"/>
                <a:gd name="T10" fmla="*/ 14 w 16"/>
                <a:gd name="T11" fmla="*/ 20 h 23"/>
                <a:gd name="T12" fmla="*/ 14 w 16"/>
                <a:gd name="T13" fmla="*/ 0 h 23"/>
                <a:gd name="T14" fmla="*/ 15 w 16"/>
                <a:gd name="T15" fmla="*/ 0 h 23"/>
                <a:gd name="T16" fmla="*/ 16 w 16"/>
                <a:gd name="T17" fmla="*/ 0 h 23"/>
                <a:gd name="T18" fmla="*/ 16 w 16"/>
                <a:gd name="T19" fmla="*/ 0 h 23"/>
                <a:gd name="T20" fmla="*/ 16 w 16"/>
                <a:gd name="T21" fmla="*/ 23 h 23"/>
                <a:gd name="T22" fmla="*/ 16 w 16"/>
                <a:gd name="T23" fmla="*/ 23 h 23"/>
                <a:gd name="T24" fmla="*/ 15 w 16"/>
                <a:gd name="T25" fmla="*/ 23 h 23"/>
                <a:gd name="T26" fmla="*/ 14 w 16"/>
                <a:gd name="T27" fmla="*/ 23 h 23"/>
                <a:gd name="T28" fmla="*/ 3 w 16"/>
                <a:gd name="T29" fmla="*/ 4 h 23"/>
                <a:gd name="T30" fmla="*/ 2 w 16"/>
                <a:gd name="T31" fmla="*/ 4 h 23"/>
                <a:gd name="T32" fmla="*/ 2 w 16"/>
                <a:gd name="T33" fmla="*/ 23 h 23"/>
                <a:gd name="T34" fmla="*/ 2 w 16"/>
                <a:gd name="T35" fmla="*/ 23 h 23"/>
                <a:gd name="T36" fmla="*/ 1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1" y="0"/>
                    <a:pt x="1" y="0"/>
                  </a:cubicBezTo>
                  <a:cubicBezTo>
                    <a:pt x="2" y="0"/>
                    <a:pt x="2" y="0"/>
                    <a:pt x="2" y="0"/>
                  </a:cubicBezTo>
                  <a:cubicBezTo>
                    <a:pt x="2" y="0"/>
                    <a:pt x="3" y="0"/>
                    <a:pt x="3" y="0"/>
                  </a:cubicBezTo>
                  <a:cubicBezTo>
                    <a:pt x="14" y="20"/>
                    <a:pt x="14" y="20"/>
                    <a:pt x="14" y="20"/>
                  </a:cubicBezTo>
                  <a:cubicBezTo>
                    <a:pt x="14" y="20"/>
                    <a:pt x="14" y="20"/>
                    <a:pt x="14" y="20"/>
                  </a:cubicBezTo>
                  <a:cubicBezTo>
                    <a:pt x="14" y="0"/>
                    <a:pt x="14" y="0"/>
                    <a:pt x="14" y="0"/>
                  </a:cubicBezTo>
                  <a:cubicBezTo>
                    <a:pt x="14" y="0"/>
                    <a:pt x="14" y="0"/>
                    <a:pt x="15" y="0"/>
                  </a:cubicBezTo>
                  <a:cubicBezTo>
                    <a:pt x="16" y="0"/>
                    <a:pt x="16" y="0"/>
                    <a:pt x="16" y="0"/>
                  </a:cubicBezTo>
                  <a:cubicBezTo>
                    <a:pt x="16" y="0"/>
                    <a:pt x="16" y="0"/>
                    <a:pt x="16" y="0"/>
                  </a:cubicBezTo>
                  <a:cubicBezTo>
                    <a:pt x="16" y="23"/>
                    <a:pt x="16" y="23"/>
                    <a:pt x="16" y="23"/>
                  </a:cubicBezTo>
                  <a:cubicBezTo>
                    <a:pt x="16" y="23"/>
                    <a:pt x="16" y="23"/>
                    <a:pt x="16" y="23"/>
                  </a:cubicBezTo>
                  <a:cubicBezTo>
                    <a:pt x="15" y="23"/>
                    <a:pt x="15" y="23"/>
                    <a:pt x="15" y="23"/>
                  </a:cubicBezTo>
                  <a:cubicBezTo>
                    <a:pt x="14" y="23"/>
                    <a:pt x="14" y="23"/>
                    <a:pt x="14" y="23"/>
                  </a:cubicBezTo>
                  <a:cubicBezTo>
                    <a:pt x="3" y="4"/>
                    <a:pt x="3" y="4"/>
                    <a:pt x="3" y="4"/>
                  </a:cubicBezTo>
                  <a:cubicBezTo>
                    <a:pt x="2" y="4"/>
                    <a:pt x="2" y="4"/>
                    <a:pt x="2" y="4"/>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81" name="Freeform 211"/>
            <p:cNvSpPr>
              <a:spLocks/>
            </p:cNvSpPr>
            <p:nvPr/>
          </p:nvSpPr>
          <p:spPr bwMode="auto">
            <a:xfrm>
              <a:off x="6083300" y="6657976"/>
              <a:ext cx="55563" cy="61913"/>
            </a:xfrm>
            <a:custGeom>
              <a:avLst/>
              <a:gdLst>
                <a:gd name="T0" fmla="*/ 0 w 20"/>
                <a:gd name="T1" fmla="*/ 0 h 23"/>
                <a:gd name="T2" fmla="*/ 1 w 20"/>
                <a:gd name="T3" fmla="*/ 0 h 23"/>
                <a:gd name="T4" fmla="*/ 2 w 20"/>
                <a:gd name="T5" fmla="*/ 0 h 23"/>
                <a:gd name="T6" fmla="*/ 3 w 20"/>
                <a:gd name="T7" fmla="*/ 0 h 23"/>
                <a:gd name="T8" fmla="*/ 10 w 20"/>
                <a:gd name="T9" fmla="*/ 17 h 23"/>
                <a:gd name="T10" fmla="*/ 10 w 20"/>
                <a:gd name="T11" fmla="*/ 17 h 23"/>
                <a:gd name="T12" fmla="*/ 18 w 20"/>
                <a:gd name="T13" fmla="*/ 0 h 23"/>
                <a:gd name="T14" fmla="*/ 18 w 20"/>
                <a:gd name="T15" fmla="*/ 0 h 23"/>
                <a:gd name="T16" fmla="*/ 19 w 20"/>
                <a:gd name="T17" fmla="*/ 0 h 23"/>
                <a:gd name="T18" fmla="*/ 20 w 20"/>
                <a:gd name="T19" fmla="*/ 0 h 23"/>
                <a:gd name="T20" fmla="*/ 20 w 20"/>
                <a:gd name="T21" fmla="*/ 23 h 23"/>
                <a:gd name="T22" fmla="*/ 19 w 20"/>
                <a:gd name="T23" fmla="*/ 23 h 23"/>
                <a:gd name="T24" fmla="*/ 18 w 20"/>
                <a:gd name="T25" fmla="*/ 23 h 23"/>
                <a:gd name="T26" fmla="*/ 18 w 20"/>
                <a:gd name="T27" fmla="*/ 23 h 23"/>
                <a:gd name="T28" fmla="*/ 18 w 20"/>
                <a:gd name="T29" fmla="*/ 5 h 23"/>
                <a:gd name="T30" fmla="*/ 18 w 20"/>
                <a:gd name="T31" fmla="*/ 5 h 23"/>
                <a:gd name="T32" fmla="*/ 11 w 20"/>
                <a:gd name="T33" fmla="*/ 20 h 23"/>
                <a:gd name="T34" fmla="*/ 10 w 20"/>
                <a:gd name="T35" fmla="*/ 20 h 23"/>
                <a:gd name="T36" fmla="*/ 10 w 20"/>
                <a:gd name="T37" fmla="*/ 20 h 23"/>
                <a:gd name="T38" fmla="*/ 9 w 20"/>
                <a:gd name="T39" fmla="*/ 20 h 23"/>
                <a:gd name="T40" fmla="*/ 2 w 20"/>
                <a:gd name="T41" fmla="*/ 5 h 23"/>
                <a:gd name="T42" fmla="*/ 2 w 20"/>
                <a:gd name="T43" fmla="*/ 5 h 23"/>
                <a:gd name="T44" fmla="*/ 2 w 20"/>
                <a:gd name="T45" fmla="*/ 23 h 23"/>
                <a:gd name="T46" fmla="*/ 2 w 20"/>
                <a:gd name="T47" fmla="*/ 23 h 23"/>
                <a:gd name="T48" fmla="*/ 1 w 20"/>
                <a:gd name="T49" fmla="*/ 23 h 23"/>
                <a:gd name="T50" fmla="*/ 0 w 20"/>
                <a:gd name="T51" fmla="*/ 23 h 23"/>
                <a:gd name="T52" fmla="*/ 0 w 20"/>
                <a:gd name="T53"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 h="23">
                  <a:moveTo>
                    <a:pt x="0" y="0"/>
                  </a:moveTo>
                  <a:cubicBezTo>
                    <a:pt x="0" y="0"/>
                    <a:pt x="1" y="0"/>
                    <a:pt x="1" y="0"/>
                  </a:cubicBezTo>
                  <a:cubicBezTo>
                    <a:pt x="2" y="0"/>
                    <a:pt x="2" y="0"/>
                    <a:pt x="2" y="0"/>
                  </a:cubicBezTo>
                  <a:cubicBezTo>
                    <a:pt x="2" y="0"/>
                    <a:pt x="2" y="0"/>
                    <a:pt x="3" y="0"/>
                  </a:cubicBezTo>
                  <a:cubicBezTo>
                    <a:pt x="10" y="17"/>
                    <a:pt x="10" y="17"/>
                    <a:pt x="10" y="17"/>
                  </a:cubicBezTo>
                  <a:cubicBezTo>
                    <a:pt x="10" y="17"/>
                    <a:pt x="10" y="17"/>
                    <a:pt x="10" y="17"/>
                  </a:cubicBezTo>
                  <a:cubicBezTo>
                    <a:pt x="18" y="0"/>
                    <a:pt x="18" y="0"/>
                    <a:pt x="18" y="0"/>
                  </a:cubicBezTo>
                  <a:cubicBezTo>
                    <a:pt x="18" y="0"/>
                    <a:pt x="18" y="0"/>
                    <a:pt x="18" y="0"/>
                  </a:cubicBezTo>
                  <a:cubicBezTo>
                    <a:pt x="19" y="0"/>
                    <a:pt x="19" y="0"/>
                    <a:pt x="19" y="0"/>
                  </a:cubicBezTo>
                  <a:cubicBezTo>
                    <a:pt x="20" y="0"/>
                    <a:pt x="20" y="0"/>
                    <a:pt x="20" y="0"/>
                  </a:cubicBezTo>
                  <a:cubicBezTo>
                    <a:pt x="20" y="23"/>
                    <a:pt x="20" y="23"/>
                    <a:pt x="20" y="23"/>
                  </a:cubicBezTo>
                  <a:cubicBezTo>
                    <a:pt x="20" y="23"/>
                    <a:pt x="20" y="23"/>
                    <a:pt x="19" y="23"/>
                  </a:cubicBezTo>
                  <a:cubicBezTo>
                    <a:pt x="18" y="23"/>
                    <a:pt x="18" y="23"/>
                    <a:pt x="18" y="23"/>
                  </a:cubicBezTo>
                  <a:cubicBezTo>
                    <a:pt x="18" y="23"/>
                    <a:pt x="18" y="23"/>
                    <a:pt x="18" y="23"/>
                  </a:cubicBezTo>
                  <a:cubicBezTo>
                    <a:pt x="18" y="5"/>
                    <a:pt x="18" y="5"/>
                    <a:pt x="18" y="5"/>
                  </a:cubicBezTo>
                  <a:cubicBezTo>
                    <a:pt x="18" y="5"/>
                    <a:pt x="18" y="5"/>
                    <a:pt x="18" y="5"/>
                  </a:cubicBezTo>
                  <a:cubicBezTo>
                    <a:pt x="11" y="20"/>
                    <a:pt x="11" y="20"/>
                    <a:pt x="11" y="20"/>
                  </a:cubicBezTo>
                  <a:cubicBezTo>
                    <a:pt x="11" y="20"/>
                    <a:pt x="11" y="20"/>
                    <a:pt x="10" y="20"/>
                  </a:cubicBezTo>
                  <a:cubicBezTo>
                    <a:pt x="10" y="20"/>
                    <a:pt x="10" y="20"/>
                    <a:pt x="10" y="20"/>
                  </a:cubicBezTo>
                  <a:cubicBezTo>
                    <a:pt x="9" y="20"/>
                    <a:pt x="9" y="20"/>
                    <a:pt x="9" y="20"/>
                  </a:cubicBezTo>
                  <a:cubicBezTo>
                    <a:pt x="2" y="5"/>
                    <a:pt x="2" y="5"/>
                    <a:pt x="2" y="5"/>
                  </a:cubicBezTo>
                  <a:cubicBezTo>
                    <a:pt x="2" y="5"/>
                    <a:pt x="2" y="5"/>
                    <a:pt x="2" y="5"/>
                  </a:cubicBezTo>
                  <a:cubicBezTo>
                    <a:pt x="2" y="23"/>
                    <a:pt x="2" y="23"/>
                    <a:pt x="2" y="23"/>
                  </a:cubicBezTo>
                  <a:cubicBezTo>
                    <a:pt x="2" y="23"/>
                    <a:pt x="2" y="23"/>
                    <a:pt x="2" y="23"/>
                  </a:cubicBezTo>
                  <a:cubicBezTo>
                    <a:pt x="1" y="23"/>
                    <a:pt x="1" y="23"/>
                    <a:pt x="1" y="23"/>
                  </a:cubicBezTo>
                  <a:cubicBezTo>
                    <a:pt x="1" y="23"/>
                    <a:pt x="0" y="23"/>
                    <a:pt x="0" y="23"/>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82" name="Freeform 212"/>
            <p:cNvSpPr>
              <a:spLocks noEditPoints="1"/>
            </p:cNvSpPr>
            <p:nvPr/>
          </p:nvSpPr>
          <p:spPr bwMode="auto">
            <a:xfrm>
              <a:off x="6167438" y="6657976"/>
              <a:ext cx="49213" cy="61913"/>
            </a:xfrm>
            <a:custGeom>
              <a:avLst/>
              <a:gdLst>
                <a:gd name="T0" fmla="*/ 8 w 18"/>
                <a:gd name="T1" fmla="*/ 0 h 23"/>
                <a:gd name="T2" fmla="*/ 8 w 18"/>
                <a:gd name="T3" fmla="*/ 0 h 23"/>
                <a:gd name="T4" fmla="*/ 9 w 18"/>
                <a:gd name="T5" fmla="*/ 0 h 23"/>
                <a:gd name="T6" fmla="*/ 10 w 18"/>
                <a:gd name="T7" fmla="*/ 0 h 23"/>
                <a:gd name="T8" fmla="*/ 18 w 18"/>
                <a:gd name="T9" fmla="*/ 23 h 23"/>
                <a:gd name="T10" fmla="*/ 18 w 18"/>
                <a:gd name="T11" fmla="*/ 23 h 23"/>
                <a:gd name="T12" fmla="*/ 16 w 18"/>
                <a:gd name="T13" fmla="*/ 23 h 23"/>
                <a:gd name="T14" fmla="*/ 16 w 18"/>
                <a:gd name="T15" fmla="*/ 23 h 23"/>
                <a:gd name="T16" fmla="*/ 14 w 18"/>
                <a:gd name="T17" fmla="*/ 17 h 23"/>
                <a:gd name="T18" fmla="*/ 4 w 18"/>
                <a:gd name="T19" fmla="*/ 17 h 23"/>
                <a:gd name="T20" fmla="*/ 2 w 18"/>
                <a:gd name="T21" fmla="*/ 23 h 23"/>
                <a:gd name="T22" fmla="*/ 1 w 18"/>
                <a:gd name="T23" fmla="*/ 23 h 23"/>
                <a:gd name="T24" fmla="*/ 0 w 18"/>
                <a:gd name="T25" fmla="*/ 23 h 23"/>
                <a:gd name="T26" fmla="*/ 0 w 18"/>
                <a:gd name="T27" fmla="*/ 23 h 23"/>
                <a:gd name="T28" fmla="*/ 8 w 18"/>
                <a:gd name="T29" fmla="*/ 0 h 23"/>
                <a:gd name="T30" fmla="*/ 13 w 18"/>
                <a:gd name="T31" fmla="*/ 15 h 23"/>
                <a:gd name="T32" fmla="*/ 9 w 18"/>
                <a:gd name="T33" fmla="*/ 3 h 23"/>
                <a:gd name="T34" fmla="*/ 9 w 18"/>
                <a:gd name="T35" fmla="*/ 3 h 23"/>
                <a:gd name="T36" fmla="*/ 4 w 18"/>
                <a:gd name="T37" fmla="*/ 15 h 23"/>
                <a:gd name="T38" fmla="*/ 13 w 18"/>
                <a:gd name="T39" fmla="*/ 15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 h="23">
                  <a:moveTo>
                    <a:pt x="8" y="0"/>
                  </a:moveTo>
                  <a:cubicBezTo>
                    <a:pt x="8" y="0"/>
                    <a:pt x="8" y="0"/>
                    <a:pt x="8" y="0"/>
                  </a:cubicBezTo>
                  <a:cubicBezTo>
                    <a:pt x="9" y="0"/>
                    <a:pt x="9" y="0"/>
                    <a:pt x="9" y="0"/>
                  </a:cubicBezTo>
                  <a:cubicBezTo>
                    <a:pt x="10" y="0"/>
                    <a:pt x="10" y="0"/>
                    <a:pt x="10" y="0"/>
                  </a:cubicBezTo>
                  <a:cubicBezTo>
                    <a:pt x="18" y="23"/>
                    <a:pt x="18" y="23"/>
                    <a:pt x="18" y="23"/>
                  </a:cubicBezTo>
                  <a:cubicBezTo>
                    <a:pt x="18" y="23"/>
                    <a:pt x="18" y="23"/>
                    <a:pt x="18" y="23"/>
                  </a:cubicBezTo>
                  <a:cubicBezTo>
                    <a:pt x="16" y="23"/>
                    <a:pt x="16" y="23"/>
                    <a:pt x="16" y="23"/>
                  </a:cubicBezTo>
                  <a:cubicBezTo>
                    <a:pt x="16" y="23"/>
                    <a:pt x="16" y="23"/>
                    <a:pt x="16" y="23"/>
                  </a:cubicBezTo>
                  <a:cubicBezTo>
                    <a:pt x="14" y="17"/>
                    <a:pt x="14" y="17"/>
                    <a:pt x="14" y="17"/>
                  </a:cubicBezTo>
                  <a:cubicBezTo>
                    <a:pt x="4" y="17"/>
                    <a:pt x="4" y="17"/>
                    <a:pt x="4" y="17"/>
                  </a:cubicBezTo>
                  <a:cubicBezTo>
                    <a:pt x="2" y="23"/>
                    <a:pt x="2" y="23"/>
                    <a:pt x="2" y="23"/>
                  </a:cubicBezTo>
                  <a:cubicBezTo>
                    <a:pt x="2" y="23"/>
                    <a:pt x="1" y="23"/>
                    <a:pt x="1" y="23"/>
                  </a:cubicBezTo>
                  <a:cubicBezTo>
                    <a:pt x="0" y="23"/>
                    <a:pt x="0" y="23"/>
                    <a:pt x="0" y="23"/>
                  </a:cubicBezTo>
                  <a:cubicBezTo>
                    <a:pt x="0" y="23"/>
                    <a:pt x="0" y="23"/>
                    <a:pt x="0" y="23"/>
                  </a:cubicBezTo>
                  <a:lnTo>
                    <a:pt x="8" y="0"/>
                  </a:lnTo>
                  <a:close/>
                  <a:moveTo>
                    <a:pt x="13" y="15"/>
                  </a:moveTo>
                  <a:cubicBezTo>
                    <a:pt x="9" y="3"/>
                    <a:pt x="9" y="3"/>
                    <a:pt x="9" y="3"/>
                  </a:cubicBezTo>
                  <a:cubicBezTo>
                    <a:pt x="9" y="3"/>
                    <a:pt x="9" y="3"/>
                    <a:pt x="9" y="3"/>
                  </a:cubicBezTo>
                  <a:cubicBezTo>
                    <a:pt x="4" y="15"/>
                    <a:pt x="4" y="15"/>
                    <a:pt x="4" y="15"/>
                  </a:cubicBezTo>
                  <a:lnTo>
                    <a:pt x="13" y="15"/>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83" name="Freeform 213"/>
            <p:cNvSpPr>
              <a:spLocks noEditPoints="1"/>
            </p:cNvSpPr>
            <p:nvPr/>
          </p:nvSpPr>
          <p:spPr bwMode="auto">
            <a:xfrm>
              <a:off x="6246813" y="6657976"/>
              <a:ext cx="42863" cy="61913"/>
            </a:xfrm>
            <a:custGeom>
              <a:avLst/>
              <a:gdLst>
                <a:gd name="T0" fmla="*/ 14 w 16"/>
                <a:gd name="T1" fmla="*/ 23 h 23"/>
                <a:gd name="T2" fmla="*/ 13 w 16"/>
                <a:gd name="T3" fmla="*/ 23 h 23"/>
                <a:gd name="T4" fmla="*/ 8 w 16"/>
                <a:gd name="T5" fmla="*/ 13 h 23"/>
                <a:gd name="T6" fmla="*/ 8 w 16"/>
                <a:gd name="T7" fmla="*/ 13 h 23"/>
                <a:gd name="T8" fmla="*/ 2 w 16"/>
                <a:gd name="T9" fmla="*/ 13 h 23"/>
                <a:gd name="T10" fmla="*/ 2 w 16"/>
                <a:gd name="T11" fmla="*/ 13 h 23"/>
                <a:gd name="T12" fmla="*/ 2 w 16"/>
                <a:gd name="T13" fmla="*/ 23 h 23"/>
                <a:gd name="T14" fmla="*/ 2 w 16"/>
                <a:gd name="T15" fmla="*/ 23 h 23"/>
                <a:gd name="T16" fmla="*/ 0 w 16"/>
                <a:gd name="T17" fmla="*/ 23 h 23"/>
                <a:gd name="T18" fmla="*/ 0 w 16"/>
                <a:gd name="T19" fmla="*/ 23 h 23"/>
                <a:gd name="T20" fmla="*/ 0 w 16"/>
                <a:gd name="T21" fmla="*/ 0 h 23"/>
                <a:gd name="T22" fmla="*/ 0 w 16"/>
                <a:gd name="T23" fmla="*/ 0 h 23"/>
                <a:gd name="T24" fmla="*/ 8 w 16"/>
                <a:gd name="T25" fmla="*/ 0 h 23"/>
                <a:gd name="T26" fmla="*/ 15 w 16"/>
                <a:gd name="T27" fmla="*/ 7 h 23"/>
                <a:gd name="T28" fmla="*/ 10 w 16"/>
                <a:gd name="T29" fmla="*/ 13 h 23"/>
                <a:gd name="T30" fmla="*/ 15 w 16"/>
                <a:gd name="T31" fmla="*/ 23 h 23"/>
                <a:gd name="T32" fmla="*/ 15 w 16"/>
                <a:gd name="T33" fmla="*/ 23 h 23"/>
                <a:gd name="T34" fmla="*/ 14 w 16"/>
                <a:gd name="T35" fmla="*/ 23 h 23"/>
                <a:gd name="T36" fmla="*/ 13 w 16"/>
                <a:gd name="T37" fmla="*/ 7 h 23"/>
                <a:gd name="T38" fmla="*/ 8 w 16"/>
                <a:gd name="T39" fmla="*/ 2 h 23"/>
                <a:gd name="T40" fmla="*/ 2 w 16"/>
                <a:gd name="T41" fmla="*/ 2 h 23"/>
                <a:gd name="T42" fmla="*/ 2 w 16"/>
                <a:gd name="T43" fmla="*/ 2 h 23"/>
                <a:gd name="T44" fmla="*/ 2 w 16"/>
                <a:gd name="T45" fmla="*/ 11 h 23"/>
                <a:gd name="T46" fmla="*/ 2 w 16"/>
                <a:gd name="T47" fmla="*/ 11 h 23"/>
                <a:gd name="T48" fmla="*/ 8 w 16"/>
                <a:gd name="T49" fmla="*/ 11 h 23"/>
                <a:gd name="T50" fmla="*/ 13 w 16"/>
                <a:gd name="T51" fmla="*/ 7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 h="23">
                  <a:moveTo>
                    <a:pt x="14" y="23"/>
                  </a:moveTo>
                  <a:cubicBezTo>
                    <a:pt x="13" y="23"/>
                    <a:pt x="13" y="23"/>
                    <a:pt x="13" y="23"/>
                  </a:cubicBezTo>
                  <a:cubicBezTo>
                    <a:pt x="8" y="13"/>
                    <a:pt x="8" y="13"/>
                    <a:pt x="8" y="13"/>
                  </a:cubicBezTo>
                  <a:cubicBezTo>
                    <a:pt x="8" y="13"/>
                    <a:pt x="8" y="13"/>
                    <a:pt x="8" y="13"/>
                  </a:cubicBezTo>
                  <a:cubicBezTo>
                    <a:pt x="2" y="13"/>
                    <a:pt x="2" y="13"/>
                    <a:pt x="2" y="13"/>
                  </a:cubicBezTo>
                  <a:cubicBezTo>
                    <a:pt x="2" y="13"/>
                    <a:pt x="2" y="13"/>
                    <a:pt x="2" y="13"/>
                  </a:cubicBezTo>
                  <a:cubicBezTo>
                    <a:pt x="2" y="23"/>
                    <a:pt x="2" y="23"/>
                    <a:pt x="2" y="23"/>
                  </a:cubicBezTo>
                  <a:cubicBezTo>
                    <a:pt x="2" y="23"/>
                    <a:pt x="2" y="23"/>
                    <a:pt x="2" y="23"/>
                  </a:cubicBezTo>
                  <a:cubicBezTo>
                    <a:pt x="0" y="23"/>
                    <a:pt x="0" y="23"/>
                    <a:pt x="0" y="23"/>
                  </a:cubicBezTo>
                  <a:cubicBezTo>
                    <a:pt x="0" y="23"/>
                    <a:pt x="0" y="23"/>
                    <a:pt x="0" y="23"/>
                  </a:cubicBezTo>
                  <a:cubicBezTo>
                    <a:pt x="0" y="0"/>
                    <a:pt x="0" y="0"/>
                    <a:pt x="0" y="0"/>
                  </a:cubicBezTo>
                  <a:cubicBezTo>
                    <a:pt x="0" y="0"/>
                    <a:pt x="0" y="0"/>
                    <a:pt x="0" y="0"/>
                  </a:cubicBezTo>
                  <a:cubicBezTo>
                    <a:pt x="8" y="0"/>
                    <a:pt x="8" y="0"/>
                    <a:pt x="8" y="0"/>
                  </a:cubicBezTo>
                  <a:cubicBezTo>
                    <a:pt x="12" y="0"/>
                    <a:pt x="15" y="3"/>
                    <a:pt x="15" y="7"/>
                  </a:cubicBezTo>
                  <a:cubicBezTo>
                    <a:pt x="15" y="10"/>
                    <a:pt x="13" y="12"/>
                    <a:pt x="10" y="13"/>
                  </a:cubicBezTo>
                  <a:cubicBezTo>
                    <a:pt x="15" y="23"/>
                    <a:pt x="15" y="23"/>
                    <a:pt x="15" y="23"/>
                  </a:cubicBezTo>
                  <a:cubicBezTo>
                    <a:pt x="16" y="23"/>
                    <a:pt x="15" y="23"/>
                    <a:pt x="15" y="23"/>
                  </a:cubicBezTo>
                  <a:lnTo>
                    <a:pt x="14" y="23"/>
                  </a:lnTo>
                  <a:close/>
                  <a:moveTo>
                    <a:pt x="13" y="7"/>
                  </a:moveTo>
                  <a:cubicBezTo>
                    <a:pt x="13" y="4"/>
                    <a:pt x="11" y="2"/>
                    <a:pt x="8" y="2"/>
                  </a:cubicBezTo>
                  <a:cubicBezTo>
                    <a:pt x="2" y="2"/>
                    <a:pt x="2" y="2"/>
                    <a:pt x="2" y="2"/>
                  </a:cubicBezTo>
                  <a:cubicBezTo>
                    <a:pt x="2" y="2"/>
                    <a:pt x="2" y="2"/>
                    <a:pt x="2" y="2"/>
                  </a:cubicBezTo>
                  <a:cubicBezTo>
                    <a:pt x="2" y="11"/>
                    <a:pt x="2" y="11"/>
                    <a:pt x="2" y="11"/>
                  </a:cubicBezTo>
                  <a:cubicBezTo>
                    <a:pt x="2" y="11"/>
                    <a:pt x="2" y="11"/>
                    <a:pt x="2" y="11"/>
                  </a:cubicBezTo>
                  <a:cubicBezTo>
                    <a:pt x="8" y="11"/>
                    <a:pt x="8" y="11"/>
                    <a:pt x="8" y="11"/>
                  </a:cubicBezTo>
                  <a:cubicBezTo>
                    <a:pt x="11" y="11"/>
                    <a:pt x="13" y="9"/>
                    <a:pt x="13" y="7"/>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84" name="Freeform 214"/>
            <p:cNvSpPr>
              <a:spLocks/>
            </p:cNvSpPr>
            <p:nvPr/>
          </p:nvSpPr>
          <p:spPr bwMode="auto">
            <a:xfrm>
              <a:off x="6323013" y="6657976"/>
              <a:ext cx="42863" cy="61913"/>
            </a:xfrm>
            <a:custGeom>
              <a:avLst/>
              <a:gdLst>
                <a:gd name="T0" fmla="*/ 0 w 16"/>
                <a:gd name="T1" fmla="*/ 0 h 23"/>
                <a:gd name="T2" fmla="*/ 0 w 16"/>
                <a:gd name="T3" fmla="*/ 0 h 23"/>
                <a:gd name="T4" fmla="*/ 1 w 16"/>
                <a:gd name="T5" fmla="*/ 0 h 23"/>
                <a:gd name="T6" fmla="*/ 2 w 16"/>
                <a:gd name="T7" fmla="*/ 0 h 23"/>
                <a:gd name="T8" fmla="*/ 2 w 16"/>
                <a:gd name="T9" fmla="*/ 14 h 23"/>
                <a:gd name="T10" fmla="*/ 13 w 16"/>
                <a:gd name="T11" fmla="*/ 0 h 23"/>
                <a:gd name="T12" fmla="*/ 13 w 16"/>
                <a:gd name="T13" fmla="*/ 0 h 23"/>
                <a:gd name="T14" fmla="*/ 15 w 16"/>
                <a:gd name="T15" fmla="*/ 0 h 23"/>
                <a:gd name="T16" fmla="*/ 15 w 16"/>
                <a:gd name="T17" fmla="*/ 1 h 23"/>
                <a:gd name="T18" fmla="*/ 8 w 16"/>
                <a:gd name="T19" fmla="*/ 9 h 23"/>
                <a:gd name="T20" fmla="*/ 15 w 16"/>
                <a:gd name="T21" fmla="*/ 23 h 23"/>
                <a:gd name="T22" fmla="*/ 15 w 16"/>
                <a:gd name="T23" fmla="*/ 23 h 23"/>
                <a:gd name="T24" fmla="*/ 14 w 16"/>
                <a:gd name="T25" fmla="*/ 23 h 23"/>
                <a:gd name="T26" fmla="*/ 13 w 16"/>
                <a:gd name="T27" fmla="*/ 23 h 23"/>
                <a:gd name="T28" fmla="*/ 6 w 16"/>
                <a:gd name="T29" fmla="*/ 11 h 23"/>
                <a:gd name="T30" fmla="*/ 2 w 16"/>
                <a:gd name="T31" fmla="*/ 16 h 23"/>
                <a:gd name="T32" fmla="*/ 2 w 16"/>
                <a:gd name="T33" fmla="*/ 23 h 23"/>
                <a:gd name="T34" fmla="*/ 1 w 16"/>
                <a:gd name="T35" fmla="*/ 23 h 23"/>
                <a:gd name="T36" fmla="*/ 0 w 16"/>
                <a:gd name="T37" fmla="*/ 23 h 23"/>
                <a:gd name="T38" fmla="*/ 0 w 16"/>
                <a:gd name="T39" fmla="*/ 23 h 23"/>
                <a:gd name="T40" fmla="*/ 0 w 16"/>
                <a:gd name="T41"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6" h="23">
                  <a:moveTo>
                    <a:pt x="0" y="0"/>
                  </a:moveTo>
                  <a:cubicBezTo>
                    <a:pt x="0" y="0"/>
                    <a:pt x="0" y="0"/>
                    <a:pt x="0" y="0"/>
                  </a:cubicBezTo>
                  <a:cubicBezTo>
                    <a:pt x="1" y="0"/>
                    <a:pt x="1" y="0"/>
                    <a:pt x="1" y="0"/>
                  </a:cubicBezTo>
                  <a:cubicBezTo>
                    <a:pt x="1" y="0"/>
                    <a:pt x="2" y="0"/>
                    <a:pt x="2" y="0"/>
                  </a:cubicBezTo>
                  <a:cubicBezTo>
                    <a:pt x="2" y="14"/>
                    <a:pt x="2" y="14"/>
                    <a:pt x="2" y="14"/>
                  </a:cubicBezTo>
                  <a:cubicBezTo>
                    <a:pt x="13" y="0"/>
                    <a:pt x="13" y="0"/>
                    <a:pt x="13" y="0"/>
                  </a:cubicBezTo>
                  <a:cubicBezTo>
                    <a:pt x="13" y="0"/>
                    <a:pt x="13" y="0"/>
                    <a:pt x="13" y="0"/>
                  </a:cubicBezTo>
                  <a:cubicBezTo>
                    <a:pt x="15" y="0"/>
                    <a:pt x="15" y="0"/>
                    <a:pt x="15" y="0"/>
                  </a:cubicBezTo>
                  <a:cubicBezTo>
                    <a:pt x="15" y="0"/>
                    <a:pt x="15" y="0"/>
                    <a:pt x="15" y="1"/>
                  </a:cubicBezTo>
                  <a:cubicBezTo>
                    <a:pt x="8" y="9"/>
                    <a:pt x="8" y="9"/>
                    <a:pt x="8" y="9"/>
                  </a:cubicBezTo>
                  <a:cubicBezTo>
                    <a:pt x="15" y="23"/>
                    <a:pt x="15" y="23"/>
                    <a:pt x="15" y="23"/>
                  </a:cubicBezTo>
                  <a:cubicBezTo>
                    <a:pt x="16" y="23"/>
                    <a:pt x="16" y="23"/>
                    <a:pt x="15" y="23"/>
                  </a:cubicBezTo>
                  <a:cubicBezTo>
                    <a:pt x="14" y="23"/>
                    <a:pt x="14" y="23"/>
                    <a:pt x="14" y="23"/>
                  </a:cubicBezTo>
                  <a:cubicBezTo>
                    <a:pt x="14" y="23"/>
                    <a:pt x="13" y="23"/>
                    <a:pt x="13" y="23"/>
                  </a:cubicBezTo>
                  <a:cubicBezTo>
                    <a:pt x="6" y="11"/>
                    <a:pt x="6" y="11"/>
                    <a:pt x="6" y="11"/>
                  </a:cubicBezTo>
                  <a:cubicBezTo>
                    <a:pt x="2" y="16"/>
                    <a:pt x="2" y="16"/>
                    <a:pt x="2" y="16"/>
                  </a:cubicBezTo>
                  <a:cubicBezTo>
                    <a:pt x="2" y="23"/>
                    <a:pt x="2" y="23"/>
                    <a:pt x="2" y="23"/>
                  </a:cubicBezTo>
                  <a:cubicBezTo>
                    <a:pt x="2" y="23"/>
                    <a:pt x="1" y="23"/>
                    <a:pt x="1" y="23"/>
                  </a:cubicBezTo>
                  <a:cubicBezTo>
                    <a:pt x="0" y="23"/>
                    <a:pt x="0" y="23"/>
                    <a:pt x="0" y="23"/>
                  </a:cubicBezTo>
                  <a:cubicBezTo>
                    <a:pt x="0" y="23"/>
                    <a:pt x="0" y="23"/>
                    <a:pt x="0" y="23"/>
                  </a:cubicBezTo>
                  <a:lnTo>
                    <a:pt x="0" y="0"/>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85" name="Freeform 215"/>
            <p:cNvSpPr>
              <a:spLocks/>
            </p:cNvSpPr>
            <p:nvPr/>
          </p:nvSpPr>
          <p:spPr bwMode="auto">
            <a:xfrm>
              <a:off x="6083300" y="5922963"/>
              <a:ext cx="209550" cy="411163"/>
            </a:xfrm>
            <a:custGeom>
              <a:avLst/>
              <a:gdLst>
                <a:gd name="T0" fmla="*/ 77 w 77"/>
                <a:gd name="T1" fmla="*/ 123 h 151"/>
                <a:gd name="T2" fmla="*/ 61 w 77"/>
                <a:gd name="T3" fmla="*/ 115 h 151"/>
                <a:gd name="T4" fmla="*/ 46 w 77"/>
                <a:gd name="T5" fmla="*/ 52 h 151"/>
                <a:gd name="T6" fmla="*/ 54 w 77"/>
                <a:gd name="T7" fmla="*/ 0 h 151"/>
                <a:gd name="T8" fmla="*/ 53 w 77"/>
                <a:gd name="T9" fmla="*/ 0 h 151"/>
                <a:gd name="T10" fmla="*/ 30 w 77"/>
                <a:gd name="T11" fmla="*/ 57 h 151"/>
                <a:gd name="T12" fmla="*/ 45 w 77"/>
                <a:gd name="T13" fmla="*/ 151 h 151"/>
                <a:gd name="T14" fmla="*/ 77 w 77"/>
                <a:gd name="T15" fmla="*/ 123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7" h="151">
                  <a:moveTo>
                    <a:pt x="77" y="123"/>
                  </a:moveTo>
                  <a:cubicBezTo>
                    <a:pt x="73" y="121"/>
                    <a:pt x="68" y="119"/>
                    <a:pt x="61" y="115"/>
                  </a:cubicBezTo>
                  <a:cubicBezTo>
                    <a:pt x="40" y="103"/>
                    <a:pt x="34" y="84"/>
                    <a:pt x="46" y="52"/>
                  </a:cubicBezTo>
                  <a:cubicBezTo>
                    <a:pt x="52" y="33"/>
                    <a:pt x="56" y="17"/>
                    <a:pt x="54" y="0"/>
                  </a:cubicBezTo>
                  <a:cubicBezTo>
                    <a:pt x="54" y="0"/>
                    <a:pt x="53" y="0"/>
                    <a:pt x="53" y="0"/>
                  </a:cubicBezTo>
                  <a:cubicBezTo>
                    <a:pt x="52" y="21"/>
                    <a:pt x="44" y="34"/>
                    <a:pt x="30" y="57"/>
                  </a:cubicBezTo>
                  <a:cubicBezTo>
                    <a:pt x="0" y="105"/>
                    <a:pt x="31" y="140"/>
                    <a:pt x="45" y="151"/>
                  </a:cubicBezTo>
                  <a:cubicBezTo>
                    <a:pt x="58" y="144"/>
                    <a:pt x="69" y="135"/>
                    <a:pt x="77" y="12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86" name="Freeform 216"/>
            <p:cNvSpPr>
              <a:spLocks/>
            </p:cNvSpPr>
            <p:nvPr/>
          </p:nvSpPr>
          <p:spPr bwMode="auto">
            <a:xfrm>
              <a:off x="5961063" y="5911851"/>
              <a:ext cx="252413" cy="446088"/>
            </a:xfrm>
            <a:custGeom>
              <a:avLst/>
              <a:gdLst>
                <a:gd name="T0" fmla="*/ 61 w 93"/>
                <a:gd name="T1" fmla="*/ 59 h 164"/>
                <a:gd name="T2" fmla="*/ 93 w 93"/>
                <a:gd name="T3" fmla="*/ 1 h 164"/>
                <a:gd name="T4" fmla="*/ 93 w 93"/>
                <a:gd name="T5" fmla="*/ 0 h 164"/>
                <a:gd name="T6" fmla="*/ 39 w 93"/>
                <a:gd name="T7" fmla="*/ 58 h 164"/>
                <a:gd name="T8" fmla="*/ 12 w 93"/>
                <a:gd name="T9" fmla="*/ 154 h 164"/>
                <a:gd name="T10" fmla="*/ 51 w 93"/>
                <a:gd name="T11" fmla="*/ 164 h 164"/>
                <a:gd name="T12" fmla="*/ 60 w 93"/>
                <a:gd name="T13" fmla="*/ 163 h 164"/>
                <a:gd name="T14" fmla="*/ 61 w 93"/>
                <a:gd name="T15" fmla="*/ 59 h 16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3" h="164">
                  <a:moveTo>
                    <a:pt x="61" y="59"/>
                  </a:moveTo>
                  <a:cubicBezTo>
                    <a:pt x="84" y="32"/>
                    <a:pt x="92" y="19"/>
                    <a:pt x="93" y="1"/>
                  </a:cubicBezTo>
                  <a:cubicBezTo>
                    <a:pt x="93" y="0"/>
                    <a:pt x="93" y="0"/>
                    <a:pt x="93" y="0"/>
                  </a:cubicBezTo>
                  <a:cubicBezTo>
                    <a:pt x="87" y="23"/>
                    <a:pt x="74" y="34"/>
                    <a:pt x="39" y="58"/>
                  </a:cubicBezTo>
                  <a:cubicBezTo>
                    <a:pt x="0" y="83"/>
                    <a:pt x="2" y="127"/>
                    <a:pt x="12" y="154"/>
                  </a:cubicBezTo>
                  <a:cubicBezTo>
                    <a:pt x="24" y="160"/>
                    <a:pt x="37" y="164"/>
                    <a:pt x="51" y="164"/>
                  </a:cubicBezTo>
                  <a:cubicBezTo>
                    <a:pt x="54" y="164"/>
                    <a:pt x="57" y="164"/>
                    <a:pt x="60" y="163"/>
                  </a:cubicBezTo>
                  <a:cubicBezTo>
                    <a:pt x="33" y="122"/>
                    <a:pt x="35" y="90"/>
                    <a:pt x="61" y="59"/>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sp>
          <p:nvSpPr>
            <p:cNvPr id="87" name="Freeform 217"/>
            <p:cNvSpPr>
              <a:spLocks/>
            </p:cNvSpPr>
            <p:nvPr/>
          </p:nvSpPr>
          <p:spPr bwMode="auto">
            <a:xfrm>
              <a:off x="5864225" y="5907088"/>
              <a:ext cx="336550" cy="361950"/>
            </a:xfrm>
            <a:custGeom>
              <a:avLst/>
              <a:gdLst>
                <a:gd name="T0" fmla="*/ 83 w 124"/>
                <a:gd name="T1" fmla="*/ 41 h 133"/>
                <a:gd name="T2" fmla="*/ 124 w 124"/>
                <a:gd name="T3" fmla="*/ 0 h 133"/>
                <a:gd name="T4" fmla="*/ 124 w 124"/>
                <a:gd name="T5" fmla="*/ 0 h 133"/>
                <a:gd name="T6" fmla="*/ 52 w 124"/>
                <a:gd name="T7" fmla="*/ 32 h 133"/>
                <a:gd name="T8" fmla="*/ 2 w 124"/>
                <a:gd name="T9" fmla="*/ 64 h 133"/>
                <a:gd name="T10" fmla="*/ 0 w 124"/>
                <a:gd name="T11" fmla="*/ 79 h 133"/>
                <a:gd name="T12" fmla="*/ 20 w 124"/>
                <a:gd name="T13" fmla="*/ 133 h 133"/>
                <a:gd name="T14" fmla="*/ 83 w 124"/>
                <a:gd name="T15" fmla="*/ 41 h 1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24" h="133">
                  <a:moveTo>
                    <a:pt x="83" y="41"/>
                  </a:moveTo>
                  <a:cubicBezTo>
                    <a:pt x="109" y="30"/>
                    <a:pt x="121" y="13"/>
                    <a:pt x="124" y="0"/>
                  </a:cubicBezTo>
                  <a:cubicBezTo>
                    <a:pt x="124" y="0"/>
                    <a:pt x="124" y="0"/>
                    <a:pt x="124" y="0"/>
                  </a:cubicBezTo>
                  <a:cubicBezTo>
                    <a:pt x="112" y="23"/>
                    <a:pt x="90" y="27"/>
                    <a:pt x="52" y="32"/>
                  </a:cubicBezTo>
                  <a:cubicBezTo>
                    <a:pt x="30" y="35"/>
                    <a:pt x="12" y="48"/>
                    <a:pt x="2" y="64"/>
                  </a:cubicBezTo>
                  <a:cubicBezTo>
                    <a:pt x="1" y="69"/>
                    <a:pt x="0" y="74"/>
                    <a:pt x="0" y="79"/>
                  </a:cubicBezTo>
                  <a:cubicBezTo>
                    <a:pt x="0" y="99"/>
                    <a:pt x="8" y="118"/>
                    <a:pt x="20" y="133"/>
                  </a:cubicBezTo>
                  <a:cubicBezTo>
                    <a:pt x="19" y="68"/>
                    <a:pt x="52" y="54"/>
                    <a:pt x="83" y="41"/>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da-DK"/>
            </a:p>
          </p:txBody>
        </p:sp>
      </p:grpSp>
    </p:spTree>
    <p:extLst>
      <p:ext uri="{BB962C8B-B14F-4D97-AF65-F5344CB8AC3E}">
        <p14:creationId xmlns:p14="http://schemas.microsoft.com/office/powerpoint/2010/main" val="7815745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5A977CD7-51C6-430F-98CC-5315F5129460}"/>
              </a:ext>
            </a:extLst>
          </p:cNvPr>
          <p:cNvSpPr>
            <a:spLocks noGrp="1"/>
          </p:cNvSpPr>
          <p:nvPr>
            <p:ph type="sldNum" sz="quarter" idx="10"/>
          </p:nvPr>
        </p:nvSpPr>
        <p:spPr/>
        <p:txBody>
          <a:bodyPr/>
          <a:lstStyle/>
          <a:p>
            <a:fld id="{D8D877B3-D348-4611-9BDB-C5374591D951}" type="slidenum">
              <a:rPr lang="en-US" smtClean="0"/>
              <a:pPr/>
              <a:t>10</a:t>
            </a:fld>
            <a:endParaRPr lang="en-US" dirty="0"/>
          </a:p>
        </p:txBody>
      </p:sp>
      <p:sp>
        <p:nvSpPr>
          <p:cNvPr id="4" name="Title 3">
            <a:extLst>
              <a:ext uri="{FF2B5EF4-FFF2-40B4-BE49-F238E27FC236}">
                <a16:creationId xmlns:a16="http://schemas.microsoft.com/office/drawing/2014/main" id="{00BFB187-EC17-443C-8EB5-C750EFDE543C}"/>
              </a:ext>
            </a:extLst>
          </p:cNvPr>
          <p:cNvSpPr>
            <a:spLocks noGrp="1"/>
          </p:cNvSpPr>
          <p:nvPr>
            <p:ph type="title"/>
          </p:nvPr>
        </p:nvSpPr>
        <p:spPr>
          <a:xfrm>
            <a:off x="587373" y="359273"/>
            <a:ext cx="5323569" cy="1621619"/>
          </a:xfrm>
        </p:spPr>
        <p:txBody>
          <a:bodyPr/>
          <a:lstStyle/>
          <a:p>
            <a:r>
              <a:rPr lang="en-US" sz="2400" dirty="0"/>
              <a:t>Other contemporary </a:t>
            </a:r>
            <a:br>
              <a:rPr lang="en-US" sz="2400" dirty="0"/>
            </a:br>
            <a:r>
              <a:rPr lang="en-US" sz="2400" dirty="0"/>
              <a:t>‘dirt theorists’: </a:t>
            </a:r>
            <a:br>
              <a:rPr lang="en-US" sz="2400" dirty="0"/>
            </a:br>
            <a:r>
              <a:rPr lang="en-US" sz="2400" dirty="0"/>
              <a:t>Two kinds of reductionism – </a:t>
            </a:r>
            <a:r>
              <a:rPr lang="en-US" sz="2400" dirty="0" err="1"/>
              <a:t>hygenic</a:t>
            </a:r>
            <a:r>
              <a:rPr lang="en-US" sz="2400" dirty="0"/>
              <a:t> and </a:t>
            </a:r>
            <a:r>
              <a:rPr lang="en-US" sz="2400" dirty="0" err="1"/>
              <a:t>antrophological</a:t>
            </a:r>
            <a:endParaRPr lang="da-DK" sz="2400" dirty="0"/>
          </a:p>
        </p:txBody>
      </p:sp>
      <p:sp>
        <p:nvSpPr>
          <p:cNvPr id="5" name="Text Placeholder 4">
            <a:extLst>
              <a:ext uri="{FF2B5EF4-FFF2-40B4-BE49-F238E27FC236}">
                <a16:creationId xmlns:a16="http://schemas.microsoft.com/office/drawing/2014/main" id="{ED4488A3-908F-420B-BAE0-30F2D5573AA2}"/>
              </a:ext>
            </a:extLst>
          </p:cNvPr>
          <p:cNvSpPr>
            <a:spLocks noGrp="1"/>
          </p:cNvSpPr>
          <p:nvPr>
            <p:ph type="body" sz="quarter" idx="12"/>
          </p:nvPr>
        </p:nvSpPr>
        <p:spPr/>
        <p:txBody>
          <a:bodyPr>
            <a:normAutofit/>
          </a:bodyPr>
          <a:lstStyle/>
          <a:p>
            <a:pPr marL="0" indent="0">
              <a:buNone/>
            </a:pPr>
            <a:r>
              <a:rPr lang="en-US" dirty="0"/>
              <a:t>‘Dirt’ is not really dirt – but something else</a:t>
            </a:r>
          </a:p>
          <a:p>
            <a:r>
              <a:rPr lang="en-US" dirty="0"/>
              <a:t>The ‘real’ world is described in science</a:t>
            </a:r>
            <a:br>
              <a:rPr lang="en-US" dirty="0"/>
            </a:br>
            <a:r>
              <a:rPr lang="en-US" dirty="0"/>
              <a:t>– no dirt here</a:t>
            </a:r>
          </a:p>
          <a:p>
            <a:pPr lvl="1"/>
            <a:r>
              <a:rPr lang="da-DK" dirty="0" err="1"/>
              <a:t>Dirt</a:t>
            </a:r>
            <a:r>
              <a:rPr lang="da-DK" dirty="0"/>
              <a:t> is </a:t>
            </a:r>
            <a:r>
              <a:rPr lang="da-DK" dirty="0" err="1"/>
              <a:t>really</a:t>
            </a:r>
            <a:r>
              <a:rPr lang="da-DK" dirty="0"/>
              <a:t> </a:t>
            </a:r>
            <a:r>
              <a:rPr lang="da-DK" dirty="0" err="1"/>
              <a:t>about</a:t>
            </a:r>
            <a:r>
              <a:rPr lang="da-DK" dirty="0"/>
              <a:t> </a:t>
            </a:r>
            <a:r>
              <a:rPr lang="da-DK" dirty="0" err="1"/>
              <a:t>hygiene</a:t>
            </a:r>
            <a:r>
              <a:rPr lang="da-DK" dirty="0"/>
              <a:t> – </a:t>
            </a:r>
            <a:r>
              <a:rPr lang="da-DK" dirty="0" err="1"/>
              <a:t>dirt</a:t>
            </a:r>
            <a:r>
              <a:rPr lang="da-DK" dirty="0"/>
              <a:t> </a:t>
            </a:r>
            <a:r>
              <a:rPr lang="da-DK" dirty="0" err="1"/>
              <a:t>carries</a:t>
            </a:r>
            <a:r>
              <a:rPr lang="da-DK" dirty="0"/>
              <a:t> </a:t>
            </a:r>
            <a:r>
              <a:rPr lang="da-DK" dirty="0" err="1"/>
              <a:t>diseases</a:t>
            </a:r>
            <a:endParaRPr lang="da-DK" dirty="0"/>
          </a:p>
          <a:p>
            <a:pPr lvl="1"/>
            <a:r>
              <a:rPr lang="da-DK" dirty="0"/>
              <a:t>Ex: The </a:t>
            </a:r>
            <a:r>
              <a:rPr lang="da-DK" dirty="0" err="1"/>
              <a:t>dirty</a:t>
            </a:r>
            <a:r>
              <a:rPr lang="da-DK" dirty="0"/>
              <a:t> </a:t>
            </a:r>
            <a:r>
              <a:rPr lang="da-DK" dirty="0" err="1"/>
              <a:t>shirt</a:t>
            </a:r>
            <a:r>
              <a:rPr lang="da-DK" dirty="0"/>
              <a:t>? Is it a </a:t>
            </a:r>
            <a:r>
              <a:rPr lang="da-DK" dirty="0" err="1"/>
              <a:t>health</a:t>
            </a:r>
            <a:r>
              <a:rPr lang="da-DK" dirty="0"/>
              <a:t> </a:t>
            </a:r>
            <a:r>
              <a:rPr lang="da-DK" dirty="0" err="1"/>
              <a:t>risk</a:t>
            </a:r>
            <a:r>
              <a:rPr lang="da-DK" dirty="0"/>
              <a:t>? </a:t>
            </a:r>
          </a:p>
          <a:p>
            <a:r>
              <a:rPr lang="da-DK" dirty="0" err="1"/>
              <a:t>Cleaning</a:t>
            </a:r>
            <a:r>
              <a:rPr lang="da-DK" dirty="0"/>
              <a:t> </a:t>
            </a:r>
            <a:r>
              <a:rPr lang="da-DK" dirty="0" err="1"/>
              <a:t>activities</a:t>
            </a:r>
            <a:r>
              <a:rPr lang="da-DK" dirty="0"/>
              <a:t> </a:t>
            </a:r>
            <a:r>
              <a:rPr lang="da-DK" dirty="0" err="1"/>
              <a:t>are</a:t>
            </a:r>
            <a:r>
              <a:rPr lang="da-DK" dirty="0"/>
              <a:t> not all </a:t>
            </a:r>
            <a:r>
              <a:rPr lang="da-DK" dirty="0" err="1"/>
              <a:t>demonstrably</a:t>
            </a:r>
            <a:r>
              <a:rPr lang="da-DK" dirty="0"/>
              <a:t> </a:t>
            </a:r>
            <a:r>
              <a:rPr lang="da-DK" dirty="0" err="1"/>
              <a:t>good</a:t>
            </a:r>
            <a:r>
              <a:rPr lang="da-DK" dirty="0"/>
              <a:t> for </a:t>
            </a:r>
            <a:r>
              <a:rPr lang="da-DK" dirty="0" err="1"/>
              <a:t>physical</a:t>
            </a:r>
            <a:r>
              <a:rPr lang="da-DK" dirty="0"/>
              <a:t> </a:t>
            </a:r>
            <a:r>
              <a:rPr lang="da-DK" dirty="0" err="1"/>
              <a:t>health</a:t>
            </a:r>
            <a:r>
              <a:rPr lang="da-DK" dirty="0"/>
              <a:t> – </a:t>
            </a:r>
            <a:r>
              <a:rPr lang="da-DK" dirty="0" err="1"/>
              <a:t>could</a:t>
            </a:r>
            <a:r>
              <a:rPr lang="da-DK" dirty="0"/>
              <a:t> </a:t>
            </a:r>
            <a:r>
              <a:rPr lang="da-DK" dirty="0" err="1"/>
              <a:t>they</a:t>
            </a:r>
            <a:r>
              <a:rPr lang="da-DK" dirty="0"/>
              <a:t> </a:t>
            </a:r>
            <a:r>
              <a:rPr lang="da-DK" dirty="0" err="1"/>
              <a:t>be</a:t>
            </a:r>
            <a:r>
              <a:rPr lang="da-DK" dirty="0"/>
              <a:t> a </a:t>
            </a:r>
            <a:r>
              <a:rPr lang="da-DK" dirty="0" err="1"/>
              <a:t>symbolic</a:t>
            </a:r>
            <a:r>
              <a:rPr lang="da-DK" dirty="0"/>
              <a:t> </a:t>
            </a:r>
            <a:r>
              <a:rPr lang="da-DK" dirty="0" err="1"/>
              <a:t>representation</a:t>
            </a:r>
            <a:r>
              <a:rPr lang="da-DK" dirty="0"/>
              <a:t> of </a:t>
            </a:r>
            <a:r>
              <a:rPr lang="da-DK" dirty="0" err="1"/>
              <a:t>something</a:t>
            </a:r>
            <a:r>
              <a:rPr lang="da-DK" dirty="0"/>
              <a:t> </a:t>
            </a:r>
            <a:r>
              <a:rPr lang="da-DK" dirty="0" err="1"/>
              <a:t>else</a:t>
            </a:r>
            <a:r>
              <a:rPr lang="da-DK" dirty="0"/>
              <a:t>?</a:t>
            </a:r>
          </a:p>
          <a:p>
            <a:pPr lvl="1"/>
            <a:r>
              <a:rPr lang="da-DK" dirty="0"/>
              <a:t>‘Dirty’ </a:t>
            </a:r>
            <a:r>
              <a:rPr lang="da-DK" dirty="0" err="1"/>
              <a:t>resembles</a:t>
            </a:r>
            <a:r>
              <a:rPr lang="da-DK" dirty="0"/>
              <a:t> ‘</a:t>
            </a:r>
            <a:r>
              <a:rPr lang="da-DK" dirty="0" err="1"/>
              <a:t>forbidden</a:t>
            </a:r>
            <a:r>
              <a:rPr lang="da-DK" dirty="0"/>
              <a:t>’ </a:t>
            </a:r>
          </a:p>
          <a:p>
            <a:pPr lvl="1"/>
            <a:r>
              <a:rPr lang="da-DK" dirty="0" err="1"/>
              <a:t>Our</a:t>
            </a:r>
            <a:r>
              <a:rPr lang="da-DK" dirty="0"/>
              <a:t> ‘</a:t>
            </a:r>
            <a:r>
              <a:rPr lang="da-DK" dirty="0" err="1"/>
              <a:t>inner</a:t>
            </a:r>
            <a:r>
              <a:rPr lang="da-DK" dirty="0"/>
              <a:t> perceptions’ </a:t>
            </a:r>
            <a:r>
              <a:rPr lang="da-DK" dirty="0" err="1"/>
              <a:t>throw</a:t>
            </a:r>
            <a:r>
              <a:rPr lang="da-DK" dirty="0"/>
              <a:t> a </a:t>
            </a:r>
            <a:r>
              <a:rPr lang="da-DK" dirty="0" err="1"/>
              <a:t>veil</a:t>
            </a:r>
            <a:r>
              <a:rPr lang="da-DK" dirty="0"/>
              <a:t> of </a:t>
            </a:r>
            <a:r>
              <a:rPr lang="da-DK" dirty="0" err="1"/>
              <a:t>emotional</a:t>
            </a:r>
            <a:r>
              <a:rPr lang="da-DK" dirty="0"/>
              <a:t> </a:t>
            </a:r>
            <a:r>
              <a:rPr lang="da-DK" dirty="0" err="1"/>
              <a:t>colouring</a:t>
            </a:r>
            <a:r>
              <a:rPr lang="da-DK" dirty="0"/>
              <a:t> of </a:t>
            </a:r>
            <a:r>
              <a:rPr lang="da-DK" dirty="0" err="1"/>
              <a:t>naked</a:t>
            </a:r>
            <a:r>
              <a:rPr lang="da-DK" dirty="0"/>
              <a:t> </a:t>
            </a:r>
            <a:r>
              <a:rPr lang="da-DK" dirty="0" err="1"/>
              <a:t>physical</a:t>
            </a:r>
            <a:r>
              <a:rPr lang="da-DK" dirty="0"/>
              <a:t> reality (Freud)</a:t>
            </a:r>
          </a:p>
          <a:p>
            <a:endParaRPr lang="da-DK" dirty="0"/>
          </a:p>
        </p:txBody>
      </p:sp>
      <p:sp>
        <p:nvSpPr>
          <p:cNvPr id="6" name="Picture Placeholder 5">
            <a:extLst>
              <a:ext uri="{FF2B5EF4-FFF2-40B4-BE49-F238E27FC236}">
                <a16:creationId xmlns:a16="http://schemas.microsoft.com/office/drawing/2014/main" id="{C4BB6282-513D-4D7C-B1CA-BBAF2CC2661E}"/>
              </a:ext>
            </a:extLst>
          </p:cNvPr>
          <p:cNvSpPr>
            <a:spLocks noGrp="1"/>
          </p:cNvSpPr>
          <p:nvPr>
            <p:ph type="pic" sz="quarter" idx="11"/>
          </p:nvPr>
        </p:nvSpPr>
        <p:spPr/>
      </p:sp>
    </p:spTree>
    <p:extLst>
      <p:ext uri="{BB962C8B-B14F-4D97-AF65-F5344CB8AC3E}">
        <p14:creationId xmlns:p14="http://schemas.microsoft.com/office/powerpoint/2010/main" val="20579974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4992B499-E611-4AA5-97F2-4AD0C0838813}"/>
              </a:ext>
            </a:extLst>
          </p:cNvPr>
          <p:cNvSpPr>
            <a:spLocks noGrp="1"/>
          </p:cNvSpPr>
          <p:nvPr>
            <p:ph type="sldNum" sz="quarter" idx="10"/>
          </p:nvPr>
        </p:nvSpPr>
        <p:spPr/>
        <p:txBody>
          <a:bodyPr/>
          <a:lstStyle/>
          <a:p>
            <a:fld id="{D8D877B3-D348-4611-9BDB-C5374591D951}" type="slidenum">
              <a:rPr lang="en-US" smtClean="0"/>
              <a:pPr/>
              <a:t>11</a:t>
            </a:fld>
            <a:endParaRPr lang="en-US" dirty="0"/>
          </a:p>
        </p:txBody>
      </p:sp>
      <p:sp>
        <p:nvSpPr>
          <p:cNvPr id="4" name="Title 3">
            <a:extLst>
              <a:ext uri="{FF2B5EF4-FFF2-40B4-BE49-F238E27FC236}">
                <a16:creationId xmlns:a16="http://schemas.microsoft.com/office/drawing/2014/main" id="{ACDC1A8D-2B8C-410C-A49E-68DC4B57FC3F}"/>
              </a:ext>
            </a:extLst>
          </p:cNvPr>
          <p:cNvSpPr>
            <a:spLocks noGrp="1"/>
          </p:cNvSpPr>
          <p:nvPr>
            <p:ph type="title"/>
          </p:nvPr>
        </p:nvSpPr>
        <p:spPr>
          <a:xfrm>
            <a:off x="587374" y="359273"/>
            <a:ext cx="6017533" cy="1621619"/>
          </a:xfrm>
        </p:spPr>
        <p:txBody>
          <a:bodyPr/>
          <a:lstStyle/>
          <a:p>
            <a:r>
              <a:rPr lang="en-US" dirty="0"/>
              <a:t>Theory of Abjection – The Discarded/Refused</a:t>
            </a:r>
            <a:endParaRPr lang="da-DK" dirty="0"/>
          </a:p>
        </p:txBody>
      </p:sp>
      <p:sp>
        <p:nvSpPr>
          <p:cNvPr id="5" name="Text Placeholder 4">
            <a:extLst>
              <a:ext uri="{FF2B5EF4-FFF2-40B4-BE49-F238E27FC236}">
                <a16:creationId xmlns:a16="http://schemas.microsoft.com/office/drawing/2014/main" id="{55E7BC58-D341-49D8-AB0D-8EFAA4416297}"/>
              </a:ext>
            </a:extLst>
          </p:cNvPr>
          <p:cNvSpPr>
            <a:spLocks noGrp="1"/>
          </p:cNvSpPr>
          <p:nvPr>
            <p:ph type="body" sz="quarter" idx="12"/>
          </p:nvPr>
        </p:nvSpPr>
        <p:spPr/>
        <p:txBody>
          <a:bodyPr>
            <a:normAutofit/>
          </a:bodyPr>
          <a:lstStyle/>
          <a:p>
            <a:r>
              <a:rPr lang="en-US" dirty="0"/>
              <a:t>Anthropological tradition – revelation through relativity. In short, some concepts are relative to culture and therefore must have another, deeper description</a:t>
            </a:r>
          </a:p>
          <a:p>
            <a:r>
              <a:rPr lang="en-US" dirty="0"/>
              <a:t>Dirt is not an essential characteristic of objects</a:t>
            </a:r>
          </a:p>
          <a:p>
            <a:r>
              <a:rPr lang="en-US" dirty="0"/>
              <a:t>Dirt depends on power relations (forbidden)</a:t>
            </a:r>
          </a:p>
          <a:p>
            <a:r>
              <a:rPr lang="en-US" dirty="0"/>
              <a:t>Kristeva: Conceptualization of the world - everything is not presented in the meaningful system – our cultural world: </a:t>
            </a:r>
            <a:br>
              <a:rPr lang="en-US" dirty="0"/>
            </a:br>
            <a:r>
              <a:rPr lang="en-US" dirty="0"/>
              <a:t>The other/the abject/that which disgusts us/the taboo/prohibition to touch (Freud)… and the holy (fear and love)</a:t>
            </a:r>
          </a:p>
          <a:p>
            <a:r>
              <a:rPr lang="en-US" dirty="0"/>
              <a:t>Conclusion: Dirt is rejected… …!</a:t>
            </a:r>
          </a:p>
        </p:txBody>
      </p:sp>
      <p:sp>
        <p:nvSpPr>
          <p:cNvPr id="6" name="TextBox 5">
            <a:extLst>
              <a:ext uri="{FF2B5EF4-FFF2-40B4-BE49-F238E27FC236}">
                <a16:creationId xmlns:a16="http://schemas.microsoft.com/office/drawing/2014/main" id="{4EFF9991-33E2-4681-82F9-D92358D556A2}"/>
              </a:ext>
            </a:extLst>
          </p:cNvPr>
          <p:cNvSpPr txBox="1"/>
          <p:nvPr/>
        </p:nvSpPr>
        <p:spPr>
          <a:xfrm>
            <a:off x="587374" y="5873275"/>
            <a:ext cx="4145943" cy="369332"/>
          </a:xfrm>
          <a:prstGeom prst="rect">
            <a:avLst/>
          </a:prstGeom>
          <a:noFill/>
        </p:spPr>
        <p:txBody>
          <a:bodyPr wrap="none" rtlCol="0">
            <a:spAutoFit/>
          </a:bodyPr>
          <a:lstStyle/>
          <a:p>
            <a:r>
              <a:rPr lang="en-US" dirty="0"/>
              <a:t>Julia Kristeva: </a:t>
            </a:r>
            <a:r>
              <a:rPr lang="en-US" i="1" dirty="0"/>
              <a:t>The Powers of Horror </a:t>
            </a:r>
            <a:r>
              <a:rPr lang="en-US" dirty="0"/>
              <a:t>(1982)</a:t>
            </a:r>
            <a:endParaRPr lang="da-DK" dirty="0"/>
          </a:p>
        </p:txBody>
      </p:sp>
      <p:sp>
        <p:nvSpPr>
          <p:cNvPr id="7" name="Picture Placeholder 6">
            <a:extLst>
              <a:ext uri="{FF2B5EF4-FFF2-40B4-BE49-F238E27FC236}">
                <a16:creationId xmlns:a16="http://schemas.microsoft.com/office/drawing/2014/main" id="{7EABB93B-5829-4C36-AE42-C743523C4A84}"/>
              </a:ext>
            </a:extLst>
          </p:cNvPr>
          <p:cNvSpPr>
            <a:spLocks noGrp="1"/>
          </p:cNvSpPr>
          <p:nvPr>
            <p:ph type="pic" sz="quarter" idx="11"/>
          </p:nvPr>
        </p:nvSpPr>
        <p:spPr/>
      </p:sp>
    </p:spTree>
    <p:extLst>
      <p:ext uri="{BB962C8B-B14F-4D97-AF65-F5344CB8AC3E}">
        <p14:creationId xmlns:p14="http://schemas.microsoft.com/office/powerpoint/2010/main" val="40898601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6FA1CFC-5646-44F3-BCF9-DA81617477A8}"/>
              </a:ext>
            </a:extLst>
          </p:cNvPr>
          <p:cNvSpPr>
            <a:spLocks noGrp="1"/>
          </p:cNvSpPr>
          <p:nvPr>
            <p:ph type="sldNum" sz="quarter" idx="10"/>
          </p:nvPr>
        </p:nvSpPr>
        <p:spPr/>
        <p:txBody>
          <a:bodyPr/>
          <a:lstStyle/>
          <a:p>
            <a:fld id="{D8D877B3-D348-4611-9BDB-C5374591D951}" type="slidenum">
              <a:rPr lang="en-US" smtClean="0"/>
              <a:pPr/>
              <a:t>12</a:t>
            </a:fld>
            <a:endParaRPr lang="en-US" dirty="0"/>
          </a:p>
        </p:txBody>
      </p:sp>
      <p:sp>
        <p:nvSpPr>
          <p:cNvPr id="4" name="Title 3">
            <a:extLst>
              <a:ext uri="{FF2B5EF4-FFF2-40B4-BE49-F238E27FC236}">
                <a16:creationId xmlns:a16="http://schemas.microsoft.com/office/drawing/2014/main" id="{1BDB982F-5C02-442F-A381-F2EFE2483F8B}"/>
              </a:ext>
            </a:extLst>
          </p:cNvPr>
          <p:cNvSpPr>
            <a:spLocks noGrp="1"/>
          </p:cNvSpPr>
          <p:nvPr>
            <p:ph type="title"/>
          </p:nvPr>
        </p:nvSpPr>
        <p:spPr>
          <a:xfrm>
            <a:off x="587374" y="359273"/>
            <a:ext cx="5870576" cy="1621619"/>
          </a:xfrm>
        </p:spPr>
        <p:txBody>
          <a:bodyPr/>
          <a:lstStyle/>
          <a:p>
            <a:r>
              <a:rPr lang="en-US" dirty="0" err="1"/>
              <a:t>Lagerspetz</a:t>
            </a:r>
            <a:r>
              <a:rPr lang="en-US" dirty="0"/>
              <a:t> concludes: Stewardship of objects</a:t>
            </a:r>
            <a:br>
              <a:rPr lang="en-US" dirty="0"/>
            </a:br>
            <a:endParaRPr lang="da-DK" dirty="0"/>
          </a:p>
        </p:txBody>
      </p:sp>
      <p:sp>
        <p:nvSpPr>
          <p:cNvPr id="5" name="Text Placeholder 4">
            <a:extLst>
              <a:ext uri="{FF2B5EF4-FFF2-40B4-BE49-F238E27FC236}">
                <a16:creationId xmlns:a16="http://schemas.microsoft.com/office/drawing/2014/main" id="{A40A5B55-2945-4429-9400-81B7EF418083}"/>
              </a:ext>
            </a:extLst>
          </p:cNvPr>
          <p:cNvSpPr>
            <a:spLocks noGrp="1"/>
          </p:cNvSpPr>
          <p:nvPr>
            <p:ph type="body" sz="quarter" idx="12"/>
          </p:nvPr>
        </p:nvSpPr>
        <p:spPr/>
        <p:txBody>
          <a:bodyPr/>
          <a:lstStyle/>
          <a:p>
            <a:r>
              <a:rPr lang="en-US" dirty="0"/>
              <a:t>Our relations to objects are determined by care and responsibility – ‘needs cleaning’ presupposing </a:t>
            </a:r>
            <a:r>
              <a:rPr lang="en-US" b="1" dirty="0"/>
              <a:t>care and responsibility</a:t>
            </a:r>
          </a:p>
          <a:p>
            <a:r>
              <a:rPr lang="en-US" dirty="0"/>
              <a:t>The distinction between clean and dirty presupposes a world of culture, a world where </a:t>
            </a:r>
            <a:r>
              <a:rPr lang="en-US" b="1" dirty="0"/>
              <a:t>we are in charge</a:t>
            </a:r>
          </a:p>
          <a:p>
            <a:r>
              <a:rPr lang="en-US" dirty="0"/>
              <a:t>Human cleanliness expresses the idea of a responsible relation towards the environment</a:t>
            </a:r>
          </a:p>
          <a:p>
            <a:pPr marL="0" indent="0">
              <a:buNone/>
            </a:pPr>
            <a:endParaRPr lang="da-DK" dirty="0"/>
          </a:p>
        </p:txBody>
      </p:sp>
      <p:sp>
        <p:nvSpPr>
          <p:cNvPr id="6" name="Picture Placeholder 5">
            <a:extLst>
              <a:ext uri="{FF2B5EF4-FFF2-40B4-BE49-F238E27FC236}">
                <a16:creationId xmlns:a16="http://schemas.microsoft.com/office/drawing/2014/main" id="{583E652D-3848-4644-9AD7-0327C979B318}"/>
              </a:ext>
            </a:extLst>
          </p:cNvPr>
          <p:cNvSpPr>
            <a:spLocks noGrp="1"/>
          </p:cNvSpPr>
          <p:nvPr>
            <p:ph type="pic" sz="quarter" idx="11"/>
          </p:nvPr>
        </p:nvSpPr>
        <p:spPr/>
      </p:sp>
    </p:spTree>
    <p:extLst>
      <p:ext uri="{BB962C8B-B14F-4D97-AF65-F5344CB8AC3E}">
        <p14:creationId xmlns:p14="http://schemas.microsoft.com/office/powerpoint/2010/main" val="18332810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CB0BC4DB-443D-4602-93C7-093A366A4278}"/>
              </a:ext>
            </a:extLst>
          </p:cNvPr>
          <p:cNvSpPr>
            <a:spLocks noGrp="1"/>
          </p:cNvSpPr>
          <p:nvPr>
            <p:ph type="sldNum" sz="quarter" idx="10"/>
          </p:nvPr>
        </p:nvSpPr>
        <p:spPr/>
        <p:txBody>
          <a:bodyPr/>
          <a:lstStyle/>
          <a:p>
            <a:fld id="{D8D877B3-D348-4611-9BDB-C5374591D951}" type="slidenum">
              <a:rPr lang="en-US" smtClean="0"/>
              <a:pPr/>
              <a:t>13</a:t>
            </a:fld>
            <a:endParaRPr lang="en-US" dirty="0"/>
          </a:p>
        </p:txBody>
      </p:sp>
      <p:sp>
        <p:nvSpPr>
          <p:cNvPr id="4" name="Title 3">
            <a:extLst>
              <a:ext uri="{FF2B5EF4-FFF2-40B4-BE49-F238E27FC236}">
                <a16:creationId xmlns:a16="http://schemas.microsoft.com/office/drawing/2014/main" id="{60BF7BC9-62B9-43E1-9B3C-72948C090DD9}"/>
              </a:ext>
            </a:extLst>
          </p:cNvPr>
          <p:cNvSpPr>
            <a:spLocks noGrp="1"/>
          </p:cNvSpPr>
          <p:nvPr>
            <p:ph type="title"/>
          </p:nvPr>
        </p:nvSpPr>
        <p:spPr>
          <a:xfrm>
            <a:off x="587374" y="359273"/>
            <a:ext cx="5731783" cy="1621619"/>
          </a:xfrm>
        </p:spPr>
        <p:txBody>
          <a:bodyPr/>
          <a:lstStyle/>
          <a:p>
            <a:r>
              <a:rPr lang="en-US" dirty="0"/>
              <a:t>Dirty Data – </a:t>
            </a:r>
            <a:br>
              <a:rPr lang="en-US" dirty="0"/>
            </a:br>
            <a:r>
              <a:rPr lang="en-US" dirty="0"/>
              <a:t>what have we learnt?</a:t>
            </a:r>
            <a:endParaRPr lang="da-DK" dirty="0"/>
          </a:p>
        </p:txBody>
      </p:sp>
      <p:sp>
        <p:nvSpPr>
          <p:cNvPr id="5" name="Text Placeholder 4">
            <a:extLst>
              <a:ext uri="{FF2B5EF4-FFF2-40B4-BE49-F238E27FC236}">
                <a16:creationId xmlns:a16="http://schemas.microsoft.com/office/drawing/2014/main" id="{EC8CB143-41C5-4BE3-BF72-8D72CD1BBE85}"/>
              </a:ext>
            </a:extLst>
          </p:cNvPr>
          <p:cNvSpPr>
            <a:spLocks noGrp="1"/>
          </p:cNvSpPr>
          <p:nvPr>
            <p:ph type="body" sz="quarter" idx="12"/>
          </p:nvPr>
        </p:nvSpPr>
        <p:spPr>
          <a:xfrm>
            <a:off x="587375" y="2143359"/>
            <a:ext cx="5632450" cy="3752115"/>
          </a:xfrm>
        </p:spPr>
        <p:txBody>
          <a:bodyPr>
            <a:normAutofit fontScale="92500" lnSpcReduction="10000"/>
          </a:bodyPr>
          <a:lstStyle/>
          <a:p>
            <a:r>
              <a:rPr lang="en-US" b="1" dirty="0"/>
              <a:t>Data stewardship </a:t>
            </a:r>
            <a:br>
              <a:rPr lang="en-US" b="1" dirty="0"/>
            </a:br>
            <a:r>
              <a:rPr lang="en-US" dirty="0"/>
              <a:t>We have an eye for dirt – we care and feel responsible</a:t>
            </a:r>
            <a:endParaRPr lang="da-DK" dirty="0"/>
          </a:p>
          <a:p>
            <a:r>
              <a:rPr lang="en-US" b="1" dirty="0"/>
              <a:t>Distance</a:t>
            </a:r>
            <a:br>
              <a:rPr lang="en-US" dirty="0"/>
            </a:br>
            <a:r>
              <a:rPr lang="en-US" dirty="0"/>
              <a:t>Through a system (ex: SciVal) – data may be clean, but when you get closer, you may find dirt. Details are often messy.</a:t>
            </a:r>
          </a:p>
          <a:p>
            <a:r>
              <a:rPr lang="en-US" b="1" dirty="0"/>
              <a:t>Contextuality</a:t>
            </a:r>
            <a:br>
              <a:rPr lang="en-US" b="1" dirty="0"/>
            </a:br>
            <a:r>
              <a:rPr lang="en-US" dirty="0"/>
              <a:t>Cleaning data is many things. Great care and responsibility is necessary in order to spot the right ways to clean the data. </a:t>
            </a:r>
            <a:br>
              <a:rPr lang="en-US" dirty="0"/>
            </a:br>
            <a:r>
              <a:rPr lang="en-US" dirty="0"/>
              <a:t>Ex: ORCID contains ‘versions’ or ‘duplicates’</a:t>
            </a:r>
          </a:p>
          <a:p>
            <a:r>
              <a:rPr lang="en-US" b="1" dirty="0"/>
              <a:t>Host and additive</a:t>
            </a:r>
            <a:r>
              <a:rPr lang="en-US" dirty="0"/>
              <a:t> </a:t>
            </a:r>
            <a:br>
              <a:rPr lang="en-US" dirty="0"/>
            </a:br>
            <a:r>
              <a:rPr lang="en-US" dirty="0"/>
              <a:t>Ex: A tree may not be dirty as such, but if a girl climbs the three in her Sunday best, the tree may be dirty and soil the girl’s dress. </a:t>
            </a:r>
            <a:br>
              <a:rPr lang="en-US" dirty="0"/>
            </a:br>
            <a:r>
              <a:rPr lang="en-US" dirty="0"/>
              <a:t>Data may be nice and clean – but when they are used for evaluating research throughout a university, they may be messing up research evaluation at that university! </a:t>
            </a:r>
          </a:p>
        </p:txBody>
      </p:sp>
      <p:sp>
        <p:nvSpPr>
          <p:cNvPr id="6" name="Picture Placeholder 5">
            <a:extLst>
              <a:ext uri="{FF2B5EF4-FFF2-40B4-BE49-F238E27FC236}">
                <a16:creationId xmlns:a16="http://schemas.microsoft.com/office/drawing/2014/main" id="{55939D9C-DDF6-41B0-B4E6-64B042EDE1A8}"/>
              </a:ext>
            </a:extLst>
          </p:cNvPr>
          <p:cNvSpPr>
            <a:spLocks noGrp="1"/>
          </p:cNvSpPr>
          <p:nvPr>
            <p:ph type="pic" sz="quarter" idx="11"/>
          </p:nvPr>
        </p:nvSpPr>
        <p:spPr/>
      </p:sp>
    </p:spTree>
    <p:extLst>
      <p:ext uri="{BB962C8B-B14F-4D97-AF65-F5344CB8AC3E}">
        <p14:creationId xmlns:p14="http://schemas.microsoft.com/office/powerpoint/2010/main" val="31016230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08D5A51-7E95-4837-8C28-3A47BACE2B37}"/>
              </a:ext>
            </a:extLst>
          </p:cNvPr>
          <p:cNvSpPr>
            <a:spLocks noGrp="1"/>
          </p:cNvSpPr>
          <p:nvPr>
            <p:ph type="sldNum" sz="quarter" idx="10"/>
          </p:nvPr>
        </p:nvSpPr>
        <p:spPr/>
        <p:txBody>
          <a:bodyPr/>
          <a:lstStyle/>
          <a:p>
            <a:fld id="{D8D877B3-D348-4611-9BDB-C5374591D951}" type="slidenum">
              <a:rPr lang="en-US" smtClean="0"/>
              <a:pPr/>
              <a:t>14</a:t>
            </a:fld>
            <a:endParaRPr lang="en-US" dirty="0"/>
          </a:p>
        </p:txBody>
      </p:sp>
      <p:sp>
        <p:nvSpPr>
          <p:cNvPr id="4" name="Title 3">
            <a:extLst>
              <a:ext uri="{FF2B5EF4-FFF2-40B4-BE49-F238E27FC236}">
                <a16:creationId xmlns:a16="http://schemas.microsoft.com/office/drawing/2014/main" id="{4EA7E74A-FD85-4641-A305-CA89A64413C2}"/>
              </a:ext>
            </a:extLst>
          </p:cNvPr>
          <p:cNvSpPr>
            <a:spLocks noGrp="1"/>
          </p:cNvSpPr>
          <p:nvPr>
            <p:ph type="title"/>
          </p:nvPr>
        </p:nvSpPr>
        <p:spPr/>
        <p:txBody>
          <a:bodyPr/>
          <a:lstStyle/>
          <a:p>
            <a:r>
              <a:rPr lang="en-US" dirty="0"/>
              <a:t>Dirt is not nothing</a:t>
            </a:r>
            <a:br>
              <a:rPr lang="en-US" sz="2400" dirty="0"/>
            </a:br>
            <a:endParaRPr lang="da-DK" sz="2400" dirty="0"/>
          </a:p>
        </p:txBody>
      </p:sp>
      <p:sp>
        <p:nvSpPr>
          <p:cNvPr id="5" name="Text Placeholder 4">
            <a:extLst>
              <a:ext uri="{FF2B5EF4-FFF2-40B4-BE49-F238E27FC236}">
                <a16:creationId xmlns:a16="http://schemas.microsoft.com/office/drawing/2014/main" id="{CEDDADE4-DD1D-4261-A80E-08DA138E9843}"/>
              </a:ext>
            </a:extLst>
          </p:cNvPr>
          <p:cNvSpPr>
            <a:spLocks noGrp="1"/>
          </p:cNvSpPr>
          <p:nvPr>
            <p:ph type="body" sz="quarter" idx="12"/>
          </p:nvPr>
        </p:nvSpPr>
        <p:spPr>
          <a:xfrm>
            <a:off x="587375" y="2143359"/>
            <a:ext cx="5508625" cy="3752115"/>
          </a:xfrm>
        </p:spPr>
        <p:txBody>
          <a:bodyPr/>
          <a:lstStyle/>
          <a:p>
            <a:pPr marL="0" indent="0">
              <a:buNone/>
            </a:pPr>
            <a:r>
              <a:rPr lang="en-US" dirty="0"/>
              <a:t>Imagine unspoiled nature: Rocks, decaying leaves, grass, clay… Is the mud that ruins my shoe dirty? If it is, was it so before I came there? One is tempted to say that human presence makes the ground dirty. </a:t>
            </a:r>
          </a:p>
          <a:p>
            <a:pPr marL="0" indent="0">
              <a:buNone/>
            </a:pPr>
            <a:endParaRPr lang="en-US" dirty="0"/>
          </a:p>
          <a:p>
            <a:pPr marL="0" indent="0">
              <a:buNone/>
            </a:pPr>
            <a:r>
              <a:rPr lang="en-US" dirty="0"/>
              <a:t>That may be a weird conclusion and </a:t>
            </a:r>
            <a:r>
              <a:rPr lang="en-US" dirty="0" err="1"/>
              <a:t>Lagerspetz</a:t>
            </a:r>
            <a:r>
              <a:rPr lang="en-US" dirty="0"/>
              <a:t> says:</a:t>
            </a:r>
            <a:br>
              <a:rPr lang="en-US" dirty="0"/>
            </a:br>
            <a:br>
              <a:rPr lang="en-US" dirty="0"/>
            </a:br>
            <a:r>
              <a:rPr lang="en-US" dirty="0"/>
              <a:t>“The crucial change, I suggest, consists of the introduction of possible </a:t>
            </a:r>
            <a:r>
              <a:rPr lang="en-US" i="1" dirty="0"/>
              <a:t>questions </a:t>
            </a:r>
            <a:r>
              <a:rPr lang="en-US" dirty="0"/>
              <a:t>that would have no application in conditions of untouched nature – for example, ‘Can I walk here without ruining my shoes?’” (teleological change)</a:t>
            </a:r>
            <a:endParaRPr lang="da-DK" dirty="0"/>
          </a:p>
        </p:txBody>
      </p:sp>
      <p:sp>
        <p:nvSpPr>
          <p:cNvPr id="6" name="TextBox 5">
            <a:extLst>
              <a:ext uri="{FF2B5EF4-FFF2-40B4-BE49-F238E27FC236}">
                <a16:creationId xmlns:a16="http://schemas.microsoft.com/office/drawing/2014/main" id="{8DA7715F-0545-46D8-8DFA-8C553DF21743}"/>
              </a:ext>
            </a:extLst>
          </p:cNvPr>
          <p:cNvSpPr txBox="1"/>
          <p:nvPr/>
        </p:nvSpPr>
        <p:spPr>
          <a:xfrm>
            <a:off x="587375" y="6069259"/>
            <a:ext cx="4660641" cy="369332"/>
          </a:xfrm>
          <a:prstGeom prst="rect">
            <a:avLst/>
          </a:prstGeom>
          <a:noFill/>
        </p:spPr>
        <p:txBody>
          <a:bodyPr wrap="square" rtlCol="0">
            <a:spAutoFit/>
          </a:bodyPr>
          <a:lstStyle/>
          <a:p>
            <a:r>
              <a:rPr lang="en-US" dirty="0"/>
              <a:t>Olli </a:t>
            </a:r>
            <a:r>
              <a:rPr lang="en-US" dirty="0" err="1"/>
              <a:t>Lagerspetz</a:t>
            </a:r>
            <a:r>
              <a:rPr lang="en-US" dirty="0"/>
              <a:t>: </a:t>
            </a:r>
            <a:r>
              <a:rPr lang="en-US" i="1" dirty="0"/>
              <a:t>A Philosophy of Dirt</a:t>
            </a:r>
            <a:r>
              <a:rPr lang="en-US" dirty="0"/>
              <a:t> (2018)</a:t>
            </a:r>
            <a:endParaRPr lang="da-DK" dirty="0"/>
          </a:p>
        </p:txBody>
      </p:sp>
      <p:sp>
        <p:nvSpPr>
          <p:cNvPr id="7" name="Picture Placeholder 6">
            <a:extLst>
              <a:ext uri="{FF2B5EF4-FFF2-40B4-BE49-F238E27FC236}">
                <a16:creationId xmlns:a16="http://schemas.microsoft.com/office/drawing/2014/main" id="{22304330-9485-475E-A4C5-7D58289210B8}"/>
              </a:ext>
            </a:extLst>
          </p:cNvPr>
          <p:cNvSpPr>
            <a:spLocks noGrp="1"/>
          </p:cNvSpPr>
          <p:nvPr>
            <p:ph type="pic" sz="quarter" idx="11"/>
          </p:nvPr>
        </p:nvSpPr>
        <p:spPr/>
      </p:sp>
    </p:spTree>
    <p:extLst>
      <p:ext uri="{BB962C8B-B14F-4D97-AF65-F5344CB8AC3E}">
        <p14:creationId xmlns:p14="http://schemas.microsoft.com/office/powerpoint/2010/main" val="2950319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2CC8443-433E-44AF-8D78-906EA036BCE7}"/>
              </a:ext>
            </a:extLst>
          </p:cNvPr>
          <p:cNvSpPr>
            <a:spLocks noGrp="1"/>
          </p:cNvSpPr>
          <p:nvPr>
            <p:ph type="sldNum" sz="quarter" idx="10"/>
          </p:nvPr>
        </p:nvSpPr>
        <p:spPr/>
        <p:txBody>
          <a:bodyPr/>
          <a:lstStyle/>
          <a:p>
            <a:fld id="{D8D877B3-D348-4611-9BDB-C5374591D951}" type="slidenum">
              <a:rPr lang="en-US" smtClean="0"/>
              <a:pPr/>
              <a:t>15</a:t>
            </a:fld>
            <a:endParaRPr lang="en-US" dirty="0"/>
          </a:p>
        </p:txBody>
      </p:sp>
      <p:sp>
        <p:nvSpPr>
          <p:cNvPr id="4" name="Title 3">
            <a:extLst>
              <a:ext uri="{FF2B5EF4-FFF2-40B4-BE49-F238E27FC236}">
                <a16:creationId xmlns:a16="http://schemas.microsoft.com/office/drawing/2014/main" id="{D5D6B14A-C417-488B-B5CE-E9D155A4EAFF}"/>
              </a:ext>
            </a:extLst>
          </p:cNvPr>
          <p:cNvSpPr>
            <a:spLocks noGrp="1"/>
          </p:cNvSpPr>
          <p:nvPr>
            <p:ph type="title"/>
          </p:nvPr>
        </p:nvSpPr>
        <p:spPr/>
        <p:txBody>
          <a:bodyPr/>
          <a:lstStyle/>
          <a:p>
            <a:r>
              <a:rPr lang="en-US" dirty="0"/>
              <a:t>Dirty data is not nothing</a:t>
            </a:r>
            <a:endParaRPr lang="da-DK" dirty="0"/>
          </a:p>
        </p:txBody>
      </p:sp>
      <p:sp>
        <p:nvSpPr>
          <p:cNvPr id="5" name="Text Placeholder 4">
            <a:extLst>
              <a:ext uri="{FF2B5EF4-FFF2-40B4-BE49-F238E27FC236}">
                <a16:creationId xmlns:a16="http://schemas.microsoft.com/office/drawing/2014/main" id="{761818B6-DA80-4D4F-B008-398798431745}"/>
              </a:ext>
            </a:extLst>
          </p:cNvPr>
          <p:cNvSpPr>
            <a:spLocks noGrp="1"/>
          </p:cNvSpPr>
          <p:nvPr>
            <p:ph type="body" sz="quarter" idx="12"/>
          </p:nvPr>
        </p:nvSpPr>
        <p:spPr/>
        <p:txBody>
          <a:bodyPr/>
          <a:lstStyle/>
          <a:p>
            <a:pPr marL="0" indent="0">
              <a:buNone/>
            </a:pPr>
            <a:r>
              <a:rPr lang="en-US" dirty="0"/>
              <a:t>Research administrators, evaluators, developers, bibliometricians, PID system suppliers and much more… use data. When we want to use specific data, we may experience dirtiness in the data. </a:t>
            </a:r>
            <a:br>
              <a:rPr lang="en-US" dirty="0"/>
            </a:br>
            <a:r>
              <a:rPr lang="en-US" dirty="0"/>
              <a:t>Were the data dirty before the context of use?</a:t>
            </a:r>
          </a:p>
          <a:p>
            <a:pPr marL="0" indent="0">
              <a:buNone/>
            </a:pPr>
            <a:endParaRPr lang="en-US" dirty="0"/>
          </a:p>
          <a:p>
            <a:pPr marL="0" indent="0">
              <a:buNone/>
            </a:pPr>
            <a:r>
              <a:rPr lang="en-US" dirty="0"/>
              <a:t>Maybe not important. What is important is the </a:t>
            </a:r>
            <a:r>
              <a:rPr lang="en-US" b="1" dirty="0"/>
              <a:t>questions</a:t>
            </a:r>
            <a:r>
              <a:rPr lang="en-US" dirty="0"/>
              <a:t> that now have application. </a:t>
            </a:r>
            <a:br>
              <a:rPr lang="en-US" dirty="0"/>
            </a:br>
            <a:r>
              <a:rPr lang="da-DK" dirty="0" err="1"/>
              <a:t>We</a:t>
            </a:r>
            <a:r>
              <a:rPr lang="da-DK" dirty="0"/>
              <a:t> </a:t>
            </a:r>
            <a:r>
              <a:rPr lang="da-DK" dirty="0" err="1"/>
              <a:t>should</a:t>
            </a:r>
            <a:r>
              <a:rPr lang="da-DK" dirty="0"/>
              <a:t> ask the right </a:t>
            </a:r>
            <a:r>
              <a:rPr lang="da-DK" dirty="0" err="1"/>
              <a:t>ones</a:t>
            </a:r>
            <a:r>
              <a:rPr lang="da-DK" dirty="0"/>
              <a:t>. </a:t>
            </a:r>
          </a:p>
          <a:p>
            <a:pPr marL="0" indent="0">
              <a:buNone/>
            </a:pPr>
            <a:endParaRPr lang="da-DK" b="1" dirty="0"/>
          </a:p>
          <a:p>
            <a:pPr marL="0" indent="0">
              <a:buNone/>
            </a:pPr>
            <a:r>
              <a:rPr lang="da-DK" b="1" dirty="0"/>
              <a:t>In </a:t>
            </a:r>
            <a:r>
              <a:rPr lang="da-DK" b="1" dirty="0" err="1"/>
              <a:t>what</a:t>
            </a:r>
            <a:r>
              <a:rPr lang="da-DK" b="1" dirty="0"/>
              <a:t> </a:t>
            </a:r>
            <a:r>
              <a:rPr lang="da-DK" b="1" dirty="0" err="1"/>
              <a:t>context</a:t>
            </a:r>
            <a:r>
              <a:rPr lang="da-DK" b="1" dirty="0"/>
              <a:t> </a:t>
            </a:r>
            <a:r>
              <a:rPr lang="da-DK" b="1" dirty="0" err="1"/>
              <a:t>should</a:t>
            </a:r>
            <a:r>
              <a:rPr lang="da-DK" b="1" dirty="0"/>
              <a:t> the data </a:t>
            </a:r>
            <a:r>
              <a:rPr lang="da-DK" b="1" dirty="0" err="1"/>
              <a:t>be</a:t>
            </a:r>
            <a:r>
              <a:rPr lang="da-DK" b="1" dirty="0"/>
              <a:t> </a:t>
            </a:r>
            <a:r>
              <a:rPr lang="da-DK" b="1" dirty="0" err="1"/>
              <a:t>used</a:t>
            </a:r>
            <a:r>
              <a:rPr lang="da-DK" b="1" dirty="0"/>
              <a:t>, and </a:t>
            </a:r>
            <a:r>
              <a:rPr lang="da-DK" b="1" dirty="0" err="1"/>
              <a:t>how</a:t>
            </a:r>
            <a:r>
              <a:rPr lang="da-DK" b="1" dirty="0"/>
              <a:t> </a:t>
            </a:r>
            <a:r>
              <a:rPr lang="da-DK" b="1" dirty="0" err="1"/>
              <a:t>should</a:t>
            </a:r>
            <a:r>
              <a:rPr lang="da-DK" b="1" dirty="0"/>
              <a:t> </a:t>
            </a:r>
            <a:r>
              <a:rPr lang="da-DK" b="1" dirty="0" err="1"/>
              <a:t>they</a:t>
            </a:r>
            <a:r>
              <a:rPr lang="da-DK" b="1" dirty="0"/>
              <a:t> </a:t>
            </a:r>
            <a:r>
              <a:rPr lang="da-DK" b="1" dirty="0" err="1"/>
              <a:t>be</a:t>
            </a:r>
            <a:r>
              <a:rPr lang="da-DK" b="1" dirty="0"/>
              <a:t> </a:t>
            </a:r>
            <a:r>
              <a:rPr lang="da-DK" b="1" dirty="0" err="1"/>
              <a:t>cleaned</a:t>
            </a:r>
            <a:r>
              <a:rPr lang="da-DK" b="1" dirty="0"/>
              <a:t> or </a:t>
            </a:r>
            <a:r>
              <a:rPr lang="da-DK" b="1" dirty="0" err="1"/>
              <a:t>supplemented</a:t>
            </a:r>
            <a:r>
              <a:rPr lang="da-DK" b="1" dirty="0"/>
              <a:t> to </a:t>
            </a:r>
            <a:r>
              <a:rPr lang="da-DK" b="1" dirty="0" err="1"/>
              <a:t>make</a:t>
            </a:r>
            <a:r>
              <a:rPr lang="da-DK" b="1" dirty="0"/>
              <a:t> up for </a:t>
            </a:r>
            <a:r>
              <a:rPr lang="da-DK" b="1" dirty="0" err="1"/>
              <a:t>messiness</a:t>
            </a:r>
            <a:r>
              <a:rPr lang="da-DK" b="1" dirty="0"/>
              <a:t>? </a:t>
            </a:r>
            <a:endParaRPr lang="en-US" b="1" dirty="0"/>
          </a:p>
        </p:txBody>
      </p:sp>
      <p:pic>
        <p:nvPicPr>
          <p:cNvPr id="17" name="Picture Placeholder 16">
            <a:extLst>
              <a:ext uri="{FF2B5EF4-FFF2-40B4-BE49-F238E27FC236}">
                <a16:creationId xmlns:a16="http://schemas.microsoft.com/office/drawing/2014/main" id="{4974F64E-B367-4B69-8F33-BFE68FCF97DF}"/>
              </a:ext>
            </a:extLst>
          </p:cNvPr>
          <p:cNvPicPr>
            <a:picLocks noGrp="1" noChangeAspect="1"/>
          </p:cNvPicPr>
          <p:nvPr>
            <p:ph type="pic" sz="quarter" idx="11"/>
          </p:nvPr>
        </p:nvPicPr>
        <p:blipFill rotWithShape="1">
          <a:blip r:embed="rId2"/>
          <a:srcRect l="3796" t="5239" r="3796" b="12281"/>
          <a:stretch/>
        </p:blipFill>
        <p:spPr>
          <a:xfrm>
            <a:off x="7438768" y="359273"/>
            <a:ext cx="4753232" cy="5656516"/>
          </a:xfrm>
          <a:prstGeom prst="rect">
            <a:avLst/>
          </a:prstGeom>
        </p:spPr>
      </p:pic>
    </p:spTree>
    <p:extLst>
      <p:ext uri="{BB962C8B-B14F-4D97-AF65-F5344CB8AC3E}">
        <p14:creationId xmlns:p14="http://schemas.microsoft.com/office/powerpoint/2010/main" val="16347511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728F96D-38E4-42FE-ABCB-9F36451994AD}"/>
              </a:ext>
            </a:extLst>
          </p:cNvPr>
          <p:cNvSpPr>
            <a:spLocks noGrp="1"/>
          </p:cNvSpPr>
          <p:nvPr>
            <p:ph type="sldNum" sz="quarter" idx="10"/>
          </p:nvPr>
        </p:nvSpPr>
        <p:spPr/>
        <p:txBody>
          <a:bodyPr/>
          <a:lstStyle/>
          <a:p>
            <a:fld id="{D8D877B3-D348-4611-9BDB-C5374591D951}" type="slidenum">
              <a:rPr lang="en-US" smtClean="0"/>
              <a:pPr/>
              <a:t>16</a:t>
            </a:fld>
            <a:endParaRPr lang="en-US" dirty="0"/>
          </a:p>
        </p:txBody>
      </p:sp>
      <p:sp>
        <p:nvSpPr>
          <p:cNvPr id="4" name="Title 3">
            <a:extLst>
              <a:ext uri="{FF2B5EF4-FFF2-40B4-BE49-F238E27FC236}">
                <a16:creationId xmlns:a16="http://schemas.microsoft.com/office/drawing/2014/main" id="{7D03454E-4F9C-4877-84BF-7C556739AF63}"/>
              </a:ext>
            </a:extLst>
          </p:cNvPr>
          <p:cNvSpPr>
            <a:spLocks noGrp="1"/>
          </p:cNvSpPr>
          <p:nvPr>
            <p:ph type="title"/>
          </p:nvPr>
        </p:nvSpPr>
        <p:spPr>
          <a:xfrm>
            <a:off x="587373" y="359273"/>
            <a:ext cx="6303283" cy="1621619"/>
          </a:xfrm>
        </p:spPr>
        <p:txBody>
          <a:bodyPr/>
          <a:lstStyle/>
          <a:p>
            <a:r>
              <a:rPr lang="en-US" sz="2800" dirty="0"/>
              <a:t>Three examples of trying to clean up skewed/messy/dirty representations of science</a:t>
            </a:r>
            <a:endParaRPr lang="da-DK" sz="2800" dirty="0"/>
          </a:p>
        </p:txBody>
      </p:sp>
      <p:sp>
        <p:nvSpPr>
          <p:cNvPr id="5" name="Text Placeholder 4">
            <a:extLst>
              <a:ext uri="{FF2B5EF4-FFF2-40B4-BE49-F238E27FC236}">
                <a16:creationId xmlns:a16="http://schemas.microsoft.com/office/drawing/2014/main" id="{7A3F1E16-B0A6-4D13-9BB6-05468CEAF3B8}"/>
              </a:ext>
            </a:extLst>
          </p:cNvPr>
          <p:cNvSpPr>
            <a:spLocks noGrp="1"/>
          </p:cNvSpPr>
          <p:nvPr>
            <p:ph type="body" sz="quarter" idx="12"/>
          </p:nvPr>
        </p:nvSpPr>
        <p:spPr/>
        <p:txBody>
          <a:bodyPr/>
          <a:lstStyle/>
          <a:p>
            <a:r>
              <a:rPr lang="en-US" dirty="0" err="1"/>
              <a:t>OPEn</a:t>
            </a:r>
            <a:r>
              <a:rPr lang="en-US" dirty="0"/>
              <a:t> Research Analytics (OPERA): </a:t>
            </a:r>
            <a:r>
              <a:rPr lang="en-US" dirty="0">
                <a:hlinkClick r:id="rId2"/>
              </a:rPr>
              <a:t>https://deffopera.dk</a:t>
            </a:r>
            <a:endParaRPr lang="en-US" dirty="0"/>
          </a:p>
          <a:p>
            <a:r>
              <a:rPr lang="en-US" dirty="0" err="1"/>
              <a:t>REsponsible</a:t>
            </a:r>
            <a:r>
              <a:rPr lang="en-US" dirty="0"/>
              <a:t> </a:t>
            </a:r>
            <a:r>
              <a:rPr lang="en-US" dirty="0" err="1"/>
              <a:t>impACT</a:t>
            </a:r>
            <a:r>
              <a:rPr lang="en-US" dirty="0"/>
              <a:t> (</a:t>
            </a:r>
            <a:r>
              <a:rPr lang="en-US" dirty="0" err="1"/>
              <a:t>ReAct</a:t>
            </a:r>
            <a:r>
              <a:rPr lang="en-US" dirty="0"/>
              <a:t>) - </a:t>
            </a:r>
            <a:r>
              <a:rPr lang="en-US" dirty="0" err="1"/>
              <a:t>taxononmy</a:t>
            </a:r>
            <a:r>
              <a:rPr lang="en-US" dirty="0"/>
              <a:t>:</a:t>
            </a:r>
            <a:br>
              <a:rPr lang="en-US" dirty="0"/>
            </a:br>
            <a:r>
              <a:rPr lang="en-US" dirty="0">
                <a:hlinkClick r:id="rId3"/>
              </a:rPr>
              <a:t>https://www.communication.aau.dk/research/Research+Projects/react/</a:t>
            </a:r>
            <a:r>
              <a:rPr lang="en-US" dirty="0"/>
              <a:t> </a:t>
            </a:r>
          </a:p>
          <a:p>
            <a:r>
              <a:rPr lang="en-US" dirty="0"/>
              <a:t>ORCID Academia &amp; Beyond Task Force: </a:t>
            </a:r>
            <a:r>
              <a:rPr lang="en-US" dirty="0">
                <a:hlinkClick r:id="rId4"/>
              </a:rPr>
              <a:t>https://orcid.org/content/academia-beyond-task-force</a:t>
            </a:r>
            <a:r>
              <a:rPr lang="en-US" dirty="0"/>
              <a:t> </a:t>
            </a:r>
            <a:endParaRPr lang="da-DK" dirty="0"/>
          </a:p>
        </p:txBody>
      </p:sp>
      <p:sp>
        <p:nvSpPr>
          <p:cNvPr id="6" name="Picture Placeholder 5">
            <a:extLst>
              <a:ext uri="{FF2B5EF4-FFF2-40B4-BE49-F238E27FC236}">
                <a16:creationId xmlns:a16="http://schemas.microsoft.com/office/drawing/2014/main" id="{DFD8856F-9252-468B-AB06-30ACF257756A}"/>
              </a:ext>
            </a:extLst>
          </p:cNvPr>
          <p:cNvSpPr>
            <a:spLocks noGrp="1"/>
          </p:cNvSpPr>
          <p:nvPr>
            <p:ph type="pic" sz="quarter" idx="11"/>
          </p:nvPr>
        </p:nvSpPr>
        <p:spPr/>
      </p:sp>
    </p:spTree>
    <p:extLst>
      <p:ext uri="{BB962C8B-B14F-4D97-AF65-F5344CB8AC3E}">
        <p14:creationId xmlns:p14="http://schemas.microsoft.com/office/powerpoint/2010/main" val="198029094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013D7B15-7989-49CE-AAF2-A1B39E73F84A}"/>
              </a:ext>
            </a:extLst>
          </p:cNvPr>
          <p:cNvSpPr>
            <a:spLocks noGrp="1"/>
          </p:cNvSpPr>
          <p:nvPr>
            <p:ph type="sldNum" sz="quarter" idx="4"/>
          </p:nvPr>
        </p:nvSpPr>
        <p:spPr/>
        <p:txBody>
          <a:bodyPr/>
          <a:lstStyle/>
          <a:p>
            <a:fld id="{D8D877B3-D348-4611-9BDB-C5374591D951}" type="slidenum">
              <a:rPr lang="en-US" smtClean="0"/>
              <a:pPr/>
              <a:t>17</a:t>
            </a:fld>
            <a:endParaRPr lang="en-US" dirty="0"/>
          </a:p>
        </p:txBody>
      </p:sp>
      <p:sp>
        <p:nvSpPr>
          <p:cNvPr id="4" name="Title 3">
            <a:extLst>
              <a:ext uri="{FF2B5EF4-FFF2-40B4-BE49-F238E27FC236}">
                <a16:creationId xmlns:a16="http://schemas.microsoft.com/office/drawing/2014/main" id="{1A0E7175-385B-4B75-9A2B-6DC1D4647185}"/>
              </a:ext>
            </a:extLst>
          </p:cNvPr>
          <p:cNvSpPr>
            <a:spLocks noGrp="1"/>
          </p:cNvSpPr>
          <p:nvPr>
            <p:ph type="title"/>
          </p:nvPr>
        </p:nvSpPr>
        <p:spPr>
          <a:xfrm>
            <a:off x="587374" y="370290"/>
            <a:ext cx="10262962" cy="1474385"/>
          </a:xfrm>
        </p:spPr>
        <p:txBody>
          <a:bodyPr/>
          <a:lstStyle/>
          <a:p>
            <a:r>
              <a:rPr lang="en-US" dirty="0"/>
              <a:t>Let’s Make Some Dirty Bibliometrics! Ask the Right Questions!</a:t>
            </a:r>
            <a:endParaRPr lang="da-DK" dirty="0"/>
          </a:p>
        </p:txBody>
      </p:sp>
      <p:sp>
        <p:nvSpPr>
          <p:cNvPr id="5" name="Text Placeholder 4">
            <a:extLst>
              <a:ext uri="{FF2B5EF4-FFF2-40B4-BE49-F238E27FC236}">
                <a16:creationId xmlns:a16="http://schemas.microsoft.com/office/drawing/2014/main" id="{3A256986-037B-4636-BEF4-DBCEE6A8AC93}"/>
              </a:ext>
            </a:extLst>
          </p:cNvPr>
          <p:cNvSpPr>
            <a:spLocks noGrp="1"/>
          </p:cNvSpPr>
          <p:nvPr>
            <p:ph type="body" sz="quarter" idx="12"/>
          </p:nvPr>
        </p:nvSpPr>
        <p:spPr/>
        <p:txBody>
          <a:bodyPr>
            <a:normAutofit/>
          </a:bodyPr>
          <a:lstStyle/>
          <a:p>
            <a:r>
              <a:rPr lang="en-US" dirty="0"/>
              <a:t>3-4 or more teams – each team elects a spokesperson</a:t>
            </a:r>
          </a:p>
          <a:p>
            <a:r>
              <a:rPr lang="en-US" dirty="0"/>
              <a:t>10 minutes </a:t>
            </a:r>
          </a:p>
          <a:p>
            <a:r>
              <a:rPr lang="en-US" dirty="0"/>
              <a:t>You get a question from the field of research evaluation and bibliometrics </a:t>
            </a:r>
            <a:br>
              <a:rPr lang="en-US" dirty="0"/>
            </a:br>
            <a:r>
              <a:rPr lang="en-US" dirty="0"/>
              <a:t>(10 questions in total)</a:t>
            </a:r>
          </a:p>
          <a:p>
            <a:r>
              <a:rPr lang="en-US" dirty="0"/>
              <a:t>Each team discusses if it is the ‘right’ question: </a:t>
            </a:r>
            <a:br>
              <a:rPr lang="en-US" dirty="0"/>
            </a:br>
            <a:r>
              <a:rPr lang="en-US" dirty="0"/>
              <a:t>If it is not the right question, come up with a better one!</a:t>
            </a:r>
          </a:p>
          <a:p>
            <a:r>
              <a:rPr lang="en-US" dirty="0"/>
              <a:t>First team with a better question gets a point – </a:t>
            </a:r>
            <a:r>
              <a:rPr lang="en-US" dirty="0" err="1"/>
              <a:t>Nikoline</a:t>
            </a:r>
            <a:r>
              <a:rPr lang="en-US" dirty="0"/>
              <a:t> will be the judge!</a:t>
            </a:r>
          </a:p>
          <a:p>
            <a:r>
              <a:rPr lang="en-US" dirty="0"/>
              <a:t>The team with most points wins a prize! </a:t>
            </a:r>
          </a:p>
          <a:p>
            <a:endParaRPr lang="da-DK" dirty="0"/>
          </a:p>
        </p:txBody>
      </p:sp>
    </p:spTree>
    <p:extLst>
      <p:ext uri="{BB962C8B-B14F-4D97-AF65-F5344CB8AC3E}">
        <p14:creationId xmlns:p14="http://schemas.microsoft.com/office/powerpoint/2010/main" val="23646303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54E9CD3C-8FDA-4255-B3A3-859363123244}"/>
              </a:ext>
            </a:extLst>
          </p:cNvPr>
          <p:cNvSpPr>
            <a:spLocks noGrp="1"/>
          </p:cNvSpPr>
          <p:nvPr>
            <p:ph type="sldNum" sz="quarter" idx="4"/>
          </p:nvPr>
        </p:nvSpPr>
        <p:spPr/>
        <p:txBody>
          <a:bodyPr/>
          <a:lstStyle/>
          <a:p>
            <a:fld id="{D8D877B3-D348-4611-9BDB-C5374591D951}" type="slidenum">
              <a:rPr lang="en-US" smtClean="0"/>
              <a:pPr/>
              <a:t>18</a:t>
            </a:fld>
            <a:endParaRPr lang="en-US" dirty="0"/>
          </a:p>
        </p:txBody>
      </p:sp>
      <p:sp>
        <p:nvSpPr>
          <p:cNvPr id="3" name="Title 2">
            <a:extLst>
              <a:ext uri="{FF2B5EF4-FFF2-40B4-BE49-F238E27FC236}">
                <a16:creationId xmlns:a16="http://schemas.microsoft.com/office/drawing/2014/main" id="{96097846-3DD3-45FA-8496-D13F291CA4EE}"/>
              </a:ext>
            </a:extLst>
          </p:cNvPr>
          <p:cNvSpPr>
            <a:spLocks noGrp="1"/>
          </p:cNvSpPr>
          <p:nvPr>
            <p:ph type="title"/>
          </p:nvPr>
        </p:nvSpPr>
        <p:spPr/>
        <p:txBody>
          <a:bodyPr/>
          <a:lstStyle/>
          <a:p>
            <a:r>
              <a:rPr lang="en-US" dirty="0"/>
              <a:t>Question 1	</a:t>
            </a:r>
            <a:endParaRPr lang="da-DK" dirty="0"/>
          </a:p>
        </p:txBody>
      </p:sp>
      <p:sp>
        <p:nvSpPr>
          <p:cNvPr id="4" name="Text Placeholder 3">
            <a:extLst>
              <a:ext uri="{FF2B5EF4-FFF2-40B4-BE49-F238E27FC236}">
                <a16:creationId xmlns:a16="http://schemas.microsoft.com/office/drawing/2014/main" id="{FB1D29F3-6F81-412E-AC8A-F4699C41327B}"/>
              </a:ext>
            </a:extLst>
          </p:cNvPr>
          <p:cNvSpPr>
            <a:spLocks noGrp="1"/>
          </p:cNvSpPr>
          <p:nvPr>
            <p:ph type="body" sz="quarter" idx="12"/>
          </p:nvPr>
        </p:nvSpPr>
        <p:spPr/>
        <p:txBody>
          <a:bodyPr/>
          <a:lstStyle/>
          <a:p>
            <a:pPr marL="0" indent="0">
              <a:buNone/>
            </a:pPr>
            <a:r>
              <a:rPr lang="en-US" sz="3600" dirty="0"/>
              <a:t>What is the average h-index for your department?</a:t>
            </a:r>
          </a:p>
          <a:p>
            <a:endParaRPr lang="da-DK" dirty="0"/>
          </a:p>
        </p:txBody>
      </p:sp>
    </p:spTree>
    <p:extLst>
      <p:ext uri="{BB962C8B-B14F-4D97-AF65-F5344CB8AC3E}">
        <p14:creationId xmlns:p14="http://schemas.microsoft.com/office/powerpoint/2010/main" val="71578914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538BC8B-70D6-4B58-BB4B-56684164F423}"/>
              </a:ext>
            </a:extLst>
          </p:cNvPr>
          <p:cNvSpPr>
            <a:spLocks noGrp="1"/>
          </p:cNvSpPr>
          <p:nvPr>
            <p:ph type="sldNum" sz="quarter" idx="4"/>
          </p:nvPr>
        </p:nvSpPr>
        <p:spPr/>
        <p:txBody>
          <a:bodyPr/>
          <a:lstStyle/>
          <a:p>
            <a:fld id="{D8D877B3-D348-4611-9BDB-C5374591D951}" type="slidenum">
              <a:rPr lang="en-US" smtClean="0"/>
              <a:pPr/>
              <a:t>19</a:t>
            </a:fld>
            <a:endParaRPr lang="en-US" dirty="0"/>
          </a:p>
        </p:txBody>
      </p:sp>
      <p:sp>
        <p:nvSpPr>
          <p:cNvPr id="3" name="Title 2">
            <a:extLst>
              <a:ext uri="{FF2B5EF4-FFF2-40B4-BE49-F238E27FC236}">
                <a16:creationId xmlns:a16="http://schemas.microsoft.com/office/drawing/2014/main" id="{2270B83B-AEDD-4CF7-9276-C6EA016B45AE}"/>
              </a:ext>
            </a:extLst>
          </p:cNvPr>
          <p:cNvSpPr>
            <a:spLocks noGrp="1"/>
          </p:cNvSpPr>
          <p:nvPr>
            <p:ph type="title"/>
          </p:nvPr>
        </p:nvSpPr>
        <p:spPr/>
        <p:txBody>
          <a:bodyPr/>
          <a:lstStyle/>
          <a:p>
            <a:r>
              <a:rPr lang="en-US" dirty="0"/>
              <a:t>Question 2</a:t>
            </a:r>
            <a:endParaRPr lang="da-DK" dirty="0"/>
          </a:p>
        </p:txBody>
      </p:sp>
      <p:sp>
        <p:nvSpPr>
          <p:cNvPr id="4" name="Text Placeholder 3">
            <a:extLst>
              <a:ext uri="{FF2B5EF4-FFF2-40B4-BE49-F238E27FC236}">
                <a16:creationId xmlns:a16="http://schemas.microsoft.com/office/drawing/2014/main" id="{5F8AA61A-20D4-43D7-8B42-CE0DCD03FC61}"/>
              </a:ext>
            </a:extLst>
          </p:cNvPr>
          <p:cNvSpPr>
            <a:spLocks noGrp="1"/>
          </p:cNvSpPr>
          <p:nvPr>
            <p:ph type="body" sz="quarter" idx="12"/>
          </p:nvPr>
        </p:nvSpPr>
        <p:spPr/>
        <p:txBody>
          <a:bodyPr/>
          <a:lstStyle/>
          <a:p>
            <a:pPr marL="0" indent="0">
              <a:buNone/>
            </a:pPr>
            <a:r>
              <a:rPr lang="en-US" sz="3600" dirty="0"/>
              <a:t>What is your h-index?</a:t>
            </a:r>
          </a:p>
        </p:txBody>
      </p:sp>
    </p:spTree>
    <p:extLst>
      <p:ext uri="{BB962C8B-B14F-4D97-AF65-F5344CB8AC3E}">
        <p14:creationId xmlns:p14="http://schemas.microsoft.com/office/powerpoint/2010/main" val="208845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Pladsholder til billede 5"/>
          <p:cNvSpPr>
            <a:spLocks noGrp="1"/>
          </p:cNvSpPr>
          <p:nvPr>
            <p:ph type="pic" sz="quarter" idx="11"/>
          </p:nvPr>
        </p:nvSpPr>
        <p:spPr/>
      </p:sp>
      <p:sp>
        <p:nvSpPr>
          <p:cNvPr id="5" name="Titel 4"/>
          <p:cNvSpPr>
            <a:spLocks noGrp="1"/>
          </p:cNvSpPr>
          <p:nvPr>
            <p:ph type="title"/>
          </p:nvPr>
        </p:nvSpPr>
        <p:spPr/>
        <p:txBody>
          <a:bodyPr/>
          <a:lstStyle/>
          <a:p>
            <a:r>
              <a:rPr lang="en-US" dirty="0"/>
              <a:t>Agenda</a:t>
            </a:r>
            <a:endParaRPr lang="da-DK" dirty="0"/>
          </a:p>
        </p:txBody>
      </p:sp>
      <p:sp>
        <p:nvSpPr>
          <p:cNvPr id="7" name="Pladsholder til tekst 6"/>
          <p:cNvSpPr>
            <a:spLocks noGrp="1"/>
          </p:cNvSpPr>
          <p:nvPr>
            <p:ph type="body" sz="quarter" idx="12"/>
          </p:nvPr>
        </p:nvSpPr>
        <p:spPr/>
        <p:txBody>
          <a:bodyPr/>
          <a:lstStyle/>
          <a:p>
            <a:r>
              <a:rPr lang="da-DK" dirty="0" err="1"/>
              <a:t>Why</a:t>
            </a:r>
            <a:r>
              <a:rPr lang="da-DK" dirty="0"/>
              <a:t> </a:t>
            </a:r>
            <a:r>
              <a:rPr lang="da-DK" dirty="0" err="1"/>
              <a:t>this</a:t>
            </a:r>
            <a:r>
              <a:rPr lang="da-DK" dirty="0"/>
              <a:t> </a:t>
            </a:r>
            <a:r>
              <a:rPr lang="da-DK" dirty="0" err="1"/>
              <a:t>presentation</a:t>
            </a:r>
            <a:r>
              <a:rPr lang="da-DK" dirty="0"/>
              <a:t>?</a:t>
            </a:r>
          </a:p>
          <a:p>
            <a:r>
              <a:rPr lang="da-DK" dirty="0" err="1"/>
              <a:t>What</a:t>
            </a:r>
            <a:r>
              <a:rPr lang="da-DK" dirty="0"/>
              <a:t> is ‘</a:t>
            </a:r>
            <a:r>
              <a:rPr lang="da-DK" dirty="0" err="1"/>
              <a:t>dirt</a:t>
            </a:r>
            <a:r>
              <a:rPr lang="da-DK" dirty="0"/>
              <a:t>’? A </a:t>
            </a:r>
            <a:r>
              <a:rPr lang="da-DK" dirty="0" err="1"/>
              <a:t>philosophical</a:t>
            </a:r>
            <a:r>
              <a:rPr lang="da-DK" dirty="0"/>
              <a:t> approach</a:t>
            </a:r>
          </a:p>
          <a:p>
            <a:r>
              <a:rPr lang="da-DK" dirty="0" err="1"/>
              <a:t>What</a:t>
            </a:r>
            <a:r>
              <a:rPr lang="da-DK" dirty="0"/>
              <a:t> </a:t>
            </a:r>
            <a:r>
              <a:rPr lang="da-DK" dirty="0" err="1"/>
              <a:t>are</a:t>
            </a:r>
            <a:r>
              <a:rPr lang="da-DK" dirty="0"/>
              <a:t> </a:t>
            </a:r>
            <a:r>
              <a:rPr lang="da-DK" dirty="0" err="1"/>
              <a:t>dirty</a:t>
            </a:r>
            <a:r>
              <a:rPr lang="da-DK" dirty="0"/>
              <a:t> data?</a:t>
            </a:r>
          </a:p>
          <a:p>
            <a:pPr marL="0" indent="0">
              <a:buNone/>
            </a:pPr>
            <a:endParaRPr lang="da-DK" dirty="0"/>
          </a:p>
        </p:txBody>
      </p:sp>
    </p:spTree>
    <p:extLst>
      <p:ext uri="{BB962C8B-B14F-4D97-AF65-F5344CB8AC3E}">
        <p14:creationId xmlns:p14="http://schemas.microsoft.com/office/powerpoint/2010/main" val="306239401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DFA3A467-E25A-470E-9FFD-D5E9273BA870}"/>
              </a:ext>
            </a:extLst>
          </p:cNvPr>
          <p:cNvSpPr>
            <a:spLocks noGrp="1"/>
          </p:cNvSpPr>
          <p:nvPr>
            <p:ph type="sldNum" sz="quarter" idx="4"/>
          </p:nvPr>
        </p:nvSpPr>
        <p:spPr/>
        <p:txBody>
          <a:bodyPr/>
          <a:lstStyle/>
          <a:p>
            <a:fld id="{D8D877B3-D348-4611-9BDB-C5374591D951}" type="slidenum">
              <a:rPr lang="en-US" smtClean="0"/>
              <a:pPr/>
              <a:t>20</a:t>
            </a:fld>
            <a:endParaRPr lang="en-US" dirty="0"/>
          </a:p>
        </p:txBody>
      </p:sp>
      <p:sp>
        <p:nvSpPr>
          <p:cNvPr id="3" name="Title 2">
            <a:extLst>
              <a:ext uri="{FF2B5EF4-FFF2-40B4-BE49-F238E27FC236}">
                <a16:creationId xmlns:a16="http://schemas.microsoft.com/office/drawing/2014/main" id="{83C6CE15-D04F-494A-8313-6F35E5B794EB}"/>
              </a:ext>
            </a:extLst>
          </p:cNvPr>
          <p:cNvSpPr>
            <a:spLocks noGrp="1"/>
          </p:cNvSpPr>
          <p:nvPr>
            <p:ph type="title"/>
          </p:nvPr>
        </p:nvSpPr>
        <p:spPr/>
        <p:txBody>
          <a:bodyPr/>
          <a:lstStyle/>
          <a:p>
            <a:r>
              <a:rPr lang="en-US" dirty="0"/>
              <a:t>Question 3</a:t>
            </a:r>
            <a:endParaRPr lang="da-DK" dirty="0"/>
          </a:p>
        </p:txBody>
      </p:sp>
      <p:sp>
        <p:nvSpPr>
          <p:cNvPr id="4" name="Text Placeholder 3">
            <a:extLst>
              <a:ext uri="{FF2B5EF4-FFF2-40B4-BE49-F238E27FC236}">
                <a16:creationId xmlns:a16="http://schemas.microsoft.com/office/drawing/2014/main" id="{5CE66843-148C-4D13-8DDF-380ECD085378}"/>
              </a:ext>
            </a:extLst>
          </p:cNvPr>
          <p:cNvSpPr>
            <a:spLocks noGrp="1"/>
          </p:cNvSpPr>
          <p:nvPr>
            <p:ph type="body" sz="quarter" idx="12"/>
          </p:nvPr>
        </p:nvSpPr>
        <p:spPr/>
        <p:txBody>
          <a:bodyPr/>
          <a:lstStyle/>
          <a:p>
            <a:pPr marL="0" indent="0">
              <a:buNone/>
            </a:pPr>
            <a:r>
              <a:rPr lang="en-US" sz="3600" dirty="0"/>
              <a:t>What impact have you had among peers?</a:t>
            </a:r>
          </a:p>
        </p:txBody>
      </p:sp>
    </p:spTree>
    <p:extLst>
      <p:ext uri="{BB962C8B-B14F-4D97-AF65-F5344CB8AC3E}">
        <p14:creationId xmlns:p14="http://schemas.microsoft.com/office/powerpoint/2010/main" val="26913941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947D8D7-9AB2-4A2A-BAD1-AA6542699C30}"/>
              </a:ext>
            </a:extLst>
          </p:cNvPr>
          <p:cNvSpPr>
            <a:spLocks noGrp="1"/>
          </p:cNvSpPr>
          <p:nvPr>
            <p:ph type="sldNum" sz="quarter" idx="4"/>
          </p:nvPr>
        </p:nvSpPr>
        <p:spPr/>
        <p:txBody>
          <a:bodyPr/>
          <a:lstStyle/>
          <a:p>
            <a:fld id="{D8D877B3-D348-4611-9BDB-C5374591D951}" type="slidenum">
              <a:rPr lang="en-US" smtClean="0"/>
              <a:pPr/>
              <a:t>21</a:t>
            </a:fld>
            <a:endParaRPr lang="en-US" dirty="0"/>
          </a:p>
        </p:txBody>
      </p:sp>
      <p:sp>
        <p:nvSpPr>
          <p:cNvPr id="3" name="Title 2">
            <a:extLst>
              <a:ext uri="{FF2B5EF4-FFF2-40B4-BE49-F238E27FC236}">
                <a16:creationId xmlns:a16="http://schemas.microsoft.com/office/drawing/2014/main" id="{5A3B5425-B770-44AF-BB7C-831B6147267E}"/>
              </a:ext>
            </a:extLst>
          </p:cNvPr>
          <p:cNvSpPr>
            <a:spLocks noGrp="1"/>
          </p:cNvSpPr>
          <p:nvPr>
            <p:ph type="title"/>
          </p:nvPr>
        </p:nvSpPr>
        <p:spPr/>
        <p:txBody>
          <a:bodyPr/>
          <a:lstStyle/>
          <a:p>
            <a:r>
              <a:rPr lang="en-US" dirty="0"/>
              <a:t>Question 4</a:t>
            </a:r>
            <a:endParaRPr lang="da-DK" dirty="0"/>
          </a:p>
        </p:txBody>
      </p:sp>
      <p:sp>
        <p:nvSpPr>
          <p:cNvPr id="4" name="Text Placeholder 3">
            <a:extLst>
              <a:ext uri="{FF2B5EF4-FFF2-40B4-BE49-F238E27FC236}">
                <a16:creationId xmlns:a16="http://schemas.microsoft.com/office/drawing/2014/main" id="{79924351-AEAC-4D4E-B56C-597B6D9B1B19}"/>
              </a:ext>
            </a:extLst>
          </p:cNvPr>
          <p:cNvSpPr>
            <a:spLocks noGrp="1"/>
          </p:cNvSpPr>
          <p:nvPr>
            <p:ph type="body" sz="quarter" idx="12"/>
          </p:nvPr>
        </p:nvSpPr>
        <p:spPr/>
        <p:txBody>
          <a:bodyPr>
            <a:normAutofit/>
          </a:bodyPr>
          <a:lstStyle/>
          <a:p>
            <a:pPr marL="0" indent="0">
              <a:buNone/>
            </a:pPr>
            <a:r>
              <a:rPr lang="en-US" sz="3600" dirty="0"/>
              <a:t>What proportion of your organization’s journal articles are written in English?</a:t>
            </a:r>
            <a:endParaRPr lang="da-DK" sz="3600" dirty="0"/>
          </a:p>
        </p:txBody>
      </p:sp>
    </p:spTree>
    <p:extLst>
      <p:ext uri="{BB962C8B-B14F-4D97-AF65-F5344CB8AC3E}">
        <p14:creationId xmlns:p14="http://schemas.microsoft.com/office/powerpoint/2010/main" val="217338921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947D8D7-9AB2-4A2A-BAD1-AA6542699C30}"/>
              </a:ext>
            </a:extLst>
          </p:cNvPr>
          <p:cNvSpPr>
            <a:spLocks noGrp="1"/>
          </p:cNvSpPr>
          <p:nvPr>
            <p:ph type="sldNum" sz="quarter" idx="4"/>
          </p:nvPr>
        </p:nvSpPr>
        <p:spPr/>
        <p:txBody>
          <a:bodyPr/>
          <a:lstStyle/>
          <a:p>
            <a:fld id="{D8D877B3-D348-4611-9BDB-C5374591D951}" type="slidenum">
              <a:rPr lang="en-US" smtClean="0"/>
              <a:pPr/>
              <a:t>22</a:t>
            </a:fld>
            <a:endParaRPr lang="en-US" dirty="0"/>
          </a:p>
        </p:txBody>
      </p:sp>
      <p:sp>
        <p:nvSpPr>
          <p:cNvPr id="3" name="Title 2">
            <a:extLst>
              <a:ext uri="{FF2B5EF4-FFF2-40B4-BE49-F238E27FC236}">
                <a16:creationId xmlns:a16="http://schemas.microsoft.com/office/drawing/2014/main" id="{5A3B5425-B770-44AF-BB7C-831B6147267E}"/>
              </a:ext>
            </a:extLst>
          </p:cNvPr>
          <p:cNvSpPr>
            <a:spLocks noGrp="1"/>
          </p:cNvSpPr>
          <p:nvPr>
            <p:ph type="title"/>
          </p:nvPr>
        </p:nvSpPr>
        <p:spPr/>
        <p:txBody>
          <a:bodyPr/>
          <a:lstStyle/>
          <a:p>
            <a:r>
              <a:rPr lang="en-US" dirty="0"/>
              <a:t>Question 5</a:t>
            </a:r>
            <a:endParaRPr lang="da-DK" dirty="0"/>
          </a:p>
        </p:txBody>
      </p:sp>
      <p:sp>
        <p:nvSpPr>
          <p:cNvPr id="4" name="Text Placeholder 3">
            <a:extLst>
              <a:ext uri="{FF2B5EF4-FFF2-40B4-BE49-F238E27FC236}">
                <a16:creationId xmlns:a16="http://schemas.microsoft.com/office/drawing/2014/main" id="{79924351-AEAC-4D4E-B56C-597B6D9B1B19}"/>
              </a:ext>
            </a:extLst>
          </p:cNvPr>
          <p:cNvSpPr>
            <a:spLocks noGrp="1"/>
          </p:cNvSpPr>
          <p:nvPr>
            <p:ph type="body" sz="quarter" idx="12"/>
          </p:nvPr>
        </p:nvSpPr>
        <p:spPr/>
        <p:txBody>
          <a:bodyPr>
            <a:normAutofit/>
          </a:bodyPr>
          <a:lstStyle/>
          <a:p>
            <a:pPr marL="0" indent="0">
              <a:buNone/>
            </a:pPr>
            <a:r>
              <a:rPr lang="en-US" sz="3600" dirty="0"/>
              <a:t>Have you started publishing in journal articles and not in books and conference proceedings yet?</a:t>
            </a:r>
            <a:endParaRPr lang="da-DK" sz="3600" dirty="0"/>
          </a:p>
        </p:txBody>
      </p:sp>
    </p:spTree>
    <p:extLst>
      <p:ext uri="{BB962C8B-B14F-4D97-AF65-F5344CB8AC3E}">
        <p14:creationId xmlns:p14="http://schemas.microsoft.com/office/powerpoint/2010/main" val="332426270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947D8D7-9AB2-4A2A-BAD1-AA6542699C30}"/>
              </a:ext>
            </a:extLst>
          </p:cNvPr>
          <p:cNvSpPr>
            <a:spLocks noGrp="1"/>
          </p:cNvSpPr>
          <p:nvPr>
            <p:ph type="sldNum" sz="quarter" idx="4"/>
          </p:nvPr>
        </p:nvSpPr>
        <p:spPr/>
        <p:txBody>
          <a:bodyPr/>
          <a:lstStyle/>
          <a:p>
            <a:fld id="{D8D877B3-D348-4611-9BDB-C5374591D951}" type="slidenum">
              <a:rPr lang="en-US" smtClean="0"/>
              <a:pPr/>
              <a:t>23</a:t>
            </a:fld>
            <a:endParaRPr lang="en-US" dirty="0"/>
          </a:p>
        </p:txBody>
      </p:sp>
      <p:sp>
        <p:nvSpPr>
          <p:cNvPr id="3" name="Title 2">
            <a:extLst>
              <a:ext uri="{FF2B5EF4-FFF2-40B4-BE49-F238E27FC236}">
                <a16:creationId xmlns:a16="http://schemas.microsoft.com/office/drawing/2014/main" id="{5A3B5425-B770-44AF-BB7C-831B6147267E}"/>
              </a:ext>
            </a:extLst>
          </p:cNvPr>
          <p:cNvSpPr>
            <a:spLocks noGrp="1"/>
          </p:cNvSpPr>
          <p:nvPr>
            <p:ph type="title"/>
          </p:nvPr>
        </p:nvSpPr>
        <p:spPr/>
        <p:txBody>
          <a:bodyPr/>
          <a:lstStyle/>
          <a:p>
            <a:r>
              <a:rPr lang="en-US" dirty="0"/>
              <a:t>Question 6</a:t>
            </a:r>
            <a:endParaRPr lang="da-DK" dirty="0"/>
          </a:p>
        </p:txBody>
      </p:sp>
      <p:sp>
        <p:nvSpPr>
          <p:cNvPr id="4" name="Text Placeholder 3">
            <a:extLst>
              <a:ext uri="{FF2B5EF4-FFF2-40B4-BE49-F238E27FC236}">
                <a16:creationId xmlns:a16="http://schemas.microsoft.com/office/drawing/2014/main" id="{79924351-AEAC-4D4E-B56C-597B6D9B1B19}"/>
              </a:ext>
            </a:extLst>
          </p:cNvPr>
          <p:cNvSpPr>
            <a:spLocks noGrp="1"/>
          </p:cNvSpPr>
          <p:nvPr>
            <p:ph type="body" sz="quarter" idx="12"/>
          </p:nvPr>
        </p:nvSpPr>
        <p:spPr/>
        <p:txBody>
          <a:bodyPr>
            <a:normAutofit/>
          </a:bodyPr>
          <a:lstStyle/>
          <a:p>
            <a:pPr marL="0" indent="0">
              <a:buNone/>
            </a:pPr>
            <a:r>
              <a:rPr lang="en-US" sz="3600" dirty="0"/>
              <a:t>What is the average of the Journal Impact Factors of the journals, that you publish in?</a:t>
            </a:r>
            <a:endParaRPr lang="da-DK" sz="3600" dirty="0"/>
          </a:p>
        </p:txBody>
      </p:sp>
    </p:spTree>
    <p:extLst>
      <p:ext uri="{BB962C8B-B14F-4D97-AF65-F5344CB8AC3E}">
        <p14:creationId xmlns:p14="http://schemas.microsoft.com/office/powerpoint/2010/main" val="23210927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947D8D7-9AB2-4A2A-BAD1-AA6542699C30}"/>
              </a:ext>
            </a:extLst>
          </p:cNvPr>
          <p:cNvSpPr>
            <a:spLocks noGrp="1"/>
          </p:cNvSpPr>
          <p:nvPr>
            <p:ph type="sldNum" sz="quarter" idx="4"/>
          </p:nvPr>
        </p:nvSpPr>
        <p:spPr/>
        <p:txBody>
          <a:bodyPr/>
          <a:lstStyle/>
          <a:p>
            <a:fld id="{D8D877B3-D348-4611-9BDB-C5374591D951}" type="slidenum">
              <a:rPr lang="en-US" smtClean="0"/>
              <a:pPr/>
              <a:t>24</a:t>
            </a:fld>
            <a:endParaRPr lang="en-US" dirty="0"/>
          </a:p>
        </p:txBody>
      </p:sp>
      <p:sp>
        <p:nvSpPr>
          <p:cNvPr id="3" name="Title 2">
            <a:extLst>
              <a:ext uri="{FF2B5EF4-FFF2-40B4-BE49-F238E27FC236}">
                <a16:creationId xmlns:a16="http://schemas.microsoft.com/office/drawing/2014/main" id="{5A3B5425-B770-44AF-BB7C-831B6147267E}"/>
              </a:ext>
            </a:extLst>
          </p:cNvPr>
          <p:cNvSpPr>
            <a:spLocks noGrp="1"/>
          </p:cNvSpPr>
          <p:nvPr>
            <p:ph type="title"/>
          </p:nvPr>
        </p:nvSpPr>
        <p:spPr/>
        <p:txBody>
          <a:bodyPr/>
          <a:lstStyle/>
          <a:p>
            <a:r>
              <a:rPr lang="en-US" dirty="0"/>
              <a:t>Question 7</a:t>
            </a:r>
            <a:endParaRPr lang="da-DK" dirty="0"/>
          </a:p>
        </p:txBody>
      </p:sp>
      <p:sp>
        <p:nvSpPr>
          <p:cNvPr id="4" name="Text Placeholder 3">
            <a:extLst>
              <a:ext uri="{FF2B5EF4-FFF2-40B4-BE49-F238E27FC236}">
                <a16:creationId xmlns:a16="http://schemas.microsoft.com/office/drawing/2014/main" id="{79924351-AEAC-4D4E-B56C-597B6D9B1B19}"/>
              </a:ext>
            </a:extLst>
          </p:cNvPr>
          <p:cNvSpPr>
            <a:spLocks noGrp="1"/>
          </p:cNvSpPr>
          <p:nvPr>
            <p:ph type="body" sz="quarter" idx="12"/>
          </p:nvPr>
        </p:nvSpPr>
        <p:spPr/>
        <p:txBody>
          <a:bodyPr>
            <a:normAutofit/>
          </a:bodyPr>
          <a:lstStyle/>
          <a:p>
            <a:pPr marL="0" indent="0">
              <a:buNone/>
            </a:pPr>
            <a:r>
              <a:rPr lang="en-US" sz="3600" dirty="0"/>
              <a:t>Have you tried gaming the research analytical metrics?</a:t>
            </a:r>
            <a:endParaRPr lang="da-DK" sz="3600" dirty="0"/>
          </a:p>
        </p:txBody>
      </p:sp>
    </p:spTree>
    <p:extLst>
      <p:ext uri="{BB962C8B-B14F-4D97-AF65-F5344CB8AC3E}">
        <p14:creationId xmlns:p14="http://schemas.microsoft.com/office/powerpoint/2010/main" val="4227988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947D8D7-9AB2-4A2A-BAD1-AA6542699C30}"/>
              </a:ext>
            </a:extLst>
          </p:cNvPr>
          <p:cNvSpPr>
            <a:spLocks noGrp="1"/>
          </p:cNvSpPr>
          <p:nvPr>
            <p:ph type="sldNum" sz="quarter" idx="4"/>
          </p:nvPr>
        </p:nvSpPr>
        <p:spPr/>
        <p:txBody>
          <a:bodyPr/>
          <a:lstStyle/>
          <a:p>
            <a:fld id="{D8D877B3-D348-4611-9BDB-C5374591D951}" type="slidenum">
              <a:rPr lang="en-US" smtClean="0"/>
              <a:pPr/>
              <a:t>25</a:t>
            </a:fld>
            <a:endParaRPr lang="en-US" dirty="0"/>
          </a:p>
        </p:txBody>
      </p:sp>
      <p:sp>
        <p:nvSpPr>
          <p:cNvPr id="3" name="Title 2">
            <a:extLst>
              <a:ext uri="{FF2B5EF4-FFF2-40B4-BE49-F238E27FC236}">
                <a16:creationId xmlns:a16="http://schemas.microsoft.com/office/drawing/2014/main" id="{5A3B5425-B770-44AF-BB7C-831B6147267E}"/>
              </a:ext>
            </a:extLst>
          </p:cNvPr>
          <p:cNvSpPr>
            <a:spLocks noGrp="1"/>
          </p:cNvSpPr>
          <p:nvPr>
            <p:ph type="title"/>
          </p:nvPr>
        </p:nvSpPr>
        <p:spPr/>
        <p:txBody>
          <a:bodyPr/>
          <a:lstStyle/>
          <a:p>
            <a:r>
              <a:rPr lang="en-US" dirty="0"/>
              <a:t>Question 8</a:t>
            </a:r>
            <a:endParaRPr lang="da-DK" dirty="0"/>
          </a:p>
        </p:txBody>
      </p:sp>
      <p:sp>
        <p:nvSpPr>
          <p:cNvPr id="4" name="Text Placeholder 3">
            <a:extLst>
              <a:ext uri="{FF2B5EF4-FFF2-40B4-BE49-F238E27FC236}">
                <a16:creationId xmlns:a16="http://schemas.microsoft.com/office/drawing/2014/main" id="{79924351-AEAC-4D4E-B56C-597B6D9B1B19}"/>
              </a:ext>
            </a:extLst>
          </p:cNvPr>
          <p:cNvSpPr>
            <a:spLocks noGrp="1"/>
          </p:cNvSpPr>
          <p:nvPr>
            <p:ph type="body" sz="quarter" idx="12"/>
          </p:nvPr>
        </p:nvSpPr>
        <p:spPr/>
        <p:txBody>
          <a:bodyPr>
            <a:normAutofit/>
          </a:bodyPr>
          <a:lstStyle/>
          <a:p>
            <a:pPr marL="0" indent="0">
              <a:buNone/>
            </a:pPr>
            <a:r>
              <a:rPr lang="en-US" sz="3600" dirty="0"/>
              <a:t>What is your societal impact?</a:t>
            </a:r>
            <a:endParaRPr lang="da-DK" sz="3600" dirty="0"/>
          </a:p>
        </p:txBody>
      </p:sp>
    </p:spTree>
    <p:extLst>
      <p:ext uri="{BB962C8B-B14F-4D97-AF65-F5344CB8AC3E}">
        <p14:creationId xmlns:p14="http://schemas.microsoft.com/office/powerpoint/2010/main" val="41524281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947D8D7-9AB2-4A2A-BAD1-AA6542699C30}"/>
              </a:ext>
            </a:extLst>
          </p:cNvPr>
          <p:cNvSpPr>
            <a:spLocks noGrp="1"/>
          </p:cNvSpPr>
          <p:nvPr>
            <p:ph type="sldNum" sz="quarter" idx="4"/>
          </p:nvPr>
        </p:nvSpPr>
        <p:spPr/>
        <p:txBody>
          <a:bodyPr/>
          <a:lstStyle/>
          <a:p>
            <a:fld id="{D8D877B3-D348-4611-9BDB-C5374591D951}" type="slidenum">
              <a:rPr lang="en-US" smtClean="0"/>
              <a:pPr/>
              <a:t>26</a:t>
            </a:fld>
            <a:endParaRPr lang="en-US" dirty="0"/>
          </a:p>
        </p:txBody>
      </p:sp>
      <p:sp>
        <p:nvSpPr>
          <p:cNvPr id="3" name="Title 2">
            <a:extLst>
              <a:ext uri="{FF2B5EF4-FFF2-40B4-BE49-F238E27FC236}">
                <a16:creationId xmlns:a16="http://schemas.microsoft.com/office/drawing/2014/main" id="{5A3B5425-B770-44AF-BB7C-831B6147267E}"/>
              </a:ext>
            </a:extLst>
          </p:cNvPr>
          <p:cNvSpPr>
            <a:spLocks noGrp="1"/>
          </p:cNvSpPr>
          <p:nvPr>
            <p:ph type="title"/>
          </p:nvPr>
        </p:nvSpPr>
        <p:spPr/>
        <p:txBody>
          <a:bodyPr/>
          <a:lstStyle/>
          <a:p>
            <a:r>
              <a:rPr lang="en-US" dirty="0"/>
              <a:t>Question 9</a:t>
            </a:r>
            <a:endParaRPr lang="da-DK" dirty="0"/>
          </a:p>
        </p:txBody>
      </p:sp>
      <p:sp>
        <p:nvSpPr>
          <p:cNvPr id="4" name="Text Placeholder 3">
            <a:extLst>
              <a:ext uri="{FF2B5EF4-FFF2-40B4-BE49-F238E27FC236}">
                <a16:creationId xmlns:a16="http://schemas.microsoft.com/office/drawing/2014/main" id="{79924351-AEAC-4D4E-B56C-597B6D9B1B19}"/>
              </a:ext>
            </a:extLst>
          </p:cNvPr>
          <p:cNvSpPr>
            <a:spLocks noGrp="1"/>
          </p:cNvSpPr>
          <p:nvPr>
            <p:ph type="body" sz="quarter" idx="12"/>
          </p:nvPr>
        </p:nvSpPr>
        <p:spPr/>
        <p:txBody>
          <a:bodyPr>
            <a:normAutofit/>
          </a:bodyPr>
          <a:lstStyle/>
          <a:p>
            <a:pPr marL="0" indent="0">
              <a:buNone/>
            </a:pPr>
            <a:r>
              <a:rPr lang="en-US" sz="3600" dirty="0"/>
              <a:t>How many of the UN Sustainable Development Goals have your university covered?</a:t>
            </a:r>
            <a:endParaRPr lang="da-DK" sz="3600" dirty="0"/>
          </a:p>
        </p:txBody>
      </p:sp>
    </p:spTree>
    <p:extLst>
      <p:ext uri="{BB962C8B-B14F-4D97-AF65-F5344CB8AC3E}">
        <p14:creationId xmlns:p14="http://schemas.microsoft.com/office/powerpoint/2010/main" val="26100013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947D8D7-9AB2-4A2A-BAD1-AA6542699C30}"/>
              </a:ext>
            </a:extLst>
          </p:cNvPr>
          <p:cNvSpPr>
            <a:spLocks noGrp="1"/>
          </p:cNvSpPr>
          <p:nvPr>
            <p:ph type="sldNum" sz="quarter" idx="4"/>
          </p:nvPr>
        </p:nvSpPr>
        <p:spPr/>
        <p:txBody>
          <a:bodyPr/>
          <a:lstStyle/>
          <a:p>
            <a:fld id="{D8D877B3-D348-4611-9BDB-C5374591D951}" type="slidenum">
              <a:rPr lang="en-US" smtClean="0"/>
              <a:pPr/>
              <a:t>27</a:t>
            </a:fld>
            <a:endParaRPr lang="en-US" dirty="0"/>
          </a:p>
        </p:txBody>
      </p:sp>
      <p:sp>
        <p:nvSpPr>
          <p:cNvPr id="3" name="Title 2">
            <a:extLst>
              <a:ext uri="{FF2B5EF4-FFF2-40B4-BE49-F238E27FC236}">
                <a16:creationId xmlns:a16="http://schemas.microsoft.com/office/drawing/2014/main" id="{5A3B5425-B770-44AF-BB7C-831B6147267E}"/>
              </a:ext>
            </a:extLst>
          </p:cNvPr>
          <p:cNvSpPr>
            <a:spLocks noGrp="1"/>
          </p:cNvSpPr>
          <p:nvPr>
            <p:ph type="title"/>
          </p:nvPr>
        </p:nvSpPr>
        <p:spPr/>
        <p:txBody>
          <a:bodyPr/>
          <a:lstStyle/>
          <a:p>
            <a:r>
              <a:rPr lang="en-US" dirty="0"/>
              <a:t>Question 10</a:t>
            </a:r>
            <a:endParaRPr lang="da-DK" dirty="0"/>
          </a:p>
        </p:txBody>
      </p:sp>
      <p:sp>
        <p:nvSpPr>
          <p:cNvPr id="4" name="Text Placeholder 3">
            <a:extLst>
              <a:ext uri="{FF2B5EF4-FFF2-40B4-BE49-F238E27FC236}">
                <a16:creationId xmlns:a16="http://schemas.microsoft.com/office/drawing/2014/main" id="{79924351-AEAC-4D4E-B56C-597B6D9B1B19}"/>
              </a:ext>
            </a:extLst>
          </p:cNvPr>
          <p:cNvSpPr>
            <a:spLocks noGrp="1"/>
          </p:cNvSpPr>
          <p:nvPr>
            <p:ph type="body" sz="quarter" idx="12"/>
          </p:nvPr>
        </p:nvSpPr>
        <p:spPr/>
        <p:txBody>
          <a:bodyPr>
            <a:normAutofit/>
          </a:bodyPr>
          <a:lstStyle/>
          <a:p>
            <a:pPr marL="0" indent="0">
              <a:buNone/>
            </a:pPr>
            <a:r>
              <a:rPr lang="en-US" sz="3600" dirty="0"/>
              <a:t>How many publications do your organization have without a ‘d’ in the title?</a:t>
            </a:r>
            <a:endParaRPr lang="da-DK" sz="3600" dirty="0"/>
          </a:p>
        </p:txBody>
      </p:sp>
    </p:spTree>
    <p:extLst>
      <p:ext uri="{BB962C8B-B14F-4D97-AF65-F5344CB8AC3E}">
        <p14:creationId xmlns:p14="http://schemas.microsoft.com/office/powerpoint/2010/main" val="31013041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DEE7156-7A28-4BF9-987C-0B4119AB7074}"/>
              </a:ext>
            </a:extLst>
          </p:cNvPr>
          <p:cNvSpPr>
            <a:spLocks noGrp="1"/>
          </p:cNvSpPr>
          <p:nvPr>
            <p:ph type="sldNum" sz="quarter" idx="10"/>
          </p:nvPr>
        </p:nvSpPr>
        <p:spPr/>
        <p:txBody>
          <a:bodyPr/>
          <a:lstStyle/>
          <a:p>
            <a:fld id="{D8D877B3-D348-4611-9BDB-C5374591D951}" type="slidenum">
              <a:rPr lang="en-US" smtClean="0"/>
              <a:pPr/>
              <a:t>3</a:t>
            </a:fld>
            <a:endParaRPr lang="en-US" dirty="0"/>
          </a:p>
        </p:txBody>
      </p:sp>
      <p:sp>
        <p:nvSpPr>
          <p:cNvPr id="4" name="Title 3">
            <a:extLst>
              <a:ext uri="{FF2B5EF4-FFF2-40B4-BE49-F238E27FC236}">
                <a16:creationId xmlns:a16="http://schemas.microsoft.com/office/drawing/2014/main" id="{6A7BC212-11EC-4BEC-B8A4-70702AF61F78}"/>
              </a:ext>
            </a:extLst>
          </p:cNvPr>
          <p:cNvSpPr>
            <a:spLocks noGrp="1"/>
          </p:cNvSpPr>
          <p:nvPr>
            <p:ph type="title"/>
          </p:nvPr>
        </p:nvSpPr>
        <p:spPr/>
        <p:txBody>
          <a:bodyPr/>
          <a:lstStyle/>
          <a:p>
            <a:r>
              <a:rPr lang="en-US" dirty="0"/>
              <a:t>Why?</a:t>
            </a:r>
            <a:endParaRPr lang="da-DK" dirty="0"/>
          </a:p>
        </p:txBody>
      </p:sp>
      <p:sp>
        <p:nvSpPr>
          <p:cNvPr id="5" name="Text Placeholder 4">
            <a:extLst>
              <a:ext uri="{FF2B5EF4-FFF2-40B4-BE49-F238E27FC236}">
                <a16:creationId xmlns:a16="http://schemas.microsoft.com/office/drawing/2014/main" id="{73EF2E0C-2426-4F82-9C0B-551A3CDF13C7}"/>
              </a:ext>
            </a:extLst>
          </p:cNvPr>
          <p:cNvSpPr>
            <a:spLocks noGrp="1"/>
          </p:cNvSpPr>
          <p:nvPr>
            <p:ph type="body" sz="quarter" idx="12"/>
          </p:nvPr>
        </p:nvSpPr>
        <p:spPr/>
        <p:txBody>
          <a:bodyPr>
            <a:normAutofit fontScale="92500" lnSpcReduction="20000"/>
          </a:bodyPr>
          <a:lstStyle/>
          <a:p>
            <a:r>
              <a:rPr lang="da-DK" dirty="0" err="1"/>
              <a:t>Wash</a:t>
            </a:r>
            <a:r>
              <a:rPr lang="da-DK" dirty="0"/>
              <a:t> </a:t>
            </a:r>
            <a:r>
              <a:rPr lang="da-DK" dirty="0" err="1"/>
              <a:t>your</a:t>
            </a:r>
            <a:r>
              <a:rPr lang="da-DK" dirty="0"/>
              <a:t> </a:t>
            </a:r>
            <a:r>
              <a:rPr lang="da-DK" dirty="0" err="1"/>
              <a:t>dirty</a:t>
            </a:r>
            <a:r>
              <a:rPr lang="da-DK" dirty="0"/>
              <a:t> data! - </a:t>
            </a:r>
            <a:r>
              <a:rPr lang="da-DK" dirty="0" err="1"/>
              <a:t>What</a:t>
            </a:r>
            <a:r>
              <a:rPr lang="da-DK" dirty="0"/>
              <a:t> </a:t>
            </a:r>
            <a:r>
              <a:rPr lang="da-DK" dirty="0" err="1"/>
              <a:t>are</a:t>
            </a:r>
            <a:r>
              <a:rPr lang="da-DK" dirty="0"/>
              <a:t> </a:t>
            </a:r>
            <a:r>
              <a:rPr lang="da-DK" dirty="0" err="1"/>
              <a:t>clean</a:t>
            </a:r>
            <a:r>
              <a:rPr lang="da-DK" dirty="0"/>
              <a:t> data?</a:t>
            </a:r>
          </a:p>
          <a:p>
            <a:r>
              <a:rPr lang="da-DK" dirty="0" err="1"/>
              <a:t>Cleaning</a:t>
            </a:r>
            <a:r>
              <a:rPr lang="da-DK" dirty="0"/>
              <a:t> data – </a:t>
            </a:r>
            <a:r>
              <a:rPr lang="da-DK" dirty="0" err="1"/>
              <a:t>too</a:t>
            </a:r>
            <a:r>
              <a:rPr lang="da-DK" dirty="0"/>
              <a:t> </a:t>
            </a:r>
            <a:r>
              <a:rPr lang="da-DK" dirty="0" err="1"/>
              <a:t>much</a:t>
            </a:r>
            <a:r>
              <a:rPr lang="da-DK" dirty="0"/>
              <a:t> </a:t>
            </a:r>
            <a:r>
              <a:rPr lang="da-DK" dirty="0" err="1"/>
              <a:t>trouble</a:t>
            </a:r>
            <a:r>
              <a:rPr lang="da-DK" dirty="0"/>
              <a:t> – is a ”</a:t>
            </a:r>
            <a:r>
              <a:rPr lang="da-DK" dirty="0" err="1"/>
              <a:t>closed</a:t>
            </a:r>
            <a:r>
              <a:rPr lang="da-DK" dirty="0"/>
              <a:t>” system the </a:t>
            </a:r>
            <a:r>
              <a:rPr lang="da-DK" dirty="0" err="1"/>
              <a:t>answer</a:t>
            </a:r>
            <a:r>
              <a:rPr lang="da-DK" dirty="0"/>
              <a:t>?</a:t>
            </a:r>
          </a:p>
          <a:p>
            <a:r>
              <a:rPr lang="da-DK" dirty="0" err="1"/>
              <a:t>Filthy</a:t>
            </a:r>
            <a:r>
              <a:rPr lang="da-DK" dirty="0"/>
              <a:t> </a:t>
            </a:r>
            <a:r>
              <a:rPr lang="da-DK" dirty="0" err="1"/>
              <a:t>usage</a:t>
            </a:r>
            <a:r>
              <a:rPr lang="da-DK" dirty="0"/>
              <a:t> of data – </a:t>
            </a:r>
            <a:r>
              <a:rPr lang="da-DK" dirty="0" err="1"/>
              <a:t>reporting</a:t>
            </a:r>
            <a:r>
              <a:rPr lang="da-DK" dirty="0"/>
              <a:t> and </a:t>
            </a:r>
            <a:r>
              <a:rPr lang="da-DK" dirty="0" err="1"/>
              <a:t>visualization</a:t>
            </a:r>
            <a:endParaRPr lang="da-DK" dirty="0"/>
          </a:p>
          <a:p>
            <a:pPr lvl="1"/>
            <a:r>
              <a:rPr lang="da-DK" dirty="0"/>
              <a:t>Fields not </a:t>
            </a:r>
            <a:r>
              <a:rPr lang="da-DK" dirty="0" err="1"/>
              <a:t>covered</a:t>
            </a:r>
            <a:r>
              <a:rPr lang="da-DK" dirty="0"/>
              <a:t> by data </a:t>
            </a:r>
            <a:r>
              <a:rPr lang="da-DK"/>
              <a:t>source </a:t>
            </a:r>
            <a:br>
              <a:rPr lang="da-DK"/>
            </a:br>
            <a:r>
              <a:rPr lang="da-DK"/>
              <a:t>– </a:t>
            </a:r>
            <a:r>
              <a:rPr lang="da-DK" i="1" dirty="0" err="1"/>
              <a:t>skewed</a:t>
            </a:r>
            <a:r>
              <a:rPr lang="da-DK" dirty="0"/>
              <a:t> </a:t>
            </a:r>
            <a:r>
              <a:rPr lang="da-DK" dirty="0" err="1"/>
              <a:t>representation</a:t>
            </a:r>
            <a:endParaRPr lang="da-DK" dirty="0"/>
          </a:p>
          <a:p>
            <a:pPr lvl="1"/>
            <a:r>
              <a:rPr lang="da-DK" i="1" dirty="0" err="1"/>
              <a:t>Filthy</a:t>
            </a:r>
            <a:r>
              <a:rPr lang="da-DK" dirty="0"/>
              <a:t> </a:t>
            </a:r>
            <a:r>
              <a:rPr lang="da-DK" dirty="0" err="1"/>
              <a:t>representation</a:t>
            </a:r>
            <a:r>
              <a:rPr lang="da-DK" dirty="0"/>
              <a:t> of data – </a:t>
            </a:r>
            <a:r>
              <a:rPr lang="da-DK" dirty="0" err="1"/>
              <a:t>e.g</a:t>
            </a:r>
            <a:r>
              <a:rPr lang="da-DK" dirty="0"/>
              <a:t>. H-</a:t>
            </a:r>
            <a:r>
              <a:rPr lang="da-DK" dirty="0" err="1"/>
              <a:t>index</a:t>
            </a:r>
            <a:endParaRPr lang="da-DK" dirty="0"/>
          </a:p>
          <a:p>
            <a:r>
              <a:rPr lang="da-DK" dirty="0"/>
              <a:t>Personal</a:t>
            </a:r>
          </a:p>
          <a:p>
            <a:pPr lvl="1"/>
            <a:r>
              <a:rPr lang="da-DK" dirty="0"/>
              <a:t>The ”</a:t>
            </a:r>
            <a:r>
              <a:rPr lang="da-DK" dirty="0" err="1"/>
              <a:t>unclean</a:t>
            </a:r>
            <a:r>
              <a:rPr lang="da-DK" dirty="0"/>
              <a:t>” </a:t>
            </a:r>
            <a:r>
              <a:rPr lang="da-DK" dirty="0" err="1"/>
              <a:t>can</a:t>
            </a:r>
            <a:r>
              <a:rPr lang="da-DK" dirty="0"/>
              <a:t> </a:t>
            </a:r>
            <a:r>
              <a:rPr lang="da-DK" dirty="0" err="1"/>
              <a:t>disrupt</a:t>
            </a:r>
            <a:r>
              <a:rPr lang="da-DK" dirty="0"/>
              <a:t> </a:t>
            </a:r>
            <a:r>
              <a:rPr lang="da-DK" dirty="0" err="1"/>
              <a:t>our</a:t>
            </a:r>
            <a:r>
              <a:rPr lang="da-DK" dirty="0"/>
              <a:t> </a:t>
            </a:r>
            <a:r>
              <a:rPr lang="da-DK" dirty="0" err="1"/>
              <a:t>comfortable</a:t>
            </a:r>
            <a:r>
              <a:rPr lang="da-DK" dirty="0"/>
              <a:t> </a:t>
            </a:r>
            <a:r>
              <a:rPr lang="da-DK" dirty="0" err="1"/>
              <a:t>theories</a:t>
            </a:r>
            <a:r>
              <a:rPr lang="da-DK" dirty="0"/>
              <a:t> </a:t>
            </a:r>
            <a:r>
              <a:rPr lang="da-DK" dirty="0" err="1"/>
              <a:t>about</a:t>
            </a:r>
            <a:r>
              <a:rPr lang="da-DK" dirty="0"/>
              <a:t> reality – </a:t>
            </a:r>
            <a:r>
              <a:rPr lang="da-DK" i="1" dirty="0"/>
              <a:t>The Phantom of Liberty </a:t>
            </a:r>
            <a:r>
              <a:rPr lang="da-DK" dirty="0"/>
              <a:t>(</a:t>
            </a:r>
            <a:r>
              <a:rPr lang="da-DK" dirty="0" err="1"/>
              <a:t>Buñuel</a:t>
            </a:r>
            <a:r>
              <a:rPr lang="da-DK" dirty="0"/>
              <a:t>)</a:t>
            </a:r>
          </a:p>
          <a:p>
            <a:pPr lvl="1"/>
            <a:r>
              <a:rPr lang="da-DK" dirty="0"/>
              <a:t>Warning of </a:t>
            </a:r>
            <a:r>
              <a:rPr lang="da-DK" dirty="0" err="1"/>
              <a:t>bibliometric</a:t>
            </a:r>
            <a:r>
              <a:rPr lang="da-DK" dirty="0"/>
              <a:t>/</a:t>
            </a:r>
            <a:r>
              <a:rPr lang="da-DK" dirty="0" err="1"/>
              <a:t>systemic</a:t>
            </a:r>
            <a:r>
              <a:rPr lang="da-DK" dirty="0"/>
              <a:t> </a:t>
            </a:r>
            <a:r>
              <a:rPr lang="da-DK" dirty="0" err="1"/>
              <a:t>intemperance</a:t>
            </a:r>
            <a:endParaRPr lang="da-DK" dirty="0"/>
          </a:p>
          <a:p>
            <a:pPr marL="0" indent="0">
              <a:buNone/>
            </a:pPr>
            <a:endParaRPr lang="da-DK" dirty="0"/>
          </a:p>
        </p:txBody>
      </p:sp>
      <p:sp>
        <p:nvSpPr>
          <p:cNvPr id="9" name="TextBox 8">
            <a:extLst>
              <a:ext uri="{FF2B5EF4-FFF2-40B4-BE49-F238E27FC236}">
                <a16:creationId xmlns:a16="http://schemas.microsoft.com/office/drawing/2014/main" id="{02AA76FC-9CB8-41A9-947A-A0826FEF81D6}"/>
              </a:ext>
            </a:extLst>
          </p:cNvPr>
          <p:cNvSpPr txBox="1"/>
          <p:nvPr/>
        </p:nvSpPr>
        <p:spPr>
          <a:xfrm>
            <a:off x="9372596" y="4586094"/>
            <a:ext cx="3388179" cy="230832"/>
          </a:xfrm>
          <a:prstGeom prst="rect">
            <a:avLst/>
          </a:prstGeom>
          <a:noFill/>
        </p:spPr>
        <p:txBody>
          <a:bodyPr wrap="square" rtlCol="0">
            <a:spAutoFit/>
          </a:bodyPr>
          <a:lstStyle/>
          <a:p>
            <a:r>
              <a:rPr lang="en-US" sz="900" i="1" dirty="0"/>
              <a:t>The Phantom of Liberty </a:t>
            </a:r>
            <a:r>
              <a:rPr lang="en-US" sz="900" dirty="0"/>
              <a:t>(1974); Director: Luis Buñuel</a:t>
            </a:r>
            <a:endParaRPr lang="da-DK" sz="900" dirty="0"/>
          </a:p>
        </p:txBody>
      </p:sp>
      <p:sp>
        <p:nvSpPr>
          <p:cNvPr id="6" name="Picture Placeholder 5">
            <a:extLst>
              <a:ext uri="{FF2B5EF4-FFF2-40B4-BE49-F238E27FC236}">
                <a16:creationId xmlns:a16="http://schemas.microsoft.com/office/drawing/2014/main" id="{E67130FD-360B-47DC-90CC-FBDAD7245E1D}"/>
              </a:ext>
            </a:extLst>
          </p:cNvPr>
          <p:cNvSpPr>
            <a:spLocks noGrp="1"/>
          </p:cNvSpPr>
          <p:nvPr>
            <p:ph type="pic" sz="quarter" idx="11"/>
          </p:nvPr>
        </p:nvSpPr>
        <p:spPr/>
      </p:sp>
    </p:spTree>
    <p:extLst>
      <p:ext uri="{BB962C8B-B14F-4D97-AF65-F5344CB8AC3E}">
        <p14:creationId xmlns:p14="http://schemas.microsoft.com/office/powerpoint/2010/main" val="37137181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24F21B8F-01DD-4119-ACA1-8C81F9C247D1}"/>
              </a:ext>
            </a:extLst>
          </p:cNvPr>
          <p:cNvSpPr>
            <a:spLocks noGrp="1"/>
          </p:cNvSpPr>
          <p:nvPr>
            <p:ph type="pic" sz="quarter" idx="11"/>
          </p:nvPr>
        </p:nvSpPr>
        <p:spPr/>
      </p:sp>
      <p:sp>
        <p:nvSpPr>
          <p:cNvPr id="2" name="Slide Number Placeholder 1">
            <a:extLst>
              <a:ext uri="{FF2B5EF4-FFF2-40B4-BE49-F238E27FC236}">
                <a16:creationId xmlns:a16="http://schemas.microsoft.com/office/drawing/2014/main" id="{930696F8-B72C-423D-8EBC-829DFDFE478C}"/>
              </a:ext>
            </a:extLst>
          </p:cNvPr>
          <p:cNvSpPr>
            <a:spLocks noGrp="1"/>
          </p:cNvSpPr>
          <p:nvPr>
            <p:ph type="sldNum" sz="quarter" idx="10"/>
          </p:nvPr>
        </p:nvSpPr>
        <p:spPr/>
        <p:txBody>
          <a:bodyPr/>
          <a:lstStyle/>
          <a:p>
            <a:fld id="{D8D877B3-D348-4611-9BDB-C5374591D951}" type="slidenum">
              <a:rPr lang="en-US" smtClean="0"/>
              <a:pPr/>
              <a:t>4</a:t>
            </a:fld>
            <a:endParaRPr lang="en-US" dirty="0"/>
          </a:p>
        </p:txBody>
      </p:sp>
      <p:sp>
        <p:nvSpPr>
          <p:cNvPr id="6" name="Title 5">
            <a:extLst>
              <a:ext uri="{FF2B5EF4-FFF2-40B4-BE49-F238E27FC236}">
                <a16:creationId xmlns:a16="http://schemas.microsoft.com/office/drawing/2014/main" id="{942C4001-6B84-40D0-863B-2C224BFA465F}"/>
              </a:ext>
            </a:extLst>
          </p:cNvPr>
          <p:cNvSpPr>
            <a:spLocks noGrp="1"/>
          </p:cNvSpPr>
          <p:nvPr>
            <p:ph type="title"/>
          </p:nvPr>
        </p:nvSpPr>
        <p:spPr/>
        <p:txBody>
          <a:bodyPr/>
          <a:lstStyle/>
          <a:p>
            <a:r>
              <a:rPr lang="en-US" dirty="0"/>
              <a:t>History: Plato</a:t>
            </a:r>
            <a:endParaRPr lang="da-DK" dirty="0"/>
          </a:p>
        </p:txBody>
      </p:sp>
      <p:sp>
        <p:nvSpPr>
          <p:cNvPr id="8" name="Text Placeholder 7">
            <a:extLst>
              <a:ext uri="{FF2B5EF4-FFF2-40B4-BE49-F238E27FC236}">
                <a16:creationId xmlns:a16="http://schemas.microsoft.com/office/drawing/2014/main" id="{219B2428-B8DE-47EF-A2DF-DAA5D57BD187}"/>
              </a:ext>
            </a:extLst>
          </p:cNvPr>
          <p:cNvSpPr>
            <a:spLocks noGrp="1"/>
          </p:cNvSpPr>
          <p:nvPr>
            <p:ph type="body" sz="quarter" idx="12"/>
          </p:nvPr>
        </p:nvSpPr>
        <p:spPr>
          <a:xfrm>
            <a:off x="587375" y="2143359"/>
            <a:ext cx="5307239" cy="3752115"/>
          </a:xfrm>
        </p:spPr>
        <p:txBody>
          <a:bodyPr/>
          <a:lstStyle/>
          <a:p>
            <a:r>
              <a:rPr lang="da-DK" dirty="0"/>
              <a:t>Plato: ‘doxa’ (opinion) and ‘episteme’ (real </a:t>
            </a:r>
            <a:r>
              <a:rPr lang="da-DK" dirty="0" err="1"/>
              <a:t>knowledge</a:t>
            </a:r>
            <a:r>
              <a:rPr lang="da-DK" dirty="0"/>
              <a:t>)</a:t>
            </a:r>
          </a:p>
          <a:p>
            <a:r>
              <a:rPr lang="da-DK" dirty="0"/>
              <a:t>Real </a:t>
            </a:r>
            <a:r>
              <a:rPr lang="da-DK" dirty="0" err="1"/>
              <a:t>knowledge</a:t>
            </a:r>
            <a:r>
              <a:rPr lang="da-DK" dirty="0"/>
              <a:t> </a:t>
            </a:r>
            <a:r>
              <a:rPr lang="da-DK" dirty="0">
                <a:sym typeface="Wingdings" panose="05000000000000000000" pitchFamily="2" charset="2"/>
              </a:rPr>
              <a:t> forms, </a:t>
            </a:r>
            <a:r>
              <a:rPr lang="da-DK" dirty="0" err="1">
                <a:sym typeface="Wingdings" panose="05000000000000000000" pitchFamily="2" charset="2"/>
              </a:rPr>
              <a:t>ideas</a:t>
            </a:r>
            <a:r>
              <a:rPr lang="da-DK" dirty="0">
                <a:sym typeface="Wingdings" panose="05000000000000000000" pitchFamily="2" charset="2"/>
              </a:rPr>
              <a:t> – </a:t>
            </a:r>
            <a:r>
              <a:rPr lang="da-DK" dirty="0" err="1">
                <a:sym typeface="Wingdings" panose="05000000000000000000" pitchFamily="2" charset="2"/>
              </a:rPr>
              <a:t>essense</a:t>
            </a:r>
            <a:endParaRPr lang="da-DK" dirty="0">
              <a:sym typeface="Wingdings" panose="05000000000000000000" pitchFamily="2" charset="2"/>
            </a:endParaRPr>
          </a:p>
          <a:p>
            <a:r>
              <a:rPr lang="da-DK" dirty="0">
                <a:sym typeface="Wingdings" panose="05000000000000000000" pitchFamily="2" charset="2"/>
              </a:rPr>
              <a:t>Ex: </a:t>
            </a:r>
            <a:r>
              <a:rPr lang="da-DK" dirty="0" err="1">
                <a:sym typeface="Wingdings" panose="05000000000000000000" pitchFamily="2" charset="2"/>
              </a:rPr>
              <a:t>We</a:t>
            </a:r>
            <a:r>
              <a:rPr lang="da-DK" dirty="0">
                <a:sym typeface="Wingdings" panose="05000000000000000000" pitchFamily="2" charset="2"/>
              </a:rPr>
              <a:t> </a:t>
            </a:r>
            <a:r>
              <a:rPr lang="da-DK" dirty="0" err="1">
                <a:sym typeface="Wingdings" panose="05000000000000000000" pitchFamily="2" charset="2"/>
              </a:rPr>
              <a:t>try</a:t>
            </a:r>
            <a:r>
              <a:rPr lang="da-DK" dirty="0">
                <a:sym typeface="Wingdings" panose="05000000000000000000" pitchFamily="2" charset="2"/>
              </a:rPr>
              <a:t> to </a:t>
            </a:r>
            <a:r>
              <a:rPr lang="da-DK" dirty="0" err="1">
                <a:sym typeface="Wingdings" panose="05000000000000000000" pitchFamily="2" charset="2"/>
              </a:rPr>
              <a:t>draw</a:t>
            </a:r>
            <a:r>
              <a:rPr lang="da-DK" dirty="0">
                <a:sym typeface="Wingdings" panose="05000000000000000000" pitchFamily="2" charset="2"/>
              </a:rPr>
              <a:t> a </a:t>
            </a:r>
            <a:r>
              <a:rPr lang="da-DK" dirty="0" err="1">
                <a:sym typeface="Wingdings" panose="05000000000000000000" pitchFamily="2" charset="2"/>
              </a:rPr>
              <a:t>perfect</a:t>
            </a:r>
            <a:r>
              <a:rPr lang="da-DK" dirty="0">
                <a:sym typeface="Wingdings" panose="05000000000000000000" pitchFamily="2" charset="2"/>
              </a:rPr>
              <a:t> </a:t>
            </a:r>
            <a:r>
              <a:rPr lang="da-DK" dirty="0" err="1">
                <a:sym typeface="Wingdings" panose="05000000000000000000" pitchFamily="2" charset="2"/>
              </a:rPr>
              <a:t>circle</a:t>
            </a:r>
            <a:endParaRPr lang="da-DK" dirty="0">
              <a:sym typeface="Wingdings" panose="05000000000000000000" pitchFamily="2" charset="2"/>
            </a:endParaRPr>
          </a:p>
          <a:p>
            <a:r>
              <a:rPr lang="da-DK" dirty="0" err="1">
                <a:sym typeface="Wingdings" panose="05000000000000000000" pitchFamily="2" charset="2"/>
              </a:rPr>
              <a:t>Socrates</a:t>
            </a:r>
            <a:r>
              <a:rPr lang="da-DK" dirty="0">
                <a:sym typeface="Wingdings" panose="05000000000000000000" pitchFamily="2" charset="2"/>
              </a:rPr>
              <a:t>: ‘All </a:t>
            </a:r>
            <a:r>
              <a:rPr lang="da-DK" dirty="0" err="1">
                <a:sym typeface="Wingdings" panose="05000000000000000000" pitchFamily="2" charset="2"/>
              </a:rPr>
              <a:t>things</a:t>
            </a:r>
            <a:r>
              <a:rPr lang="da-DK" dirty="0">
                <a:sym typeface="Wingdings" panose="05000000000000000000" pitchFamily="2" charset="2"/>
              </a:rPr>
              <a:t> have forms’</a:t>
            </a:r>
            <a:br>
              <a:rPr lang="da-DK" dirty="0">
                <a:sym typeface="Wingdings" panose="05000000000000000000" pitchFamily="2" charset="2"/>
              </a:rPr>
            </a:br>
            <a:r>
              <a:rPr lang="da-DK" dirty="0" err="1">
                <a:sym typeface="Wingdings" panose="05000000000000000000" pitchFamily="2" charset="2"/>
              </a:rPr>
              <a:t>Parmenides</a:t>
            </a:r>
            <a:r>
              <a:rPr lang="da-DK" dirty="0">
                <a:sym typeface="Wingdings" panose="05000000000000000000" pitchFamily="2" charset="2"/>
              </a:rPr>
              <a:t>: ‘</a:t>
            </a:r>
            <a:r>
              <a:rPr lang="da-DK" dirty="0" err="1">
                <a:sym typeface="Wingdings" panose="05000000000000000000" pitchFamily="2" charset="2"/>
              </a:rPr>
              <a:t>Also</a:t>
            </a:r>
            <a:r>
              <a:rPr lang="da-DK" dirty="0">
                <a:sym typeface="Wingdings" panose="05000000000000000000" pitchFamily="2" charset="2"/>
              </a:rPr>
              <a:t> </a:t>
            </a:r>
            <a:r>
              <a:rPr lang="da-DK" dirty="0" err="1">
                <a:sym typeface="Wingdings" panose="05000000000000000000" pitchFamily="2" charset="2"/>
              </a:rPr>
              <a:t>dirt</a:t>
            </a:r>
            <a:r>
              <a:rPr lang="da-DK" dirty="0">
                <a:sym typeface="Wingdings" panose="05000000000000000000" pitchFamily="2" charset="2"/>
              </a:rPr>
              <a:t>?’</a:t>
            </a:r>
          </a:p>
          <a:p>
            <a:r>
              <a:rPr lang="da-DK" dirty="0" err="1">
                <a:sym typeface="Wingdings" panose="05000000000000000000" pitchFamily="2" charset="2"/>
              </a:rPr>
              <a:t>Essence</a:t>
            </a:r>
            <a:r>
              <a:rPr lang="da-DK" dirty="0">
                <a:sym typeface="Wingdings" panose="05000000000000000000" pitchFamily="2" charset="2"/>
              </a:rPr>
              <a:t> </a:t>
            </a:r>
            <a:r>
              <a:rPr lang="da-DK" dirty="0" err="1">
                <a:sym typeface="Wingdings" panose="05000000000000000000" pitchFamily="2" charset="2"/>
              </a:rPr>
              <a:t>contains</a:t>
            </a:r>
            <a:r>
              <a:rPr lang="da-DK" dirty="0">
                <a:sym typeface="Wingdings" panose="05000000000000000000" pitchFamily="2" charset="2"/>
              </a:rPr>
              <a:t> </a:t>
            </a:r>
            <a:r>
              <a:rPr lang="da-DK" i="1" dirty="0" err="1">
                <a:sym typeface="Wingdings" panose="05000000000000000000" pitchFamily="2" charset="2"/>
              </a:rPr>
              <a:t>telos</a:t>
            </a:r>
            <a:r>
              <a:rPr lang="da-DK" dirty="0">
                <a:sym typeface="Wingdings" panose="05000000000000000000" pitchFamily="2" charset="2"/>
              </a:rPr>
              <a:t>, a purpose </a:t>
            </a:r>
            <a:br>
              <a:rPr lang="da-DK" dirty="0">
                <a:sym typeface="Wingdings" panose="05000000000000000000" pitchFamily="2" charset="2"/>
              </a:rPr>
            </a:br>
            <a:r>
              <a:rPr lang="da-DK" dirty="0">
                <a:sym typeface="Wingdings" panose="05000000000000000000" pitchFamily="2" charset="2"/>
              </a:rPr>
              <a:t>‘</a:t>
            </a:r>
            <a:r>
              <a:rPr lang="da-DK" dirty="0" err="1">
                <a:sym typeface="Wingdings" panose="05000000000000000000" pitchFamily="2" charset="2"/>
              </a:rPr>
              <a:t>Dirt</a:t>
            </a:r>
            <a:r>
              <a:rPr lang="da-DK" dirty="0">
                <a:sym typeface="Wingdings" panose="05000000000000000000" pitchFamily="2" charset="2"/>
              </a:rPr>
              <a:t>’ is a </a:t>
            </a:r>
            <a:r>
              <a:rPr lang="da-DK" dirty="0" err="1">
                <a:sym typeface="Wingdings" panose="05000000000000000000" pitchFamily="2" charset="2"/>
              </a:rPr>
              <a:t>difficulty</a:t>
            </a:r>
            <a:r>
              <a:rPr lang="da-DK" dirty="0">
                <a:sym typeface="Wingdings" panose="05000000000000000000" pitchFamily="2" charset="2"/>
              </a:rPr>
              <a:t> in </a:t>
            </a:r>
            <a:r>
              <a:rPr lang="da-DK" dirty="0" err="1">
                <a:sym typeface="Wingdings" panose="05000000000000000000" pitchFamily="2" charset="2"/>
              </a:rPr>
              <a:t>this</a:t>
            </a:r>
            <a:r>
              <a:rPr lang="da-DK" dirty="0">
                <a:sym typeface="Wingdings" panose="05000000000000000000" pitchFamily="2" charset="2"/>
              </a:rPr>
              <a:t> </a:t>
            </a:r>
            <a:r>
              <a:rPr lang="da-DK" dirty="0" err="1">
                <a:sym typeface="Wingdings" panose="05000000000000000000" pitchFamily="2" charset="2"/>
              </a:rPr>
              <a:t>scheme</a:t>
            </a:r>
            <a:r>
              <a:rPr lang="da-DK" dirty="0">
                <a:sym typeface="Wingdings" panose="05000000000000000000" pitchFamily="2" charset="2"/>
              </a:rPr>
              <a:t>:</a:t>
            </a:r>
            <a:br>
              <a:rPr lang="da-DK" dirty="0">
                <a:sym typeface="Wingdings" panose="05000000000000000000" pitchFamily="2" charset="2"/>
              </a:rPr>
            </a:br>
            <a:r>
              <a:rPr lang="da-DK" dirty="0" err="1">
                <a:sym typeface="Wingdings" panose="05000000000000000000" pitchFamily="2" charset="2"/>
              </a:rPr>
              <a:t>Soiling</a:t>
            </a:r>
            <a:r>
              <a:rPr lang="da-DK" dirty="0">
                <a:sym typeface="Wingdings" panose="05000000000000000000" pitchFamily="2" charset="2"/>
              </a:rPr>
              <a:t> is </a:t>
            </a:r>
            <a:r>
              <a:rPr lang="da-DK" dirty="0" err="1">
                <a:sym typeface="Wingdings" panose="05000000000000000000" pitchFamily="2" charset="2"/>
              </a:rPr>
              <a:t>where</a:t>
            </a:r>
            <a:r>
              <a:rPr lang="da-DK" dirty="0">
                <a:sym typeface="Wingdings" panose="05000000000000000000" pitchFamily="2" charset="2"/>
              </a:rPr>
              <a:t> </a:t>
            </a:r>
            <a:r>
              <a:rPr lang="da-DK" dirty="0" err="1">
                <a:sym typeface="Wingdings" panose="05000000000000000000" pitchFamily="2" charset="2"/>
              </a:rPr>
              <a:t>perfection</a:t>
            </a:r>
            <a:r>
              <a:rPr lang="da-DK" dirty="0">
                <a:sym typeface="Wingdings" panose="05000000000000000000" pitchFamily="2" charset="2"/>
              </a:rPr>
              <a:t> and purpose is lost or </a:t>
            </a:r>
            <a:r>
              <a:rPr lang="da-DK" dirty="0" err="1">
                <a:sym typeface="Wingdings" panose="05000000000000000000" pitchFamily="2" charset="2"/>
              </a:rPr>
              <a:t>diminished</a:t>
            </a:r>
            <a:endParaRPr lang="da-DK" dirty="0"/>
          </a:p>
          <a:p>
            <a:pPr marL="0" indent="0">
              <a:buNone/>
            </a:pPr>
            <a:endParaRPr lang="da-DK" dirty="0"/>
          </a:p>
        </p:txBody>
      </p:sp>
    </p:spTree>
    <p:extLst>
      <p:ext uri="{BB962C8B-B14F-4D97-AF65-F5344CB8AC3E}">
        <p14:creationId xmlns:p14="http://schemas.microsoft.com/office/powerpoint/2010/main" val="2491842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22BEF80-8D08-4EC8-934D-D8CF6F7EE6AD}"/>
              </a:ext>
            </a:extLst>
          </p:cNvPr>
          <p:cNvSpPr>
            <a:spLocks noGrp="1"/>
          </p:cNvSpPr>
          <p:nvPr>
            <p:ph type="sldNum" sz="quarter" idx="10"/>
          </p:nvPr>
        </p:nvSpPr>
        <p:spPr/>
        <p:txBody>
          <a:bodyPr/>
          <a:lstStyle/>
          <a:p>
            <a:fld id="{D8D877B3-D348-4611-9BDB-C5374591D951}" type="slidenum">
              <a:rPr lang="en-US" smtClean="0"/>
              <a:pPr/>
              <a:t>5</a:t>
            </a:fld>
            <a:endParaRPr lang="en-US" dirty="0"/>
          </a:p>
        </p:txBody>
      </p:sp>
      <p:sp>
        <p:nvSpPr>
          <p:cNvPr id="4" name="Title 3">
            <a:extLst>
              <a:ext uri="{FF2B5EF4-FFF2-40B4-BE49-F238E27FC236}">
                <a16:creationId xmlns:a16="http://schemas.microsoft.com/office/drawing/2014/main" id="{F83A2AAA-FA6F-4AB0-B750-49F3793B607A}"/>
              </a:ext>
            </a:extLst>
          </p:cNvPr>
          <p:cNvSpPr>
            <a:spLocks noGrp="1"/>
          </p:cNvSpPr>
          <p:nvPr>
            <p:ph type="title"/>
          </p:nvPr>
        </p:nvSpPr>
        <p:spPr/>
        <p:txBody>
          <a:bodyPr/>
          <a:lstStyle/>
          <a:p>
            <a:r>
              <a:rPr lang="en-US" dirty="0"/>
              <a:t>History: Alchemy</a:t>
            </a:r>
            <a:endParaRPr lang="da-DK" dirty="0"/>
          </a:p>
        </p:txBody>
      </p:sp>
      <p:sp>
        <p:nvSpPr>
          <p:cNvPr id="5" name="Text Placeholder 4">
            <a:extLst>
              <a:ext uri="{FF2B5EF4-FFF2-40B4-BE49-F238E27FC236}">
                <a16:creationId xmlns:a16="http://schemas.microsoft.com/office/drawing/2014/main" id="{A037A621-B5FD-4882-AFC8-FBFFBA991177}"/>
              </a:ext>
            </a:extLst>
          </p:cNvPr>
          <p:cNvSpPr>
            <a:spLocks noGrp="1"/>
          </p:cNvSpPr>
          <p:nvPr>
            <p:ph type="body" sz="quarter" idx="12"/>
          </p:nvPr>
        </p:nvSpPr>
        <p:spPr/>
        <p:txBody>
          <a:bodyPr/>
          <a:lstStyle/>
          <a:p>
            <a:r>
              <a:rPr lang="da-DK" dirty="0"/>
              <a:t>Purification of elements – find pure gold</a:t>
            </a:r>
          </a:p>
          <a:p>
            <a:r>
              <a:rPr lang="da-DK" dirty="0"/>
              <a:t>Parallel: </a:t>
            </a:r>
            <a:br>
              <a:rPr lang="da-DK" dirty="0"/>
            </a:br>
            <a:r>
              <a:rPr lang="da-DK" dirty="0" err="1"/>
              <a:t>Purification</a:t>
            </a:r>
            <a:r>
              <a:rPr lang="da-DK" dirty="0"/>
              <a:t> of the soul – </a:t>
            </a:r>
            <a:r>
              <a:rPr lang="da-DK" dirty="0" err="1"/>
              <a:t>wash</a:t>
            </a:r>
            <a:r>
              <a:rPr lang="da-DK" dirty="0"/>
              <a:t> </a:t>
            </a:r>
            <a:r>
              <a:rPr lang="da-DK" dirty="0" err="1"/>
              <a:t>away</a:t>
            </a:r>
            <a:r>
              <a:rPr lang="da-DK" dirty="0"/>
              <a:t> all </a:t>
            </a:r>
            <a:r>
              <a:rPr lang="da-DK" dirty="0" err="1"/>
              <a:t>sins</a:t>
            </a:r>
            <a:endParaRPr lang="da-DK" dirty="0"/>
          </a:p>
          <a:p>
            <a:r>
              <a:rPr lang="da-DK" dirty="0"/>
              <a:t>Personal </a:t>
            </a:r>
            <a:r>
              <a:rPr lang="da-DK" dirty="0" err="1"/>
              <a:t>development</a:t>
            </a:r>
            <a:r>
              <a:rPr lang="da-DK" dirty="0"/>
              <a:t> </a:t>
            </a:r>
            <a:r>
              <a:rPr lang="da-DK" dirty="0" err="1"/>
              <a:t>mirrored</a:t>
            </a:r>
            <a:r>
              <a:rPr lang="da-DK" dirty="0"/>
              <a:t> in </a:t>
            </a:r>
            <a:r>
              <a:rPr lang="da-DK" dirty="0" err="1"/>
              <a:t>natural</a:t>
            </a:r>
            <a:r>
              <a:rPr lang="da-DK" dirty="0"/>
              <a:t> </a:t>
            </a:r>
            <a:r>
              <a:rPr lang="da-DK" dirty="0" err="1"/>
              <a:t>processes</a:t>
            </a:r>
            <a:r>
              <a:rPr lang="da-DK" dirty="0"/>
              <a:t> </a:t>
            </a:r>
          </a:p>
          <a:p>
            <a:r>
              <a:rPr lang="da-DK" dirty="0"/>
              <a:t>But not </a:t>
            </a:r>
            <a:r>
              <a:rPr lang="da-DK" dirty="0" err="1"/>
              <a:t>everything</a:t>
            </a:r>
            <a:r>
              <a:rPr lang="da-DK" dirty="0"/>
              <a:t> </a:t>
            </a:r>
            <a:r>
              <a:rPr lang="da-DK" dirty="0" err="1"/>
              <a:t>would</a:t>
            </a:r>
            <a:r>
              <a:rPr lang="da-DK" dirty="0"/>
              <a:t> </a:t>
            </a:r>
            <a:r>
              <a:rPr lang="da-DK" dirty="0" err="1"/>
              <a:t>turn</a:t>
            </a:r>
            <a:r>
              <a:rPr lang="da-DK" dirty="0"/>
              <a:t> </a:t>
            </a:r>
            <a:r>
              <a:rPr lang="da-DK" dirty="0" err="1"/>
              <a:t>into</a:t>
            </a:r>
            <a:r>
              <a:rPr lang="da-DK" dirty="0"/>
              <a:t> gold </a:t>
            </a:r>
            <a:br>
              <a:rPr lang="da-DK" dirty="0"/>
            </a:br>
            <a:r>
              <a:rPr lang="da-DK" dirty="0"/>
              <a:t>Vice </a:t>
            </a:r>
            <a:r>
              <a:rPr lang="da-DK" dirty="0" err="1"/>
              <a:t>would</a:t>
            </a:r>
            <a:r>
              <a:rPr lang="da-DK" dirty="0"/>
              <a:t> not </a:t>
            </a:r>
            <a:r>
              <a:rPr lang="da-DK" dirty="0" err="1"/>
              <a:t>mutate</a:t>
            </a:r>
            <a:r>
              <a:rPr lang="da-DK" dirty="0"/>
              <a:t> </a:t>
            </a:r>
            <a:r>
              <a:rPr lang="da-DK" dirty="0" err="1"/>
              <a:t>into</a:t>
            </a:r>
            <a:r>
              <a:rPr lang="da-DK" dirty="0"/>
              <a:t> </a:t>
            </a:r>
            <a:r>
              <a:rPr lang="da-DK" dirty="0" err="1"/>
              <a:t>virtue</a:t>
            </a:r>
            <a:endParaRPr lang="da-DK" dirty="0"/>
          </a:p>
          <a:p>
            <a:r>
              <a:rPr lang="da-DK" dirty="0" err="1"/>
              <a:t>Skilled</a:t>
            </a:r>
            <a:r>
              <a:rPr lang="da-DK" dirty="0"/>
              <a:t> </a:t>
            </a:r>
            <a:r>
              <a:rPr lang="da-DK" dirty="0" err="1"/>
              <a:t>work</a:t>
            </a:r>
            <a:r>
              <a:rPr lang="da-DK" dirty="0"/>
              <a:t> </a:t>
            </a:r>
            <a:r>
              <a:rPr lang="da-DK" dirty="0" err="1"/>
              <a:t>should</a:t>
            </a:r>
            <a:r>
              <a:rPr lang="da-DK" dirty="0"/>
              <a:t> </a:t>
            </a:r>
            <a:r>
              <a:rPr lang="da-DK" dirty="0" err="1"/>
              <a:t>be</a:t>
            </a:r>
            <a:r>
              <a:rPr lang="da-DK" dirty="0"/>
              <a:t> </a:t>
            </a:r>
            <a:r>
              <a:rPr lang="da-DK" dirty="0" err="1"/>
              <a:t>performed</a:t>
            </a:r>
            <a:r>
              <a:rPr lang="da-DK" dirty="0"/>
              <a:t> to </a:t>
            </a:r>
            <a:r>
              <a:rPr lang="da-DK" dirty="0" err="1"/>
              <a:t>purify</a:t>
            </a:r>
            <a:r>
              <a:rPr lang="da-DK" dirty="0"/>
              <a:t> the right elements</a:t>
            </a:r>
          </a:p>
        </p:txBody>
      </p:sp>
      <p:sp>
        <p:nvSpPr>
          <p:cNvPr id="6" name="Picture Placeholder 5">
            <a:extLst>
              <a:ext uri="{FF2B5EF4-FFF2-40B4-BE49-F238E27FC236}">
                <a16:creationId xmlns:a16="http://schemas.microsoft.com/office/drawing/2014/main" id="{955EF18A-4C4D-4822-B07A-0F3339F46C8C}"/>
              </a:ext>
            </a:extLst>
          </p:cNvPr>
          <p:cNvSpPr>
            <a:spLocks noGrp="1"/>
          </p:cNvSpPr>
          <p:nvPr>
            <p:ph type="pic" sz="quarter" idx="11"/>
          </p:nvPr>
        </p:nvSpPr>
        <p:spPr/>
      </p:sp>
    </p:spTree>
    <p:extLst>
      <p:ext uri="{BB962C8B-B14F-4D97-AF65-F5344CB8AC3E}">
        <p14:creationId xmlns:p14="http://schemas.microsoft.com/office/powerpoint/2010/main" val="3817598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FFDB68AC-987D-407E-99CA-AE3C14E1C054}"/>
              </a:ext>
            </a:extLst>
          </p:cNvPr>
          <p:cNvSpPr>
            <a:spLocks noGrp="1"/>
          </p:cNvSpPr>
          <p:nvPr>
            <p:ph type="sldNum" sz="quarter" idx="10"/>
          </p:nvPr>
        </p:nvSpPr>
        <p:spPr/>
        <p:txBody>
          <a:bodyPr/>
          <a:lstStyle/>
          <a:p>
            <a:fld id="{D8D877B3-D348-4611-9BDB-C5374591D951}" type="slidenum">
              <a:rPr lang="en-US" smtClean="0"/>
              <a:pPr/>
              <a:t>6</a:t>
            </a:fld>
            <a:endParaRPr lang="en-US" dirty="0"/>
          </a:p>
        </p:txBody>
      </p:sp>
      <p:sp>
        <p:nvSpPr>
          <p:cNvPr id="4" name="Title 3">
            <a:extLst>
              <a:ext uri="{FF2B5EF4-FFF2-40B4-BE49-F238E27FC236}">
                <a16:creationId xmlns:a16="http://schemas.microsoft.com/office/drawing/2014/main" id="{3521B540-EA41-4A9B-8DC3-FAF03CB6C9F9}"/>
              </a:ext>
            </a:extLst>
          </p:cNvPr>
          <p:cNvSpPr>
            <a:spLocks noGrp="1"/>
          </p:cNvSpPr>
          <p:nvPr>
            <p:ph type="title"/>
          </p:nvPr>
        </p:nvSpPr>
        <p:spPr>
          <a:xfrm>
            <a:off x="587374" y="367437"/>
            <a:ext cx="5632451" cy="1621619"/>
          </a:xfrm>
        </p:spPr>
        <p:txBody>
          <a:bodyPr/>
          <a:lstStyle/>
          <a:p>
            <a:r>
              <a:rPr lang="en-US" dirty="0"/>
              <a:t>History: Renaissance – New Science</a:t>
            </a:r>
            <a:endParaRPr lang="da-DK" dirty="0"/>
          </a:p>
        </p:txBody>
      </p:sp>
      <p:sp>
        <p:nvSpPr>
          <p:cNvPr id="5" name="Text Placeholder 4">
            <a:extLst>
              <a:ext uri="{FF2B5EF4-FFF2-40B4-BE49-F238E27FC236}">
                <a16:creationId xmlns:a16="http://schemas.microsoft.com/office/drawing/2014/main" id="{6B681DE6-DA41-4337-A222-36F6560435CF}"/>
              </a:ext>
            </a:extLst>
          </p:cNvPr>
          <p:cNvSpPr>
            <a:spLocks noGrp="1"/>
          </p:cNvSpPr>
          <p:nvPr>
            <p:ph type="body" sz="quarter" idx="12"/>
          </p:nvPr>
        </p:nvSpPr>
        <p:spPr/>
        <p:txBody>
          <a:bodyPr>
            <a:normAutofit fontScale="85000" lnSpcReduction="20000"/>
          </a:bodyPr>
          <a:lstStyle/>
          <a:p>
            <a:pPr marL="0" indent="0">
              <a:buNone/>
            </a:pPr>
            <a:r>
              <a:rPr lang="da-DK" dirty="0"/>
              <a:t>Platonic Academy of Florence 15th </a:t>
            </a:r>
            <a:r>
              <a:rPr lang="da-DK" dirty="0" err="1"/>
              <a:t>century</a:t>
            </a:r>
            <a:r>
              <a:rPr lang="da-DK" dirty="0"/>
              <a:t>:</a:t>
            </a:r>
          </a:p>
          <a:p>
            <a:r>
              <a:rPr lang="da-DK" dirty="0"/>
              <a:t>Purification of souls with rational </a:t>
            </a:r>
            <a:r>
              <a:rPr lang="da-DK" dirty="0" err="1"/>
              <a:t>thinking</a:t>
            </a:r>
            <a:r>
              <a:rPr lang="da-DK" dirty="0"/>
              <a:t> – </a:t>
            </a:r>
            <a:br>
              <a:rPr lang="da-DK" dirty="0"/>
            </a:br>
            <a:r>
              <a:rPr lang="da-DK" dirty="0" err="1"/>
              <a:t>wash</a:t>
            </a:r>
            <a:r>
              <a:rPr lang="da-DK" dirty="0"/>
              <a:t> </a:t>
            </a:r>
            <a:r>
              <a:rPr lang="da-DK" dirty="0" err="1"/>
              <a:t>away</a:t>
            </a:r>
            <a:r>
              <a:rPr lang="da-DK" dirty="0"/>
              <a:t> the </a:t>
            </a:r>
            <a:r>
              <a:rPr lang="da-DK" dirty="0" err="1"/>
              <a:t>filth</a:t>
            </a:r>
            <a:r>
              <a:rPr lang="da-DK" dirty="0"/>
              <a:t> of ignorance </a:t>
            </a:r>
          </a:p>
          <a:p>
            <a:r>
              <a:rPr lang="da-DK" dirty="0" err="1"/>
              <a:t>Experience</a:t>
            </a:r>
            <a:r>
              <a:rPr lang="da-DK" dirty="0"/>
              <a:t> is </a:t>
            </a:r>
            <a:r>
              <a:rPr lang="da-DK" dirty="0" err="1"/>
              <a:t>created</a:t>
            </a:r>
            <a:r>
              <a:rPr lang="da-DK" dirty="0"/>
              <a:t> in </a:t>
            </a:r>
            <a:r>
              <a:rPr lang="da-DK" dirty="0" err="1"/>
              <a:t>carefully</a:t>
            </a:r>
            <a:r>
              <a:rPr lang="da-DK" dirty="0"/>
              <a:t> </a:t>
            </a:r>
            <a:r>
              <a:rPr lang="da-DK" dirty="0" err="1"/>
              <a:t>organized</a:t>
            </a:r>
            <a:r>
              <a:rPr lang="da-DK" dirty="0"/>
              <a:t> </a:t>
            </a:r>
            <a:r>
              <a:rPr lang="da-DK" dirty="0" err="1"/>
              <a:t>settings</a:t>
            </a:r>
            <a:r>
              <a:rPr lang="da-DK" dirty="0"/>
              <a:t>: </a:t>
            </a:r>
            <a:r>
              <a:rPr lang="da-DK" dirty="0" err="1"/>
              <a:t>Immediate</a:t>
            </a:r>
            <a:r>
              <a:rPr lang="da-DK" dirty="0"/>
              <a:t> </a:t>
            </a:r>
            <a:r>
              <a:rPr lang="da-DK" dirty="0" err="1"/>
              <a:t>thinking</a:t>
            </a:r>
            <a:r>
              <a:rPr lang="da-DK" dirty="0"/>
              <a:t> vs. ‘</a:t>
            </a:r>
            <a:r>
              <a:rPr lang="da-DK" dirty="0" err="1"/>
              <a:t>unnatural</a:t>
            </a:r>
            <a:r>
              <a:rPr lang="da-DK" dirty="0"/>
              <a:t>’ </a:t>
            </a:r>
            <a:r>
              <a:rPr lang="da-DK" dirty="0" err="1"/>
              <a:t>experimental</a:t>
            </a:r>
            <a:r>
              <a:rPr lang="da-DK" dirty="0"/>
              <a:t> </a:t>
            </a:r>
            <a:r>
              <a:rPr lang="da-DK" dirty="0" err="1"/>
              <a:t>settings</a:t>
            </a:r>
            <a:r>
              <a:rPr lang="da-DK" dirty="0"/>
              <a:t> </a:t>
            </a:r>
          </a:p>
          <a:p>
            <a:r>
              <a:rPr lang="da-DK" dirty="0"/>
              <a:t>An </a:t>
            </a:r>
            <a:r>
              <a:rPr lang="da-DK" dirty="0" err="1"/>
              <a:t>expression</a:t>
            </a:r>
            <a:r>
              <a:rPr lang="da-DK" dirty="0"/>
              <a:t> of </a:t>
            </a:r>
            <a:r>
              <a:rPr lang="da-DK" dirty="0" err="1"/>
              <a:t>that</a:t>
            </a:r>
            <a:r>
              <a:rPr lang="da-DK" dirty="0"/>
              <a:t>: </a:t>
            </a:r>
            <a:r>
              <a:rPr lang="da-DK" dirty="0" err="1"/>
              <a:t>Primary</a:t>
            </a:r>
            <a:r>
              <a:rPr lang="da-DK" dirty="0"/>
              <a:t> and </a:t>
            </a:r>
            <a:r>
              <a:rPr lang="da-DK" dirty="0" err="1"/>
              <a:t>secondary</a:t>
            </a:r>
            <a:r>
              <a:rPr lang="da-DK" dirty="0"/>
              <a:t> </a:t>
            </a:r>
            <a:r>
              <a:rPr lang="da-DK" dirty="0" err="1"/>
              <a:t>qualities</a:t>
            </a:r>
            <a:endParaRPr lang="da-DK" dirty="0"/>
          </a:p>
          <a:p>
            <a:r>
              <a:rPr lang="da-DK" dirty="0"/>
              <a:t>Nature ‘in </a:t>
            </a:r>
            <a:r>
              <a:rPr lang="da-DK" dirty="0" err="1"/>
              <a:t>itself</a:t>
            </a:r>
            <a:r>
              <a:rPr lang="da-DK" dirty="0"/>
              <a:t>’/’</a:t>
            </a:r>
            <a:r>
              <a:rPr lang="da-DK" dirty="0" err="1"/>
              <a:t>objective</a:t>
            </a:r>
            <a:r>
              <a:rPr lang="da-DK" dirty="0"/>
              <a:t>’, </a:t>
            </a:r>
            <a:r>
              <a:rPr lang="da-DK" dirty="0" err="1"/>
              <a:t>primary</a:t>
            </a:r>
            <a:r>
              <a:rPr lang="da-DK" dirty="0"/>
              <a:t> </a:t>
            </a:r>
            <a:r>
              <a:rPr lang="da-DK" dirty="0" err="1"/>
              <a:t>qualities</a:t>
            </a:r>
            <a:r>
              <a:rPr lang="da-DK" dirty="0"/>
              <a:t> – </a:t>
            </a:r>
            <a:r>
              <a:rPr lang="da-DK" dirty="0" err="1"/>
              <a:t>weight</a:t>
            </a:r>
            <a:r>
              <a:rPr lang="da-DK" dirty="0"/>
              <a:t>, form and speed…</a:t>
            </a:r>
          </a:p>
          <a:p>
            <a:r>
              <a:rPr lang="da-DK" dirty="0" err="1"/>
              <a:t>Secondary</a:t>
            </a:r>
            <a:r>
              <a:rPr lang="da-DK" dirty="0"/>
              <a:t> </a:t>
            </a:r>
            <a:r>
              <a:rPr lang="da-DK" dirty="0" err="1"/>
              <a:t>qualities</a:t>
            </a:r>
            <a:r>
              <a:rPr lang="da-DK" dirty="0"/>
              <a:t>: </a:t>
            </a:r>
            <a:r>
              <a:rPr lang="da-DK" dirty="0" err="1"/>
              <a:t>colour</a:t>
            </a:r>
            <a:r>
              <a:rPr lang="da-DK" dirty="0"/>
              <a:t>, sound, </a:t>
            </a:r>
            <a:r>
              <a:rPr lang="da-DK" dirty="0" err="1"/>
              <a:t>taste</a:t>
            </a:r>
            <a:r>
              <a:rPr lang="da-DK" dirty="0"/>
              <a:t> and </a:t>
            </a:r>
            <a:r>
              <a:rPr lang="da-DK" dirty="0" err="1"/>
              <a:t>temperarature</a:t>
            </a:r>
            <a:r>
              <a:rPr lang="da-DK" dirty="0"/>
              <a:t> – sensations in the human </a:t>
            </a:r>
            <a:r>
              <a:rPr lang="da-DK" dirty="0" err="1"/>
              <a:t>subject</a:t>
            </a:r>
            <a:endParaRPr lang="da-DK" dirty="0"/>
          </a:p>
          <a:p>
            <a:endParaRPr lang="da-DK" dirty="0"/>
          </a:p>
          <a:p>
            <a:r>
              <a:rPr lang="da-DK" dirty="0" err="1"/>
              <a:t>Dirt</a:t>
            </a:r>
            <a:r>
              <a:rPr lang="da-DK" dirty="0"/>
              <a:t> as a ‘</a:t>
            </a:r>
            <a:r>
              <a:rPr lang="da-DK" dirty="0" err="1"/>
              <a:t>tertiary</a:t>
            </a:r>
            <a:r>
              <a:rPr lang="da-DK" dirty="0"/>
              <a:t>’ </a:t>
            </a:r>
            <a:r>
              <a:rPr lang="da-DK" dirty="0" err="1"/>
              <a:t>quality</a:t>
            </a:r>
            <a:r>
              <a:rPr lang="da-DK" dirty="0"/>
              <a:t> – a </a:t>
            </a:r>
            <a:r>
              <a:rPr lang="da-DK" i="1" dirty="0" err="1"/>
              <a:t>psychological</a:t>
            </a:r>
            <a:r>
              <a:rPr lang="da-DK" i="1" dirty="0"/>
              <a:t> </a:t>
            </a:r>
            <a:r>
              <a:rPr lang="da-DK" i="1" dirty="0" err="1"/>
              <a:t>reaction</a:t>
            </a:r>
            <a:r>
              <a:rPr lang="da-DK" i="1" dirty="0"/>
              <a:t> </a:t>
            </a:r>
            <a:r>
              <a:rPr lang="da-DK" dirty="0"/>
              <a:t>to </a:t>
            </a:r>
            <a:r>
              <a:rPr lang="da-DK" dirty="0" err="1"/>
              <a:t>secondary</a:t>
            </a:r>
            <a:r>
              <a:rPr lang="da-DK" dirty="0"/>
              <a:t> </a:t>
            </a:r>
            <a:r>
              <a:rPr lang="da-DK" dirty="0" err="1"/>
              <a:t>qualities</a:t>
            </a:r>
            <a:endParaRPr lang="da-DK" dirty="0"/>
          </a:p>
          <a:p>
            <a:r>
              <a:rPr lang="da-DK" dirty="0" err="1"/>
              <a:t>Conclusion</a:t>
            </a:r>
            <a:r>
              <a:rPr lang="da-DK" dirty="0"/>
              <a:t>: </a:t>
            </a:r>
            <a:br>
              <a:rPr lang="da-DK" dirty="0"/>
            </a:br>
            <a:r>
              <a:rPr lang="da-DK" b="1" dirty="0" err="1"/>
              <a:t>Dirt</a:t>
            </a:r>
            <a:r>
              <a:rPr lang="da-DK" b="1" dirty="0"/>
              <a:t> is not </a:t>
            </a:r>
            <a:r>
              <a:rPr lang="da-DK" b="1" dirty="0" err="1"/>
              <a:t>really</a:t>
            </a:r>
            <a:r>
              <a:rPr lang="da-DK" b="1" dirty="0"/>
              <a:t> </a:t>
            </a:r>
            <a:r>
              <a:rPr lang="da-DK" b="1" dirty="0" err="1"/>
              <a:t>dirt</a:t>
            </a:r>
            <a:r>
              <a:rPr lang="da-DK" b="1" dirty="0"/>
              <a:t> – but </a:t>
            </a:r>
            <a:r>
              <a:rPr lang="da-DK" b="1" dirty="0" err="1"/>
              <a:t>something</a:t>
            </a:r>
            <a:r>
              <a:rPr lang="da-DK" b="1" dirty="0"/>
              <a:t> </a:t>
            </a:r>
            <a:r>
              <a:rPr lang="da-DK" b="1" dirty="0" err="1"/>
              <a:t>else</a:t>
            </a:r>
            <a:r>
              <a:rPr lang="da-DK" b="1" dirty="0"/>
              <a:t>!</a:t>
            </a:r>
          </a:p>
        </p:txBody>
      </p:sp>
      <p:sp>
        <p:nvSpPr>
          <p:cNvPr id="6" name="Picture Placeholder 5">
            <a:extLst>
              <a:ext uri="{FF2B5EF4-FFF2-40B4-BE49-F238E27FC236}">
                <a16:creationId xmlns:a16="http://schemas.microsoft.com/office/drawing/2014/main" id="{D4779931-CEE3-41A3-9CF7-C1FB4E5149F5}"/>
              </a:ext>
            </a:extLst>
          </p:cNvPr>
          <p:cNvSpPr>
            <a:spLocks noGrp="1"/>
          </p:cNvSpPr>
          <p:nvPr>
            <p:ph type="pic" sz="quarter" idx="11"/>
          </p:nvPr>
        </p:nvSpPr>
        <p:spPr/>
      </p:sp>
    </p:spTree>
    <p:extLst>
      <p:ext uri="{BB962C8B-B14F-4D97-AF65-F5344CB8AC3E}">
        <p14:creationId xmlns:p14="http://schemas.microsoft.com/office/powerpoint/2010/main" val="35875854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57D2FD5-FAE6-4E7A-9A9F-3F58E0C4B6C0}"/>
              </a:ext>
            </a:extLst>
          </p:cNvPr>
          <p:cNvSpPr>
            <a:spLocks noGrp="1"/>
          </p:cNvSpPr>
          <p:nvPr>
            <p:ph type="sldNum" sz="quarter" idx="10"/>
          </p:nvPr>
        </p:nvSpPr>
        <p:spPr/>
        <p:txBody>
          <a:bodyPr/>
          <a:lstStyle/>
          <a:p>
            <a:fld id="{D8D877B3-D348-4611-9BDB-C5374591D951}" type="slidenum">
              <a:rPr lang="en-US" smtClean="0"/>
              <a:pPr/>
              <a:t>7</a:t>
            </a:fld>
            <a:endParaRPr lang="en-US" dirty="0"/>
          </a:p>
        </p:txBody>
      </p:sp>
      <p:sp>
        <p:nvSpPr>
          <p:cNvPr id="4" name="Title 3">
            <a:extLst>
              <a:ext uri="{FF2B5EF4-FFF2-40B4-BE49-F238E27FC236}">
                <a16:creationId xmlns:a16="http://schemas.microsoft.com/office/drawing/2014/main" id="{D2EA9006-7C35-4ABF-B0D6-E1940AB13D2C}"/>
              </a:ext>
            </a:extLst>
          </p:cNvPr>
          <p:cNvSpPr>
            <a:spLocks noGrp="1"/>
          </p:cNvSpPr>
          <p:nvPr>
            <p:ph type="title"/>
          </p:nvPr>
        </p:nvSpPr>
        <p:spPr>
          <a:xfrm>
            <a:off x="587374" y="359273"/>
            <a:ext cx="5862412" cy="1621619"/>
          </a:xfrm>
        </p:spPr>
        <p:txBody>
          <a:bodyPr/>
          <a:lstStyle/>
          <a:p>
            <a:r>
              <a:rPr lang="da-DK" sz="2800" dirty="0"/>
              <a:t>A </a:t>
            </a:r>
            <a:r>
              <a:rPr lang="da-DK" sz="2800" dirty="0" err="1"/>
              <a:t>contemporary</a:t>
            </a:r>
            <a:r>
              <a:rPr lang="da-DK" sz="2800" dirty="0"/>
              <a:t> view: </a:t>
            </a:r>
            <a:br>
              <a:rPr lang="da-DK" sz="2800" dirty="0"/>
            </a:br>
            <a:r>
              <a:rPr lang="da-DK" sz="2800" dirty="0" err="1"/>
              <a:t>When</a:t>
            </a:r>
            <a:r>
              <a:rPr lang="da-DK" sz="2800" dirty="0"/>
              <a:t> </a:t>
            </a:r>
            <a:r>
              <a:rPr lang="da-DK" sz="2800" dirty="0" err="1"/>
              <a:t>we</a:t>
            </a:r>
            <a:r>
              <a:rPr lang="da-DK" sz="2800" dirty="0"/>
              <a:t> live – </a:t>
            </a:r>
            <a:br>
              <a:rPr lang="da-DK" sz="2800" dirty="0"/>
            </a:br>
            <a:r>
              <a:rPr lang="da-DK" sz="2800" dirty="0" err="1"/>
              <a:t>between</a:t>
            </a:r>
            <a:r>
              <a:rPr lang="da-DK" sz="2800" dirty="0"/>
              <a:t> facts and practices</a:t>
            </a:r>
            <a:br>
              <a:rPr lang="da-DK" sz="2800" dirty="0"/>
            </a:br>
            <a:endParaRPr lang="da-DK" sz="2800" dirty="0"/>
          </a:p>
        </p:txBody>
      </p:sp>
      <p:sp>
        <p:nvSpPr>
          <p:cNvPr id="5" name="Text Placeholder 4">
            <a:extLst>
              <a:ext uri="{FF2B5EF4-FFF2-40B4-BE49-F238E27FC236}">
                <a16:creationId xmlns:a16="http://schemas.microsoft.com/office/drawing/2014/main" id="{FD270D4D-BC05-43EA-9D8B-6854F2CEA391}"/>
              </a:ext>
            </a:extLst>
          </p:cNvPr>
          <p:cNvSpPr>
            <a:spLocks noGrp="1"/>
          </p:cNvSpPr>
          <p:nvPr>
            <p:ph type="body" sz="quarter" idx="12"/>
          </p:nvPr>
        </p:nvSpPr>
        <p:spPr/>
        <p:txBody>
          <a:bodyPr>
            <a:normAutofit fontScale="85000" lnSpcReduction="20000"/>
          </a:bodyPr>
          <a:lstStyle/>
          <a:p>
            <a:r>
              <a:rPr lang="en-US" dirty="0"/>
              <a:t>Meaning of ‘dirt’ – two answers: </a:t>
            </a:r>
          </a:p>
          <a:p>
            <a:pPr marL="681038" lvl="1" indent="-342900">
              <a:buFont typeface="+mj-lt"/>
              <a:buAutoNum type="arabicPeriod"/>
            </a:pPr>
            <a:r>
              <a:rPr lang="en-US" dirty="0"/>
              <a:t>Reductionist answer</a:t>
            </a:r>
          </a:p>
          <a:p>
            <a:pPr marL="681038" lvl="1" indent="-342900">
              <a:buFont typeface="+mj-lt"/>
              <a:buAutoNum type="arabicPeriod"/>
            </a:pPr>
            <a:r>
              <a:rPr lang="en-US" dirty="0"/>
              <a:t>Naïve realist answer: Dirt is a real quality of the world – things are dirty, because they are</a:t>
            </a:r>
          </a:p>
          <a:p>
            <a:r>
              <a:rPr lang="en-US" dirty="0"/>
              <a:t>Double-minded relation to the world: </a:t>
            </a:r>
            <a:br>
              <a:rPr lang="en-US" dirty="0"/>
            </a:br>
            <a:r>
              <a:rPr lang="en-US" dirty="0"/>
              <a:t>“In our heads we no longer believe in the enchantment of the world, but in our hearts and bodies we still </a:t>
            </a:r>
            <a:r>
              <a:rPr lang="en-US" i="1" dirty="0"/>
              <a:t>live</a:t>
            </a:r>
            <a:r>
              <a:rPr lang="en-US" dirty="0"/>
              <a:t> it.” </a:t>
            </a:r>
            <a:br>
              <a:rPr lang="en-US" dirty="0"/>
            </a:br>
            <a:r>
              <a:rPr lang="en-US" dirty="0"/>
              <a:t>We believe in facts but live in practice</a:t>
            </a:r>
          </a:p>
          <a:p>
            <a:r>
              <a:rPr lang="en-US" dirty="0"/>
              <a:t>Either our perception of meaning in the physical world is an illusion or meaning is mysteriously infused</a:t>
            </a:r>
          </a:p>
          <a:p>
            <a:endParaRPr lang="en-US" dirty="0"/>
          </a:p>
          <a:p>
            <a:r>
              <a:rPr lang="en-US" dirty="0"/>
              <a:t>Problem: the assumption of ‘the world in itself’</a:t>
            </a:r>
          </a:p>
          <a:p>
            <a:r>
              <a:rPr lang="en-US" dirty="0"/>
              <a:t>We and objects are always, already in a practice</a:t>
            </a:r>
          </a:p>
          <a:p>
            <a:r>
              <a:rPr lang="en-US" dirty="0"/>
              <a:t>Ex: We identify a jug as a milk jug and not just generally as a hollow object</a:t>
            </a:r>
          </a:p>
        </p:txBody>
      </p:sp>
      <p:sp>
        <p:nvSpPr>
          <p:cNvPr id="12" name="TextBox 11">
            <a:extLst>
              <a:ext uri="{FF2B5EF4-FFF2-40B4-BE49-F238E27FC236}">
                <a16:creationId xmlns:a16="http://schemas.microsoft.com/office/drawing/2014/main" id="{BCA12410-0001-4875-8151-322A30407076}"/>
              </a:ext>
            </a:extLst>
          </p:cNvPr>
          <p:cNvSpPr txBox="1"/>
          <p:nvPr/>
        </p:nvSpPr>
        <p:spPr>
          <a:xfrm>
            <a:off x="587374" y="6054250"/>
            <a:ext cx="4660641" cy="369332"/>
          </a:xfrm>
          <a:prstGeom prst="rect">
            <a:avLst/>
          </a:prstGeom>
          <a:noFill/>
        </p:spPr>
        <p:txBody>
          <a:bodyPr wrap="square" rtlCol="0">
            <a:spAutoFit/>
          </a:bodyPr>
          <a:lstStyle/>
          <a:p>
            <a:r>
              <a:rPr lang="en-US" dirty="0"/>
              <a:t>Olli </a:t>
            </a:r>
            <a:r>
              <a:rPr lang="en-US" dirty="0" err="1"/>
              <a:t>Lagerspetz</a:t>
            </a:r>
            <a:r>
              <a:rPr lang="en-US" dirty="0"/>
              <a:t>: </a:t>
            </a:r>
            <a:r>
              <a:rPr lang="en-US" i="1" dirty="0"/>
              <a:t>A Philosophy of Dirt</a:t>
            </a:r>
            <a:r>
              <a:rPr lang="en-US" dirty="0"/>
              <a:t> (2018)</a:t>
            </a:r>
            <a:endParaRPr lang="da-DK" dirty="0"/>
          </a:p>
        </p:txBody>
      </p:sp>
      <p:sp>
        <p:nvSpPr>
          <p:cNvPr id="6" name="Picture Placeholder 5">
            <a:extLst>
              <a:ext uri="{FF2B5EF4-FFF2-40B4-BE49-F238E27FC236}">
                <a16:creationId xmlns:a16="http://schemas.microsoft.com/office/drawing/2014/main" id="{9041E014-DE07-4332-BF62-6A3919C002A1}"/>
              </a:ext>
            </a:extLst>
          </p:cNvPr>
          <p:cNvSpPr>
            <a:spLocks noGrp="1"/>
          </p:cNvSpPr>
          <p:nvPr>
            <p:ph type="pic" sz="quarter" idx="11"/>
          </p:nvPr>
        </p:nvSpPr>
        <p:spPr/>
      </p:sp>
    </p:spTree>
    <p:extLst>
      <p:ext uri="{BB962C8B-B14F-4D97-AF65-F5344CB8AC3E}">
        <p14:creationId xmlns:p14="http://schemas.microsoft.com/office/powerpoint/2010/main" val="6849871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EEA87FFA-031E-41F1-BD4F-6D3C5F56311C}"/>
              </a:ext>
            </a:extLst>
          </p:cNvPr>
          <p:cNvSpPr>
            <a:spLocks noGrp="1"/>
          </p:cNvSpPr>
          <p:nvPr>
            <p:ph type="sldNum" sz="quarter" idx="10"/>
          </p:nvPr>
        </p:nvSpPr>
        <p:spPr/>
        <p:txBody>
          <a:bodyPr/>
          <a:lstStyle/>
          <a:p>
            <a:fld id="{D8D877B3-D348-4611-9BDB-C5374591D951}" type="slidenum">
              <a:rPr lang="en-US" smtClean="0"/>
              <a:pPr/>
              <a:t>8</a:t>
            </a:fld>
            <a:endParaRPr lang="en-US" dirty="0"/>
          </a:p>
        </p:txBody>
      </p:sp>
      <p:sp>
        <p:nvSpPr>
          <p:cNvPr id="4" name="Title 3">
            <a:extLst>
              <a:ext uri="{FF2B5EF4-FFF2-40B4-BE49-F238E27FC236}">
                <a16:creationId xmlns:a16="http://schemas.microsoft.com/office/drawing/2014/main" id="{D5C072F1-BDA5-43D6-8E68-B89F5C445759}"/>
              </a:ext>
            </a:extLst>
          </p:cNvPr>
          <p:cNvSpPr>
            <a:spLocks noGrp="1"/>
          </p:cNvSpPr>
          <p:nvPr>
            <p:ph type="title"/>
          </p:nvPr>
        </p:nvSpPr>
        <p:spPr/>
        <p:txBody>
          <a:bodyPr/>
          <a:lstStyle/>
          <a:p>
            <a:r>
              <a:rPr lang="da-DK" dirty="0"/>
              <a:t>Dirty and </a:t>
            </a:r>
            <a:r>
              <a:rPr lang="da-DK" dirty="0" err="1"/>
              <a:t>clean</a:t>
            </a:r>
            <a:r>
              <a:rPr lang="da-DK" dirty="0"/>
              <a:t> – </a:t>
            </a:r>
            <a:r>
              <a:rPr lang="da-DK" dirty="0" err="1"/>
              <a:t>distinctions</a:t>
            </a:r>
            <a:r>
              <a:rPr lang="da-DK" dirty="0"/>
              <a:t> </a:t>
            </a:r>
            <a:r>
              <a:rPr lang="da-DK" sz="2000" dirty="0"/>
              <a:t>(</a:t>
            </a:r>
            <a:r>
              <a:rPr lang="da-DK" sz="2000" dirty="0" err="1"/>
              <a:t>Lagerspetz</a:t>
            </a:r>
            <a:r>
              <a:rPr lang="da-DK" sz="2000" dirty="0"/>
              <a:t>)</a:t>
            </a:r>
          </a:p>
        </p:txBody>
      </p:sp>
      <p:sp>
        <p:nvSpPr>
          <p:cNvPr id="5" name="Text Placeholder 4">
            <a:extLst>
              <a:ext uri="{FF2B5EF4-FFF2-40B4-BE49-F238E27FC236}">
                <a16:creationId xmlns:a16="http://schemas.microsoft.com/office/drawing/2014/main" id="{7C4FEA59-D098-4839-93A4-565873F2B062}"/>
              </a:ext>
            </a:extLst>
          </p:cNvPr>
          <p:cNvSpPr>
            <a:spLocks noGrp="1"/>
          </p:cNvSpPr>
          <p:nvPr>
            <p:ph type="body" sz="quarter" idx="12"/>
          </p:nvPr>
        </p:nvSpPr>
        <p:spPr>
          <a:xfrm>
            <a:off x="587374" y="2143359"/>
            <a:ext cx="6232525" cy="3752115"/>
          </a:xfrm>
        </p:spPr>
        <p:txBody>
          <a:bodyPr>
            <a:normAutofit fontScale="85000" lnSpcReduction="20000"/>
          </a:bodyPr>
          <a:lstStyle/>
          <a:p>
            <a:r>
              <a:rPr lang="da-DK" dirty="0"/>
              <a:t>Master and </a:t>
            </a:r>
            <a:r>
              <a:rPr lang="da-DK" dirty="0" err="1"/>
              <a:t>additive</a:t>
            </a:r>
            <a:r>
              <a:rPr lang="da-DK" dirty="0"/>
              <a:t>/host and </a:t>
            </a:r>
            <a:r>
              <a:rPr lang="da-DK" dirty="0" err="1"/>
              <a:t>contact</a:t>
            </a:r>
            <a:r>
              <a:rPr lang="da-DK" dirty="0"/>
              <a:t> item</a:t>
            </a:r>
          </a:p>
          <a:p>
            <a:pPr lvl="1"/>
            <a:r>
              <a:rPr lang="da-DK" dirty="0" err="1"/>
              <a:t>something</a:t>
            </a:r>
            <a:r>
              <a:rPr lang="da-DK" dirty="0"/>
              <a:t> is </a:t>
            </a:r>
            <a:r>
              <a:rPr lang="da-DK" dirty="0" err="1"/>
              <a:t>added</a:t>
            </a:r>
            <a:r>
              <a:rPr lang="da-DK" dirty="0"/>
              <a:t> to the host </a:t>
            </a:r>
          </a:p>
          <a:p>
            <a:pPr lvl="1"/>
            <a:r>
              <a:rPr lang="da-DK" dirty="0" err="1"/>
              <a:t>quality</a:t>
            </a:r>
            <a:r>
              <a:rPr lang="da-DK" dirty="0"/>
              <a:t> of the </a:t>
            </a:r>
            <a:r>
              <a:rPr lang="da-DK" dirty="0" err="1"/>
              <a:t>underlying</a:t>
            </a:r>
            <a:r>
              <a:rPr lang="da-DK" dirty="0"/>
              <a:t> </a:t>
            </a:r>
            <a:r>
              <a:rPr lang="da-DK" dirty="0" err="1"/>
              <a:t>object</a:t>
            </a:r>
            <a:r>
              <a:rPr lang="da-DK" dirty="0"/>
              <a:t> is </a:t>
            </a:r>
            <a:r>
              <a:rPr lang="da-DK" dirty="0" err="1"/>
              <a:t>diminished</a:t>
            </a:r>
            <a:r>
              <a:rPr lang="da-DK" dirty="0"/>
              <a:t> (‘</a:t>
            </a:r>
            <a:r>
              <a:rPr lang="da-DK" dirty="0" err="1"/>
              <a:t>messy</a:t>
            </a:r>
            <a:r>
              <a:rPr lang="da-DK" dirty="0"/>
              <a:t>’, ‘</a:t>
            </a:r>
            <a:r>
              <a:rPr lang="da-DK" dirty="0" err="1"/>
              <a:t>damaged</a:t>
            </a:r>
            <a:r>
              <a:rPr lang="da-DK" dirty="0"/>
              <a:t>’, ‘</a:t>
            </a:r>
            <a:r>
              <a:rPr lang="da-DK" dirty="0" err="1"/>
              <a:t>wet</a:t>
            </a:r>
            <a:r>
              <a:rPr lang="da-DK" dirty="0"/>
              <a:t>’)</a:t>
            </a:r>
          </a:p>
          <a:p>
            <a:r>
              <a:rPr lang="da-DK" dirty="0" err="1"/>
              <a:t>Cleaning</a:t>
            </a:r>
            <a:r>
              <a:rPr lang="da-DK" dirty="0"/>
              <a:t> – </a:t>
            </a:r>
            <a:r>
              <a:rPr lang="da-DK" dirty="0" err="1"/>
              <a:t>uncover</a:t>
            </a:r>
            <a:r>
              <a:rPr lang="da-DK" dirty="0"/>
              <a:t> </a:t>
            </a:r>
            <a:r>
              <a:rPr lang="da-DK" dirty="0" err="1"/>
              <a:t>underlying</a:t>
            </a:r>
            <a:r>
              <a:rPr lang="da-DK" dirty="0"/>
              <a:t> form</a:t>
            </a:r>
          </a:p>
          <a:p>
            <a:pPr lvl="1"/>
            <a:r>
              <a:rPr lang="da-DK" dirty="0"/>
              <a:t>the master is </a:t>
            </a:r>
            <a:r>
              <a:rPr lang="da-DK" dirty="0" err="1"/>
              <a:t>valuable</a:t>
            </a:r>
            <a:r>
              <a:rPr lang="da-DK" dirty="0"/>
              <a:t> </a:t>
            </a:r>
          </a:p>
          <a:p>
            <a:pPr lvl="1"/>
            <a:r>
              <a:rPr lang="da-DK" dirty="0" err="1"/>
              <a:t>dirt</a:t>
            </a:r>
            <a:r>
              <a:rPr lang="da-DK" dirty="0"/>
              <a:t> ruins and </a:t>
            </a:r>
            <a:r>
              <a:rPr lang="da-DK" dirty="0" err="1"/>
              <a:t>pollutes</a:t>
            </a:r>
            <a:r>
              <a:rPr lang="da-DK" dirty="0"/>
              <a:t> the </a:t>
            </a:r>
            <a:r>
              <a:rPr lang="da-DK" dirty="0" err="1"/>
              <a:t>dirty</a:t>
            </a:r>
            <a:r>
              <a:rPr lang="da-DK" dirty="0"/>
              <a:t> </a:t>
            </a:r>
            <a:r>
              <a:rPr lang="da-DK" dirty="0" err="1"/>
              <a:t>object</a:t>
            </a:r>
            <a:r>
              <a:rPr lang="da-DK" dirty="0"/>
              <a:t> </a:t>
            </a:r>
          </a:p>
          <a:p>
            <a:pPr lvl="1"/>
            <a:r>
              <a:rPr lang="da-DK" b="1" dirty="0" err="1"/>
              <a:t>care</a:t>
            </a:r>
            <a:r>
              <a:rPr lang="da-DK" dirty="0"/>
              <a:t> for the </a:t>
            </a:r>
            <a:r>
              <a:rPr lang="da-DK" dirty="0" err="1"/>
              <a:t>dirty</a:t>
            </a:r>
            <a:r>
              <a:rPr lang="da-DK" dirty="0"/>
              <a:t> item (</a:t>
            </a:r>
            <a:r>
              <a:rPr lang="da-DK" dirty="0" err="1"/>
              <a:t>implies</a:t>
            </a:r>
            <a:r>
              <a:rPr lang="da-DK" dirty="0"/>
              <a:t> </a:t>
            </a:r>
            <a:r>
              <a:rPr lang="da-DK" b="1" dirty="0" err="1"/>
              <a:t>understanding</a:t>
            </a:r>
            <a:r>
              <a:rPr lang="da-DK" dirty="0"/>
              <a:t> of the </a:t>
            </a:r>
            <a:r>
              <a:rPr lang="da-DK" dirty="0" err="1"/>
              <a:t>teleologies</a:t>
            </a:r>
            <a:r>
              <a:rPr lang="da-DK" dirty="0"/>
              <a:t> of the item</a:t>
            </a:r>
            <a:r>
              <a:rPr lang="da-DK" b="1" dirty="0"/>
              <a:t>)</a:t>
            </a:r>
          </a:p>
          <a:p>
            <a:r>
              <a:rPr lang="da-DK" dirty="0"/>
              <a:t>Distance</a:t>
            </a:r>
            <a:r>
              <a:rPr lang="da-DK" b="1" dirty="0"/>
              <a:t> </a:t>
            </a:r>
            <a:r>
              <a:rPr lang="da-DK" dirty="0" err="1"/>
              <a:t>seems</a:t>
            </a:r>
            <a:r>
              <a:rPr lang="da-DK" dirty="0"/>
              <a:t> </a:t>
            </a:r>
            <a:r>
              <a:rPr lang="da-DK" dirty="0" err="1"/>
              <a:t>important</a:t>
            </a:r>
            <a:r>
              <a:rPr lang="da-DK" dirty="0"/>
              <a:t> </a:t>
            </a:r>
          </a:p>
          <a:p>
            <a:pPr lvl="1"/>
            <a:r>
              <a:rPr lang="da-DK" dirty="0"/>
              <a:t>How to polish an atom or a </a:t>
            </a:r>
            <a:r>
              <a:rPr lang="da-DK" dirty="0" err="1"/>
              <a:t>galaxy</a:t>
            </a:r>
            <a:r>
              <a:rPr lang="da-DK" dirty="0"/>
              <a:t>? – </a:t>
            </a:r>
            <a:r>
              <a:rPr lang="da-DK" dirty="0" err="1"/>
              <a:t>Who</a:t>
            </a:r>
            <a:r>
              <a:rPr lang="da-DK" dirty="0"/>
              <a:t> is in charge? </a:t>
            </a:r>
          </a:p>
          <a:p>
            <a:pPr lvl="1"/>
            <a:r>
              <a:rPr lang="da-DK" dirty="0" err="1"/>
              <a:t>Condition</a:t>
            </a:r>
            <a:r>
              <a:rPr lang="da-DK" dirty="0"/>
              <a:t> of </a:t>
            </a:r>
            <a:r>
              <a:rPr lang="da-DK" dirty="0" err="1"/>
              <a:t>dirt</a:t>
            </a:r>
            <a:r>
              <a:rPr lang="da-DK" dirty="0"/>
              <a:t>: </a:t>
            </a:r>
            <a:r>
              <a:rPr lang="da-DK" b="1" dirty="0" err="1"/>
              <a:t>responsiblity</a:t>
            </a:r>
            <a:r>
              <a:rPr lang="da-DK" dirty="0"/>
              <a:t>.</a:t>
            </a:r>
          </a:p>
          <a:p>
            <a:r>
              <a:rPr lang="da-DK" dirty="0" err="1"/>
              <a:t>Conclusions</a:t>
            </a:r>
            <a:r>
              <a:rPr lang="da-DK" dirty="0"/>
              <a:t>: </a:t>
            </a:r>
          </a:p>
          <a:p>
            <a:pPr lvl="1"/>
            <a:r>
              <a:rPr lang="da-DK" dirty="0" err="1"/>
              <a:t>dirt</a:t>
            </a:r>
            <a:r>
              <a:rPr lang="da-DK" dirty="0"/>
              <a:t> </a:t>
            </a:r>
            <a:r>
              <a:rPr lang="da-DK" dirty="0" err="1"/>
              <a:t>gets</a:t>
            </a:r>
            <a:r>
              <a:rPr lang="da-DK" dirty="0"/>
              <a:t> </a:t>
            </a:r>
            <a:r>
              <a:rPr lang="da-DK" dirty="0" err="1"/>
              <a:t>its</a:t>
            </a:r>
            <a:r>
              <a:rPr lang="da-DK" dirty="0"/>
              <a:t> </a:t>
            </a:r>
            <a:r>
              <a:rPr lang="da-DK" dirty="0" err="1"/>
              <a:t>meaning</a:t>
            </a:r>
            <a:r>
              <a:rPr lang="da-DK" dirty="0"/>
              <a:t> in relation to </a:t>
            </a:r>
            <a:r>
              <a:rPr lang="da-DK" dirty="0" err="1"/>
              <a:t>its</a:t>
            </a:r>
            <a:r>
              <a:rPr lang="da-DK" dirty="0"/>
              <a:t> host</a:t>
            </a:r>
          </a:p>
          <a:p>
            <a:pPr lvl="1"/>
            <a:r>
              <a:rPr lang="da-DK" dirty="0" err="1"/>
              <a:t>dirt</a:t>
            </a:r>
            <a:r>
              <a:rPr lang="da-DK" dirty="0"/>
              <a:t> </a:t>
            </a:r>
            <a:r>
              <a:rPr lang="da-DK" dirty="0" err="1"/>
              <a:t>defined</a:t>
            </a:r>
            <a:r>
              <a:rPr lang="da-DK" dirty="0"/>
              <a:t> </a:t>
            </a:r>
            <a:r>
              <a:rPr lang="da-DK" dirty="0" err="1"/>
              <a:t>teleologically</a:t>
            </a:r>
            <a:r>
              <a:rPr lang="da-DK" dirty="0"/>
              <a:t> (ex </a:t>
            </a:r>
            <a:r>
              <a:rPr lang="da-DK" dirty="0" err="1"/>
              <a:t>dirty</a:t>
            </a:r>
            <a:r>
              <a:rPr lang="da-DK" dirty="0"/>
              <a:t> CD </a:t>
            </a:r>
            <a:r>
              <a:rPr lang="da-DK" dirty="0" err="1"/>
              <a:t>cannot</a:t>
            </a:r>
            <a:r>
              <a:rPr lang="da-DK" dirty="0"/>
              <a:t> </a:t>
            </a:r>
            <a:r>
              <a:rPr lang="da-DK" dirty="0" err="1"/>
              <a:t>fulfill</a:t>
            </a:r>
            <a:r>
              <a:rPr lang="da-DK" dirty="0"/>
              <a:t> </a:t>
            </a:r>
            <a:r>
              <a:rPr lang="da-DK" dirty="0" err="1"/>
              <a:t>its</a:t>
            </a:r>
            <a:r>
              <a:rPr lang="da-DK" dirty="0"/>
              <a:t> </a:t>
            </a:r>
            <a:r>
              <a:rPr lang="da-DK" dirty="0" err="1"/>
              <a:t>goal</a:t>
            </a:r>
            <a:r>
              <a:rPr lang="da-DK" dirty="0"/>
              <a:t>), ‘</a:t>
            </a:r>
            <a:r>
              <a:rPr lang="da-DK" dirty="0" err="1"/>
              <a:t>needs</a:t>
            </a:r>
            <a:r>
              <a:rPr lang="da-DK" dirty="0"/>
              <a:t> to </a:t>
            </a:r>
            <a:r>
              <a:rPr lang="da-DK" dirty="0" err="1"/>
              <a:t>be</a:t>
            </a:r>
            <a:r>
              <a:rPr lang="da-DK" dirty="0"/>
              <a:t> </a:t>
            </a:r>
            <a:r>
              <a:rPr lang="da-DK" dirty="0" err="1"/>
              <a:t>cleaned</a:t>
            </a:r>
            <a:r>
              <a:rPr lang="da-DK" dirty="0"/>
              <a:t> – </a:t>
            </a:r>
            <a:r>
              <a:rPr lang="da-DK" dirty="0" err="1"/>
              <a:t>worth</a:t>
            </a:r>
            <a:r>
              <a:rPr lang="da-DK" dirty="0"/>
              <a:t> </a:t>
            </a:r>
            <a:r>
              <a:rPr lang="da-DK" dirty="0" err="1"/>
              <a:t>cleaning</a:t>
            </a:r>
            <a:r>
              <a:rPr lang="da-DK" dirty="0"/>
              <a:t>’ </a:t>
            </a:r>
          </a:p>
          <a:p>
            <a:pPr lvl="1"/>
            <a:r>
              <a:rPr lang="da-DK" dirty="0" err="1"/>
              <a:t>clean</a:t>
            </a:r>
            <a:r>
              <a:rPr lang="da-DK" dirty="0"/>
              <a:t>/</a:t>
            </a:r>
            <a:r>
              <a:rPr lang="da-DK" dirty="0" err="1"/>
              <a:t>dirty</a:t>
            </a:r>
            <a:r>
              <a:rPr lang="da-DK" dirty="0"/>
              <a:t> </a:t>
            </a:r>
            <a:r>
              <a:rPr lang="da-DK" dirty="0" err="1"/>
              <a:t>always</a:t>
            </a:r>
            <a:r>
              <a:rPr lang="da-DK" dirty="0"/>
              <a:t> </a:t>
            </a:r>
            <a:r>
              <a:rPr lang="da-DK" dirty="0" err="1"/>
              <a:t>tied</a:t>
            </a:r>
            <a:r>
              <a:rPr lang="da-DK" dirty="0"/>
              <a:t> up with </a:t>
            </a:r>
            <a:r>
              <a:rPr lang="da-DK" b="1" dirty="0" err="1"/>
              <a:t>context</a:t>
            </a:r>
            <a:r>
              <a:rPr lang="da-DK" dirty="0"/>
              <a:t> (ex </a:t>
            </a:r>
            <a:r>
              <a:rPr lang="da-DK" dirty="0" err="1"/>
              <a:t>teacup</a:t>
            </a:r>
            <a:r>
              <a:rPr lang="da-DK" dirty="0"/>
              <a:t> – real </a:t>
            </a:r>
            <a:r>
              <a:rPr lang="da-DK" dirty="0" err="1"/>
              <a:t>change</a:t>
            </a:r>
            <a:r>
              <a:rPr lang="da-DK" dirty="0"/>
              <a:t>)</a:t>
            </a:r>
          </a:p>
        </p:txBody>
      </p:sp>
      <p:sp>
        <p:nvSpPr>
          <p:cNvPr id="6" name="Picture Placeholder 5">
            <a:extLst>
              <a:ext uri="{FF2B5EF4-FFF2-40B4-BE49-F238E27FC236}">
                <a16:creationId xmlns:a16="http://schemas.microsoft.com/office/drawing/2014/main" id="{926A2C6C-3D47-4EA0-B080-B315B940836F}"/>
              </a:ext>
            </a:extLst>
          </p:cNvPr>
          <p:cNvSpPr>
            <a:spLocks noGrp="1"/>
          </p:cNvSpPr>
          <p:nvPr>
            <p:ph type="pic" sz="quarter" idx="11"/>
          </p:nvPr>
        </p:nvSpPr>
        <p:spPr/>
      </p:sp>
    </p:spTree>
    <p:extLst>
      <p:ext uri="{BB962C8B-B14F-4D97-AF65-F5344CB8AC3E}">
        <p14:creationId xmlns:p14="http://schemas.microsoft.com/office/powerpoint/2010/main" val="25263537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98D08A90-436F-4E4A-810A-820E46DE2AA6}"/>
              </a:ext>
            </a:extLst>
          </p:cNvPr>
          <p:cNvSpPr>
            <a:spLocks noGrp="1"/>
          </p:cNvSpPr>
          <p:nvPr>
            <p:ph type="sldNum" sz="quarter" idx="10"/>
          </p:nvPr>
        </p:nvSpPr>
        <p:spPr/>
        <p:txBody>
          <a:bodyPr/>
          <a:lstStyle/>
          <a:p>
            <a:fld id="{D8D877B3-D348-4611-9BDB-C5374591D951}" type="slidenum">
              <a:rPr lang="en-US" smtClean="0"/>
              <a:pPr/>
              <a:t>9</a:t>
            </a:fld>
            <a:endParaRPr lang="en-US" dirty="0"/>
          </a:p>
        </p:txBody>
      </p:sp>
      <p:sp>
        <p:nvSpPr>
          <p:cNvPr id="4" name="Title 3">
            <a:extLst>
              <a:ext uri="{FF2B5EF4-FFF2-40B4-BE49-F238E27FC236}">
                <a16:creationId xmlns:a16="http://schemas.microsoft.com/office/drawing/2014/main" id="{1F9AC383-EA2E-4090-9F78-BC0030D7CD62}"/>
              </a:ext>
            </a:extLst>
          </p:cNvPr>
          <p:cNvSpPr>
            <a:spLocks noGrp="1"/>
          </p:cNvSpPr>
          <p:nvPr>
            <p:ph type="title"/>
          </p:nvPr>
        </p:nvSpPr>
        <p:spPr>
          <a:xfrm>
            <a:off x="587374" y="359273"/>
            <a:ext cx="5137151" cy="1621619"/>
          </a:xfrm>
        </p:spPr>
        <p:txBody>
          <a:bodyPr/>
          <a:lstStyle/>
          <a:p>
            <a:r>
              <a:rPr lang="en-US" dirty="0"/>
              <a:t>Pure and impure – more distinctions</a:t>
            </a:r>
            <a:br>
              <a:rPr lang="en-US" dirty="0"/>
            </a:br>
            <a:r>
              <a:rPr lang="en-US" sz="2000" dirty="0"/>
              <a:t>(</a:t>
            </a:r>
            <a:r>
              <a:rPr lang="en-US" sz="2000" dirty="0" err="1"/>
              <a:t>Lagerspetz</a:t>
            </a:r>
            <a:r>
              <a:rPr lang="en-US" sz="2000" dirty="0"/>
              <a:t>)</a:t>
            </a:r>
            <a:endParaRPr lang="da-DK" dirty="0"/>
          </a:p>
        </p:txBody>
      </p:sp>
      <p:sp>
        <p:nvSpPr>
          <p:cNvPr id="5" name="Text Placeholder 4">
            <a:extLst>
              <a:ext uri="{FF2B5EF4-FFF2-40B4-BE49-F238E27FC236}">
                <a16:creationId xmlns:a16="http://schemas.microsoft.com/office/drawing/2014/main" id="{BC2D33DF-46BB-4768-AC22-05D67038F8E3}"/>
              </a:ext>
            </a:extLst>
          </p:cNvPr>
          <p:cNvSpPr>
            <a:spLocks noGrp="1"/>
          </p:cNvSpPr>
          <p:nvPr>
            <p:ph type="body" sz="quarter" idx="12"/>
          </p:nvPr>
        </p:nvSpPr>
        <p:spPr>
          <a:xfrm>
            <a:off x="587375" y="2143359"/>
            <a:ext cx="6327775" cy="3752115"/>
          </a:xfrm>
        </p:spPr>
        <p:txBody>
          <a:bodyPr/>
          <a:lstStyle/>
          <a:p>
            <a:r>
              <a:rPr lang="en-US" dirty="0"/>
              <a:t>Purity = ‘homogeneity’</a:t>
            </a:r>
          </a:p>
          <a:p>
            <a:pPr lvl="1"/>
            <a:r>
              <a:rPr lang="en-US" dirty="0"/>
              <a:t>Ex: </a:t>
            </a:r>
            <a:r>
              <a:rPr lang="en-US" i="1" dirty="0"/>
              <a:t>Dirty</a:t>
            </a:r>
            <a:r>
              <a:rPr lang="en-US" dirty="0"/>
              <a:t> and </a:t>
            </a:r>
            <a:r>
              <a:rPr lang="en-US" i="1" dirty="0"/>
              <a:t>mixed</a:t>
            </a:r>
            <a:r>
              <a:rPr lang="en-US" dirty="0"/>
              <a:t> water – ‘pure’ water is free of dirt </a:t>
            </a:r>
            <a:r>
              <a:rPr lang="en-US" i="1" dirty="0"/>
              <a:t>or</a:t>
            </a:r>
            <a:r>
              <a:rPr lang="en-US" dirty="0"/>
              <a:t> unmixed</a:t>
            </a:r>
          </a:p>
          <a:p>
            <a:pPr lvl="1"/>
            <a:r>
              <a:rPr lang="en-US" dirty="0"/>
              <a:t>Ex: Pure gold may be dirty</a:t>
            </a:r>
          </a:p>
          <a:p>
            <a:r>
              <a:rPr lang="en-US" dirty="0"/>
              <a:t>‘Pure’ may also stand for </a:t>
            </a:r>
            <a:r>
              <a:rPr lang="en-US" i="1" dirty="0"/>
              <a:t>undisturbed</a:t>
            </a:r>
          </a:p>
          <a:p>
            <a:r>
              <a:rPr lang="en-US" dirty="0"/>
              <a:t>Whereas ‘clean’ is </a:t>
            </a:r>
            <a:r>
              <a:rPr lang="en-US" i="1" dirty="0"/>
              <a:t>brought by someone</a:t>
            </a:r>
          </a:p>
          <a:p>
            <a:r>
              <a:rPr lang="en-US" dirty="0"/>
              <a:t>‘Dirty’ is between two unsullied extremes: </a:t>
            </a:r>
            <a:br>
              <a:rPr lang="en-US" dirty="0"/>
            </a:br>
            <a:r>
              <a:rPr lang="en-US" dirty="0"/>
              <a:t>The undisturbed and the cleaned</a:t>
            </a:r>
          </a:p>
          <a:p>
            <a:endParaRPr lang="en-US" dirty="0"/>
          </a:p>
          <a:p>
            <a:r>
              <a:rPr lang="en-US" dirty="0"/>
              <a:t>I can’t help think, what does “pure” mean in the context of CRISs?</a:t>
            </a:r>
            <a:endParaRPr lang="da-DK" dirty="0"/>
          </a:p>
        </p:txBody>
      </p:sp>
      <p:sp>
        <p:nvSpPr>
          <p:cNvPr id="6" name="Picture Placeholder 5">
            <a:extLst>
              <a:ext uri="{FF2B5EF4-FFF2-40B4-BE49-F238E27FC236}">
                <a16:creationId xmlns:a16="http://schemas.microsoft.com/office/drawing/2014/main" id="{BBB9AD36-A2E7-476E-A96C-04BAAE171202}"/>
              </a:ext>
            </a:extLst>
          </p:cNvPr>
          <p:cNvSpPr>
            <a:spLocks noGrp="1"/>
          </p:cNvSpPr>
          <p:nvPr>
            <p:ph type="pic" sz="quarter" idx="11"/>
          </p:nvPr>
        </p:nvSpPr>
        <p:spPr/>
      </p:sp>
    </p:spTree>
    <p:extLst>
      <p:ext uri="{BB962C8B-B14F-4D97-AF65-F5344CB8AC3E}">
        <p14:creationId xmlns:p14="http://schemas.microsoft.com/office/powerpoint/2010/main" val="108793882"/>
      </p:ext>
    </p:extLst>
  </p:cSld>
  <p:clrMapOvr>
    <a:masterClrMapping/>
  </p:clrMapOvr>
</p:sld>
</file>

<file path=ppt/theme/theme1.xml><?xml version="1.0" encoding="utf-8"?>
<a:theme xmlns:a="http://schemas.openxmlformats.org/drawingml/2006/main" name="AAU PowerPoint">
  <a:themeElements>
    <a:clrScheme name="AAU">
      <a:dk1>
        <a:srgbClr val="211A52"/>
      </a:dk1>
      <a:lt1>
        <a:srgbClr val="FFFFFF"/>
      </a:lt1>
      <a:dk2>
        <a:srgbClr val="76818B"/>
      </a:dk2>
      <a:lt2>
        <a:srgbClr val="BBC0C5"/>
      </a:lt2>
      <a:accent1>
        <a:srgbClr val="4D4875"/>
      </a:accent1>
      <a:accent2>
        <a:srgbClr val="A6A3BA"/>
      </a:accent2>
      <a:accent3>
        <a:srgbClr val="7A72CC"/>
      </a:accent3>
      <a:accent4>
        <a:srgbClr val="DF6752"/>
      </a:accent4>
      <a:accent5>
        <a:srgbClr val="BDB9E5"/>
      </a:accent5>
      <a:accent6>
        <a:srgbClr val="594FBF"/>
      </a:accent6>
      <a:hlink>
        <a:srgbClr val="9B95D9"/>
      </a:hlink>
      <a:folHlink>
        <a:srgbClr val="DEDCF2"/>
      </a:folHlink>
    </a:clrScheme>
    <a:fontScheme name="AAU">
      <a:majorFont>
        <a:latin typeface="Arial Black"/>
        <a:ea typeface=""/>
        <a:cs typeface=""/>
      </a:majorFont>
      <a:minorFont>
        <a:latin typeface="Arial"/>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AAU_POWERPOINT_16_9_UK" id="{851E99FB-20BB-40C4-9F91-4452A3BCBDA6}" vid="{42B2CFAF-BEE3-4F25-9129-FB56CD5CD7CD}"/>
    </a:ext>
  </a:extLst>
</a:theme>
</file>

<file path=ppt/theme/theme2.xml><?xml version="1.0" encoding="utf-8"?>
<a:theme xmlns:a="http://schemas.openxmlformats.org/drawingml/2006/main" name="AAU PowerPoint - Blue">
  <a:themeElements>
    <a:clrScheme name="AAU">
      <a:dk1>
        <a:srgbClr val="211A52"/>
      </a:dk1>
      <a:lt1>
        <a:srgbClr val="FFFFFF"/>
      </a:lt1>
      <a:dk2>
        <a:srgbClr val="76818B"/>
      </a:dk2>
      <a:lt2>
        <a:srgbClr val="BBC0C5"/>
      </a:lt2>
      <a:accent1>
        <a:srgbClr val="4D4875"/>
      </a:accent1>
      <a:accent2>
        <a:srgbClr val="A6A3BA"/>
      </a:accent2>
      <a:accent3>
        <a:srgbClr val="7A72CC"/>
      </a:accent3>
      <a:accent4>
        <a:srgbClr val="DF6752"/>
      </a:accent4>
      <a:accent5>
        <a:srgbClr val="BDB9E5"/>
      </a:accent5>
      <a:accent6>
        <a:srgbClr val="594FBF"/>
      </a:accent6>
      <a:hlink>
        <a:srgbClr val="9B95D9"/>
      </a:hlink>
      <a:folHlink>
        <a:srgbClr val="DEDCF2"/>
      </a:folHlink>
    </a:clrScheme>
    <a:fontScheme name="AAU">
      <a:majorFont>
        <a:latin typeface="Arial Black"/>
        <a:ea typeface=""/>
        <a:cs typeface=""/>
      </a:majorFont>
      <a:minorFont>
        <a:latin typeface="Arial"/>
        <a:ea typeface=""/>
        <a:cs typeface=""/>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AAU_POWERPOINT_16_9_UK" id="{851E99FB-20BB-40C4-9F91-4452A3BCBDA6}" vid="{DDD772EF-E3AC-41ED-99DC-A027ACF9ADC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1A0558F238722E4A87858A261B385A9A" ma:contentTypeVersion="13" ma:contentTypeDescription="Opret et nyt dokument." ma:contentTypeScope="" ma:versionID="160dde4d756dc6087fbbb910f9b970c7">
  <xsd:schema xmlns:xsd="http://www.w3.org/2001/XMLSchema" xmlns:xs="http://www.w3.org/2001/XMLSchema" xmlns:p="http://schemas.microsoft.com/office/2006/metadata/properties" xmlns:ns3="93de73cf-449c-470b-a45d-fc882adeee99" xmlns:ns4="5d1b4fd4-c07b-4c84-89e3-bdde29d7bf6f" targetNamespace="http://schemas.microsoft.com/office/2006/metadata/properties" ma:root="true" ma:fieldsID="374242be7667df0208ed4d7ec86a4e8b" ns3:_="" ns4:_="">
    <xsd:import namespace="93de73cf-449c-470b-a45d-fc882adeee99"/>
    <xsd:import namespace="5d1b4fd4-c07b-4c84-89e3-bdde29d7bf6f"/>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4:SharedWithUsers" minOccurs="0"/>
                <xsd:element ref="ns4:SharedWithDetails" minOccurs="0"/>
                <xsd:element ref="ns4:SharingHintHash"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3de73cf-449c-470b-a45d-fc882adeee9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5d1b4fd4-c07b-4c84-89e3-bdde29d7bf6f" elementFormDefault="qualified">
    <xsd:import namespace="http://schemas.microsoft.com/office/2006/documentManagement/types"/>
    <xsd:import namespace="http://schemas.microsoft.com/office/infopath/2007/PartnerControls"/>
    <xsd:element name="SharedWithUsers" ma:index="14" nillable="true" ma:displayName="Del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Delt med detaljer" ma:internalName="SharedWithDetails" ma:readOnly="true">
      <xsd:simpleType>
        <xsd:restriction base="dms:Note">
          <xsd:maxLength value="255"/>
        </xsd:restriction>
      </xsd:simpleType>
    </xsd:element>
    <xsd:element name="SharingHintHash" ma:index="16" nillable="true" ma:displayName="Hashværdi for deling"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dhol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6ED49AB-59DE-4FF7-9348-60B6F5ACD27D}">
  <ds:schemaRefs>
    <ds:schemaRef ds:uri="http://purl.org/dc/dcmitype/"/>
    <ds:schemaRef ds:uri="http://www.w3.org/XML/1998/namespace"/>
    <ds:schemaRef ds:uri="http://schemas.microsoft.com/office/2006/metadata/properties"/>
    <ds:schemaRef ds:uri="93de73cf-449c-470b-a45d-fc882adeee99"/>
    <ds:schemaRef ds:uri="http://schemas.openxmlformats.org/package/2006/metadata/core-properties"/>
    <ds:schemaRef ds:uri="http://schemas.microsoft.com/office/2006/documentManagement/types"/>
    <ds:schemaRef ds:uri="http://purl.org/dc/elements/1.1/"/>
    <ds:schemaRef ds:uri="http://schemas.microsoft.com/office/infopath/2007/PartnerControls"/>
    <ds:schemaRef ds:uri="5d1b4fd4-c07b-4c84-89e3-bdde29d7bf6f"/>
    <ds:schemaRef ds:uri="http://purl.org/dc/terms/"/>
  </ds:schemaRefs>
</ds:datastoreItem>
</file>

<file path=customXml/itemProps2.xml><?xml version="1.0" encoding="utf-8"?>
<ds:datastoreItem xmlns:ds="http://schemas.openxmlformats.org/officeDocument/2006/customXml" ds:itemID="{DB09AFFA-FBAB-43F9-B3E8-292900A833C1}">
  <ds:schemaRefs>
    <ds:schemaRef ds:uri="http://schemas.microsoft.com/sharepoint/v3/contenttype/forms"/>
  </ds:schemaRefs>
</ds:datastoreItem>
</file>

<file path=customXml/itemProps3.xml><?xml version="1.0" encoding="utf-8"?>
<ds:datastoreItem xmlns:ds="http://schemas.openxmlformats.org/officeDocument/2006/customXml" ds:itemID="{731DF4E7-D394-4215-A6D9-A7C3C6AA640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3de73cf-449c-470b-a45d-fc882adeee99"/>
    <ds:schemaRef ds:uri="5d1b4fd4-c07b-4c84-89e3-bdde29d7bf6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AAU 16_9 (EN)</Template>
  <TotalTime>809</TotalTime>
  <Words>1730</Words>
  <Application>Microsoft Office PowerPoint</Application>
  <PresentationFormat>Widescreen</PresentationFormat>
  <Paragraphs>164</Paragraphs>
  <Slides>27</Slides>
  <Notes>0</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27</vt:i4>
      </vt:variant>
    </vt:vector>
  </HeadingPairs>
  <TitlesOfParts>
    <vt:vector size="32" baseType="lpstr">
      <vt:lpstr>Arial</vt:lpstr>
      <vt:lpstr>Arial Black</vt:lpstr>
      <vt:lpstr>Calibri</vt:lpstr>
      <vt:lpstr>AAU PowerPoint</vt:lpstr>
      <vt:lpstr>AAU PowerPoint - Blue</vt:lpstr>
      <vt:lpstr>Dirty PIDs Let’s Roll in the Mud -</vt:lpstr>
      <vt:lpstr>Agenda</vt:lpstr>
      <vt:lpstr>Why?</vt:lpstr>
      <vt:lpstr>History: Plato</vt:lpstr>
      <vt:lpstr>History: Alchemy</vt:lpstr>
      <vt:lpstr>History: Renaissance – New Science</vt:lpstr>
      <vt:lpstr>A contemporary view:  When we live –  between facts and practices </vt:lpstr>
      <vt:lpstr>Dirty and clean – distinctions (Lagerspetz)</vt:lpstr>
      <vt:lpstr>Pure and impure – more distinctions (Lagerspetz)</vt:lpstr>
      <vt:lpstr>Other contemporary  ‘dirt theorists’:  Two kinds of reductionism – hygenic and antrophological</vt:lpstr>
      <vt:lpstr>Theory of Abjection – The Discarded/Refused</vt:lpstr>
      <vt:lpstr>Lagerspetz concludes: Stewardship of objects </vt:lpstr>
      <vt:lpstr>Dirty Data –  what have we learnt?</vt:lpstr>
      <vt:lpstr>Dirt is not nothing </vt:lpstr>
      <vt:lpstr>Dirty data is not nothing</vt:lpstr>
      <vt:lpstr>Three examples of trying to clean up skewed/messy/dirty representations of science</vt:lpstr>
      <vt:lpstr>Let’s Make Some Dirty Bibliometrics! Ask the Right Questions!</vt:lpstr>
      <vt:lpstr>Question 1 </vt:lpstr>
      <vt:lpstr>Question 2</vt:lpstr>
      <vt:lpstr>Question 3</vt:lpstr>
      <vt:lpstr>Question 4</vt:lpstr>
      <vt:lpstr>Question 5</vt:lpstr>
      <vt:lpstr>Question 6</vt:lpstr>
      <vt:lpstr>Question 7</vt:lpstr>
      <vt:lpstr>Question 8</vt:lpstr>
      <vt:lpstr>Question 9</vt:lpstr>
      <vt:lpstr>Question 10</vt:lpstr>
    </vt:vector>
  </TitlesOfParts>
  <Company>Aalborg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Poul Meier Melchiorsen</dc:creator>
  <cp:lastModifiedBy>Poul Meier Melchiorsen</cp:lastModifiedBy>
  <cp:revision>61</cp:revision>
  <cp:lastPrinted>2017-03-09T03:48:56Z</cp:lastPrinted>
  <dcterms:created xsi:type="dcterms:W3CDTF">2020-01-21T10:35:38Z</dcterms:created>
  <dcterms:modified xsi:type="dcterms:W3CDTF">2020-10-24T05:14:09Z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0x0101001A0558F238722E4A87858A261B385A9A</vt:lpwstr>
  </property>
</Properties>
</file>