
<file path=[Content_Types].xml><?xml version="1.0" encoding="utf-8"?>
<Types xmlns="http://schemas.openxmlformats.org/package/2006/content-types">
  <Default Extension="emf" ContentType="image/x-emf"/>
  <Default Extension="gif" ContentType="image/gif"/>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4"/>
  </p:sldMasterIdLst>
  <p:notesMasterIdLst>
    <p:notesMasterId r:id="rId58"/>
  </p:notesMasterIdLst>
  <p:sldIdLst>
    <p:sldId id="832" r:id="rId5"/>
    <p:sldId id="1077" r:id="rId6"/>
    <p:sldId id="975" r:id="rId7"/>
    <p:sldId id="834" r:id="rId8"/>
    <p:sldId id="835" r:id="rId9"/>
    <p:sldId id="871" r:id="rId10"/>
    <p:sldId id="301" r:id="rId11"/>
    <p:sldId id="434" r:id="rId12"/>
    <p:sldId id="302" r:id="rId13"/>
    <p:sldId id="827" r:id="rId14"/>
    <p:sldId id="828" r:id="rId15"/>
    <p:sldId id="332" r:id="rId16"/>
    <p:sldId id="1148" r:id="rId17"/>
    <p:sldId id="1127" r:id="rId18"/>
    <p:sldId id="1151" r:id="rId19"/>
    <p:sldId id="872" r:id="rId20"/>
    <p:sldId id="873" r:id="rId21"/>
    <p:sldId id="931" r:id="rId22"/>
    <p:sldId id="932" r:id="rId23"/>
    <p:sldId id="1036" r:id="rId24"/>
    <p:sldId id="1152" r:id="rId25"/>
    <p:sldId id="870" r:id="rId26"/>
    <p:sldId id="1031" r:id="rId27"/>
    <p:sldId id="980" r:id="rId28"/>
    <p:sldId id="887" r:id="rId29"/>
    <p:sldId id="1032" r:id="rId30"/>
    <p:sldId id="933" r:id="rId31"/>
    <p:sldId id="892" r:id="rId32"/>
    <p:sldId id="891" r:id="rId33"/>
    <p:sldId id="937" r:id="rId34"/>
    <p:sldId id="838" r:id="rId35"/>
    <p:sldId id="878" r:id="rId36"/>
    <p:sldId id="882" r:id="rId37"/>
    <p:sldId id="862" r:id="rId38"/>
    <p:sldId id="890" r:id="rId39"/>
    <p:sldId id="986" r:id="rId40"/>
    <p:sldId id="895" r:id="rId41"/>
    <p:sldId id="1153" r:id="rId42"/>
    <p:sldId id="1078" r:id="rId43"/>
    <p:sldId id="1149" r:id="rId44"/>
    <p:sldId id="963" r:id="rId45"/>
    <p:sldId id="1154" r:id="rId46"/>
    <p:sldId id="921" r:id="rId47"/>
    <p:sldId id="900" r:id="rId48"/>
    <p:sldId id="1070" r:id="rId49"/>
    <p:sldId id="919" r:id="rId50"/>
    <p:sldId id="962" r:id="rId51"/>
    <p:sldId id="1150" r:id="rId52"/>
    <p:sldId id="1051" r:id="rId53"/>
    <p:sldId id="1053" r:id="rId54"/>
    <p:sldId id="1044" r:id="rId55"/>
    <p:sldId id="1072" r:id="rId56"/>
    <p:sldId id="1075" r:id="rId57"/>
  </p:sldIdLst>
  <p:sldSz cx="9144000" cy="5143500" type="screen16x9"/>
  <p:notesSz cx="6805613" cy="99441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521415D9-36F7-43E2-AB2F-B90AF26B5E84}">
      <p14:sectionLst xmlns:p14="http://schemas.microsoft.com/office/powerpoint/2010/main">
        <p14:section name="Default Section" id="{43B75A66-9E91-4DD9-B746-828A96ED2253}">
          <p14:sldIdLst>
            <p14:sldId id="832"/>
            <p14:sldId id="1077"/>
            <p14:sldId id="975"/>
            <p14:sldId id="834"/>
            <p14:sldId id="835"/>
            <p14:sldId id="871"/>
            <p14:sldId id="301"/>
            <p14:sldId id="434"/>
            <p14:sldId id="302"/>
            <p14:sldId id="827"/>
            <p14:sldId id="828"/>
            <p14:sldId id="332"/>
            <p14:sldId id="1148"/>
            <p14:sldId id="1127"/>
            <p14:sldId id="1151"/>
            <p14:sldId id="872"/>
            <p14:sldId id="873"/>
            <p14:sldId id="931"/>
            <p14:sldId id="932"/>
            <p14:sldId id="1036"/>
            <p14:sldId id="1152"/>
            <p14:sldId id="870"/>
            <p14:sldId id="1031"/>
            <p14:sldId id="980"/>
            <p14:sldId id="887"/>
            <p14:sldId id="1032"/>
            <p14:sldId id="933"/>
            <p14:sldId id="892"/>
            <p14:sldId id="891"/>
            <p14:sldId id="937"/>
            <p14:sldId id="838"/>
            <p14:sldId id="878"/>
            <p14:sldId id="882"/>
            <p14:sldId id="862"/>
            <p14:sldId id="890"/>
            <p14:sldId id="986"/>
            <p14:sldId id="895"/>
            <p14:sldId id="1153"/>
            <p14:sldId id="1078"/>
            <p14:sldId id="1149"/>
            <p14:sldId id="963"/>
            <p14:sldId id="1154"/>
            <p14:sldId id="921"/>
            <p14:sldId id="900"/>
            <p14:sldId id="1070"/>
            <p14:sldId id="919"/>
            <p14:sldId id="962"/>
            <p14:sldId id="1150"/>
            <p14:sldId id="1051"/>
            <p14:sldId id="1053"/>
            <p14:sldId id="1044"/>
            <p14:sldId id="1072"/>
            <p14:sldId id="1075"/>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404040"/>
    <a:srgbClr val="007DFF"/>
    <a:srgbClr val="D40658"/>
    <a:srgbClr val="1C1C1C"/>
    <a:srgbClr val="DEDEDE"/>
    <a:srgbClr val="66FFCC"/>
    <a:srgbClr val="3DF5A2"/>
    <a:srgbClr val="00FFFF"/>
    <a:srgbClr val="00FF40"/>
    <a:srgbClr val="CCFF9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854" autoAdjust="0"/>
    <p:restoredTop sz="93792" autoAdjust="0"/>
  </p:normalViewPr>
  <p:slideViewPr>
    <p:cSldViewPr snapToGrid="0">
      <p:cViewPr>
        <p:scale>
          <a:sx n="50" d="100"/>
          <a:sy n="50" d="100"/>
        </p:scale>
        <p:origin x="1508" y="512"/>
      </p:cViewPr>
      <p:guideLst/>
    </p:cSldViewPr>
  </p:slideViewPr>
  <p:outlineViewPr>
    <p:cViewPr>
      <p:scale>
        <a:sx n="33" d="100"/>
        <a:sy n="33" d="100"/>
      </p:scale>
      <p:origin x="0" y="-15564"/>
    </p:cViewPr>
  </p:outlineViewPr>
  <p:notesTextViewPr>
    <p:cViewPr>
      <p:scale>
        <a:sx n="3" d="2"/>
        <a:sy n="3" d="2"/>
      </p:scale>
      <p:origin x="0" y="0"/>
    </p:cViewPr>
  </p:notesTextViewPr>
  <p:sorterViewPr>
    <p:cViewPr>
      <p:scale>
        <a:sx n="100" d="100"/>
        <a:sy n="100" d="100"/>
      </p:scale>
      <p:origin x="0" y="0"/>
    </p:cViewPr>
  </p:sorterViewPr>
  <p:notesViewPr>
    <p:cSldViewPr snapToGrid="0">
      <p:cViewPr varScale="1">
        <p:scale>
          <a:sx n="44" d="100"/>
          <a:sy n="44" d="100"/>
        </p:scale>
        <p:origin x="2780" y="56"/>
      </p:cViewPr>
      <p:guideLst/>
    </p:cSldViewPr>
  </p:notesViewPr>
  <p:gridSpacing cx="719999" cy="719999"/>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61"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D4235226-B145-4E10-983B-1CC3FFD77C77}"/>
              </a:ext>
            </a:extLst>
          </p:cNvPr>
          <p:cNvSpPr>
            <a:spLocks noGrp="1"/>
          </p:cNvSpPr>
          <p:nvPr>
            <p:ph type="hdr" sz="quarter"/>
          </p:nvPr>
        </p:nvSpPr>
        <p:spPr>
          <a:xfrm>
            <a:off x="0" y="0"/>
            <a:ext cx="2949575" cy="496888"/>
          </a:xfrm>
          <a:prstGeom prst="rect">
            <a:avLst/>
          </a:prstGeom>
        </p:spPr>
        <p:txBody>
          <a:bodyPr vert="horz" lIns="91440" tIns="45720" rIns="91440" bIns="45720" rtlCol="0"/>
          <a:lstStyle>
            <a:lvl1pPr algn="l" eaLnBrk="1" fontAlgn="auto" hangingPunct="1">
              <a:spcBef>
                <a:spcPts val="0"/>
              </a:spcBef>
              <a:spcAft>
                <a:spcPts val="0"/>
              </a:spcAft>
              <a:defRPr sz="1200">
                <a:latin typeface="+mn-lt"/>
                <a:cs typeface="+mn-cs"/>
              </a:defRPr>
            </a:lvl1pPr>
          </a:lstStyle>
          <a:p>
            <a:pPr>
              <a:defRPr/>
            </a:pPr>
            <a:endParaRPr lang="en-GB"/>
          </a:p>
        </p:txBody>
      </p:sp>
      <p:sp>
        <p:nvSpPr>
          <p:cNvPr id="3" name="Date Placeholder 2">
            <a:extLst>
              <a:ext uri="{FF2B5EF4-FFF2-40B4-BE49-F238E27FC236}">
                <a16:creationId xmlns:a16="http://schemas.microsoft.com/office/drawing/2014/main" id="{C4CFC5A7-8C8B-4687-B28B-5BF9AEB6A4DE}"/>
              </a:ext>
            </a:extLst>
          </p:cNvPr>
          <p:cNvSpPr>
            <a:spLocks noGrp="1"/>
          </p:cNvSpPr>
          <p:nvPr>
            <p:ph type="dt" idx="1"/>
          </p:nvPr>
        </p:nvSpPr>
        <p:spPr>
          <a:xfrm>
            <a:off x="3854450" y="0"/>
            <a:ext cx="2949575" cy="496888"/>
          </a:xfrm>
          <a:prstGeom prst="rect">
            <a:avLst/>
          </a:prstGeom>
        </p:spPr>
        <p:txBody>
          <a:bodyPr vert="horz" lIns="91440" tIns="45720" rIns="91440" bIns="45720" rtlCol="0"/>
          <a:lstStyle>
            <a:lvl1pPr algn="r" eaLnBrk="1" fontAlgn="auto" hangingPunct="1">
              <a:spcBef>
                <a:spcPts val="0"/>
              </a:spcBef>
              <a:spcAft>
                <a:spcPts val="0"/>
              </a:spcAft>
              <a:defRPr sz="1200">
                <a:latin typeface="+mn-lt"/>
                <a:cs typeface="+mn-cs"/>
              </a:defRPr>
            </a:lvl1pPr>
          </a:lstStyle>
          <a:p>
            <a:pPr>
              <a:defRPr/>
            </a:pPr>
            <a:fld id="{6E418932-800F-49B7-9B85-80D8118CABFE}" type="datetimeFigureOut">
              <a:rPr lang="en-GB"/>
              <a:pPr>
                <a:defRPr/>
              </a:pPr>
              <a:t>21/01/2020</a:t>
            </a:fld>
            <a:endParaRPr lang="en-GB"/>
          </a:p>
        </p:txBody>
      </p:sp>
      <p:sp>
        <p:nvSpPr>
          <p:cNvPr id="4" name="Slide Image Placeholder 3">
            <a:extLst>
              <a:ext uri="{FF2B5EF4-FFF2-40B4-BE49-F238E27FC236}">
                <a16:creationId xmlns:a16="http://schemas.microsoft.com/office/drawing/2014/main" id="{46F1F158-007E-427F-8465-C2613159418F}"/>
              </a:ext>
            </a:extLst>
          </p:cNvPr>
          <p:cNvSpPr>
            <a:spLocks noGrp="1" noRot="1" noChangeAspect="1"/>
          </p:cNvSpPr>
          <p:nvPr>
            <p:ph type="sldImg" idx="2"/>
          </p:nvPr>
        </p:nvSpPr>
        <p:spPr>
          <a:xfrm>
            <a:off x="88900" y="746125"/>
            <a:ext cx="6627813" cy="3729038"/>
          </a:xfrm>
          <a:prstGeom prst="rect">
            <a:avLst/>
          </a:prstGeom>
          <a:noFill/>
          <a:ln w="12700">
            <a:solidFill>
              <a:prstClr val="black"/>
            </a:solidFill>
          </a:ln>
        </p:spPr>
        <p:txBody>
          <a:bodyPr vert="horz" lIns="91440" tIns="45720" rIns="91440" bIns="45720" rtlCol="0" anchor="ctr"/>
          <a:lstStyle/>
          <a:p>
            <a:pPr lvl="0"/>
            <a:endParaRPr lang="en-GB" noProof="0"/>
          </a:p>
        </p:txBody>
      </p:sp>
      <p:sp>
        <p:nvSpPr>
          <p:cNvPr id="5" name="Notes Placeholder 4">
            <a:extLst>
              <a:ext uri="{FF2B5EF4-FFF2-40B4-BE49-F238E27FC236}">
                <a16:creationId xmlns:a16="http://schemas.microsoft.com/office/drawing/2014/main" id="{44E36E06-D37F-4889-B95F-01BE44729479}"/>
              </a:ext>
            </a:extLst>
          </p:cNvPr>
          <p:cNvSpPr>
            <a:spLocks noGrp="1"/>
          </p:cNvSpPr>
          <p:nvPr>
            <p:ph type="body" sz="quarter" idx="3"/>
          </p:nvPr>
        </p:nvSpPr>
        <p:spPr>
          <a:xfrm>
            <a:off x="681038" y="4722813"/>
            <a:ext cx="5443537" cy="4475162"/>
          </a:xfrm>
          <a:prstGeom prst="rect">
            <a:avLst/>
          </a:prstGeom>
        </p:spPr>
        <p:txBody>
          <a:bodyPr vert="horz" lIns="91440" tIns="45720" rIns="91440" bIns="45720"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a:p>
        </p:txBody>
      </p:sp>
      <p:sp>
        <p:nvSpPr>
          <p:cNvPr id="6" name="Footer Placeholder 5">
            <a:extLst>
              <a:ext uri="{FF2B5EF4-FFF2-40B4-BE49-F238E27FC236}">
                <a16:creationId xmlns:a16="http://schemas.microsoft.com/office/drawing/2014/main" id="{07F15012-0BDA-4DFA-8088-A120A094BDD7}"/>
              </a:ext>
            </a:extLst>
          </p:cNvPr>
          <p:cNvSpPr>
            <a:spLocks noGrp="1"/>
          </p:cNvSpPr>
          <p:nvPr>
            <p:ph type="ftr" sz="quarter" idx="4"/>
          </p:nvPr>
        </p:nvSpPr>
        <p:spPr>
          <a:xfrm>
            <a:off x="0" y="9445625"/>
            <a:ext cx="2949575" cy="496888"/>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cs typeface="+mn-cs"/>
              </a:defRPr>
            </a:lvl1pPr>
          </a:lstStyle>
          <a:p>
            <a:pPr>
              <a:defRPr/>
            </a:pPr>
            <a:endParaRPr lang="en-GB"/>
          </a:p>
        </p:txBody>
      </p:sp>
      <p:sp>
        <p:nvSpPr>
          <p:cNvPr id="7" name="Slide Number Placeholder 6">
            <a:extLst>
              <a:ext uri="{FF2B5EF4-FFF2-40B4-BE49-F238E27FC236}">
                <a16:creationId xmlns:a16="http://schemas.microsoft.com/office/drawing/2014/main" id="{39AE7443-C6D5-424B-AFA3-DE5D710955E3}"/>
              </a:ext>
            </a:extLst>
          </p:cNvPr>
          <p:cNvSpPr>
            <a:spLocks noGrp="1"/>
          </p:cNvSpPr>
          <p:nvPr>
            <p:ph type="sldNum" sz="quarter" idx="5"/>
          </p:nvPr>
        </p:nvSpPr>
        <p:spPr>
          <a:xfrm>
            <a:off x="3854450" y="9445625"/>
            <a:ext cx="2949575" cy="496888"/>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atin typeface="Calibri" panose="020F0502020204030204" pitchFamily="34" charset="0"/>
              </a:defRPr>
            </a:lvl1pPr>
          </a:lstStyle>
          <a:p>
            <a:pPr>
              <a:defRPr/>
            </a:pPr>
            <a:fld id="{B20FE0A2-34EE-413D-B87D-BE548BE2D9D5}"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TIMING: 0</a:t>
            </a:r>
          </a:p>
        </p:txBody>
      </p:sp>
      <p:sp>
        <p:nvSpPr>
          <p:cNvPr id="4" name="Slide Number Placeholder 3"/>
          <p:cNvSpPr>
            <a:spLocks noGrp="1"/>
          </p:cNvSpPr>
          <p:nvPr>
            <p:ph type="sldNum" sz="quarter" idx="5"/>
          </p:nvPr>
        </p:nvSpPr>
        <p:spPr/>
        <p:txBody>
          <a:bodyPr/>
          <a:lstStyle/>
          <a:p>
            <a:pPr>
              <a:defRPr/>
            </a:pPr>
            <a:fld id="{B20FE0A2-34EE-413D-B87D-BE548BE2D9D5}" type="slidenum">
              <a:rPr lang="en-GB" altLang="en-US" smtClean="0"/>
              <a:pPr>
                <a:defRPr/>
              </a:pPr>
              <a:t>1</a:t>
            </a:fld>
            <a:endParaRPr lang="en-GB" altLang="en-US"/>
          </a:p>
        </p:txBody>
      </p:sp>
    </p:spTree>
    <p:extLst>
      <p:ext uri="{BB962C8B-B14F-4D97-AF65-F5344CB8AC3E}">
        <p14:creationId xmlns:p14="http://schemas.microsoft.com/office/powerpoint/2010/main" val="317172463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dirty="0"/>
              <a:t>TIMING: 3</a:t>
            </a:r>
          </a:p>
        </p:txBody>
      </p:sp>
      <p:sp>
        <p:nvSpPr>
          <p:cNvPr id="4" name="Slide Number Placeholder 3"/>
          <p:cNvSpPr>
            <a:spLocks noGrp="1"/>
          </p:cNvSpPr>
          <p:nvPr>
            <p:ph type="sldNum" sz="quarter" idx="5"/>
          </p:nvPr>
        </p:nvSpPr>
        <p:spPr/>
        <p:txBody>
          <a:bodyPr/>
          <a:lstStyle/>
          <a:p>
            <a:pPr>
              <a:defRPr/>
            </a:pPr>
            <a:fld id="{B20FE0A2-34EE-413D-B87D-BE548BE2D9D5}" type="slidenum">
              <a:rPr lang="en-GB" altLang="en-US" smtClean="0"/>
              <a:pPr>
                <a:defRPr/>
              </a:pPr>
              <a:t>10</a:t>
            </a:fld>
            <a:endParaRPr lang="en-GB" altLang="en-US"/>
          </a:p>
        </p:txBody>
      </p:sp>
    </p:spTree>
    <p:extLst>
      <p:ext uri="{BB962C8B-B14F-4D97-AF65-F5344CB8AC3E}">
        <p14:creationId xmlns:p14="http://schemas.microsoft.com/office/powerpoint/2010/main" val="288810288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a:extLst>
              <a:ext uri="{FF2B5EF4-FFF2-40B4-BE49-F238E27FC236}">
                <a16:creationId xmlns:a16="http://schemas.microsoft.com/office/drawing/2014/main" id="{12FB092D-1D66-4611-BC89-CFA8A807D6FB}"/>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9699" name="Notes Placeholder 2">
            <a:extLst>
              <a:ext uri="{FF2B5EF4-FFF2-40B4-BE49-F238E27FC236}">
                <a16:creationId xmlns:a16="http://schemas.microsoft.com/office/drawing/2014/main" id="{94746067-F742-455B-A948-4EDA5D960EB1}"/>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lvl="1" indent="0" algn="l" defTabSz="914400" rtl="0" eaLnBrk="1" fontAlgn="base" latinLnBrk="0" hangingPunct="1">
              <a:lnSpc>
                <a:spcPct val="100000"/>
              </a:lnSpc>
              <a:spcBef>
                <a:spcPct val="0"/>
              </a:spcBef>
              <a:spcAft>
                <a:spcPct val="0"/>
              </a:spcAft>
              <a:buClrTx/>
              <a:buSzTx/>
              <a:buFontTx/>
              <a:buNone/>
              <a:tabLst/>
              <a:defRPr/>
            </a:pPr>
            <a:r>
              <a:rPr lang="en-GB" dirty="0"/>
              <a:t>TIMING: 3</a:t>
            </a:r>
          </a:p>
        </p:txBody>
      </p:sp>
      <p:sp>
        <p:nvSpPr>
          <p:cNvPr id="29700" name="Slide Number Placeholder 3">
            <a:extLst>
              <a:ext uri="{FF2B5EF4-FFF2-40B4-BE49-F238E27FC236}">
                <a16:creationId xmlns:a16="http://schemas.microsoft.com/office/drawing/2014/main" id="{D47B3228-362D-48A1-B8E7-64056CC45983}"/>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7230A03-63F4-446B-BA5C-AE6B1C5371C1}" type="slidenum">
              <a:rPr kumimoji="0" lang="en-GB" altLang="en-US" sz="1800" b="0" i="0" u="none" strike="noStrike" kern="1200" cap="none" spc="0" normalizeH="0" baseline="0" noProof="0" smtClean="0">
                <a:ln>
                  <a:noFill/>
                </a:ln>
                <a:solidFill>
                  <a:srgbClr val="000000"/>
                </a:solidFill>
                <a:effectLst/>
                <a:uLnTx/>
                <a:uFillTx/>
                <a:latin typeface="Calibri" panose="020F0502020204030204" pitchFamily="34"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11</a:t>
            </a:fld>
            <a:endParaRPr kumimoji="0" lang="en-GB" altLang="en-US" sz="1800" b="0" i="0" u="none" strike="noStrike" kern="1200" cap="none" spc="0" normalizeH="0" baseline="0" noProof="0">
              <a:ln>
                <a:noFill/>
              </a:ln>
              <a:solidFill>
                <a:srgbClr val="000000"/>
              </a:solidFill>
              <a:effectLst/>
              <a:uLnTx/>
              <a:uFillTx/>
              <a:latin typeface="Calibri" panose="020F0502020204030204" pitchFamily="34" charset="0"/>
              <a:ea typeface="+mn-ea"/>
              <a:cs typeface="Arial" panose="020B0604020202020204" pitchFamily="34" charset="0"/>
            </a:endParaRPr>
          </a:p>
        </p:txBody>
      </p:sp>
    </p:spTree>
    <p:extLst>
      <p:ext uri="{BB962C8B-B14F-4D97-AF65-F5344CB8AC3E}">
        <p14:creationId xmlns:p14="http://schemas.microsoft.com/office/powerpoint/2010/main" val="100846819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Slide Image Placeholder 1">
            <a:extLst>
              <a:ext uri="{FF2B5EF4-FFF2-40B4-BE49-F238E27FC236}">
                <a16:creationId xmlns:a16="http://schemas.microsoft.com/office/drawing/2014/main" id="{837F8CC4-1F25-4AB6-B17C-97C04ABE2EE2}"/>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4035" name="Notes Placeholder 2">
            <a:extLst>
              <a:ext uri="{FF2B5EF4-FFF2-40B4-BE49-F238E27FC236}">
                <a16:creationId xmlns:a16="http://schemas.microsoft.com/office/drawing/2014/main" id="{C56767FF-0C23-4E4E-8FB8-A99780283218}"/>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dirty="0"/>
              <a:t>TIMING: 3</a:t>
            </a:r>
          </a:p>
        </p:txBody>
      </p:sp>
      <p:sp>
        <p:nvSpPr>
          <p:cNvPr id="44036" name="Slide Number Placeholder 3">
            <a:extLst>
              <a:ext uri="{FF2B5EF4-FFF2-40B4-BE49-F238E27FC236}">
                <a16:creationId xmlns:a16="http://schemas.microsoft.com/office/drawing/2014/main" id="{0074D7BF-73BE-4D66-8EDB-C818BD93C31B}"/>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D68F7A73-5744-40C8-BDF9-5D86BB1D4FD9}" type="slidenum">
              <a:rPr kumimoji="0" lang="en-GB" altLang="en-US"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12</a:t>
            </a:fld>
            <a:endParaRPr kumimoji="0" lang="en-GB" altLang="en-US" sz="1200" b="0" i="0" u="none" strike="noStrike" kern="1200" cap="none" spc="0" normalizeH="0" baseline="0" noProof="0">
              <a:ln>
                <a:noFill/>
              </a:ln>
              <a:solidFill>
                <a:prstClr val="black"/>
              </a:solidFill>
              <a:effectLst/>
              <a:uLnTx/>
              <a:uFillTx/>
              <a:latin typeface="Calibri" panose="020F0502020204030204" pitchFamily="34" charset="0"/>
              <a:ea typeface="+mn-ea"/>
              <a:cs typeface="Arial" panose="020B0604020202020204" pitchFamily="34"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dirty="0"/>
              <a:t>TIMING: 4</a:t>
            </a: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B20FE0A2-34EE-413D-B87D-BE548BE2D9D5}" type="slidenum">
              <a:rPr kumimoji="0" lang="en-GB" altLang="en-US"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13</a:t>
            </a:fld>
            <a:endParaRPr kumimoji="0" lang="en-GB" altLang="en-US" sz="1200" b="0" i="0" u="none" strike="noStrike" kern="1200" cap="none" spc="0" normalizeH="0" baseline="0" noProof="0">
              <a:ln>
                <a:noFill/>
              </a:ln>
              <a:solidFill>
                <a:prstClr val="black"/>
              </a:solidFill>
              <a:effectLst/>
              <a:uLnTx/>
              <a:uFillTx/>
              <a:latin typeface="Calibri" panose="020F0502020204030204" pitchFamily="34" charset="0"/>
              <a:ea typeface="+mn-ea"/>
              <a:cs typeface="Arial" panose="020B0604020202020204" pitchFamily="34" charset="0"/>
            </a:endParaRPr>
          </a:p>
        </p:txBody>
      </p:sp>
    </p:spTree>
    <p:extLst>
      <p:ext uri="{BB962C8B-B14F-4D97-AF65-F5344CB8AC3E}">
        <p14:creationId xmlns:p14="http://schemas.microsoft.com/office/powerpoint/2010/main" val="14585175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dirty="0"/>
              <a:t>TIMING: 4</a:t>
            </a: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B20FE0A2-34EE-413D-B87D-BE548BE2D9D5}" type="slidenum">
              <a:rPr kumimoji="0" lang="en-GB" altLang="en-US"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14</a:t>
            </a:fld>
            <a:endParaRPr kumimoji="0" lang="en-GB" altLang="en-US" sz="1200" b="0" i="0" u="none" strike="noStrike" kern="1200" cap="none" spc="0" normalizeH="0" baseline="0" noProof="0">
              <a:ln>
                <a:noFill/>
              </a:ln>
              <a:solidFill>
                <a:prstClr val="black"/>
              </a:solidFill>
              <a:effectLst/>
              <a:uLnTx/>
              <a:uFillTx/>
              <a:latin typeface="Calibri" panose="020F0502020204030204" pitchFamily="34" charset="0"/>
              <a:ea typeface="+mn-ea"/>
              <a:cs typeface="Arial" panose="020B0604020202020204" pitchFamily="34" charset="0"/>
            </a:endParaRPr>
          </a:p>
        </p:txBody>
      </p:sp>
    </p:spTree>
    <p:extLst>
      <p:ext uri="{BB962C8B-B14F-4D97-AF65-F5344CB8AC3E}">
        <p14:creationId xmlns:p14="http://schemas.microsoft.com/office/powerpoint/2010/main" val="197026590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dirty="0"/>
              <a:t>TIMING: 4</a:t>
            </a: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B20FE0A2-34EE-413D-B87D-BE548BE2D9D5}" type="slidenum">
              <a:rPr kumimoji="0" lang="en-GB" altLang="en-US"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15</a:t>
            </a:fld>
            <a:endParaRPr kumimoji="0" lang="en-GB" altLang="en-US" sz="1200" b="0" i="0" u="none" strike="noStrike" kern="1200" cap="none" spc="0" normalizeH="0" baseline="0" noProof="0">
              <a:ln>
                <a:noFill/>
              </a:ln>
              <a:solidFill>
                <a:prstClr val="black"/>
              </a:solidFill>
              <a:effectLst/>
              <a:uLnTx/>
              <a:uFillTx/>
              <a:latin typeface="Calibri" panose="020F0502020204030204" pitchFamily="34" charset="0"/>
              <a:ea typeface="+mn-ea"/>
              <a:cs typeface="Arial" panose="020B0604020202020204" pitchFamily="34" charset="0"/>
            </a:endParaRPr>
          </a:p>
        </p:txBody>
      </p:sp>
    </p:spTree>
    <p:extLst>
      <p:ext uri="{BB962C8B-B14F-4D97-AF65-F5344CB8AC3E}">
        <p14:creationId xmlns:p14="http://schemas.microsoft.com/office/powerpoint/2010/main" val="33575742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TIMING: 5</a:t>
            </a: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B20FE0A2-34EE-413D-B87D-BE548BE2D9D5}" type="slidenum">
              <a:rPr kumimoji="0" lang="en-GB" altLang="en-US"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16</a:t>
            </a:fld>
            <a:endParaRPr kumimoji="0" lang="en-GB" altLang="en-US" sz="1200" b="0" i="0" u="none" strike="noStrike" kern="1200" cap="none" spc="0" normalizeH="0" baseline="0" noProof="0">
              <a:ln>
                <a:noFill/>
              </a:ln>
              <a:solidFill>
                <a:prstClr val="black"/>
              </a:solidFill>
              <a:effectLst/>
              <a:uLnTx/>
              <a:uFillTx/>
              <a:latin typeface="Calibri" panose="020F0502020204030204" pitchFamily="34" charset="0"/>
              <a:ea typeface="+mn-ea"/>
              <a:cs typeface="Arial" panose="020B0604020202020204" pitchFamily="34" charset="0"/>
            </a:endParaRPr>
          </a:p>
        </p:txBody>
      </p:sp>
    </p:spTree>
    <p:extLst>
      <p:ext uri="{BB962C8B-B14F-4D97-AF65-F5344CB8AC3E}">
        <p14:creationId xmlns:p14="http://schemas.microsoft.com/office/powerpoint/2010/main" val="54978018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dirty="0"/>
              <a:t>TIMING: 5</a:t>
            </a:r>
          </a:p>
        </p:txBody>
      </p:sp>
      <p:sp>
        <p:nvSpPr>
          <p:cNvPr id="4" name="Slide Number Placeholder 3"/>
          <p:cNvSpPr>
            <a:spLocks noGrp="1"/>
          </p:cNvSpPr>
          <p:nvPr>
            <p:ph type="sldNum" sz="quarter" idx="5"/>
          </p:nvPr>
        </p:nvSpPr>
        <p:spPr/>
        <p:txBody>
          <a:bodyPr/>
          <a:lstStyle/>
          <a:p>
            <a:pPr>
              <a:defRPr/>
            </a:pPr>
            <a:fld id="{B20FE0A2-34EE-413D-B87D-BE548BE2D9D5}" type="slidenum">
              <a:rPr lang="en-GB" altLang="en-US" smtClean="0"/>
              <a:pPr>
                <a:defRPr/>
              </a:pPr>
              <a:t>17</a:t>
            </a:fld>
            <a:endParaRPr lang="en-GB" altLang="en-US"/>
          </a:p>
        </p:txBody>
      </p:sp>
    </p:spTree>
    <p:extLst>
      <p:ext uri="{BB962C8B-B14F-4D97-AF65-F5344CB8AC3E}">
        <p14:creationId xmlns:p14="http://schemas.microsoft.com/office/powerpoint/2010/main" val="321753899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dirty="0"/>
              <a:t>TIMING: 5</a:t>
            </a:r>
          </a:p>
        </p:txBody>
      </p:sp>
      <p:sp>
        <p:nvSpPr>
          <p:cNvPr id="4" name="Slide Number Placeholder 3"/>
          <p:cNvSpPr>
            <a:spLocks noGrp="1"/>
          </p:cNvSpPr>
          <p:nvPr>
            <p:ph type="sldNum" sz="quarter" idx="5"/>
          </p:nvPr>
        </p:nvSpPr>
        <p:spPr/>
        <p:txBody>
          <a:bodyPr/>
          <a:lstStyle/>
          <a:p>
            <a:pPr>
              <a:defRPr/>
            </a:pPr>
            <a:fld id="{B20FE0A2-34EE-413D-B87D-BE548BE2D9D5}" type="slidenum">
              <a:rPr lang="en-GB" altLang="en-US" smtClean="0"/>
              <a:pPr>
                <a:defRPr/>
              </a:pPr>
              <a:t>18</a:t>
            </a:fld>
            <a:endParaRPr lang="en-GB" altLang="en-US"/>
          </a:p>
        </p:txBody>
      </p:sp>
    </p:spTree>
    <p:extLst>
      <p:ext uri="{BB962C8B-B14F-4D97-AF65-F5344CB8AC3E}">
        <p14:creationId xmlns:p14="http://schemas.microsoft.com/office/powerpoint/2010/main" val="107624642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dirty="0"/>
              <a:t>TIMING: 5</a:t>
            </a:r>
          </a:p>
        </p:txBody>
      </p:sp>
      <p:sp>
        <p:nvSpPr>
          <p:cNvPr id="4" name="Slide Number Placeholder 3"/>
          <p:cNvSpPr>
            <a:spLocks noGrp="1"/>
          </p:cNvSpPr>
          <p:nvPr>
            <p:ph type="sldNum" sz="quarter" idx="5"/>
          </p:nvPr>
        </p:nvSpPr>
        <p:spPr/>
        <p:txBody>
          <a:bodyPr/>
          <a:lstStyle/>
          <a:p>
            <a:pPr>
              <a:defRPr/>
            </a:pPr>
            <a:fld id="{B20FE0A2-34EE-413D-B87D-BE548BE2D9D5}" type="slidenum">
              <a:rPr lang="en-GB" altLang="en-US" smtClean="0"/>
              <a:pPr>
                <a:defRPr/>
              </a:pPr>
              <a:t>19</a:t>
            </a:fld>
            <a:endParaRPr lang="en-GB" altLang="en-US"/>
          </a:p>
        </p:txBody>
      </p:sp>
    </p:spTree>
    <p:extLst>
      <p:ext uri="{BB962C8B-B14F-4D97-AF65-F5344CB8AC3E}">
        <p14:creationId xmlns:p14="http://schemas.microsoft.com/office/powerpoint/2010/main" val="369098525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dirty="0"/>
              <a:t>TIMING: 1</a:t>
            </a:r>
          </a:p>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B20FE0A2-34EE-413D-B87D-BE548BE2D9D5}" type="slidenum">
              <a:rPr kumimoji="0" lang="en-GB" altLang="en-US"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2</a:t>
            </a:fld>
            <a:endParaRPr kumimoji="0" lang="en-GB" altLang="en-US" sz="1200" b="0" i="0" u="none" strike="noStrike" kern="1200" cap="none" spc="0" normalizeH="0" baseline="0" noProof="0">
              <a:ln>
                <a:noFill/>
              </a:ln>
              <a:solidFill>
                <a:prstClr val="black"/>
              </a:solidFill>
              <a:effectLst/>
              <a:uLnTx/>
              <a:uFillTx/>
              <a:latin typeface="Calibri" panose="020F0502020204030204" pitchFamily="34" charset="0"/>
              <a:ea typeface="+mn-ea"/>
              <a:cs typeface="Arial" panose="020B0604020202020204" pitchFamily="34" charset="0"/>
            </a:endParaRPr>
          </a:p>
        </p:txBody>
      </p:sp>
    </p:spTree>
    <p:extLst>
      <p:ext uri="{BB962C8B-B14F-4D97-AF65-F5344CB8AC3E}">
        <p14:creationId xmlns:p14="http://schemas.microsoft.com/office/powerpoint/2010/main" val="410735619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dirty="0"/>
              <a:t>TIMING: 5</a:t>
            </a: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B20FE0A2-34EE-413D-B87D-BE548BE2D9D5}" type="slidenum">
              <a:rPr kumimoji="0" lang="en-GB" altLang="en-US"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20</a:t>
            </a:fld>
            <a:endParaRPr kumimoji="0" lang="en-GB" altLang="en-US" sz="1200" b="0" i="0" u="none" strike="noStrike" kern="1200" cap="none" spc="0" normalizeH="0" baseline="0" noProof="0">
              <a:ln>
                <a:noFill/>
              </a:ln>
              <a:solidFill>
                <a:prstClr val="black"/>
              </a:solidFill>
              <a:effectLst/>
              <a:uLnTx/>
              <a:uFillTx/>
              <a:latin typeface="Calibri" panose="020F0502020204030204" pitchFamily="34" charset="0"/>
              <a:ea typeface="+mn-ea"/>
              <a:cs typeface="Arial" panose="020B0604020202020204" pitchFamily="34" charset="0"/>
            </a:endParaRPr>
          </a:p>
        </p:txBody>
      </p:sp>
    </p:spTree>
    <p:extLst>
      <p:ext uri="{BB962C8B-B14F-4D97-AF65-F5344CB8AC3E}">
        <p14:creationId xmlns:p14="http://schemas.microsoft.com/office/powerpoint/2010/main" val="44802066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TIMING: 6</a:t>
            </a: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B20FE0A2-34EE-413D-B87D-BE548BE2D9D5}" type="slidenum">
              <a:rPr kumimoji="0" lang="en-GB" altLang="en-US"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21</a:t>
            </a:fld>
            <a:endParaRPr kumimoji="0" lang="en-GB" altLang="en-US" sz="1200" b="0" i="0" u="none" strike="noStrike" kern="1200" cap="none" spc="0" normalizeH="0" baseline="0" noProof="0">
              <a:ln>
                <a:noFill/>
              </a:ln>
              <a:solidFill>
                <a:prstClr val="black"/>
              </a:solidFill>
              <a:effectLst/>
              <a:uLnTx/>
              <a:uFillTx/>
              <a:latin typeface="Calibri" panose="020F0502020204030204" pitchFamily="34" charset="0"/>
              <a:ea typeface="+mn-ea"/>
              <a:cs typeface="Arial" panose="020B0604020202020204" pitchFamily="34" charset="0"/>
            </a:endParaRPr>
          </a:p>
        </p:txBody>
      </p:sp>
    </p:spTree>
    <p:extLst>
      <p:ext uri="{BB962C8B-B14F-4D97-AF65-F5344CB8AC3E}">
        <p14:creationId xmlns:p14="http://schemas.microsoft.com/office/powerpoint/2010/main" val="27931054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dirty="0"/>
              <a:t>TIMING: 6</a:t>
            </a:r>
          </a:p>
        </p:txBody>
      </p:sp>
      <p:sp>
        <p:nvSpPr>
          <p:cNvPr id="4" name="Slide Number Placeholder 3"/>
          <p:cNvSpPr>
            <a:spLocks noGrp="1"/>
          </p:cNvSpPr>
          <p:nvPr>
            <p:ph type="sldNum" sz="quarter" idx="5"/>
          </p:nvPr>
        </p:nvSpPr>
        <p:spPr/>
        <p:txBody>
          <a:bodyPr/>
          <a:lstStyle/>
          <a:p>
            <a:pPr>
              <a:defRPr/>
            </a:pPr>
            <a:fld id="{B20FE0A2-34EE-413D-B87D-BE548BE2D9D5}" type="slidenum">
              <a:rPr lang="en-GB" altLang="en-US" smtClean="0"/>
              <a:pPr>
                <a:defRPr/>
              </a:pPr>
              <a:t>22</a:t>
            </a:fld>
            <a:endParaRPr lang="en-GB" altLang="en-US"/>
          </a:p>
        </p:txBody>
      </p:sp>
    </p:spTree>
    <p:extLst>
      <p:ext uri="{BB962C8B-B14F-4D97-AF65-F5344CB8AC3E}">
        <p14:creationId xmlns:p14="http://schemas.microsoft.com/office/powerpoint/2010/main" val="350646556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TIMING: 7</a:t>
            </a: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B20FE0A2-34EE-413D-B87D-BE548BE2D9D5}" type="slidenum">
              <a:rPr kumimoji="0" lang="en-GB" altLang="en-US"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23</a:t>
            </a:fld>
            <a:endParaRPr kumimoji="0" lang="en-GB" altLang="en-US" sz="1200" b="0" i="0" u="none" strike="noStrike" kern="1200" cap="none" spc="0" normalizeH="0" baseline="0" noProof="0">
              <a:ln>
                <a:noFill/>
              </a:ln>
              <a:solidFill>
                <a:prstClr val="black"/>
              </a:solidFill>
              <a:effectLst/>
              <a:uLnTx/>
              <a:uFillTx/>
              <a:latin typeface="Calibri" panose="020F0502020204030204" pitchFamily="34" charset="0"/>
              <a:ea typeface="+mn-ea"/>
              <a:cs typeface="Arial" panose="020B0604020202020204" pitchFamily="34" charset="0"/>
            </a:endParaRPr>
          </a:p>
        </p:txBody>
      </p:sp>
    </p:spTree>
    <p:extLst>
      <p:ext uri="{BB962C8B-B14F-4D97-AF65-F5344CB8AC3E}">
        <p14:creationId xmlns:p14="http://schemas.microsoft.com/office/powerpoint/2010/main" val="391529346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dirty="0"/>
              <a:t>TIMING: 7</a:t>
            </a:r>
          </a:p>
        </p:txBody>
      </p:sp>
      <p:sp>
        <p:nvSpPr>
          <p:cNvPr id="4" name="Slide Number Placeholder 3"/>
          <p:cNvSpPr>
            <a:spLocks noGrp="1"/>
          </p:cNvSpPr>
          <p:nvPr>
            <p:ph type="sldNum" sz="quarter" idx="5"/>
          </p:nvPr>
        </p:nvSpPr>
        <p:spPr/>
        <p:txBody>
          <a:bodyPr/>
          <a:lstStyle/>
          <a:p>
            <a:pPr>
              <a:defRPr/>
            </a:pPr>
            <a:fld id="{B20FE0A2-34EE-413D-B87D-BE548BE2D9D5}" type="slidenum">
              <a:rPr lang="en-GB" altLang="en-US" smtClean="0"/>
              <a:pPr>
                <a:defRPr/>
              </a:pPr>
              <a:t>24</a:t>
            </a:fld>
            <a:endParaRPr lang="en-GB" altLang="en-US"/>
          </a:p>
        </p:txBody>
      </p:sp>
    </p:spTree>
    <p:extLst>
      <p:ext uri="{BB962C8B-B14F-4D97-AF65-F5344CB8AC3E}">
        <p14:creationId xmlns:p14="http://schemas.microsoft.com/office/powerpoint/2010/main" val="420289913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TIMING: 8</a:t>
            </a: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B20FE0A2-34EE-413D-B87D-BE548BE2D9D5}" type="slidenum">
              <a:rPr kumimoji="0" lang="en-GB" altLang="en-US"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25</a:t>
            </a:fld>
            <a:endParaRPr kumimoji="0" lang="en-GB" altLang="en-US" sz="1200" b="0" i="0" u="none" strike="noStrike" kern="1200" cap="none" spc="0" normalizeH="0" baseline="0" noProof="0">
              <a:ln>
                <a:noFill/>
              </a:ln>
              <a:solidFill>
                <a:prstClr val="black"/>
              </a:solidFill>
              <a:effectLst/>
              <a:uLnTx/>
              <a:uFillTx/>
              <a:latin typeface="Calibri" panose="020F0502020204030204" pitchFamily="34" charset="0"/>
              <a:ea typeface="+mn-ea"/>
              <a:cs typeface="Arial" panose="020B0604020202020204" pitchFamily="34" charset="0"/>
            </a:endParaRPr>
          </a:p>
        </p:txBody>
      </p:sp>
    </p:spTree>
    <p:extLst>
      <p:ext uri="{BB962C8B-B14F-4D97-AF65-F5344CB8AC3E}">
        <p14:creationId xmlns:p14="http://schemas.microsoft.com/office/powerpoint/2010/main" val="47420114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dirty="0"/>
              <a:t>TIMING: 8</a:t>
            </a:r>
          </a:p>
        </p:txBody>
      </p:sp>
      <p:sp>
        <p:nvSpPr>
          <p:cNvPr id="4" name="Slide Number Placeholder 3"/>
          <p:cNvSpPr>
            <a:spLocks noGrp="1"/>
          </p:cNvSpPr>
          <p:nvPr>
            <p:ph type="sldNum" sz="quarter" idx="5"/>
          </p:nvPr>
        </p:nvSpPr>
        <p:spPr/>
        <p:txBody>
          <a:bodyPr/>
          <a:lstStyle/>
          <a:p>
            <a:pPr>
              <a:defRPr/>
            </a:pPr>
            <a:fld id="{B20FE0A2-34EE-413D-B87D-BE548BE2D9D5}" type="slidenum">
              <a:rPr lang="en-GB" altLang="en-US" smtClean="0"/>
              <a:pPr>
                <a:defRPr/>
              </a:pPr>
              <a:t>26</a:t>
            </a:fld>
            <a:endParaRPr lang="en-GB" altLang="en-US"/>
          </a:p>
        </p:txBody>
      </p:sp>
    </p:spTree>
    <p:extLst>
      <p:ext uri="{BB962C8B-B14F-4D97-AF65-F5344CB8AC3E}">
        <p14:creationId xmlns:p14="http://schemas.microsoft.com/office/powerpoint/2010/main" val="38262371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dirty="0"/>
              <a:t>TIMING: 8</a:t>
            </a:r>
          </a:p>
        </p:txBody>
      </p:sp>
      <p:sp>
        <p:nvSpPr>
          <p:cNvPr id="4" name="Slide Number Placeholder 3"/>
          <p:cNvSpPr>
            <a:spLocks noGrp="1"/>
          </p:cNvSpPr>
          <p:nvPr>
            <p:ph type="sldNum" sz="quarter" idx="5"/>
          </p:nvPr>
        </p:nvSpPr>
        <p:spPr/>
        <p:txBody>
          <a:bodyPr/>
          <a:lstStyle/>
          <a:p>
            <a:pPr>
              <a:defRPr/>
            </a:pPr>
            <a:fld id="{B20FE0A2-34EE-413D-B87D-BE548BE2D9D5}" type="slidenum">
              <a:rPr lang="en-GB" altLang="en-US" smtClean="0"/>
              <a:pPr>
                <a:defRPr/>
              </a:pPr>
              <a:t>28</a:t>
            </a:fld>
            <a:endParaRPr lang="en-GB" altLang="en-US"/>
          </a:p>
        </p:txBody>
      </p:sp>
    </p:spTree>
    <p:extLst>
      <p:ext uri="{BB962C8B-B14F-4D97-AF65-F5344CB8AC3E}">
        <p14:creationId xmlns:p14="http://schemas.microsoft.com/office/powerpoint/2010/main" val="368967519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dirty="0"/>
              <a:t>TIMING: 8</a:t>
            </a:r>
          </a:p>
        </p:txBody>
      </p:sp>
      <p:sp>
        <p:nvSpPr>
          <p:cNvPr id="4" name="Slide Number Placeholder 3"/>
          <p:cNvSpPr>
            <a:spLocks noGrp="1"/>
          </p:cNvSpPr>
          <p:nvPr>
            <p:ph type="sldNum" sz="quarter" idx="5"/>
          </p:nvPr>
        </p:nvSpPr>
        <p:spPr/>
        <p:txBody>
          <a:bodyPr/>
          <a:lstStyle/>
          <a:p>
            <a:pPr>
              <a:defRPr/>
            </a:pPr>
            <a:fld id="{B20FE0A2-34EE-413D-B87D-BE548BE2D9D5}" type="slidenum">
              <a:rPr lang="en-GB" altLang="en-US" smtClean="0"/>
              <a:pPr>
                <a:defRPr/>
              </a:pPr>
              <a:t>29</a:t>
            </a:fld>
            <a:endParaRPr lang="en-GB" altLang="en-US"/>
          </a:p>
        </p:txBody>
      </p:sp>
    </p:spTree>
    <p:extLst>
      <p:ext uri="{BB962C8B-B14F-4D97-AF65-F5344CB8AC3E}">
        <p14:creationId xmlns:p14="http://schemas.microsoft.com/office/powerpoint/2010/main" val="136322227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dirty="0"/>
              <a:t>TIMING: 9</a:t>
            </a:r>
          </a:p>
        </p:txBody>
      </p:sp>
      <p:sp>
        <p:nvSpPr>
          <p:cNvPr id="4" name="Slide Number Placeholder 3"/>
          <p:cNvSpPr>
            <a:spLocks noGrp="1"/>
          </p:cNvSpPr>
          <p:nvPr>
            <p:ph type="sldNum" sz="quarter" idx="5"/>
          </p:nvPr>
        </p:nvSpPr>
        <p:spPr/>
        <p:txBody>
          <a:bodyPr/>
          <a:lstStyle/>
          <a:p>
            <a:pPr>
              <a:defRPr/>
            </a:pPr>
            <a:fld id="{B20FE0A2-34EE-413D-B87D-BE548BE2D9D5}" type="slidenum">
              <a:rPr lang="en-GB" altLang="en-US" smtClean="0"/>
              <a:pPr>
                <a:defRPr/>
              </a:pPr>
              <a:t>30</a:t>
            </a:fld>
            <a:endParaRPr lang="en-GB" altLang="en-US"/>
          </a:p>
        </p:txBody>
      </p:sp>
    </p:spTree>
    <p:extLst>
      <p:ext uri="{BB962C8B-B14F-4D97-AF65-F5344CB8AC3E}">
        <p14:creationId xmlns:p14="http://schemas.microsoft.com/office/powerpoint/2010/main" val="232028107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dirty="0"/>
              <a:t>TIMING: 1</a:t>
            </a:r>
          </a:p>
        </p:txBody>
      </p:sp>
      <p:sp>
        <p:nvSpPr>
          <p:cNvPr id="4" name="Slide Number Placeholder 3"/>
          <p:cNvSpPr>
            <a:spLocks noGrp="1"/>
          </p:cNvSpPr>
          <p:nvPr>
            <p:ph type="sldNum" sz="quarter" idx="5"/>
          </p:nvPr>
        </p:nvSpPr>
        <p:spPr/>
        <p:txBody>
          <a:bodyPr/>
          <a:lstStyle/>
          <a:p>
            <a:pPr>
              <a:defRPr/>
            </a:pPr>
            <a:fld id="{B20FE0A2-34EE-413D-B87D-BE548BE2D9D5}" type="slidenum">
              <a:rPr lang="en-GB" altLang="en-US" smtClean="0"/>
              <a:pPr>
                <a:defRPr/>
              </a:pPr>
              <a:t>3</a:t>
            </a:fld>
            <a:endParaRPr lang="en-GB" altLang="en-US"/>
          </a:p>
        </p:txBody>
      </p:sp>
    </p:spTree>
    <p:extLst>
      <p:ext uri="{BB962C8B-B14F-4D97-AF65-F5344CB8AC3E}">
        <p14:creationId xmlns:p14="http://schemas.microsoft.com/office/powerpoint/2010/main" val="97322240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dirty="0"/>
              <a:t>TIMING: 9</a:t>
            </a:r>
          </a:p>
        </p:txBody>
      </p:sp>
      <p:sp>
        <p:nvSpPr>
          <p:cNvPr id="4" name="Slide Number Placeholder 3"/>
          <p:cNvSpPr>
            <a:spLocks noGrp="1"/>
          </p:cNvSpPr>
          <p:nvPr>
            <p:ph type="sldNum" sz="quarter" idx="5"/>
          </p:nvPr>
        </p:nvSpPr>
        <p:spPr/>
        <p:txBody>
          <a:bodyPr/>
          <a:lstStyle/>
          <a:p>
            <a:pPr>
              <a:defRPr/>
            </a:pPr>
            <a:fld id="{B20FE0A2-34EE-413D-B87D-BE548BE2D9D5}" type="slidenum">
              <a:rPr lang="en-GB" altLang="en-US" smtClean="0"/>
              <a:pPr>
                <a:defRPr/>
              </a:pPr>
              <a:t>31</a:t>
            </a:fld>
            <a:endParaRPr lang="en-GB" altLang="en-US"/>
          </a:p>
        </p:txBody>
      </p:sp>
    </p:spTree>
    <p:extLst>
      <p:ext uri="{BB962C8B-B14F-4D97-AF65-F5344CB8AC3E}">
        <p14:creationId xmlns:p14="http://schemas.microsoft.com/office/powerpoint/2010/main" val="64173894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TIMING: 10</a:t>
            </a: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B20FE0A2-34EE-413D-B87D-BE548BE2D9D5}" type="slidenum">
              <a:rPr kumimoji="0" lang="en-GB" altLang="en-US"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32</a:t>
            </a:fld>
            <a:endParaRPr kumimoji="0" lang="en-GB" altLang="en-US" sz="1200" b="0" i="0" u="none" strike="noStrike" kern="1200" cap="none" spc="0" normalizeH="0" baseline="0" noProof="0">
              <a:ln>
                <a:noFill/>
              </a:ln>
              <a:solidFill>
                <a:prstClr val="black"/>
              </a:solidFill>
              <a:effectLst/>
              <a:uLnTx/>
              <a:uFillTx/>
              <a:latin typeface="Calibri" panose="020F0502020204030204" pitchFamily="34" charset="0"/>
              <a:ea typeface="+mn-ea"/>
              <a:cs typeface="Arial" panose="020B0604020202020204" pitchFamily="34" charset="0"/>
            </a:endParaRPr>
          </a:p>
        </p:txBody>
      </p:sp>
    </p:spTree>
    <p:extLst>
      <p:ext uri="{BB962C8B-B14F-4D97-AF65-F5344CB8AC3E}">
        <p14:creationId xmlns:p14="http://schemas.microsoft.com/office/powerpoint/2010/main" val="321811969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dirty="0"/>
              <a:t>TIMING: 10</a:t>
            </a:r>
          </a:p>
        </p:txBody>
      </p:sp>
      <p:sp>
        <p:nvSpPr>
          <p:cNvPr id="4" name="Slide Number Placeholder 3"/>
          <p:cNvSpPr>
            <a:spLocks noGrp="1"/>
          </p:cNvSpPr>
          <p:nvPr>
            <p:ph type="sldNum" sz="quarter" idx="5"/>
          </p:nvPr>
        </p:nvSpPr>
        <p:spPr/>
        <p:txBody>
          <a:bodyPr/>
          <a:lstStyle/>
          <a:p>
            <a:pPr>
              <a:defRPr/>
            </a:pPr>
            <a:fld id="{B20FE0A2-34EE-413D-B87D-BE548BE2D9D5}" type="slidenum">
              <a:rPr lang="en-GB" altLang="en-US" smtClean="0"/>
              <a:pPr>
                <a:defRPr/>
              </a:pPr>
              <a:t>33</a:t>
            </a:fld>
            <a:endParaRPr lang="en-GB" altLang="en-US"/>
          </a:p>
        </p:txBody>
      </p:sp>
    </p:spTree>
    <p:extLst>
      <p:ext uri="{BB962C8B-B14F-4D97-AF65-F5344CB8AC3E}">
        <p14:creationId xmlns:p14="http://schemas.microsoft.com/office/powerpoint/2010/main" val="85414026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dirty="0"/>
              <a:t>TIMING: 11</a:t>
            </a: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B20FE0A2-34EE-413D-B87D-BE548BE2D9D5}" type="slidenum">
              <a:rPr kumimoji="0" lang="en-GB" altLang="en-US"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34</a:t>
            </a:fld>
            <a:endParaRPr kumimoji="0" lang="en-GB" altLang="en-US" sz="1200" b="0" i="0" u="none" strike="noStrike" kern="1200" cap="none" spc="0" normalizeH="0" baseline="0" noProof="0">
              <a:ln>
                <a:noFill/>
              </a:ln>
              <a:solidFill>
                <a:prstClr val="black"/>
              </a:solidFill>
              <a:effectLst/>
              <a:uLnTx/>
              <a:uFillTx/>
              <a:latin typeface="Calibri" panose="020F0502020204030204" pitchFamily="34" charset="0"/>
              <a:ea typeface="+mn-ea"/>
              <a:cs typeface="Arial" panose="020B0604020202020204" pitchFamily="34" charset="0"/>
            </a:endParaRPr>
          </a:p>
        </p:txBody>
      </p:sp>
    </p:spTree>
    <p:extLst>
      <p:ext uri="{BB962C8B-B14F-4D97-AF65-F5344CB8AC3E}">
        <p14:creationId xmlns:p14="http://schemas.microsoft.com/office/powerpoint/2010/main" val="128788215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TIMING: 12</a:t>
            </a: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B20FE0A2-34EE-413D-B87D-BE548BE2D9D5}" type="slidenum">
              <a:rPr kumimoji="0" lang="en-GB" altLang="en-US"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35</a:t>
            </a:fld>
            <a:endParaRPr kumimoji="0" lang="en-GB" altLang="en-US" sz="1200" b="0" i="0" u="none" strike="noStrike" kern="1200" cap="none" spc="0" normalizeH="0" baseline="0" noProof="0">
              <a:ln>
                <a:noFill/>
              </a:ln>
              <a:solidFill>
                <a:prstClr val="black"/>
              </a:solidFill>
              <a:effectLst/>
              <a:uLnTx/>
              <a:uFillTx/>
              <a:latin typeface="Calibri" panose="020F0502020204030204" pitchFamily="34" charset="0"/>
              <a:ea typeface="+mn-ea"/>
              <a:cs typeface="Arial" panose="020B0604020202020204" pitchFamily="34" charset="0"/>
            </a:endParaRPr>
          </a:p>
        </p:txBody>
      </p:sp>
    </p:spTree>
    <p:extLst>
      <p:ext uri="{BB962C8B-B14F-4D97-AF65-F5344CB8AC3E}">
        <p14:creationId xmlns:p14="http://schemas.microsoft.com/office/powerpoint/2010/main" val="85832837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dirty="0"/>
              <a:t>TIMING: 12</a:t>
            </a:r>
          </a:p>
        </p:txBody>
      </p:sp>
      <p:sp>
        <p:nvSpPr>
          <p:cNvPr id="4" name="Slide Number Placeholder 3"/>
          <p:cNvSpPr>
            <a:spLocks noGrp="1"/>
          </p:cNvSpPr>
          <p:nvPr>
            <p:ph type="sldNum" sz="quarter" idx="5"/>
          </p:nvPr>
        </p:nvSpPr>
        <p:spPr/>
        <p:txBody>
          <a:bodyPr/>
          <a:lstStyle/>
          <a:p>
            <a:pPr>
              <a:defRPr/>
            </a:pPr>
            <a:fld id="{B20FE0A2-34EE-413D-B87D-BE548BE2D9D5}" type="slidenum">
              <a:rPr lang="en-GB" altLang="en-US" smtClean="0"/>
              <a:pPr>
                <a:defRPr/>
              </a:pPr>
              <a:t>36</a:t>
            </a:fld>
            <a:endParaRPr lang="en-GB" altLang="en-US"/>
          </a:p>
        </p:txBody>
      </p:sp>
    </p:spTree>
    <p:extLst>
      <p:ext uri="{BB962C8B-B14F-4D97-AF65-F5344CB8AC3E}">
        <p14:creationId xmlns:p14="http://schemas.microsoft.com/office/powerpoint/2010/main" val="239374024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dirty="0"/>
              <a:t>TIMING: 13</a:t>
            </a: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B20FE0A2-34EE-413D-B87D-BE548BE2D9D5}" type="slidenum">
              <a:rPr kumimoji="0" lang="en-GB" altLang="en-US"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37</a:t>
            </a:fld>
            <a:endParaRPr kumimoji="0" lang="en-GB" altLang="en-US" sz="1200" b="0" i="0" u="none" strike="noStrike" kern="1200" cap="none" spc="0" normalizeH="0" baseline="0" noProof="0">
              <a:ln>
                <a:noFill/>
              </a:ln>
              <a:solidFill>
                <a:prstClr val="black"/>
              </a:solidFill>
              <a:effectLst/>
              <a:uLnTx/>
              <a:uFillTx/>
              <a:latin typeface="Calibri" panose="020F0502020204030204" pitchFamily="34" charset="0"/>
              <a:ea typeface="+mn-ea"/>
              <a:cs typeface="Arial" panose="020B0604020202020204" pitchFamily="34" charset="0"/>
            </a:endParaRPr>
          </a:p>
        </p:txBody>
      </p:sp>
    </p:spTree>
    <p:extLst>
      <p:ext uri="{BB962C8B-B14F-4D97-AF65-F5344CB8AC3E}">
        <p14:creationId xmlns:p14="http://schemas.microsoft.com/office/powerpoint/2010/main" val="47198174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dirty="0"/>
              <a:t>TIMING: 13</a:t>
            </a: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B20FE0A2-34EE-413D-B87D-BE548BE2D9D5}" type="slidenum">
              <a:rPr kumimoji="0" lang="en-GB" altLang="en-US"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38</a:t>
            </a:fld>
            <a:endParaRPr kumimoji="0" lang="en-GB" altLang="en-US" sz="1200" b="0" i="0" u="none" strike="noStrike" kern="1200" cap="none" spc="0" normalizeH="0" baseline="0" noProof="0">
              <a:ln>
                <a:noFill/>
              </a:ln>
              <a:solidFill>
                <a:prstClr val="black"/>
              </a:solidFill>
              <a:effectLst/>
              <a:uLnTx/>
              <a:uFillTx/>
              <a:latin typeface="Calibri" panose="020F0502020204030204" pitchFamily="34" charset="0"/>
              <a:ea typeface="+mn-ea"/>
              <a:cs typeface="Arial" panose="020B0604020202020204" pitchFamily="34" charset="0"/>
            </a:endParaRPr>
          </a:p>
        </p:txBody>
      </p:sp>
    </p:spTree>
    <p:extLst>
      <p:ext uri="{BB962C8B-B14F-4D97-AF65-F5344CB8AC3E}">
        <p14:creationId xmlns:p14="http://schemas.microsoft.com/office/powerpoint/2010/main" val="15639801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TIMING: 14</a:t>
            </a: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B20FE0A2-34EE-413D-B87D-BE548BE2D9D5}" type="slidenum">
              <a:rPr kumimoji="0" lang="en-GB" altLang="en-US"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39</a:t>
            </a:fld>
            <a:endParaRPr kumimoji="0" lang="en-GB" altLang="en-US" sz="1200" b="0" i="0" u="none" strike="noStrike" kern="1200" cap="none" spc="0" normalizeH="0" baseline="0" noProof="0">
              <a:ln>
                <a:noFill/>
              </a:ln>
              <a:solidFill>
                <a:prstClr val="black"/>
              </a:solidFill>
              <a:effectLst/>
              <a:uLnTx/>
              <a:uFillTx/>
              <a:latin typeface="Calibri" panose="020F0502020204030204" pitchFamily="34" charset="0"/>
              <a:ea typeface="+mn-ea"/>
              <a:cs typeface="Arial" panose="020B0604020202020204" pitchFamily="34" charset="0"/>
            </a:endParaRPr>
          </a:p>
        </p:txBody>
      </p:sp>
    </p:spTree>
    <p:extLst>
      <p:ext uri="{BB962C8B-B14F-4D97-AF65-F5344CB8AC3E}">
        <p14:creationId xmlns:p14="http://schemas.microsoft.com/office/powerpoint/2010/main" val="423090083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dirty="0"/>
              <a:t>TIMING: 14</a:t>
            </a:r>
          </a:p>
        </p:txBody>
      </p:sp>
      <p:sp>
        <p:nvSpPr>
          <p:cNvPr id="4" name="Slide Number Placeholder 3"/>
          <p:cNvSpPr>
            <a:spLocks noGrp="1"/>
          </p:cNvSpPr>
          <p:nvPr>
            <p:ph type="sldNum" sz="quarter" idx="5"/>
          </p:nvPr>
        </p:nvSpPr>
        <p:spPr/>
        <p:txBody>
          <a:bodyPr/>
          <a:lstStyle/>
          <a:p>
            <a:pPr>
              <a:defRPr/>
            </a:pPr>
            <a:fld id="{B20FE0A2-34EE-413D-B87D-BE548BE2D9D5}" type="slidenum">
              <a:rPr lang="en-GB" altLang="en-US" smtClean="0"/>
              <a:pPr>
                <a:defRPr/>
              </a:pPr>
              <a:t>40</a:t>
            </a:fld>
            <a:endParaRPr lang="en-GB" altLang="en-US"/>
          </a:p>
        </p:txBody>
      </p:sp>
    </p:spTree>
    <p:extLst>
      <p:ext uri="{BB962C8B-B14F-4D97-AF65-F5344CB8AC3E}">
        <p14:creationId xmlns:p14="http://schemas.microsoft.com/office/powerpoint/2010/main" val="13004724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TIMING: 2</a:t>
            </a: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B20FE0A2-34EE-413D-B87D-BE548BE2D9D5}" type="slidenum">
              <a:rPr kumimoji="0" lang="en-GB" altLang="en-US"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4</a:t>
            </a:fld>
            <a:endParaRPr kumimoji="0" lang="en-GB" altLang="en-US" sz="1200" b="0" i="0" u="none" strike="noStrike" kern="1200" cap="none" spc="0" normalizeH="0" baseline="0" noProof="0">
              <a:ln>
                <a:noFill/>
              </a:ln>
              <a:solidFill>
                <a:prstClr val="black"/>
              </a:solidFill>
              <a:effectLst/>
              <a:uLnTx/>
              <a:uFillTx/>
              <a:latin typeface="Calibri" panose="020F0502020204030204" pitchFamily="34" charset="0"/>
              <a:ea typeface="+mn-ea"/>
              <a:cs typeface="Arial" panose="020B0604020202020204" pitchFamily="34" charset="0"/>
            </a:endParaRPr>
          </a:p>
        </p:txBody>
      </p:sp>
    </p:spTree>
    <p:extLst>
      <p:ext uri="{BB962C8B-B14F-4D97-AF65-F5344CB8AC3E}">
        <p14:creationId xmlns:p14="http://schemas.microsoft.com/office/powerpoint/2010/main" val="296096069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dirty="0"/>
              <a:t>TIMING: 15</a:t>
            </a:r>
          </a:p>
        </p:txBody>
      </p:sp>
      <p:sp>
        <p:nvSpPr>
          <p:cNvPr id="4" name="Slide Number Placeholder 3"/>
          <p:cNvSpPr>
            <a:spLocks noGrp="1"/>
          </p:cNvSpPr>
          <p:nvPr>
            <p:ph type="sldNum" sz="quarter" idx="5"/>
          </p:nvPr>
        </p:nvSpPr>
        <p:spPr/>
        <p:txBody>
          <a:bodyPr/>
          <a:lstStyle/>
          <a:p>
            <a:pPr>
              <a:defRPr/>
            </a:pPr>
            <a:fld id="{B20FE0A2-34EE-413D-B87D-BE548BE2D9D5}" type="slidenum">
              <a:rPr lang="en-GB" altLang="en-US" smtClean="0"/>
              <a:pPr>
                <a:defRPr/>
              </a:pPr>
              <a:t>41</a:t>
            </a:fld>
            <a:endParaRPr lang="en-GB" altLang="en-US"/>
          </a:p>
        </p:txBody>
      </p:sp>
    </p:spTree>
    <p:extLst>
      <p:ext uri="{BB962C8B-B14F-4D97-AF65-F5344CB8AC3E}">
        <p14:creationId xmlns:p14="http://schemas.microsoft.com/office/powerpoint/2010/main" val="186393470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dirty="0"/>
              <a:t>TIMING: 16</a:t>
            </a:r>
          </a:p>
        </p:txBody>
      </p:sp>
      <p:sp>
        <p:nvSpPr>
          <p:cNvPr id="4" name="Slide Number Placeholder 3"/>
          <p:cNvSpPr>
            <a:spLocks noGrp="1"/>
          </p:cNvSpPr>
          <p:nvPr>
            <p:ph type="sldNum" sz="quarter" idx="5"/>
          </p:nvPr>
        </p:nvSpPr>
        <p:spPr/>
        <p:txBody>
          <a:bodyPr/>
          <a:lstStyle/>
          <a:p>
            <a:pPr>
              <a:defRPr/>
            </a:pPr>
            <a:fld id="{B20FE0A2-34EE-413D-B87D-BE548BE2D9D5}" type="slidenum">
              <a:rPr lang="en-GB" altLang="en-US" smtClean="0"/>
              <a:pPr>
                <a:defRPr/>
              </a:pPr>
              <a:t>42</a:t>
            </a:fld>
            <a:endParaRPr lang="en-GB" altLang="en-US"/>
          </a:p>
        </p:txBody>
      </p:sp>
    </p:spTree>
    <p:extLst>
      <p:ext uri="{BB962C8B-B14F-4D97-AF65-F5344CB8AC3E}">
        <p14:creationId xmlns:p14="http://schemas.microsoft.com/office/powerpoint/2010/main" val="399130294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TIMING: 17</a:t>
            </a: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B20FE0A2-34EE-413D-B87D-BE548BE2D9D5}" type="slidenum">
              <a:rPr kumimoji="0" lang="en-GB" altLang="en-US"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43</a:t>
            </a:fld>
            <a:endParaRPr kumimoji="0" lang="en-GB" altLang="en-US" sz="1200" b="0" i="0" u="none" strike="noStrike" kern="1200" cap="none" spc="0" normalizeH="0" baseline="0" noProof="0">
              <a:ln>
                <a:noFill/>
              </a:ln>
              <a:solidFill>
                <a:prstClr val="black"/>
              </a:solidFill>
              <a:effectLst/>
              <a:uLnTx/>
              <a:uFillTx/>
              <a:latin typeface="Calibri" panose="020F0502020204030204" pitchFamily="34" charset="0"/>
              <a:ea typeface="+mn-ea"/>
              <a:cs typeface="Arial" panose="020B0604020202020204" pitchFamily="34" charset="0"/>
            </a:endParaRPr>
          </a:p>
        </p:txBody>
      </p:sp>
    </p:spTree>
    <p:extLst>
      <p:ext uri="{BB962C8B-B14F-4D97-AF65-F5344CB8AC3E}">
        <p14:creationId xmlns:p14="http://schemas.microsoft.com/office/powerpoint/2010/main" val="3642514977"/>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dirty="0"/>
              <a:t>TIMING: 17</a:t>
            </a:r>
          </a:p>
        </p:txBody>
      </p:sp>
      <p:sp>
        <p:nvSpPr>
          <p:cNvPr id="4" name="Slide Number Placeholder 3"/>
          <p:cNvSpPr>
            <a:spLocks noGrp="1"/>
          </p:cNvSpPr>
          <p:nvPr>
            <p:ph type="sldNum" sz="quarter" idx="5"/>
          </p:nvPr>
        </p:nvSpPr>
        <p:spPr/>
        <p:txBody>
          <a:bodyPr/>
          <a:lstStyle/>
          <a:p>
            <a:pPr>
              <a:defRPr/>
            </a:pPr>
            <a:fld id="{B20FE0A2-34EE-413D-B87D-BE548BE2D9D5}" type="slidenum">
              <a:rPr lang="en-GB" altLang="en-US" smtClean="0"/>
              <a:pPr>
                <a:defRPr/>
              </a:pPr>
              <a:t>44</a:t>
            </a:fld>
            <a:endParaRPr lang="en-GB" altLang="en-US"/>
          </a:p>
        </p:txBody>
      </p:sp>
    </p:spTree>
    <p:extLst>
      <p:ext uri="{BB962C8B-B14F-4D97-AF65-F5344CB8AC3E}">
        <p14:creationId xmlns:p14="http://schemas.microsoft.com/office/powerpoint/2010/main" val="3943448718"/>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dirty="0"/>
              <a:t>TIMING: 18</a:t>
            </a:r>
          </a:p>
        </p:txBody>
      </p:sp>
      <p:sp>
        <p:nvSpPr>
          <p:cNvPr id="4" name="Slide Number Placeholder 3"/>
          <p:cNvSpPr>
            <a:spLocks noGrp="1"/>
          </p:cNvSpPr>
          <p:nvPr>
            <p:ph type="sldNum" sz="quarter" idx="5"/>
          </p:nvPr>
        </p:nvSpPr>
        <p:spPr/>
        <p:txBody>
          <a:bodyPr/>
          <a:lstStyle/>
          <a:p>
            <a:pPr>
              <a:defRPr/>
            </a:pPr>
            <a:fld id="{B20FE0A2-34EE-413D-B87D-BE548BE2D9D5}" type="slidenum">
              <a:rPr lang="en-GB" altLang="en-US" smtClean="0"/>
              <a:pPr>
                <a:defRPr/>
              </a:pPr>
              <a:t>45</a:t>
            </a:fld>
            <a:endParaRPr lang="en-GB" altLang="en-US"/>
          </a:p>
        </p:txBody>
      </p:sp>
    </p:spTree>
    <p:extLst>
      <p:ext uri="{BB962C8B-B14F-4D97-AF65-F5344CB8AC3E}">
        <p14:creationId xmlns:p14="http://schemas.microsoft.com/office/powerpoint/2010/main" val="395761919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dirty="0"/>
              <a:t>TIMING: 18</a:t>
            </a:r>
          </a:p>
        </p:txBody>
      </p:sp>
      <p:sp>
        <p:nvSpPr>
          <p:cNvPr id="4" name="Slide Number Placeholder 3"/>
          <p:cNvSpPr>
            <a:spLocks noGrp="1"/>
          </p:cNvSpPr>
          <p:nvPr>
            <p:ph type="sldNum" sz="quarter" idx="5"/>
          </p:nvPr>
        </p:nvSpPr>
        <p:spPr/>
        <p:txBody>
          <a:bodyPr/>
          <a:lstStyle/>
          <a:p>
            <a:pPr>
              <a:defRPr/>
            </a:pPr>
            <a:fld id="{B20FE0A2-34EE-413D-B87D-BE548BE2D9D5}" type="slidenum">
              <a:rPr lang="en-GB" altLang="en-US" smtClean="0"/>
              <a:pPr>
                <a:defRPr/>
              </a:pPr>
              <a:t>46</a:t>
            </a:fld>
            <a:endParaRPr lang="en-GB" altLang="en-US"/>
          </a:p>
        </p:txBody>
      </p:sp>
    </p:spTree>
    <p:extLst>
      <p:ext uri="{BB962C8B-B14F-4D97-AF65-F5344CB8AC3E}">
        <p14:creationId xmlns:p14="http://schemas.microsoft.com/office/powerpoint/2010/main" val="1800935182"/>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dirty="0"/>
              <a:t>TIMING: 19</a:t>
            </a:r>
          </a:p>
        </p:txBody>
      </p:sp>
      <p:sp>
        <p:nvSpPr>
          <p:cNvPr id="4" name="Slide Number Placeholder 3"/>
          <p:cNvSpPr>
            <a:spLocks noGrp="1"/>
          </p:cNvSpPr>
          <p:nvPr>
            <p:ph type="sldNum" sz="quarter" idx="5"/>
          </p:nvPr>
        </p:nvSpPr>
        <p:spPr/>
        <p:txBody>
          <a:bodyPr/>
          <a:lstStyle/>
          <a:p>
            <a:pPr>
              <a:defRPr/>
            </a:pPr>
            <a:fld id="{B20FE0A2-34EE-413D-B87D-BE548BE2D9D5}" type="slidenum">
              <a:rPr lang="en-GB" altLang="en-US" smtClean="0"/>
              <a:pPr>
                <a:defRPr/>
              </a:pPr>
              <a:t>47</a:t>
            </a:fld>
            <a:endParaRPr lang="en-GB" altLang="en-US"/>
          </a:p>
        </p:txBody>
      </p:sp>
    </p:spTree>
    <p:extLst>
      <p:ext uri="{BB962C8B-B14F-4D97-AF65-F5344CB8AC3E}">
        <p14:creationId xmlns:p14="http://schemas.microsoft.com/office/powerpoint/2010/main" val="287950572"/>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dirty="0"/>
              <a:t>TIMING: 20</a:t>
            </a:r>
          </a:p>
        </p:txBody>
      </p:sp>
      <p:sp>
        <p:nvSpPr>
          <p:cNvPr id="4" name="Slide Number Placeholder 3"/>
          <p:cNvSpPr>
            <a:spLocks noGrp="1"/>
          </p:cNvSpPr>
          <p:nvPr>
            <p:ph type="sldNum" sz="quarter" idx="5"/>
          </p:nvPr>
        </p:nvSpPr>
        <p:spPr/>
        <p:txBody>
          <a:bodyPr/>
          <a:lstStyle/>
          <a:p>
            <a:pPr>
              <a:defRPr/>
            </a:pPr>
            <a:fld id="{B20FE0A2-34EE-413D-B87D-BE548BE2D9D5}" type="slidenum">
              <a:rPr lang="en-GB" altLang="en-US" smtClean="0"/>
              <a:pPr>
                <a:defRPr/>
              </a:pPr>
              <a:t>48</a:t>
            </a:fld>
            <a:endParaRPr lang="en-GB" altLang="en-US"/>
          </a:p>
        </p:txBody>
      </p:sp>
    </p:spTree>
    <p:extLst>
      <p:ext uri="{BB962C8B-B14F-4D97-AF65-F5344CB8AC3E}">
        <p14:creationId xmlns:p14="http://schemas.microsoft.com/office/powerpoint/2010/main" val="497823737"/>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dirty="0"/>
              <a:t>TIMING: 21</a:t>
            </a:r>
          </a:p>
        </p:txBody>
      </p:sp>
      <p:sp>
        <p:nvSpPr>
          <p:cNvPr id="4" name="Slide Number Placeholder 3"/>
          <p:cNvSpPr>
            <a:spLocks noGrp="1"/>
          </p:cNvSpPr>
          <p:nvPr>
            <p:ph type="sldNum" sz="quarter" idx="5"/>
          </p:nvPr>
        </p:nvSpPr>
        <p:spPr/>
        <p:txBody>
          <a:bodyPr/>
          <a:lstStyle/>
          <a:p>
            <a:pPr>
              <a:defRPr/>
            </a:pPr>
            <a:fld id="{B20FE0A2-34EE-413D-B87D-BE548BE2D9D5}" type="slidenum">
              <a:rPr lang="en-GB" altLang="en-US" smtClean="0"/>
              <a:pPr>
                <a:defRPr/>
              </a:pPr>
              <a:t>49</a:t>
            </a:fld>
            <a:endParaRPr lang="en-GB" altLang="en-US"/>
          </a:p>
        </p:txBody>
      </p:sp>
    </p:spTree>
    <p:extLst>
      <p:ext uri="{BB962C8B-B14F-4D97-AF65-F5344CB8AC3E}">
        <p14:creationId xmlns:p14="http://schemas.microsoft.com/office/powerpoint/2010/main" val="643621667"/>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dirty="0"/>
              <a:t>TIMING: 21</a:t>
            </a:r>
          </a:p>
        </p:txBody>
      </p:sp>
      <p:sp>
        <p:nvSpPr>
          <p:cNvPr id="4" name="Slide Number Placeholder 3"/>
          <p:cNvSpPr>
            <a:spLocks noGrp="1"/>
          </p:cNvSpPr>
          <p:nvPr>
            <p:ph type="sldNum" sz="quarter" idx="5"/>
          </p:nvPr>
        </p:nvSpPr>
        <p:spPr/>
        <p:txBody>
          <a:bodyPr/>
          <a:lstStyle/>
          <a:p>
            <a:pPr>
              <a:defRPr/>
            </a:pPr>
            <a:fld id="{B20FE0A2-34EE-413D-B87D-BE548BE2D9D5}" type="slidenum">
              <a:rPr lang="en-GB" altLang="en-US" smtClean="0"/>
              <a:pPr>
                <a:defRPr/>
              </a:pPr>
              <a:t>50</a:t>
            </a:fld>
            <a:endParaRPr lang="en-GB" altLang="en-US"/>
          </a:p>
        </p:txBody>
      </p:sp>
    </p:spTree>
    <p:extLst>
      <p:ext uri="{BB962C8B-B14F-4D97-AF65-F5344CB8AC3E}">
        <p14:creationId xmlns:p14="http://schemas.microsoft.com/office/powerpoint/2010/main" val="165466645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dirty="0"/>
              <a:t>TIMING: 2</a:t>
            </a:r>
          </a:p>
        </p:txBody>
      </p:sp>
      <p:sp>
        <p:nvSpPr>
          <p:cNvPr id="4" name="Slide Number Placeholder 3"/>
          <p:cNvSpPr>
            <a:spLocks noGrp="1"/>
          </p:cNvSpPr>
          <p:nvPr>
            <p:ph type="sldNum" sz="quarter" idx="5"/>
          </p:nvPr>
        </p:nvSpPr>
        <p:spPr/>
        <p:txBody>
          <a:bodyPr/>
          <a:lstStyle/>
          <a:p>
            <a:pPr>
              <a:defRPr/>
            </a:pPr>
            <a:fld id="{B20FE0A2-34EE-413D-B87D-BE548BE2D9D5}" type="slidenum">
              <a:rPr lang="en-GB" altLang="en-US" smtClean="0"/>
              <a:pPr>
                <a:defRPr/>
              </a:pPr>
              <a:t>5</a:t>
            </a:fld>
            <a:endParaRPr lang="en-GB" altLang="en-US"/>
          </a:p>
        </p:txBody>
      </p:sp>
    </p:spTree>
    <p:extLst>
      <p:ext uri="{BB962C8B-B14F-4D97-AF65-F5344CB8AC3E}">
        <p14:creationId xmlns:p14="http://schemas.microsoft.com/office/powerpoint/2010/main" val="2723266762"/>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dirty="0"/>
              <a:t>TIMING: 22</a:t>
            </a:r>
          </a:p>
        </p:txBody>
      </p:sp>
      <p:sp>
        <p:nvSpPr>
          <p:cNvPr id="4" name="Slide Number Placeholder 3"/>
          <p:cNvSpPr>
            <a:spLocks noGrp="1"/>
          </p:cNvSpPr>
          <p:nvPr>
            <p:ph type="sldNum" sz="quarter" idx="5"/>
          </p:nvPr>
        </p:nvSpPr>
        <p:spPr/>
        <p:txBody>
          <a:bodyPr/>
          <a:lstStyle/>
          <a:p>
            <a:pPr>
              <a:defRPr/>
            </a:pPr>
            <a:fld id="{B20FE0A2-34EE-413D-B87D-BE548BE2D9D5}" type="slidenum">
              <a:rPr lang="en-GB" altLang="en-US" smtClean="0"/>
              <a:pPr>
                <a:defRPr/>
              </a:pPr>
              <a:t>51</a:t>
            </a:fld>
            <a:endParaRPr lang="en-GB" altLang="en-US"/>
          </a:p>
        </p:txBody>
      </p:sp>
    </p:spTree>
    <p:extLst>
      <p:ext uri="{BB962C8B-B14F-4D97-AF65-F5344CB8AC3E}">
        <p14:creationId xmlns:p14="http://schemas.microsoft.com/office/powerpoint/2010/main" val="2111212145"/>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dirty="0"/>
              <a:t>TIMING: 22</a:t>
            </a: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B20FE0A2-34EE-413D-B87D-BE548BE2D9D5}" type="slidenum">
              <a:rPr kumimoji="0" lang="en-GB" altLang="en-US"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52</a:t>
            </a:fld>
            <a:endParaRPr kumimoji="0" lang="en-GB" altLang="en-US" sz="1200" b="0" i="0" u="none" strike="noStrike" kern="1200" cap="none" spc="0" normalizeH="0" baseline="0" noProof="0">
              <a:ln>
                <a:noFill/>
              </a:ln>
              <a:solidFill>
                <a:prstClr val="black"/>
              </a:solidFill>
              <a:effectLst/>
              <a:uLnTx/>
              <a:uFillTx/>
              <a:latin typeface="Calibri" panose="020F0502020204030204" pitchFamily="34" charset="0"/>
              <a:ea typeface="+mn-ea"/>
              <a:cs typeface="Arial" panose="020B0604020202020204" pitchFamily="34" charset="0"/>
            </a:endParaRPr>
          </a:p>
        </p:txBody>
      </p:sp>
    </p:spTree>
    <p:extLst>
      <p:ext uri="{BB962C8B-B14F-4D97-AF65-F5344CB8AC3E}">
        <p14:creationId xmlns:p14="http://schemas.microsoft.com/office/powerpoint/2010/main" val="2444987296"/>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dirty="0"/>
              <a:t>TIMING: 23</a:t>
            </a: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B20FE0A2-34EE-413D-B87D-BE548BE2D9D5}" type="slidenum">
              <a:rPr kumimoji="0" lang="en-GB" altLang="en-US"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53</a:t>
            </a:fld>
            <a:endParaRPr kumimoji="0" lang="en-GB" altLang="en-US" sz="1200" b="0" i="0" u="none" strike="noStrike" kern="1200" cap="none" spc="0" normalizeH="0" baseline="0" noProof="0">
              <a:ln>
                <a:noFill/>
              </a:ln>
              <a:solidFill>
                <a:prstClr val="black"/>
              </a:solidFill>
              <a:effectLst/>
              <a:uLnTx/>
              <a:uFillTx/>
              <a:latin typeface="Calibri" panose="020F0502020204030204" pitchFamily="34" charset="0"/>
              <a:ea typeface="+mn-ea"/>
              <a:cs typeface="Arial" panose="020B0604020202020204" pitchFamily="34" charset="0"/>
            </a:endParaRPr>
          </a:p>
        </p:txBody>
      </p:sp>
    </p:spTree>
    <p:extLst>
      <p:ext uri="{BB962C8B-B14F-4D97-AF65-F5344CB8AC3E}">
        <p14:creationId xmlns:p14="http://schemas.microsoft.com/office/powerpoint/2010/main" val="223583025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TIMING: 3</a:t>
            </a: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B20FE0A2-34EE-413D-B87D-BE548BE2D9D5}" type="slidenum">
              <a:rPr kumimoji="0" lang="en-GB" altLang="en-US"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6</a:t>
            </a:fld>
            <a:endParaRPr kumimoji="0" lang="en-GB" altLang="en-US" sz="1200" b="0" i="0" u="none" strike="noStrike" kern="1200" cap="none" spc="0" normalizeH="0" baseline="0" noProof="0">
              <a:ln>
                <a:noFill/>
              </a:ln>
              <a:solidFill>
                <a:prstClr val="black"/>
              </a:solidFill>
              <a:effectLst/>
              <a:uLnTx/>
              <a:uFillTx/>
              <a:latin typeface="Calibri" panose="020F0502020204030204" pitchFamily="34" charset="0"/>
              <a:ea typeface="+mn-ea"/>
              <a:cs typeface="Arial" panose="020B0604020202020204" pitchFamily="34" charset="0"/>
            </a:endParaRPr>
          </a:p>
        </p:txBody>
      </p:sp>
    </p:spTree>
    <p:extLst>
      <p:ext uri="{BB962C8B-B14F-4D97-AF65-F5344CB8AC3E}">
        <p14:creationId xmlns:p14="http://schemas.microsoft.com/office/powerpoint/2010/main" val="125651565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dirty="0"/>
              <a:t>TIMING: 3</a:t>
            </a:r>
          </a:p>
        </p:txBody>
      </p:sp>
      <p:sp>
        <p:nvSpPr>
          <p:cNvPr id="4" name="Slide Number Placeholder 3"/>
          <p:cNvSpPr>
            <a:spLocks noGrp="1"/>
          </p:cNvSpPr>
          <p:nvPr>
            <p:ph type="sldNum" sz="quarter" idx="5"/>
          </p:nvPr>
        </p:nvSpPr>
        <p:spPr/>
        <p:txBody>
          <a:bodyPr/>
          <a:lstStyle/>
          <a:p>
            <a:pPr>
              <a:defRPr/>
            </a:pPr>
            <a:fld id="{B20FE0A2-34EE-413D-B87D-BE548BE2D9D5}" type="slidenum">
              <a:rPr lang="en-GB" altLang="en-US" smtClean="0"/>
              <a:pPr>
                <a:defRPr/>
              </a:pPr>
              <a:t>7</a:t>
            </a:fld>
            <a:endParaRPr lang="en-GB" altLang="en-US"/>
          </a:p>
        </p:txBody>
      </p:sp>
    </p:spTree>
    <p:extLst>
      <p:ext uri="{BB962C8B-B14F-4D97-AF65-F5344CB8AC3E}">
        <p14:creationId xmlns:p14="http://schemas.microsoft.com/office/powerpoint/2010/main" val="288207249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dirty="0"/>
              <a:t>TIMING: 3</a:t>
            </a:r>
          </a:p>
        </p:txBody>
      </p:sp>
      <p:sp>
        <p:nvSpPr>
          <p:cNvPr id="4" name="Slide Number Placeholder 3"/>
          <p:cNvSpPr>
            <a:spLocks noGrp="1"/>
          </p:cNvSpPr>
          <p:nvPr>
            <p:ph type="sldNum" sz="quarter" idx="5"/>
          </p:nvPr>
        </p:nvSpPr>
        <p:spPr/>
        <p:txBody>
          <a:bodyPr/>
          <a:lstStyle/>
          <a:p>
            <a:pPr>
              <a:defRPr/>
            </a:pPr>
            <a:fld id="{B20FE0A2-34EE-413D-B87D-BE548BE2D9D5}" type="slidenum">
              <a:rPr lang="en-GB" altLang="en-US" smtClean="0"/>
              <a:pPr>
                <a:defRPr/>
              </a:pPr>
              <a:t>8</a:t>
            </a:fld>
            <a:endParaRPr lang="en-GB" altLang="en-US"/>
          </a:p>
        </p:txBody>
      </p:sp>
    </p:spTree>
    <p:extLst>
      <p:ext uri="{BB962C8B-B14F-4D97-AF65-F5344CB8AC3E}">
        <p14:creationId xmlns:p14="http://schemas.microsoft.com/office/powerpoint/2010/main" val="279296625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dirty="0"/>
              <a:t>TIMING: 3</a:t>
            </a:r>
          </a:p>
        </p:txBody>
      </p:sp>
      <p:sp>
        <p:nvSpPr>
          <p:cNvPr id="4" name="Slide Number Placeholder 3"/>
          <p:cNvSpPr>
            <a:spLocks noGrp="1"/>
          </p:cNvSpPr>
          <p:nvPr>
            <p:ph type="sldNum" sz="quarter" idx="5"/>
          </p:nvPr>
        </p:nvSpPr>
        <p:spPr/>
        <p:txBody>
          <a:bodyPr/>
          <a:lstStyle/>
          <a:p>
            <a:pPr>
              <a:defRPr/>
            </a:pPr>
            <a:fld id="{B20FE0A2-34EE-413D-B87D-BE548BE2D9D5}" type="slidenum">
              <a:rPr lang="en-GB" altLang="en-US" smtClean="0"/>
              <a:pPr>
                <a:defRPr/>
              </a:pPr>
              <a:t>9</a:t>
            </a:fld>
            <a:endParaRPr lang="en-GB" altLang="en-US"/>
          </a:p>
        </p:txBody>
      </p:sp>
    </p:spTree>
    <p:extLst>
      <p:ext uri="{BB962C8B-B14F-4D97-AF65-F5344CB8AC3E}">
        <p14:creationId xmlns:p14="http://schemas.microsoft.com/office/powerpoint/2010/main" val="144734270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op slide (Dark)">
    <p:bg>
      <p:bgPr>
        <a:solidFill>
          <a:schemeClr val="tx2"/>
        </a:solidFill>
        <a:effectLst/>
      </p:bgPr>
    </p:bg>
    <p:spTree>
      <p:nvGrpSpPr>
        <p:cNvPr id="1" name=""/>
        <p:cNvGrpSpPr/>
        <p:nvPr/>
      </p:nvGrpSpPr>
      <p:grpSpPr>
        <a:xfrm>
          <a:off x="0" y="0"/>
          <a:ext cx="0" cy="0"/>
          <a:chOff x="0" y="0"/>
          <a:chExt cx="0" cy="0"/>
        </a:xfrm>
      </p:grpSpPr>
      <p:sp>
        <p:nvSpPr>
          <p:cNvPr id="16" name="Title 7">
            <a:extLst>
              <a:ext uri="{FF2B5EF4-FFF2-40B4-BE49-F238E27FC236}">
                <a16:creationId xmlns:a16="http://schemas.microsoft.com/office/drawing/2014/main" id="{F4CF05EA-F898-4007-AD46-0661D2E50EA1}"/>
              </a:ext>
            </a:extLst>
          </p:cNvPr>
          <p:cNvSpPr>
            <a:spLocks noGrp="1"/>
          </p:cNvSpPr>
          <p:nvPr>
            <p:ph type="title" hasCustomPrompt="1"/>
          </p:nvPr>
        </p:nvSpPr>
        <p:spPr>
          <a:xfrm>
            <a:off x="431800" y="2184922"/>
            <a:ext cx="4353560" cy="571512"/>
          </a:xfrm>
        </p:spPr>
        <p:txBody>
          <a:bodyPr/>
          <a:lstStyle>
            <a:lvl1pPr marL="0" indent="0">
              <a:lnSpc>
                <a:spcPct val="100000"/>
              </a:lnSpc>
              <a:buNone/>
              <a:defRPr sz="3400" b="1">
                <a:solidFill>
                  <a:schemeClr val="bg1"/>
                </a:solidFill>
              </a:defRPr>
            </a:lvl1pPr>
          </a:lstStyle>
          <a:p>
            <a:r>
              <a:rPr lang="en-US" dirty="0" err="1"/>
              <a:t>Slidedeck</a:t>
            </a:r>
            <a:r>
              <a:rPr lang="en-US" dirty="0"/>
              <a:t> title</a:t>
            </a:r>
            <a:endParaRPr lang="en-GB" dirty="0"/>
          </a:p>
        </p:txBody>
      </p:sp>
      <p:cxnSp>
        <p:nvCxnSpPr>
          <p:cNvPr id="18" name="Straight Connector 17">
            <a:extLst>
              <a:ext uri="{FF2B5EF4-FFF2-40B4-BE49-F238E27FC236}">
                <a16:creationId xmlns:a16="http://schemas.microsoft.com/office/drawing/2014/main" id="{522F9DB4-9D8E-427B-99DD-E998B980D507}"/>
              </a:ext>
            </a:extLst>
          </p:cNvPr>
          <p:cNvCxnSpPr>
            <a:cxnSpLocks/>
          </p:cNvCxnSpPr>
          <p:nvPr userDrawn="1"/>
        </p:nvCxnSpPr>
        <p:spPr>
          <a:xfrm>
            <a:off x="431800" y="2184922"/>
            <a:ext cx="4353560" cy="0"/>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pic>
        <p:nvPicPr>
          <p:cNvPr id="20" name="Picture 19">
            <a:extLst>
              <a:ext uri="{FF2B5EF4-FFF2-40B4-BE49-F238E27FC236}">
                <a16:creationId xmlns:a16="http://schemas.microsoft.com/office/drawing/2014/main" id="{C3458B68-B602-4B1E-8CDB-6CDDA653013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31800" y="416704"/>
            <a:ext cx="2174239" cy="953238"/>
          </a:xfrm>
          <a:prstGeom prst="rect">
            <a:avLst/>
          </a:prstGeom>
        </p:spPr>
      </p:pic>
      <p:sp>
        <p:nvSpPr>
          <p:cNvPr id="27" name="Text Placeholder 25">
            <a:extLst>
              <a:ext uri="{FF2B5EF4-FFF2-40B4-BE49-F238E27FC236}">
                <a16:creationId xmlns:a16="http://schemas.microsoft.com/office/drawing/2014/main" id="{E7E58FB9-FEF2-4FAA-AB76-18AB01605D1B}"/>
              </a:ext>
            </a:extLst>
          </p:cNvPr>
          <p:cNvSpPr>
            <a:spLocks noGrp="1"/>
          </p:cNvSpPr>
          <p:nvPr>
            <p:ph type="body" sz="quarter" idx="12" hasCustomPrompt="1"/>
          </p:nvPr>
        </p:nvSpPr>
        <p:spPr>
          <a:xfrm>
            <a:off x="431800" y="3647477"/>
            <a:ext cx="4353560" cy="454025"/>
          </a:xfrm>
        </p:spPr>
        <p:txBody>
          <a:bodyPr/>
          <a:lstStyle>
            <a:lvl1pPr marL="0" indent="0">
              <a:buNone/>
              <a:defRPr sz="2800" b="0">
                <a:solidFill>
                  <a:schemeClr val="bg1"/>
                </a:solidFill>
              </a:defRPr>
            </a:lvl1pPr>
          </a:lstStyle>
          <a:p>
            <a:pPr lvl="0"/>
            <a:r>
              <a:rPr lang="en-US" dirty="0"/>
              <a:t>Presenter name</a:t>
            </a:r>
            <a:endParaRPr lang="en-GB" dirty="0"/>
          </a:p>
        </p:txBody>
      </p:sp>
      <p:sp>
        <p:nvSpPr>
          <p:cNvPr id="7" name="Picture Placeholder 10">
            <a:extLst>
              <a:ext uri="{FF2B5EF4-FFF2-40B4-BE49-F238E27FC236}">
                <a16:creationId xmlns:a16="http://schemas.microsoft.com/office/drawing/2014/main" id="{880E1784-6502-40DF-8151-F6A3B84DF5AA}"/>
              </a:ext>
            </a:extLst>
          </p:cNvPr>
          <p:cNvSpPr>
            <a:spLocks noGrp="1"/>
          </p:cNvSpPr>
          <p:nvPr>
            <p:ph type="pic" sz="quarter" idx="10" hasCustomPrompt="1"/>
          </p:nvPr>
        </p:nvSpPr>
        <p:spPr>
          <a:xfrm>
            <a:off x="5651872" y="0"/>
            <a:ext cx="3493714" cy="4573587"/>
          </a:xfrm>
          <a:custGeom>
            <a:avLst/>
            <a:gdLst>
              <a:gd name="connsiteX0" fmla="*/ 0 w 3816350"/>
              <a:gd name="connsiteY0" fmla="*/ 0 h 3240087"/>
              <a:gd name="connsiteX1" fmla="*/ 3816350 w 3816350"/>
              <a:gd name="connsiteY1" fmla="*/ 0 h 3240087"/>
              <a:gd name="connsiteX2" fmla="*/ 3816350 w 3816350"/>
              <a:gd name="connsiteY2" fmla="*/ 3240087 h 3240087"/>
              <a:gd name="connsiteX3" fmla="*/ 0 w 3816350"/>
              <a:gd name="connsiteY3" fmla="*/ 3240087 h 3240087"/>
              <a:gd name="connsiteX4" fmla="*/ 0 w 3816350"/>
              <a:gd name="connsiteY4" fmla="*/ 0 h 3240087"/>
              <a:gd name="connsiteX0" fmla="*/ 685800 w 3816350"/>
              <a:gd name="connsiteY0" fmla="*/ 0 h 3240087"/>
              <a:gd name="connsiteX1" fmla="*/ 3816350 w 3816350"/>
              <a:gd name="connsiteY1" fmla="*/ 0 h 3240087"/>
              <a:gd name="connsiteX2" fmla="*/ 3816350 w 3816350"/>
              <a:gd name="connsiteY2" fmla="*/ 3240087 h 3240087"/>
              <a:gd name="connsiteX3" fmla="*/ 0 w 3816350"/>
              <a:gd name="connsiteY3" fmla="*/ 3240087 h 3240087"/>
              <a:gd name="connsiteX4" fmla="*/ 685800 w 3816350"/>
              <a:gd name="connsiteY4" fmla="*/ 0 h 3240087"/>
              <a:gd name="connsiteX0" fmla="*/ 1892300 w 3816350"/>
              <a:gd name="connsiteY0" fmla="*/ 0 h 3240087"/>
              <a:gd name="connsiteX1" fmla="*/ 3816350 w 3816350"/>
              <a:gd name="connsiteY1" fmla="*/ 0 h 3240087"/>
              <a:gd name="connsiteX2" fmla="*/ 3816350 w 3816350"/>
              <a:gd name="connsiteY2" fmla="*/ 3240087 h 3240087"/>
              <a:gd name="connsiteX3" fmla="*/ 0 w 3816350"/>
              <a:gd name="connsiteY3" fmla="*/ 3240087 h 3240087"/>
              <a:gd name="connsiteX4" fmla="*/ 1892300 w 3816350"/>
              <a:gd name="connsiteY4" fmla="*/ 0 h 3240087"/>
              <a:gd name="connsiteX0" fmla="*/ 1206500 w 3130550"/>
              <a:gd name="connsiteY0" fmla="*/ 0 h 3240087"/>
              <a:gd name="connsiteX1" fmla="*/ 3130550 w 3130550"/>
              <a:gd name="connsiteY1" fmla="*/ 0 h 3240087"/>
              <a:gd name="connsiteX2" fmla="*/ 3130550 w 3130550"/>
              <a:gd name="connsiteY2" fmla="*/ 3240087 h 3240087"/>
              <a:gd name="connsiteX3" fmla="*/ 0 w 3130550"/>
              <a:gd name="connsiteY3" fmla="*/ 1754187 h 3240087"/>
              <a:gd name="connsiteX4" fmla="*/ 1206500 w 3130550"/>
              <a:gd name="connsiteY4" fmla="*/ 0 h 3240087"/>
              <a:gd name="connsiteX0" fmla="*/ 1822450 w 3746500"/>
              <a:gd name="connsiteY0" fmla="*/ 0 h 3240087"/>
              <a:gd name="connsiteX1" fmla="*/ 3746500 w 3746500"/>
              <a:gd name="connsiteY1" fmla="*/ 0 h 3240087"/>
              <a:gd name="connsiteX2" fmla="*/ 3746500 w 3746500"/>
              <a:gd name="connsiteY2" fmla="*/ 3240087 h 3240087"/>
              <a:gd name="connsiteX3" fmla="*/ 0 w 3746500"/>
              <a:gd name="connsiteY3" fmla="*/ 2154237 h 3240087"/>
              <a:gd name="connsiteX4" fmla="*/ 1822450 w 3746500"/>
              <a:gd name="connsiteY4" fmla="*/ 0 h 3240087"/>
              <a:gd name="connsiteX0" fmla="*/ 1822450 w 3752850"/>
              <a:gd name="connsiteY0" fmla="*/ 0 h 4097337"/>
              <a:gd name="connsiteX1" fmla="*/ 3746500 w 3752850"/>
              <a:gd name="connsiteY1" fmla="*/ 0 h 4097337"/>
              <a:gd name="connsiteX2" fmla="*/ 3752850 w 3752850"/>
              <a:gd name="connsiteY2" fmla="*/ 4097337 h 4097337"/>
              <a:gd name="connsiteX3" fmla="*/ 0 w 3752850"/>
              <a:gd name="connsiteY3" fmla="*/ 2154237 h 4097337"/>
              <a:gd name="connsiteX4" fmla="*/ 1822450 w 3752850"/>
              <a:gd name="connsiteY4" fmla="*/ 0 h 4097337"/>
              <a:gd name="connsiteX0" fmla="*/ 1682750 w 3613150"/>
              <a:gd name="connsiteY0" fmla="*/ 0 h 4097337"/>
              <a:gd name="connsiteX1" fmla="*/ 3606800 w 3613150"/>
              <a:gd name="connsiteY1" fmla="*/ 0 h 4097337"/>
              <a:gd name="connsiteX2" fmla="*/ 3613150 w 3613150"/>
              <a:gd name="connsiteY2" fmla="*/ 4097337 h 4097337"/>
              <a:gd name="connsiteX3" fmla="*/ 0 w 3613150"/>
              <a:gd name="connsiteY3" fmla="*/ 2014537 h 4097337"/>
              <a:gd name="connsiteX4" fmla="*/ 1682750 w 3613150"/>
              <a:gd name="connsiteY4" fmla="*/ 0 h 4097337"/>
              <a:gd name="connsiteX0" fmla="*/ 1682750 w 3613150"/>
              <a:gd name="connsiteY0" fmla="*/ 0 h 4573587"/>
              <a:gd name="connsiteX1" fmla="*/ 3606800 w 3613150"/>
              <a:gd name="connsiteY1" fmla="*/ 0 h 4573587"/>
              <a:gd name="connsiteX2" fmla="*/ 3613150 w 3613150"/>
              <a:gd name="connsiteY2" fmla="*/ 4573587 h 4573587"/>
              <a:gd name="connsiteX3" fmla="*/ 0 w 3613150"/>
              <a:gd name="connsiteY3" fmla="*/ 2014537 h 4573587"/>
              <a:gd name="connsiteX4" fmla="*/ 1682750 w 3613150"/>
              <a:gd name="connsiteY4" fmla="*/ 0 h 4573587"/>
              <a:gd name="connsiteX0" fmla="*/ 1682750 w 3610769"/>
              <a:gd name="connsiteY0" fmla="*/ 0 h 4573587"/>
              <a:gd name="connsiteX1" fmla="*/ 3606800 w 3610769"/>
              <a:gd name="connsiteY1" fmla="*/ 0 h 4573587"/>
              <a:gd name="connsiteX2" fmla="*/ 3610769 w 3610769"/>
              <a:gd name="connsiteY2" fmla="*/ 4573587 h 4573587"/>
              <a:gd name="connsiteX3" fmla="*/ 0 w 3610769"/>
              <a:gd name="connsiteY3" fmla="*/ 2014537 h 4573587"/>
              <a:gd name="connsiteX4" fmla="*/ 1682750 w 3610769"/>
              <a:gd name="connsiteY4" fmla="*/ 0 h 4573587"/>
              <a:gd name="connsiteX0" fmla="*/ 1682750 w 3607332"/>
              <a:gd name="connsiteY0" fmla="*/ 0 h 4573587"/>
              <a:gd name="connsiteX1" fmla="*/ 3606800 w 3607332"/>
              <a:gd name="connsiteY1" fmla="*/ 0 h 4573587"/>
              <a:gd name="connsiteX2" fmla="*/ 3606007 w 3607332"/>
              <a:gd name="connsiteY2" fmla="*/ 4573587 h 4573587"/>
              <a:gd name="connsiteX3" fmla="*/ 0 w 3607332"/>
              <a:gd name="connsiteY3" fmla="*/ 2014537 h 4573587"/>
              <a:gd name="connsiteX4" fmla="*/ 1682750 w 3607332"/>
              <a:gd name="connsiteY4" fmla="*/ 0 h 4573587"/>
              <a:gd name="connsiteX0" fmla="*/ 1682750 w 3608388"/>
              <a:gd name="connsiteY0" fmla="*/ 0 h 4573587"/>
              <a:gd name="connsiteX1" fmla="*/ 3606800 w 3608388"/>
              <a:gd name="connsiteY1" fmla="*/ 0 h 4573587"/>
              <a:gd name="connsiteX2" fmla="*/ 3608388 w 3608388"/>
              <a:gd name="connsiteY2" fmla="*/ 4573587 h 4573587"/>
              <a:gd name="connsiteX3" fmla="*/ 0 w 3608388"/>
              <a:gd name="connsiteY3" fmla="*/ 2014537 h 4573587"/>
              <a:gd name="connsiteX4" fmla="*/ 1682750 w 3608388"/>
              <a:gd name="connsiteY4" fmla="*/ 0 h 45735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08388" h="4573587">
                <a:moveTo>
                  <a:pt x="1682750" y="0"/>
                </a:moveTo>
                <a:lnTo>
                  <a:pt x="3606800" y="0"/>
                </a:lnTo>
                <a:cubicBezTo>
                  <a:pt x="3608917" y="1365779"/>
                  <a:pt x="3606271" y="3207808"/>
                  <a:pt x="3608388" y="4573587"/>
                </a:cubicBezTo>
                <a:lnTo>
                  <a:pt x="0" y="2014537"/>
                </a:lnTo>
                <a:lnTo>
                  <a:pt x="1682750" y="0"/>
                </a:lnTo>
                <a:close/>
              </a:path>
            </a:pathLst>
          </a:custGeom>
        </p:spPr>
        <p:txBody>
          <a:bodyPr/>
          <a:lstStyle>
            <a:lvl1pPr marL="0" marR="0" indent="0" algn="l" defTabSz="914400" rtl="0" eaLnBrk="0" fontAlgn="base" latinLnBrk="0" hangingPunct="0">
              <a:lnSpc>
                <a:spcPct val="100000"/>
              </a:lnSpc>
              <a:spcBef>
                <a:spcPct val="0"/>
              </a:spcBef>
              <a:spcAft>
                <a:spcPts val="600"/>
              </a:spcAft>
              <a:buClrTx/>
              <a:buSzTx/>
              <a:buFont typeface="Arial" panose="020B0604020202020204" pitchFamily="34" charset="0"/>
              <a:buNone/>
              <a:tabLst/>
              <a:defRPr>
                <a:solidFill>
                  <a:schemeClr val="bg1"/>
                </a:solidFill>
              </a:defRPr>
            </a:lvl1pPr>
            <a:lvl3pPr marL="180975" indent="0">
              <a:buNone/>
              <a:defRPr/>
            </a:lvl3pPr>
            <a:lvl4pPr marL="612775" indent="0">
              <a:buNone/>
              <a:defRPr/>
            </a:lvl4pPr>
          </a:lstStyle>
          <a:p>
            <a:pPr marL="0" marR="0" lvl="0" indent="0" algn="l" defTabSz="914400" rtl="0" eaLnBrk="0" fontAlgn="base" latinLnBrk="0" hangingPunct="0">
              <a:lnSpc>
                <a:spcPct val="100000"/>
              </a:lnSpc>
              <a:spcBef>
                <a:spcPct val="0"/>
              </a:spcBef>
              <a:spcAft>
                <a:spcPts val="600"/>
              </a:spcAft>
              <a:buClrTx/>
              <a:buSzTx/>
              <a:buFont typeface="Arial" panose="020B0604020202020204" pitchFamily="34" charset="0"/>
              <a:buNone/>
              <a:tabLst/>
              <a:defRPr/>
            </a:pPr>
            <a:r>
              <a:rPr lang="en-GB" dirty="0"/>
              <a:t>Click icon to insert picture. Don’t change slide background colour on this layout</a:t>
            </a:r>
          </a:p>
        </p:txBody>
      </p:sp>
      <p:sp>
        <p:nvSpPr>
          <p:cNvPr id="5" name="Text Placeholder 4">
            <a:extLst>
              <a:ext uri="{FF2B5EF4-FFF2-40B4-BE49-F238E27FC236}">
                <a16:creationId xmlns:a16="http://schemas.microsoft.com/office/drawing/2014/main" id="{E26C92EC-BC0C-4EBC-8D53-FF272E3DFC97}"/>
              </a:ext>
            </a:extLst>
          </p:cNvPr>
          <p:cNvSpPr>
            <a:spLocks noGrp="1"/>
          </p:cNvSpPr>
          <p:nvPr>
            <p:ph type="body" sz="quarter" idx="18" hasCustomPrompt="1"/>
          </p:nvPr>
        </p:nvSpPr>
        <p:spPr>
          <a:xfrm>
            <a:off x="431800" y="4279697"/>
            <a:ext cx="8712200" cy="863802"/>
          </a:xfrm>
        </p:spPr>
        <p:txBody>
          <a:bodyPr lIns="0" rIns="108000" bIns="72000" anchor="b"/>
          <a:lstStyle>
            <a:lvl1pPr marL="0" indent="0" algn="r">
              <a:lnSpc>
                <a:spcPct val="114000"/>
              </a:lnSpc>
              <a:spcAft>
                <a:spcPts val="0"/>
              </a:spcAft>
              <a:buNone/>
              <a:defRPr sz="1400">
                <a:solidFill>
                  <a:schemeClr val="bg1"/>
                </a:solidFill>
              </a:defRPr>
            </a:lvl1pPr>
            <a:lvl2pPr>
              <a:defRPr sz="1200"/>
            </a:lvl2pPr>
            <a:lvl3pPr>
              <a:defRPr sz="1200"/>
            </a:lvl3pPr>
            <a:lvl4pPr>
              <a:defRPr sz="1200"/>
            </a:lvl4pPr>
            <a:lvl5pPr>
              <a:defRPr sz="1200"/>
            </a:lvl5pPr>
          </a:lstStyle>
          <a:p>
            <a:pPr lvl="0"/>
            <a:r>
              <a:rPr lang="en-US" dirty="0"/>
              <a:t>Figure/Paper references. This line can get quite long…… Watch out for that.</a:t>
            </a:r>
          </a:p>
          <a:p>
            <a:pPr lvl="0"/>
            <a:r>
              <a:rPr lang="en-US" dirty="0"/>
              <a:t>#</a:t>
            </a:r>
            <a:r>
              <a:rPr lang="en-US" dirty="0" err="1"/>
              <a:t>EventHashtag</a:t>
            </a:r>
            <a:r>
              <a:rPr lang="en-US" dirty="0"/>
              <a:t>; @</a:t>
            </a:r>
            <a:r>
              <a:rPr lang="en-US" dirty="0" err="1"/>
              <a:t>kirstie_j</a:t>
            </a:r>
            <a:endParaRPr lang="en-US" dirty="0"/>
          </a:p>
          <a:p>
            <a:pPr lvl="0"/>
            <a:r>
              <a:rPr lang="en-US" dirty="0"/>
              <a:t>https://doi.org/10.5281/zenodo.1234567</a:t>
            </a:r>
          </a:p>
        </p:txBody>
      </p:sp>
    </p:spTree>
    <p:extLst>
      <p:ext uri="{BB962C8B-B14F-4D97-AF65-F5344CB8AC3E}">
        <p14:creationId xmlns:p14="http://schemas.microsoft.com/office/powerpoint/2010/main" val="756482105"/>
      </p:ext>
    </p:extLst>
  </p:cSld>
  <p:clrMapOvr>
    <a:masterClrMapping/>
  </p:clrMapOvr>
  <p:extLst>
    <p:ext uri="{DCECCB84-F9BA-43D5-87BE-67443E8EF086}">
      <p15:sldGuideLst xmlns:p15="http://schemas.microsoft.com/office/powerpoint/2012/main">
        <p15:guide id="2" pos="272">
          <p15:clr>
            <a:srgbClr val="FBAE40"/>
          </p15:clr>
        </p15:guide>
        <p15:guide id="3" orient="horz" pos="2981">
          <p15:clr>
            <a:srgbClr val="FBAE40"/>
          </p15:clr>
        </p15:guide>
        <p15:guide id="4" orient="horz" pos="259">
          <p15:clr>
            <a:srgbClr val="FBAE40"/>
          </p15:clr>
        </p15:guide>
        <p15:guide id="5" pos="5488">
          <p15:clr>
            <a:srgbClr val="FBAE40"/>
          </p15:clr>
        </p15:guide>
        <p15:guide id="6" pos="3016">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Bullets, image (Light)">
    <p:bg>
      <p:bgPr>
        <a:solidFill>
          <a:schemeClr val="bg2"/>
        </a:solidFill>
        <a:effectLst/>
      </p:bgPr>
    </p:bg>
    <p:spTree>
      <p:nvGrpSpPr>
        <p:cNvPr id="1" name=""/>
        <p:cNvGrpSpPr/>
        <p:nvPr/>
      </p:nvGrpSpPr>
      <p:grpSpPr>
        <a:xfrm>
          <a:off x="0" y="0"/>
          <a:ext cx="0" cy="0"/>
          <a:chOff x="0" y="0"/>
          <a:chExt cx="0" cy="0"/>
        </a:xfrm>
      </p:grpSpPr>
      <p:sp>
        <p:nvSpPr>
          <p:cNvPr id="5" name="Text Placeholder 5">
            <a:extLst>
              <a:ext uri="{FF2B5EF4-FFF2-40B4-BE49-F238E27FC236}">
                <a16:creationId xmlns:a16="http://schemas.microsoft.com/office/drawing/2014/main" id="{53F70B52-F7B4-4FC4-9472-3F73A12A493D}"/>
              </a:ext>
            </a:extLst>
          </p:cNvPr>
          <p:cNvSpPr>
            <a:spLocks noGrp="1"/>
          </p:cNvSpPr>
          <p:nvPr>
            <p:ph type="body" sz="quarter" idx="11" hasCustomPrompt="1"/>
          </p:nvPr>
        </p:nvSpPr>
        <p:spPr>
          <a:xfrm>
            <a:off x="431800" y="682940"/>
            <a:ext cx="3920400" cy="3471618"/>
          </a:xfrm>
        </p:spPr>
        <p:txBody>
          <a:bodyPr/>
          <a:lstStyle>
            <a:lvl2pPr marL="288000" indent="-288000">
              <a:buFont typeface="Arial" panose="020B0604020202020204" pitchFamily="34" charset="0"/>
              <a:buChar char="–"/>
              <a:defRPr sz="2800">
                <a:solidFill>
                  <a:schemeClr val="tx1"/>
                </a:solidFill>
              </a:defRPr>
            </a:lvl2pPr>
            <a:lvl3pPr marL="180975" indent="0">
              <a:buNone/>
              <a:defRPr sz="2800">
                <a:solidFill>
                  <a:schemeClr val="tx1"/>
                </a:solidFill>
              </a:defRPr>
            </a:lvl3pPr>
          </a:lstStyle>
          <a:p>
            <a:pPr lvl="1"/>
            <a:r>
              <a:rPr lang="en-US" dirty="0"/>
              <a:t>4 to 6 bullet points</a:t>
            </a:r>
          </a:p>
        </p:txBody>
      </p:sp>
      <p:sp>
        <p:nvSpPr>
          <p:cNvPr id="7" name="Picture Placeholder 2">
            <a:extLst>
              <a:ext uri="{FF2B5EF4-FFF2-40B4-BE49-F238E27FC236}">
                <a16:creationId xmlns:a16="http://schemas.microsoft.com/office/drawing/2014/main" id="{1EFE4AFE-B570-485B-8926-6A4990AFE3DE}"/>
              </a:ext>
            </a:extLst>
          </p:cNvPr>
          <p:cNvSpPr>
            <a:spLocks noGrp="1"/>
          </p:cNvSpPr>
          <p:nvPr>
            <p:ph type="pic" sz="quarter" idx="10"/>
          </p:nvPr>
        </p:nvSpPr>
        <p:spPr>
          <a:xfrm>
            <a:off x="5251450" y="702659"/>
            <a:ext cx="3892550" cy="3471618"/>
          </a:xfrm>
        </p:spPr>
        <p:txBody>
          <a:bodyPr/>
          <a:lstStyle>
            <a:lvl1pPr marL="0" indent="0">
              <a:buNone/>
              <a:defRPr b="0">
                <a:solidFill>
                  <a:schemeClr val="tx1"/>
                </a:solidFill>
              </a:defRPr>
            </a:lvl1pPr>
          </a:lstStyle>
          <a:p>
            <a:r>
              <a:rPr lang="en-GB" dirty="0"/>
              <a:t>Click icon to add picture</a:t>
            </a:r>
          </a:p>
        </p:txBody>
      </p:sp>
      <p:sp>
        <p:nvSpPr>
          <p:cNvPr id="6" name="Text Placeholder 4">
            <a:extLst>
              <a:ext uri="{FF2B5EF4-FFF2-40B4-BE49-F238E27FC236}">
                <a16:creationId xmlns:a16="http://schemas.microsoft.com/office/drawing/2014/main" id="{C9E77A27-9A41-4A09-83C0-3986423F3CBB}"/>
              </a:ext>
            </a:extLst>
          </p:cNvPr>
          <p:cNvSpPr>
            <a:spLocks noGrp="1"/>
          </p:cNvSpPr>
          <p:nvPr>
            <p:ph type="body" sz="quarter" idx="18" hasCustomPrompt="1"/>
          </p:nvPr>
        </p:nvSpPr>
        <p:spPr>
          <a:xfrm>
            <a:off x="431800" y="4279697"/>
            <a:ext cx="8712200" cy="863802"/>
          </a:xfrm>
        </p:spPr>
        <p:txBody>
          <a:bodyPr lIns="0" rIns="108000" bIns="72000" anchor="b"/>
          <a:lstStyle>
            <a:lvl1pPr marL="0" indent="0" algn="r">
              <a:lnSpc>
                <a:spcPct val="114000"/>
              </a:lnSpc>
              <a:spcAft>
                <a:spcPts val="0"/>
              </a:spcAft>
              <a:buNone/>
              <a:defRPr sz="1400">
                <a:solidFill>
                  <a:schemeClr val="bg1"/>
                </a:solidFill>
              </a:defRPr>
            </a:lvl1pPr>
            <a:lvl2pPr>
              <a:defRPr sz="1200"/>
            </a:lvl2pPr>
            <a:lvl3pPr>
              <a:defRPr sz="1200"/>
            </a:lvl3pPr>
            <a:lvl4pPr>
              <a:defRPr sz="1200"/>
            </a:lvl4pPr>
            <a:lvl5pPr>
              <a:defRPr sz="1200"/>
            </a:lvl5pPr>
          </a:lstStyle>
          <a:p>
            <a:pPr lvl="0"/>
            <a:r>
              <a:rPr lang="en-US" dirty="0"/>
              <a:t>Figure/Paper references. This line can get quite long…… Watch out for that.</a:t>
            </a:r>
          </a:p>
          <a:p>
            <a:pPr lvl="0"/>
            <a:r>
              <a:rPr lang="en-US" dirty="0"/>
              <a:t>#</a:t>
            </a:r>
            <a:r>
              <a:rPr lang="en-US" dirty="0" err="1"/>
              <a:t>EventHashtag</a:t>
            </a:r>
            <a:r>
              <a:rPr lang="en-US" dirty="0"/>
              <a:t>; @</a:t>
            </a:r>
            <a:r>
              <a:rPr lang="en-US" dirty="0" err="1"/>
              <a:t>kirstie_j</a:t>
            </a:r>
            <a:endParaRPr lang="en-US" dirty="0"/>
          </a:p>
          <a:p>
            <a:pPr lvl="0"/>
            <a:r>
              <a:rPr lang="en-US" dirty="0"/>
              <a:t>https://doi.org/10.5281/zenodo.1234567</a:t>
            </a:r>
          </a:p>
        </p:txBody>
      </p:sp>
    </p:spTree>
    <p:extLst>
      <p:ext uri="{BB962C8B-B14F-4D97-AF65-F5344CB8AC3E}">
        <p14:creationId xmlns:p14="http://schemas.microsoft.com/office/powerpoint/2010/main" val="1213745528"/>
      </p:ext>
    </p:extLst>
  </p:cSld>
  <p:clrMapOvr>
    <a:masterClrMapping/>
  </p:clrMapOvr>
  <p:extLst>
    <p:ext uri="{DCECCB84-F9BA-43D5-87BE-67443E8EF086}">
      <p15:sldGuideLst xmlns:p15="http://schemas.microsoft.com/office/powerpoint/2012/main">
        <p15:guide id="2" pos="272">
          <p15:clr>
            <a:srgbClr val="FBAE40"/>
          </p15:clr>
        </p15:guide>
        <p15:guide id="3" orient="horz" pos="2981">
          <p15:clr>
            <a:srgbClr val="FBAE40"/>
          </p15:clr>
        </p15:guide>
        <p15:guide id="4" orient="horz" pos="259">
          <p15:clr>
            <a:srgbClr val="FBAE40"/>
          </p15:clr>
        </p15:guide>
        <p15:guide id="5" pos="2744" userDrawn="1">
          <p15:clr>
            <a:srgbClr val="FBAE40"/>
          </p15:clr>
        </p15:guide>
        <p15:guide id="6" pos="5488"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Heading, bullets, image (Dark) (Alt)">
    <p:bg>
      <p:bgPr>
        <a:solidFill>
          <a:schemeClr val="tx2"/>
        </a:solidFill>
        <a:effectLst/>
      </p:bgPr>
    </p:bg>
    <p:spTree>
      <p:nvGrpSpPr>
        <p:cNvPr id="1" name=""/>
        <p:cNvGrpSpPr/>
        <p:nvPr/>
      </p:nvGrpSpPr>
      <p:grpSpPr>
        <a:xfrm>
          <a:off x="0" y="0"/>
          <a:ext cx="0" cy="0"/>
          <a:chOff x="0" y="0"/>
          <a:chExt cx="0" cy="0"/>
        </a:xfrm>
      </p:grpSpPr>
      <p:cxnSp>
        <p:nvCxnSpPr>
          <p:cNvPr id="17" name="Straight Connector 16">
            <a:extLst>
              <a:ext uri="{FF2B5EF4-FFF2-40B4-BE49-F238E27FC236}">
                <a16:creationId xmlns:a16="http://schemas.microsoft.com/office/drawing/2014/main" id="{C514B48A-5D76-4651-AC28-8612610BAC93}"/>
              </a:ext>
            </a:extLst>
          </p:cNvPr>
          <p:cNvCxnSpPr>
            <a:cxnSpLocks/>
          </p:cNvCxnSpPr>
          <p:nvPr userDrawn="1"/>
        </p:nvCxnSpPr>
        <p:spPr>
          <a:xfrm>
            <a:off x="4791076" y="683054"/>
            <a:ext cx="3921125"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21" name="Text Placeholder 11">
            <a:extLst>
              <a:ext uri="{FF2B5EF4-FFF2-40B4-BE49-F238E27FC236}">
                <a16:creationId xmlns:a16="http://schemas.microsoft.com/office/drawing/2014/main" id="{28CE3D8B-96CC-4FD0-93BD-223110855409}"/>
              </a:ext>
            </a:extLst>
          </p:cNvPr>
          <p:cNvSpPr>
            <a:spLocks noGrp="1"/>
          </p:cNvSpPr>
          <p:nvPr>
            <p:ph type="body" sz="quarter" idx="13" hasCustomPrompt="1"/>
          </p:nvPr>
        </p:nvSpPr>
        <p:spPr>
          <a:xfrm>
            <a:off x="4791075" y="682940"/>
            <a:ext cx="3921125" cy="545115"/>
          </a:xfrm>
        </p:spPr>
        <p:txBody>
          <a:bodyPr/>
          <a:lstStyle>
            <a:lvl1pPr marL="0" indent="0">
              <a:buNone/>
              <a:defRPr sz="2800">
                <a:solidFill>
                  <a:schemeClr val="bg1"/>
                </a:solidFill>
              </a:defRPr>
            </a:lvl1pPr>
            <a:lvl2pPr>
              <a:defRPr sz="1800"/>
            </a:lvl2pPr>
            <a:lvl3pPr>
              <a:defRPr sz="1800"/>
            </a:lvl3pPr>
            <a:lvl4pPr>
              <a:defRPr sz="1800"/>
            </a:lvl4pPr>
            <a:lvl5pPr>
              <a:defRPr sz="1800"/>
            </a:lvl5pPr>
          </a:lstStyle>
          <a:p>
            <a:pPr lvl="0"/>
            <a:r>
              <a:rPr lang="en-GB" dirty="0"/>
              <a:t>Summary heading</a:t>
            </a:r>
          </a:p>
        </p:txBody>
      </p:sp>
      <p:sp>
        <p:nvSpPr>
          <p:cNvPr id="6" name="Picture Placeholder 2">
            <a:extLst>
              <a:ext uri="{FF2B5EF4-FFF2-40B4-BE49-F238E27FC236}">
                <a16:creationId xmlns:a16="http://schemas.microsoft.com/office/drawing/2014/main" id="{657E95CB-6286-4E8D-8ABC-6A9BD85351FD}"/>
              </a:ext>
            </a:extLst>
          </p:cNvPr>
          <p:cNvSpPr>
            <a:spLocks noGrp="1"/>
          </p:cNvSpPr>
          <p:nvPr>
            <p:ph type="pic" sz="quarter" idx="10"/>
          </p:nvPr>
        </p:nvSpPr>
        <p:spPr>
          <a:xfrm>
            <a:off x="0" y="702659"/>
            <a:ext cx="3892550" cy="3451899"/>
          </a:xfrm>
        </p:spPr>
        <p:txBody>
          <a:bodyPr/>
          <a:lstStyle>
            <a:lvl1pPr marL="0" indent="0">
              <a:buNone/>
              <a:defRPr b="0">
                <a:solidFill>
                  <a:schemeClr val="bg1"/>
                </a:solidFill>
              </a:defRPr>
            </a:lvl1pPr>
          </a:lstStyle>
          <a:p>
            <a:r>
              <a:rPr lang="en-GB" dirty="0"/>
              <a:t>Click icon to add picture</a:t>
            </a:r>
          </a:p>
        </p:txBody>
      </p:sp>
      <p:sp>
        <p:nvSpPr>
          <p:cNvPr id="9" name="Text Placeholder 25">
            <a:extLst>
              <a:ext uri="{FF2B5EF4-FFF2-40B4-BE49-F238E27FC236}">
                <a16:creationId xmlns:a16="http://schemas.microsoft.com/office/drawing/2014/main" id="{FA79611A-8145-4287-999D-C17E624B80A5}"/>
              </a:ext>
            </a:extLst>
          </p:cNvPr>
          <p:cNvSpPr>
            <a:spLocks noGrp="1"/>
          </p:cNvSpPr>
          <p:nvPr>
            <p:ph type="body" sz="quarter" idx="12" hasCustomPrompt="1"/>
          </p:nvPr>
        </p:nvSpPr>
        <p:spPr>
          <a:xfrm>
            <a:off x="4791075" y="1294731"/>
            <a:ext cx="3921125" cy="2859827"/>
          </a:xfrm>
        </p:spPr>
        <p:txBody>
          <a:bodyPr/>
          <a:lstStyle>
            <a:lvl1pPr marL="288000" indent="-288000">
              <a:buFont typeface="Arial" panose="020B0604020202020204" pitchFamily="34" charset="0"/>
              <a:buChar char="–"/>
              <a:defRPr sz="2800" b="0">
                <a:solidFill>
                  <a:schemeClr val="bg1"/>
                </a:solidFill>
              </a:defRPr>
            </a:lvl1pPr>
          </a:lstStyle>
          <a:p>
            <a:pPr lvl="0"/>
            <a:r>
              <a:rPr lang="en-US" dirty="0"/>
              <a:t>4 to 6 bullet points</a:t>
            </a:r>
            <a:endParaRPr lang="en-GB" dirty="0"/>
          </a:p>
        </p:txBody>
      </p:sp>
      <p:sp>
        <p:nvSpPr>
          <p:cNvPr id="8" name="Text Placeholder 4">
            <a:extLst>
              <a:ext uri="{FF2B5EF4-FFF2-40B4-BE49-F238E27FC236}">
                <a16:creationId xmlns:a16="http://schemas.microsoft.com/office/drawing/2014/main" id="{BCE593B8-0DC7-446B-84E2-9F8F693BA57F}"/>
              </a:ext>
            </a:extLst>
          </p:cNvPr>
          <p:cNvSpPr>
            <a:spLocks noGrp="1"/>
          </p:cNvSpPr>
          <p:nvPr>
            <p:ph type="body" sz="quarter" idx="18" hasCustomPrompt="1"/>
          </p:nvPr>
        </p:nvSpPr>
        <p:spPr>
          <a:xfrm>
            <a:off x="431800" y="4279697"/>
            <a:ext cx="8712200" cy="863802"/>
          </a:xfrm>
        </p:spPr>
        <p:txBody>
          <a:bodyPr lIns="0" rIns="108000" bIns="72000" anchor="b"/>
          <a:lstStyle>
            <a:lvl1pPr marL="0" indent="0" algn="r">
              <a:lnSpc>
                <a:spcPct val="114000"/>
              </a:lnSpc>
              <a:spcAft>
                <a:spcPts val="0"/>
              </a:spcAft>
              <a:buNone/>
              <a:defRPr sz="1400">
                <a:solidFill>
                  <a:schemeClr val="bg1"/>
                </a:solidFill>
              </a:defRPr>
            </a:lvl1pPr>
            <a:lvl2pPr>
              <a:defRPr sz="1200"/>
            </a:lvl2pPr>
            <a:lvl3pPr>
              <a:defRPr sz="1200"/>
            </a:lvl3pPr>
            <a:lvl4pPr>
              <a:defRPr sz="1200"/>
            </a:lvl4pPr>
            <a:lvl5pPr>
              <a:defRPr sz="1200"/>
            </a:lvl5pPr>
          </a:lstStyle>
          <a:p>
            <a:pPr lvl="0"/>
            <a:r>
              <a:rPr lang="en-US" dirty="0"/>
              <a:t>Figure/Paper references. This line can get quite long…… Watch out for that.</a:t>
            </a:r>
          </a:p>
          <a:p>
            <a:pPr lvl="0"/>
            <a:r>
              <a:rPr lang="en-US" dirty="0"/>
              <a:t>#</a:t>
            </a:r>
            <a:r>
              <a:rPr lang="en-US" dirty="0" err="1"/>
              <a:t>EventHashtag</a:t>
            </a:r>
            <a:r>
              <a:rPr lang="en-US" dirty="0"/>
              <a:t>; @</a:t>
            </a:r>
            <a:r>
              <a:rPr lang="en-US" dirty="0" err="1"/>
              <a:t>kirstie_j</a:t>
            </a:r>
            <a:endParaRPr lang="en-US" dirty="0"/>
          </a:p>
          <a:p>
            <a:pPr lvl="0"/>
            <a:r>
              <a:rPr lang="en-US" dirty="0"/>
              <a:t>https://doi.org/10.5281/zenodo.1234567</a:t>
            </a:r>
          </a:p>
        </p:txBody>
      </p:sp>
    </p:spTree>
    <p:extLst>
      <p:ext uri="{BB962C8B-B14F-4D97-AF65-F5344CB8AC3E}">
        <p14:creationId xmlns:p14="http://schemas.microsoft.com/office/powerpoint/2010/main" val="558609366"/>
      </p:ext>
    </p:extLst>
  </p:cSld>
  <p:clrMapOvr>
    <a:masterClrMapping/>
  </p:clrMapOvr>
  <p:extLst>
    <p:ext uri="{DCECCB84-F9BA-43D5-87BE-67443E8EF086}">
      <p15:sldGuideLst xmlns:p15="http://schemas.microsoft.com/office/powerpoint/2012/main">
        <p15:guide id="3" orient="horz" pos="2981">
          <p15:clr>
            <a:srgbClr val="FBAE40"/>
          </p15:clr>
        </p15:guide>
        <p15:guide id="4" orient="horz" pos="259">
          <p15:clr>
            <a:srgbClr val="FBAE40"/>
          </p15:clr>
        </p15:guide>
        <p15:guide id="5" pos="5488">
          <p15:clr>
            <a:srgbClr val="FBAE40"/>
          </p15:clr>
        </p15:guide>
        <p15:guide id="6" pos="3016">
          <p15:clr>
            <a:srgbClr val="FBAE40"/>
          </p15:clr>
        </p15:guide>
        <p15:guide id="7" pos="272">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Heading, bullets, image (Light) (Alt)">
    <p:bg>
      <p:bgPr>
        <a:solidFill>
          <a:schemeClr val="bg2"/>
        </a:solidFill>
        <a:effectLst/>
      </p:bgPr>
    </p:bg>
    <p:spTree>
      <p:nvGrpSpPr>
        <p:cNvPr id="1" name=""/>
        <p:cNvGrpSpPr/>
        <p:nvPr/>
      </p:nvGrpSpPr>
      <p:grpSpPr>
        <a:xfrm>
          <a:off x="0" y="0"/>
          <a:ext cx="0" cy="0"/>
          <a:chOff x="0" y="0"/>
          <a:chExt cx="0" cy="0"/>
        </a:xfrm>
      </p:grpSpPr>
      <p:cxnSp>
        <p:nvCxnSpPr>
          <p:cNvPr id="17" name="Straight Connector 16">
            <a:extLst>
              <a:ext uri="{FF2B5EF4-FFF2-40B4-BE49-F238E27FC236}">
                <a16:creationId xmlns:a16="http://schemas.microsoft.com/office/drawing/2014/main" id="{C514B48A-5D76-4651-AC28-8612610BAC93}"/>
              </a:ext>
            </a:extLst>
          </p:cNvPr>
          <p:cNvCxnSpPr>
            <a:cxnSpLocks/>
          </p:cNvCxnSpPr>
          <p:nvPr userDrawn="1"/>
        </p:nvCxnSpPr>
        <p:spPr>
          <a:xfrm>
            <a:off x="4791076" y="683054"/>
            <a:ext cx="3921125"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21" name="Text Placeholder 11">
            <a:extLst>
              <a:ext uri="{FF2B5EF4-FFF2-40B4-BE49-F238E27FC236}">
                <a16:creationId xmlns:a16="http://schemas.microsoft.com/office/drawing/2014/main" id="{28CE3D8B-96CC-4FD0-93BD-223110855409}"/>
              </a:ext>
            </a:extLst>
          </p:cNvPr>
          <p:cNvSpPr>
            <a:spLocks noGrp="1"/>
          </p:cNvSpPr>
          <p:nvPr>
            <p:ph type="body" sz="quarter" idx="13" hasCustomPrompt="1"/>
          </p:nvPr>
        </p:nvSpPr>
        <p:spPr>
          <a:xfrm>
            <a:off x="4791075" y="682940"/>
            <a:ext cx="3921125" cy="545115"/>
          </a:xfrm>
        </p:spPr>
        <p:txBody>
          <a:bodyPr/>
          <a:lstStyle>
            <a:lvl1pPr marL="0" indent="0">
              <a:buNone/>
              <a:defRPr sz="2800"/>
            </a:lvl1pPr>
            <a:lvl2pPr>
              <a:defRPr sz="1800"/>
            </a:lvl2pPr>
            <a:lvl3pPr>
              <a:defRPr sz="1800"/>
            </a:lvl3pPr>
            <a:lvl4pPr>
              <a:defRPr sz="1800"/>
            </a:lvl4pPr>
            <a:lvl5pPr>
              <a:defRPr sz="1800"/>
            </a:lvl5pPr>
          </a:lstStyle>
          <a:p>
            <a:pPr lvl="0"/>
            <a:r>
              <a:rPr lang="en-GB" dirty="0"/>
              <a:t>Summary heading</a:t>
            </a:r>
          </a:p>
        </p:txBody>
      </p:sp>
      <p:sp>
        <p:nvSpPr>
          <p:cNvPr id="7" name="Text Placeholder 5">
            <a:extLst>
              <a:ext uri="{FF2B5EF4-FFF2-40B4-BE49-F238E27FC236}">
                <a16:creationId xmlns:a16="http://schemas.microsoft.com/office/drawing/2014/main" id="{88E39823-F30B-468B-8008-58BE47430174}"/>
              </a:ext>
            </a:extLst>
          </p:cNvPr>
          <p:cNvSpPr>
            <a:spLocks noGrp="1"/>
          </p:cNvSpPr>
          <p:nvPr>
            <p:ph type="body" sz="quarter" idx="11" hasCustomPrompt="1"/>
          </p:nvPr>
        </p:nvSpPr>
        <p:spPr>
          <a:xfrm>
            <a:off x="4791076" y="1294731"/>
            <a:ext cx="3921124" cy="2859827"/>
          </a:xfrm>
        </p:spPr>
        <p:txBody>
          <a:bodyPr/>
          <a:lstStyle>
            <a:lvl2pPr marL="288000" indent="-288000">
              <a:buFont typeface="Arial" panose="020B0604020202020204" pitchFamily="34" charset="0"/>
              <a:buChar char="–"/>
              <a:defRPr sz="2800">
                <a:solidFill>
                  <a:schemeClr val="tx1"/>
                </a:solidFill>
              </a:defRPr>
            </a:lvl2pPr>
            <a:lvl3pPr marL="180975" indent="0">
              <a:buNone/>
              <a:defRPr sz="2800">
                <a:solidFill>
                  <a:schemeClr val="bg1"/>
                </a:solidFill>
              </a:defRPr>
            </a:lvl3pPr>
          </a:lstStyle>
          <a:p>
            <a:pPr lvl="1"/>
            <a:r>
              <a:rPr lang="en-US" dirty="0"/>
              <a:t>4 to 6 bullet points</a:t>
            </a:r>
          </a:p>
        </p:txBody>
      </p:sp>
      <p:sp>
        <p:nvSpPr>
          <p:cNvPr id="6" name="Picture Placeholder 2">
            <a:extLst>
              <a:ext uri="{FF2B5EF4-FFF2-40B4-BE49-F238E27FC236}">
                <a16:creationId xmlns:a16="http://schemas.microsoft.com/office/drawing/2014/main" id="{657E95CB-6286-4E8D-8ABC-6A9BD85351FD}"/>
              </a:ext>
            </a:extLst>
          </p:cNvPr>
          <p:cNvSpPr>
            <a:spLocks noGrp="1"/>
          </p:cNvSpPr>
          <p:nvPr>
            <p:ph type="pic" sz="quarter" idx="10"/>
          </p:nvPr>
        </p:nvSpPr>
        <p:spPr>
          <a:xfrm>
            <a:off x="0" y="702659"/>
            <a:ext cx="3892550" cy="3451899"/>
          </a:xfrm>
        </p:spPr>
        <p:txBody>
          <a:bodyPr/>
          <a:lstStyle>
            <a:lvl1pPr marL="0" indent="0">
              <a:buNone/>
              <a:defRPr b="0">
                <a:solidFill>
                  <a:schemeClr val="tx1"/>
                </a:solidFill>
              </a:defRPr>
            </a:lvl1pPr>
          </a:lstStyle>
          <a:p>
            <a:r>
              <a:rPr lang="en-GB" dirty="0"/>
              <a:t>Click icon to add picture</a:t>
            </a:r>
          </a:p>
        </p:txBody>
      </p:sp>
      <p:sp>
        <p:nvSpPr>
          <p:cNvPr id="8" name="Text Placeholder 10">
            <a:extLst>
              <a:ext uri="{FF2B5EF4-FFF2-40B4-BE49-F238E27FC236}">
                <a16:creationId xmlns:a16="http://schemas.microsoft.com/office/drawing/2014/main" id="{39231439-2736-4BF2-9729-CC3E43F7C66C}"/>
              </a:ext>
            </a:extLst>
          </p:cNvPr>
          <p:cNvSpPr>
            <a:spLocks noGrp="1"/>
          </p:cNvSpPr>
          <p:nvPr>
            <p:ph type="body" sz="quarter" idx="17" hasCustomPrompt="1"/>
          </p:nvPr>
        </p:nvSpPr>
        <p:spPr>
          <a:xfrm>
            <a:off x="863600" y="4407112"/>
            <a:ext cx="8280400" cy="736388"/>
          </a:xfrm>
        </p:spPr>
        <p:txBody>
          <a:bodyPr anchor="b"/>
          <a:lstStyle>
            <a:lvl1pPr marL="0" indent="0" algn="r">
              <a:spcAft>
                <a:spcPts val="200"/>
              </a:spcAft>
              <a:buNone/>
              <a:defRPr sz="1400">
                <a:solidFill>
                  <a:schemeClr val="bg1"/>
                </a:solidFill>
              </a:defRPr>
            </a:lvl1pPr>
          </a:lstStyle>
          <a:p>
            <a:pPr lvl="0"/>
            <a:r>
              <a:rPr lang="en-US" dirty="0"/>
              <a:t>Figure/Paper references. This line can get quite long…… Watch out for that.</a:t>
            </a:r>
          </a:p>
          <a:p>
            <a:pPr lvl="0"/>
            <a:r>
              <a:rPr lang="en-US" dirty="0"/>
              <a:t>#</a:t>
            </a:r>
            <a:r>
              <a:rPr lang="en-US" dirty="0" err="1"/>
              <a:t>EventHashtag</a:t>
            </a:r>
            <a:r>
              <a:rPr lang="en-US" dirty="0"/>
              <a:t>; @</a:t>
            </a:r>
            <a:r>
              <a:rPr lang="en-US" dirty="0" err="1"/>
              <a:t>kirstie_j</a:t>
            </a:r>
            <a:endParaRPr lang="en-US" dirty="0"/>
          </a:p>
          <a:p>
            <a:pPr lvl="0"/>
            <a:r>
              <a:rPr lang="en-US" dirty="0"/>
              <a:t>https://doi.org/10.5281/zenodo.1234567</a:t>
            </a:r>
          </a:p>
        </p:txBody>
      </p:sp>
    </p:spTree>
    <p:extLst>
      <p:ext uri="{BB962C8B-B14F-4D97-AF65-F5344CB8AC3E}">
        <p14:creationId xmlns:p14="http://schemas.microsoft.com/office/powerpoint/2010/main" val="2600203034"/>
      </p:ext>
    </p:extLst>
  </p:cSld>
  <p:clrMapOvr>
    <a:masterClrMapping/>
  </p:clrMapOvr>
  <p:extLst>
    <p:ext uri="{DCECCB84-F9BA-43D5-87BE-67443E8EF086}">
      <p15:sldGuideLst xmlns:p15="http://schemas.microsoft.com/office/powerpoint/2012/main">
        <p15:guide id="3" orient="horz" pos="2981">
          <p15:clr>
            <a:srgbClr val="FBAE40"/>
          </p15:clr>
        </p15:guide>
        <p15:guide id="4" orient="horz" pos="259">
          <p15:clr>
            <a:srgbClr val="FBAE40"/>
          </p15:clr>
        </p15:guide>
        <p15:guide id="5" pos="5488">
          <p15:clr>
            <a:srgbClr val="FBAE40"/>
          </p15:clr>
        </p15:guide>
        <p15:guide id="6" pos="3016" userDrawn="1">
          <p15:clr>
            <a:srgbClr val="FBAE40"/>
          </p15:clr>
        </p15:guide>
        <p15:guide id="7" pos="272"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Bullets, image (Dark) (Alt)">
    <p:bg>
      <p:bgPr>
        <a:solidFill>
          <a:schemeClr val="tx2"/>
        </a:solidFill>
        <a:effectLst/>
      </p:bgPr>
    </p:bg>
    <p:spTree>
      <p:nvGrpSpPr>
        <p:cNvPr id="1" name=""/>
        <p:cNvGrpSpPr/>
        <p:nvPr/>
      </p:nvGrpSpPr>
      <p:grpSpPr>
        <a:xfrm>
          <a:off x="0" y="0"/>
          <a:ext cx="0" cy="0"/>
          <a:chOff x="0" y="0"/>
          <a:chExt cx="0" cy="0"/>
        </a:xfrm>
      </p:grpSpPr>
      <p:sp>
        <p:nvSpPr>
          <p:cNvPr id="8" name="Text Placeholder 11">
            <a:extLst>
              <a:ext uri="{FF2B5EF4-FFF2-40B4-BE49-F238E27FC236}">
                <a16:creationId xmlns:a16="http://schemas.microsoft.com/office/drawing/2014/main" id="{1BA11250-F612-4164-9C20-CAEEC9CF7F9C}"/>
              </a:ext>
            </a:extLst>
          </p:cNvPr>
          <p:cNvSpPr>
            <a:spLocks noGrp="1"/>
          </p:cNvSpPr>
          <p:nvPr>
            <p:ph type="body" sz="quarter" idx="14" hasCustomPrompt="1"/>
          </p:nvPr>
        </p:nvSpPr>
        <p:spPr>
          <a:xfrm>
            <a:off x="4791076" y="682940"/>
            <a:ext cx="3921124" cy="3471618"/>
          </a:xfrm>
        </p:spPr>
        <p:txBody>
          <a:bodyPr/>
          <a:lstStyle>
            <a:lvl1pPr marL="288000" indent="-288000">
              <a:buFont typeface="Arial" panose="020B0604020202020204" pitchFamily="34" charset="0"/>
              <a:buChar char="–"/>
              <a:defRPr sz="2800">
                <a:solidFill>
                  <a:schemeClr val="bg1"/>
                </a:solidFill>
              </a:defRPr>
            </a:lvl1pPr>
            <a:lvl2pPr>
              <a:defRPr sz="1800"/>
            </a:lvl2pPr>
            <a:lvl3pPr>
              <a:defRPr sz="1800"/>
            </a:lvl3pPr>
            <a:lvl4pPr>
              <a:defRPr sz="1800"/>
            </a:lvl4pPr>
            <a:lvl5pPr>
              <a:defRPr sz="1800"/>
            </a:lvl5pPr>
          </a:lstStyle>
          <a:p>
            <a:pPr lvl="0"/>
            <a:r>
              <a:rPr lang="en-GB" dirty="0"/>
              <a:t>4 to 6 bullet points</a:t>
            </a:r>
          </a:p>
        </p:txBody>
      </p:sp>
      <p:sp>
        <p:nvSpPr>
          <p:cNvPr id="5" name="Picture Placeholder 2">
            <a:extLst>
              <a:ext uri="{FF2B5EF4-FFF2-40B4-BE49-F238E27FC236}">
                <a16:creationId xmlns:a16="http://schemas.microsoft.com/office/drawing/2014/main" id="{66DCB931-AF3E-493E-BBC5-0ACD78686AB6}"/>
              </a:ext>
            </a:extLst>
          </p:cNvPr>
          <p:cNvSpPr>
            <a:spLocks noGrp="1"/>
          </p:cNvSpPr>
          <p:nvPr>
            <p:ph type="pic" sz="quarter" idx="10"/>
          </p:nvPr>
        </p:nvSpPr>
        <p:spPr>
          <a:xfrm>
            <a:off x="0" y="702659"/>
            <a:ext cx="3892550" cy="3451899"/>
          </a:xfrm>
        </p:spPr>
        <p:txBody>
          <a:bodyPr/>
          <a:lstStyle>
            <a:lvl1pPr marL="0" indent="0">
              <a:buNone/>
              <a:defRPr b="0">
                <a:solidFill>
                  <a:schemeClr val="bg1"/>
                </a:solidFill>
              </a:defRPr>
            </a:lvl1pPr>
          </a:lstStyle>
          <a:p>
            <a:r>
              <a:rPr lang="en-GB" dirty="0"/>
              <a:t>Click icon to add picture</a:t>
            </a:r>
          </a:p>
        </p:txBody>
      </p:sp>
      <p:sp>
        <p:nvSpPr>
          <p:cNvPr id="6" name="Text Placeholder 4">
            <a:extLst>
              <a:ext uri="{FF2B5EF4-FFF2-40B4-BE49-F238E27FC236}">
                <a16:creationId xmlns:a16="http://schemas.microsoft.com/office/drawing/2014/main" id="{7F83EAF9-96D4-4FDD-B57F-01E621C4CB77}"/>
              </a:ext>
            </a:extLst>
          </p:cNvPr>
          <p:cNvSpPr>
            <a:spLocks noGrp="1"/>
          </p:cNvSpPr>
          <p:nvPr>
            <p:ph type="body" sz="quarter" idx="18" hasCustomPrompt="1"/>
          </p:nvPr>
        </p:nvSpPr>
        <p:spPr>
          <a:xfrm>
            <a:off x="431800" y="4279697"/>
            <a:ext cx="8712200" cy="863802"/>
          </a:xfrm>
        </p:spPr>
        <p:txBody>
          <a:bodyPr lIns="0" rIns="108000" bIns="72000" anchor="b"/>
          <a:lstStyle>
            <a:lvl1pPr marL="0" indent="0" algn="r">
              <a:lnSpc>
                <a:spcPct val="114000"/>
              </a:lnSpc>
              <a:spcAft>
                <a:spcPts val="0"/>
              </a:spcAft>
              <a:buNone/>
              <a:defRPr sz="1400">
                <a:solidFill>
                  <a:schemeClr val="bg1"/>
                </a:solidFill>
              </a:defRPr>
            </a:lvl1pPr>
            <a:lvl2pPr>
              <a:defRPr sz="1200"/>
            </a:lvl2pPr>
            <a:lvl3pPr>
              <a:defRPr sz="1200"/>
            </a:lvl3pPr>
            <a:lvl4pPr>
              <a:defRPr sz="1200"/>
            </a:lvl4pPr>
            <a:lvl5pPr>
              <a:defRPr sz="1200"/>
            </a:lvl5pPr>
          </a:lstStyle>
          <a:p>
            <a:pPr lvl="0"/>
            <a:r>
              <a:rPr lang="en-US" dirty="0"/>
              <a:t>Figure/Paper references. This line can get quite long…… Watch out for that.</a:t>
            </a:r>
          </a:p>
          <a:p>
            <a:pPr lvl="0"/>
            <a:r>
              <a:rPr lang="en-US" dirty="0"/>
              <a:t>#</a:t>
            </a:r>
            <a:r>
              <a:rPr lang="en-US" dirty="0" err="1"/>
              <a:t>EventHashtag</a:t>
            </a:r>
            <a:r>
              <a:rPr lang="en-US" dirty="0"/>
              <a:t>; @</a:t>
            </a:r>
            <a:r>
              <a:rPr lang="en-US" dirty="0" err="1"/>
              <a:t>kirstie_j</a:t>
            </a:r>
            <a:endParaRPr lang="en-US" dirty="0"/>
          </a:p>
          <a:p>
            <a:pPr lvl="0"/>
            <a:r>
              <a:rPr lang="en-US" dirty="0"/>
              <a:t>https://doi.org/10.5281/zenodo.1234567</a:t>
            </a:r>
          </a:p>
        </p:txBody>
      </p:sp>
    </p:spTree>
    <p:extLst>
      <p:ext uri="{BB962C8B-B14F-4D97-AF65-F5344CB8AC3E}">
        <p14:creationId xmlns:p14="http://schemas.microsoft.com/office/powerpoint/2010/main" val="3793268686"/>
      </p:ext>
    </p:extLst>
  </p:cSld>
  <p:clrMapOvr>
    <a:masterClrMapping/>
  </p:clrMapOvr>
  <p:extLst>
    <p:ext uri="{DCECCB84-F9BA-43D5-87BE-67443E8EF086}">
      <p15:sldGuideLst xmlns:p15="http://schemas.microsoft.com/office/powerpoint/2012/main">
        <p15:guide id="3" orient="horz" pos="2981">
          <p15:clr>
            <a:srgbClr val="FBAE40"/>
          </p15:clr>
        </p15:guide>
        <p15:guide id="4" orient="horz" pos="259">
          <p15:clr>
            <a:srgbClr val="FBAE40"/>
          </p15:clr>
        </p15:guide>
        <p15:guide id="5" pos="5488">
          <p15:clr>
            <a:srgbClr val="FBAE40"/>
          </p15:clr>
        </p15:guide>
        <p15:guide id="6" pos="272" userDrawn="1">
          <p15:clr>
            <a:srgbClr val="FBAE40"/>
          </p15:clr>
        </p15:guide>
        <p15:guide id="7" pos="3016"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Bullets, image (Alt)">
    <p:bg>
      <p:bgPr>
        <a:solidFill>
          <a:schemeClr val="bg2"/>
        </a:solidFill>
        <a:effectLst/>
      </p:bgPr>
    </p:bg>
    <p:spTree>
      <p:nvGrpSpPr>
        <p:cNvPr id="1" name=""/>
        <p:cNvGrpSpPr/>
        <p:nvPr/>
      </p:nvGrpSpPr>
      <p:grpSpPr>
        <a:xfrm>
          <a:off x="0" y="0"/>
          <a:ext cx="0" cy="0"/>
          <a:chOff x="0" y="0"/>
          <a:chExt cx="0" cy="0"/>
        </a:xfrm>
      </p:grpSpPr>
      <p:sp>
        <p:nvSpPr>
          <p:cNvPr id="5" name="Text Placeholder 5">
            <a:extLst>
              <a:ext uri="{FF2B5EF4-FFF2-40B4-BE49-F238E27FC236}">
                <a16:creationId xmlns:a16="http://schemas.microsoft.com/office/drawing/2014/main" id="{53F70B52-F7B4-4FC4-9472-3F73A12A493D}"/>
              </a:ext>
            </a:extLst>
          </p:cNvPr>
          <p:cNvSpPr>
            <a:spLocks noGrp="1"/>
          </p:cNvSpPr>
          <p:nvPr>
            <p:ph type="body" sz="quarter" idx="11" hasCustomPrompt="1"/>
          </p:nvPr>
        </p:nvSpPr>
        <p:spPr>
          <a:xfrm>
            <a:off x="4787900" y="682940"/>
            <a:ext cx="3920400" cy="3471618"/>
          </a:xfrm>
        </p:spPr>
        <p:txBody>
          <a:bodyPr/>
          <a:lstStyle>
            <a:lvl2pPr marL="288000" indent="-288000">
              <a:buFont typeface="Arial" panose="020B0604020202020204" pitchFamily="34" charset="0"/>
              <a:buChar char="–"/>
              <a:defRPr sz="2800">
                <a:solidFill>
                  <a:schemeClr val="tx1"/>
                </a:solidFill>
              </a:defRPr>
            </a:lvl2pPr>
            <a:lvl3pPr marL="180975" indent="0">
              <a:buNone/>
              <a:defRPr sz="2800">
                <a:solidFill>
                  <a:schemeClr val="tx1"/>
                </a:solidFill>
              </a:defRPr>
            </a:lvl3pPr>
          </a:lstStyle>
          <a:p>
            <a:pPr lvl="1"/>
            <a:r>
              <a:rPr lang="en-US" dirty="0"/>
              <a:t>4 to 6 bullet points</a:t>
            </a:r>
          </a:p>
        </p:txBody>
      </p:sp>
      <p:sp>
        <p:nvSpPr>
          <p:cNvPr id="4" name="Picture Placeholder 2">
            <a:extLst>
              <a:ext uri="{FF2B5EF4-FFF2-40B4-BE49-F238E27FC236}">
                <a16:creationId xmlns:a16="http://schemas.microsoft.com/office/drawing/2014/main" id="{E819D4C3-6603-43E5-90D7-20E616ECFDD9}"/>
              </a:ext>
            </a:extLst>
          </p:cNvPr>
          <p:cNvSpPr>
            <a:spLocks noGrp="1"/>
          </p:cNvSpPr>
          <p:nvPr>
            <p:ph type="pic" sz="quarter" idx="10"/>
          </p:nvPr>
        </p:nvSpPr>
        <p:spPr>
          <a:xfrm>
            <a:off x="0" y="702659"/>
            <a:ext cx="3892550" cy="3451899"/>
          </a:xfrm>
        </p:spPr>
        <p:txBody>
          <a:bodyPr/>
          <a:lstStyle>
            <a:lvl1pPr marL="0" indent="0">
              <a:buNone/>
              <a:defRPr b="0">
                <a:solidFill>
                  <a:schemeClr val="tx1"/>
                </a:solidFill>
              </a:defRPr>
            </a:lvl1pPr>
          </a:lstStyle>
          <a:p>
            <a:r>
              <a:rPr lang="en-GB" dirty="0"/>
              <a:t>Click icon to add picture</a:t>
            </a:r>
          </a:p>
        </p:txBody>
      </p:sp>
      <p:sp>
        <p:nvSpPr>
          <p:cNvPr id="7" name="Text Placeholder 4">
            <a:extLst>
              <a:ext uri="{FF2B5EF4-FFF2-40B4-BE49-F238E27FC236}">
                <a16:creationId xmlns:a16="http://schemas.microsoft.com/office/drawing/2014/main" id="{2179F407-0D62-49A1-B4C8-5A2B20F329DF}"/>
              </a:ext>
            </a:extLst>
          </p:cNvPr>
          <p:cNvSpPr>
            <a:spLocks noGrp="1"/>
          </p:cNvSpPr>
          <p:nvPr>
            <p:ph type="body" sz="quarter" idx="18" hasCustomPrompt="1"/>
          </p:nvPr>
        </p:nvSpPr>
        <p:spPr>
          <a:xfrm>
            <a:off x="431800" y="4279697"/>
            <a:ext cx="8712200" cy="863802"/>
          </a:xfrm>
        </p:spPr>
        <p:txBody>
          <a:bodyPr lIns="0" rIns="108000" bIns="72000" anchor="b"/>
          <a:lstStyle>
            <a:lvl1pPr marL="0" indent="0" algn="r">
              <a:lnSpc>
                <a:spcPct val="114000"/>
              </a:lnSpc>
              <a:spcAft>
                <a:spcPts val="0"/>
              </a:spcAft>
              <a:buNone/>
              <a:defRPr sz="1400">
                <a:solidFill>
                  <a:schemeClr val="bg1"/>
                </a:solidFill>
              </a:defRPr>
            </a:lvl1pPr>
            <a:lvl2pPr>
              <a:defRPr sz="1200"/>
            </a:lvl2pPr>
            <a:lvl3pPr>
              <a:defRPr sz="1200"/>
            </a:lvl3pPr>
            <a:lvl4pPr>
              <a:defRPr sz="1200"/>
            </a:lvl4pPr>
            <a:lvl5pPr>
              <a:defRPr sz="1200"/>
            </a:lvl5pPr>
          </a:lstStyle>
          <a:p>
            <a:pPr lvl="0"/>
            <a:r>
              <a:rPr lang="en-US" dirty="0"/>
              <a:t>Figure/Paper references. This line can get quite long…… Watch out for that.</a:t>
            </a:r>
          </a:p>
          <a:p>
            <a:pPr lvl="0"/>
            <a:r>
              <a:rPr lang="en-US" dirty="0"/>
              <a:t>#</a:t>
            </a:r>
            <a:r>
              <a:rPr lang="en-US" dirty="0" err="1"/>
              <a:t>EventHashtag</a:t>
            </a:r>
            <a:r>
              <a:rPr lang="en-US" dirty="0"/>
              <a:t>; @</a:t>
            </a:r>
            <a:r>
              <a:rPr lang="en-US" dirty="0" err="1"/>
              <a:t>kirstie_j</a:t>
            </a:r>
            <a:endParaRPr lang="en-US" dirty="0"/>
          </a:p>
          <a:p>
            <a:pPr lvl="0"/>
            <a:r>
              <a:rPr lang="en-US" dirty="0"/>
              <a:t>https://doi.org/10.5281/zenodo.1234567</a:t>
            </a:r>
          </a:p>
        </p:txBody>
      </p:sp>
    </p:spTree>
    <p:extLst>
      <p:ext uri="{BB962C8B-B14F-4D97-AF65-F5344CB8AC3E}">
        <p14:creationId xmlns:p14="http://schemas.microsoft.com/office/powerpoint/2010/main" val="2241130733"/>
      </p:ext>
    </p:extLst>
  </p:cSld>
  <p:clrMapOvr>
    <a:masterClrMapping/>
  </p:clrMapOvr>
  <p:extLst>
    <p:ext uri="{DCECCB84-F9BA-43D5-87BE-67443E8EF086}">
      <p15:sldGuideLst xmlns:p15="http://schemas.microsoft.com/office/powerpoint/2012/main">
        <p15:guide id="3" orient="horz" pos="2981">
          <p15:clr>
            <a:srgbClr val="FBAE40"/>
          </p15:clr>
        </p15:guide>
        <p15:guide id="4" orient="horz" pos="259">
          <p15:clr>
            <a:srgbClr val="FBAE40"/>
          </p15:clr>
        </p15:guide>
        <p15:guide id="5" pos="5488">
          <p15:clr>
            <a:srgbClr val="FBAE40"/>
          </p15:clr>
        </p15:guide>
        <p15:guide id="6" pos="3016" userDrawn="1">
          <p15:clr>
            <a:srgbClr val="FBAE40"/>
          </p15:clr>
        </p15:guide>
        <p15:guide id="7" pos="272" userDrawn="1">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2 images (Dark)">
    <p:bg>
      <p:bgPr>
        <a:solidFill>
          <a:schemeClr val="tx2"/>
        </a:solidFill>
        <a:effectLst/>
      </p:bgPr>
    </p:bg>
    <p:spTree>
      <p:nvGrpSpPr>
        <p:cNvPr id="1" name=""/>
        <p:cNvGrpSpPr/>
        <p:nvPr/>
      </p:nvGrpSpPr>
      <p:grpSpPr>
        <a:xfrm>
          <a:off x="0" y="0"/>
          <a:ext cx="0" cy="0"/>
          <a:chOff x="0" y="0"/>
          <a:chExt cx="0" cy="0"/>
        </a:xfrm>
      </p:grpSpPr>
      <p:sp>
        <p:nvSpPr>
          <p:cNvPr id="11" name="Picture Placeholder 2">
            <a:extLst>
              <a:ext uri="{FF2B5EF4-FFF2-40B4-BE49-F238E27FC236}">
                <a16:creationId xmlns:a16="http://schemas.microsoft.com/office/drawing/2014/main" id="{63DD6AC7-34D2-4DCA-AEEA-3FFE241C700A}"/>
              </a:ext>
            </a:extLst>
          </p:cNvPr>
          <p:cNvSpPr>
            <a:spLocks noGrp="1"/>
          </p:cNvSpPr>
          <p:nvPr>
            <p:ph type="pic" sz="quarter" idx="10"/>
          </p:nvPr>
        </p:nvSpPr>
        <p:spPr>
          <a:xfrm>
            <a:off x="1079500" y="755968"/>
            <a:ext cx="3060700" cy="1923283"/>
          </a:xfrm>
        </p:spPr>
        <p:txBody>
          <a:bodyPr/>
          <a:lstStyle>
            <a:lvl1pPr marL="0" indent="0">
              <a:buNone/>
              <a:defRPr b="0">
                <a:solidFill>
                  <a:schemeClr val="bg1"/>
                </a:solidFill>
              </a:defRPr>
            </a:lvl1pPr>
          </a:lstStyle>
          <a:p>
            <a:r>
              <a:rPr lang="en-GB" dirty="0"/>
              <a:t>Click icon to add picture</a:t>
            </a:r>
          </a:p>
        </p:txBody>
      </p:sp>
      <p:sp>
        <p:nvSpPr>
          <p:cNvPr id="13" name="Picture Placeholder 2">
            <a:extLst>
              <a:ext uri="{FF2B5EF4-FFF2-40B4-BE49-F238E27FC236}">
                <a16:creationId xmlns:a16="http://schemas.microsoft.com/office/drawing/2014/main" id="{DDDC7B71-8338-4886-9324-FE1079858609}"/>
              </a:ext>
            </a:extLst>
          </p:cNvPr>
          <p:cNvSpPr>
            <a:spLocks noGrp="1"/>
          </p:cNvSpPr>
          <p:nvPr>
            <p:ph type="pic" sz="quarter" idx="11"/>
          </p:nvPr>
        </p:nvSpPr>
        <p:spPr>
          <a:xfrm>
            <a:off x="5003801" y="755968"/>
            <a:ext cx="3060699" cy="1923283"/>
          </a:xfrm>
        </p:spPr>
        <p:txBody>
          <a:bodyPr/>
          <a:lstStyle>
            <a:lvl1pPr marL="0" indent="0">
              <a:buNone/>
              <a:defRPr b="0">
                <a:solidFill>
                  <a:schemeClr val="bg1"/>
                </a:solidFill>
              </a:defRPr>
            </a:lvl1pPr>
          </a:lstStyle>
          <a:p>
            <a:r>
              <a:rPr lang="en-GB" dirty="0"/>
              <a:t>Click icon to add picture</a:t>
            </a:r>
          </a:p>
        </p:txBody>
      </p:sp>
      <p:sp>
        <p:nvSpPr>
          <p:cNvPr id="15" name="Text Placeholder 10">
            <a:extLst>
              <a:ext uri="{FF2B5EF4-FFF2-40B4-BE49-F238E27FC236}">
                <a16:creationId xmlns:a16="http://schemas.microsoft.com/office/drawing/2014/main" id="{2E9D6D81-F605-4611-878D-235C279E4A8E}"/>
              </a:ext>
            </a:extLst>
          </p:cNvPr>
          <p:cNvSpPr>
            <a:spLocks noGrp="1"/>
          </p:cNvSpPr>
          <p:nvPr>
            <p:ph type="body" sz="quarter" idx="15" hasCustomPrompt="1"/>
          </p:nvPr>
        </p:nvSpPr>
        <p:spPr>
          <a:xfrm>
            <a:off x="1079500" y="2918147"/>
            <a:ext cx="3050407" cy="996946"/>
          </a:xfrm>
        </p:spPr>
        <p:txBody>
          <a:bodyPr/>
          <a:lstStyle>
            <a:lvl1pPr>
              <a:spcAft>
                <a:spcPts val="600"/>
              </a:spcAft>
              <a:defRPr>
                <a:solidFill>
                  <a:schemeClr val="bg1"/>
                </a:solidFill>
              </a:defRPr>
            </a:lvl1pPr>
          </a:lstStyle>
          <a:p>
            <a:pPr lvl="0"/>
            <a:r>
              <a:rPr lang="en-US" dirty="0"/>
              <a:t>Click to add text</a:t>
            </a:r>
          </a:p>
        </p:txBody>
      </p:sp>
      <p:sp>
        <p:nvSpPr>
          <p:cNvPr id="16" name="Text Placeholder 10">
            <a:extLst>
              <a:ext uri="{FF2B5EF4-FFF2-40B4-BE49-F238E27FC236}">
                <a16:creationId xmlns:a16="http://schemas.microsoft.com/office/drawing/2014/main" id="{7EC6CF01-8567-4E9F-AA45-61AA44F6B90E}"/>
              </a:ext>
            </a:extLst>
          </p:cNvPr>
          <p:cNvSpPr>
            <a:spLocks noGrp="1"/>
          </p:cNvSpPr>
          <p:nvPr>
            <p:ph type="body" sz="quarter" idx="16" hasCustomPrompt="1"/>
          </p:nvPr>
        </p:nvSpPr>
        <p:spPr>
          <a:xfrm>
            <a:off x="5003802" y="2918146"/>
            <a:ext cx="3060700" cy="996946"/>
          </a:xfrm>
        </p:spPr>
        <p:txBody>
          <a:bodyPr/>
          <a:lstStyle>
            <a:lvl1pPr>
              <a:spcAft>
                <a:spcPts val="600"/>
              </a:spcAft>
              <a:defRPr>
                <a:solidFill>
                  <a:schemeClr val="bg1"/>
                </a:solidFill>
              </a:defRPr>
            </a:lvl1pPr>
          </a:lstStyle>
          <a:p>
            <a:pPr lvl="0"/>
            <a:r>
              <a:rPr lang="en-US" dirty="0"/>
              <a:t>Click to add text</a:t>
            </a:r>
          </a:p>
        </p:txBody>
      </p:sp>
      <p:sp>
        <p:nvSpPr>
          <p:cNvPr id="12" name="Text Placeholder 4">
            <a:extLst>
              <a:ext uri="{FF2B5EF4-FFF2-40B4-BE49-F238E27FC236}">
                <a16:creationId xmlns:a16="http://schemas.microsoft.com/office/drawing/2014/main" id="{B9C31122-3D18-46C6-9108-0ACC75C90804}"/>
              </a:ext>
            </a:extLst>
          </p:cNvPr>
          <p:cNvSpPr>
            <a:spLocks noGrp="1"/>
          </p:cNvSpPr>
          <p:nvPr>
            <p:ph type="body" sz="quarter" idx="18" hasCustomPrompt="1"/>
          </p:nvPr>
        </p:nvSpPr>
        <p:spPr>
          <a:xfrm>
            <a:off x="431800" y="4279697"/>
            <a:ext cx="8712200" cy="863802"/>
          </a:xfrm>
        </p:spPr>
        <p:txBody>
          <a:bodyPr lIns="0" rIns="108000" bIns="72000" anchor="b"/>
          <a:lstStyle>
            <a:lvl1pPr marL="0" indent="0" algn="r">
              <a:lnSpc>
                <a:spcPct val="114000"/>
              </a:lnSpc>
              <a:spcAft>
                <a:spcPts val="0"/>
              </a:spcAft>
              <a:buNone/>
              <a:defRPr sz="1400">
                <a:solidFill>
                  <a:schemeClr val="bg1"/>
                </a:solidFill>
              </a:defRPr>
            </a:lvl1pPr>
            <a:lvl2pPr>
              <a:defRPr sz="1200"/>
            </a:lvl2pPr>
            <a:lvl3pPr>
              <a:defRPr sz="1200"/>
            </a:lvl3pPr>
            <a:lvl4pPr>
              <a:defRPr sz="1200"/>
            </a:lvl4pPr>
            <a:lvl5pPr>
              <a:defRPr sz="1200"/>
            </a:lvl5pPr>
          </a:lstStyle>
          <a:p>
            <a:pPr lvl="0"/>
            <a:r>
              <a:rPr lang="en-US" dirty="0"/>
              <a:t>Figure/Paper references. This line can get quite long…… Watch out for that.</a:t>
            </a:r>
          </a:p>
          <a:p>
            <a:pPr lvl="0"/>
            <a:r>
              <a:rPr lang="en-US" dirty="0"/>
              <a:t>#</a:t>
            </a:r>
            <a:r>
              <a:rPr lang="en-US" dirty="0" err="1"/>
              <a:t>EventHashtag</a:t>
            </a:r>
            <a:r>
              <a:rPr lang="en-US" dirty="0"/>
              <a:t>; @</a:t>
            </a:r>
            <a:r>
              <a:rPr lang="en-US" dirty="0" err="1"/>
              <a:t>kirstie_j</a:t>
            </a:r>
            <a:endParaRPr lang="en-US" dirty="0"/>
          </a:p>
          <a:p>
            <a:pPr lvl="0"/>
            <a:r>
              <a:rPr lang="en-US" dirty="0"/>
              <a:t>https://doi.org/10.5281/zenodo.1234567</a:t>
            </a:r>
          </a:p>
        </p:txBody>
      </p:sp>
    </p:spTree>
    <p:extLst>
      <p:ext uri="{BB962C8B-B14F-4D97-AF65-F5344CB8AC3E}">
        <p14:creationId xmlns:p14="http://schemas.microsoft.com/office/powerpoint/2010/main" val="379347660"/>
      </p:ext>
    </p:extLst>
  </p:cSld>
  <p:clrMapOvr>
    <a:masterClrMapping/>
  </p:clrMapOvr>
  <p:extLst>
    <p:ext uri="{DCECCB84-F9BA-43D5-87BE-67443E8EF086}">
      <p15:sldGuideLst xmlns:p15="http://schemas.microsoft.com/office/powerpoint/2012/main">
        <p15:guide id="2" pos="272">
          <p15:clr>
            <a:srgbClr val="FBAE40"/>
          </p15:clr>
        </p15:guide>
        <p15:guide id="3" orient="horz" pos="2981">
          <p15:clr>
            <a:srgbClr val="FBAE40"/>
          </p15:clr>
        </p15:guide>
        <p15:guide id="4" orient="horz" pos="259">
          <p15:clr>
            <a:srgbClr val="FBAE40"/>
          </p15:clr>
        </p15:guide>
        <p15:guide id="5" pos="5488">
          <p15:clr>
            <a:srgbClr val="FBAE40"/>
          </p15:clr>
        </p15:guide>
        <p15:guide id="6" pos="2608" userDrawn="1">
          <p15:clr>
            <a:srgbClr val="FBAE40"/>
          </p15:clr>
        </p15:guide>
        <p15:guide id="7" pos="680" userDrawn="1">
          <p15:clr>
            <a:srgbClr val="FBAE40"/>
          </p15:clr>
        </p15:guide>
        <p15:guide id="8" pos="3152" userDrawn="1">
          <p15:clr>
            <a:srgbClr val="FBAE40"/>
          </p15:clr>
        </p15:guide>
        <p15:guide id="9" pos="5080" userDrawn="1">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2 images (Light)">
    <p:bg>
      <p:bgPr>
        <a:solidFill>
          <a:schemeClr val="bg2"/>
        </a:solidFill>
        <a:effectLst/>
      </p:bgPr>
    </p:bg>
    <p:spTree>
      <p:nvGrpSpPr>
        <p:cNvPr id="1" name=""/>
        <p:cNvGrpSpPr/>
        <p:nvPr/>
      </p:nvGrpSpPr>
      <p:grpSpPr>
        <a:xfrm>
          <a:off x="0" y="0"/>
          <a:ext cx="0" cy="0"/>
          <a:chOff x="0" y="0"/>
          <a:chExt cx="0" cy="0"/>
        </a:xfrm>
      </p:grpSpPr>
      <p:cxnSp>
        <p:nvCxnSpPr>
          <p:cNvPr id="17" name="Straight Connector 16">
            <a:extLst>
              <a:ext uri="{FF2B5EF4-FFF2-40B4-BE49-F238E27FC236}">
                <a16:creationId xmlns:a16="http://schemas.microsoft.com/office/drawing/2014/main" id="{60AB5B7F-65EB-40B3-8ADF-96F4B0AC0201}"/>
              </a:ext>
            </a:extLst>
          </p:cNvPr>
          <p:cNvCxnSpPr>
            <a:cxnSpLocks/>
          </p:cNvCxnSpPr>
          <p:nvPr userDrawn="1"/>
        </p:nvCxnSpPr>
        <p:spPr>
          <a:xfrm>
            <a:off x="1079500" y="2887666"/>
            <a:ext cx="3034585" cy="0"/>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sp>
        <p:nvSpPr>
          <p:cNvPr id="18" name="Picture Placeholder 2">
            <a:extLst>
              <a:ext uri="{FF2B5EF4-FFF2-40B4-BE49-F238E27FC236}">
                <a16:creationId xmlns:a16="http://schemas.microsoft.com/office/drawing/2014/main" id="{D68D267A-F5EA-4642-8DED-8C076DFFD0B7}"/>
              </a:ext>
            </a:extLst>
          </p:cNvPr>
          <p:cNvSpPr>
            <a:spLocks noGrp="1"/>
          </p:cNvSpPr>
          <p:nvPr>
            <p:ph type="pic" sz="quarter" idx="10"/>
          </p:nvPr>
        </p:nvSpPr>
        <p:spPr>
          <a:xfrm>
            <a:off x="1079500" y="755968"/>
            <a:ext cx="3060700" cy="1923283"/>
          </a:xfrm>
        </p:spPr>
        <p:txBody>
          <a:bodyPr/>
          <a:lstStyle>
            <a:lvl1pPr marL="0" indent="0">
              <a:buNone/>
              <a:defRPr b="0">
                <a:solidFill>
                  <a:schemeClr val="tx1"/>
                </a:solidFill>
              </a:defRPr>
            </a:lvl1pPr>
          </a:lstStyle>
          <a:p>
            <a:r>
              <a:rPr lang="en-GB" dirty="0"/>
              <a:t>Click icon to add picture</a:t>
            </a:r>
          </a:p>
        </p:txBody>
      </p:sp>
      <p:sp>
        <p:nvSpPr>
          <p:cNvPr id="19" name="Picture Placeholder 2">
            <a:extLst>
              <a:ext uri="{FF2B5EF4-FFF2-40B4-BE49-F238E27FC236}">
                <a16:creationId xmlns:a16="http://schemas.microsoft.com/office/drawing/2014/main" id="{4ECC00A9-083C-4789-9FCC-AB8D7284A691}"/>
              </a:ext>
            </a:extLst>
          </p:cNvPr>
          <p:cNvSpPr>
            <a:spLocks noGrp="1"/>
          </p:cNvSpPr>
          <p:nvPr>
            <p:ph type="pic" sz="quarter" idx="11"/>
          </p:nvPr>
        </p:nvSpPr>
        <p:spPr>
          <a:xfrm>
            <a:off x="5003801" y="755968"/>
            <a:ext cx="3060699" cy="1923283"/>
          </a:xfrm>
        </p:spPr>
        <p:txBody>
          <a:bodyPr/>
          <a:lstStyle>
            <a:lvl1pPr marL="0" indent="0">
              <a:buNone/>
              <a:defRPr b="0">
                <a:solidFill>
                  <a:schemeClr val="tx1"/>
                </a:solidFill>
              </a:defRPr>
            </a:lvl1pPr>
          </a:lstStyle>
          <a:p>
            <a:r>
              <a:rPr lang="en-GB" dirty="0"/>
              <a:t>Click icon to add picture</a:t>
            </a:r>
          </a:p>
        </p:txBody>
      </p:sp>
      <p:cxnSp>
        <p:nvCxnSpPr>
          <p:cNvPr id="20" name="Straight Connector 19">
            <a:extLst>
              <a:ext uri="{FF2B5EF4-FFF2-40B4-BE49-F238E27FC236}">
                <a16:creationId xmlns:a16="http://schemas.microsoft.com/office/drawing/2014/main" id="{AB7EF0F4-6140-4CA6-AC02-2ADC1F1CA43D}"/>
              </a:ext>
            </a:extLst>
          </p:cNvPr>
          <p:cNvCxnSpPr>
            <a:cxnSpLocks/>
          </p:cNvCxnSpPr>
          <p:nvPr userDrawn="1"/>
        </p:nvCxnSpPr>
        <p:spPr>
          <a:xfrm>
            <a:off x="5003803" y="2887666"/>
            <a:ext cx="3060700" cy="0"/>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sp>
        <p:nvSpPr>
          <p:cNvPr id="21" name="Text Placeholder 10">
            <a:extLst>
              <a:ext uri="{FF2B5EF4-FFF2-40B4-BE49-F238E27FC236}">
                <a16:creationId xmlns:a16="http://schemas.microsoft.com/office/drawing/2014/main" id="{80CF1839-676C-46B5-A599-21AA96E532C0}"/>
              </a:ext>
            </a:extLst>
          </p:cNvPr>
          <p:cNvSpPr>
            <a:spLocks noGrp="1"/>
          </p:cNvSpPr>
          <p:nvPr>
            <p:ph type="body" sz="quarter" idx="15" hasCustomPrompt="1"/>
          </p:nvPr>
        </p:nvSpPr>
        <p:spPr>
          <a:xfrm>
            <a:off x="1079500" y="2918146"/>
            <a:ext cx="3050407" cy="1027427"/>
          </a:xfrm>
        </p:spPr>
        <p:txBody>
          <a:bodyPr/>
          <a:lstStyle>
            <a:lvl1pPr>
              <a:spcAft>
                <a:spcPts val="600"/>
              </a:spcAft>
              <a:defRPr>
                <a:solidFill>
                  <a:schemeClr val="tx1"/>
                </a:solidFill>
              </a:defRPr>
            </a:lvl1pPr>
          </a:lstStyle>
          <a:p>
            <a:pPr lvl="0"/>
            <a:r>
              <a:rPr lang="en-US" dirty="0"/>
              <a:t>Click to add text</a:t>
            </a:r>
          </a:p>
        </p:txBody>
      </p:sp>
      <p:sp>
        <p:nvSpPr>
          <p:cNvPr id="22" name="Text Placeholder 10">
            <a:extLst>
              <a:ext uri="{FF2B5EF4-FFF2-40B4-BE49-F238E27FC236}">
                <a16:creationId xmlns:a16="http://schemas.microsoft.com/office/drawing/2014/main" id="{20A1946A-052F-4EDE-BDC4-BAB850806D61}"/>
              </a:ext>
            </a:extLst>
          </p:cNvPr>
          <p:cNvSpPr>
            <a:spLocks noGrp="1"/>
          </p:cNvSpPr>
          <p:nvPr>
            <p:ph type="body" sz="quarter" idx="16" hasCustomPrompt="1"/>
          </p:nvPr>
        </p:nvSpPr>
        <p:spPr>
          <a:xfrm>
            <a:off x="5003802" y="2918145"/>
            <a:ext cx="3060700" cy="1027427"/>
          </a:xfrm>
        </p:spPr>
        <p:txBody>
          <a:bodyPr/>
          <a:lstStyle>
            <a:lvl1pPr>
              <a:spcAft>
                <a:spcPts val="600"/>
              </a:spcAft>
              <a:defRPr>
                <a:solidFill>
                  <a:schemeClr val="tx1"/>
                </a:solidFill>
              </a:defRPr>
            </a:lvl1pPr>
          </a:lstStyle>
          <a:p>
            <a:pPr lvl="0"/>
            <a:r>
              <a:rPr lang="en-US" dirty="0"/>
              <a:t>Click to add text</a:t>
            </a:r>
          </a:p>
        </p:txBody>
      </p:sp>
      <p:sp>
        <p:nvSpPr>
          <p:cNvPr id="10" name="Text Placeholder 10">
            <a:extLst>
              <a:ext uri="{FF2B5EF4-FFF2-40B4-BE49-F238E27FC236}">
                <a16:creationId xmlns:a16="http://schemas.microsoft.com/office/drawing/2014/main" id="{0D7E33B8-20F0-425F-945D-53C91292D066}"/>
              </a:ext>
            </a:extLst>
          </p:cNvPr>
          <p:cNvSpPr>
            <a:spLocks noGrp="1"/>
          </p:cNvSpPr>
          <p:nvPr>
            <p:ph type="body" sz="quarter" idx="17" hasCustomPrompt="1"/>
          </p:nvPr>
        </p:nvSpPr>
        <p:spPr>
          <a:xfrm>
            <a:off x="863600" y="4407112"/>
            <a:ext cx="8280400" cy="736388"/>
          </a:xfrm>
        </p:spPr>
        <p:txBody>
          <a:bodyPr anchor="b"/>
          <a:lstStyle>
            <a:lvl1pPr marL="0" indent="0" algn="r">
              <a:spcAft>
                <a:spcPts val="200"/>
              </a:spcAft>
              <a:buNone/>
              <a:defRPr sz="1400">
                <a:solidFill>
                  <a:schemeClr val="bg1"/>
                </a:solidFill>
              </a:defRPr>
            </a:lvl1pPr>
          </a:lstStyle>
          <a:p>
            <a:pPr lvl="0"/>
            <a:r>
              <a:rPr lang="en-US" dirty="0"/>
              <a:t>Figure/Paper references. This line can get quite long…… Watch out for that.</a:t>
            </a:r>
          </a:p>
          <a:p>
            <a:pPr lvl="0"/>
            <a:r>
              <a:rPr lang="en-US" dirty="0"/>
              <a:t>#</a:t>
            </a:r>
            <a:r>
              <a:rPr lang="en-US" dirty="0" err="1"/>
              <a:t>EventHashtag</a:t>
            </a:r>
            <a:r>
              <a:rPr lang="en-US" dirty="0"/>
              <a:t>; @</a:t>
            </a:r>
            <a:r>
              <a:rPr lang="en-US" dirty="0" err="1"/>
              <a:t>kirstie_j</a:t>
            </a:r>
            <a:endParaRPr lang="en-US" dirty="0"/>
          </a:p>
          <a:p>
            <a:pPr lvl="0"/>
            <a:r>
              <a:rPr lang="en-US" dirty="0"/>
              <a:t>https://doi.org/10.5281/zenodo.1234567</a:t>
            </a:r>
          </a:p>
        </p:txBody>
      </p:sp>
    </p:spTree>
    <p:extLst>
      <p:ext uri="{BB962C8B-B14F-4D97-AF65-F5344CB8AC3E}">
        <p14:creationId xmlns:p14="http://schemas.microsoft.com/office/powerpoint/2010/main" val="2435338059"/>
      </p:ext>
    </p:extLst>
  </p:cSld>
  <p:clrMapOvr>
    <a:masterClrMapping/>
  </p:clrMapOvr>
  <p:extLst>
    <p:ext uri="{DCECCB84-F9BA-43D5-87BE-67443E8EF086}">
      <p15:sldGuideLst xmlns:p15="http://schemas.microsoft.com/office/powerpoint/2012/main">
        <p15:guide id="2" pos="272">
          <p15:clr>
            <a:srgbClr val="FBAE40"/>
          </p15:clr>
        </p15:guide>
        <p15:guide id="3" orient="horz" pos="2981">
          <p15:clr>
            <a:srgbClr val="FBAE40"/>
          </p15:clr>
        </p15:guide>
        <p15:guide id="4" orient="horz" pos="259">
          <p15:clr>
            <a:srgbClr val="FBAE40"/>
          </p15:clr>
        </p15:guide>
        <p15:guide id="5" pos="5488">
          <p15:clr>
            <a:srgbClr val="FBAE40"/>
          </p15:clr>
        </p15:guide>
        <p15:guide id="6" pos="2608">
          <p15:clr>
            <a:srgbClr val="FBAE40"/>
          </p15:clr>
        </p15:guide>
        <p15:guide id="7" pos="680">
          <p15:clr>
            <a:srgbClr val="FBAE40"/>
          </p15:clr>
        </p15:guide>
        <p15:guide id="8" pos="3152">
          <p15:clr>
            <a:srgbClr val="FBAE40"/>
          </p15:clr>
        </p15:guide>
        <p15:guide id="9" pos="5080">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3 images (Dark)">
    <p:bg>
      <p:bgPr>
        <a:solidFill>
          <a:schemeClr val="tx2"/>
        </a:solidFill>
        <a:effectLst/>
      </p:bgPr>
    </p:bg>
    <p:spTree>
      <p:nvGrpSpPr>
        <p:cNvPr id="1" name=""/>
        <p:cNvGrpSpPr/>
        <p:nvPr/>
      </p:nvGrpSpPr>
      <p:grpSpPr>
        <a:xfrm>
          <a:off x="0" y="0"/>
          <a:ext cx="0" cy="0"/>
          <a:chOff x="0" y="0"/>
          <a:chExt cx="0" cy="0"/>
        </a:xfrm>
      </p:grpSpPr>
      <p:sp>
        <p:nvSpPr>
          <p:cNvPr id="12" name="Text Placeholder 11">
            <a:extLst>
              <a:ext uri="{FF2B5EF4-FFF2-40B4-BE49-F238E27FC236}">
                <a16:creationId xmlns:a16="http://schemas.microsoft.com/office/drawing/2014/main" id="{9EC9224A-09C5-42AB-BE72-2D01A39D187F}"/>
              </a:ext>
            </a:extLst>
          </p:cNvPr>
          <p:cNvSpPr>
            <a:spLocks noGrp="1"/>
          </p:cNvSpPr>
          <p:nvPr>
            <p:ph type="body" sz="quarter" idx="13" hasCustomPrompt="1"/>
          </p:nvPr>
        </p:nvSpPr>
        <p:spPr>
          <a:xfrm>
            <a:off x="3311525" y="3160713"/>
            <a:ext cx="2520950" cy="701302"/>
          </a:xfrm>
        </p:spPr>
        <p:txBody>
          <a:bodyPr/>
          <a:lstStyle>
            <a:lvl1pPr marL="216000" indent="-216000">
              <a:spcAft>
                <a:spcPts val="500"/>
              </a:spcAft>
              <a:buFontTx/>
              <a:buChar char="–"/>
              <a:defRPr sz="1800">
                <a:solidFill>
                  <a:schemeClr val="bg1"/>
                </a:solidFill>
              </a:defRPr>
            </a:lvl1pPr>
            <a:lvl2pPr>
              <a:defRPr sz="1800"/>
            </a:lvl2pPr>
            <a:lvl3pPr>
              <a:defRPr sz="1800"/>
            </a:lvl3pPr>
            <a:lvl4pPr>
              <a:defRPr sz="1800"/>
            </a:lvl4pPr>
            <a:lvl5pPr>
              <a:defRPr sz="1800"/>
            </a:lvl5pPr>
          </a:lstStyle>
          <a:p>
            <a:pPr lvl="0"/>
            <a:r>
              <a:rPr lang="en-GB" dirty="0"/>
              <a:t>Click to add text</a:t>
            </a:r>
          </a:p>
        </p:txBody>
      </p:sp>
      <p:sp>
        <p:nvSpPr>
          <p:cNvPr id="22" name="Text Placeholder 11">
            <a:extLst>
              <a:ext uri="{FF2B5EF4-FFF2-40B4-BE49-F238E27FC236}">
                <a16:creationId xmlns:a16="http://schemas.microsoft.com/office/drawing/2014/main" id="{223FD6B0-E4D1-480A-8912-97C55DB2CF6B}"/>
              </a:ext>
            </a:extLst>
          </p:cNvPr>
          <p:cNvSpPr>
            <a:spLocks noGrp="1"/>
          </p:cNvSpPr>
          <p:nvPr>
            <p:ph type="body" sz="quarter" idx="14" hasCustomPrompt="1"/>
          </p:nvPr>
        </p:nvSpPr>
        <p:spPr>
          <a:xfrm>
            <a:off x="6192200" y="3160713"/>
            <a:ext cx="2520950" cy="701301"/>
          </a:xfrm>
        </p:spPr>
        <p:txBody>
          <a:bodyPr/>
          <a:lstStyle>
            <a:lvl1pPr marL="216000" indent="-216000">
              <a:spcAft>
                <a:spcPts val="500"/>
              </a:spcAft>
              <a:buFontTx/>
              <a:buChar char="–"/>
              <a:defRPr sz="1800">
                <a:solidFill>
                  <a:schemeClr val="bg1"/>
                </a:solidFill>
              </a:defRPr>
            </a:lvl1pPr>
            <a:lvl2pPr>
              <a:defRPr sz="1800"/>
            </a:lvl2pPr>
            <a:lvl3pPr>
              <a:defRPr sz="1800"/>
            </a:lvl3pPr>
            <a:lvl4pPr>
              <a:defRPr sz="1800"/>
            </a:lvl4pPr>
            <a:lvl5pPr>
              <a:defRPr sz="1800"/>
            </a:lvl5pPr>
          </a:lstStyle>
          <a:p>
            <a:pPr lvl="0"/>
            <a:r>
              <a:rPr lang="en-GB" dirty="0"/>
              <a:t>Click to add text</a:t>
            </a:r>
          </a:p>
        </p:txBody>
      </p:sp>
      <p:cxnSp>
        <p:nvCxnSpPr>
          <p:cNvPr id="18" name="Straight Connector 17">
            <a:extLst>
              <a:ext uri="{FF2B5EF4-FFF2-40B4-BE49-F238E27FC236}">
                <a16:creationId xmlns:a16="http://schemas.microsoft.com/office/drawing/2014/main" id="{522F9DB4-9D8E-427B-99DD-E998B980D507}"/>
              </a:ext>
            </a:extLst>
          </p:cNvPr>
          <p:cNvCxnSpPr>
            <a:cxnSpLocks/>
          </p:cNvCxnSpPr>
          <p:nvPr userDrawn="1"/>
        </p:nvCxnSpPr>
        <p:spPr>
          <a:xfrm>
            <a:off x="431800" y="3132603"/>
            <a:ext cx="251936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Picture Placeholder 2">
            <a:extLst>
              <a:ext uri="{FF2B5EF4-FFF2-40B4-BE49-F238E27FC236}">
                <a16:creationId xmlns:a16="http://schemas.microsoft.com/office/drawing/2014/main" id="{9B42433C-D1E5-434C-A331-94DFD8E56DF1}"/>
              </a:ext>
            </a:extLst>
          </p:cNvPr>
          <p:cNvSpPr>
            <a:spLocks noGrp="1"/>
          </p:cNvSpPr>
          <p:nvPr>
            <p:ph type="pic" sz="quarter" idx="10"/>
          </p:nvPr>
        </p:nvSpPr>
        <p:spPr>
          <a:xfrm>
            <a:off x="431800" y="1254440"/>
            <a:ext cx="2519363" cy="1692000"/>
          </a:xfrm>
        </p:spPr>
        <p:txBody>
          <a:bodyPr/>
          <a:lstStyle>
            <a:lvl1pPr marL="0" indent="0">
              <a:buNone/>
              <a:defRPr b="0">
                <a:solidFill>
                  <a:schemeClr val="bg1"/>
                </a:solidFill>
              </a:defRPr>
            </a:lvl1pPr>
          </a:lstStyle>
          <a:p>
            <a:r>
              <a:rPr lang="en-GB" dirty="0"/>
              <a:t>Click icon to add picture</a:t>
            </a:r>
          </a:p>
        </p:txBody>
      </p:sp>
      <p:sp>
        <p:nvSpPr>
          <p:cNvPr id="8" name="Picture Placeholder 2">
            <a:extLst>
              <a:ext uri="{FF2B5EF4-FFF2-40B4-BE49-F238E27FC236}">
                <a16:creationId xmlns:a16="http://schemas.microsoft.com/office/drawing/2014/main" id="{2F6DC436-4D86-413D-BBB3-A15CE4285A13}"/>
              </a:ext>
            </a:extLst>
          </p:cNvPr>
          <p:cNvSpPr>
            <a:spLocks noGrp="1"/>
          </p:cNvSpPr>
          <p:nvPr>
            <p:ph type="pic" sz="quarter" idx="11"/>
          </p:nvPr>
        </p:nvSpPr>
        <p:spPr>
          <a:xfrm>
            <a:off x="3312000" y="1254440"/>
            <a:ext cx="2520000" cy="1692000"/>
          </a:xfrm>
        </p:spPr>
        <p:txBody>
          <a:bodyPr/>
          <a:lstStyle>
            <a:lvl1pPr marL="0" indent="0">
              <a:buNone/>
              <a:defRPr b="0">
                <a:solidFill>
                  <a:schemeClr val="bg1"/>
                </a:solidFill>
              </a:defRPr>
            </a:lvl1pPr>
          </a:lstStyle>
          <a:p>
            <a:r>
              <a:rPr lang="en-GB" dirty="0"/>
              <a:t>Click icon to add picture</a:t>
            </a:r>
          </a:p>
        </p:txBody>
      </p:sp>
      <p:sp>
        <p:nvSpPr>
          <p:cNvPr id="9" name="Picture Placeholder 2">
            <a:extLst>
              <a:ext uri="{FF2B5EF4-FFF2-40B4-BE49-F238E27FC236}">
                <a16:creationId xmlns:a16="http://schemas.microsoft.com/office/drawing/2014/main" id="{5337A4C9-22E2-49AC-B029-CC29936ED356}"/>
              </a:ext>
            </a:extLst>
          </p:cNvPr>
          <p:cNvSpPr>
            <a:spLocks noGrp="1"/>
          </p:cNvSpPr>
          <p:nvPr>
            <p:ph type="pic" sz="quarter" idx="12"/>
          </p:nvPr>
        </p:nvSpPr>
        <p:spPr>
          <a:xfrm>
            <a:off x="6192200" y="1254442"/>
            <a:ext cx="2520000" cy="1692000"/>
          </a:xfrm>
        </p:spPr>
        <p:txBody>
          <a:bodyPr/>
          <a:lstStyle>
            <a:lvl1pPr marL="0" indent="0">
              <a:buNone/>
              <a:defRPr b="0">
                <a:solidFill>
                  <a:schemeClr val="bg1"/>
                </a:solidFill>
              </a:defRPr>
            </a:lvl1pPr>
          </a:lstStyle>
          <a:p>
            <a:r>
              <a:rPr lang="en-GB" dirty="0"/>
              <a:t>Click icon to add picture</a:t>
            </a:r>
          </a:p>
        </p:txBody>
      </p:sp>
      <p:cxnSp>
        <p:nvCxnSpPr>
          <p:cNvPr id="17" name="Straight Connector 16">
            <a:extLst>
              <a:ext uri="{FF2B5EF4-FFF2-40B4-BE49-F238E27FC236}">
                <a16:creationId xmlns:a16="http://schemas.microsoft.com/office/drawing/2014/main" id="{C514B48A-5D76-4651-AC28-8612610BAC93}"/>
              </a:ext>
            </a:extLst>
          </p:cNvPr>
          <p:cNvCxnSpPr>
            <a:cxnSpLocks/>
          </p:cNvCxnSpPr>
          <p:nvPr userDrawn="1"/>
        </p:nvCxnSpPr>
        <p:spPr>
          <a:xfrm>
            <a:off x="3312000" y="3124983"/>
            <a:ext cx="2520000"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89A2A627-4CB8-4EF2-85D8-B14D75F9C353}"/>
              </a:ext>
            </a:extLst>
          </p:cNvPr>
          <p:cNvCxnSpPr>
            <a:cxnSpLocks/>
          </p:cNvCxnSpPr>
          <p:nvPr userDrawn="1"/>
        </p:nvCxnSpPr>
        <p:spPr>
          <a:xfrm>
            <a:off x="6192200" y="3124983"/>
            <a:ext cx="2520000"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 Placeholder 10">
            <a:extLst>
              <a:ext uri="{FF2B5EF4-FFF2-40B4-BE49-F238E27FC236}">
                <a16:creationId xmlns:a16="http://schemas.microsoft.com/office/drawing/2014/main" id="{8B5972E1-EF4A-4234-99B1-AF32BAA9EA9D}"/>
              </a:ext>
            </a:extLst>
          </p:cNvPr>
          <p:cNvSpPr>
            <a:spLocks noGrp="1"/>
          </p:cNvSpPr>
          <p:nvPr>
            <p:ph type="body" sz="quarter" idx="16" hasCustomPrompt="1"/>
          </p:nvPr>
        </p:nvSpPr>
        <p:spPr>
          <a:xfrm>
            <a:off x="430850" y="3161758"/>
            <a:ext cx="2519363" cy="700256"/>
          </a:xfrm>
        </p:spPr>
        <p:txBody>
          <a:bodyPr/>
          <a:lstStyle>
            <a:lvl1pPr marL="216000" indent="-216000">
              <a:spcAft>
                <a:spcPts val="600"/>
              </a:spcAft>
              <a:defRPr sz="1800">
                <a:solidFill>
                  <a:schemeClr val="bg1"/>
                </a:solidFill>
              </a:defRPr>
            </a:lvl1pPr>
          </a:lstStyle>
          <a:p>
            <a:pPr lvl="0"/>
            <a:r>
              <a:rPr lang="en-US" dirty="0"/>
              <a:t>Click to add text</a:t>
            </a:r>
          </a:p>
        </p:txBody>
      </p:sp>
      <p:sp>
        <p:nvSpPr>
          <p:cNvPr id="14" name="Text Placeholder 10">
            <a:extLst>
              <a:ext uri="{FF2B5EF4-FFF2-40B4-BE49-F238E27FC236}">
                <a16:creationId xmlns:a16="http://schemas.microsoft.com/office/drawing/2014/main" id="{9D4E3298-09B7-4A6D-81E1-57FDEC110C4A}"/>
              </a:ext>
            </a:extLst>
          </p:cNvPr>
          <p:cNvSpPr>
            <a:spLocks noGrp="1"/>
          </p:cNvSpPr>
          <p:nvPr>
            <p:ph type="body" sz="quarter" idx="17" hasCustomPrompt="1"/>
          </p:nvPr>
        </p:nvSpPr>
        <p:spPr>
          <a:xfrm>
            <a:off x="863600" y="4407112"/>
            <a:ext cx="8280400" cy="736388"/>
          </a:xfrm>
        </p:spPr>
        <p:txBody>
          <a:bodyPr anchor="b"/>
          <a:lstStyle>
            <a:lvl1pPr marL="0" indent="0" algn="r">
              <a:spcAft>
                <a:spcPts val="200"/>
              </a:spcAft>
              <a:buNone/>
              <a:defRPr sz="1400">
                <a:solidFill>
                  <a:schemeClr val="bg1"/>
                </a:solidFill>
              </a:defRPr>
            </a:lvl1pPr>
          </a:lstStyle>
          <a:p>
            <a:pPr lvl="0"/>
            <a:r>
              <a:rPr lang="en-US" dirty="0"/>
              <a:t>Figure/Paper references. This line can get quite long…… Watch out for that.</a:t>
            </a:r>
          </a:p>
          <a:p>
            <a:pPr lvl="0"/>
            <a:r>
              <a:rPr lang="en-US" dirty="0"/>
              <a:t>#</a:t>
            </a:r>
            <a:r>
              <a:rPr lang="en-US" dirty="0" err="1"/>
              <a:t>EventHashtag</a:t>
            </a:r>
            <a:r>
              <a:rPr lang="en-US" dirty="0"/>
              <a:t>; @</a:t>
            </a:r>
            <a:r>
              <a:rPr lang="en-US" dirty="0" err="1"/>
              <a:t>kirstie_j</a:t>
            </a:r>
            <a:endParaRPr lang="en-US" dirty="0"/>
          </a:p>
          <a:p>
            <a:pPr lvl="0"/>
            <a:r>
              <a:rPr lang="en-US" dirty="0"/>
              <a:t>https://doi.org/10.5281/zenodo.1234567</a:t>
            </a:r>
          </a:p>
        </p:txBody>
      </p:sp>
    </p:spTree>
    <p:extLst>
      <p:ext uri="{BB962C8B-B14F-4D97-AF65-F5344CB8AC3E}">
        <p14:creationId xmlns:p14="http://schemas.microsoft.com/office/powerpoint/2010/main" val="3015935439"/>
      </p:ext>
    </p:extLst>
  </p:cSld>
  <p:clrMapOvr>
    <a:masterClrMapping/>
  </p:clrMapOvr>
  <p:extLst>
    <p:ext uri="{DCECCB84-F9BA-43D5-87BE-67443E8EF086}">
      <p15:sldGuideLst xmlns:p15="http://schemas.microsoft.com/office/powerpoint/2012/main">
        <p15:guide id="2" pos="272">
          <p15:clr>
            <a:srgbClr val="FBAE40"/>
          </p15:clr>
        </p15:guide>
        <p15:guide id="3" orient="horz" pos="2981">
          <p15:clr>
            <a:srgbClr val="FBAE40"/>
          </p15:clr>
        </p15:guide>
        <p15:guide id="4" orient="horz" pos="259">
          <p15:clr>
            <a:srgbClr val="FBAE40"/>
          </p15:clr>
        </p15:guide>
        <p15:guide id="5" pos="5488">
          <p15:clr>
            <a:srgbClr val="FBAE40"/>
          </p15:clr>
        </p15:guide>
        <p15:guide id="6" pos="1859" userDrawn="1">
          <p15:clr>
            <a:srgbClr val="FBAE40"/>
          </p15:clr>
        </p15:guide>
        <p15:guide id="8" pos="3674" userDrawn="1">
          <p15:clr>
            <a:srgbClr val="FBAE40"/>
          </p15:clr>
        </p15:guide>
        <p15:guide id="9" pos="3901" userDrawn="1">
          <p15:clr>
            <a:srgbClr val="FBAE40"/>
          </p15:clr>
        </p15:guide>
        <p15:guide id="10" pos="2086" userDrawn="1">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3 images (Light)">
    <p:bg>
      <p:bgPr>
        <a:solidFill>
          <a:schemeClr val="bg2"/>
        </a:solidFill>
        <a:effectLst/>
      </p:bgPr>
    </p:bg>
    <p:spTree>
      <p:nvGrpSpPr>
        <p:cNvPr id="1" name=""/>
        <p:cNvGrpSpPr/>
        <p:nvPr/>
      </p:nvGrpSpPr>
      <p:grpSpPr>
        <a:xfrm>
          <a:off x="0" y="0"/>
          <a:ext cx="0" cy="0"/>
          <a:chOff x="0" y="0"/>
          <a:chExt cx="0" cy="0"/>
        </a:xfrm>
      </p:grpSpPr>
      <p:sp>
        <p:nvSpPr>
          <p:cNvPr id="23" name="Text Placeholder 11">
            <a:extLst>
              <a:ext uri="{FF2B5EF4-FFF2-40B4-BE49-F238E27FC236}">
                <a16:creationId xmlns:a16="http://schemas.microsoft.com/office/drawing/2014/main" id="{C9863077-8CC3-4BBF-B430-3855EC0D669A}"/>
              </a:ext>
            </a:extLst>
          </p:cNvPr>
          <p:cNvSpPr>
            <a:spLocks noGrp="1"/>
          </p:cNvSpPr>
          <p:nvPr>
            <p:ph type="body" sz="quarter" idx="13" hasCustomPrompt="1"/>
          </p:nvPr>
        </p:nvSpPr>
        <p:spPr>
          <a:xfrm>
            <a:off x="3311525" y="3160713"/>
            <a:ext cx="2520950" cy="701302"/>
          </a:xfrm>
        </p:spPr>
        <p:txBody>
          <a:bodyPr/>
          <a:lstStyle>
            <a:lvl1pPr marL="288000" indent="-288000">
              <a:spcAft>
                <a:spcPts val="500"/>
              </a:spcAft>
              <a:buFontTx/>
              <a:buChar char="–"/>
              <a:defRPr sz="1800">
                <a:solidFill>
                  <a:schemeClr val="tx1"/>
                </a:solidFill>
              </a:defRPr>
            </a:lvl1pPr>
            <a:lvl2pPr>
              <a:defRPr sz="1800"/>
            </a:lvl2pPr>
            <a:lvl3pPr>
              <a:defRPr sz="1800"/>
            </a:lvl3pPr>
            <a:lvl4pPr>
              <a:defRPr sz="1800"/>
            </a:lvl4pPr>
            <a:lvl5pPr>
              <a:defRPr sz="1800"/>
            </a:lvl5pPr>
          </a:lstStyle>
          <a:p>
            <a:pPr lvl="0"/>
            <a:r>
              <a:rPr lang="en-GB" dirty="0"/>
              <a:t>Click to add text</a:t>
            </a:r>
          </a:p>
        </p:txBody>
      </p:sp>
      <p:sp>
        <p:nvSpPr>
          <p:cNvPr id="24" name="Text Placeholder 11">
            <a:extLst>
              <a:ext uri="{FF2B5EF4-FFF2-40B4-BE49-F238E27FC236}">
                <a16:creationId xmlns:a16="http://schemas.microsoft.com/office/drawing/2014/main" id="{DA455E2B-2D9B-44D5-AF1B-E5C2833F6E58}"/>
              </a:ext>
            </a:extLst>
          </p:cNvPr>
          <p:cNvSpPr>
            <a:spLocks noGrp="1"/>
          </p:cNvSpPr>
          <p:nvPr>
            <p:ph type="body" sz="quarter" idx="14" hasCustomPrompt="1"/>
          </p:nvPr>
        </p:nvSpPr>
        <p:spPr>
          <a:xfrm>
            <a:off x="6192200" y="3160713"/>
            <a:ext cx="2520950" cy="701301"/>
          </a:xfrm>
        </p:spPr>
        <p:txBody>
          <a:bodyPr/>
          <a:lstStyle>
            <a:lvl1pPr marL="288000" indent="-288000">
              <a:spcAft>
                <a:spcPts val="500"/>
              </a:spcAft>
              <a:buFontTx/>
              <a:buChar char="–"/>
              <a:defRPr sz="1800">
                <a:solidFill>
                  <a:schemeClr val="tx1"/>
                </a:solidFill>
              </a:defRPr>
            </a:lvl1pPr>
            <a:lvl2pPr>
              <a:defRPr sz="1800"/>
            </a:lvl2pPr>
            <a:lvl3pPr>
              <a:defRPr sz="1800"/>
            </a:lvl3pPr>
            <a:lvl4pPr>
              <a:defRPr sz="1800"/>
            </a:lvl4pPr>
            <a:lvl5pPr>
              <a:defRPr sz="1800"/>
            </a:lvl5pPr>
          </a:lstStyle>
          <a:p>
            <a:pPr lvl="0"/>
            <a:r>
              <a:rPr lang="en-GB" dirty="0"/>
              <a:t>Click to add text</a:t>
            </a:r>
          </a:p>
        </p:txBody>
      </p:sp>
      <p:sp>
        <p:nvSpPr>
          <p:cNvPr id="25" name="Title 7">
            <a:extLst>
              <a:ext uri="{FF2B5EF4-FFF2-40B4-BE49-F238E27FC236}">
                <a16:creationId xmlns:a16="http://schemas.microsoft.com/office/drawing/2014/main" id="{40A893CA-5C26-4EC6-BAD0-71AE64858893}"/>
              </a:ext>
            </a:extLst>
          </p:cNvPr>
          <p:cNvSpPr>
            <a:spLocks noGrp="1"/>
          </p:cNvSpPr>
          <p:nvPr>
            <p:ph type="title" hasCustomPrompt="1"/>
          </p:nvPr>
        </p:nvSpPr>
        <p:spPr>
          <a:xfrm>
            <a:off x="431800" y="3160713"/>
            <a:ext cx="2520000" cy="701304"/>
          </a:xfrm>
        </p:spPr>
        <p:txBody>
          <a:bodyPr/>
          <a:lstStyle>
            <a:lvl1pPr marL="288000" indent="-288000">
              <a:lnSpc>
                <a:spcPct val="100000"/>
              </a:lnSpc>
              <a:spcAft>
                <a:spcPts val="500"/>
              </a:spcAft>
              <a:buFontTx/>
              <a:buChar char="–"/>
              <a:defRPr sz="1800" b="0">
                <a:solidFill>
                  <a:schemeClr val="tx1"/>
                </a:solidFill>
              </a:defRPr>
            </a:lvl1pPr>
          </a:lstStyle>
          <a:p>
            <a:r>
              <a:rPr lang="en-US" dirty="0"/>
              <a:t>Click to add text</a:t>
            </a:r>
            <a:endParaRPr lang="en-GB" dirty="0"/>
          </a:p>
        </p:txBody>
      </p:sp>
      <p:cxnSp>
        <p:nvCxnSpPr>
          <p:cNvPr id="26" name="Straight Connector 25">
            <a:extLst>
              <a:ext uri="{FF2B5EF4-FFF2-40B4-BE49-F238E27FC236}">
                <a16:creationId xmlns:a16="http://schemas.microsoft.com/office/drawing/2014/main" id="{2471527B-53ED-44E4-B84A-A9BF95EDB671}"/>
              </a:ext>
            </a:extLst>
          </p:cNvPr>
          <p:cNvCxnSpPr>
            <a:cxnSpLocks/>
          </p:cNvCxnSpPr>
          <p:nvPr userDrawn="1"/>
        </p:nvCxnSpPr>
        <p:spPr>
          <a:xfrm>
            <a:off x="431800" y="3132603"/>
            <a:ext cx="252000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27" name="Picture Placeholder 2">
            <a:extLst>
              <a:ext uri="{FF2B5EF4-FFF2-40B4-BE49-F238E27FC236}">
                <a16:creationId xmlns:a16="http://schemas.microsoft.com/office/drawing/2014/main" id="{BB69E7F7-A753-4EE6-A6F6-2E1E77308480}"/>
              </a:ext>
            </a:extLst>
          </p:cNvPr>
          <p:cNvSpPr>
            <a:spLocks noGrp="1"/>
          </p:cNvSpPr>
          <p:nvPr>
            <p:ph type="pic" sz="quarter" idx="10"/>
          </p:nvPr>
        </p:nvSpPr>
        <p:spPr>
          <a:xfrm>
            <a:off x="431800" y="1254440"/>
            <a:ext cx="2520000" cy="1692000"/>
          </a:xfrm>
        </p:spPr>
        <p:txBody>
          <a:bodyPr/>
          <a:lstStyle>
            <a:lvl1pPr marL="0" indent="0">
              <a:buNone/>
              <a:defRPr b="0">
                <a:solidFill>
                  <a:schemeClr val="tx1"/>
                </a:solidFill>
              </a:defRPr>
            </a:lvl1pPr>
          </a:lstStyle>
          <a:p>
            <a:r>
              <a:rPr lang="en-GB" dirty="0"/>
              <a:t>Click icon to add picture</a:t>
            </a:r>
          </a:p>
        </p:txBody>
      </p:sp>
      <p:sp>
        <p:nvSpPr>
          <p:cNvPr id="28" name="Picture Placeholder 2">
            <a:extLst>
              <a:ext uri="{FF2B5EF4-FFF2-40B4-BE49-F238E27FC236}">
                <a16:creationId xmlns:a16="http://schemas.microsoft.com/office/drawing/2014/main" id="{C756934B-E4E0-4141-9A7B-4932B5A304A4}"/>
              </a:ext>
            </a:extLst>
          </p:cNvPr>
          <p:cNvSpPr>
            <a:spLocks noGrp="1"/>
          </p:cNvSpPr>
          <p:nvPr>
            <p:ph type="pic" sz="quarter" idx="11"/>
          </p:nvPr>
        </p:nvSpPr>
        <p:spPr>
          <a:xfrm>
            <a:off x="3312000" y="1254440"/>
            <a:ext cx="2520000" cy="1692000"/>
          </a:xfrm>
        </p:spPr>
        <p:txBody>
          <a:bodyPr/>
          <a:lstStyle>
            <a:lvl1pPr marL="0" indent="0">
              <a:buNone/>
              <a:defRPr b="0">
                <a:solidFill>
                  <a:schemeClr val="tx1"/>
                </a:solidFill>
              </a:defRPr>
            </a:lvl1pPr>
          </a:lstStyle>
          <a:p>
            <a:r>
              <a:rPr lang="en-GB" dirty="0"/>
              <a:t>Click icon to add picture</a:t>
            </a:r>
          </a:p>
        </p:txBody>
      </p:sp>
      <p:sp>
        <p:nvSpPr>
          <p:cNvPr id="29" name="Picture Placeholder 2">
            <a:extLst>
              <a:ext uri="{FF2B5EF4-FFF2-40B4-BE49-F238E27FC236}">
                <a16:creationId xmlns:a16="http://schemas.microsoft.com/office/drawing/2014/main" id="{9E943CD3-34B8-45E5-AFBD-CA8813D4BE61}"/>
              </a:ext>
            </a:extLst>
          </p:cNvPr>
          <p:cNvSpPr>
            <a:spLocks noGrp="1"/>
          </p:cNvSpPr>
          <p:nvPr>
            <p:ph type="pic" sz="quarter" idx="12"/>
          </p:nvPr>
        </p:nvSpPr>
        <p:spPr>
          <a:xfrm>
            <a:off x="6192200" y="1254442"/>
            <a:ext cx="2520000" cy="1692000"/>
          </a:xfrm>
        </p:spPr>
        <p:txBody>
          <a:bodyPr/>
          <a:lstStyle>
            <a:lvl1pPr marL="0" indent="0">
              <a:buNone/>
              <a:defRPr b="0">
                <a:solidFill>
                  <a:schemeClr val="tx1"/>
                </a:solidFill>
              </a:defRPr>
            </a:lvl1pPr>
          </a:lstStyle>
          <a:p>
            <a:r>
              <a:rPr lang="en-GB" dirty="0"/>
              <a:t>Click icon to add picture</a:t>
            </a:r>
          </a:p>
        </p:txBody>
      </p:sp>
      <p:cxnSp>
        <p:nvCxnSpPr>
          <p:cNvPr id="30" name="Straight Connector 29">
            <a:extLst>
              <a:ext uri="{FF2B5EF4-FFF2-40B4-BE49-F238E27FC236}">
                <a16:creationId xmlns:a16="http://schemas.microsoft.com/office/drawing/2014/main" id="{8356D04E-96CE-42C6-8797-23AC35DCD5B2}"/>
              </a:ext>
            </a:extLst>
          </p:cNvPr>
          <p:cNvCxnSpPr>
            <a:cxnSpLocks/>
          </p:cNvCxnSpPr>
          <p:nvPr userDrawn="1"/>
        </p:nvCxnSpPr>
        <p:spPr>
          <a:xfrm>
            <a:off x="3312000" y="3124983"/>
            <a:ext cx="252000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AF5CABF2-DF5C-477C-A26C-AC42B4516332}"/>
              </a:ext>
            </a:extLst>
          </p:cNvPr>
          <p:cNvCxnSpPr>
            <a:cxnSpLocks/>
          </p:cNvCxnSpPr>
          <p:nvPr userDrawn="1"/>
        </p:nvCxnSpPr>
        <p:spPr>
          <a:xfrm>
            <a:off x="6192200" y="3124983"/>
            <a:ext cx="252000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Text Placeholder 10">
            <a:extLst>
              <a:ext uri="{FF2B5EF4-FFF2-40B4-BE49-F238E27FC236}">
                <a16:creationId xmlns:a16="http://schemas.microsoft.com/office/drawing/2014/main" id="{885F8A9C-838B-4FB5-87B8-7A9D3778A734}"/>
              </a:ext>
            </a:extLst>
          </p:cNvPr>
          <p:cNvSpPr>
            <a:spLocks noGrp="1"/>
          </p:cNvSpPr>
          <p:nvPr>
            <p:ph type="body" sz="quarter" idx="17" hasCustomPrompt="1"/>
          </p:nvPr>
        </p:nvSpPr>
        <p:spPr>
          <a:xfrm>
            <a:off x="863600" y="4407112"/>
            <a:ext cx="8280400" cy="736388"/>
          </a:xfrm>
        </p:spPr>
        <p:txBody>
          <a:bodyPr anchor="b"/>
          <a:lstStyle>
            <a:lvl1pPr marL="0" indent="0" algn="r">
              <a:spcAft>
                <a:spcPts val="200"/>
              </a:spcAft>
              <a:buNone/>
              <a:defRPr sz="1400">
                <a:solidFill>
                  <a:schemeClr val="bg1"/>
                </a:solidFill>
              </a:defRPr>
            </a:lvl1pPr>
          </a:lstStyle>
          <a:p>
            <a:pPr lvl="0"/>
            <a:r>
              <a:rPr lang="en-US" dirty="0"/>
              <a:t>Figure/Paper references. This line can get quite long…… Watch out for that.</a:t>
            </a:r>
          </a:p>
          <a:p>
            <a:pPr lvl="0"/>
            <a:r>
              <a:rPr lang="en-US" dirty="0"/>
              <a:t>#</a:t>
            </a:r>
            <a:r>
              <a:rPr lang="en-US" dirty="0" err="1"/>
              <a:t>EventHashtag</a:t>
            </a:r>
            <a:r>
              <a:rPr lang="en-US" dirty="0"/>
              <a:t>; @</a:t>
            </a:r>
            <a:r>
              <a:rPr lang="en-US" dirty="0" err="1"/>
              <a:t>kirstie_j</a:t>
            </a:r>
            <a:endParaRPr lang="en-US" dirty="0"/>
          </a:p>
          <a:p>
            <a:pPr lvl="0"/>
            <a:r>
              <a:rPr lang="en-US" dirty="0"/>
              <a:t>https://doi.org/10.5281/zenodo.1234567</a:t>
            </a:r>
          </a:p>
        </p:txBody>
      </p:sp>
    </p:spTree>
    <p:extLst>
      <p:ext uri="{BB962C8B-B14F-4D97-AF65-F5344CB8AC3E}">
        <p14:creationId xmlns:p14="http://schemas.microsoft.com/office/powerpoint/2010/main" val="1259589005"/>
      </p:ext>
    </p:extLst>
  </p:cSld>
  <p:clrMapOvr>
    <a:masterClrMapping/>
  </p:clrMapOvr>
  <p:extLst>
    <p:ext uri="{DCECCB84-F9BA-43D5-87BE-67443E8EF086}">
      <p15:sldGuideLst xmlns:p15="http://schemas.microsoft.com/office/powerpoint/2012/main">
        <p15:guide id="2" pos="272">
          <p15:clr>
            <a:srgbClr val="FBAE40"/>
          </p15:clr>
        </p15:guide>
        <p15:guide id="3" orient="horz" pos="2981">
          <p15:clr>
            <a:srgbClr val="FBAE40"/>
          </p15:clr>
        </p15:guide>
        <p15:guide id="4" orient="horz" pos="259">
          <p15:clr>
            <a:srgbClr val="FBAE40"/>
          </p15:clr>
        </p15:guide>
        <p15:guide id="5" pos="5488">
          <p15:clr>
            <a:srgbClr val="FBAE40"/>
          </p15:clr>
        </p15:guide>
        <p15:guide id="6" pos="1859" userDrawn="1">
          <p15:clr>
            <a:srgbClr val="FBAE40"/>
          </p15:clr>
        </p15:guide>
        <p15:guide id="7" pos="2086" userDrawn="1">
          <p15:clr>
            <a:srgbClr val="FBAE40"/>
          </p15:clr>
        </p15:guide>
        <p15:guide id="8" pos="3674" userDrawn="1">
          <p15:clr>
            <a:srgbClr val="FBAE40"/>
          </p15:clr>
        </p15:guide>
        <p15:guide id="9" pos="3901" userDrawn="1">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2 boxes (Dark)">
    <p:bg>
      <p:bgPr>
        <a:solidFill>
          <a:schemeClr val="tx2"/>
        </a:solidFill>
        <a:effectLst/>
      </p:bgPr>
    </p:bg>
    <p:spTree>
      <p:nvGrpSpPr>
        <p:cNvPr id="1" name=""/>
        <p:cNvGrpSpPr/>
        <p:nvPr/>
      </p:nvGrpSpPr>
      <p:grpSpPr>
        <a:xfrm>
          <a:off x="0" y="0"/>
          <a:ext cx="0" cy="0"/>
          <a:chOff x="0" y="0"/>
          <a:chExt cx="0" cy="0"/>
        </a:xfrm>
      </p:grpSpPr>
      <p:cxnSp>
        <p:nvCxnSpPr>
          <p:cNvPr id="10" name="Straight Connector 9">
            <a:extLst>
              <a:ext uri="{FF2B5EF4-FFF2-40B4-BE49-F238E27FC236}">
                <a16:creationId xmlns:a16="http://schemas.microsoft.com/office/drawing/2014/main" id="{9B5299B8-75C7-4CEB-9D2A-D2DB0A44F4D4}"/>
              </a:ext>
            </a:extLst>
          </p:cNvPr>
          <p:cNvCxnSpPr>
            <a:cxnSpLocks/>
          </p:cNvCxnSpPr>
          <p:nvPr userDrawn="1"/>
        </p:nvCxnSpPr>
        <p:spPr>
          <a:xfrm>
            <a:off x="1079498" y="1606370"/>
            <a:ext cx="3034585" cy="0"/>
          </a:xfrm>
          <a:prstGeom prst="line">
            <a:avLst/>
          </a:prstGeom>
          <a:ln w="317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1F0D6B7F-4D7A-4A69-8F7D-C94B97D75491}"/>
              </a:ext>
            </a:extLst>
          </p:cNvPr>
          <p:cNvCxnSpPr>
            <a:cxnSpLocks/>
          </p:cNvCxnSpPr>
          <p:nvPr userDrawn="1"/>
        </p:nvCxnSpPr>
        <p:spPr>
          <a:xfrm>
            <a:off x="5003801" y="1606370"/>
            <a:ext cx="3060700" cy="0"/>
          </a:xfrm>
          <a:prstGeom prst="line">
            <a:avLst/>
          </a:prstGeom>
          <a:ln w="31750">
            <a:solidFill>
              <a:schemeClr val="bg1"/>
            </a:solidFill>
          </a:ln>
        </p:spPr>
        <p:style>
          <a:lnRef idx="1">
            <a:schemeClr val="accent1"/>
          </a:lnRef>
          <a:fillRef idx="0">
            <a:schemeClr val="accent1"/>
          </a:fillRef>
          <a:effectRef idx="0">
            <a:schemeClr val="accent1"/>
          </a:effectRef>
          <a:fontRef idx="minor">
            <a:schemeClr val="tx1"/>
          </a:fontRef>
        </p:style>
      </p:cxnSp>
      <p:sp>
        <p:nvSpPr>
          <p:cNvPr id="15" name="Text Placeholder 10">
            <a:extLst>
              <a:ext uri="{FF2B5EF4-FFF2-40B4-BE49-F238E27FC236}">
                <a16:creationId xmlns:a16="http://schemas.microsoft.com/office/drawing/2014/main" id="{2E9D6D81-F605-4611-878D-235C279E4A8E}"/>
              </a:ext>
            </a:extLst>
          </p:cNvPr>
          <p:cNvSpPr>
            <a:spLocks noGrp="1"/>
          </p:cNvSpPr>
          <p:nvPr>
            <p:ph type="body" sz="quarter" idx="15" hasCustomPrompt="1"/>
          </p:nvPr>
        </p:nvSpPr>
        <p:spPr>
          <a:xfrm>
            <a:off x="1079498" y="1636850"/>
            <a:ext cx="3050407" cy="1362389"/>
          </a:xfrm>
        </p:spPr>
        <p:txBody>
          <a:bodyPr/>
          <a:lstStyle>
            <a:lvl1pPr>
              <a:spcAft>
                <a:spcPts val="600"/>
              </a:spcAft>
              <a:defRPr>
                <a:solidFill>
                  <a:schemeClr val="bg1"/>
                </a:solidFill>
              </a:defRPr>
            </a:lvl1pPr>
          </a:lstStyle>
          <a:p>
            <a:pPr lvl="0"/>
            <a:r>
              <a:rPr lang="en-US" dirty="0"/>
              <a:t>Click to add text</a:t>
            </a:r>
          </a:p>
        </p:txBody>
      </p:sp>
      <p:sp>
        <p:nvSpPr>
          <p:cNvPr id="16" name="Text Placeholder 10">
            <a:extLst>
              <a:ext uri="{FF2B5EF4-FFF2-40B4-BE49-F238E27FC236}">
                <a16:creationId xmlns:a16="http://schemas.microsoft.com/office/drawing/2014/main" id="{7EC6CF01-8567-4E9F-AA45-61AA44F6B90E}"/>
              </a:ext>
            </a:extLst>
          </p:cNvPr>
          <p:cNvSpPr>
            <a:spLocks noGrp="1"/>
          </p:cNvSpPr>
          <p:nvPr>
            <p:ph type="body" sz="quarter" idx="16" hasCustomPrompt="1"/>
          </p:nvPr>
        </p:nvSpPr>
        <p:spPr>
          <a:xfrm>
            <a:off x="5003800" y="1636849"/>
            <a:ext cx="3060700" cy="1362389"/>
          </a:xfrm>
        </p:spPr>
        <p:txBody>
          <a:bodyPr/>
          <a:lstStyle>
            <a:lvl1pPr>
              <a:spcAft>
                <a:spcPts val="600"/>
              </a:spcAft>
              <a:defRPr>
                <a:solidFill>
                  <a:schemeClr val="bg1"/>
                </a:solidFill>
              </a:defRPr>
            </a:lvl1pPr>
          </a:lstStyle>
          <a:p>
            <a:pPr lvl="0"/>
            <a:r>
              <a:rPr lang="en-US" dirty="0"/>
              <a:t>Click to add text</a:t>
            </a:r>
          </a:p>
        </p:txBody>
      </p:sp>
      <p:sp>
        <p:nvSpPr>
          <p:cNvPr id="8" name="Text Placeholder 4">
            <a:extLst>
              <a:ext uri="{FF2B5EF4-FFF2-40B4-BE49-F238E27FC236}">
                <a16:creationId xmlns:a16="http://schemas.microsoft.com/office/drawing/2014/main" id="{3181450E-2EAF-4796-B7BB-FBA615714212}"/>
              </a:ext>
            </a:extLst>
          </p:cNvPr>
          <p:cNvSpPr>
            <a:spLocks noGrp="1"/>
          </p:cNvSpPr>
          <p:nvPr>
            <p:ph type="body" sz="quarter" idx="18" hasCustomPrompt="1"/>
          </p:nvPr>
        </p:nvSpPr>
        <p:spPr>
          <a:xfrm>
            <a:off x="431800" y="4279697"/>
            <a:ext cx="8712200" cy="863802"/>
          </a:xfrm>
        </p:spPr>
        <p:txBody>
          <a:bodyPr lIns="0" rIns="108000" bIns="72000" anchor="b"/>
          <a:lstStyle>
            <a:lvl1pPr marL="0" indent="0" algn="r">
              <a:lnSpc>
                <a:spcPct val="114000"/>
              </a:lnSpc>
              <a:spcAft>
                <a:spcPts val="0"/>
              </a:spcAft>
              <a:buNone/>
              <a:defRPr sz="1400">
                <a:solidFill>
                  <a:schemeClr val="bg1"/>
                </a:solidFill>
              </a:defRPr>
            </a:lvl1pPr>
            <a:lvl2pPr>
              <a:defRPr sz="1200"/>
            </a:lvl2pPr>
            <a:lvl3pPr>
              <a:defRPr sz="1200"/>
            </a:lvl3pPr>
            <a:lvl4pPr>
              <a:defRPr sz="1200"/>
            </a:lvl4pPr>
            <a:lvl5pPr>
              <a:defRPr sz="1200"/>
            </a:lvl5pPr>
          </a:lstStyle>
          <a:p>
            <a:pPr lvl="0"/>
            <a:r>
              <a:rPr lang="en-US" dirty="0"/>
              <a:t>Figure/Paper references. This line can get quite long…… Watch out for that.</a:t>
            </a:r>
          </a:p>
          <a:p>
            <a:pPr lvl="0"/>
            <a:r>
              <a:rPr lang="en-US" dirty="0"/>
              <a:t>#</a:t>
            </a:r>
            <a:r>
              <a:rPr lang="en-US" dirty="0" err="1"/>
              <a:t>EventHashtag</a:t>
            </a:r>
            <a:r>
              <a:rPr lang="en-US" dirty="0"/>
              <a:t>; @</a:t>
            </a:r>
            <a:r>
              <a:rPr lang="en-US" dirty="0" err="1"/>
              <a:t>kirstie_j</a:t>
            </a:r>
            <a:endParaRPr lang="en-US" dirty="0"/>
          </a:p>
          <a:p>
            <a:pPr lvl="0"/>
            <a:r>
              <a:rPr lang="en-US" dirty="0"/>
              <a:t>https://doi.org/10.5281/zenodo.1234567</a:t>
            </a:r>
          </a:p>
        </p:txBody>
      </p:sp>
    </p:spTree>
    <p:extLst>
      <p:ext uri="{BB962C8B-B14F-4D97-AF65-F5344CB8AC3E}">
        <p14:creationId xmlns:p14="http://schemas.microsoft.com/office/powerpoint/2010/main" val="627973227"/>
      </p:ext>
    </p:extLst>
  </p:cSld>
  <p:clrMapOvr>
    <a:masterClrMapping/>
  </p:clrMapOvr>
  <p:extLst>
    <p:ext uri="{DCECCB84-F9BA-43D5-87BE-67443E8EF086}">
      <p15:sldGuideLst xmlns:p15="http://schemas.microsoft.com/office/powerpoint/2012/main">
        <p15:guide id="2" pos="272">
          <p15:clr>
            <a:srgbClr val="FBAE40"/>
          </p15:clr>
        </p15:guide>
        <p15:guide id="3" orient="horz" pos="2981">
          <p15:clr>
            <a:srgbClr val="FBAE40"/>
          </p15:clr>
        </p15:guide>
        <p15:guide id="4" orient="horz" pos="259">
          <p15:clr>
            <a:srgbClr val="FBAE40"/>
          </p15:clr>
        </p15:guide>
        <p15:guide id="5" pos="5488">
          <p15:clr>
            <a:srgbClr val="FBAE40"/>
          </p15:clr>
        </p15:guide>
        <p15:guide id="6" pos="2608">
          <p15:clr>
            <a:srgbClr val="FBAE40"/>
          </p15:clr>
        </p15:guide>
        <p15:guide id="7" pos="680">
          <p15:clr>
            <a:srgbClr val="FBAE40"/>
          </p15:clr>
        </p15:guide>
        <p15:guide id="8" pos="3152">
          <p15:clr>
            <a:srgbClr val="FBAE40"/>
          </p15:clr>
        </p15:guide>
        <p15:guide id="9" pos="508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op slide (Light)">
    <p:bg>
      <p:bgPr>
        <a:solidFill>
          <a:srgbClr val="DEDEDE"/>
        </a:solidFill>
        <a:effectLst/>
      </p:bgPr>
    </p:bg>
    <p:spTree>
      <p:nvGrpSpPr>
        <p:cNvPr id="1" name=""/>
        <p:cNvGrpSpPr/>
        <p:nvPr/>
      </p:nvGrpSpPr>
      <p:grpSpPr>
        <a:xfrm>
          <a:off x="0" y="0"/>
          <a:ext cx="0" cy="0"/>
          <a:chOff x="0" y="0"/>
          <a:chExt cx="0" cy="0"/>
        </a:xfrm>
      </p:grpSpPr>
      <p:sp>
        <p:nvSpPr>
          <p:cNvPr id="16" name="Title 7">
            <a:extLst>
              <a:ext uri="{FF2B5EF4-FFF2-40B4-BE49-F238E27FC236}">
                <a16:creationId xmlns:a16="http://schemas.microsoft.com/office/drawing/2014/main" id="{F4CF05EA-F898-4007-AD46-0661D2E50EA1}"/>
              </a:ext>
            </a:extLst>
          </p:cNvPr>
          <p:cNvSpPr>
            <a:spLocks noGrp="1"/>
          </p:cNvSpPr>
          <p:nvPr>
            <p:ph type="title" hasCustomPrompt="1"/>
          </p:nvPr>
        </p:nvSpPr>
        <p:spPr>
          <a:xfrm>
            <a:off x="431800" y="2184922"/>
            <a:ext cx="4353560" cy="571512"/>
          </a:xfrm>
        </p:spPr>
        <p:txBody>
          <a:bodyPr/>
          <a:lstStyle>
            <a:lvl1pPr>
              <a:lnSpc>
                <a:spcPct val="100000"/>
              </a:lnSpc>
              <a:defRPr sz="3400" b="1">
                <a:solidFill>
                  <a:schemeClr val="tx1"/>
                </a:solidFill>
              </a:defRPr>
            </a:lvl1pPr>
          </a:lstStyle>
          <a:p>
            <a:r>
              <a:rPr lang="en-US" dirty="0" err="1"/>
              <a:t>Slidedeck</a:t>
            </a:r>
            <a:r>
              <a:rPr lang="en-US" dirty="0"/>
              <a:t> title</a:t>
            </a:r>
            <a:endParaRPr lang="en-GB" dirty="0"/>
          </a:p>
        </p:txBody>
      </p:sp>
      <p:sp>
        <p:nvSpPr>
          <p:cNvPr id="11" name="Picture Placeholder 10">
            <a:extLst>
              <a:ext uri="{FF2B5EF4-FFF2-40B4-BE49-F238E27FC236}">
                <a16:creationId xmlns:a16="http://schemas.microsoft.com/office/drawing/2014/main" id="{8CBD8555-5574-479C-8AEF-5074012734A9}"/>
              </a:ext>
            </a:extLst>
          </p:cNvPr>
          <p:cNvSpPr>
            <a:spLocks noGrp="1"/>
          </p:cNvSpPr>
          <p:nvPr>
            <p:ph type="pic" sz="quarter" idx="10" hasCustomPrompt="1"/>
          </p:nvPr>
        </p:nvSpPr>
        <p:spPr>
          <a:xfrm>
            <a:off x="5651872" y="0"/>
            <a:ext cx="3493714" cy="4573587"/>
          </a:xfrm>
          <a:custGeom>
            <a:avLst/>
            <a:gdLst>
              <a:gd name="connsiteX0" fmla="*/ 0 w 3816350"/>
              <a:gd name="connsiteY0" fmla="*/ 0 h 3240087"/>
              <a:gd name="connsiteX1" fmla="*/ 3816350 w 3816350"/>
              <a:gd name="connsiteY1" fmla="*/ 0 h 3240087"/>
              <a:gd name="connsiteX2" fmla="*/ 3816350 w 3816350"/>
              <a:gd name="connsiteY2" fmla="*/ 3240087 h 3240087"/>
              <a:gd name="connsiteX3" fmla="*/ 0 w 3816350"/>
              <a:gd name="connsiteY3" fmla="*/ 3240087 h 3240087"/>
              <a:gd name="connsiteX4" fmla="*/ 0 w 3816350"/>
              <a:gd name="connsiteY4" fmla="*/ 0 h 3240087"/>
              <a:gd name="connsiteX0" fmla="*/ 685800 w 3816350"/>
              <a:gd name="connsiteY0" fmla="*/ 0 h 3240087"/>
              <a:gd name="connsiteX1" fmla="*/ 3816350 w 3816350"/>
              <a:gd name="connsiteY1" fmla="*/ 0 h 3240087"/>
              <a:gd name="connsiteX2" fmla="*/ 3816350 w 3816350"/>
              <a:gd name="connsiteY2" fmla="*/ 3240087 h 3240087"/>
              <a:gd name="connsiteX3" fmla="*/ 0 w 3816350"/>
              <a:gd name="connsiteY3" fmla="*/ 3240087 h 3240087"/>
              <a:gd name="connsiteX4" fmla="*/ 685800 w 3816350"/>
              <a:gd name="connsiteY4" fmla="*/ 0 h 3240087"/>
              <a:gd name="connsiteX0" fmla="*/ 1892300 w 3816350"/>
              <a:gd name="connsiteY0" fmla="*/ 0 h 3240087"/>
              <a:gd name="connsiteX1" fmla="*/ 3816350 w 3816350"/>
              <a:gd name="connsiteY1" fmla="*/ 0 h 3240087"/>
              <a:gd name="connsiteX2" fmla="*/ 3816350 w 3816350"/>
              <a:gd name="connsiteY2" fmla="*/ 3240087 h 3240087"/>
              <a:gd name="connsiteX3" fmla="*/ 0 w 3816350"/>
              <a:gd name="connsiteY3" fmla="*/ 3240087 h 3240087"/>
              <a:gd name="connsiteX4" fmla="*/ 1892300 w 3816350"/>
              <a:gd name="connsiteY4" fmla="*/ 0 h 3240087"/>
              <a:gd name="connsiteX0" fmla="*/ 1206500 w 3130550"/>
              <a:gd name="connsiteY0" fmla="*/ 0 h 3240087"/>
              <a:gd name="connsiteX1" fmla="*/ 3130550 w 3130550"/>
              <a:gd name="connsiteY1" fmla="*/ 0 h 3240087"/>
              <a:gd name="connsiteX2" fmla="*/ 3130550 w 3130550"/>
              <a:gd name="connsiteY2" fmla="*/ 3240087 h 3240087"/>
              <a:gd name="connsiteX3" fmla="*/ 0 w 3130550"/>
              <a:gd name="connsiteY3" fmla="*/ 1754187 h 3240087"/>
              <a:gd name="connsiteX4" fmla="*/ 1206500 w 3130550"/>
              <a:gd name="connsiteY4" fmla="*/ 0 h 3240087"/>
              <a:gd name="connsiteX0" fmla="*/ 1822450 w 3746500"/>
              <a:gd name="connsiteY0" fmla="*/ 0 h 3240087"/>
              <a:gd name="connsiteX1" fmla="*/ 3746500 w 3746500"/>
              <a:gd name="connsiteY1" fmla="*/ 0 h 3240087"/>
              <a:gd name="connsiteX2" fmla="*/ 3746500 w 3746500"/>
              <a:gd name="connsiteY2" fmla="*/ 3240087 h 3240087"/>
              <a:gd name="connsiteX3" fmla="*/ 0 w 3746500"/>
              <a:gd name="connsiteY3" fmla="*/ 2154237 h 3240087"/>
              <a:gd name="connsiteX4" fmla="*/ 1822450 w 3746500"/>
              <a:gd name="connsiteY4" fmla="*/ 0 h 3240087"/>
              <a:gd name="connsiteX0" fmla="*/ 1822450 w 3752850"/>
              <a:gd name="connsiteY0" fmla="*/ 0 h 4097337"/>
              <a:gd name="connsiteX1" fmla="*/ 3746500 w 3752850"/>
              <a:gd name="connsiteY1" fmla="*/ 0 h 4097337"/>
              <a:gd name="connsiteX2" fmla="*/ 3752850 w 3752850"/>
              <a:gd name="connsiteY2" fmla="*/ 4097337 h 4097337"/>
              <a:gd name="connsiteX3" fmla="*/ 0 w 3752850"/>
              <a:gd name="connsiteY3" fmla="*/ 2154237 h 4097337"/>
              <a:gd name="connsiteX4" fmla="*/ 1822450 w 3752850"/>
              <a:gd name="connsiteY4" fmla="*/ 0 h 4097337"/>
              <a:gd name="connsiteX0" fmla="*/ 1682750 w 3613150"/>
              <a:gd name="connsiteY0" fmla="*/ 0 h 4097337"/>
              <a:gd name="connsiteX1" fmla="*/ 3606800 w 3613150"/>
              <a:gd name="connsiteY1" fmla="*/ 0 h 4097337"/>
              <a:gd name="connsiteX2" fmla="*/ 3613150 w 3613150"/>
              <a:gd name="connsiteY2" fmla="*/ 4097337 h 4097337"/>
              <a:gd name="connsiteX3" fmla="*/ 0 w 3613150"/>
              <a:gd name="connsiteY3" fmla="*/ 2014537 h 4097337"/>
              <a:gd name="connsiteX4" fmla="*/ 1682750 w 3613150"/>
              <a:gd name="connsiteY4" fmla="*/ 0 h 4097337"/>
              <a:gd name="connsiteX0" fmla="*/ 1682750 w 3613150"/>
              <a:gd name="connsiteY0" fmla="*/ 0 h 4573587"/>
              <a:gd name="connsiteX1" fmla="*/ 3606800 w 3613150"/>
              <a:gd name="connsiteY1" fmla="*/ 0 h 4573587"/>
              <a:gd name="connsiteX2" fmla="*/ 3613150 w 3613150"/>
              <a:gd name="connsiteY2" fmla="*/ 4573587 h 4573587"/>
              <a:gd name="connsiteX3" fmla="*/ 0 w 3613150"/>
              <a:gd name="connsiteY3" fmla="*/ 2014537 h 4573587"/>
              <a:gd name="connsiteX4" fmla="*/ 1682750 w 3613150"/>
              <a:gd name="connsiteY4" fmla="*/ 0 h 4573587"/>
              <a:gd name="connsiteX0" fmla="*/ 1682750 w 3610769"/>
              <a:gd name="connsiteY0" fmla="*/ 0 h 4573587"/>
              <a:gd name="connsiteX1" fmla="*/ 3606800 w 3610769"/>
              <a:gd name="connsiteY1" fmla="*/ 0 h 4573587"/>
              <a:gd name="connsiteX2" fmla="*/ 3610769 w 3610769"/>
              <a:gd name="connsiteY2" fmla="*/ 4573587 h 4573587"/>
              <a:gd name="connsiteX3" fmla="*/ 0 w 3610769"/>
              <a:gd name="connsiteY3" fmla="*/ 2014537 h 4573587"/>
              <a:gd name="connsiteX4" fmla="*/ 1682750 w 3610769"/>
              <a:gd name="connsiteY4" fmla="*/ 0 h 4573587"/>
              <a:gd name="connsiteX0" fmla="*/ 1682750 w 3607332"/>
              <a:gd name="connsiteY0" fmla="*/ 0 h 4573587"/>
              <a:gd name="connsiteX1" fmla="*/ 3606800 w 3607332"/>
              <a:gd name="connsiteY1" fmla="*/ 0 h 4573587"/>
              <a:gd name="connsiteX2" fmla="*/ 3606007 w 3607332"/>
              <a:gd name="connsiteY2" fmla="*/ 4573587 h 4573587"/>
              <a:gd name="connsiteX3" fmla="*/ 0 w 3607332"/>
              <a:gd name="connsiteY3" fmla="*/ 2014537 h 4573587"/>
              <a:gd name="connsiteX4" fmla="*/ 1682750 w 3607332"/>
              <a:gd name="connsiteY4" fmla="*/ 0 h 4573587"/>
              <a:gd name="connsiteX0" fmla="*/ 1682750 w 3608388"/>
              <a:gd name="connsiteY0" fmla="*/ 0 h 4573587"/>
              <a:gd name="connsiteX1" fmla="*/ 3606800 w 3608388"/>
              <a:gd name="connsiteY1" fmla="*/ 0 h 4573587"/>
              <a:gd name="connsiteX2" fmla="*/ 3608388 w 3608388"/>
              <a:gd name="connsiteY2" fmla="*/ 4573587 h 4573587"/>
              <a:gd name="connsiteX3" fmla="*/ 0 w 3608388"/>
              <a:gd name="connsiteY3" fmla="*/ 2014537 h 4573587"/>
              <a:gd name="connsiteX4" fmla="*/ 1682750 w 3608388"/>
              <a:gd name="connsiteY4" fmla="*/ 0 h 45735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08388" h="4573587">
                <a:moveTo>
                  <a:pt x="1682750" y="0"/>
                </a:moveTo>
                <a:lnTo>
                  <a:pt x="3606800" y="0"/>
                </a:lnTo>
                <a:cubicBezTo>
                  <a:pt x="3608917" y="1365779"/>
                  <a:pt x="3606271" y="3207808"/>
                  <a:pt x="3608388" y="4573587"/>
                </a:cubicBezTo>
                <a:lnTo>
                  <a:pt x="0" y="2014537"/>
                </a:lnTo>
                <a:lnTo>
                  <a:pt x="1682750" y="0"/>
                </a:lnTo>
                <a:close/>
              </a:path>
            </a:pathLst>
          </a:custGeom>
        </p:spPr>
        <p:txBody>
          <a:bodyPr/>
          <a:lstStyle>
            <a:lvl1pPr marL="0" marR="0" indent="0" algn="l" defTabSz="914400" rtl="0" eaLnBrk="0" fontAlgn="base" latinLnBrk="0" hangingPunct="0">
              <a:lnSpc>
                <a:spcPct val="100000"/>
              </a:lnSpc>
              <a:spcBef>
                <a:spcPct val="0"/>
              </a:spcBef>
              <a:spcAft>
                <a:spcPts val="600"/>
              </a:spcAft>
              <a:buClrTx/>
              <a:buSzTx/>
              <a:buFont typeface="Arial" panose="020B0604020202020204" pitchFamily="34" charset="0"/>
              <a:buNone/>
              <a:tabLst/>
              <a:defRPr/>
            </a:lvl1pPr>
            <a:lvl3pPr marL="180975" indent="0">
              <a:buNone/>
              <a:defRPr/>
            </a:lvl3pPr>
            <a:lvl4pPr marL="612775" indent="0">
              <a:buNone/>
              <a:defRPr/>
            </a:lvl4pPr>
          </a:lstStyle>
          <a:p>
            <a:pPr marL="0" marR="0" lvl="0" indent="0" algn="l" defTabSz="914400" rtl="0" eaLnBrk="0" fontAlgn="base" latinLnBrk="0" hangingPunct="0">
              <a:lnSpc>
                <a:spcPct val="100000"/>
              </a:lnSpc>
              <a:spcBef>
                <a:spcPct val="0"/>
              </a:spcBef>
              <a:spcAft>
                <a:spcPts val="600"/>
              </a:spcAft>
              <a:buClrTx/>
              <a:buSzTx/>
              <a:buFont typeface="Arial" panose="020B0604020202020204" pitchFamily="34" charset="0"/>
              <a:buNone/>
              <a:tabLst/>
              <a:defRPr/>
            </a:pPr>
            <a:r>
              <a:rPr lang="en-GB" dirty="0"/>
              <a:t>Click icon to insert picture. Don’t change slide background colour on this layout</a:t>
            </a:r>
          </a:p>
        </p:txBody>
      </p:sp>
      <p:cxnSp>
        <p:nvCxnSpPr>
          <p:cNvPr id="18" name="Straight Connector 17">
            <a:extLst>
              <a:ext uri="{FF2B5EF4-FFF2-40B4-BE49-F238E27FC236}">
                <a16:creationId xmlns:a16="http://schemas.microsoft.com/office/drawing/2014/main" id="{522F9DB4-9D8E-427B-99DD-E998B980D507}"/>
              </a:ext>
            </a:extLst>
          </p:cNvPr>
          <p:cNvCxnSpPr>
            <a:cxnSpLocks/>
          </p:cNvCxnSpPr>
          <p:nvPr userDrawn="1"/>
        </p:nvCxnSpPr>
        <p:spPr>
          <a:xfrm>
            <a:off x="431800" y="2184922"/>
            <a:ext cx="4353560"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pic>
        <p:nvPicPr>
          <p:cNvPr id="20" name="Picture 19">
            <a:extLst>
              <a:ext uri="{FF2B5EF4-FFF2-40B4-BE49-F238E27FC236}">
                <a16:creationId xmlns:a16="http://schemas.microsoft.com/office/drawing/2014/main" id="{C3458B68-B602-4B1E-8CDB-6CDDA653013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31800" y="416704"/>
            <a:ext cx="2174240" cy="953238"/>
          </a:xfrm>
          <a:prstGeom prst="rect">
            <a:avLst/>
          </a:prstGeom>
        </p:spPr>
      </p:pic>
      <p:sp>
        <p:nvSpPr>
          <p:cNvPr id="27" name="Text Placeholder 25">
            <a:extLst>
              <a:ext uri="{FF2B5EF4-FFF2-40B4-BE49-F238E27FC236}">
                <a16:creationId xmlns:a16="http://schemas.microsoft.com/office/drawing/2014/main" id="{E7E58FB9-FEF2-4FAA-AB76-18AB01605D1B}"/>
              </a:ext>
            </a:extLst>
          </p:cNvPr>
          <p:cNvSpPr>
            <a:spLocks noGrp="1"/>
          </p:cNvSpPr>
          <p:nvPr>
            <p:ph type="body" sz="quarter" idx="12" hasCustomPrompt="1"/>
          </p:nvPr>
        </p:nvSpPr>
        <p:spPr>
          <a:xfrm>
            <a:off x="431800" y="3667355"/>
            <a:ext cx="4353560" cy="454025"/>
          </a:xfrm>
        </p:spPr>
        <p:txBody>
          <a:bodyPr/>
          <a:lstStyle>
            <a:lvl1pPr marL="0" indent="0">
              <a:buNone/>
              <a:defRPr sz="2800" b="0"/>
            </a:lvl1pPr>
          </a:lstStyle>
          <a:p>
            <a:pPr lvl="0"/>
            <a:r>
              <a:rPr lang="en-US" dirty="0"/>
              <a:t>Presenter name</a:t>
            </a:r>
            <a:endParaRPr lang="en-GB" dirty="0"/>
          </a:p>
        </p:txBody>
      </p:sp>
      <p:sp>
        <p:nvSpPr>
          <p:cNvPr id="10" name="Text Placeholder 4">
            <a:extLst>
              <a:ext uri="{FF2B5EF4-FFF2-40B4-BE49-F238E27FC236}">
                <a16:creationId xmlns:a16="http://schemas.microsoft.com/office/drawing/2014/main" id="{F8AC59EB-9A36-4EA3-AC52-BE180B22E2F6}"/>
              </a:ext>
            </a:extLst>
          </p:cNvPr>
          <p:cNvSpPr>
            <a:spLocks noGrp="1"/>
          </p:cNvSpPr>
          <p:nvPr>
            <p:ph type="body" sz="quarter" idx="18" hasCustomPrompt="1"/>
          </p:nvPr>
        </p:nvSpPr>
        <p:spPr>
          <a:xfrm>
            <a:off x="431800" y="4279697"/>
            <a:ext cx="8712200" cy="863802"/>
          </a:xfrm>
        </p:spPr>
        <p:txBody>
          <a:bodyPr lIns="0" rIns="108000" bIns="72000" anchor="b"/>
          <a:lstStyle>
            <a:lvl1pPr marL="0" indent="0" algn="r">
              <a:lnSpc>
                <a:spcPct val="114000"/>
              </a:lnSpc>
              <a:spcAft>
                <a:spcPts val="0"/>
              </a:spcAft>
              <a:buNone/>
              <a:defRPr sz="1400">
                <a:solidFill>
                  <a:schemeClr val="bg1"/>
                </a:solidFill>
              </a:defRPr>
            </a:lvl1pPr>
            <a:lvl2pPr>
              <a:defRPr sz="1200"/>
            </a:lvl2pPr>
            <a:lvl3pPr>
              <a:defRPr sz="1200"/>
            </a:lvl3pPr>
            <a:lvl4pPr>
              <a:defRPr sz="1200"/>
            </a:lvl4pPr>
            <a:lvl5pPr>
              <a:defRPr sz="1200"/>
            </a:lvl5pPr>
          </a:lstStyle>
          <a:p>
            <a:pPr lvl="0"/>
            <a:r>
              <a:rPr lang="en-US" dirty="0"/>
              <a:t>Figure/Paper references. This line can get quite long…… Watch out for that.</a:t>
            </a:r>
          </a:p>
          <a:p>
            <a:pPr lvl="0"/>
            <a:r>
              <a:rPr lang="en-US" dirty="0"/>
              <a:t>#</a:t>
            </a:r>
            <a:r>
              <a:rPr lang="en-US" dirty="0" err="1"/>
              <a:t>EventHashtag</a:t>
            </a:r>
            <a:r>
              <a:rPr lang="en-US" dirty="0"/>
              <a:t>; @</a:t>
            </a:r>
            <a:r>
              <a:rPr lang="en-US" dirty="0" err="1"/>
              <a:t>kirstie_j</a:t>
            </a:r>
            <a:endParaRPr lang="en-US" dirty="0"/>
          </a:p>
          <a:p>
            <a:pPr lvl="0"/>
            <a:r>
              <a:rPr lang="en-US" dirty="0"/>
              <a:t>https://doi.org/10.5281/zenodo.1234567</a:t>
            </a:r>
          </a:p>
        </p:txBody>
      </p:sp>
    </p:spTree>
    <p:extLst>
      <p:ext uri="{BB962C8B-B14F-4D97-AF65-F5344CB8AC3E}">
        <p14:creationId xmlns:p14="http://schemas.microsoft.com/office/powerpoint/2010/main" val="1940385738"/>
      </p:ext>
    </p:extLst>
  </p:cSld>
  <p:clrMapOvr>
    <a:masterClrMapping/>
  </p:clrMapOvr>
  <p:extLst>
    <p:ext uri="{DCECCB84-F9BA-43D5-87BE-67443E8EF086}">
      <p15:sldGuideLst xmlns:p15="http://schemas.microsoft.com/office/powerpoint/2012/main">
        <p15:guide id="2" pos="272">
          <p15:clr>
            <a:srgbClr val="FBAE40"/>
          </p15:clr>
        </p15:guide>
        <p15:guide id="3" orient="horz" pos="2981">
          <p15:clr>
            <a:srgbClr val="FBAE40"/>
          </p15:clr>
        </p15:guide>
        <p15:guide id="4" orient="horz" pos="259">
          <p15:clr>
            <a:srgbClr val="FBAE40"/>
          </p15:clr>
        </p15:guide>
        <p15:guide id="5" pos="5488">
          <p15:clr>
            <a:srgbClr val="FBAE40"/>
          </p15:clr>
        </p15:guide>
        <p15:guide id="6" pos="3016">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2 boxes (Light)">
    <p:bg>
      <p:bgPr>
        <a:solidFill>
          <a:schemeClr val="bg2"/>
        </a:solidFill>
        <a:effectLst/>
      </p:bgPr>
    </p:bg>
    <p:spTree>
      <p:nvGrpSpPr>
        <p:cNvPr id="1" name=""/>
        <p:cNvGrpSpPr/>
        <p:nvPr/>
      </p:nvGrpSpPr>
      <p:grpSpPr>
        <a:xfrm>
          <a:off x="0" y="0"/>
          <a:ext cx="0" cy="0"/>
          <a:chOff x="0" y="0"/>
          <a:chExt cx="0" cy="0"/>
        </a:xfrm>
      </p:grpSpPr>
      <p:cxnSp>
        <p:nvCxnSpPr>
          <p:cNvPr id="8" name="Straight Connector 7">
            <a:extLst>
              <a:ext uri="{FF2B5EF4-FFF2-40B4-BE49-F238E27FC236}">
                <a16:creationId xmlns:a16="http://schemas.microsoft.com/office/drawing/2014/main" id="{E64C0798-3A00-4D85-AA21-D37CEDB1FA2D}"/>
              </a:ext>
            </a:extLst>
          </p:cNvPr>
          <p:cNvCxnSpPr>
            <a:cxnSpLocks/>
          </p:cNvCxnSpPr>
          <p:nvPr userDrawn="1"/>
        </p:nvCxnSpPr>
        <p:spPr>
          <a:xfrm>
            <a:off x="1079498" y="1606370"/>
            <a:ext cx="3034585" cy="0"/>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46CB00C7-989B-45C7-AA4C-E065DBEAFA1C}"/>
              </a:ext>
            </a:extLst>
          </p:cNvPr>
          <p:cNvCxnSpPr>
            <a:cxnSpLocks/>
          </p:cNvCxnSpPr>
          <p:nvPr userDrawn="1"/>
        </p:nvCxnSpPr>
        <p:spPr>
          <a:xfrm>
            <a:off x="5003801" y="1606370"/>
            <a:ext cx="3060700" cy="0"/>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Text Placeholder 10">
            <a:extLst>
              <a:ext uri="{FF2B5EF4-FFF2-40B4-BE49-F238E27FC236}">
                <a16:creationId xmlns:a16="http://schemas.microsoft.com/office/drawing/2014/main" id="{48DA490F-DDDB-45E4-BA8E-6EAC2B08F3E3}"/>
              </a:ext>
            </a:extLst>
          </p:cNvPr>
          <p:cNvSpPr>
            <a:spLocks noGrp="1"/>
          </p:cNvSpPr>
          <p:nvPr>
            <p:ph type="body" sz="quarter" idx="15" hasCustomPrompt="1"/>
          </p:nvPr>
        </p:nvSpPr>
        <p:spPr>
          <a:xfrm>
            <a:off x="1079498" y="1636850"/>
            <a:ext cx="3050407" cy="1362389"/>
          </a:xfrm>
        </p:spPr>
        <p:txBody>
          <a:bodyPr/>
          <a:lstStyle>
            <a:lvl1pPr>
              <a:spcAft>
                <a:spcPts val="600"/>
              </a:spcAft>
              <a:defRPr>
                <a:solidFill>
                  <a:schemeClr val="tx1"/>
                </a:solidFill>
              </a:defRPr>
            </a:lvl1pPr>
          </a:lstStyle>
          <a:p>
            <a:pPr lvl="0"/>
            <a:r>
              <a:rPr lang="en-US" dirty="0"/>
              <a:t>Click to add text</a:t>
            </a:r>
          </a:p>
        </p:txBody>
      </p:sp>
      <p:sp>
        <p:nvSpPr>
          <p:cNvPr id="11" name="Text Placeholder 10">
            <a:extLst>
              <a:ext uri="{FF2B5EF4-FFF2-40B4-BE49-F238E27FC236}">
                <a16:creationId xmlns:a16="http://schemas.microsoft.com/office/drawing/2014/main" id="{8598B511-DCBF-4838-9F07-F0BAEBE4EA8C}"/>
              </a:ext>
            </a:extLst>
          </p:cNvPr>
          <p:cNvSpPr>
            <a:spLocks noGrp="1"/>
          </p:cNvSpPr>
          <p:nvPr>
            <p:ph type="body" sz="quarter" idx="16" hasCustomPrompt="1"/>
          </p:nvPr>
        </p:nvSpPr>
        <p:spPr>
          <a:xfrm>
            <a:off x="5003800" y="1636849"/>
            <a:ext cx="3060700" cy="1362389"/>
          </a:xfrm>
        </p:spPr>
        <p:txBody>
          <a:bodyPr/>
          <a:lstStyle>
            <a:lvl1pPr>
              <a:spcAft>
                <a:spcPts val="600"/>
              </a:spcAft>
              <a:defRPr>
                <a:solidFill>
                  <a:schemeClr val="tx1"/>
                </a:solidFill>
              </a:defRPr>
            </a:lvl1pPr>
          </a:lstStyle>
          <a:p>
            <a:pPr lvl="0"/>
            <a:r>
              <a:rPr lang="en-US" dirty="0"/>
              <a:t>Click to add text</a:t>
            </a:r>
          </a:p>
        </p:txBody>
      </p:sp>
      <p:sp>
        <p:nvSpPr>
          <p:cNvPr id="7" name="Text Placeholder 10">
            <a:extLst>
              <a:ext uri="{FF2B5EF4-FFF2-40B4-BE49-F238E27FC236}">
                <a16:creationId xmlns:a16="http://schemas.microsoft.com/office/drawing/2014/main" id="{164FCC35-6330-4F26-9073-A3D5A1E80419}"/>
              </a:ext>
            </a:extLst>
          </p:cNvPr>
          <p:cNvSpPr>
            <a:spLocks noGrp="1"/>
          </p:cNvSpPr>
          <p:nvPr>
            <p:ph type="body" sz="quarter" idx="17" hasCustomPrompt="1"/>
          </p:nvPr>
        </p:nvSpPr>
        <p:spPr>
          <a:xfrm>
            <a:off x="863600" y="4407112"/>
            <a:ext cx="8280400" cy="736388"/>
          </a:xfrm>
        </p:spPr>
        <p:txBody>
          <a:bodyPr anchor="b"/>
          <a:lstStyle>
            <a:lvl1pPr marL="0" indent="0" algn="r">
              <a:spcAft>
                <a:spcPts val="200"/>
              </a:spcAft>
              <a:buNone/>
              <a:defRPr sz="1400">
                <a:solidFill>
                  <a:schemeClr val="bg1"/>
                </a:solidFill>
              </a:defRPr>
            </a:lvl1pPr>
          </a:lstStyle>
          <a:p>
            <a:pPr lvl="0"/>
            <a:r>
              <a:rPr lang="en-US" dirty="0"/>
              <a:t>Figure/Paper references. This line can get quite long…… Watch out for that.</a:t>
            </a:r>
          </a:p>
          <a:p>
            <a:pPr lvl="0"/>
            <a:r>
              <a:rPr lang="en-US" dirty="0"/>
              <a:t>#</a:t>
            </a:r>
            <a:r>
              <a:rPr lang="en-US" dirty="0" err="1"/>
              <a:t>EventHashtag</a:t>
            </a:r>
            <a:r>
              <a:rPr lang="en-US" dirty="0"/>
              <a:t>; @</a:t>
            </a:r>
            <a:r>
              <a:rPr lang="en-US" dirty="0" err="1"/>
              <a:t>kirstie_j</a:t>
            </a:r>
            <a:endParaRPr lang="en-US" dirty="0"/>
          </a:p>
          <a:p>
            <a:pPr lvl="0"/>
            <a:r>
              <a:rPr lang="en-US" dirty="0"/>
              <a:t>https://doi.org/10.5281/zenodo.1234567</a:t>
            </a:r>
          </a:p>
        </p:txBody>
      </p:sp>
    </p:spTree>
    <p:extLst>
      <p:ext uri="{BB962C8B-B14F-4D97-AF65-F5344CB8AC3E}">
        <p14:creationId xmlns:p14="http://schemas.microsoft.com/office/powerpoint/2010/main" val="100336154"/>
      </p:ext>
    </p:extLst>
  </p:cSld>
  <p:clrMapOvr>
    <a:masterClrMapping/>
  </p:clrMapOvr>
  <p:extLst>
    <p:ext uri="{DCECCB84-F9BA-43D5-87BE-67443E8EF086}">
      <p15:sldGuideLst xmlns:p15="http://schemas.microsoft.com/office/powerpoint/2012/main">
        <p15:guide id="2" pos="272">
          <p15:clr>
            <a:srgbClr val="FBAE40"/>
          </p15:clr>
        </p15:guide>
        <p15:guide id="3" orient="horz" pos="2981">
          <p15:clr>
            <a:srgbClr val="FBAE40"/>
          </p15:clr>
        </p15:guide>
        <p15:guide id="4" orient="horz" pos="259">
          <p15:clr>
            <a:srgbClr val="FBAE40"/>
          </p15:clr>
        </p15:guide>
        <p15:guide id="5" pos="5488">
          <p15:clr>
            <a:srgbClr val="FBAE40"/>
          </p15:clr>
        </p15:guide>
        <p15:guide id="6" pos="2608">
          <p15:clr>
            <a:srgbClr val="FBAE40"/>
          </p15:clr>
        </p15:guide>
        <p15:guide id="7" pos="680">
          <p15:clr>
            <a:srgbClr val="FBAE40"/>
          </p15:clr>
        </p15:guide>
        <p15:guide id="8" pos="3152">
          <p15:clr>
            <a:srgbClr val="FBAE40"/>
          </p15:clr>
        </p15:guide>
        <p15:guide id="9" pos="5080">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3 boxes (Dark)">
    <p:bg>
      <p:bgPr>
        <a:solidFill>
          <a:schemeClr val="tx2"/>
        </a:solidFill>
        <a:effectLst/>
      </p:bgPr>
    </p:bg>
    <p:spTree>
      <p:nvGrpSpPr>
        <p:cNvPr id="1" name=""/>
        <p:cNvGrpSpPr/>
        <p:nvPr/>
      </p:nvGrpSpPr>
      <p:grpSpPr>
        <a:xfrm>
          <a:off x="0" y="0"/>
          <a:ext cx="0" cy="0"/>
          <a:chOff x="0" y="0"/>
          <a:chExt cx="0" cy="0"/>
        </a:xfrm>
      </p:grpSpPr>
      <p:sp>
        <p:nvSpPr>
          <p:cNvPr id="12" name="Text Placeholder 11">
            <a:extLst>
              <a:ext uri="{FF2B5EF4-FFF2-40B4-BE49-F238E27FC236}">
                <a16:creationId xmlns:a16="http://schemas.microsoft.com/office/drawing/2014/main" id="{9EC9224A-09C5-42AB-BE72-2D01A39D187F}"/>
              </a:ext>
            </a:extLst>
          </p:cNvPr>
          <p:cNvSpPr>
            <a:spLocks noGrp="1"/>
          </p:cNvSpPr>
          <p:nvPr>
            <p:ph type="body" sz="quarter" idx="13" hasCustomPrompt="1"/>
          </p:nvPr>
        </p:nvSpPr>
        <p:spPr>
          <a:xfrm>
            <a:off x="3310575" y="1539436"/>
            <a:ext cx="2520950" cy="701302"/>
          </a:xfrm>
        </p:spPr>
        <p:txBody>
          <a:bodyPr/>
          <a:lstStyle>
            <a:lvl1pPr marL="216000" indent="-216000">
              <a:spcAft>
                <a:spcPts val="500"/>
              </a:spcAft>
              <a:buFontTx/>
              <a:buChar char="–"/>
              <a:defRPr sz="1800">
                <a:solidFill>
                  <a:schemeClr val="bg1"/>
                </a:solidFill>
              </a:defRPr>
            </a:lvl1pPr>
            <a:lvl2pPr>
              <a:defRPr sz="1800"/>
            </a:lvl2pPr>
            <a:lvl3pPr>
              <a:defRPr sz="1800"/>
            </a:lvl3pPr>
            <a:lvl4pPr>
              <a:defRPr sz="1800"/>
            </a:lvl4pPr>
            <a:lvl5pPr>
              <a:defRPr sz="1800"/>
            </a:lvl5pPr>
          </a:lstStyle>
          <a:p>
            <a:pPr lvl="0"/>
            <a:r>
              <a:rPr lang="en-GB" dirty="0"/>
              <a:t>Click to add text</a:t>
            </a:r>
          </a:p>
        </p:txBody>
      </p:sp>
      <p:sp>
        <p:nvSpPr>
          <p:cNvPr id="22" name="Text Placeholder 11">
            <a:extLst>
              <a:ext uri="{FF2B5EF4-FFF2-40B4-BE49-F238E27FC236}">
                <a16:creationId xmlns:a16="http://schemas.microsoft.com/office/drawing/2014/main" id="{223FD6B0-E4D1-480A-8912-97C55DB2CF6B}"/>
              </a:ext>
            </a:extLst>
          </p:cNvPr>
          <p:cNvSpPr>
            <a:spLocks noGrp="1"/>
          </p:cNvSpPr>
          <p:nvPr>
            <p:ph type="body" sz="quarter" idx="14" hasCustomPrompt="1"/>
          </p:nvPr>
        </p:nvSpPr>
        <p:spPr>
          <a:xfrm>
            <a:off x="6191250" y="1539436"/>
            <a:ext cx="2520950" cy="701301"/>
          </a:xfrm>
        </p:spPr>
        <p:txBody>
          <a:bodyPr/>
          <a:lstStyle>
            <a:lvl1pPr marL="216000" indent="-216000">
              <a:spcAft>
                <a:spcPts val="500"/>
              </a:spcAft>
              <a:buFontTx/>
              <a:buChar char="–"/>
              <a:defRPr sz="1800">
                <a:solidFill>
                  <a:schemeClr val="bg1"/>
                </a:solidFill>
              </a:defRPr>
            </a:lvl1pPr>
            <a:lvl2pPr>
              <a:defRPr sz="1800"/>
            </a:lvl2pPr>
            <a:lvl3pPr>
              <a:defRPr sz="1800"/>
            </a:lvl3pPr>
            <a:lvl4pPr>
              <a:defRPr sz="1800"/>
            </a:lvl4pPr>
            <a:lvl5pPr>
              <a:defRPr sz="1800"/>
            </a:lvl5pPr>
          </a:lstStyle>
          <a:p>
            <a:pPr lvl="0"/>
            <a:r>
              <a:rPr lang="en-GB" dirty="0"/>
              <a:t>Click to add text</a:t>
            </a:r>
          </a:p>
        </p:txBody>
      </p:sp>
      <p:cxnSp>
        <p:nvCxnSpPr>
          <p:cNvPr id="18" name="Straight Connector 17">
            <a:extLst>
              <a:ext uri="{FF2B5EF4-FFF2-40B4-BE49-F238E27FC236}">
                <a16:creationId xmlns:a16="http://schemas.microsoft.com/office/drawing/2014/main" id="{522F9DB4-9D8E-427B-99DD-E998B980D507}"/>
              </a:ext>
            </a:extLst>
          </p:cNvPr>
          <p:cNvCxnSpPr>
            <a:cxnSpLocks/>
          </p:cNvCxnSpPr>
          <p:nvPr userDrawn="1"/>
        </p:nvCxnSpPr>
        <p:spPr>
          <a:xfrm>
            <a:off x="430850" y="1511326"/>
            <a:ext cx="251936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C514B48A-5D76-4651-AC28-8612610BAC93}"/>
              </a:ext>
            </a:extLst>
          </p:cNvPr>
          <p:cNvCxnSpPr>
            <a:cxnSpLocks/>
          </p:cNvCxnSpPr>
          <p:nvPr userDrawn="1"/>
        </p:nvCxnSpPr>
        <p:spPr>
          <a:xfrm>
            <a:off x="3311050" y="1503706"/>
            <a:ext cx="2520000"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89A2A627-4CB8-4EF2-85D8-B14D75F9C353}"/>
              </a:ext>
            </a:extLst>
          </p:cNvPr>
          <p:cNvCxnSpPr>
            <a:cxnSpLocks/>
          </p:cNvCxnSpPr>
          <p:nvPr userDrawn="1"/>
        </p:nvCxnSpPr>
        <p:spPr>
          <a:xfrm>
            <a:off x="6191250" y="1503706"/>
            <a:ext cx="2520000"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 Placeholder 10">
            <a:extLst>
              <a:ext uri="{FF2B5EF4-FFF2-40B4-BE49-F238E27FC236}">
                <a16:creationId xmlns:a16="http://schemas.microsoft.com/office/drawing/2014/main" id="{8B5972E1-EF4A-4234-99B1-AF32BAA9EA9D}"/>
              </a:ext>
            </a:extLst>
          </p:cNvPr>
          <p:cNvSpPr>
            <a:spLocks noGrp="1"/>
          </p:cNvSpPr>
          <p:nvPr>
            <p:ph type="body" sz="quarter" idx="16" hasCustomPrompt="1"/>
          </p:nvPr>
        </p:nvSpPr>
        <p:spPr>
          <a:xfrm>
            <a:off x="429900" y="1540481"/>
            <a:ext cx="2519363" cy="700256"/>
          </a:xfrm>
        </p:spPr>
        <p:txBody>
          <a:bodyPr/>
          <a:lstStyle>
            <a:lvl1pPr marL="216000" indent="-216000">
              <a:spcAft>
                <a:spcPts val="600"/>
              </a:spcAft>
              <a:defRPr sz="1800">
                <a:solidFill>
                  <a:schemeClr val="bg1"/>
                </a:solidFill>
              </a:defRPr>
            </a:lvl1pPr>
          </a:lstStyle>
          <a:p>
            <a:pPr lvl="0"/>
            <a:r>
              <a:rPr lang="en-US" dirty="0"/>
              <a:t>Click to add text</a:t>
            </a:r>
          </a:p>
        </p:txBody>
      </p:sp>
      <p:sp>
        <p:nvSpPr>
          <p:cNvPr id="10" name="Text Placeholder 4">
            <a:extLst>
              <a:ext uri="{FF2B5EF4-FFF2-40B4-BE49-F238E27FC236}">
                <a16:creationId xmlns:a16="http://schemas.microsoft.com/office/drawing/2014/main" id="{BB49F0C2-B36A-49E5-B55E-0BE42CE00A05}"/>
              </a:ext>
            </a:extLst>
          </p:cNvPr>
          <p:cNvSpPr>
            <a:spLocks noGrp="1"/>
          </p:cNvSpPr>
          <p:nvPr>
            <p:ph type="body" sz="quarter" idx="18" hasCustomPrompt="1"/>
          </p:nvPr>
        </p:nvSpPr>
        <p:spPr>
          <a:xfrm>
            <a:off x="431800" y="4279697"/>
            <a:ext cx="8712200" cy="863802"/>
          </a:xfrm>
        </p:spPr>
        <p:txBody>
          <a:bodyPr lIns="0" rIns="108000" bIns="72000" anchor="b"/>
          <a:lstStyle>
            <a:lvl1pPr marL="0" indent="0" algn="r">
              <a:lnSpc>
                <a:spcPct val="114000"/>
              </a:lnSpc>
              <a:spcAft>
                <a:spcPts val="0"/>
              </a:spcAft>
              <a:buNone/>
              <a:defRPr sz="1400">
                <a:solidFill>
                  <a:schemeClr val="bg1"/>
                </a:solidFill>
              </a:defRPr>
            </a:lvl1pPr>
            <a:lvl2pPr>
              <a:defRPr sz="1200"/>
            </a:lvl2pPr>
            <a:lvl3pPr>
              <a:defRPr sz="1200"/>
            </a:lvl3pPr>
            <a:lvl4pPr>
              <a:defRPr sz="1200"/>
            </a:lvl4pPr>
            <a:lvl5pPr>
              <a:defRPr sz="1200"/>
            </a:lvl5pPr>
          </a:lstStyle>
          <a:p>
            <a:pPr lvl="0"/>
            <a:r>
              <a:rPr lang="en-US" dirty="0"/>
              <a:t>Figure/Paper references. This line can get quite long…… Watch out for that.</a:t>
            </a:r>
          </a:p>
          <a:p>
            <a:pPr lvl="0"/>
            <a:r>
              <a:rPr lang="en-US" dirty="0"/>
              <a:t>#</a:t>
            </a:r>
            <a:r>
              <a:rPr lang="en-US" dirty="0" err="1"/>
              <a:t>EventHashtag</a:t>
            </a:r>
            <a:r>
              <a:rPr lang="en-US" dirty="0"/>
              <a:t>; @</a:t>
            </a:r>
            <a:r>
              <a:rPr lang="en-US" dirty="0" err="1"/>
              <a:t>kirstie_j</a:t>
            </a:r>
            <a:endParaRPr lang="en-US" dirty="0"/>
          </a:p>
          <a:p>
            <a:pPr lvl="0"/>
            <a:r>
              <a:rPr lang="en-US" dirty="0"/>
              <a:t>https://doi.org/10.5281/zenodo.1234567</a:t>
            </a:r>
          </a:p>
        </p:txBody>
      </p:sp>
    </p:spTree>
    <p:extLst>
      <p:ext uri="{BB962C8B-B14F-4D97-AF65-F5344CB8AC3E}">
        <p14:creationId xmlns:p14="http://schemas.microsoft.com/office/powerpoint/2010/main" val="212459552"/>
      </p:ext>
    </p:extLst>
  </p:cSld>
  <p:clrMapOvr>
    <a:masterClrMapping/>
  </p:clrMapOvr>
  <p:extLst>
    <p:ext uri="{DCECCB84-F9BA-43D5-87BE-67443E8EF086}">
      <p15:sldGuideLst xmlns:p15="http://schemas.microsoft.com/office/powerpoint/2012/main">
        <p15:guide id="2" pos="272">
          <p15:clr>
            <a:srgbClr val="FBAE40"/>
          </p15:clr>
        </p15:guide>
        <p15:guide id="3" orient="horz" pos="2981">
          <p15:clr>
            <a:srgbClr val="FBAE40"/>
          </p15:clr>
        </p15:guide>
        <p15:guide id="4" orient="horz" pos="259">
          <p15:clr>
            <a:srgbClr val="FBAE40"/>
          </p15:clr>
        </p15:guide>
        <p15:guide id="5" pos="5488">
          <p15:clr>
            <a:srgbClr val="FBAE40"/>
          </p15:clr>
        </p15:guide>
        <p15:guide id="6" pos="1859">
          <p15:clr>
            <a:srgbClr val="FBAE40"/>
          </p15:clr>
        </p15:guide>
        <p15:guide id="8" pos="3674">
          <p15:clr>
            <a:srgbClr val="FBAE40"/>
          </p15:clr>
        </p15:guide>
        <p15:guide id="9" pos="3901">
          <p15:clr>
            <a:srgbClr val="FBAE40"/>
          </p15:clr>
        </p15:guide>
        <p15:guide id="10" pos="2086">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3 boxes (Light)">
    <p:bg>
      <p:bgPr>
        <a:solidFill>
          <a:schemeClr val="bg2"/>
        </a:solidFill>
        <a:effectLst/>
      </p:bgPr>
    </p:bg>
    <p:spTree>
      <p:nvGrpSpPr>
        <p:cNvPr id="1" name=""/>
        <p:cNvGrpSpPr/>
        <p:nvPr/>
      </p:nvGrpSpPr>
      <p:grpSpPr>
        <a:xfrm>
          <a:off x="0" y="0"/>
          <a:ext cx="0" cy="0"/>
          <a:chOff x="0" y="0"/>
          <a:chExt cx="0" cy="0"/>
        </a:xfrm>
      </p:grpSpPr>
      <p:sp>
        <p:nvSpPr>
          <p:cNvPr id="11" name="Text Placeholder 11">
            <a:extLst>
              <a:ext uri="{FF2B5EF4-FFF2-40B4-BE49-F238E27FC236}">
                <a16:creationId xmlns:a16="http://schemas.microsoft.com/office/drawing/2014/main" id="{D9026A22-B87C-46F8-B2F4-6A0F11F9AF84}"/>
              </a:ext>
            </a:extLst>
          </p:cNvPr>
          <p:cNvSpPr>
            <a:spLocks noGrp="1"/>
          </p:cNvSpPr>
          <p:nvPr>
            <p:ph type="body" sz="quarter" idx="13" hasCustomPrompt="1"/>
          </p:nvPr>
        </p:nvSpPr>
        <p:spPr>
          <a:xfrm>
            <a:off x="3310575" y="1539436"/>
            <a:ext cx="2520950" cy="701302"/>
          </a:xfrm>
        </p:spPr>
        <p:txBody>
          <a:bodyPr/>
          <a:lstStyle>
            <a:lvl1pPr marL="216000" indent="-216000">
              <a:spcAft>
                <a:spcPts val="500"/>
              </a:spcAft>
              <a:buFontTx/>
              <a:buChar char="–"/>
              <a:defRPr sz="1800">
                <a:solidFill>
                  <a:schemeClr val="tx1"/>
                </a:solidFill>
              </a:defRPr>
            </a:lvl1pPr>
            <a:lvl2pPr>
              <a:defRPr sz="1800"/>
            </a:lvl2pPr>
            <a:lvl3pPr>
              <a:defRPr sz="1800"/>
            </a:lvl3pPr>
            <a:lvl4pPr>
              <a:defRPr sz="1800"/>
            </a:lvl4pPr>
            <a:lvl5pPr>
              <a:defRPr sz="1800"/>
            </a:lvl5pPr>
          </a:lstStyle>
          <a:p>
            <a:pPr lvl="0"/>
            <a:r>
              <a:rPr lang="en-GB" dirty="0"/>
              <a:t>Click to add text</a:t>
            </a:r>
          </a:p>
        </p:txBody>
      </p:sp>
      <p:sp>
        <p:nvSpPr>
          <p:cNvPr id="12" name="Text Placeholder 11">
            <a:extLst>
              <a:ext uri="{FF2B5EF4-FFF2-40B4-BE49-F238E27FC236}">
                <a16:creationId xmlns:a16="http://schemas.microsoft.com/office/drawing/2014/main" id="{51911C50-0DDD-4A01-9B6D-DC79062CABC4}"/>
              </a:ext>
            </a:extLst>
          </p:cNvPr>
          <p:cNvSpPr>
            <a:spLocks noGrp="1"/>
          </p:cNvSpPr>
          <p:nvPr>
            <p:ph type="body" sz="quarter" idx="14" hasCustomPrompt="1"/>
          </p:nvPr>
        </p:nvSpPr>
        <p:spPr>
          <a:xfrm>
            <a:off x="6191250" y="1539436"/>
            <a:ext cx="2520950" cy="701301"/>
          </a:xfrm>
        </p:spPr>
        <p:txBody>
          <a:bodyPr/>
          <a:lstStyle>
            <a:lvl1pPr marL="216000" indent="-216000">
              <a:spcAft>
                <a:spcPts val="500"/>
              </a:spcAft>
              <a:buFontTx/>
              <a:buChar char="–"/>
              <a:defRPr sz="1800">
                <a:solidFill>
                  <a:schemeClr val="tx1"/>
                </a:solidFill>
              </a:defRPr>
            </a:lvl1pPr>
            <a:lvl2pPr>
              <a:defRPr sz="1800"/>
            </a:lvl2pPr>
            <a:lvl3pPr>
              <a:defRPr sz="1800"/>
            </a:lvl3pPr>
            <a:lvl4pPr>
              <a:defRPr sz="1800"/>
            </a:lvl4pPr>
            <a:lvl5pPr>
              <a:defRPr sz="1800"/>
            </a:lvl5pPr>
          </a:lstStyle>
          <a:p>
            <a:pPr lvl="0"/>
            <a:r>
              <a:rPr lang="en-GB" dirty="0"/>
              <a:t>Click to add text</a:t>
            </a:r>
          </a:p>
        </p:txBody>
      </p:sp>
      <p:cxnSp>
        <p:nvCxnSpPr>
          <p:cNvPr id="13" name="Straight Connector 12">
            <a:extLst>
              <a:ext uri="{FF2B5EF4-FFF2-40B4-BE49-F238E27FC236}">
                <a16:creationId xmlns:a16="http://schemas.microsoft.com/office/drawing/2014/main" id="{9BFD4059-1CEA-431F-9737-E09AE1FE1EB5}"/>
              </a:ext>
            </a:extLst>
          </p:cNvPr>
          <p:cNvCxnSpPr>
            <a:cxnSpLocks/>
          </p:cNvCxnSpPr>
          <p:nvPr userDrawn="1"/>
        </p:nvCxnSpPr>
        <p:spPr>
          <a:xfrm>
            <a:off x="430850" y="1511326"/>
            <a:ext cx="2519363"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16C88001-0B7A-4142-B613-954FB5D1A6C1}"/>
              </a:ext>
            </a:extLst>
          </p:cNvPr>
          <p:cNvCxnSpPr>
            <a:cxnSpLocks/>
          </p:cNvCxnSpPr>
          <p:nvPr userDrawn="1"/>
        </p:nvCxnSpPr>
        <p:spPr>
          <a:xfrm>
            <a:off x="3311050" y="1503706"/>
            <a:ext cx="252000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07A71E79-A98D-4A0F-8EA8-7B9B1469E422}"/>
              </a:ext>
            </a:extLst>
          </p:cNvPr>
          <p:cNvCxnSpPr>
            <a:cxnSpLocks/>
          </p:cNvCxnSpPr>
          <p:nvPr userDrawn="1"/>
        </p:nvCxnSpPr>
        <p:spPr>
          <a:xfrm>
            <a:off x="6191250" y="1503706"/>
            <a:ext cx="252000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16" name="Text Placeholder 10">
            <a:extLst>
              <a:ext uri="{FF2B5EF4-FFF2-40B4-BE49-F238E27FC236}">
                <a16:creationId xmlns:a16="http://schemas.microsoft.com/office/drawing/2014/main" id="{F94767EF-D844-43F5-980B-C5081407A37D}"/>
              </a:ext>
            </a:extLst>
          </p:cNvPr>
          <p:cNvSpPr>
            <a:spLocks noGrp="1"/>
          </p:cNvSpPr>
          <p:nvPr>
            <p:ph type="body" sz="quarter" idx="16" hasCustomPrompt="1"/>
          </p:nvPr>
        </p:nvSpPr>
        <p:spPr>
          <a:xfrm>
            <a:off x="429900" y="1540481"/>
            <a:ext cx="2519363" cy="700256"/>
          </a:xfrm>
        </p:spPr>
        <p:txBody>
          <a:bodyPr/>
          <a:lstStyle>
            <a:lvl1pPr marL="216000" indent="-216000">
              <a:spcAft>
                <a:spcPts val="600"/>
              </a:spcAft>
              <a:defRPr sz="1800">
                <a:solidFill>
                  <a:schemeClr val="tx1"/>
                </a:solidFill>
              </a:defRPr>
            </a:lvl1pPr>
          </a:lstStyle>
          <a:p>
            <a:pPr lvl="0"/>
            <a:r>
              <a:rPr lang="en-US" dirty="0"/>
              <a:t>Click to add text</a:t>
            </a:r>
          </a:p>
        </p:txBody>
      </p:sp>
      <p:sp>
        <p:nvSpPr>
          <p:cNvPr id="10" name="Text Placeholder 10">
            <a:extLst>
              <a:ext uri="{FF2B5EF4-FFF2-40B4-BE49-F238E27FC236}">
                <a16:creationId xmlns:a16="http://schemas.microsoft.com/office/drawing/2014/main" id="{FD7398D0-FEF0-498F-94C0-267E6DB75424}"/>
              </a:ext>
            </a:extLst>
          </p:cNvPr>
          <p:cNvSpPr>
            <a:spLocks noGrp="1"/>
          </p:cNvSpPr>
          <p:nvPr>
            <p:ph type="body" sz="quarter" idx="17" hasCustomPrompt="1"/>
          </p:nvPr>
        </p:nvSpPr>
        <p:spPr>
          <a:xfrm>
            <a:off x="863600" y="4407112"/>
            <a:ext cx="8280400" cy="736388"/>
          </a:xfrm>
        </p:spPr>
        <p:txBody>
          <a:bodyPr anchor="b"/>
          <a:lstStyle>
            <a:lvl1pPr marL="0" indent="0" algn="r">
              <a:spcAft>
                <a:spcPts val="200"/>
              </a:spcAft>
              <a:buNone/>
              <a:defRPr sz="1400">
                <a:solidFill>
                  <a:schemeClr val="bg1"/>
                </a:solidFill>
              </a:defRPr>
            </a:lvl1pPr>
          </a:lstStyle>
          <a:p>
            <a:pPr lvl="0"/>
            <a:r>
              <a:rPr lang="en-US" dirty="0"/>
              <a:t>Figure/Paper references. This line can get quite long…… Watch out for that.</a:t>
            </a:r>
          </a:p>
          <a:p>
            <a:pPr lvl="0"/>
            <a:r>
              <a:rPr lang="en-US" dirty="0"/>
              <a:t>#</a:t>
            </a:r>
            <a:r>
              <a:rPr lang="en-US" dirty="0" err="1"/>
              <a:t>EventHashtag</a:t>
            </a:r>
            <a:r>
              <a:rPr lang="en-US" dirty="0"/>
              <a:t>; @</a:t>
            </a:r>
            <a:r>
              <a:rPr lang="en-US" dirty="0" err="1"/>
              <a:t>kirstie_j</a:t>
            </a:r>
            <a:endParaRPr lang="en-US" dirty="0"/>
          </a:p>
          <a:p>
            <a:pPr lvl="0"/>
            <a:r>
              <a:rPr lang="en-US" dirty="0"/>
              <a:t>https://doi.org/10.5281/zenodo.1234567</a:t>
            </a:r>
          </a:p>
        </p:txBody>
      </p:sp>
    </p:spTree>
    <p:extLst>
      <p:ext uri="{BB962C8B-B14F-4D97-AF65-F5344CB8AC3E}">
        <p14:creationId xmlns:p14="http://schemas.microsoft.com/office/powerpoint/2010/main" val="2020719658"/>
      </p:ext>
    </p:extLst>
  </p:cSld>
  <p:clrMapOvr>
    <a:masterClrMapping/>
  </p:clrMapOvr>
  <p:extLst>
    <p:ext uri="{DCECCB84-F9BA-43D5-87BE-67443E8EF086}">
      <p15:sldGuideLst xmlns:p15="http://schemas.microsoft.com/office/powerpoint/2012/main">
        <p15:guide id="2" pos="272">
          <p15:clr>
            <a:srgbClr val="FBAE40"/>
          </p15:clr>
        </p15:guide>
        <p15:guide id="3" orient="horz" pos="2981">
          <p15:clr>
            <a:srgbClr val="FBAE40"/>
          </p15:clr>
        </p15:guide>
        <p15:guide id="4" orient="horz" pos="259">
          <p15:clr>
            <a:srgbClr val="FBAE40"/>
          </p15:clr>
        </p15:guide>
        <p15:guide id="5" pos="5488">
          <p15:clr>
            <a:srgbClr val="FBAE40"/>
          </p15:clr>
        </p15:guide>
        <p15:guide id="6" pos="1859">
          <p15:clr>
            <a:srgbClr val="FBAE40"/>
          </p15:clr>
        </p15:guide>
        <p15:guide id="7" pos="2086">
          <p15:clr>
            <a:srgbClr val="FBAE40"/>
          </p15:clr>
        </p15:guide>
        <p15:guide id="8" pos="3674">
          <p15:clr>
            <a:srgbClr val="FBAE40"/>
          </p15:clr>
        </p15:guide>
        <p15:guide id="9" pos="3901">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4 images (Dark)">
    <p:bg>
      <p:bgPr>
        <a:solidFill>
          <a:schemeClr val="tx2"/>
        </a:solidFill>
        <a:effectLst/>
      </p:bgPr>
    </p:bg>
    <p:spTree>
      <p:nvGrpSpPr>
        <p:cNvPr id="1" name=""/>
        <p:cNvGrpSpPr/>
        <p:nvPr/>
      </p:nvGrpSpPr>
      <p:grpSpPr>
        <a:xfrm>
          <a:off x="0" y="0"/>
          <a:ext cx="0" cy="0"/>
          <a:chOff x="0" y="0"/>
          <a:chExt cx="0" cy="0"/>
        </a:xfrm>
      </p:grpSpPr>
      <p:sp>
        <p:nvSpPr>
          <p:cNvPr id="16" name="Title 7">
            <a:extLst>
              <a:ext uri="{FF2B5EF4-FFF2-40B4-BE49-F238E27FC236}">
                <a16:creationId xmlns:a16="http://schemas.microsoft.com/office/drawing/2014/main" id="{F4CF05EA-F898-4007-AD46-0661D2E50EA1}"/>
              </a:ext>
            </a:extLst>
          </p:cNvPr>
          <p:cNvSpPr>
            <a:spLocks noGrp="1"/>
          </p:cNvSpPr>
          <p:nvPr>
            <p:ph type="title" hasCustomPrompt="1"/>
          </p:nvPr>
        </p:nvSpPr>
        <p:spPr>
          <a:xfrm>
            <a:off x="1834710" y="2029070"/>
            <a:ext cx="2299138" cy="319787"/>
          </a:xfrm>
        </p:spPr>
        <p:txBody>
          <a:bodyPr/>
          <a:lstStyle>
            <a:lvl1pPr marL="0" indent="0">
              <a:lnSpc>
                <a:spcPct val="100000"/>
              </a:lnSpc>
              <a:spcAft>
                <a:spcPts val="500"/>
              </a:spcAft>
              <a:buFontTx/>
              <a:buNone/>
              <a:defRPr sz="1800" b="0">
                <a:solidFill>
                  <a:schemeClr val="bg1"/>
                </a:solidFill>
              </a:defRPr>
            </a:lvl1pPr>
          </a:lstStyle>
          <a:p>
            <a:r>
              <a:rPr lang="en-US" dirty="0"/>
              <a:t>Click to add text</a:t>
            </a:r>
            <a:endParaRPr lang="en-GB" dirty="0"/>
          </a:p>
        </p:txBody>
      </p:sp>
      <p:cxnSp>
        <p:nvCxnSpPr>
          <p:cNvPr id="18" name="Straight Connector 17">
            <a:extLst>
              <a:ext uri="{FF2B5EF4-FFF2-40B4-BE49-F238E27FC236}">
                <a16:creationId xmlns:a16="http://schemas.microsoft.com/office/drawing/2014/main" id="{522F9DB4-9D8E-427B-99DD-E998B980D507}"/>
              </a:ext>
            </a:extLst>
          </p:cNvPr>
          <p:cNvCxnSpPr>
            <a:cxnSpLocks/>
          </p:cNvCxnSpPr>
          <p:nvPr userDrawn="1"/>
        </p:nvCxnSpPr>
        <p:spPr>
          <a:xfrm>
            <a:off x="1834711" y="2029084"/>
            <a:ext cx="2299138" cy="1"/>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Picture Placeholder 2">
            <a:extLst>
              <a:ext uri="{FF2B5EF4-FFF2-40B4-BE49-F238E27FC236}">
                <a16:creationId xmlns:a16="http://schemas.microsoft.com/office/drawing/2014/main" id="{9B42433C-D1E5-434C-A331-94DFD8E56DF1}"/>
              </a:ext>
            </a:extLst>
          </p:cNvPr>
          <p:cNvSpPr>
            <a:spLocks noGrp="1"/>
          </p:cNvSpPr>
          <p:nvPr>
            <p:ph type="pic" sz="quarter" idx="10"/>
          </p:nvPr>
        </p:nvSpPr>
        <p:spPr>
          <a:xfrm>
            <a:off x="1834712" y="411163"/>
            <a:ext cx="2299138" cy="1485084"/>
          </a:xfrm>
        </p:spPr>
        <p:txBody>
          <a:bodyPr/>
          <a:lstStyle>
            <a:lvl1pPr marL="0" indent="0">
              <a:buNone/>
              <a:defRPr b="0">
                <a:solidFill>
                  <a:schemeClr val="bg1"/>
                </a:solidFill>
              </a:defRPr>
            </a:lvl1pPr>
          </a:lstStyle>
          <a:p>
            <a:r>
              <a:rPr lang="en-GB" dirty="0"/>
              <a:t>Click icon to add picture</a:t>
            </a:r>
          </a:p>
        </p:txBody>
      </p:sp>
      <p:cxnSp>
        <p:nvCxnSpPr>
          <p:cNvPr id="38" name="Straight Connector 37">
            <a:extLst>
              <a:ext uri="{FF2B5EF4-FFF2-40B4-BE49-F238E27FC236}">
                <a16:creationId xmlns:a16="http://schemas.microsoft.com/office/drawing/2014/main" id="{9ADAFBE0-E4BE-49CE-B6AE-E13838084BB3}"/>
              </a:ext>
            </a:extLst>
          </p:cNvPr>
          <p:cNvCxnSpPr>
            <a:cxnSpLocks/>
          </p:cNvCxnSpPr>
          <p:nvPr userDrawn="1"/>
        </p:nvCxnSpPr>
        <p:spPr>
          <a:xfrm>
            <a:off x="1834709" y="4203361"/>
            <a:ext cx="2299138" cy="1"/>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39" name="Picture Placeholder 2">
            <a:extLst>
              <a:ext uri="{FF2B5EF4-FFF2-40B4-BE49-F238E27FC236}">
                <a16:creationId xmlns:a16="http://schemas.microsoft.com/office/drawing/2014/main" id="{C0EA1AD3-FB09-47F8-BB9C-4F38BB33C267}"/>
              </a:ext>
            </a:extLst>
          </p:cNvPr>
          <p:cNvSpPr>
            <a:spLocks noGrp="1"/>
          </p:cNvSpPr>
          <p:nvPr>
            <p:ph type="pic" sz="quarter" idx="11"/>
          </p:nvPr>
        </p:nvSpPr>
        <p:spPr>
          <a:xfrm>
            <a:off x="1834710" y="2585440"/>
            <a:ext cx="2299138" cy="1485084"/>
          </a:xfrm>
        </p:spPr>
        <p:txBody>
          <a:bodyPr/>
          <a:lstStyle>
            <a:lvl1pPr marL="0" indent="0">
              <a:buNone/>
              <a:defRPr b="0">
                <a:solidFill>
                  <a:schemeClr val="bg1"/>
                </a:solidFill>
              </a:defRPr>
            </a:lvl1pPr>
          </a:lstStyle>
          <a:p>
            <a:r>
              <a:rPr lang="en-GB" dirty="0"/>
              <a:t>Click icon to add picture</a:t>
            </a:r>
          </a:p>
        </p:txBody>
      </p:sp>
      <p:cxnSp>
        <p:nvCxnSpPr>
          <p:cNvPr id="41" name="Straight Connector 40">
            <a:extLst>
              <a:ext uri="{FF2B5EF4-FFF2-40B4-BE49-F238E27FC236}">
                <a16:creationId xmlns:a16="http://schemas.microsoft.com/office/drawing/2014/main" id="{1048226E-5BD0-47BC-A2CE-6028EB18DC46}"/>
              </a:ext>
            </a:extLst>
          </p:cNvPr>
          <p:cNvCxnSpPr>
            <a:cxnSpLocks/>
          </p:cNvCxnSpPr>
          <p:nvPr userDrawn="1"/>
        </p:nvCxnSpPr>
        <p:spPr>
          <a:xfrm>
            <a:off x="5010149" y="2029084"/>
            <a:ext cx="2299138" cy="1"/>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42" name="Picture Placeholder 2">
            <a:extLst>
              <a:ext uri="{FF2B5EF4-FFF2-40B4-BE49-F238E27FC236}">
                <a16:creationId xmlns:a16="http://schemas.microsoft.com/office/drawing/2014/main" id="{5F72582F-7373-4398-BCD6-DF8E97287094}"/>
              </a:ext>
            </a:extLst>
          </p:cNvPr>
          <p:cNvSpPr>
            <a:spLocks noGrp="1"/>
          </p:cNvSpPr>
          <p:nvPr>
            <p:ph type="pic" sz="quarter" idx="12"/>
          </p:nvPr>
        </p:nvSpPr>
        <p:spPr>
          <a:xfrm>
            <a:off x="5010150" y="411163"/>
            <a:ext cx="2299138" cy="1485084"/>
          </a:xfrm>
        </p:spPr>
        <p:txBody>
          <a:bodyPr/>
          <a:lstStyle>
            <a:lvl1pPr marL="0" indent="0">
              <a:buNone/>
              <a:defRPr b="0">
                <a:solidFill>
                  <a:schemeClr val="bg1"/>
                </a:solidFill>
              </a:defRPr>
            </a:lvl1pPr>
          </a:lstStyle>
          <a:p>
            <a:r>
              <a:rPr lang="en-GB" dirty="0"/>
              <a:t>Click icon to add picture</a:t>
            </a:r>
          </a:p>
        </p:txBody>
      </p:sp>
      <p:cxnSp>
        <p:nvCxnSpPr>
          <p:cNvPr id="44" name="Straight Connector 43">
            <a:extLst>
              <a:ext uri="{FF2B5EF4-FFF2-40B4-BE49-F238E27FC236}">
                <a16:creationId xmlns:a16="http://schemas.microsoft.com/office/drawing/2014/main" id="{CCEB59B0-E923-4D9F-8187-603AD6A3E427}"/>
              </a:ext>
            </a:extLst>
          </p:cNvPr>
          <p:cNvCxnSpPr>
            <a:cxnSpLocks/>
          </p:cNvCxnSpPr>
          <p:nvPr userDrawn="1"/>
        </p:nvCxnSpPr>
        <p:spPr>
          <a:xfrm>
            <a:off x="5010147" y="4203361"/>
            <a:ext cx="2299138" cy="1"/>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45" name="Picture Placeholder 2">
            <a:extLst>
              <a:ext uri="{FF2B5EF4-FFF2-40B4-BE49-F238E27FC236}">
                <a16:creationId xmlns:a16="http://schemas.microsoft.com/office/drawing/2014/main" id="{1E76E5CD-B03D-469E-8ED5-430B5578267A}"/>
              </a:ext>
            </a:extLst>
          </p:cNvPr>
          <p:cNvSpPr>
            <a:spLocks noGrp="1"/>
          </p:cNvSpPr>
          <p:nvPr>
            <p:ph type="pic" sz="quarter" idx="13"/>
          </p:nvPr>
        </p:nvSpPr>
        <p:spPr>
          <a:xfrm>
            <a:off x="5010148" y="2585440"/>
            <a:ext cx="2299138" cy="1485084"/>
          </a:xfrm>
        </p:spPr>
        <p:txBody>
          <a:bodyPr/>
          <a:lstStyle>
            <a:lvl1pPr marL="0" indent="0">
              <a:buNone/>
              <a:defRPr b="0">
                <a:solidFill>
                  <a:schemeClr val="bg1"/>
                </a:solidFill>
              </a:defRPr>
            </a:lvl1pPr>
          </a:lstStyle>
          <a:p>
            <a:r>
              <a:rPr lang="en-GB" dirty="0"/>
              <a:t>Click icon to add picture</a:t>
            </a:r>
          </a:p>
        </p:txBody>
      </p:sp>
      <p:sp>
        <p:nvSpPr>
          <p:cNvPr id="46" name="Text Placeholder 11">
            <a:extLst>
              <a:ext uri="{FF2B5EF4-FFF2-40B4-BE49-F238E27FC236}">
                <a16:creationId xmlns:a16="http://schemas.microsoft.com/office/drawing/2014/main" id="{5DE99255-44CA-441C-BB41-85736567E206}"/>
              </a:ext>
            </a:extLst>
          </p:cNvPr>
          <p:cNvSpPr>
            <a:spLocks noGrp="1"/>
          </p:cNvSpPr>
          <p:nvPr>
            <p:ph type="body" sz="quarter" idx="14" hasCustomPrompt="1"/>
          </p:nvPr>
        </p:nvSpPr>
        <p:spPr>
          <a:xfrm>
            <a:off x="5010147" y="2029071"/>
            <a:ext cx="2299138" cy="319786"/>
          </a:xfrm>
        </p:spPr>
        <p:txBody>
          <a:bodyPr/>
          <a:lstStyle>
            <a:lvl1pPr marL="0" indent="0">
              <a:spcAft>
                <a:spcPts val="500"/>
              </a:spcAft>
              <a:buFontTx/>
              <a:buNone/>
              <a:defRPr sz="1800">
                <a:solidFill>
                  <a:schemeClr val="bg1"/>
                </a:solidFill>
              </a:defRPr>
            </a:lvl1pPr>
            <a:lvl2pPr>
              <a:defRPr sz="1800"/>
            </a:lvl2pPr>
            <a:lvl3pPr>
              <a:defRPr sz="1800"/>
            </a:lvl3pPr>
            <a:lvl4pPr>
              <a:defRPr sz="1800"/>
            </a:lvl4pPr>
            <a:lvl5pPr>
              <a:defRPr sz="1800"/>
            </a:lvl5pPr>
          </a:lstStyle>
          <a:p>
            <a:pPr lvl="0"/>
            <a:r>
              <a:rPr lang="en-GB" dirty="0"/>
              <a:t>Click to add text</a:t>
            </a:r>
          </a:p>
        </p:txBody>
      </p:sp>
      <p:sp>
        <p:nvSpPr>
          <p:cNvPr id="47" name="Text Placeholder 11">
            <a:extLst>
              <a:ext uri="{FF2B5EF4-FFF2-40B4-BE49-F238E27FC236}">
                <a16:creationId xmlns:a16="http://schemas.microsoft.com/office/drawing/2014/main" id="{A523708E-9964-4FCA-9B54-EE04DBF6ED7D}"/>
              </a:ext>
            </a:extLst>
          </p:cNvPr>
          <p:cNvSpPr>
            <a:spLocks noGrp="1"/>
          </p:cNvSpPr>
          <p:nvPr>
            <p:ph type="body" sz="quarter" idx="15" hasCustomPrompt="1"/>
          </p:nvPr>
        </p:nvSpPr>
        <p:spPr>
          <a:xfrm>
            <a:off x="1834709" y="4203347"/>
            <a:ext cx="2299138" cy="322707"/>
          </a:xfrm>
        </p:spPr>
        <p:txBody>
          <a:bodyPr/>
          <a:lstStyle>
            <a:lvl1pPr marL="0" indent="0">
              <a:spcAft>
                <a:spcPts val="500"/>
              </a:spcAft>
              <a:buFontTx/>
              <a:buNone/>
              <a:defRPr sz="1800">
                <a:solidFill>
                  <a:schemeClr val="bg1"/>
                </a:solidFill>
              </a:defRPr>
            </a:lvl1pPr>
            <a:lvl2pPr>
              <a:defRPr sz="1800"/>
            </a:lvl2pPr>
            <a:lvl3pPr>
              <a:defRPr sz="1800"/>
            </a:lvl3pPr>
            <a:lvl4pPr>
              <a:defRPr sz="1800"/>
            </a:lvl4pPr>
            <a:lvl5pPr>
              <a:defRPr sz="1800"/>
            </a:lvl5pPr>
          </a:lstStyle>
          <a:p>
            <a:pPr lvl="0"/>
            <a:r>
              <a:rPr lang="en-GB" dirty="0"/>
              <a:t>Click to add text</a:t>
            </a:r>
          </a:p>
        </p:txBody>
      </p:sp>
      <p:sp>
        <p:nvSpPr>
          <p:cNvPr id="48" name="Text Placeholder 11">
            <a:extLst>
              <a:ext uri="{FF2B5EF4-FFF2-40B4-BE49-F238E27FC236}">
                <a16:creationId xmlns:a16="http://schemas.microsoft.com/office/drawing/2014/main" id="{A5DC7855-36C4-4F12-B064-148DB3EC7CDD}"/>
              </a:ext>
            </a:extLst>
          </p:cNvPr>
          <p:cNvSpPr>
            <a:spLocks noGrp="1"/>
          </p:cNvSpPr>
          <p:nvPr>
            <p:ph type="body" sz="quarter" idx="16" hasCustomPrompt="1"/>
          </p:nvPr>
        </p:nvSpPr>
        <p:spPr>
          <a:xfrm>
            <a:off x="5010147" y="4203347"/>
            <a:ext cx="2299138" cy="319786"/>
          </a:xfrm>
        </p:spPr>
        <p:txBody>
          <a:bodyPr/>
          <a:lstStyle>
            <a:lvl1pPr marL="0" indent="0">
              <a:spcAft>
                <a:spcPts val="500"/>
              </a:spcAft>
              <a:buFontTx/>
              <a:buNone/>
              <a:defRPr sz="1800">
                <a:solidFill>
                  <a:schemeClr val="bg1"/>
                </a:solidFill>
              </a:defRPr>
            </a:lvl1pPr>
            <a:lvl2pPr>
              <a:defRPr sz="1800"/>
            </a:lvl2pPr>
            <a:lvl3pPr>
              <a:defRPr sz="1800"/>
            </a:lvl3pPr>
            <a:lvl4pPr>
              <a:defRPr sz="1800"/>
            </a:lvl4pPr>
            <a:lvl5pPr>
              <a:defRPr sz="1800"/>
            </a:lvl5pPr>
          </a:lstStyle>
          <a:p>
            <a:pPr lvl="0"/>
            <a:r>
              <a:rPr lang="en-GB" dirty="0"/>
              <a:t>Click to add text</a:t>
            </a:r>
          </a:p>
        </p:txBody>
      </p:sp>
      <p:sp>
        <p:nvSpPr>
          <p:cNvPr id="17" name="Text Placeholder 4">
            <a:extLst>
              <a:ext uri="{FF2B5EF4-FFF2-40B4-BE49-F238E27FC236}">
                <a16:creationId xmlns:a16="http://schemas.microsoft.com/office/drawing/2014/main" id="{009D842B-21D1-45D5-A6FC-902C18A8F29C}"/>
              </a:ext>
            </a:extLst>
          </p:cNvPr>
          <p:cNvSpPr>
            <a:spLocks noGrp="1"/>
          </p:cNvSpPr>
          <p:nvPr>
            <p:ph type="body" sz="quarter" idx="18" hasCustomPrompt="1"/>
          </p:nvPr>
        </p:nvSpPr>
        <p:spPr>
          <a:xfrm>
            <a:off x="431800" y="4279697"/>
            <a:ext cx="8712200" cy="863802"/>
          </a:xfrm>
        </p:spPr>
        <p:txBody>
          <a:bodyPr lIns="0" rIns="108000" bIns="72000" anchor="b"/>
          <a:lstStyle>
            <a:lvl1pPr marL="0" indent="0" algn="r">
              <a:lnSpc>
                <a:spcPct val="114000"/>
              </a:lnSpc>
              <a:spcAft>
                <a:spcPts val="0"/>
              </a:spcAft>
              <a:buNone/>
              <a:defRPr sz="1400">
                <a:solidFill>
                  <a:schemeClr val="bg1"/>
                </a:solidFill>
              </a:defRPr>
            </a:lvl1pPr>
            <a:lvl2pPr>
              <a:defRPr sz="1200"/>
            </a:lvl2pPr>
            <a:lvl3pPr>
              <a:defRPr sz="1200"/>
            </a:lvl3pPr>
            <a:lvl4pPr>
              <a:defRPr sz="1200"/>
            </a:lvl4pPr>
            <a:lvl5pPr>
              <a:defRPr sz="1200"/>
            </a:lvl5pPr>
          </a:lstStyle>
          <a:p>
            <a:pPr lvl="0"/>
            <a:r>
              <a:rPr lang="en-US" dirty="0"/>
              <a:t>Figure/Paper references. This line can get quite long…… Watch out for that.</a:t>
            </a:r>
          </a:p>
          <a:p>
            <a:pPr lvl="0"/>
            <a:r>
              <a:rPr lang="en-US" dirty="0"/>
              <a:t>#</a:t>
            </a:r>
            <a:r>
              <a:rPr lang="en-US" dirty="0" err="1"/>
              <a:t>EventHashtag</a:t>
            </a:r>
            <a:r>
              <a:rPr lang="en-US" dirty="0"/>
              <a:t>; @</a:t>
            </a:r>
            <a:r>
              <a:rPr lang="en-US" dirty="0" err="1"/>
              <a:t>kirstie_j</a:t>
            </a:r>
            <a:endParaRPr lang="en-US" dirty="0"/>
          </a:p>
          <a:p>
            <a:pPr lvl="0"/>
            <a:r>
              <a:rPr lang="en-US" dirty="0"/>
              <a:t>https://doi.org/10.5281/zenodo.1234567</a:t>
            </a:r>
          </a:p>
        </p:txBody>
      </p:sp>
    </p:spTree>
    <p:extLst>
      <p:ext uri="{BB962C8B-B14F-4D97-AF65-F5344CB8AC3E}">
        <p14:creationId xmlns:p14="http://schemas.microsoft.com/office/powerpoint/2010/main" val="1823412086"/>
      </p:ext>
    </p:extLst>
  </p:cSld>
  <p:clrMapOvr>
    <a:masterClrMapping/>
  </p:clrMapOvr>
  <p:extLst>
    <p:ext uri="{DCECCB84-F9BA-43D5-87BE-67443E8EF086}">
      <p15:sldGuideLst xmlns:p15="http://schemas.microsoft.com/office/powerpoint/2012/main">
        <p15:guide id="2" pos="272">
          <p15:clr>
            <a:srgbClr val="FBAE40"/>
          </p15:clr>
        </p15:guide>
        <p15:guide id="3" orient="horz" pos="2981">
          <p15:clr>
            <a:srgbClr val="FBAE40"/>
          </p15:clr>
        </p15:guide>
        <p15:guide id="4" orient="horz" pos="259">
          <p15:clr>
            <a:srgbClr val="FBAE40"/>
          </p15:clr>
        </p15:guide>
        <p15:guide id="5" pos="5488">
          <p15:clr>
            <a:srgbClr val="FBAE40"/>
          </p15:clr>
        </p15:guide>
        <p15:guide id="6" pos="2608" userDrawn="1">
          <p15:clr>
            <a:srgbClr val="FBAE40"/>
          </p15:clr>
        </p15:guide>
        <p15:guide id="7" orient="horz" pos="1620" userDrawn="1">
          <p15:clr>
            <a:srgbClr val="FBAE40"/>
          </p15:clr>
        </p15:guide>
        <p15:guide id="8" pos="3152" userDrawn="1">
          <p15:clr>
            <a:srgbClr val="FBAE40"/>
          </p15:clr>
        </p15:guide>
        <p15:guide id="9" pos="1156" userDrawn="1">
          <p15:clr>
            <a:srgbClr val="FBAE40"/>
          </p15:clr>
        </p15:guide>
        <p15:guide id="10" pos="4604" userDrawn="1">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4 images (Light)">
    <p:bg>
      <p:bgPr>
        <a:solidFill>
          <a:schemeClr val="bg2"/>
        </a:solidFill>
        <a:effectLst/>
      </p:bgPr>
    </p:bg>
    <p:spTree>
      <p:nvGrpSpPr>
        <p:cNvPr id="1" name=""/>
        <p:cNvGrpSpPr/>
        <p:nvPr/>
      </p:nvGrpSpPr>
      <p:grpSpPr>
        <a:xfrm>
          <a:off x="0" y="0"/>
          <a:ext cx="0" cy="0"/>
          <a:chOff x="0" y="0"/>
          <a:chExt cx="0" cy="0"/>
        </a:xfrm>
      </p:grpSpPr>
      <p:sp>
        <p:nvSpPr>
          <p:cNvPr id="16" name="Title 7">
            <a:extLst>
              <a:ext uri="{FF2B5EF4-FFF2-40B4-BE49-F238E27FC236}">
                <a16:creationId xmlns:a16="http://schemas.microsoft.com/office/drawing/2014/main" id="{F4CF05EA-F898-4007-AD46-0661D2E50EA1}"/>
              </a:ext>
            </a:extLst>
          </p:cNvPr>
          <p:cNvSpPr>
            <a:spLocks noGrp="1"/>
          </p:cNvSpPr>
          <p:nvPr>
            <p:ph type="title" hasCustomPrompt="1"/>
          </p:nvPr>
        </p:nvSpPr>
        <p:spPr>
          <a:xfrm>
            <a:off x="1841062" y="2029070"/>
            <a:ext cx="2299138" cy="319787"/>
          </a:xfrm>
        </p:spPr>
        <p:txBody>
          <a:bodyPr/>
          <a:lstStyle>
            <a:lvl1pPr marL="0" indent="0">
              <a:lnSpc>
                <a:spcPct val="100000"/>
              </a:lnSpc>
              <a:spcAft>
                <a:spcPts val="500"/>
              </a:spcAft>
              <a:buFontTx/>
              <a:buNone/>
              <a:defRPr sz="1800" b="0">
                <a:solidFill>
                  <a:schemeClr val="tx1"/>
                </a:solidFill>
              </a:defRPr>
            </a:lvl1pPr>
          </a:lstStyle>
          <a:p>
            <a:r>
              <a:rPr lang="en-US" dirty="0"/>
              <a:t>Click to add text</a:t>
            </a:r>
            <a:endParaRPr lang="en-GB" dirty="0"/>
          </a:p>
        </p:txBody>
      </p:sp>
      <p:cxnSp>
        <p:nvCxnSpPr>
          <p:cNvPr id="18" name="Straight Connector 17">
            <a:extLst>
              <a:ext uri="{FF2B5EF4-FFF2-40B4-BE49-F238E27FC236}">
                <a16:creationId xmlns:a16="http://schemas.microsoft.com/office/drawing/2014/main" id="{522F9DB4-9D8E-427B-99DD-E998B980D507}"/>
              </a:ext>
            </a:extLst>
          </p:cNvPr>
          <p:cNvCxnSpPr>
            <a:cxnSpLocks/>
          </p:cNvCxnSpPr>
          <p:nvPr userDrawn="1"/>
        </p:nvCxnSpPr>
        <p:spPr>
          <a:xfrm>
            <a:off x="1841063" y="2029084"/>
            <a:ext cx="2299138" cy="1"/>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3" name="Picture Placeholder 2">
            <a:extLst>
              <a:ext uri="{FF2B5EF4-FFF2-40B4-BE49-F238E27FC236}">
                <a16:creationId xmlns:a16="http://schemas.microsoft.com/office/drawing/2014/main" id="{9B42433C-D1E5-434C-A331-94DFD8E56DF1}"/>
              </a:ext>
            </a:extLst>
          </p:cNvPr>
          <p:cNvSpPr>
            <a:spLocks noGrp="1"/>
          </p:cNvSpPr>
          <p:nvPr>
            <p:ph type="pic" sz="quarter" idx="10"/>
          </p:nvPr>
        </p:nvSpPr>
        <p:spPr>
          <a:xfrm>
            <a:off x="1834712" y="411163"/>
            <a:ext cx="2299138" cy="1485084"/>
          </a:xfrm>
        </p:spPr>
        <p:txBody>
          <a:bodyPr/>
          <a:lstStyle>
            <a:lvl1pPr marL="0" indent="0">
              <a:buNone/>
              <a:defRPr b="0">
                <a:solidFill>
                  <a:schemeClr val="tx1"/>
                </a:solidFill>
              </a:defRPr>
            </a:lvl1pPr>
          </a:lstStyle>
          <a:p>
            <a:r>
              <a:rPr lang="en-GB" dirty="0"/>
              <a:t>Click icon to add picture</a:t>
            </a:r>
          </a:p>
        </p:txBody>
      </p:sp>
      <p:cxnSp>
        <p:nvCxnSpPr>
          <p:cNvPr id="38" name="Straight Connector 37">
            <a:extLst>
              <a:ext uri="{FF2B5EF4-FFF2-40B4-BE49-F238E27FC236}">
                <a16:creationId xmlns:a16="http://schemas.microsoft.com/office/drawing/2014/main" id="{9ADAFBE0-E4BE-49CE-B6AE-E13838084BB3}"/>
              </a:ext>
            </a:extLst>
          </p:cNvPr>
          <p:cNvCxnSpPr>
            <a:cxnSpLocks/>
          </p:cNvCxnSpPr>
          <p:nvPr userDrawn="1"/>
        </p:nvCxnSpPr>
        <p:spPr>
          <a:xfrm>
            <a:off x="1841062" y="4194254"/>
            <a:ext cx="2299138" cy="1"/>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39" name="Picture Placeholder 2">
            <a:extLst>
              <a:ext uri="{FF2B5EF4-FFF2-40B4-BE49-F238E27FC236}">
                <a16:creationId xmlns:a16="http://schemas.microsoft.com/office/drawing/2014/main" id="{C0EA1AD3-FB09-47F8-BB9C-4F38BB33C267}"/>
              </a:ext>
            </a:extLst>
          </p:cNvPr>
          <p:cNvSpPr>
            <a:spLocks noGrp="1"/>
          </p:cNvSpPr>
          <p:nvPr>
            <p:ph type="pic" sz="quarter" idx="11"/>
          </p:nvPr>
        </p:nvSpPr>
        <p:spPr>
          <a:xfrm>
            <a:off x="1841062" y="2576334"/>
            <a:ext cx="2299138" cy="1485084"/>
          </a:xfrm>
        </p:spPr>
        <p:txBody>
          <a:bodyPr/>
          <a:lstStyle>
            <a:lvl1pPr marL="0" indent="0">
              <a:buNone/>
              <a:defRPr b="0">
                <a:solidFill>
                  <a:schemeClr val="tx1"/>
                </a:solidFill>
              </a:defRPr>
            </a:lvl1pPr>
          </a:lstStyle>
          <a:p>
            <a:r>
              <a:rPr lang="en-GB" dirty="0"/>
              <a:t>Click icon to add picture</a:t>
            </a:r>
          </a:p>
        </p:txBody>
      </p:sp>
      <p:cxnSp>
        <p:nvCxnSpPr>
          <p:cNvPr id="41" name="Straight Connector 40">
            <a:extLst>
              <a:ext uri="{FF2B5EF4-FFF2-40B4-BE49-F238E27FC236}">
                <a16:creationId xmlns:a16="http://schemas.microsoft.com/office/drawing/2014/main" id="{1048226E-5BD0-47BC-A2CE-6028EB18DC46}"/>
              </a:ext>
            </a:extLst>
          </p:cNvPr>
          <p:cNvCxnSpPr>
            <a:cxnSpLocks/>
          </p:cNvCxnSpPr>
          <p:nvPr userDrawn="1"/>
        </p:nvCxnSpPr>
        <p:spPr>
          <a:xfrm>
            <a:off x="5010149" y="2029084"/>
            <a:ext cx="2299138" cy="1"/>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42" name="Picture Placeholder 2">
            <a:extLst>
              <a:ext uri="{FF2B5EF4-FFF2-40B4-BE49-F238E27FC236}">
                <a16:creationId xmlns:a16="http://schemas.microsoft.com/office/drawing/2014/main" id="{5F72582F-7373-4398-BCD6-DF8E97287094}"/>
              </a:ext>
            </a:extLst>
          </p:cNvPr>
          <p:cNvSpPr>
            <a:spLocks noGrp="1"/>
          </p:cNvSpPr>
          <p:nvPr>
            <p:ph type="pic" sz="quarter" idx="12"/>
          </p:nvPr>
        </p:nvSpPr>
        <p:spPr>
          <a:xfrm>
            <a:off x="5010150" y="411163"/>
            <a:ext cx="2299138" cy="1485084"/>
          </a:xfrm>
        </p:spPr>
        <p:txBody>
          <a:bodyPr/>
          <a:lstStyle>
            <a:lvl1pPr marL="0" indent="0">
              <a:buNone/>
              <a:defRPr b="0">
                <a:solidFill>
                  <a:schemeClr val="tx1"/>
                </a:solidFill>
              </a:defRPr>
            </a:lvl1pPr>
          </a:lstStyle>
          <a:p>
            <a:r>
              <a:rPr lang="en-GB" dirty="0"/>
              <a:t>Click icon to add picture</a:t>
            </a:r>
          </a:p>
        </p:txBody>
      </p:sp>
      <p:cxnSp>
        <p:nvCxnSpPr>
          <p:cNvPr id="44" name="Straight Connector 43">
            <a:extLst>
              <a:ext uri="{FF2B5EF4-FFF2-40B4-BE49-F238E27FC236}">
                <a16:creationId xmlns:a16="http://schemas.microsoft.com/office/drawing/2014/main" id="{CCEB59B0-E923-4D9F-8187-603AD6A3E427}"/>
              </a:ext>
            </a:extLst>
          </p:cNvPr>
          <p:cNvCxnSpPr>
            <a:cxnSpLocks/>
          </p:cNvCxnSpPr>
          <p:nvPr userDrawn="1"/>
        </p:nvCxnSpPr>
        <p:spPr>
          <a:xfrm>
            <a:off x="5010150" y="4194254"/>
            <a:ext cx="2299138" cy="1"/>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45" name="Picture Placeholder 2">
            <a:extLst>
              <a:ext uri="{FF2B5EF4-FFF2-40B4-BE49-F238E27FC236}">
                <a16:creationId xmlns:a16="http://schemas.microsoft.com/office/drawing/2014/main" id="{1E76E5CD-B03D-469E-8ED5-430B5578267A}"/>
              </a:ext>
            </a:extLst>
          </p:cNvPr>
          <p:cNvSpPr>
            <a:spLocks noGrp="1"/>
          </p:cNvSpPr>
          <p:nvPr>
            <p:ph type="pic" sz="quarter" idx="13"/>
          </p:nvPr>
        </p:nvSpPr>
        <p:spPr>
          <a:xfrm>
            <a:off x="5010150" y="2576334"/>
            <a:ext cx="2299138" cy="1485084"/>
          </a:xfrm>
        </p:spPr>
        <p:txBody>
          <a:bodyPr/>
          <a:lstStyle>
            <a:lvl1pPr marL="0" indent="0">
              <a:buNone/>
              <a:defRPr b="0">
                <a:solidFill>
                  <a:schemeClr val="tx1"/>
                </a:solidFill>
              </a:defRPr>
            </a:lvl1pPr>
          </a:lstStyle>
          <a:p>
            <a:r>
              <a:rPr lang="en-GB" dirty="0"/>
              <a:t>Click icon to add picture</a:t>
            </a:r>
          </a:p>
        </p:txBody>
      </p:sp>
      <p:sp>
        <p:nvSpPr>
          <p:cNvPr id="46" name="Text Placeholder 11">
            <a:extLst>
              <a:ext uri="{FF2B5EF4-FFF2-40B4-BE49-F238E27FC236}">
                <a16:creationId xmlns:a16="http://schemas.microsoft.com/office/drawing/2014/main" id="{5DE99255-44CA-441C-BB41-85736567E206}"/>
              </a:ext>
            </a:extLst>
          </p:cNvPr>
          <p:cNvSpPr>
            <a:spLocks noGrp="1"/>
          </p:cNvSpPr>
          <p:nvPr>
            <p:ph type="body" sz="quarter" idx="14" hasCustomPrompt="1"/>
          </p:nvPr>
        </p:nvSpPr>
        <p:spPr>
          <a:xfrm>
            <a:off x="5010147" y="2029071"/>
            <a:ext cx="2299138" cy="319786"/>
          </a:xfrm>
        </p:spPr>
        <p:txBody>
          <a:bodyPr/>
          <a:lstStyle>
            <a:lvl1pPr marL="0" indent="0">
              <a:spcAft>
                <a:spcPts val="500"/>
              </a:spcAft>
              <a:buFontTx/>
              <a:buNone/>
              <a:defRPr sz="1800">
                <a:solidFill>
                  <a:schemeClr val="tx1"/>
                </a:solidFill>
              </a:defRPr>
            </a:lvl1pPr>
            <a:lvl2pPr>
              <a:defRPr sz="1800"/>
            </a:lvl2pPr>
            <a:lvl3pPr>
              <a:defRPr sz="1800"/>
            </a:lvl3pPr>
            <a:lvl4pPr>
              <a:defRPr sz="1800"/>
            </a:lvl4pPr>
            <a:lvl5pPr>
              <a:defRPr sz="1800"/>
            </a:lvl5pPr>
          </a:lstStyle>
          <a:p>
            <a:pPr lvl="0"/>
            <a:r>
              <a:rPr lang="en-GB" dirty="0"/>
              <a:t>Click to add text</a:t>
            </a:r>
          </a:p>
        </p:txBody>
      </p:sp>
      <p:sp>
        <p:nvSpPr>
          <p:cNvPr id="47" name="Text Placeholder 11">
            <a:extLst>
              <a:ext uri="{FF2B5EF4-FFF2-40B4-BE49-F238E27FC236}">
                <a16:creationId xmlns:a16="http://schemas.microsoft.com/office/drawing/2014/main" id="{A523708E-9964-4FCA-9B54-EE04DBF6ED7D}"/>
              </a:ext>
            </a:extLst>
          </p:cNvPr>
          <p:cNvSpPr>
            <a:spLocks noGrp="1"/>
          </p:cNvSpPr>
          <p:nvPr>
            <p:ph type="body" sz="quarter" idx="15" hasCustomPrompt="1"/>
          </p:nvPr>
        </p:nvSpPr>
        <p:spPr>
          <a:xfrm>
            <a:off x="1841062" y="4194240"/>
            <a:ext cx="2299138" cy="319786"/>
          </a:xfrm>
        </p:spPr>
        <p:txBody>
          <a:bodyPr/>
          <a:lstStyle>
            <a:lvl1pPr marL="0" indent="0">
              <a:spcAft>
                <a:spcPts val="500"/>
              </a:spcAft>
              <a:buFontTx/>
              <a:buNone/>
              <a:defRPr sz="1800">
                <a:solidFill>
                  <a:schemeClr val="tx1"/>
                </a:solidFill>
              </a:defRPr>
            </a:lvl1pPr>
            <a:lvl2pPr>
              <a:defRPr sz="1800"/>
            </a:lvl2pPr>
            <a:lvl3pPr>
              <a:defRPr sz="1800"/>
            </a:lvl3pPr>
            <a:lvl4pPr>
              <a:defRPr sz="1800"/>
            </a:lvl4pPr>
            <a:lvl5pPr>
              <a:defRPr sz="1800"/>
            </a:lvl5pPr>
          </a:lstStyle>
          <a:p>
            <a:pPr lvl="0"/>
            <a:r>
              <a:rPr lang="en-GB" dirty="0"/>
              <a:t>Click to add text</a:t>
            </a:r>
          </a:p>
        </p:txBody>
      </p:sp>
      <p:sp>
        <p:nvSpPr>
          <p:cNvPr id="48" name="Text Placeholder 11">
            <a:extLst>
              <a:ext uri="{FF2B5EF4-FFF2-40B4-BE49-F238E27FC236}">
                <a16:creationId xmlns:a16="http://schemas.microsoft.com/office/drawing/2014/main" id="{A5DC7855-36C4-4F12-B064-148DB3EC7CDD}"/>
              </a:ext>
            </a:extLst>
          </p:cNvPr>
          <p:cNvSpPr>
            <a:spLocks noGrp="1"/>
          </p:cNvSpPr>
          <p:nvPr>
            <p:ph type="body" sz="quarter" idx="16" hasCustomPrompt="1"/>
          </p:nvPr>
        </p:nvSpPr>
        <p:spPr>
          <a:xfrm>
            <a:off x="5010150" y="4194240"/>
            <a:ext cx="2299138" cy="319786"/>
          </a:xfrm>
        </p:spPr>
        <p:txBody>
          <a:bodyPr/>
          <a:lstStyle>
            <a:lvl1pPr marL="0" indent="0">
              <a:spcAft>
                <a:spcPts val="500"/>
              </a:spcAft>
              <a:buFontTx/>
              <a:buNone/>
              <a:defRPr sz="1800">
                <a:solidFill>
                  <a:schemeClr val="tx1"/>
                </a:solidFill>
              </a:defRPr>
            </a:lvl1pPr>
            <a:lvl2pPr>
              <a:defRPr sz="1800"/>
            </a:lvl2pPr>
            <a:lvl3pPr>
              <a:defRPr sz="1800"/>
            </a:lvl3pPr>
            <a:lvl4pPr>
              <a:defRPr sz="1800"/>
            </a:lvl4pPr>
            <a:lvl5pPr>
              <a:defRPr sz="1800"/>
            </a:lvl5pPr>
          </a:lstStyle>
          <a:p>
            <a:pPr lvl="0"/>
            <a:r>
              <a:rPr lang="en-GB" dirty="0"/>
              <a:t>Click to add text</a:t>
            </a:r>
          </a:p>
        </p:txBody>
      </p:sp>
      <p:sp>
        <p:nvSpPr>
          <p:cNvPr id="17" name="Text Placeholder 4">
            <a:extLst>
              <a:ext uri="{FF2B5EF4-FFF2-40B4-BE49-F238E27FC236}">
                <a16:creationId xmlns:a16="http://schemas.microsoft.com/office/drawing/2014/main" id="{A4E4481A-4ACE-4711-B580-93A80791245D}"/>
              </a:ext>
            </a:extLst>
          </p:cNvPr>
          <p:cNvSpPr>
            <a:spLocks noGrp="1"/>
          </p:cNvSpPr>
          <p:nvPr>
            <p:ph type="body" sz="quarter" idx="18" hasCustomPrompt="1"/>
          </p:nvPr>
        </p:nvSpPr>
        <p:spPr>
          <a:xfrm>
            <a:off x="431800" y="4279697"/>
            <a:ext cx="8712200" cy="863802"/>
          </a:xfrm>
        </p:spPr>
        <p:txBody>
          <a:bodyPr lIns="0" rIns="108000" bIns="72000" anchor="b"/>
          <a:lstStyle>
            <a:lvl1pPr marL="0" indent="0" algn="r">
              <a:lnSpc>
                <a:spcPct val="114000"/>
              </a:lnSpc>
              <a:spcAft>
                <a:spcPts val="0"/>
              </a:spcAft>
              <a:buNone/>
              <a:defRPr sz="1400">
                <a:solidFill>
                  <a:schemeClr val="bg1"/>
                </a:solidFill>
              </a:defRPr>
            </a:lvl1pPr>
            <a:lvl2pPr>
              <a:defRPr sz="1200"/>
            </a:lvl2pPr>
            <a:lvl3pPr>
              <a:defRPr sz="1200"/>
            </a:lvl3pPr>
            <a:lvl4pPr>
              <a:defRPr sz="1200"/>
            </a:lvl4pPr>
            <a:lvl5pPr>
              <a:defRPr sz="1200"/>
            </a:lvl5pPr>
          </a:lstStyle>
          <a:p>
            <a:pPr lvl="0"/>
            <a:r>
              <a:rPr lang="en-US" dirty="0"/>
              <a:t>Figure/Paper references. This line can get quite long…… Watch out for that.</a:t>
            </a:r>
          </a:p>
          <a:p>
            <a:pPr lvl="0"/>
            <a:r>
              <a:rPr lang="en-US" dirty="0"/>
              <a:t>#</a:t>
            </a:r>
            <a:r>
              <a:rPr lang="en-US" dirty="0" err="1"/>
              <a:t>EventHashtag</a:t>
            </a:r>
            <a:r>
              <a:rPr lang="en-US" dirty="0"/>
              <a:t>; @</a:t>
            </a:r>
            <a:r>
              <a:rPr lang="en-US" dirty="0" err="1"/>
              <a:t>kirstie_j</a:t>
            </a:r>
            <a:endParaRPr lang="en-US" dirty="0"/>
          </a:p>
          <a:p>
            <a:pPr lvl="0"/>
            <a:r>
              <a:rPr lang="en-US" dirty="0"/>
              <a:t>https://doi.org/10.5281/zenodo.1234567</a:t>
            </a:r>
          </a:p>
        </p:txBody>
      </p:sp>
    </p:spTree>
    <p:extLst>
      <p:ext uri="{BB962C8B-B14F-4D97-AF65-F5344CB8AC3E}">
        <p14:creationId xmlns:p14="http://schemas.microsoft.com/office/powerpoint/2010/main" val="3262381621"/>
      </p:ext>
    </p:extLst>
  </p:cSld>
  <p:clrMapOvr>
    <a:masterClrMapping/>
  </p:clrMapOvr>
  <p:extLst>
    <p:ext uri="{DCECCB84-F9BA-43D5-87BE-67443E8EF086}">
      <p15:sldGuideLst xmlns:p15="http://schemas.microsoft.com/office/powerpoint/2012/main">
        <p15:guide id="2" pos="272">
          <p15:clr>
            <a:srgbClr val="FBAE40"/>
          </p15:clr>
        </p15:guide>
        <p15:guide id="3" orient="horz" pos="2981">
          <p15:clr>
            <a:srgbClr val="FBAE40"/>
          </p15:clr>
        </p15:guide>
        <p15:guide id="4" orient="horz" pos="259">
          <p15:clr>
            <a:srgbClr val="FBAE40"/>
          </p15:clr>
        </p15:guide>
        <p15:guide id="5" pos="5488">
          <p15:clr>
            <a:srgbClr val="FBAE40"/>
          </p15:clr>
        </p15:guide>
        <p15:guide id="6" pos="1156" userDrawn="1">
          <p15:clr>
            <a:srgbClr val="FBAE40"/>
          </p15:clr>
        </p15:guide>
        <p15:guide id="7" orient="horz" pos="1620" userDrawn="1">
          <p15:clr>
            <a:srgbClr val="FBAE40"/>
          </p15:clr>
        </p15:guide>
        <p15:guide id="8" pos="2608" userDrawn="1">
          <p15:clr>
            <a:srgbClr val="FBAE40"/>
          </p15:clr>
        </p15:guide>
        <p15:guide id="9" pos="3152" userDrawn="1">
          <p15:clr>
            <a:srgbClr val="FBAE40"/>
          </p15:clr>
        </p15:guide>
        <p15:guide id="10" pos="4604" userDrawn="1">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userDrawn="1">
  <p:cSld name="3 images (Dark) (Alt)">
    <p:bg>
      <p:bgPr>
        <a:solidFill>
          <a:schemeClr val="tx2"/>
        </a:solidFill>
        <a:effectLst/>
      </p:bgPr>
    </p:bg>
    <p:spTree>
      <p:nvGrpSpPr>
        <p:cNvPr id="1" name=""/>
        <p:cNvGrpSpPr/>
        <p:nvPr/>
      </p:nvGrpSpPr>
      <p:grpSpPr>
        <a:xfrm>
          <a:off x="0" y="0"/>
          <a:ext cx="0" cy="0"/>
          <a:chOff x="0" y="0"/>
          <a:chExt cx="0" cy="0"/>
        </a:xfrm>
      </p:grpSpPr>
      <p:sp>
        <p:nvSpPr>
          <p:cNvPr id="16" name="Title 7">
            <a:extLst>
              <a:ext uri="{FF2B5EF4-FFF2-40B4-BE49-F238E27FC236}">
                <a16:creationId xmlns:a16="http://schemas.microsoft.com/office/drawing/2014/main" id="{F4CF05EA-F898-4007-AD46-0661D2E50EA1}"/>
              </a:ext>
            </a:extLst>
          </p:cNvPr>
          <p:cNvSpPr>
            <a:spLocks noGrp="1"/>
          </p:cNvSpPr>
          <p:nvPr>
            <p:ph type="title" hasCustomPrompt="1"/>
          </p:nvPr>
        </p:nvSpPr>
        <p:spPr>
          <a:xfrm>
            <a:off x="1834710" y="2029070"/>
            <a:ext cx="2299138" cy="319787"/>
          </a:xfrm>
        </p:spPr>
        <p:txBody>
          <a:bodyPr/>
          <a:lstStyle>
            <a:lvl1pPr marL="0" indent="0">
              <a:lnSpc>
                <a:spcPct val="100000"/>
              </a:lnSpc>
              <a:spcAft>
                <a:spcPts val="500"/>
              </a:spcAft>
              <a:buFontTx/>
              <a:buNone/>
              <a:defRPr sz="1800" b="0">
                <a:solidFill>
                  <a:schemeClr val="bg1"/>
                </a:solidFill>
              </a:defRPr>
            </a:lvl1pPr>
          </a:lstStyle>
          <a:p>
            <a:r>
              <a:rPr lang="en-US" dirty="0"/>
              <a:t>Click to add text</a:t>
            </a:r>
            <a:endParaRPr lang="en-GB" dirty="0"/>
          </a:p>
        </p:txBody>
      </p:sp>
      <p:cxnSp>
        <p:nvCxnSpPr>
          <p:cNvPr id="18" name="Straight Connector 17">
            <a:extLst>
              <a:ext uri="{FF2B5EF4-FFF2-40B4-BE49-F238E27FC236}">
                <a16:creationId xmlns:a16="http://schemas.microsoft.com/office/drawing/2014/main" id="{522F9DB4-9D8E-427B-99DD-E998B980D507}"/>
              </a:ext>
            </a:extLst>
          </p:cNvPr>
          <p:cNvCxnSpPr>
            <a:cxnSpLocks/>
          </p:cNvCxnSpPr>
          <p:nvPr userDrawn="1"/>
        </p:nvCxnSpPr>
        <p:spPr>
          <a:xfrm>
            <a:off x="1834711" y="2029084"/>
            <a:ext cx="2299138" cy="1"/>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Picture Placeholder 2">
            <a:extLst>
              <a:ext uri="{FF2B5EF4-FFF2-40B4-BE49-F238E27FC236}">
                <a16:creationId xmlns:a16="http://schemas.microsoft.com/office/drawing/2014/main" id="{9B42433C-D1E5-434C-A331-94DFD8E56DF1}"/>
              </a:ext>
            </a:extLst>
          </p:cNvPr>
          <p:cNvSpPr>
            <a:spLocks noGrp="1"/>
          </p:cNvSpPr>
          <p:nvPr>
            <p:ph type="pic" sz="quarter" idx="10"/>
          </p:nvPr>
        </p:nvSpPr>
        <p:spPr>
          <a:xfrm>
            <a:off x="1834712" y="411163"/>
            <a:ext cx="2299138" cy="1485084"/>
          </a:xfrm>
        </p:spPr>
        <p:txBody>
          <a:bodyPr/>
          <a:lstStyle>
            <a:lvl1pPr marL="0" indent="0">
              <a:buNone/>
              <a:defRPr b="0">
                <a:solidFill>
                  <a:schemeClr val="bg1"/>
                </a:solidFill>
              </a:defRPr>
            </a:lvl1pPr>
          </a:lstStyle>
          <a:p>
            <a:r>
              <a:rPr lang="en-GB" dirty="0"/>
              <a:t>Click icon to add picture</a:t>
            </a:r>
          </a:p>
        </p:txBody>
      </p:sp>
      <p:cxnSp>
        <p:nvCxnSpPr>
          <p:cNvPr id="38" name="Straight Connector 37">
            <a:extLst>
              <a:ext uri="{FF2B5EF4-FFF2-40B4-BE49-F238E27FC236}">
                <a16:creationId xmlns:a16="http://schemas.microsoft.com/office/drawing/2014/main" id="{9ADAFBE0-E4BE-49CE-B6AE-E13838084BB3}"/>
              </a:ext>
            </a:extLst>
          </p:cNvPr>
          <p:cNvCxnSpPr>
            <a:cxnSpLocks/>
          </p:cNvCxnSpPr>
          <p:nvPr userDrawn="1"/>
        </p:nvCxnSpPr>
        <p:spPr>
          <a:xfrm>
            <a:off x="1834709" y="4203361"/>
            <a:ext cx="2299138" cy="1"/>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39" name="Picture Placeholder 2">
            <a:extLst>
              <a:ext uri="{FF2B5EF4-FFF2-40B4-BE49-F238E27FC236}">
                <a16:creationId xmlns:a16="http://schemas.microsoft.com/office/drawing/2014/main" id="{C0EA1AD3-FB09-47F8-BB9C-4F38BB33C267}"/>
              </a:ext>
            </a:extLst>
          </p:cNvPr>
          <p:cNvSpPr>
            <a:spLocks noGrp="1"/>
          </p:cNvSpPr>
          <p:nvPr>
            <p:ph type="pic" sz="quarter" idx="11"/>
          </p:nvPr>
        </p:nvSpPr>
        <p:spPr>
          <a:xfrm>
            <a:off x="1834710" y="2585440"/>
            <a:ext cx="2299138" cy="1485084"/>
          </a:xfrm>
        </p:spPr>
        <p:txBody>
          <a:bodyPr/>
          <a:lstStyle>
            <a:lvl1pPr marL="0" indent="0">
              <a:buNone/>
              <a:defRPr b="0">
                <a:solidFill>
                  <a:schemeClr val="bg1"/>
                </a:solidFill>
              </a:defRPr>
            </a:lvl1pPr>
          </a:lstStyle>
          <a:p>
            <a:r>
              <a:rPr lang="en-GB" dirty="0"/>
              <a:t>Click icon to add picture</a:t>
            </a:r>
          </a:p>
        </p:txBody>
      </p:sp>
      <p:cxnSp>
        <p:nvCxnSpPr>
          <p:cNvPr id="41" name="Straight Connector 40">
            <a:extLst>
              <a:ext uri="{FF2B5EF4-FFF2-40B4-BE49-F238E27FC236}">
                <a16:creationId xmlns:a16="http://schemas.microsoft.com/office/drawing/2014/main" id="{1048226E-5BD0-47BC-A2CE-6028EB18DC46}"/>
              </a:ext>
            </a:extLst>
          </p:cNvPr>
          <p:cNvCxnSpPr>
            <a:cxnSpLocks/>
          </p:cNvCxnSpPr>
          <p:nvPr userDrawn="1"/>
        </p:nvCxnSpPr>
        <p:spPr>
          <a:xfrm>
            <a:off x="5010149" y="2029084"/>
            <a:ext cx="2299138" cy="1"/>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42" name="Picture Placeholder 2">
            <a:extLst>
              <a:ext uri="{FF2B5EF4-FFF2-40B4-BE49-F238E27FC236}">
                <a16:creationId xmlns:a16="http://schemas.microsoft.com/office/drawing/2014/main" id="{5F72582F-7373-4398-BCD6-DF8E97287094}"/>
              </a:ext>
            </a:extLst>
          </p:cNvPr>
          <p:cNvSpPr>
            <a:spLocks noGrp="1"/>
          </p:cNvSpPr>
          <p:nvPr>
            <p:ph type="pic" sz="quarter" idx="12"/>
          </p:nvPr>
        </p:nvSpPr>
        <p:spPr>
          <a:xfrm>
            <a:off x="5010150" y="411163"/>
            <a:ext cx="2299138" cy="1485084"/>
          </a:xfrm>
        </p:spPr>
        <p:txBody>
          <a:bodyPr/>
          <a:lstStyle>
            <a:lvl1pPr marL="0" indent="0">
              <a:buNone/>
              <a:defRPr b="0">
                <a:solidFill>
                  <a:schemeClr val="bg1"/>
                </a:solidFill>
              </a:defRPr>
            </a:lvl1pPr>
          </a:lstStyle>
          <a:p>
            <a:r>
              <a:rPr lang="en-GB" dirty="0"/>
              <a:t>Click icon to add picture</a:t>
            </a:r>
          </a:p>
        </p:txBody>
      </p:sp>
      <p:sp>
        <p:nvSpPr>
          <p:cNvPr id="46" name="Text Placeholder 11">
            <a:extLst>
              <a:ext uri="{FF2B5EF4-FFF2-40B4-BE49-F238E27FC236}">
                <a16:creationId xmlns:a16="http://schemas.microsoft.com/office/drawing/2014/main" id="{5DE99255-44CA-441C-BB41-85736567E206}"/>
              </a:ext>
            </a:extLst>
          </p:cNvPr>
          <p:cNvSpPr>
            <a:spLocks noGrp="1"/>
          </p:cNvSpPr>
          <p:nvPr>
            <p:ph type="body" sz="quarter" idx="14" hasCustomPrompt="1"/>
          </p:nvPr>
        </p:nvSpPr>
        <p:spPr>
          <a:xfrm>
            <a:off x="5010147" y="2029071"/>
            <a:ext cx="2299138" cy="319786"/>
          </a:xfrm>
        </p:spPr>
        <p:txBody>
          <a:bodyPr/>
          <a:lstStyle>
            <a:lvl1pPr marL="0" indent="0">
              <a:spcAft>
                <a:spcPts val="500"/>
              </a:spcAft>
              <a:buFontTx/>
              <a:buNone/>
              <a:defRPr sz="1800">
                <a:solidFill>
                  <a:schemeClr val="bg1"/>
                </a:solidFill>
              </a:defRPr>
            </a:lvl1pPr>
            <a:lvl2pPr>
              <a:defRPr sz="1800"/>
            </a:lvl2pPr>
            <a:lvl3pPr>
              <a:defRPr sz="1800"/>
            </a:lvl3pPr>
            <a:lvl4pPr>
              <a:defRPr sz="1800"/>
            </a:lvl4pPr>
            <a:lvl5pPr>
              <a:defRPr sz="1800"/>
            </a:lvl5pPr>
          </a:lstStyle>
          <a:p>
            <a:pPr lvl="0"/>
            <a:r>
              <a:rPr lang="en-GB" dirty="0"/>
              <a:t>Click to add text</a:t>
            </a:r>
          </a:p>
        </p:txBody>
      </p:sp>
      <p:sp>
        <p:nvSpPr>
          <p:cNvPr id="47" name="Text Placeholder 11">
            <a:extLst>
              <a:ext uri="{FF2B5EF4-FFF2-40B4-BE49-F238E27FC236}">
                <a16:creationId xmlns:a16="http://schemas.microsoft.com/office/drawing/2014/main" id="{A523708E-9964-4FCA-9B54-EE04DBF6ED7D}"/>
              </a:ext>
            </a:extLst>
          </p:cNvPr>
          <p:cNvSpPr>
            <a:spLocks noGrp="1"/>
          </p:cNvSpPr>
          <p:nvPr>
            <p:ph type="body" sz="quarter" idx="15" hasCustomPrompt="1"/>
          </p:nvPr>
        </p:nvSpPr>
        <p:spPr>
          <a:xfrm>
            <a:off x="1834709" y="4203347"/>
            <a:ext cx="2299138" cy="322707"/>
          </a:xfrm>
        </p:spPr>
        <p:txBody>
          <a:bodyPr/>
          <a:lstStyle>
            <a:lvl1pPr marL="0" indent="0">
              <a:spcAft>
                <a:spcPts val="500"/>
              </a:spcAft>
              <a:buFontTx/>
              <a:buNone/>
              <a:defRPr sz="1800">
                <a:solidFill>
                  <a:schemeClr val="bg1"/>
                </a:solidFill>
              </a:defRPr>
            </a:lvl1pPr>
            <a:lvl2pPr>
              <a:defRPr sz="1800"/>
            </a:lvl2pPr>
            <a:lvl3pPr>
              <a:defRPr sz="1800"/>
            </a:lvl3pPr>
            <a:lvl4pPr>
              <a:defRPr sz="1800"/>
            </a:lvl4pPr>
            <a:lvl5pPr>
              <a:defRPr sz="1800"/>
            </a:lvl5pPr>
          </a:lstStyle>
          <a:p>
            <a:pPr lvl="0"/>
            <a:r>
              <a:rPr lang="en-GB" dirty="0"/>
              <a:t>Click to add text</a:t>
            </a:r>
          </a:p>
        </p:txBody>
      </p:sp>
      <p:sp>
        <p:nvSpPr>
          <p:cNvPr id="13" name="Text Placeholder 4">
            <a:extLst>
              <a:ext uri="{FF2B5EF4-FFF2-40B4-BE49-F238E27FC236}">
                <a16:creationId xmlns:a16="http://schemas.microsoft.com/office/drawing/2014/main" id="{E86F4DAB-B431-4C8F-B92F-1183DA9918E6}"/>
              </a:ext>
            </a:extLst>
          </p:cNvPr>
          <p:cNvSpPr>
            <a:spLocks noGrp="1"/>
          </p:cNvSpPr>
          <p:nvPr>
            <p:ph type="body" sz="quarter" idx="18" hasCustomPrompt="1"/>
          </p:nvPr>
        </p:nvSpPr>
        <p:spPr>
          <a:xfrm>
            <a:off x="431800" y="4279697"/>
            <a:ext cx="8712200" cy="863802"/>
          </a:xfrm>
        </p:spPr>
        <p:txBody>
          <a:bodyPr lIns="0" rIns="108000" bIns="72000" anchor="b"/>
          <a:lstStyle>
            <a:lvl1pPr marL="0" indent="0" algn="r">
              <a:lnSpc>
                <a:spcPct val="114000"/>
              </a:lnSpc>
              <a:spcAft>
                <a:spcPts val="0"/>
              </a:spcAft>
              <a:buNone/>
              <a:defRPr sz="1400">
                <a:solidFill>
                  <a:schemeClr val="bg1"/>
                </a:solidFill>
              </a:defRPr>
            </a:lvl1pPr>
            <a:lvl2pPr>
              <a:defRPr sz="1200"/>
            </a:lvl2pPr>
            <a:lvl3pPr>
              <a:defRPr sz="1200"/>
            </a:lvl3pPr>
            <a:lvl4pPr>
              <a:defRPr sz="1200"/>
            </a:lvl4pPr>
            <a:lvl5pPr>
              <a:defRPr sz="1200"/>
            </a:lvl5pPr>
          </a:lstStyle>
          <a:p>
            <a:pPr lvl="0"/>
            <a:r>
              <a:rPr lang="en-US" dirty="0"/>
              <a:t>Figure/Paper references. This line can get quite long…… Watch out for that.</a:t>
            </a:r>
          </a:p>
          <a:p>
            <a:pPr lvl="0"/>
            <a:r>
              <a:rPr lang="en-US" dirty="0"/>
              <a:t>#</a:t>
            </a:r>
            <a:r>
              <a:rPr lang="en-US" dirty="0" err="1"/>
              <a:t>EventHashtag</a:t>
            </a:r>
            <a:r>
              <a:rPr lang="en-US" dirty="0"/>
              <a:t>; @</a:t>
            </a:r>
            <a:r>
              <a:rPr lang="en-US" dirty="0" err="1"/>
              <a:t>kirstie_j</a:t>
            </a:r>
            <a:endParaRPr lang="en-US" dirty="0"/>
          </a:p>
          <a:p>
            <a:pPr lvl="0"/>
            <a:r>
              <a:rPr lang="en-US" dirty="0"/>
              <a:t>https://doi.org/10.5281/zenodo.1234567</a:t>
            </a:r>
          </a:p>
        </p:txBody>
      </p:sp>
    </p:spTree>
    <p:extLst>
      <p:ext uri="{BB962C8B-B14F-4D97-AF65-F5344CB8AC3E}">
        <p14:creationId xmlns:p14="http://schemas.microsoft.com/office/powerpoint/2010/main" val="897341990"/>
      </p:ext>
    </p:extLst>
  </p:cSld>
  <p:clrMapOvr>
    <a:masterClrMapping/>
  </p:clrMapOvr>
  <p:extLst>
    <p:ext uri="{DCECCB84-F9BA-43D5-87BE-67443E8EF086}">
      <p15:sldGuideLst xmlns:p15="http://schemas.microsoft.com/office/powerpoint/2012/main">
        <p15:guide id="2" pos="272">
          <p15:clr>
            <a:srgbClr val="FBAE40"/>
          </p15:clr>
        </p15:guide>
        <p15:guide id="3" orient="horz" pos="2981">
          <p15:clr>
            <a:srgbClr val="FBAE40"/>
          </p15:clr>
        </p15:guide>
        <p15:guide id="4" orient="horz" pos="259">
          <p15:clr>
            <a:srgbClr val="FBAE40"/>
          </p15:clr>
        </p15:guide>
        <p15:guide id="5" pos="5488">
          <p15:clr>
            <a:srgbClr val="FBAE40"/>
          </p15:clr>
        </p15:guide>
        <p15:guide id="6" pos="2608">
          <p15:clr>
            <a:srgbClr val="FBAE40"/>
          </p15:clr>
        </p15:guide>
        <p15:guide id="7" orient="horz" pos="1620">
          <p15:clr>
            <a:srgbClr val="FBAE40"/>
          </p15:clr>
        </p15:guide>
        <p15:guide id="8" pos="3152">
          <p15:clr>
            <a:srgbClr val="FBAE40"/>
          </p15:clr>
        </p15:guide>
        <p15:guide id="9" pos="1156">
          <p15:clr>
            <a:srgbClr val="FBAE40"/>
          </p15:clr>
        </p15:guide>
        <p15:guide id="10" pos="4604">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userDrawn="1">
  <p:cSld name="3 images (Light) (Alt)">
    <p:bg>
      <p:bgPr>
        <a:solidFill>
          <a:schemeClr val="bg2"/>
        </a:solidFill>
        <a:effectLst/>
      </p:bgPr>
    </p:bg>
    <p:spTree>
      <p:nvGrpSpPr>
        <p:cNvPr id="1" name=""/>
        <p:cNvGrpSpPr/>
        <p:nvPr/>
      </p:nvGrpSpPr>
      <p:grpSpPr>
        <a:xfrm>
          <a:off x="0" y="0"/>
          <a:ext cx="0" cy="0"/>
          <a:chOff x="0" y="0"/>
          <a:chExt cx="0" cy="0"/>
        </a:xfrm>
      </p:grpSpPr>
      <p:sp>
        <p:nvSpPr>
          <p:cNvPr id="16" name="Title 7">
            <a:extLst>
              <a:ext uri="{FF2B5EF4-FFF2-40B4-BE49-F238E27FC236}">
                <a16:creationId xmlns:a16="http://schemas.microsoft.com/office/drawing/2014/main" id="{F4CF05EA-F898-4007-AD46-0661D2E50EA1}"/>
              </a:ext>
            </a:extLst>
          </p:cNvPr>
          <p:cNvSpPr>
            <a:spLocks noGrp="1"/>
          </p:cNvSpPr>
          <p:nvPr>
            <p:ph type="title" hasCustomPrompt="1"/>
          </p:nvPr>
        </p:nvSpPr>
        <p:spPr>
          <a:xfrm>
            <a:off x="1841062" y="2029070"/>
            <a:ext cx="2299138" cy="319787"/>
          </a:xfrm>
        </p:spPr>
        <p:txBody>
          <a:bodyPr/>
          <a:lstStyle>
            <a:lvl1pPr marL="0" indent="0">
              <a:lnSpc>
                <a:spcPct val="100000"/>
              </a:lnSpc>
              <a:spcAft>
                <a:spcPts val="500"/>
              </a:spcAft>
              <a:buFontTx/>
              <a:buNone/>
              <a:defRPr sz="1800" b="0">
                <a:solidFill>
                  <a:schemeClr val="tx1"/>
                </a:solidFill>
              </a:defRPr>
            </a:lvl1pPr>
          </a:lstStyle>
          <a:p>
            <a:r>
              <a:rPr lang="en-US" dirty="0"/>
              <a:t>Click to add text</a:t>
            </a:r>
            <a:endParaRPr lang="en-GB" dirty="0"/>
          </a:p>
        </p:txBody>
      </p:sp>
      <p:cxnSp>
        <p:nvCxnSpPr>
          <p:cNvPr id="18" name="Straight Connector 17">
            <a:extLst>
              <a:ext uri="{FF2B5EF4-FFF2-40B4-BE49-F238E27FC236}">
                <a16:creationId xmlns:a16="http://schemas.microsoft.com/office/drawing/2014/main" id="{522F9DB4-9D8E-427B-99DD-E998B980D507}"/>
              </a:ext>
            </a:extLst>
          </p:cNvPr>
          <p:cNvCxnSpPr>
            <a:cxnSpLocks/>
          </p:cNvCxnSpPr>
          <p:nvPr userDrawn="1"/>
        </p:nvCxnSpPr>
        <p:spPr>
          <a:xfrm>
            <a:off x="1841063" y="2029084"/>
            <a:ext cx="2299138" cy="1"/>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3" name="Picture Placeholder 2">
            <a:extLst>
              <a:ext uri="{FF2B5EF4-FFF2-40B4-BE49-F238E27FC236}">
                <a16:creationId xmlns:a16="http://schemas.microsoft.com/office/drawing/2014/main" id="{9B42433C-D1E5-434C-A331-94DFD8E56DF1}"/>
              </a:ext>
            </a:extLst>
          </p:cNvPr>
          <p:cNvSpPr>
            <a:spLocks noGrp="1"/>
          </p:cNvSpPr>
          <p:nvPr>
            <p:ph type="pic" sz="quarter" idx="10"/>
          </p:nvPr>
        </p:nvSpPr>
        <p:spPr>
          <a:xfrm>
            <a:off x="1834712" y="411163"/>
            <a:ext cx="2299138" cy="1485084"/>
          </a:xfrm>
        </p:spPr>
        <p:txBody>
          <a:bodyPr/>
          <a:lstStyle>
            <a:lvl1pPr marL="0" indent="0">
              <a:buNone/>
              <a:defRPr b="0">
                <a:solidFill>
                  <a:schemeClr val="tx1"/>
                </a:solidFill>
              </a:defRPr>
            </a:lvl1pPr>
          </a:lstStyle>
          <a:p>
            <a:r>
              <a:rPr lang="en-GB" dirty="0"/>
              <a:t>Click icon to add picture</a:t>
            </a:r>
          </a:p>
        </p:txBody>
      </p:sp>
      <p:cxnSp>
        <p:nvCxnSpPr>
          <p:cNvPr id="38" name="Straight Connector 37">
            <a:extLst>
              <a:ext uri="{FF2B5EF4-FFF2-40B4-BE49-F238E27FC236}">
                <a16:creationId xmlns:a16="http://schemas.microsoft.com/office/drawing/2014/main" id="{9ADAFBE0-E4BE-49CE-B6AE-E13838084BB3}"/>
              </a:ext>
            </a:extLst>
          </p:cNvPr>
          <p:cNvCxnSpPr>
            <a:cxnSpLocks/>
          </p:cNvCxnSpPr>
          <p:nvPr userDrawn="1"/>
        </p:nvCxnSpPr>
        <p:spPr>
          <a:xfrm>
            <a:off x="1841062" y="4194254"/>
            <a:ext cx="2299138" cy="1"/>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39" name="Picture Placeholder 2">
            <a:extLst>
              <a:ext uri="{FF2B5EF4-FFF2-40B4-BE49-F238E27FC236}">
                <a16:creationId xmlns:a16="http://schemas.microsoft.com/office/drawing/2014/main" id="{C0EA1AD3-FB09-47F8-BB9C-4F38BB33C267}"/>
              </a:ext>
            </a:extLst>
          </p:cNvPr>
          <p:cNvSpPr>
            <a:spLocks noGrp="1"/>
          </p:cNvSpPr>
          <p:nvPr>
            <p:ph type="pic" sz="quarter" idx="11"/>
          </p:nvPr>
        </p:nvSpPr>
        <p:spPr>
          <a:xfrm>
            <a:off x="1841062" y="2576334"/>
            <a:ext cx="2299138" cy="1485084"/>
          </a:xfrm>
        </p:spPr>
        <p:txBody>
          <a:bodyPr/>
          <a:lstStyle>
            <a:lvl1pPr marL="0" indent="0">
              <a:buNone/>
              <a:defRPr b="0">
                <a:solidFill>
                  <a:schemeClr val="tx1"/>
                </a:solidFill>
              </a:defRPr>
            </a:lvl1pPr>
          </a:lstStyle>
          <a:p>
            <a:r>
              <a:rPr lang="en-GB" dirty="0"/>
              <a:t>Click icon to add picture</a:t>
            </a:r>
          </a:p>
        </p:txBody>
      </p:sp>
      <p:cxnSp>
        <p:nvCxnSpPr>
          <p:cNvPr id="41" name="Straight Connector 40">
            <a:extLst>
              <a:ext uri="{FF2B5EF4-FFF2-40B4-BE49-F238E27FC236}">
                <a16:creationId xmlns:a16="http://schemas.microsoft.com/office/drawing/2014/main" id="{1048226E-5BD0-47BC-A2CE-6028EB18DC46}"/>
              </a:ext>
            </a:extLst>
          </p:cNvPr>
          <p:cNvCxnSpPr>
            <a:cxnSpLocks/>
          </p:cNvCxnSpPr>
          <p:nvPr userDrawn="1"/>
        </p:nvCxnSpPr>
        <p:spPr>
          <a:xfrm>
            <a:off x="5010149" y="2029084"/>
            <a:ext cx="2299138" cy="1"/>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42" name="Picture Placeholder 2">
            <a:extLst>
              <a:ext uri="{FF2B5EF4-FFF2-40B4-BE49-F238E27FC236}">
                <a16:creationId xmlns:a16="http://schemas.microsoft.com/office/drawing/2014/main" id="{5F72582F-7373-4398-BCD6-DF8E97287094}"/>
              </a:ext>
            </a:extLst>
          </p:cNvPr>
          <p:cNvSpPr>
            <a:spLocks noGrp="1"/>
          </p:cNvSpPr>
          <p:nvPr>
            <p:ph type="pic" sz="quarter" idx="12"/>
          </p:nvPr>
        </p:nvSpPr>
        <p:spPr>
          <a:xfrm>
            <a:off x="5010150" y="411163"/>
            <a:ext cx="2299138" cy="1485084"/>
          </a:xfrm>
        </p:spPr>
        <p:txBody>
          <a:bodyPr/>
          <a:lstStyle>
            <a:lvl1pPr marL="0" indent="0">
              <a:buNone/>
              <a:defRPr b="0">
                <a:solidFill>
                  <a:schemeClr val="tx1"/>
                </a:solidFill>
              </a:defRPr>
            </a:lvl1pPr>
          </a:lstStyle>
          <a:p>
            <a:r>
              <a:rPr lang="en-GB" dirty="0"/>
              <a:t>Click icon to add picture</a:t>
            </a:r>
          </a:p>
        </p:txBody>
      </p:sp>
      <p:sp>
        <p:nvSpPr>
          <p:cNvPr id="46" name="Text Placeholder 11">
            <a:extLst>
              <a:ext uri="{FF2B5EF4-FFF2-40B4-BE49-F238E27FC236}">
                <a16:creationId xmlns:a16="http://schemas.microsoft.com/office/drawing/2014/main" id="{5DE99255-44CA-441C-BB41-85736567E206}"/>
              </a:ext>
            </a:extLst>
          </p:cNvPr>
          <p:cNvSpPr>
            <a:spLocks noGrp="1"/>
          </p:cNvSpPr>
          <p:nvPr>
            <p:ph type="body" sz="quarter" idx="14" hasCustomPrompt="1"/>
          </p:nvPr>
        </p:nvSpPr>
        <p:spPr>
          <a:xfrm>
            <a:off x="5010147" y="2029071"/>
            <a:ext cx="2299138" cy="319786"/>
          </a:xfrm>
        </p:spPr>
        <p:txBody>
          <a:bodyPr/>
          <a:lstStyle>
            <a:lvl1pPr marL="0" indent="0">
              <a:spcAft>
                <a:spcPts val="500"/>
              </a:spcAft>
              <a:buFontTx/>
              <a:buNone/>
              <a:defRPr sz="1800">
                <a:solidFill>
                  <a:schemeClr val="tx1"/>
                </a:solidFill>
              </a:defRPr>
            </a:lvl1pPr>
            <a:lvl2pPr>
              <a:defRPr sz="1800"/>
            </a:lvl2pPr>
            <a:lvl3pPr>
              <a:defRPr sz="1800"/>
            </a:lvl3pPr>
            <a:lvl4pPr>
              <a:defRPr sz="1800"/>
            </a:lvl4pPr>
            <a:lvl5pPr>
              <a:defRPr sz="1800"/>
            </a:lvl5pPr>
          </a:lstStyle>
          <a:p>
            <a:pPr lvl="0"/>
            <a:r>
              <a:rPr lang="en-GB" dirty="0"/>
              <a:t>Click to add text</a:t>
            </a:r>
          </a:p>
        </p:txBody>
      </p:sp>
      <p:sp>
        <p:nvSpPr>
          <p:cNvPr id="47" name="Text Placeholder 11">
            <a:extLst>
              <a:ext uri="{FF2B5EF4-FFF2-40B4-BE49-F238E27FC236}">
                <a16:creationId xmlns:a16="http://schemas.microsoft.com/office/drawing/2014/main" id="{A523708E-9964-4FCA-9B54-EE04DBF6ED7D}"/>
              </a:ext>
            </a:extLst>
          </p:cNvPr>
          <p:cNvSpPr>
            <a:spLocks noGrp="1"/>
          </p:cNvSpPr>
          <p:nvPr>
            <p:ph type="body" sz="quarter" idx="15" hasCustomPrompt="1"/>
          </p:nvPr>
        </p:nvSpPr>
        <p:spPr>
          <a:xfrm>
            <a:off x="1841062" y="4194240"/>
            <a:ext cx="2299138" cy="319786"/>
          </a:xfrm>
        </p:spPr>
        <p:txBody>
          <a:bodyPr/>
          <a:lstStyle>
            <a:lvl1pPr marL="0" indent="0">
              <a:spcAft>
                <a:spcPts val="500"/>
              </a:spcAft>
              <a:buFontTx/>
              <a:buNone/>
              <a:defRPr sz="1800">
                <a:solidFill>
                  <a:schemeClr val="tx1"/>
                </a:solidFill>
              </a:defRPr>
            </a:lvl1pPr>
            <a:lvl2pPr>
              <a:defRPr sz="1800"/>
            </a:lvl2pPr>
            <a:lvl3pPr>
              <a:defRPr sz="1800"/>
            </a:lvl3pPr>
            <a:lvl4pPr>
              <a:defRPr sz="1800"/>
            </a:lvl4pPr>
            <a:lvl5pPr>
              <a:defRPr sz="1800"/>
            </a:lvl5pPr>
          </a:lstStyle>
          <a:p>
            <a:pPr lvl="0"/>
            <a:r>
              <a:rPr lang="en-GB" dirty="0"/>
              <a:t>Click to add text</a:t>
            </a:r>
          </a:p>
        </p:txBody>
      </p:sp>
      <p:sp>
        <p:nvSpPr>
          <p:cNvPr id="13" name="Text Placeholder 10">
            <a:extLst>
              <a:ext uri="{FF2B5EF4-FFF2-40B4-BE49-F238E27FC236}">
                <a16:creationId xmlns:a16="http://schemas.microsoft.com/office/drawing/2014/main" id="{A6508766-540F-43B6-B3EF-230CF2F610C6}"/>
              </a:ext>
            </a:extLst>
          </p:cNvPr>
          <p:cNvSpPr>
            <a:spLocks noGrp="1"/>
          </p:cNvSpPr>
          <p:nvPr>
            <p:ph type="body" sz="quarter" idx="17" hasCustomPrompt="1"/>
          </p:nvPr>
        </p:nvSpPr>
        <p:spPr>
          <a:xfrm>
            <a:off x="863600" y="4407112"/>
            <a:ext cx="8280400" cy="736388"/>
          </a:xfrm>
        </p:spPr>
        <p:txBody>
          <a:bodyPr anchor="b"/>
          <a:lstStyle>
            <a:lvl1pPr marL="0" indent="0" algn="r">
              <a:spcAft>
                <a:spcPts val="200"/>
              </a:spcAft>
              <a:buNone/>
              <a:defRPr sz="1400">
                <a:solidFill>
                  <a:schemeClr val="bg1"/>
                </a:solidFill>
              </a:defRPr>
            </a:lvl1pPr>
          </a:lstStyle>
          <a:p>
            <a:pPr lvl="0"/>
            <a:r>
              <a:rPr lang="en-US" dirty="0"/>
              <a:t>Figure/Paper references. This line can get quite long…… Watch out for that.</a:t>
            </a:r>
          </a:p>
          <a:p>
            <a:pPr lvl="0"/>
            <a:r>
              <a:rPr lang="en-US" dirty="0"/>
              <a:t>#</a:t>
            </a:r>
            <a:r>
              <a:rPr lang="en-US" dirty="0" err="1"/>
              <a:t>EventHashtag</a:t>
            </a:r>
            <a:r>
              <a:rPr lang="en-US" dirty="0"/>
              <a:t>; @</a:t>
            </a:r>
            <a:r>
              <a:rPr lang="en-US" dirty="0" err="1"/>
              <a:t>kirstie_j</a:t>
            </a:r>
            <a:endParaRPr lang="en-US" dirty="0"/>
          </a:p>
          <a:p>
            <a:pPr lvl="0"/>
            <a:r>
              <a:rPr lang="en-US" dirty="0"/>
              <a:t>https://doi.org/10.5281/zenodo.1234567</a:t>
            </a:r>
          </a:p>
        </p:txBody>
      </p:sp>
    </p:spTree>
    <p:extLst>
      <p:ext uri="{BB962C8B-B14F-4D97-AF65-F5344CB8AC3E}">
        <p14:creationId xmlns:p14="http://schemas.microsoft.com/office/powerpoint/2010/main" val="4229239903"/>
      </p:ext>
    </p:extLst>
  </p:cSld>
  <p:clrMapOvr>
    <a:masterClrMapping/>
  </p:clrMapOvr>
  <p:extLst>
    <p:ext uri="{DCECCB84-F9BA-43D5-87BE-67443E8EF086}">
      <p15:sldGuideLst xmlns:p15="http://schemas.microsoft.com/office/powerpoint/2012/main">
        <p15:guide id="2" pos="272">
          <p15:clr>
            <a:srgbClr val="FBAE40"/>
          </p15:clr>
        </p15:guide>
        <p15:guide id="3" orient="horz" pos="2981">
          <p15:clr>
            <a:srgbClr val="FBAE40"/>
          </p15:clr>
        </p15:guide>
        <p15:guide id="4" orient="horz" pos="259">
          <p15:clr>
            <a:srgbClr val="FBAE40"/>
          </p15:clr>
        </p15:guide>
        <p15:guide id="5" pos="5488">
          <p15:clr>
            <a:srgbClr val="FBAE40"/>
          </p15:clr>
        </p15:guide>
        <p15:guide id="6" pos="1156">
          <p15:clr>
            <a:srgbClr val="FBAE40"/>
          </p15:clr>
        </p15:guide>
        <p15:guide id="7" orient="horz" pos="1620">
          <p15:clr>
            <a:srgbClr val="FBAE40"/>
          </p15:clr>
        </p15:guide>
        <p15:guide id="8" pos="2608">
          <p15:clr>
            <a:srgbClr val="FBAE40"/>
          </p15:clr>
        </p15:guide>
        <p15:guide id="9" pos="3152">
          <p15:clr>
            <a:srgbClr val="FBAE40"/>
          </p15:clr>
        </p15:guide>
        <p15:guide id="10" pos="4604">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userDrawn="1">
  <p:cSld name="5 images (Dark)">
    <p:bg>
      <p:bgPr>
        <a:solidFill>
          <a:schemeClr val="tx2"/>
        </a:solidFill>
        <a:effectLst/>
      </p:bgPr>
    </p:bg>
    <p:spTree>
      <p:nvGrpSpPr>
        <p:cNvPr id="1" name=""/>
        <p:cNvGrpSpPr/>
        <p:nvPr/>
      </p:nvGrpSpPr>
      <p:grpSpPr>
        <a:xfrm>
          <a:off x="0" y="0"/>
          <a:ext cx="0" cy="0"/>
          <a:chOff x="0" y="0"/>
          <a:chExt cx="0" cy="0"/>
        </a:xfrm>
      </p:grpSpPr>
      <p:sp>
        <p:nvSpPr>
          <p:cNvPr id="16" name="Title 7">
            <a:extLst>
              <a:ext uri="{FF2B5EF4-FFF2-40B4-BE49-F238E27FC236}">
                <a16:creationId xmlns:a16="http://schemas.microsoft.com/office/drawing/2014/main" id="{F4CF05EA-F898-4007-AD46-0661D2E50EA1}"/>
              </a:ext>
            </a:extLst>
          </p:cNvPr>
          <p:cNvSpPr>
            <a:spLocks noGrp="1"/>
          </p:cNvSpPr>
          <p:nvPr>
            <p:ph type="title" hasCustomPrompt="1"/>
          </p:nvPr>
        </p:nvSpPr>
        <p:spPr>
          <a:xfrm>
            <a:off x="431800" y="2029070"/>
            <a:ext cx="2299138" cy="319787"/>
          </a:xfrm>
        </p:spPr>
        <p:txBody>
          <a:bodyPr/>
          <a:lstStyle>
            <a:lvl1pPr marL="0" indent="0">
              <a:lnSpc>
                <a:spcPct val="100000"/>
              </a:lnSpc>
              <a:spcAft>
                <a:spcPts val="500"/>
              </a:spcAft>
              <a:buFontTx/>
              <a:buNone/>
              <a:defRPr sz="1800" b="0">
                <a:solidFill>
                  <a:schemeClr val="bg1"/>
                </a:solidFill>
              </a:defRPr>
            </a:lvl1pPr>
          </a:lstStyle>
          <a:p>
            <a:r>
              <a:rPr lang="en-US" dirty="0"/>
              <a:t>Click to add text</a:t>
            </a:r>
            <a:endParaRPr lang="en-GB" dirty="0"/>
          </a:p>
        </p:txBody>
      </p:sp>
      <p:cxnSp>
        <p:nvCxnSpPr>
          <p:cNvPr id="18" name="Straight Connector 17">
            <a:extLst>
              <a:ext uri="{FF2B5EF4-FFF2-40B4-BE49-F238E27FC236}">
                <a16:creationId xmlns:a16="http://schemas.microsoft.com/office/drawing/2014/main" id="{522F9DB4-9D8E-427B-99DD-E998B980D507}"/>
              </a:ext>
            </a:extLst>
          </p:cNvPr>
          <p:cNvCxnSpPr>
            <a:cxnSpLocks/>
          </p:cNvCxnSpPr>
          <p:nvPr userDrawn="1"/>
        </p:nvCxnSpPr>
        <p:spPr>
          <a:xfrm>
            <a:off x="431801" y="2029084"/>
            <a:ext cx="2299138" cy="1"/>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Picture Placeholder 2">
            <a:extLst>
              <a:ext uri="{FF2B5EF4-FFF2-40B4-BE49-F238E27FC236}">
                <a16:creationId xmlns:a16="http://schemas.microsoft.com/office/drawing/2014/main" id="{9B42433C-D1E5-434C-A331-94DFD8E56DF1}"/>
              </a:ext>
            </a:extLst>
          </p:cNvPr>
          <p:cNvSpPr>
            <a:spLocks noGrp="1"/>
          </p:cNvSpPr>
          <p:nvPr>
            <p:ph type="pic" sz="quarter" idx="10"/>
          </p:nvPr>
        </p:nvSpPr>
        <p:spPr>
          <a:xfrm>
            <a:off x="431802" y="411163"/>
            <a:ext cx="2299138" cy="1485084"/>
          </a:xfrm>
        </p:spPr>
        <p:txBody>
          <a:bodyPr/>
          <a:lstStyle>
            <a:lvl1pPr marL="0" indent="0">
              <a:buNone/>
              <a:defRPr b="0">
                <a:solidFill>
                  <a:schemeClr val="bg1"/>
                </a:solidFill>
              </a:defRPr>
            </a:lvl1pPr>
          </a:lstStyle>
          <a:p>
            <a:r>
              <a:rPr lang="en-GB" dirty="0"/>
              <a:t>Click icon to add picture</a:t>
            </a:r>
          </a:p>
        </p:txBody>
      </p:sp>
      <p:cxnSp>
        <p:nvCxnSpPr>
          <p:cNvPr id="38" name="Straight Connector 37">
            <a:extLst>
              <a:ext uri="{FF2B5EF4-FFF2-40B4-BE49-F238E27FC236}">
                <a16:creationId xmlns:a16="http://schemas.microsoft.com/office/drawing/2014/main" id="{9ADAFBE0-E4BE-49CE-B6AE-E13838084BB3}"/>
              </a:ext>
            </a:extLst>
          </p:cNvPr>
          <p:cNvCxnSpPr>
            <a:cxnSpLocks/>
          </p:cNvCxnSpPr>
          <p:nvPr userDrawn="1"/>
        </p:nvCxnSpPr>
        <p:spPr>
          <a:xfrm>
            <a:off x="436125" y="4189671"/>
            <a:ext cx="2299138" cy="1"/>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39" name="Picture Placeholder 2">
            <a:extLst>
              <a:ext uri="{FF2B5EF4-FFF2-40B4-BE49-F238E27FC236}">
                <a16:creationId xmlns:a16="http://schemas.microsoft.com/office/drawing/2014/main" id="{C0EA1AD3-FB09-47F8-BB9C-4F38BB33C267}"/>
              </a:ext>
            </a:extLst>
          </p:cNvPr>
          <p:cNvSpPr>
            <a:spLocks noGrp="1"/>
          </p:cNvSpPr>
          <p:nvPr>
            <p:ph type="pic" sz="quarter" idx="11"/>
          </p:nvPr>
        </p:nvSpPr>
        <p:spPr>
          <a:xfrm>
            <a:off x="436125" y="2571750"/>
            <a:ext cx="2299138" cy="1485084"/>
          </a:xfrm>
        </p:spPr>
        <p:txBody>
          <a:bodyPr/>
          <a:lstStyle>
            <a:lvl1pPr marL="0" indent="0">
              <a:buNone/>
              <a:defRPr b="0">
                <a:solidFill>
                  <a:schemeClr val="bg1"/>
                </a:solidFill>
              </a:defRPr>
            </a:lvl1pPr>
          </a:lstStyle>
          <a:p>
            <a:r>
              <a:rPr lang="en-GB" dirty="0"/>
              <a:t>Click icon to add picture</a:t>
            </a:r>
          </a:p>
        </p:txBody>
      </p:sp>
      <p:cxnSp>
        <p:nvCxnSpPr>
          <p:cNvPr id="41" name="Straight Connector 40">
            <a:extLst>
              <a:ext uri="{FF2B5EF4-FFF2-40B4-BE49-F238E27FC236}">
                <a16:creationId xmlns:a16="http://schemas.microsoft.com/office/drawing/2014/main" id="{1048226E-5BD0-47BC-A2CE-6028EB18DC46}"/>
              </a:ext>
            </a:extLst>
          </p:cNvPr>
          <p:cNvCxnSpPr>
            <a:cxnSpLocks/>
          </p:cNvCxnSpPr>
          <p:nvPr userDrawn="1"/>
        </p:nvCxnSpPr>
        <p:spPr>
          <a:xfrm>
            <a:off x="6413064" y="2029084"/>
            <a:ext cx="2299138" cy="1"/>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42" name="Picture Placeholder 2">
            <a:extLst>
              <a:ext uri="{FF2B5EF4-FFF2-40B4-BE49-F238E27FC236}">
                <a16:creationId xmlns:a16="http://schemas.microsoft.com/office/drawing/2014/main" id="{5F72582F-7373-4398-BCD6-DF8E97287094}"/>
              </a:ext>
            </a:extLst>
          </p:cNvPr>
          <p:cNvSpPr>
            <a:spLocks noGrp="1"/>
          </p:cNvSpPr>
          <p:nvPr>
            <p:ph type="pic" sz="quarter" idx="12"/>
          </p:nvPr>
        </p:nvSpPr>
        <p:spPr>
          <a:xfrm>
            <a:off x="6413065" y="411163"/>
            <a:ext cx="2299138" cy="1485084"/>
          </a:xfrm>
        </p:spPr>
        <p:txBody>
          <a:bodyPr/>
          <a:lstStyle>
            <a:lvl1pPr marL="0" indent="0">
              <a:buNone/>
              <a:defRPr b="0">
                <a:solidFill>
                  <a:schemeClr val="bg1"/>
                </a:solidFill>
              </a:defRPr>
            </a:lvl1pPr>
          </a:lstStyle>
          <a:p>
            <a:r>
              <a:rPr lang="en-GB" dirty="0"/>
              <a:t>Click icon to add picture</a:t>
            </a:r>
          </a:p>
        </p:txBody>
      </p:sp>
      <p:sp>
        <p:nvSpPr>
          <p:cNvPr id="46" name="Text Placeholder 11">
            <a:extLst>
              <a:ext uri="{FF2B5EF4-FFF2-40B4-BE49-F238E27FC236}">
                <a16:creationId xmlns:a16="http://schemas.microsoft.com/office/drawing/2014/main" id="{5DE99255-44CA-441C-BB41-85736567E206}"/>
              </a:ext>
            </a:extLst>
          </p:cNvPr>
          <p:cNvSpPr>
            <a:spLocks noGrp="1"/>
          </p:cNvSpPr>
          <p:nvPr>
            <p:ph type="body" sz="quarter" idx="14" hasCustomPrompt="1"/>
          </p:nvPr>
        </p:nvSpPr>
        <p:spPr>
          <a:xfrm>
            <a:off x="6413062" y="2029071"/>
            <a:ext cx="2299138" cy="319786"/>
          </a:xfrm>
        </p:spPr>
        <p:txBody>
          <a:bodyPr/>
          <a:lstStyle>
            <a:lvl1pPr marL="0" indent="0">
              <a:spcAft>
                <a:spcPts val="500"/>
              </a:spcAft>
              <a:buFontTx/>
              <a:buNone/>
              <a:defRPr sz="1800">
                <a:solidFill>
                  <a:schemeClr val="bg1"/>
                </a:solidFill>
              </a:defRPr>
            </a:lvl1pPr>
            <a:lvl2pPr>
              <a:defRPr sz="1800"/>
            </a:lvl2pPr>
            <a:lvl3pPr>
              <a:defRPr sz="1800"/>
            </a:lvl3pPr>
            <a:lvl4pPr>
              <a:defRPr sz="1800"/>
            </a:lvl4pPr>
            <a:lvl5pPr>
              <a:defRPr sz="1800"/>
            </a:lvl5pPr>
          </a:lstStyle>
          <a:p>
            <a:pPr lvl="0"/>
            <a:r>
              <a:rPr lang="en-GB" dirty="0"/>
              <a:t>Click to add text</a:t>
            </a:r>
          </a:p>
        </p:txBody>
      </p:sp>
      <p:sp>
        <p:nvSpPr>
          <p:cNvPr id="47" name="Text Placeholder 11">
            <a:extLst>
              <a:ext uri="{FF2B5EF4-FFF2-40B4-BE49-F238E27FC236}">
                <a16:creationId xmlns:a16="http://schemas.microsoft.com/office/drawing/2014/main" id="{A523708E-9964-4FCA-9B54-EE04DBF6ED7D}"/>
              </a:ext>
            </a:extLst>
          </p:cNvPr>
          <p:cNvSpPr>
            <a:spLocks noGrp="1"/>
          </p:cNvSpPr>
          <p:nvPr>
            <p:ph type="body" sz="quarter" idx="15" hasCustomPrompt="1"/>
          </p:nvPr>
        </p:nvSpPr>
        <p:spPr>
          <a:xfrm>
            <a:off x="436125" y="4189657"/>
            <a:ext cx="2299138" cy="319786"/>
          </a:xfrm>
        </p:spPr>
        <p:txBody>
          <a:bodyPr/>
          <a:lstStyle>
            <a:lvl1pPr marL="0" indent="0">
              <a:spcAft>
                <a:spcPts val="500"/>
              </a:spcAft>
              <a:buFontTx/>
              <a:buNone/>
              <a:defRPr sz="1800">
                <a:solidFill>
                  <a:schemeClr val="bg1"/>
                </a:solidFill>
              </a:defRPr>
            </a:lvl1pPr>
            <a:lvl2pPr>
              <a:defRPr sz="1800"/>
            </a:lvl2pPr>
            <a:lvl3pPr>
              <a:defRPr sz="1800"/>
            </a:lvl3pPr>
            <a:lvl4pPr>
              <a:defRPr sz="1800"/>
            </a:lvl4pPr>
            <a:lvl5pPr>
              <a:defRPr sz="1800"/>
            </a:lvl5pPr>
          </a:lstStyle>
          <a:p>
            <a:pPr lvl="0"/>
            <a:r>
              <a:rPr lang="en-GB" dirty="0"/>
              <a:t>Click to add text</a:t>
            </a:r>
          </a:p>
        </p:txBody>
      </p:sp>
      <p:cxnSp>
        <p:nvCxnSpPr>
          <p:cNvPr id="17" name="Straight Connector 16">
            <a:extLst>
              <a:ext uri="{FF2B5EF4-FFF2-40B4-BE49-F238E27FC236}">
                <a16:creationId xmlns:a16="http://schemas.microsoft.com/office/drawing/2014/main" id="{2D172800-1790-4DDC-B421-71C390A398BC}"/>
              </a:ext>
            </a:extLst>
          </p:cNvPr>
          <p:cNvCxnSpPr>
            <a:cxnSpLocks/>
          </p:cNvCxnSpPr>
          <p:nvPr userDrawn="1"/>
        </p:nvCxnSpPr>
        <p:spPr>
          <a:xfrm>
            <a:off x="3422428" y="2029084"/>
            <a:ext cx="2299138" cy="1"/>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19" name="Picture Placeholder 2">
            <a:extLst>
              <a:ext uri="{FF2B5EF4-FFF2-40B4-BE49-F238E27FC236}">
                <a16:creationId xmlns:a16="http://schemas.microsoft.com/office/drawing/2014/main" id="{3ACCC488-E951-4C81-B7B8-7BDAB396FBA5}"/>
              </a:ext>
            </a:extLst>
          </p:cNvPr>
          <p:cNvSpPr>
            <a:spLocks noGrp="1"/>
          </p:cNvSpPr>
          <p:nvPr>
            <p:ph type="pic" sz="quarter" idx="17"/>
          </p:nvPr>
        </p:nvSpPr>
        <p:spPr>
          <a:xfrm>
            <a:off x="3422429" y="411163"/>
            <a:ext cx="2299138" cy="1485084"/>
          </a:xfrm>
        </p:spPr>
        <p:txBody>
          <a:bodyPr/>
          <a:lstStyle>
            <a:lvl1pPr marL="0" indent="0">
              <a:buNone/>
              <a:defRPr b="0">
                <a:solidFill>
                  <a:schemeClr val="bg1"/>
                </a:solidFill>
              </a:defRPr>
            </a:lvl1pPr>
          </a:lstStyle>
          <a:p>
            <a:r>
              <a:rPr lang="en-GB" dirty="0"/>
              <a:t>Click icon to add picture</a:t>
            </a:r>
          </a:p>
        </p:txBody>
      </p:sp>
      <p:cxnSp>
        <p:nvCxnSpPr>
          <p:cNvPr id="20" name="Straight Connector 19">
            <a:extLst>
              <a:ext uri="{FF2B5EF4-FFF2-40B4-BE49-F238E27FC236}">
                <a16:creationId xmlns:a16="http://schemas.microsoft.com/office/drawing/2014/main" id="{7CECB912-D2D4-4451-97CA-8959BE18AE3F}"/>
              </a:ext>
            </a:extLst>
          </p:cNvPr>
          <p:cNvCxnSpPr>
            <a:cxnSpLocks/>
          </p:cNvCxnSpPr>
          <p:nvPr userDrawn="1"/>
        </p:nvCxnSpPr>
        <p:spPr>
          <a:xfrm>
            <a:off x="3429712" y="4189671"/>
            <a:ext cx="2299138" cy="1"/>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21" name="Picture Placeholder 2">
            <a:extLst>
              <a:ext uri="{FF2B5EF4-FFF2-40B4-BE49-F238E27FC236}">
                <a16:creationId xmlns:a16="http://schemas.microsoft.com/office/drawing/2014/main" id="{059268D9-83A6-43BE-857F-4A80A1AFF683}"/>
              </a:ext>
            </a:extLst>
          </p:cNvPr>
          <p:cNvSpPr>
            <a:spLocks noGrp="1"/>
          </p:cNvSpPr>
          <p:nvPr>
            <p:ph type="pic" sz="quarter" idx="18"/>
          </p:nvPr>
        </p:nvSpPr>
        <p:spPr>
          <a:xfrm>
            <a:off x="3429712" y="2571750"/>
            <a:ext cx="2299138" cy="1485084"/>
          </a:xfrm>
        </p:spPr>
        <p:txBody>
          <a:bodyPr/>
          <a:lstStyle>
            <a:lvl1pPr marL="0" indent="0">
              <a:buNone/>
              <a:defRPr b="0">
                <a:solidFill>
                  <a:schemeClr val="bg1"/>
                </a:solidFill>
              </a:defRPr>
            </a:lvl1pPr>
          </a:lstStyle>
          <a:p>
            <a:r>
              <a:rPr lang="en-GB" dirty="0"/>
              <a:t>Click icon to add picture</a:t>
            </a:r>
          </a:p>
        </p:txBody>
      </p:sp>
      <p:sp>
        <p:nvSpPr>
          <p:cNvPr id="22" name="Text Placeholder 11">
            <a:extLst>
              <a:ext uri="{FF2B5EF4-FFF2-40B4-BE49-F238E27FC236}">
                <a16:creationId xmlns:a16="http://schemas.microsoft.com/office/drawing/2014/main" id="{2052E2BF-E587-4DC9-85FF-50ABA8434D69}"/>
              </a:ext>
            </a:extLst>
          </p:cNvPr>
          <p:cNvSpPr>
            <a:spLocks noGrp="1"/>
          </p:cNvSpPr>
          <p:nvPr>
            <p:ph type="body" sz="quarter" idx="19" hasCustomPrompt="1"/>
          </p:nvPr>
        </p:nvSpPr>
        <p:spPr>
          <a:xfrm>
            <a:off x="3422426" y="2029071"/>
            <a:ext cx="2299138" cy="319786"/>
          </a:xfrm>
        </p:spPr>
        <p:txBody>
          <a:bodyPr/>
          <a:lstStyle>
            <a:lvl1pPr marL="0" indent="0">
              <a:spcAft>
                <a:spcPts val="500"/>
              </a:spcAft>
              <a:buFontTx/>
              <a:buNone/>
              <a:defRPr sz="1800">
                <a:solidFill>
                  <a:schemeClr val="bg1"/>
                </a:solidFill>
              </a:defRPr>
            </a:lvl1pPr>
            <a:lvl2pPr>
              <a:defRPr sz="1800"/>
            </a:lvl2pPr>
            <a:lvl3pPr>
              <a:defRPr sz="1800"/>
            </a:lvl3pPr>
            <a:lvl4pPr>
              <a:defRPr sz="1800"/>
            </a:lvl4pPr>
            <a:lvl5pPr>
              <a:defRPr sz="1800"/>
            </a:lvl5pPr>
          </a:lstStyle>
          <a:p>
            <a:pPr lvl="0"/>
            <a:r>
              <a:rPr lang="en-GB" dirty="0"/>
              <a:t>Click to add text</a:t>
            </a:r>
          </a:p>
        </p:txBody>
      </p:sp>
      <p:sp>
        <p:nvSpPr>
          <p:cNvPr id="23" name="Text Placeholder 11">
            <a:extLst>
              <a:ext uri="{FF2B5EF4-FFF2-40B4-BE49-F238E27FC236}">
                <a16:creationId xmlns:a16="http://schemas.microsoft.com/office/drawing/2014/main" id="{3DA4DDD4-B4BF-4187-8FEB-DA7785CA093F}"/>
              </a:ext>
            </a:extLst>
          </p:cNvPr>
          <p:cNvSpPr>
            <a:spLocks noGrp="1"/>
          </p:cNvSpPr>
          <p:nvPr>
            <p:ph type="body" sz="quarter" idx="20" hasCustomPrompt="1"/>
          </p:nvPr>
        </p:nvSpPr>
        <p:spPr>
          <a:xfrm>
            <a:off x="3429712" y="4189657"/>
            <a:ext cx="2299138" cy="319786"/>
          </a:xfrm>
        </p:spPr>
        <p:txBody>
          <a:bodyPr/>
          <a:lstStyle>
            <a:lvl1pPr marL="0" indent="0">
              <a:spcAft>
                <a:spcPts val="500"/>
              </a:spcAft>
              <a:buFontTx/>
              <a:buNone/>
              <a:defRPr sz="1800">
                <a:solidFill>
                  <a:schemeClr val="bg1"/>
                </a:solidFill>
              </a:defRPr>
            </a:lvl1pPr>
            <a:lvl2pPr>
              <a:defRPr sz="1800"/>
            </a:lvl2pPr>
            <a:lvl3pPr>
              <a:defRPr sz="1800"/>
            </a:lvl3pPr>
            <a:lvl4pPr>
              <a:defRPr sz="1800"/>
            </a:lvl4pPr>
            <a:lvl5pPr>
              <a:defRPr sz="1800"/>
            </a:lvl5pPr>
          </a:lstStyle>
          <a:p>
            <a:pPr lvl="0"/>
            <a:r>
              <a:rPr lang="en-GB" dirty="0"/>
              <a:t>Click to add text</a:t>
            </a:r>
          </a:p>
        </p:txBody>
      </p:sp>
      <p:sp>
        <p:nvSpPr>
          <p:cNvPr id="24" name="Text Placeholder 4">
            <a:extLst>
              <a:ext uri="{FF2B5EF4-FFF2-40B4-BE49-F238E27FC236}">
                <a16:creationId xmlns:a16="http://schemas.microsoft.com/office/drawing/2014/main" id="{66AFD672-803A-4A36-ACBD-90E88FA58C79}"/>
              </a:ext>
            </a:extLst>
          </p:cNvPr>
          <p:cNvSpPr>
            <a:spLocks noGrp="1"/>
          </p:cNvSpPr>
          <p:nvPr>
            <p:ph type="body" sz="quarter" idx="21" hasCustomPrompt="1"/>
          </p:nvPr>
        </p:nvSpPr>
        <p:spPr>
          <a:xfrm>
            <a:off x="431800" y="4279697"/>
            <a:ext cx="8712200" cy="863802"/>
          </a:xfrm>
        </p:spPr>
        <p:txBody>
          <a:bodyPr lIns="0" rIns="108000" bIns="72000" anchor="b"/>
          <a:lstStyle>
            <a:lvl1pPr marL="0" indent="0" algn="r">
              <a:lnSpc>
                <a:spcPct val="114000"/>
              </a:lnSpc>
              <a:spcAft>
                <a:spcPts val="0"/>
              </a:spcAft>
              <a:buNone/>
              <a:defRPr sz="1400">
                <a:solidFill>
                  <a:schemeClr val="bg1"/>
                </a:solidFill>
              </a:defRPr>
            </a:lvl1pPr>
            <a:lvl2pPr>
              <a:defRPr sz="1200"/>
            </a:lvl2pPr>
            <a:lvl3pPr>
              <a:defRPr sz="1200"/>
            </a:lvl3pPr>
            <a:lvl4pPr>
              <a:defRPr sz="1200"/>
            </a:lvl4pPr>
            <a:lvl5pPr>
              <a:defRPr sz="1200"/>
            </a:lvl5pPr>
          </a:lstStyle>
          <a:p>
            <a:pPr lvl="0"/>
            <a:r>
              <a:rPr lang="en-US" dirty="0"/>
              <a:t>Figure/Paper references. This line can get quite long…… Watch out for that.</a:t>
            </a:r>
          </a:p>
          <a:p>
            <a:pPr lvl="0"/>
            <a:r>
              <a:rPr lang="en-US" dirty="0"/>
              <a:t>#</a:t>
            </a:r>
            <a:r>
              <a:rPr lang="en-US" dirty="0" err="1"/>
              <a:t>EventHashtag</a:t>
            </a:r>
            <a:r>
              <a:rPr lang="en-US" dirty="0"/>
              <a:t>; @</a:t>
            </a:r>
            <a:r>
              <a:rPr lang="en-US" dirty="0" err="1"/>
              <a:t>kirstie_j</a:t>
            </a:r>
            <a:endParaRPr lang="en-US" dirty="0"/>
          </a:p>
          <a:p>
            <a:pPr lvl="0"/>
            <a:r>
              <a:rPr lang="en-US" dirty="0"/>
              <a:t>https://doi.org/10.5281/zenodo.1234567</a:t>
            </a:r>
          </a:p>
        </p:txBody>
      </p:sp>
    </p:spTree>
    <p:extLst>
      <p:ext uri="{BB962C8B-B14F-4D97-AF65-F5344CB8AC3E}">
        <p14:creationId xmlns:p14="http://schemas.microsoft.com/office/powerpoint/2010/main" val="424853281"/>
      </p:ext>
    </p:extLst>
  </p:cSld>
  <p:clrMapOvr>
    <a:masterClrMapping/>
  </p:clrMapOvr>
  <p:extLst>
    <p:ext uri="{DCECCB84-F9BA-43D5-87BE-67443E8EF086}">
      <p15:sldGuideLst xmlns:p15="http://schemas.microsoft.com/office/powerpoint/2012/main">
        <p15:guide id="2" pos="272">
          <p15:clr>
            <a:srgbClr val="FBAE40"/>
          </p15:clr>
        </p15:guide>
        <p15:guide id="3" orient="horz" pos="1620" userDrawn="1">
          <p15:clr>
            <a:srgbClr val="FBAE40"/>
          </p15:clr>
        </p15:guide>
        <p15:guide id="4" orient="horz" pos="259">
          <p15:clr>
            <a:srgbClr val="FBAE40"/>
          </p15:clr>
        </p15:guide>
        <p15:guide id="5" pos="5488">
          <p15:clr>
            <a:srgbClr val="FBAE40"/>
          </p15:clr>
        </p15:guide>
        <p15:guide id="7" orient="horz" pos="2981" userDrawn="1">
          <p15:clr>
            <a:srgbClr val="FBAE40"/>
          </p15:clr>
        </p15:guide>
        <p15:guide id="8" pos="1723" userDrawn="1">
          <p15:clr>
            <a:srgbClr val="FBAE40"/>
          </p15:clr>
        </p15:guide>
        <p15:guide id="9" pos="2154" userDrawn="1">
          <p15:clr>
            <a:srgbClr val="FBAE40"/>
          </p15:clr>
        </p15:guide>
        <p15:guide id="10" pos="3606" userDrawn="1">
          <p15:clr>
            <a:srgbClr val="FBAE40"/>
          </p15:clr>
        </p15:guide>
        <p15:guide id="11" pos="4037" userDrawn="1">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userDrawn="1">
  <p:cSld name="5 images (Light)">
    <p:bg>
      <p:bgPr>
        <a:solidFill>
          <a:schemeClr val="bg2"/>
        </a:solidFill>
        <a:effectLst/>
      </p:bgPr>
    </p:bg>
    <p:spTree>
      <p:nvGrpSpPr>
        <p:cNvPr id="1" name=""/>
        <p:cNvGrpSpPr/>
        <p:nvPr/>
      </p:nvGrpSpPr>
      <p:grpSpPr>
        <a:xfrm>
          <a:off x="0" y="0"/>
          <a:ext cx="0" cy="0"/>
          <a:chOff x="0" y="0"/>
          <a:chExt cx="0" cy="0"/>
        </a:xfrm>
      </p:grpSpPr>
      <p:sp>
        <p:nvSpPr>
          <p:cNvPr id="16" name="Title 7">
            <a:extLst>
              <a:ext uri="{FF2B5EF4-FFF2-40B4-BE49-F238E27FC236}">
                <a16:creationId xmlns:a16="http://schemas.microsoft.com/office/drawing/2014/main" id="{F4CF05EA-F898-4007-AD46-0661D2E50EA1}"/>
              </a:ext>
            </a:extLst>
          </p:cNvPr>
          <p:cNvSpPr>
            <a:spLocks noGrp="1"/>
          </p:cNvSpPr>
          <p:nvPr>
            <p:ph type="title" hasCustomPrompt="1"/>
          </p:nvPr>
        </p:nvSpPr>
        <p:spPr>
          <a:xfrm>
            <a:off x="431800" y="2029070"/>
            <a:ext cx="2299138" cy="319787"/>
          </a:xfrm>
        </p:spPr>
        <p:txBody>
          <a:bodyPr/>
          <a:lstStyle>
            <a:lvl1pPr marL="0" indent="0">
              <a:lnSpc>
                <a:spcPct val="100000"/>
              </a:lnSpc>
              <a:spcAft>
                <a:spcPts val="500"/>
              </a:spcAft>
              <a:buFontTx/>
              <a:buNone/>
              <a:defRPr sz="1800" b="0">
                <a:solidFill>
                  <a:schemeClr val="tx1"/>
                </a:solidFill>
              </a:defRPr>
            </a:lvl1pPr>
          </a:lstStyle>
          <a:p>
            <a:r>
              <a:rPr lang="en-US" dirty="0"/>
              <a:t>Click to add text</a:t>
            </a:r>
            <a:endParaRPr lang="en-GB" dirty="0"/>
          </a:p>
        </p:txBody>
      </p:sp>
      <p:cxnSp>
        <p:nvCxnSpPr>
          <p:cNvPr id="18" name="Straight Connector 17">
            <a:extLst>
              <a:ext uri="{FF2B5EF4-FFF2-40B4-BE49-F238E27FC236}">
                <a16:creationId xmlns:a16="http://schemas.microsoft.com/office/drawing/2014/main" id="{522F9DB4-9D8E-427B-99DD-E998B980D507}"/>
              </a:ext>
            </a:extLst>
          </p:cNvPr>
          <p:cNvCxnSpPr>
            <a:cxnSpLocks/>
          </p:cNvCxnSpPr>
          <p:nvPr userDrawn="1"/>
        </p:nvCxnSpPr>
        <p:spPr>
          <a:xfrm>
            <a:off x="431801" y="2029084"/>
            <a:ext cx="2299138" cy="1"/>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3" name="Picture Placeholder 2">
            <a:extLst>
              <a:ext uri="{FF2B5EF4-FFF2-40B4-BE49-F238E27FC236}">
                <a16:creationId xmlns:a16="http://schemas.microsoft.com/office/drawing/2014/main" id="{9B42433C-D1E5-434C-A331-94DFD8E56DF1}"/>
              </a:ext>
            </a:extLst>
          </p:cNvPr>
          <p:cNvSpPr>
            <a:spLocks noGrp="1"/>
          </p:cNvSpPr>
          <p:nvPr>
            <p:ph type="pic" sz="quarter" idx="10"/>
          </p:nvPr>
        </p:nvSpPr>
        <p:spPr>
          <a:xfrm>
            <a:off x="431802" y="411163"/>
            <a:ext cx="2299138" cy="1485084"/>
          </a:xfrm>
        </p:spPr>
        <p:txBody>
          <a:bodyPr/>
          <a:lstStyle>
            <a:lvl1pPr marL="0" indent="0">
              <a:buNone/>
              <a:defRPr b="0">
                <a:solidFill>
                  <a:schemeClr val="tx1"/>
                </a:solidFill>
              </a:defRPr>
            </a:lvl1pPr>
          </a:lstStyle>
          <a:p>
            <a:r>
              <a:rPr lang="en-GB" dirty="0"/>
              <a:t>Click icon to add picture</a:t>
            </a:r>
          </a:p>
        </p:txBody>
      </p:sp>
      <p:cxnSp>
        <p:nvCxnSpPr>
          <p:cNvPr id="38" name="Straight Connector 37">
            <a:extLst>
              <a:ext uri="{FF2B5EF4-FFF2-40B4-BE49-F238E27FC236}">
                <a16:creationId xmlns:a16="http://schemas.microsoft.com/office/drawing/2014/main" id="{9ADAFBE0-E4BE-49CE-B6AE-E13838084BB3}"/>
              </a:ext>
            </a:extLst>
          </p:cNvPr>
          <p:cNvCxnSpPr>
            <a:cxnSpLocks/>
          </p:cNvCxnSpPr>
          <p:nvPr userDrawn="1"/>
        </p:nvCxnSpPr>
        <p:spPr>
          <a:xfrm>
            <a:off x="431799" y="4202205"/>
            <a:ext cx="2299138" cy="1"/>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39" name="Picture Placeholder 2">
            <a:extLst>
              <a:ext uri="{FF2B5EF4-FFF2-40B4-BE49-F238E27FC236}">
                <a16:creationId xmlns:a16="http://schemas.microsoft.com/office/drawing/2014/main" id="{C0EA1AD3-FB09-47F8-BB9C-4F38BB33C267}"/>
              </a:ext>
            </a:extLst>
          </p:cNvPr>
          <p:cNvSpPr>
            <a:spLocks noGrp="1"/>
          </p:cNvSpPr>
          <p:nvPr>
            <p:ph type="pic" sz="quarter" idx="11"/>
          </p:nvPr>
        </p:nvSpPr>
        <p:spPr>
          <a:xfrm>
            <a:off x="431800" y="2584284"/>
            <a:ext cx="2299138" cy="1485084"/>
          </a:xfrm>
        </p:spPr>
        <p:txBody>
          <a:bodyPr/>
          <a:lstStyle>
            <a:lvl1pPr marL="0" indent="0">
              <a:buNone/>
              <a:defRPr b="0">
                <a:solidFill>
                  <a:schemeClr val="tx1"/>
                </a:solidFill>
              </a:defRPr>
            </a:lvl1pPr>
          </a:lstStyle>
          <a:p>
            <a:r>
              <a:rPr lang="en-GB" dirty="0"/>
              <a:t>Click icon to add picture</a:t>
            </a:r>
          </a:p>
        </p:txBody>
      </p:sp>
      <p:cxnSp>
        <p:nvCxnSpPr>
          <p:cNvPr id="41" name="Straight Connector 40">
            <a:extLst>
              <a:ext uri="{FF2B5EF4-FFF2-40B4-BE49-F238E27FC236}">
                <a16:creationId xmlns:a16="http://schemas.microsoft.com/office/drawing/2014/main" id="{1048226E-5BD0-47BC-A2CE-6028EB18DC46}"/>
              </a:ext>
            </a:extLst>
          </p:cNvPr>
          <p:cNvCxnSpPr>
            <a:cxnSpLocks/>
          </p:cNvCxnSpPr>
          <p:nvPr userDrawn="1"/>
        </p:nvCxnSpPr>
        <p:spPr>
          <a:xfrm>
            <a:off x="6413064" y="2029084"/>
            <a:ext cx="2299138" cy="1"/>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42" name="Picture Placeholder 2">
            <a:extLst>
              <a:ext uri="{FF2B5EF4-FFF2-40B4-BE49-F238E27FC236}">
                <a16:creationId xmlns:a16="http://schemas.microsoft.com/office/drawing/2014/main" id="{5F72582F-7373-4398-BCD6-DF8E97287094}"/>
              </a:ext>
            </a:extLst>
          </p:cNvPr>
          <p:cNvSpPr>
            <a:spLocks noGrp="1"/>
          </p:cNvSpPr>
          <p:nvPr>
            <p:ph type="pic" sz="quarter" idx="12"/>
          </p:nvPr>
        </p:nvSpPr>
        <p:spPr>
          <a:xfrm>
            <a:off x="6413065" y="411163"/>
            <a:ext cx="2299138" cy="1485084"/>
          </a:xfrm>
        </p:spPr>
        <p:txBody>
          <a:bodyPr/>
          <a:lstStyle>
            <a:lvl1pPr marL="0" indent="0">
              <a:buNone/>
              <a:defRPr b="0">
                <a:solidFill>
                  <a:schemeClr val="tx1"/>
                </a:solidFill>
              </a:defRPr>
            </a:lvl1pPr>
          </a:lstStyle>
          <a:p>
            <a:r>
              <a:rPr lang="en-GB" dirty="0"/>
              <a:t>Click icon to add picture</a:t>
            </a:r>
          </a:p>
        </p:txBody>
      </p:sp>
      <p:sp>
        <p:nvSpPr>
          <p:cNvPr id="46" name="Text Placeholder 11">
            <a:extLst>
              <a:ext uri="{FF2B5EF4-FFF2-40B4-BE49-F238E27FC236}">
                <a16:creationId xmlns:a16="http://schemas.microsoft.com/office/drawing/2014/main" id="{5DE99255-44CA-441C-BB41-85736567E206}"/>
              </a:ext>
            </a:extLst>
          </p:cNvPr>
          <p:cNvSpPr>
            <a:spLocks noGrp="1"/>
          </p:cNvSpPr>
          <p:nvPr>
            <p:ph type="body" sz="quarter" idx="14" hasCustomPrompt="1"/>
          </p:nvPr>
        </p:nvSpPr>
        <p:spPr>
          <a:xfrm>
            <a:off x="6413062" y="2029071"/>
            <a:ext cx="2299138" cy="319786"/>
          </a:xfrm>
        </p:spPr>
        <p:txBody>
          <a:bodyPr/>
          <a:lstStyle>
            <a:lvl1pPr marL="0" indent="0">
              <a:spcAft>
                <a:spcPts val="500"/>
              </a:spcAft>
              <a:buFontTx/>
              <a:buNone/>
              <a:defRPr sz="1800">
                <a:solidFill>
                  <a:schemeClr val="tx1"/>
                </a:solidFill>
              </a:defRPr>
            </a:lvl1pPr>
            <a:lvl2pPr>
              <a:defRPr sz="1800"/>
            </a:lvl2pPr>
            <a:lvl3pPr>
              <a:defRPr sz="1800"/>
            </a:lvl3pPr>
            <a:lvl4pPr>
              <a:defRPr sz="1800"/>
            </a:lvl4pPr>
            <a:lvl5pPr>
              <a:defRPr sz="1800"/>
            </a:lvl5pPr>
          </a:lstStyle>
          <a:p>
            <a:pPr lvl="0"/>
            <a:r>
              <a:rPr lang="en-GB" dirty="0"/>
              <a:t>Click to add text</a:t>
            </a:r>
          </a:p>
        </p:txBody>
      </p:sp>
      <p:sp>
        <p:nvSpPr>
          <p:cNvPr id="47" name="Text Placeholder 11">
            <a:extLst>
              <a:ext uri="{FF2B5EF4-FFF2-40B4-BE49-F238E27FC236}">
                <a16:creationId xmlns:a16="http://schemas.microsoft.com/office/drawing/2014/main" id="{A523708E-9964-4FCA-9B54-EE04DBF6ED7D}"/>
              </a:ext>
            </a:extLst>
          </p:cNvPr>
          <p:cNvSpPr>
            <a:spLocks noGrp="1"/>
          </p:cNvSpPr>
          <p:nvPr>
            <p:ph type="body" sz="quarter" idx="15" hasCustomPrompt="1"/>
          </p:nvPr>
        </p:nvSpPr>
        <p:spPr>
          <a:xfrm>
            <a:off x="431799" y="4202191"/>
            <a:ext cx="2299138" cy="319786"/>
          </a:xfrm>
        </p:spPr>
        <p:txBody>
          <a:bodyPr/>
          <a:lstStyle>
            <a:lvl1pPr marL="0" indent="0">
              <a:spcAft>
                <a:spcPts val="500"/>
              </a:spcAft>
              <a:buFontTx/>
              <a:buNone/>
              <a:defRPr sz="1800">
                <a:solidFill>
                  <a:schemeClr val="tx1"/>
                </a:solidFill>
              </a:defRPr>
            </a:lvl1pPr>
            <a:lvl2pPr>
              <a:defRPr sz="1800"/>
            </a:lvl2pPr>
            <a:lvl3pPr>
              <a:defRPr sz="1800"/>
            </a:lvl3pPr>
            <a:lvl4pPr>
              <a:defRPr sz="1800"/>
            </a:lvl4pPr>
            <a:lvl5pPr>
              <a:defRPr sz="1800"/>
            </a:lvl5pPr>
          </a:lstStyle>
          <a:p>
            <a:pPr lvl="0"/>
            <a:r>
              <a:rPr lang="en-GB" dirty="0"/>
              <a:t>Click to add text</a:t>
            </a:r>
          </a:p>
        </p:txBody>
      </p:sp>
      <p:cxnSp>
        <p:nvCxnSpPr>
          <p:cNvPr id="17" name="Straight Connector 16">
            <a:extLst>
              <a:ext uri="{FF2B5EF4-FFF2-40B4-BE49-F238E27FC236}">
                <a16:creationId xmlns:a16="http://schemas.microsoft.com/office/drawing/2014/main" id="{2D172800-1790-4DDC-B421-71C390A398BC}"/>
              </a:ext>
            </a:extLst>
          </p:cNvPr>
          <p:cNvCxnSpPr>
            <a:cxnSpLocks/>
          </p:cNvCxnSpPr>
          <p:nvPr userDrawn="1"/>
        </p:nvCxnSpPr>
        <p:spPr>
          <a:xfrm>
            <a:off x="3422428" y="2029084"/>
            <a:ext cx="2299138" cy="1"/>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19" name="Picture Placeholder 2">
            <a:extLst>
              <a:ext uri="{FF2B5EF4-FFF2-40B4-BE49-F238E27FC236}">
                <a16:creationId xmlns:a16="http://schemas.microsoft.com/office/drawing/2014/main" id="{3ACCC488-E951-4C81-B7B8-7BDAB396FBA5}"/>
              </a:ext>
            </a:extLst>
          </p:cNvPr>
          <p:cNvSpPr>
            <a:spLocks noGrp="1"/>
          </p:cNvSpPr>
          <p:nvPr>
            <p:ph type="pic" sz="quarter" idx="17"/>
          </p:nvPr>
        </p:nvSpPr>
        <p:spPr>
          <a:xfrm>
            <a:off x="3422429" y="411163"/>
            <a:ext cx="2299138" cy="1485084"/>
          </a:xfrm>
        </p:spPr>
        <p:txBody>
          <a:bodyPr/>
          <a:lstStyle>
            <a:lvl1pPr marL="0" indent="0">
              <a:buNone/>
              <a:defRPr b="0">
                <a:solidFill>
                  <a:schemeClr val="tx1"/>
                </a:solidFill>
              </a:defRPr>
            </a:lvl1pPr>
          </a:lstStyle>
          <a:p>
            <a:r>
              <a:rPr lang="en-GB" dirty="0"/>
              <a:t>Click icon to add picture</a:t>
            </a:r>
          </a:p>
        </p:txBody>
      </p:sp>
      <p:cxnSp>
        <p:nvCxnSpPr>
          <p:cNvPr id="20" name="Straight Connector 19">
            <a:extLst>
              <a:ext uri="{FF2B5EF4-FFF2-40B4-BE49-F238E27FC236}">
                <a16:creationId xmlns:a16="http://schemas.microsoft.com/office/drawing/2014/main" id="{7CECB912-D2D4-4451-97CA-8959BE18AE3F}"/>
              </a:ext>
            </a:extLst>
          </p:cNvPr>
          <p:cNvCxnSpPr>
            <a:cxnSpLocks/>
          </p:cNvCxnSpPr>
          <p:nvPr userDrawn="1"/>
        </p:nvCxnSpPr>
        <p:spPr>
          <a:xfrm>
            <a:off x="3425386" y="4202205"/>
            <a:ext cx="2299138" cy="1"/>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21" name="Picture Placeholder 2">
            <a:extLst>
              <a:ext uri="{FF2B5EF4-FFF2-40B4-BE49-F238E27FC236}">
                <a16:creationId xmlns:a16="http://schemas.microsoft.com/office/drawing/2014/main" id="{059268D9-83A6-43BE-857F-4A80A1AFF683}"/>
              </a:ext>
            </a:extLst>
          </p:cNvPr>
          <p:cNvSpPr>
            <a:spLocks noGrp="1"/>
          </p:cNvSpPr>
          <p:nvPr>
            <p:ph type="pic" sz="quarter" idx="18"/>
          </p:nvPr>
        </p:nvSpPr>
        <p:spPr>
          <a:xfrm>
            <a:off x="3425387" y="2584284"/>
            <a:ext cx="2299138" cy="1485084"/>
          </a:xfrm>
        </p:spPr>
        <p:txBody>
          <a:bodyPr/>
          <a:lstStyle>
            <a:lvl1pPr marL="0" indent="0">
              <a:buNone/>
              <a:defRPr b="0">
                <a:solidFill>
                  <a:schemeClr val="tx1"/>
                </a:solidFill>
              </a:defRPr>
            </a:lvl1pPr>
          </a:lstStyle>
          <a:p>
            <a:r>
              <a:rPr lang="en-GB" dirty="0"/>
              <a:t>Click icon to add picture</a:t>
            </a:r>
          </a:p>
        </p:txBody>
      </p:sp>
      <p:sp>
        <p:nvSpPr>
          <p:cNvPr id="22" name="Text Placeholder 11">
            <a:extLst>
              <a:ext uri="{FF2B5EF4-FFF2-40B4-BE49-F238E27FC236}">
                <a16:creationId xmlns:a16="http://schemas.microsoft.com/office/drawing/2014/main" id="{2052E2BF-E587-4DC9-85FF-50ABA8434D69}"/>
              </a:ext>
            </a:extLst>
          </p:cNvPr>
          <p:cNvSpPr>
            <a:spLocks noGrp="1"/>
          </p:cNvSpPr>
          <p:nvPr>
            <p:ph type="body" sz="quarter" idx="19" hasCustomPrompt="1"/>
          </p:nvPr>
        </p:nvSpPr>
        <p:spPr>
          <a:xfrm>
            <a:off x="3422426" y="2029071"/>
            <a:ext cx="2299138" cy="319786"/>
          </a:xfrm>
        </p:spPr>
        <p:txBody>
          <a:bodyPr/>
          <a:lstStyle>
            <a:lvl1pPr marL="0" indent="0">
              <a:spcAft>
                <a:spcPts val="500"/>
              </a:spcAft>
              <a:buFontTx/>
              <a:buNone/>
              <a:defRPr sz="1800">
                <a:solidFill>
                  <a:schemeClr val="tx1"/>
                </a:solidFill>
              </a:defRPr>
            </a:lvl1pPr>
            <a:lvl2pPr>
              <a:defRPr sz="1800"/>
            </a:lvl2pPr>
            <a:lvl3pPr>
              <a:defRPr sz="1800"/>
            </a:lvl3pPr>
            <a:lvl4pPr>
              <a:defRPr sz="1800"/>
            </a:lvl4pPr>
            <a:lvl5pPr>
              <a:defRPr sz="1800"/>
            </a:lvl5pPr>
          </a:lstStyle>
          <a:p>
            <a:pPr lvl="0"/>
            <a:r>
              <a:rPr lang="en-GB" dirty="0"/>
              <a:t>Click to add text</a:t>
            </a:r>
          </a:p>
        </p:txBody>
      </p:sp>
      <p:sp>
        <p:nvSpPr>
          <p:cNvPr id="23" name="Text Placeholder 11">
            <a:extLst>
              <a:ext uri="{FF2B5EF4-FFF2-40B4-BE49-F238E27FC236}">
                <a16:creationId xmlns:a16="http://schemas.microsoft.com/office/drawing/2014/main" id="{3DA4DDD4-B4BF-4187-8FEB-DA7785CA093F}"/>
              </a:ext>
            </a:extLst>
          </p:cNvPr>
          <p:cNvSpPr>
            <a:spLocks noGrp="1"/>
          </p:cNvSpPr>
          <p:nvPr>
            <p:ph type="body" sz="quarter" idx="20" hasCustomPrompt="1"/>
          </p:nvPr>
        </p:nvSpPr>
        <p:spPr>
          <a:xfrm>
            <a:off x="3425386" y="4202191"/>
            <a:ext cx="2299138" cy="319786"/>
          </a:xfrm>
        </p:spPr>
        <p:txBody>
          <a:bodyPr/>
          <a:lstStyle>
            <a:lvl1pPr marL="0" indent="0">
              <a:spcAft>
                <a:spcPts val="500"/>
              </a:spcAft>
              <a:buFontTx/>
              <a:buNone/>
              <a:defRPr sz="1800">
                <a:solidFill>
                  <a:schemeClr val="tx1"/>
                </a:solidFill>
              </a:defRPr>
            </a:lvl1pPr>
            <a:lvl2pPr>
              <a:defRPr sz="1800"/>
            </a:lvl2pPr>
            <a:lvl3pPr>
              <a:defRPr sz="1800"/>
            </a:lvl3pPr>
            <a:lvl4pPr>
              <a:defRPr sz="1800"/>
            </a:lvl4pPr>
            <a:lvl5pPr>
              <a:defRPr sz="1800"/>
            </a:lvl5pPr>
          </a:lstStyle>
          <a:p>
            <a:pPr lvl="0"/>
            <a:r>
              <a:rPr lang="en-GB" dirty="0"/>
              <a:t>Click to add text</a:t>
            </a:r>
          </a:p>
        </p:txBody>
      </p:sp>
      <p:sp>
        <p:nvSpPr>
          <p:cNvPr id="25" name="Text Placeholder 10">
            <a:extLst>
              <a:ext uri="{FF2B5EF4-FFF2-40B4-BE49-F238E27FC236}">
                <a16:creationId xmlns:a16="http://schemas.microsoft.com/office/drawing/2014/main" id="{218AF280-30E5-4835-9869-6DBCD92B1E5B}"/>
              </a:ext>
            </a:extLst>
          </p:cNvPr>
          <p:cNvSpPr>
            <a:spLocks noGrp="1"/>
          </p:cNvSpPr>
          <p:nvPr>
            <p:ph type="body" sz="quarter" idx="21" hasCustomPrompt="1"/>
          </p:nvPr>
        </p:nvSpPr>
        <p:spPr>
          <a:xfrm>
            <a:off x="863600" y="4407112"/>
            <a:ext cx="8280400" cy="736388"/>
          </a:xfrm>
        </p:spPr>
        <p:txBody>
          <a:bodyPr anchor="b"/>
          <a:lstStyle>
            <a:lvl1pPr marL="0" indent="0" algn="r">
              <a:spcAft>
                <a:spcPts val="200"/>
              </a:spcAft>
              <a:buNone/>
              <a:defRPr sz="1400">
                <a:solidFill>
                  <a:schemeClr val="bg1"/>
                </a:solidFill>
              </a:defRPr>
            </a:lvl1pPr>
          </a:lstStyle>
          <a:p>
            <a:pPr lvl="0"/>
            <a:r>
              <a:rPr lang="en-US" dirty="0"/>
              <a:t>Figure/Paper references. This line can get quite long…… Watch out for that.</a:t>
            </a:r>
          </a:p>
          <a:p>
            <a:pPr lvl="0"/>
            <a:r>
              <a:rPr lang="en-US" dirty="0"/>
              <a:t>#</a:t>
            </a:r>
            <a:r>
              <a:rPr lang="en-US" dirty="0" err="1"/>
              <a:t>EventHashtag</a:t>
            </a:r>
            <a:r>
              <a:rPr lang="en-US" dirty="0"/>
              <a:t>; @</a:t>
            </a:r>
            <a:r>
              <a:rPr lang="en-US" dirty="0" err="1"/>
              <a:t>kirstie_j</a:t>
            </a:r>
            <a:endParaRPr lang="en-US" dirty="0"/>
          </a:p>
          <a:p>
            <a:pPr lvl="0"/>
            <a:r>
              <a:rPr lang="en-US" dirty="0"/>
              <a:t>https://doi.org/10.5281/zenodo.1234567</a:t>
            </a:r>
          </a:p>
        </p:txBody>
      </p:sp>
    </p:spTree>
    <p:extLst>
      <p:ext uri="{BB962C8B-B14F-4D97-AF65-F5344CB8AC3E}">
        <p14:creationId xmlns:p14="http://schemas.microsoft.com/office/powerpoint/2010/main" val="3092106347"/>
      </p:ext>
    </p:extLst>
  </p:cSld>
  <p:clrMapOvr>
    <a:masterClrMapping/>
  </p:clrMapOvr>
  <p:extLst>
    <p:ext uri="{DCECCB84-F9BA-43D5-87BE-67443E8EF086}">
      <p15:sldGuideLst xmlns:p15="http://schemas.microsoft.com/office/powerpoint/2012/main">
        <p15:guide id="2" pos="272">
          <p15:clr>
            <a:srgbClr val="FBAE40"/>
          </p15:clr>
        </p15:guide>
        <p15:guide id="3" orient="horz" pos="2981">
          <p15:clr>
            <a:srgbClr val="FBAE40"/>
          </p15:clr>
        </p15:guide>
        <p15:guide id="4" orient="horz" pos="259">
          <p15:clr>
            <a:srgbClr val="FBAE40"/>
          </p15:clr>
        </p15:guide>
        <p15:guide id="5" pos="5488">
          <p15:clr>
            <a:srgbClr val="FBAE40"/>
          </p15:clr>
        </p15:guide>
        <p15:guide id="6" pos="1723" userDrawn="1">
          <p15:clr>
            <a:srgbClr val="FBAE40"/>
          </p15:clr>
        </p15:guide>
        <p15:guide id="7" orient="horz" pos="1620">
          <p15:clr>
            <a:srgbClr val="FBAE40"/>
          </p15:clr>
        </p15:guide>
        <p15:guide id="8" pos="2154" userDrawn="1">
          <p15:clr>
            <a:srgbClr val="FBAE40"/>
          </p15:clr>
        </p15:guide>
        <p15:guide id="9" pos="3606" userDrawn="1">
          <p15:clr>
            <a:srgbClr val="FBAE40"/>
          </p15:clr>
        </p15:guide>
        <p15:guide id="10" pos="4037" userDrawn="1">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userDrawn="1">
  <p:cSld name="6 images (Dark)">
    <p:bg>
      <p:bgPr>
        <a:solidFill>
          <a:schemeClr val="tx2"/>
        </a:solidFill>
        <a:effectLst/>
      </p:bgPr>
    </p:bg>
    <p:spTree>
      <p:nvGrpSpPr>
        <p:cNvPr id="1" name=""/>
        <p:cNvGrpSpPr/>
        <p:nvPr/>
      </p:nvGrpSpPr>
      <p:grpSpPr>
        <a:xfrm>
          <a:off x="0" y="0"/>
          <a:ext cx="0" cy="0"/>
          <a:chOff x="0" y="0"/>
          <a:chExt cx="0" cy="0"/>
        </a:xfrm>
      </p:grpSpPr>
      <p:sp>
        <p:nvSpPr>
          <p:cNvPr id="16" name="Title 7">
            <a:extLst>
              <a:ext uri="{FF2B5EF4-FFF2-40B4-BE49-F238E27FC236}">
                <a16:creationId xmlns:a16="http://schemas.microsoft.com/office/drawing/2014/main" id="{F4CF05EA-F898-4007-AD46-0661D2E50EA1}"/>
              </a:ext>
            </a:extLst>
          </p:cNvPr>
          <p:cNvSpPr>
            <a:spLocks noGrp="1"/>
          </p:cNvSpPr>
          <p:nvPr>
            <p:ph type="title" hasCustomPrompt="1"/>
          </p:nvPr>
        </p:nvSpPr>
        <p:spPr>
          <a:xfrm>
            <a:off x="431800" y="2029070"/>
            <a:ext cx="2299138" cy="319787"/>
          </a:xfrm>
        </p:spPr>
        <p:txBody>
          <a:bodyPr/>
          <a:lstStyle>
            <a:lvl1pPr marL="0" indent="0">
              <a:lnSpc>
                <a:spcPct val="100000"/>
              </a:lnSpc>
              <a:spcAft>
                <a:spcPts val="500"/>
              </a:spcAft>
              <a:buFontTx/>
              <a:buNone/>
              <a:defRPr sz="1800" b="0">
                <a:solidFill>
                  <a:schemeClr val="bg1"/>
                </a:solidFill>
              </a:defRPr>
            </a:lvl1pPr>
          </a:lstStyle>
          <a:p>
            <a:r>
              <a:rPr lang="en-US" dirty="0"/>
              <a:t>Click to add text</a:t>
            </a:r>
            <a:endParaRPr lang="en-GB" dirty="0"/>
          </a:p>
        </p:txBody>
      </p:sp>
      <p:cxnSp>
        <p:nvCxnSpPr>
          <p:cNvPr id="18" name="Straight Connector 17">
            <a:extLst>
              <a:ext uri="{FF2B5EF4-FFF2-40B4-BE49-F238E27FC236}">
                <a16:creationId xmlns:a16="http://schemas.microsoft.com/office/drawing/2014/main" id="{522F9DB4-9D8E-427B-99DD-E998B980D507}"/>
              </a:ext>
            </a:extLst>
          </p:cNvPr>
          <p:cNvCxnSpPr>
            <a:cxnSpLocks/>
          </p:cNvCxnSpPr>
          <p:nvPr userDrawn="1"/>
        </p:nvCxnSpPr>
        <p:spPr>
          <a:xfrm>
            <a:off x="431801" y="2029084"/>
            <a:ext cx="2299138" cy="1"/>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Picture Placeholder 2">
            <a:extLst>
              <a:ext uri="{FF2B5EF4-FFF2-40B4-BE49-F238E27FC236}">
                <a16:creationId xmlns:a16="http://schemas.microsoft.com/office/drawing/2014/main" id="{9B42433C-D1E5-434C-A331-94DFD8E56DF1}"/>
              </a:ext>
            </a:extLst>
          </p:cNvPr>
          <p:cNvSpPr>
            <a:spLocks noGrp="1"/>
          </p:cNvSpPr>
          <p:nvPr>
            <p:ph type="pic" sz="quarter" idx="10"/>
          </p:nvPr>
        </p:nvSpPr>
        <p:spPr>
          <a:xfrm>
            <a:off x="431802" y="411163"/>
            <a:ext cx="2299138" cy="1485084"/>
          </a:xfrm>
        </p:spPr>
        <p:txBody>
          <a:bodyPr/>
          <a:lstStyle>
            <a:lvl1pPr marL="0" indent="0">
              <a:buNone/>
              <a:defRPr b="0">
                <a:solidFill>
                  <a:schemeClr val="bg1"/>
                </a:solidFill>
              </a:defRPr>
            </a:lvl1pPr>
          </a:lstStyle>
          <a:p>
            <a:r>
              <a:rPr lang="en-GB" dirty="0"/>
              <a:t>Click icon to add picture</a:t>
            </a:r>
          </a:p>
        </p:txBody>
      </p:sp>
      <p:cxnSp>
        <p:nvCxnSpPr>
          <p:cNvPr id="38" name="Straight Connector 37">
            <a:extLst>
              <a:ext uri="{FF2B5EF4-FFF2-40B4-BE49-F238E27FC236}">
                <a16:creationId xmlns:a16="http://schemas.microsoft.com/office/drawing/2014/main" id="{9ADAFBE0-E4BE-49CE-B6AE-E13838084BB3}"/>
              </a:ext>
            </a:extLst>
          </p:cNvPr>
          <p:cNvCxnSpPr>
            <a:cxnSpLocks/>
          </p:cNvCxnSpPr>
          <p:nvPr userDrawn="1"/>
        </p:nvCxnSpPr>
        <p:spPr>
          <a:xfrm>
            <a:off x="431797" y="4189671"/>
            <a:ext cx="2299138" cy="1"/>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39" name="Picture Placeholder 2">
            <a:extLst>
              <a:ext uri="{FF2B5EF4-FFF2-40B4-BE49-F238E27FC236}">
                <a16:creationId xmlns:a16="http://schemas.microsoft.com/office/drawing/2014/main" id="{C0EA1AD3-FB09-47F8-BB9C-4F38BB33C267}"/>
              </a:ext>
            </a:extLst>
          </p:cNvPr>
          <p:cNvSpPr>
            <a:spLocks noGrp="1"/>
          </p:cNvSpPr>
          <p:nvPr>
            <p:ph type="pic" sz="quarter" idx="11"/>
          </p:nvPr>
        </p:nvSpPr>
        <p:spPr>
          <a:xfrm>
            <a:off x="431798" y="2571750"/>
            <a:ext cx="2299138" cy="1485084"/>
          </a:xfrm>
        </p:spPr>
        <p:txBody>
          <a:bodyPr/>
          <a:lstStyle>
            <a:lvl1pPr marL="0" indent="0">
              <a:buNone/>
              <a:defRPr b="0">
                <a:solidFill>
                  <a:schemeClr val="bg1"/>
                </a:solidFill>
              </a:defRPr>
            </a:lvl1pPr>
          </a:lstStyle>
          <a:p>
            <a:r>
              <a:rPr lang="en-GB" dirty="0"/>
              <a:t>Click icon to add picture</a:t>
            </a:r>
          </a:p>
        </p:txBody>
      </p:sp>
      <p:cxnSp>
        <p:nvCxnSpPr>
          <p:cNvPr id="41" name="Straight Connector 40">
            <a:extLst>
              <a:ext uri="{FF2B5EF4-FFF2-40B4-BE49-F238E27FC236}">
                <a16:creationId xmlns:a16="http://schemas.microsoft.com/office/drawing/2014/main" id="{1048226E-5BD0-47BC-A2CE-6028EB18DC46}"/>
              </a:ext>
            </a:extLst>
          </p:cNvPr>
          <p:cNvCxnSpPr>
            <a:cxnSpLocks/>
          </p:cNvCxnSpPr>
          <p:nvPr userDrawn="1"/>
        </p:nvCxnSpPr>
        <p:spPr>
          <a:xfrm>
            <a:off x="6413064" y="2029084"/>
            <a:ext cx="2299138" cy="1"/>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42" name="Picture Placeholder 2">
            <a:extLst>
              <a:ext uri="{FF2B5EF4-FFF2-40B4-BE49-F238E27FC236}">
                <a16:creationId xmlns:a16="http://schemas.microsoft.com/office/drawing/2014/main" id="{5F72582F-7373-4398-BCD6-DF8E97287094}"/>
              </a:ext>
            </a:extLst>
          </p:cNvPr>
          <p:cNvSpPr>
            <a:spLocks noGrp="1"/>
          </p:cNvSpPr>
          <p:nvPr>
            <p:ph type="pic" sz="quarter" idx="12"/>
          </p:nvPr>
        </p:nvSpPr>
        <p:spPr>
          <a:xfrm>
            <a:off x="6413065" y="411163"/>
            <a:ext cx="2299138" cy="1485084"/>
          </a:xfrm>
        </p:spPr>
        <p:txBody>
          <a:bodyPr/>
          <a:lstStyle>
            <a:lvl1pPr marL="0" indent="0">
              <a:buNone/>
              <a:defRPr b="0">
                <a:solidFill>
                  <a:schemeClr val="bg1"/>
                </a:solidFill>
              </a:defRPr>
            </a:lvl1pPr>
          </a:lstStyle>
          <a:p>
            <a:r>
              <a:rPr lang="en-GB" dirty="0"/>
              <a:t>Click icon to add picture</a:t>
            </a:r>
          </a:p>
        </p:txBody>
      </p:sp>
      <p:cxnSp>
        <p:nvCxnSpPr>
          <p:cNvPr id="44" name="Straight Connector 43">
            <a:extLst>
              <a:ext uri="{FF2B5EF4-FFF2-40B4-BE49-F238E27FC236}">
                <a16:creationId xmlns:a16="http://schemas.microsoft.com/office/drawing/2014/main" id="{CCEB59B0-E923-4D9F-8187-603AD6A3E427}"/>
              </a:ext>
            </a:extLst>
          </p:cNvPr>
          <p:cNvCxnSpPr>
            <a:cxnSpLocks/>
          </p:cNvCxnSpPr>
          <p:nvPr userDrawn="1"/>
        </p:nvCxnSpPr>
        <p:spPr>
          <a:xfrm>
            <a:off x="6413061" y="4189671"/>
            <a:ext cx="2299138" cy="1"/>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45" name="Picture Placeholder 2">
            <a:extLst>
              <a:ext uri="{FF2B5EF4-FFF2-40B4-BE49-F238E27FC236}">
                <a16:creationId xmlns:a16="http://schemas.microsoft.com/office/drawing/2014/main" id="{1E76E5CD-B03D-469E-8ED5-430B5578267A}"/>
              </a:ext>
            </a:extLst>
          </p:cNvPr>
          <p:cNvSpPr>
            <a:spLocks noGrp="1"/>
          </p:cNvSpPr>
          <p:nvPr>
            <p:ph type="pic" sz="quarter" idx="13"/>
          </p:nvPr>
        </p:nvSpPr>
        <p:spPr>
          <a:xfrm>
            <a:off x="6413062" y="2571750"/>
            <a:ext cx="2299138" cy="1485084"/>
          </a:xfrm>
        </p:spPr>
        <p:txBody>
          <a:bodyPr/>
          <a:lstStyle>
            <a:lvl1pPr marL="0" indent="0">
              <a:buNone/>
              <a:defRPr b="0">
                <a:solidFill>
                  <a:schemeClr val="bg1"/>
                </a:solidFill>
              </a:defRPr>
            </a:lvl1pPr>
          </a:lstStyle>
          <a:p>
            <a:r>
              <a:rPr lang="en-GB" dirty="0"/>
              <a:t>Click icon to add picture</a:t>
            </a:r>
          </a:p>
        </p:txBody>
      </p:sp>
      <p:sp>
        <p:nvSpPr>
          <p:cNvPr id="46" name="Text Placeholder 11">
            <a:extLst>
              <a:ext uri="{FF2B5EF4-FFF2-40B4-BE49-F238E27FC236}">
                <a16:creationId xmlns:a16="http://schemas.microsoft.com/office/drawing/2014/main" id="{5DE99255-44CA-441C-BB41-85736567E206}"/>
              </a:ext>
            </a:extLst>
          </p:cNvPr>
          <p:cNvSpPr>
            <a:spLocks noGrp="1"/>
          </p:cNvSpPr>
          <p:nvPr>
            <p:ph type="body" sz="quarter" idx="14" hasCustomPrompt="1"/>
          </p:nvPr>
        </p:nvSpPr>
        <p:spPr>
          <a:xfrm>
            <a:off x="6413062" y="2029071"/>
            <a:ext cx="2299138" cy="319786"/>
          </a:xfrm>
        </p:spPr>
        <p:txBody>
          <a:bodyPr/>
          <a:lstStyle>
            <a:lvl1pPr marL="0" indent="0">
              <a:spcAft>
                <a:spcPts val="500"/>
              </a:spcAft>
              <a:buFontTx/>
              <a:buNone/>
              <a:defRPr sz="1800">
                <a:solidFill>
                  <a:schemeClr val="bg1"/>
                </a:solidFill>
              </a:defRPr>
            </a:lvl1pPr>
            <a:lvl2pPr>
              <a:defRPr sz="1800"/>
            </a:lvl2pPr>
            <a:lvl3pPr>
              <a:defRPr sz="1800"/>
            </a:lvl3pPr>
            <a:lvl4pPr>
              <a:defRPr sz="1800"/>
            </a:lvl4pPr>
            <a:lvl5pPr>
              <a:defRPr sz="1800"/>
            </a:lvl5pPr>
          </a:lstStyle>
          <a:p>
            <a:pPr lvl="0"/>
            <a:r>
              <a:rPr lang="en-GB" dirty="0"/>
              <a:t>Click to add text</a:t>
            </a:r>
          </a:p>
        </p:txBody>
      </p:sp>
      <p:sp>
        <p:nvSpPr>
          <p:cNvPr id="47" name="Text Placeholder 11">
            <a:extLst>
              <a:ext uri="{FF2B5EF4-FFF2-40B4-BE49-F238E27FC236}">
                <a16:creationId xmlns:a16="http://schemas.microsoft.com/office/drawing/2014/main" id="{A523708E-9964-4FCA-9B54-EE04DBF6ED7D}"/>
              </a:ext>
            </a:extLst>
          </p:cNvPr>
          <p:cNvSpPr>
            <a:spLocks noGrp="1"/>
          </p:cNvSpPr>
          <p:nvPr>
            <p:ph type="body" sz="quarter" idx="15" hasCustomPrompt="1"/>
          </p:nvPr>
        </p:nvSpPr>
        <p:spPr>
          <a:xfrm>
            <a:off x="431797" y="4189657"/>
            <a:ext cx="2299138" cy="319786"/>
          </a:xfrm>
        </p:spPr>
        <p:txBody>
          <a:bodyPr/>
          <a:lstStyle>
            <a:lvl1pPr marL="0" indent="0">
              <a:spcAft>
                <a:spcPts val="500"/>
              </a:spcAft>
              <a:buFontTx/>
              <a:buNone/>
              <a:defRPr sz="1800">
                <a:solidFill>
                  <a:schemeClr val="bg1"/>
                </a:solidFill>
              </a:defRPr>
            </a:lvl1pPr>
            <a:lvl2pPr>
              <a:defRPr sz="1800"/>
            </a:lvl2pPr>
            <a:lvl3pPr>
              <a:defRPr sz="1800"/>
            </a:lvl3pPr>
            <a:lvl4pPr>
              <a:defRPr sz="1800"/>
            </a:lvl4pPr>
            <a:lvl5pPr>
              <a:defRPr sz="1800"/>
            </a:lvl5pPr>
          </a:lstStyle>
          <a:p>
            <a:pPr lvl="0"/>
            <a:r>
              <a:rPr lang="en-GB" dirty="0"/>
              <a:t>Click to add text</a:t>
            </a:r>
          </a:p>
        </p:txBody>
      </p:sp>
      <p:sp>
        <p:nvSpPr>
          <p:cNvPr id="48" name="Text Placeholder 11">
            <a:extLst>
              <a:ext uri="{FF2B5EF4-FFF2-40B4-BE49-F238E27FC236}">
                <a16:creationId xmlns:a16="http://schemas.microsoft.com/office/drawing/2014/main" id="{A5DC7855-36C4-4F12-B064-148DB3EC7CDD}"/>
              </a:ext>
            </a:extLst>
          </p:cNvPr>
          <p:cNvSpPr>
            <a:spLocks noGrp="1"/>
          </p:cNvSpPr>
          <p:nvPr>
            <p:ph type="body" sz="quarter" idx="16" hasCustomPrompt="1"/>
          </p:nvPr>
        </p:nvSpPr>
        <p:spPr>
          <a:xfrm>
            <a:off x="6413061" y="4189657"/>
            <a:ext cx="2299138" cy="319786"/>
          </a:xfrm>
        </p:spPr>
        <p:txBody>
          <a:bodyPr/>
          <a:lstStyle>
            <a:lvl1pPr marL="0" indent="0">
              <a:spcAft>
                <a:spcPts val="500"/>
              </a:spcAft>
              <a:buFontTx/>
              <a:buNone/>
              <a:defRPr sz="1800">
                <a:solidFill>
                  <a:schemeClr val="bg1"/>
                </a:solidFill>
              </a:defRPr>
            </a:lvl1pPr>
            <a:lvl2pPr>
              <a:defRPr sz="1800"/>
            </a:lvl2pPr>
            <a:lvl3pPr>
              <a:defRPr sz="1800"/>
            </a:lvl3pPr>
            <a:lvl4pPr>
              <a:defRPr sz="1800"/>
            </a:lvl4pPr>
            <a:lvl5pPr>
              <a:defRPr sz="1800"/>
            </a:lvl5pPr>
          </a:lstStyle>
          <a:p>
            <a:pPr lvl="0"/>
            <a:r>
              <a:rPr lang="en-GB" dirty="0"/>
              <a:t>Click to add text</a:t>
            </a:r>
          </a:p>
        </p:txBody>
      </p:sp>
      <p:cxnSp>
        <p:nvCxnSpPr>
          <p:cNvPr id="17" name="Straight Connector 16">
            <a:extLst>
              <a:ext uri="{FF2B5EF4-FFF2-40B4-BE49-F238E27FC236}">
                <a16:creationId xmlns:a16="http://schemas.microsoft.com/office/drawing/2014/main" id="{2D172800-1790-4DDC-B421-71C390A398BC}"/>
              </a:ext>
            </a:extLst>
          </p:cNvPr>
          <p:cNvCxnSpPr>
            <a:cxnSpLocks/>
          </p:cNvCxnSpPr>
          <p:nvPr userDrawn="1"/>
        </p:nvCxnSpPr>
        <p:spPr>
          <a:xfrm>
            <a:off x="3422428" y="2029084"/>
            <a:ext cx="2299138" cy="1"/>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19" name="Picture Placeholder 2">
            <a:extLst>
              <a:ext uri="{FF2B5EF4-FFF2-40B4-BE49-F238E27FC236}">
                <a16:creationId xmlns:a16="http://schemas.microsoft.com/office/drawing/2014/main" id="{3ACCC488-E951-4C81-B7B8-7BDAB396FBA5}"/>
              </a:ext>
            </a:extLst>
          </p:cNvPr>
          <p:cNvSpPr>
            <a:spLocks noGrp="1"/>
          </p:cNvSpPr>
          <p:nvPr>
            <p:ph type="pic" sz="quarter" idx="17"/>
          </p:nvPr>
        </p:nvSpPr>
        <p:spPr>
          <a:xfrm>
            <a:off x="3422429" y="411163"/>
            <a:ext cx="2299138" cy="1485084"/>
          </a:xfrm>
        </p:spPr>
        <p:txBody>
          <a:bodyPr/>
          <a:lstStyle>
            <a:lvl1pPr marL="0" indent="0">
              <a:buNone/>
              <a:defRPr b="0">
                <a:solidFill>
                  <a:schemeClr val="bg1"/>
                </a:solidFill>
              </a:defRPr>
            </a:lvl1pPr>
          </a:lstStyle>
          <a:p>
            <a:r>
              <a:rPr lang="en-GB" dirty="0"/>
              <a:t>Click icon to add picture</a:t>
            </a:r>
          </a:p>
        </p:txBody>
      </p:sp>
      <p:cxnSp>
        <p:nvCxnSpPr>
          <p:cNvPr id="20" name="Straight Connector 19">
            <a:extLst>
              <a:ext uri="{FF2B5EF4-FFF2-40B4-BE49-F238E27FC236}">
                <a16:creationId xmlns:a16="http://schemas.microsoft.com/office/drawing/2014/main" id="{7CECB912-D2D4-4451-97CA-8959BE18AE3F}"/>
              </a:ext>
            </a:extLst>
          </p:cNvPr>
          <p:cNvCxnSpPr>
            <a:cxnSpLocks/>
          </p:cNvCxnSpPr>
          <p:nvPr userDrawn="1"/>
        </p:nvCxnSpPr>
        <p:spPr>
          <a:xfrm>
            <a:off x="3422425" y="4189671"/>
            <a:ext cx="2299138" cy="1"/>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21" name="Picture Placeholder 2">
            <a:extLst>
              <a:ext uri="{FF2B5EF4-FFF2-40B4-BE49-F238E27FC236}">
                <a16:creationId xmlns:a16="http://schemas.microsoft.com/office/drawing/2014/main" id="{059268D9-83A6-43BE-857F-4A80A1AFF683}"/>
              </a:ext>
            </a:extLst>
          </p:cNvPr>
          <p:cNvSpPr>
            <a:spLocks noGrp="1"/>
          </p:cNvSpPr>
          <p:nvPr>
            <p:ph type="pic" sz="quarter" idx="18"/>
          </p:nvPr>
        </p:nvSpPr>
        <p:spPr>
          <a:xfrm>
            <a:off x="3422426" y="2571750"/>
            <a:ext cx="2299138" cy="1485084"/>
          </a:xfrm>
        </p:spPr>
        <p:txBody>
          <a:bodyPr/>
          <a:lstStyle>
            <a:lvl1pPr marL="0" indent="0">
              <a:buNone/>
              <a:defRPr b="0">
                <a:solidFill>
                  <a:schemeClr val="bg1"/>
                </a:solidFill>
              </a:defRPr>
            </a:lvl1pPr>
          </a:lstStyle>
          <a:p>
            <a:r>
              <a:rPr lang="en-GB" dirty="0"/>
              <a:t>Click icon to add picture</a:t>
            </a:r>
          </a:p>
        </p:txBody>
      </p:sp>
      <p:sp>
        <p:nvSpPr>
          <p:cNvPr id="22" name="Text Placeholder 11">
            <a:extLst>
              <a:ext uri="{FF2B5EF4-FFF2-40B4-BE49-F238E27FC236}">
                <a16:creationId xmlns:a16="http://schemas.microsoft.com/office/drawing/2014/main" id="{2052E2BF-E587-4DC9-85FF-50ABA8434D69}"/>
              </a:ext>
            </a:extLst>
          </p:cNvPr>
          <p:cNvSpPr>
            <a:spLocks noGrp="1"/>
          </p:cNvSpPr>
          <p:nvPr>
            <p:ph type="body" sz="quarter" idx="19" hasCustomPrompt="1"/>
          </p:nvPr>
        </p:nvSpPr>
        <p:spPr>
          <a:xfrm>
            <a:off x="3422426" y="2029071"/>
            <a:ext cx="2299138" cy="319786"/>
          </a:xfrm>
        </p:spPr>
        <p:txBody>
          <a:bodyPr/>
          <a:lstStyle>
            <a:lvl1pPr marL="0" indent="0">
              <a:spcAft>
                <a:spcPts val="500"/>
              </a:spcAft>
              <a:buFontTx/>
              <a:buNone/>
              <a:defRPr sz="1800">
                <a:solidFill>
                  <a:schemeClr val="bg1"/>
                </a:solidFill>
              </a:defRPr>
            </a:lvl1pPr>
            <a:lvl2pPr>
              <a:defRPr sz="1800"/>
            </a:lvl2pPr>
            <a:lvl3pPr>
              <a:defRPr sz="1800"/>
            </a:lvl3pPr>
            <a:lvl4pPr>
              <a:defRPr sz="1800"/>
            </a:lvl4pPr>
            <a:lvl5pPr>
              <a:defRPr sz="1800"/>
            </a:lvl5pPr>
          </a:lstStyle>
          <a:p>
            <a:pPr lvl="0"/>
            <a:r>
              <a:rPr lang="en-GB" dirty="0"/>
              <a:t>Click to add text</a:t>
            </a:r>
          </a:p>
        </p:txBody>
      </p:sp>
      <p:sp>
        <p:nvSpPr>
          <p:cNvPr id="23" name="Text Placeholder 11">
            <a:extLst>
              <a:ext uri="{FF2B5EF4-FFF2-40B4-BE49-F238E27FC236}">
                <a16:creationId xmlns:a16="http://schemas.microsoft.com/office/drawing/2014/main" id="{3DA4DDD4-B4BF-4187-8FEB-DA7785CA093F}"/>
              </a:ext>
            </a:extLst>
          </p:cNvPr>
          <p:cNvSpPr>
            <a:spLocks noGrp="1"/>
          </p:cNvSpPr>
          <p:nvPr>
            <p:ph type="body" sz="quarter" idx="20" hasCustomPrompt="1"/>
          </p:nvPr>
        </p:nvSpPr>
        <p:spPr>
          <a:xfrm>
            <a:off x="3422425" y="4189657"/>
            <a:ext cx="2299138" cy="319786"/>
          </a:xfrm>
        </p:spPr>
        <p:txBody>
          <a:bodyPr/>
          <a:lstStyle>
            <a:lvl1pPr marL="0" indent="0">
              <a:spcAft>
                <a:spcPts val="500"/>
              </a:spcAft>
              <a:buFontTx/>
              <a:buNone/>
              <a:defRPr sz="1800">
                <a:solidFill>
                  <a:schemeClr val="bg1"/>
                </a:solidFill>
              </a:defRPr>
            </a:lvl1pPr>
            <a:lvl2pPr>
              <a:defRPr sz="1800"/>
            </a:lvl2pPr>
            <a:lvl3pPr>
              <a:defRPr sz="1800"/>
            </a:lvl3pPr>
            <a:lvl4pPr>
              <a:defRPr sz="1800"/>
            </a:lvl4pPr>
            <a:lvl5pPr>
              <a:defRPr sz="1800"/>
            </a:lvl5pPr>
          </a:lstStyle>
          <a:p>
            <a:pPr lvl="0"/>
            <a:r>
              <a:rPr lang="en-GB" dirty="0"/>
              <a:t>Click to add text</a:t>
            </a:r>
          </a:p>
        </p:txBody>
      </p:sp>
      <p:sp>
        <p:nvSpPr>
          <p:cNvPr id="24" name="Text Placeholder 4">
            <a:extLst>
              <a:ext uri="{FF2B5EF4-FFF2-40B4-BE49-F238E27FC236}">
                <a16:creationId xmlns:a16="http://schemas.microsoft.com/office/drawing/2014/main" id="{F8E39FB8-0668-42FA-954E-C94EE947AF4B}"/>
              </a:ext>
            </a:extLst>
          </p:cNvPr>
          <p:cNvSpPr>
            <a:spLocks noGrp="1"/>
          </p:cNvSpPr>
          <p:nvPr>
            <p:ph type="body" sz="quarter" idx="21" hasCustomPrompt="1"/>
          </p:nvPr>
        </p:nvSpPr>
        <p:spPr>
          <a:xfrm>
            <a:off x="431800" y="4279697"/>
            <a:ext cx="8712200" cy="863802"/>
          </a:xfrm>
        </p:spPr>
        <p:txBody>
          <a:bodyPr lIns="0" rIns="108000" bIns="72000" anchor="b"/>
          <a:lstStyle>
            <a:lvl1pPr marL="0" indent="0" algn="r">
              <a:lnSpc>
                <a:spcPct val="114000"/>
              </a:lnSpc>
              <a:spcAft>
                <a:spcPts val="0"/>
              </a:spcAft>
              <a:buNone/>
              <a:defRPr sz="1400">
                <a:solidFill>
                  <a:schemeClr val="bg1"/>
                </a:solidFill>
              </a:defRPr>
            </a:lvl1pPr>
            <a:lvl2pPr>
              <a:defRPr sz="1200"/>
            </a:lvl2pPr>
            <a:lvl3pPr>
              <a:defRPr sz="1200"/>
            </a:lvl3pPr>
            <a:lvl4pPr>
              <a:defRPr sz="1200"/>
            </a:lvl4pPr>
            <a:lvl5pPr>
              <a:defRPr sz="1200"/>
            </a:lvl5pPr>
          </a:lstStyle>
          <a:p>
            <a:pPr lvl="0"/>
            <a:r>
              <a:rPr lang="en-US" dirty="0"/>
              <a:t>Figure/Paper references. This line can get quite long…… Watch out for that.</a:t>
            </a:r>
          </a:p>
          <a:p>
            <a:pPr lvl="0"/>
            <a:r>
              <a:rPr lang="en-US" dirty="0"/>
              <a:t>#</a:t>
            </a:r>
            <a:r>
              <a:rPr lang="en-US" dirty="0" err="1"/>
              <a:t>EventHashtag</a:t>
            </a:r>
            <a:r>
              <a:rPr lang="en-US" dirty="0"/>
              <a:t>; @</a:t>
            </a:r>
            <a:r>
              <a:rPr lang="en-US" dirty="0" err="1"/>
              <a:t>kirstie_j</a:t>
            </a:r>
            <a:endParaRPr lang="en-US" dirty="0"/>
          </a:p>
          <a:p>
            <a:pPr lvl="0"/>
            <a:r>
              <a:rPr lang="en-US" dirty="0"/>
              <a:t>https://doi.org/10.5281/zenodo.1234567</a:t>
            </a:r>
          </a:p>
        </p:txBody>
      </p:sp>
    </p:spTree>
    <p:extLst>
      <p:ext uri="{BB962C8B-B14F-4D97-AF65-F5344CB8AC3E}">
        <p14:creationId xmlns:p14="http://schemas.microsoft.com/office/powerpoint/2010/main" val="1538544483"/>
      </p:ext>
    </p:extLst>
  </p:cSld>
  <p:clrMapOvr>
    <a:masterClrMapping/>
  </p:clrMapOvr>
  <p:extLst>
    <p:ext uri="{DCECCB84-F9BA-43D5-87BE-67443E8EF086}">
      <p15:sldGuideLst xmlns:p15="http://schemas.microsoft.com/office/powerpoint/2012/main">
        <p15:guide id="2" pos="272">
          <p15:clr>
            <a:srgbClr val="FBAE40"/>
          </p15:clr>
        </p15:guide>
        <p15:guide id="3" orient="horz" pos="2981">
          <p15:clr>
            <a:srgbClr val="FBAE40"/>
          </p15:clr>
        </p15:guide>
        <p15:guide id="4" orient="horz" pos="259">
          <p15:clr>
            <a:srgbClr val="FBAE40"/>
          </p15:clr>
        </p15:guide>
        <p15:guide id="5" pos="5488">
          <p15:clr>
            <a:srgbClr val="FBAE40"/>
          </p15:clr>
        </p15:guide>
        <p15:guide id="6" pos="3606" userDrawn="1">
          <p15:clr>
            <a:srgbClr val="FBAE40"/>
          </p15:clr>
        </p15:guide>
        <p15:guide id="7" orient="horz" pos="1620">
          <p15:clr>
            <a:srgbClr val="FBAE40"/>
          </p15:clr>
        </p15:guide>
        <p15:guide id="8" pos="1723" userDrawn="1">
          <p15:clr>
            <a:srgbClr val="FBAE40"/>
          </p15:clr>
        </p15:guide>
        <p15:guide id="9" pos="2154" userDrawn="1">
          <p15:clr>
            <a:srgbClr val="FBAE40"/>
          </p15:clr>
        </p15:guide>
        <p15:guide id="10" pos="4037"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Section divider, no image (Dark)">
    <p:bg>
      <p:bgPr>
        <a:solidFill>
          <a:schemeClr val="tx2"/>
        </a:solidFill>
        <a:effectLst/>
      </p:bgPr>
    </p:bg>
    <p:spTree>
      <p:nvGrpSpPr>
        <p:cNvPr id="1" name=""/>
        <p:cNvGrpSpPr/>
        <p:nvPr/>
      </p:nvGrpSpPr>
      <p:grpSpPr>
        <a:xfrm>
          <a:off x="0" y="0"/>
          <a:ext cx="0" cy="0"/>
          <a:chOff x="0" y="0"/>
          <a:chExt cx="0" cy="0"/>
        </a:xfrm>
      </p:grpSpPr>
      <p:sp>
        <p:nvSpPr>
          <p:cNvPr id="16" name="Title 7">
            <a:extLst>
              <a:ext uri="{FF2B5EF4-FFF2-40B4-BE49-F238E27FC236}">
                <a16:creationId xmlns:a16="http://schemas.microsoft.com/office/drawing/2014/main" id="{F4CF05EA-F898-4007-AD46-0661D2E50EA1}"/>
              </a:ext>
            </a:extLst>
          </p:cNvPr>
          <p:cNvSpPr>
            <a:spLocks noGrp="1"/>
          </p:cNvSpPr>
          <p:nvPr>
            <p:ph type="title" hasCustomPrompt="1"/>
          </p:nvPr>
        </p:nvSpPr>
        <p:spPr>
          <a:xfrm>
            <a:off x="431800" y="2184922"/>
            <a:ext cx="8280400" cy="571512"/>
          </a:xfrm>
        </p:spPr>
        <p:txBody>
          <a:bodyPr/>
          <a:lstStyle>
            <a:lvl1pPr>
              <a:lnSpc>
                <a:spcPct val="100000"/>
              </a:lnSpc>
              <a:defRPr sz="3400" b="0">
                <a:solidFill>
                  <a:schemeClr val="bg1"/>
                </a:solidFill>
              </a:defRPr>
            </a:lvl1pPr>
          </a:lstStyle>
          <a:p>
            <a:r>
              <a:rPr lang="en-US" dirty="0"/>
              <a:t>Section divider title</a:t>
            </a:r>
            <a:endParaRPr lang="en-GB" dirty="0"/>
          </a:p>
        </p:txBody>
      </p:sp>
      <p:cxnSp>
        <p:nvCxnSpPr>
          <p:cNvPr id="18" name="Straight Connector 17">
            <a:extLst>
              <a:ext uri="{FF2B5EF4-FFF2-40B4-BE49-F238E27FC236}">
                <a16:creationId xmlns:a16="http://schemas.microsoft.com/office/drawing/2014/main" id="{522F9DB4-9D8E-427B-99DD-E998B980D507}"/>
              </a:ext>
            </a:extLst>
          </p:cNvPr>
          <p:cNvCxnSpPr>
            <a:cxnSpLocks/>
          </p:cNvCxnSpPr>
          <p:nvPr userDrawn="1"/>
        </p:nvCxnSpPr>
        <p:spPr>
          <a:xfrm>
            <a:off x="431800" y="2184922"/>
            <a:ext cx="8280400"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4">
            <a:extLst>
              <a:ext uri="{FF2B5EF4-FFF2-40B4-BE49-F238E27FC236}">
                <a16:creationId xmlns:a16="http://schemas.microsoft.com/office/drawing/2014/main" id="{99805BFC-AF9C-4B7E-93F7-279A1D977E59}"/>
              </a:ext>
            </a:extLst>
          </p:cNvPr>
          <p:cNvSpPr>
            <a:spLocks noGrp="1"/>
          </p:cNvSpPr>
          <p:nvPr>
            <p:ph type="body" sz="quarter" idx="18" hasCustomPrompt="1"/>
          </p:nvPr>
        </p:nvSpPr>
        <p:spPr>
          <a:xfrm>
            <a:off x="431800" y="4279697"/>
            <a:ext cx="8712200" cy="863802"/>
          </a:xfrm>
        </p:spPr>
        <p:txBody>
          <a:bodyPr lIns="0" rIns="108000" bIns="72000" anchor="b"/>
          <a:lstStyle>
            <a:lvl1pPr marL="0" indent="0" algn="r">
              <a:lnSpc>
                <a:spcPct val="114000"/>
              </a:lnSpc>
              <a:spcAft>
                <a:spcPts val="0"/>
              </a:spcAft>
              <a:buNone/>
              <a:defRPr sz="1400">
                <a:solidFill>
                  <a:schemeClr val="bg1"/>
                </a:solidFill>
              </a:defRPr>
            </a:lvl1pPr>
            <a:lvl2pPr>
              <a:defRPr sz="1200"/>
            </a:lvl2pPr>
            <a:lvl3pPr>
              <a:defRPr sz="1200"/>
            </a:lvl3pPr>
            <a:lvl4pPr>
              <a:defRPr sz="1200"/>
            </a:lvl4pPr>
            <a:lvl5pPr>
              <a:defRPr sz="1200"/>
            </a:lvl5pPr>
          </a:lstStyle>
          <a:p>
            <a:pPr lvl="0"/>
            <a:r>
              <a:rPr lang="en-US" dirty="0"/>
              <a:t>Figure/Paper references. This line can get quite long…… Watch out for that.</a:t>
            </a:r>
          </a:p>
          <a:p>
            <a:pPr lvl="0"/>
            <a:r>
              <a:rPr lang="en-US" dirty="0"/>
              <a:t>#</a:t>
            </a:r>
            <a:r>
              <a:rPr lang="en-US" dirty="0" err="1"/>
              <a:t>EventHashtag</a:t>
            </a:r>
            <a:r>
              <a:rPr lang="en-US" dirty="0"/>
              <a:t>; @</a:t>
            </a:r>
            <a:r>
              <a:rPr lang="en-US" dirty="0" err="1"/>
              <a:t>kirstie_j</a:t>
            </a:r>
            <a:endParaRPr lang="en-US" dirty="0"/>
          </a:p>
          <a:p>
            <a:pPr lvl="0"/>
            <a:r>
              <a:rPr lang="en-US" dirty="0"/>
              <a:t>https://doi.org/10.5281/zenodo.1234567</a:t>
            </a:r>
          </a:p>
        </p:txBody>
      </p:sp>
    </p:spTree>
    <p:extLst>
      <p:ext uri="{BB962C8B-B14F-4D97-AF65-F5344CB8AC3E}">
        <p14:creationId xmlns:p14="http://schemas.microsoft.com/office/powerpoint/2010/main" val="7368674"/>
      </p:ext>
    </p:extLst>
  </p:cSld>
  <p:clrMapOvr>
    <a:masterClrMapping/>
  </p:clrMapOvr>
  <p:extLst>
    <p:ext uri="{DCECCB84-F9BA-43D5-87BE-67443E8EF086}">
      <p15:sldGuideLst xmlns:p15="http://schemas.microsoft.com/office/powerpoint/2012/main">
        <p15:guide id="2" pos="272">
          <p15:clr>
            <a:srgbClr val="FBAE40"/>
          </p15:clr>
        </p15:guide>
        <p15:guide id="3" orient="horz" pos="2981">
          <p15:clr>
            <a:srgbClr val="FBAE40"/>
          </p15:clr>
        </p15:guide>
        <p15:guide id="4" orient="horz" pos="259">
          <p15:clr>
            <a:srgbClr val="FBAE40"/>
          </p15:clr>
        </p15:guide>
        <p15:guide id="5" pos="5488">
          <p15:clr>
            <a:srgbClr val="FBAE40"/>
          </p15:clr>
        </p15:guide>
        <p15:guide id="6" pos="3016">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preserve="1" userDrawn="1">
  <p:cSld name="6 images (Light)">
    <p:bg>
      <p:bgPr>
        <a:solidFill>
          <a:schemeClr val="bg2"/>
        </a:solidFill>
        <a:effectLst/>
      </p:bgPr>
    </p:bg>
    <p:spTree>
      <p:nvGrpSpPr>
        <p:cNvPr id="1" name=""/>
        <p:cNvGrpSpPr/>
        <p:nvPr/>
      </p:nvGrpSpPr>
      <p:grpSpPr>
        <a:xfrm>
          <a:off x="0" y="0"/>
          <a:ext cx="0" cy="0"/>
          <a:chOff x="0" y="0"/>
          <a:chExt cx="0" cy="0"/>
        </a:xfrm>
      </p:grpSpPr>
      <p:sp>
        <p:nvSpPr>
          <p:cNvPr id="16" name="Title 7">
            <a:extLst>
              <a:ext uri="{FF2B5EF4-FFF2-40B4-BE49-F238E27FC236}">
                <a16:creationId xmlns:a16="http://schemas.microsoft.com/office/drawing/2014/main" id="{F4CF05EA-F898-4007-AD46-0661D2E50EA1}"/>
              </a:ext>
            </a:extLst>
          </p:cNvPr>
          <p:cNvSpPr>
            <a:spLocks noGrp="1"/>
          </p:cNvSpPr>
          <p:nvPr>
            <p:ph type="title" hasCustomPrompt="1"/>
          </p:nvPr>
        </p:nvSpPr>
        <p:spPr>
          <a:xfrm>
            <a:off x="431800" y="2029070"/>
            <a:ext cx="2299138" cy="319787"/>
          </a:xfrm>
        </p:spPr>
        <p:txBody>
          <a:bodyPr/>
          <a:lstStyle>
            <a:lvl1pPr marL="0" indent="0">
              <a:lnSpc>
                <a:spcPct val="100000"/>
              </a:lnSpc>
              <a:spcAft>
                <a:spcPts val="500"/>
              </a:spcAft>
              <a:buFontTx/>
              <a:buNone/>
              <a:defRPr sz="1800" b="0">
                <a:solidFill>
                  <a:schemeClr val="tx1"/>
                </a:solidFill>
              </a:defRPr>
            </a:lvl1pPr>
          </a:lstStyle>
          <a:p>
            <a:r>
              <a:rPr lang="en-US" dirty="0"/>
              <a:t>Click to add text</a:t>
            </a:r>
            <a:endParaRPr lang="en-GB" dirty="0"/>
          </a:p>
        </p:txBody>
      </p:sp>
      <p:cxnSp>
        <p:nvCxnSpPr>
          <p:cNvPr id="18" name="Straight Connector 17">
            <a:extLst>
              <a:ext uri="{FF2B5EF4-FFF2-40B4-BE49-F238E27FC236}">
                <a16:creationId xmlns:a16="http://schemas.microsoft.com/office/drawing/2014/main" id="{522F9DB4-9D8E-427B-99DD-E998B980D507}"/>
              </a:ext>
            </a:extLst>
          </p:cNvPr>
          <p:cNvCxnSpPr>
            <a:cxnSpLocks/>
          </p:cNvCxnSpPr>
          <p:nvPr userDrawn="1"/>
        </p:nvCxnSpPr>
        <p:spPr>
          <a:xfrm>
            <a:off x="431801" y="2029084"/>
            <a:ext cx="2299138" cy="1"/>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3" name="Picture Placeholder 2">
            <a:extLst>
              <a:ext uri="{FF2B5EF4-FFF2-40B4-BE49-F238E27FC236}">
                <a16:creationId xmlns:a16="http://schemas.microsoft.com/office/drawing/2014/main" id="{9B42433C-D1E5-434C-A331-94DFD8E56DF1}"/>
              </a:ext>
            </a:extLst>
          </p:cNvPr>
          <p:cNvSpPr>
            <a:spLocks noGrp="1"/>
          </p:cNvSpPr>
          <p:nvPr>
            <p:ph type="pic" sz="quarter" idx="10"/>
          </p:nvPr>
        </p:nvSpPr>
        <p:spPr>
          <a:xfrm>
            <a:off x="431802" y="411163"/>
            <a:ext cx="2299138" cy="1485084"/>
          </a:xfrm>
        </p:spPr>
        <p:txBody>
          <a:bodyPr/>
          <a:lstStyle>
            <a:lvl1pPr marL="0" indent="0">
              <a:buNone/>
              <a:defRPr b="0">
                <a:solidFill>
                  <a:schemeClr val="tx1"/>
                </a:solidFill>
              </a:defRPr>
            </a:lvl1pPr>
          </a:lstStyle>
          <a:p>
            <a:r>
              <a:rPr lang="en-GB" dirty="0"/>
              <a:t>Click icon to add picture</a:t>
            </a:r>
          </a:p>
        </p:txBody>
      </p:sp>
      <p:cxnSp>
        <p:nvCxnSpPr>
          <p:cNvPr id="38" name="Straight Connector 37">
            <a:extLst>
              <a:ext uri="{FF2B5EF4-FFF2-40B4-BE49-F238E27FC236}">
                <a16:creationId xmlns:a16="http://schemas.microsoft.com/office/drawing/2014/main" id="{9ADAFBE0-E4BE-49CE-B6AE-E13838084BB3}"/>
              </a:ext>
            </a:extLst>
          </p:cNvPr>
          <p:cNvCxnSpPr>
            <a:cxnSpLocks/>
          </p:cNvCxnSpPr>
          <p:nvPr userDrawn="1"/>
        </p:nvCxnSpPr>
        <p:spPr>
          <a:xfrm>
            <a:off x="436124" y="4203361"/>
            <a:ext cx="2299138" cy="1"/>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39" name="Picture Placeholder 2">
            <a:extLst>
              <a:ext uri="{FF2B5EF4-FFF2-40B4-BE49-F238E27FC236}">
                <a16:creationId xmlns:a16="http://schemas.microsoft.com/office/drawing/2014/main" id="{C0EA1AD3-FB09-47F8-BB9C-4F38BB33C267}"/>
              </a:ext>
            </a:extLst>
          </p:cNvPr>
          <p:cNvSpPr>
            <a:spLocks noGrp="1"/>
          </p:cNvSpPr>
          <p:nvPr>
            <p:ph type="pic" sz="quarter" idx="11"/>
          </p:nvPr>
        </p:nvSpPr>
        <p:spPr>
          <a:xfrm>
            <a:off x="436125" y="2585440"/>
            <a:ext cx="2299138" cy="1485084"/>
          </a:xfrm>
        </p:spPr>
        <p:txBody>
          <a:bodyPr/>
          <a:lstStyle>
            <a:lvl1pPr marL="0" indent="0">
              <a:buNone/>
              <a:defRPr b="0">
                <a:solidFill>
                  <a:schemeClr val="tx1"/>
                </a:solidFill>
              </a:defRPr>
            </a:lvl1pPr>
          </a:lstStyle>
          <a:p>
            <a:r>
              <a:rPr lang="en-GB" dirty="0"/>
              <a:t>Click icon to add picture</a:t>
            </a:r>
          </a:p>
        </p:txBody>
      </p:sp>
      <p:cxnSp>
        <p:nvCxnSpPr>
          <p:cNvPr id="41" name="Straight Connector 40">
            <a:extLst>
              <a:ext uri="{FF2B5EF4-FFF2-40B4-BE49-F238E27FC236}">
                <a16:creationId xmlns:a16="http://schemas.microsoft.com/office/drawing/2014/main" id="{1048226E-5BD0-47BC-A2CE-6028EB18DC46}"/>
              </a:ext>
            </a:extLst>
          </p:cNvPr>
          <p:cNvCxnSpPr>
            <a:cxnSpLocks/>
          </p:cNvCxnSpPr>
          <p:nvPr userDrawn="1"/>
        </p:nvCxnSpPr>
        <p:spPr>
          <a:xfrm>
            <a:off x="6413064" y="2029084"/>
            <a:ext cx="2299138" cy="1"/>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42" name="Picture Placeholder 2">
            <a:extLst>
              <a:ext uri="{FF2B5EF4-FFF2-40B4-BE49-F238E27FC236}">
                <a16:creationId xmlns:a16="http://schemas.microsoft.com/office/drawing/2014/main" id="{5F72582F-7373-4398-BCD6-DF8E97287094}"/>
              </a:ext>
            </a:extLst>
          </p:cNvPr>
          <p:cNvSpPr>
            <a:spLocks noGrp="1"/>
          </p:cNvSpPr>
          <p:nvPr>
            <p:ph type="pic" sz="quarter" idx="12"/>
          </p:nvPr>
        </p:nvSpPr>
        <p:spPr>
          <a:xfrm>
            <a:off x="6413065" y="411163"/>
            <a:ext cx="2299138" cy="1485084"/>
          </a:xfrm>
        </p:spPr>
        <p:txBody>
          <a:bodyPr/>
          <a:lstStyle>
            <a:lvl1pPr marL="0" indent="0">
              <a:buNone/>
              <a:defRPr b="0">
                <a:solidFill>
                  <a:schemeClr val="tx1"/>
                </a:solidFill>
              </a:defRPr>
            </a:lvl1pPr>
          </a:lstStyle>
          <a:p>
            <a:r>
              <a:rPr lang="en-GB" dirty="0"/>
              <a:t>Click icon to add picture</a:t>
            </a:r>
          </a:p>
        </p:txBody>
      </p:sp>
      <p:cxnSp>
        <p:nvCxnSpPr>
          <p:cNvPr id="44" name="Straight Connector 43">
            <a:extLst>
              <a:ext uri="{FF2B5EF4-FFF2-40B4-BE49-F238E27FC236}">
                <a16:creationId xmlns:a16="http://schemas.microsoft.com/office/drawing/2014/main" id="{CCEB59B0-E923-4D9F-8187-603AD6A3E427}"/>
              </a:ext>
            </a:extLst>
          </p:cNvPr>
          <p:cNvCxnSpPr>
            <a:cxnSpLocks/>
          </p:cNvCxnSpPr>
          <p:nvPr userDrawn="1"/>
        </p:nvCxnSpPr>
        <p:spPr>
          <a:xfrm>
            <a:off x="6417388" y="4203361"/>
            <a:ext cx="2299138" cy="1"/>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45" name="Picture Placeholder 2">
            <a:extLst>
              <a:ext uri="{FF2B5EF4-FFF2-40B4-BE49-F238E27FC236}">
                <a16:creationId xmlns:a16="http://schemas.microsoft.com/office/drawing/2014/main" id="{1E76E5CD-B03D-469E-8ED5-430B5578267A}"/>
              </a:ext>
            </a:extLst>
          </p:cNvPr>
          <p:cNvSpPr>
            <a:spLocks noGrp="1"/>
          </p:cNvSpPr>
          <p:nvPr>
            <p:ph type="pic" sz="quarter" idx="13"/>
          </p:nvPr>
        </p:nvSpPr>
        <p:spPr>
          <a:xfrm>
            <a:off x="6417389" y="2585440"/>
            <a:ext cx="2299138" cy="1485084"/>
          </a:xfrm>
        </p:spPr>
        <p:txBody>
          <a:bodyPr/>
          <a:lstStyle>
            <a:lvl1pPr marL="0" indent="0">
              <a:buNone/>
              <a:defRPr b="0">
                <a:solidFill>
                  <a:schemeClr val="tx1"/>
                </a:solidFill>
              </a:defRPr>
            </a:lvl1pPr>
          </a:lstStyle>
          <a:p>
            <a:r>
              <a:rPr lang="en-GB" dirty="0"/>
              <a:t>Click icon to add picture</a:t>
            </a:r>
          </a:p>
        </p:txBody>
      </p:sp>
      <p:sp>
        <p:nvSpPr>
          <p:cNvPr id="46" name="Text Placeholder 11">
            <a:extLst>
              <a:ext uri="{FF2B5EF4-FFF2-40B4-BE49-F238E27FC236}">
                <a16:creationId xmlns:a16="http://schemas.microsoft.com/office/drawing/2014/main" id="{5DE99255-44CA-441C-BB41-85736567E206}"/>
              </a:ext>
            </a:extLst>
          </p:cNvPr>
          <p:cNvSpPr>
            <a:spLocks noGrp="1"/>
          </p:cNvSpPr>
          <p:nvPr>
            <p:ph type="body" sz="quarter" idx="14" hasCustomPrompt="1"/>
          </p:nvPr>
        </p:nvSpPr>
        <p:spPr>
          <a:xfrm>
            <a:off x="6413062" y="2029071"/>
            <a:ext cx="2299138" cy="319786"/>
          </a:xfrm>
        </p:spPr>
        <p:txBody>
          <a:bodyPr/>
          <a:lstStyle>
            <a:lvl1pPr marL="0" indent="0">
              <a:spcAft>
                <a:spcPts val="500"/>
              </a:spcAft>
              <a:buFontTx/>
              <a:buNone/>
              <a:defRPr sz="1800">
                <a:solidFill>
                  <a:schemeClr val="tx1"/>
                </a:solidFill>
              </a:defRPr>
            </a:lvl1pPr>
            <a:lvl2pPr>
              <a:defRPr sz="1800"/>
            </a:lvl2pPr>
            <a:lvl3pPr>
              <a:defRPr sz="1800"/>
            </a:lvl3pPr>
            <a:lvl4pPr>
              <a:defRPr sz="1800"/>
            </a:lvl4pPr>
            <a:lvl5pPr>
              <a:defRPr sz="1800"/>
            </a:lvl5pPr>
          </a:lstStyle>
          <a:p>
            <a:pPr lvl="0"/>
            <a:r>
              <a:rPr lang="en-GB" dirty="0"/>
              <a:t>Click to add text</a:t>
            </a:r>
          </a:p>
        </p:txBody>
      </p:sp>
      <p:sp>
        <p:nvSpPr>
          <p:cNvPr id="47" name="Text Placeholder 11">
            <a:extLst>
              <a:ext uri="{FF2B5EF4-FFF2-40B4-BE49-F238E27FC236}">
                <a16:creationId xmlns:a16="http://schemas.microsoft.com/office/drawing/2014/main" id="{A523708E-9964-4FCA-9B54-EE04DBF6ED7D}"/>
              </a:ext>
            </a:extLst>
          </p:cNvPr>
          <p:cNvSpPr>
            <a:spLocks noGrp="1"/>
          </p:cNvSpPr>
          <p:nvPr>
            <p:ph type="body" sz="quarter" idx="15" hasCustomPrompt="1"/>
          </p:nvPr>
        </p:nvSpPr>
        <p:spPr>
          <a:xfrm>
            <a:off x="436124" y="4203347"/>
            <a:ext cx="2299138" cy="319786"/>
          </a:xfrm>
        </p:spPr>
        <p:txBody>
          <a:bodyPr/>
          <a:lstStyle>
            <a:lvl1pPr marL="0" indent="0">
              <a:spcAft>
                <a:spcPts val="500"/>
              </a:spcAft>
              <a:buFontTx/>
              <a:buNone/>
              <a:defRPr sz="1800">
                <a:solidFill>
                  <a:schemeClr val="tx1"/>
                </a:solidFill>
              </a:defRPr>
            </a:lvl1pPr>
            <a:lvl2pPr>
              <a:defRPr sz="1800"/>
            </a:lvl2pPr>
            <a:lvl3pPr>
              <a:defRPr sz="1800"/>
            </a:lvl3pPr>
            <a:lvl4pPr>
              <a:defRPr sz="1800"/>
            </a:lvl4pPr>
            <a:lvl5pPr>
              <a:defRPr sz="1800"/>
            </a:lvl5pPr>
          </a:lstStyle>
          <a:p>
            <a:pPr lvl="0"/>
            <a:r>
              <a:rPr lang="en-GB" dirty="0"/>
              <a:t>Click to add text</a:t>
            </a:r>
          </a:p>
        </p:txBody>
      </p:sp>
      <p:sp>
        <p:nvSpPr>
          <p:cNvPr id="48" name="Text Placeholder 11">
            <a:extLst>
              <a:ext uri="{FF2B5EF4-FFF2-40B4-BE49-F238E27FC236}">
                <a16:creationId xmlns:a16="http://schemas.microsoft.com/office/drawing/2014/main" id="{A5DC7855-36C4-4F12-B064-148DB3EC7CDD}"/>
              </a:ext>
            </a:extLst>
          </p:cNvPr>
          <p:cNvSpPr>
            <a:spLocks noGrp="1"/>
          </p:cNvSpPr>
          <p:nvPr>
            <p:ph type="body" sz="quarter" idx="16" hasCustomPrompt="1"/>
          </p:nvPr>
        </p:nvSpPr>
        <p:spPr>
          <a:xfrm>
            <a:off x="6417388" y="4203347"/>
            <a:ext cx="2299138" cy="319786"/>
          </a:xfrm>
        </p:spPr>
        <p:txBody>
          <a:bodyPr/>
          <a:lstStyle>
            <a:lvl1pPr marL="0" indent="0">
              <a:spcAft>
                <a:spcPts val="500"/>
              </a:spcAft>
              <a:buFontTx/>
              <a:buNone/>
              <a:defRPr sz="1800">
                <a:solidFill>
                  <a:schemeClr val="tx1"/>
                </a:solidFill>
              </a:defRPr>
            </a:lvl1pPr>
            <a:lvl2pPr>
              <a:defRPr sz="1800"/>
            </a:lvl2pPr>
            <a:lvl3pPr>
              <a:defRPr sz="1800"/>
            </a:lvl3pPr>
            <a:lvl4pPr>
              <a:defRPr sz="1800"/>
            </a:lvl4pPr>
            <a:lvl5pPr>
              <a:defRPr sz="1800"/>
            </a:lvl5pPr>
          </a:lstStyle>
          <a:p>
            <a:pPr lvl="0"/>
            <a:r>
              <a:rPr lang="en-GB" dirty="0"/>
              <a:t>Click to add text</a:t>
            </a:r>
          </a:p>
        </p:txBody>
      </p:sp>
      <p:cxnSp>
        <p:nvCxnSpPr>
          <p:cNvPr id="17" name="Straight Connector 16">
            <a:extLst>
              <a:ext uri="{FF2B5EF4-FFF2-40B4-BE49-F238E27FC236}">
                <a16:creationId xmlns:a16="http://schemas.microsoft.com/office/drawing/2014/main" id="{2D172800-1790-4DDC-B421-71C390A398BC}"/>
              </a:ext>
            </a:extLst>
          </p:cNvPr>
          <p:cNvCxnSpPr>
            <a:cxnSpLocks/>
          </p:cNvCxnSpPr>
          <p:nvPr userDrawn="1"/>
        </p:nvCxnSpPr>
        <p:spPr>
          <a:xfrm>
            <a:off x="3422428" y="2029084"/>
            <a:ext cx="2299138" cy="1"/>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19" name="Picture Placeholder 2">
            <a:extLst>
              <a:ext uri="{FF2B5EF4-FFF2-40B4-BE49-F238E27FC236}">
                <a16:creationId xmlns:a16="http://schemas.microsoft.com/office/drawing/2014/main" id="{3ACCC488-E951-4C81-B7B8-7BDAB396FBA5}"/>
              </a:ext>
            </a:extLst>
          </p:cNvPr>
          <p:cNvSpPr>
            <a:spLocks noGrp="1"/>
          </p:cNvSpPr>
          <p:nvPr>
            <p:ph type="pic" sz="quarter" idx="17"/>
          </p:nvPr>
        </p:nvSpPr>
        <p:spPr>
          <a:xfrm>
            <a:off x="3422429" y="411163"/>
            <a:ext cx="2299138" cy="1485084"/>
          </a:xfrm>
        </p:spPr>
        <p:txBody>
          <a:bodyPr/>
          <a:lstStyle>
            <a:lvl1pPr marL="0" indent="0">
              <a:buNone/>
              <a:defRPr b="0">
                <a:solidFill>
                  <a:schemeClr val="tx1"/>
                </a:solidFill>
              </a:defRPr>
            </a:lvl1pPr>
          </a:lstStyle>
          <a:p>
            <a:r>
              <a:rPr lang="en-GB" dirty="0"/>
              <a:t>Click icon to add picture</a:t>
            </a:r>
          </a:p>
        </p:txBody>
      </p:sp>
      <p:cxnSp>
        <p:nvCxnSpPr>
          <p:cNvPr id="20" name="Straight Connector 19">
            <a:extLst>
              <a:ext uri="{FF2B5EF4-FFF2-40B4-BE49-F238E27FC236}">
                <a16:creationId xmlns:a16="http://schemas.microsoft.com/office/drawing/2014/main" id="{7CECB912-D2D4-4451-97CA-8959BE18AE3F}"/>
              </a:ext>
            </a:extLst>
          </p:cNvPr>
          <p:cNvCxnSpPr>
            <a:cxnSpLocks/>
          </p:cNvCxnSpPr>
          <p:nvPr userDrawn="1"/>
        </p:nvCxnSpPr>
        <p:spPr>
          <a:xfrm>
            <a:off x="3426752" y="4203361"/>
            <a:ext cx="2299138" cy="1"/>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21" name="Picture Placeholder 2">
            <a:extLst>
              <a:ext uri="{FF2B5EF4-FFF2-40B4-BE49-F238E27FC236}">
                <a16:creationId xmlns:a16="http://schemas.microsoft.com/office/drawing/2014/main" id="{059268D9-83A6-43BE-857F-4A80A1AFF683}"/>
              </a:ext>
            </a:extLst>
          </p:cNvPr>
          <p:cNvSpPr>
            <a:spLocks noGrp="1"/>
          </p:cNvSpPr>
          <p:nvPr>
            <p:ph type="pic" sz="quarter" idx="18"/>
          </p:nvPr>
        </p:nvSpPr>
        <p:spPr>
          <a:xfrm>
            <a:off x="3426753" y="2585440"/>
            <a:ext cx="2299138" cy="1485084"/>
          </a:xfrm>
        </p:spPr>
        <p:txBody>
          <a:bodyPr/>
          <a:lstStyle>
            <a:lvl1pPr marL="0" indent="0">
              <a:buNone/>
              <a:defRPr b="0">
                <a:solidFill>
                  <a:schemeClr val="tx1"/>
                </a:solidFill>
              </a:defRPr>
            </a:lvl1pPr>
          </a:lstStyle>
          <a:p>
            <a:r>
              <a:rPr lang="en-GB" dirty="0"/>
              <a:t>Click icon to add picture</a:t>
            </a:r>
          </a:p>
        </p:txBody>
      </p:sp>
      <p:sp>
        <p:nvSpPr>
          <p:cNvPr id="22" name="Text Placeholder 11">
            <a:extLst>
              <a:ext uri="{FF2B5EF4-FFF2-40B4-BE49-F238E27FC236}">
                <a16:creationId xmlns:a16="http://schemas.microsoft.com/office/drawing/2014/main" id="{2052E2BF-E587-4DC9-85FF-50ABA8434D69}"/>
              </a:ext>
            </a:extLst>
          </p:cNvPr>
          <p:cNvSpPr>
            <a:spLocks noGrp="1"/>
          </p:cNvSpPr>
          <p:nvPr>
            <p:ph type="body" sz="quarter" idx="19" hasCustomPrompt="1"/>
          </p:nvPr>
        </p:nvSpPr>
        <p:spPr>
          <a:xfrm>
            <a:off x="3422426" y="2029071"/>
            <a:ext cx="2299138" cy="319786"/>
          </a:xfrm>
        </p:spPr>
        <p:txBody>
          <a:bodyPr/>
          <a:lstStyle>
            <a:lvl1pPr marL="0" indent="0">
              <a:spcAft>
                <a:spcPts val="500"/>
              </a:spcAft>
              <a:buFontTx/>
              <a:buNone/>
              <a:defRPr sz="1800">
                <a:solidFill>
                  <a:schemeClr val="tx1"/>
                </a:solidFill>
              </a:defRPr>
            </a:lvl1pPr>
            <a:lvl2pPr>
              <a:defRPr sz="1800"/>
            </a:lvl2pPr>
            <a:lvl3pPr>
              <a:defRPr sz="1800"/>
            </a:lvl3pPr>
            <a:lvl4pPr>
              <a:defRPr sz="1800"/>
            </a:lvl4pPr>
            <a:lvl5pPr>
              <a:defRPr sz="1800"/>
            </a:lvl5pPr>
          </a:lstStyle>
          <a:p>
            <a:pPr lvl="0"/>
            <a:r>
              <a:rPr lang="en-GB" dirty="0"/>
              <a:t>Click to add text</a:t>
            </a:r>
          </a:p>
        </p:txBody>
      </p:sp>
      <p:sp>
        <p:nvSpPr>
          <p:cNvPr id="23" name="Text Placeholder 11">
            <a:extLst>
              <a:ext uri="{FF2B5EF4-FFF2-40B4-BE49-F238E27FC236}">
                <a16:creationId xmlns:a16="http://schemas.microsoft.com/office/drawing/2014/main" id="{3DA4DDD4-B4BF-4187-8FEB-DA7785CA093F}"/>
              </a:ext>
            </a:extLst>
          </p:cNvPr>
          <p:cNvSpPr>
            <a:spLocks noGrp="1"/>
          </p:cNvSpPr>
          <p:nvPr>
            <p:ph type="body" sz="quarter" idx="20" hasCustomPrompt="1"/>
          </p:nvPr>
        </p:nvSpPr>
        <p:spPr>
          <a:xfrm>
            <a:off x="3426752" y="4203347"/>
            <a:ext cx="2299138" cy="319786"/>
          </a:xfrm>
        </p:spPr>
        <p:txBody>
          <a:bodyPr/>
          <a:lstStyle>
            <a:lvl1pPr marL="0" indent="0">
              <a:spcAft>
                <a:spcPts val="500"/>
              </a:spcAft>
              <a:buFontTx/>
              <a:buNone/>
              <a:defRPr sz="1800">
                <a:solidFill>
                  <a:schemeClr val="tx1"/>
                </a:solidFill>
              </a:defRPr>
            </a:lvl1pPr>
            <a:lvl2pPr>
              <a:defRPr sz="1800"/>
            </a:lvl2pPr>
            <a:lvl3pPr>
              <a:defRPr sz="1800"/>
            </a:lvl3pPr>
            <a:lvl4pPr>
              <a:defRPr sz="1800"/>
            </a:lvl4pPr>
            <a:lvl5pPr>
              <a:defRPr sz="1800"/>
            </a:lvl5pPr>
          </a:lstStyle>
          <a:p>
            <a:pPr lvl="0"/>
            <a:r>
              <a:rPr lang="en-GB" dirty="0"/>
              <a:t>Click to add text</a:t>
            </a:r>
          </a:p>
        </p:txBody>
      </p:sp>
      <p:sp>
        <p:nvSpPr>
          <p:cNvPr id="25" name="Text Placeholder 10">
            <a:extLst>
              <a:ext uri="{FF2B5EF4-FFF2-40B4-BE49-F238E27FC236}">
                <a16:creationId xmlns:a16="http://schemas.microsoft.com/office/drawing/2014/main" id="{5D88DCAB-9113-4AC2-8181-52F7F49C4D51}"/>
              </a:ext>
            </a:extLst>
          </p:cNvPr>
          <p:cNvSpPr>
            <a:spLocks noGrp="1"/>
          </p:cNvSpPr>
          <p:nvPr>
            <p:ph type="body" sz="quarter" idx="21" hasCustomPrompt="1"/>
          </p:nvPr>
        </p:nvSpPr>
        <p:spPr>
          <a:xfrm>
            <a:off x="863600" y="4407112"/>
            <a:ext cx="8280400" cy="736388"/>
          </a:xfrm>
        </p:spPr>
        <p:txBody>
          <a:bodyPr anchor="b"/>
          <a:lstStyle>
            <a:lvl1pPr marL="0" indent="0" algn="r">
              <a:spcAft>
                <a:spcPts val="200"/>
              </a:spcAft>
              <a:buNone/>
              <a:defRPr sz="1400">
                <a:solidFill>
                  <a:schemeClr val="bg1"/>
                </a:solidFill>
              </a:defRPr>
            </a:lvl1pPr>
          </a:lstStyle>
          <a:p>
            <a:pPr lvl="0"/>
            <a:r>
              <a:rPr lang="en-US" dirty="0"/>
              <a:t>Figure/Paper references. This line can get quite long…… Watch out for that.</a:t>
            </a:r>
          </a:p>
          <a:p>
            <a:pPr lvl="0"/>
            <a:r>
              <a:rPr lang="en-US" dirty="0"/>
              <a:t>#</a:t>
            </a:r>
            <a:r>
              <a:rPr lang="en-US" dirty="0" err="1"/>
              <a:t>EventHashtag</a:t>
            </a:r>
            <a:r>
              <a:rPr lang="en-US" dirty="0"/>
              <a:t>; @</a:t>
            </a:r>
            <a:r>
              <a:rPr lang="en-US" dirty="0" err="1"/>
              <a:t>kirstie_j</a:t>
            </a:r>
            <a:endParaRPr lang="en-US" dirty="0"/>
          </a:p>
          <a:p>
            <a:pPr lvl="0"/>
            <a:r>
              <a:rPr lang="en-US" dirty="0"/>
              <a:t>https://doi.org/10.5281/zenodo.1234567</a:t>
            </a:r>
          </a:p>
        </p:txBody>
      </p:sp>
    </p:spTree>
    <p:extLst>
      <p:ext uri="{BB962C8B-B14F-4D97-AF65-F5344CB8AC3E}">
        <p14:creationId xmlns:p14="http://schemas.microsoft.com/office/powerpoint/2010/main" val="2596812000"/>
      </p:ext>
    </p:extLst>
  </p:cSld>
  <p:clrMapOvr>
    <a:masterClrMapping/>
  </p:clrMapOvr>
  <p:extLst>
    <p:ext uri="{DCECCB84-F9BA-43D5-87BE-67443E8EF086}">
      <p15:sldGuideLst xmlns:p15="http://schemas.microsoft.com/office/powerpoint/2012/main">
        <p15:guide id="2" pos="272">
          <p15:clr>
            <a:srgbClr val="FBAE40"/>
          </p15:clr>
        </p15:guide>
        <p15:guide id="3" orient="horz" pos="2981">
          <p15:clr>
            <a:srgbClr val="FBAE40"/>
          </p15:clr>
        </p15:guide>
        <p15:guide id="4" orient="horz" pos="259">
          <p15:clr>
            <a:srgbClr val="FBAE40"/>
          </p15:clr>
        </p15:guide>
        <p15:guide id="5" pos="5488">
          <p15:clr>
            <a:srgbClr val="FBAE40"/>
          </p15:clr>
        </p15:guide>
        <p15:guide id="6" pos="1723" userDrawn="1">
          <p15:clr>
            <a:srgbClr val="FBAE40"/>
          </p15:clr>
        </p15:guide>
        <p15:guide id="7" orient="horz" pos="1620">
          <p15:clr>
            <a:srgbClr val="FBAE40"/>
          </p15:clr>
        </p15:guide>
        <p15:guide id="8" pos="2154" userDrawn="1">
          <p15:clr>
            <a:srgbClr val="FBAE40"/>
          </p15:clr>
        </p15:guide>
        <p15:guide id="9" pos="3606" userDrawn="1">
          <p15:clr>
            <a:srgbClr val="FBAE40"/>
          </p15:clr>
        </p15:guide>
        <p15:guide id="10" pos="4037" userDrawn="1">
          <p15:clr>
            <a:srgbClr val="FBAE4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preserve="1" userDrawn="1">
  <p:cSld name="Bullets, chart (Dark)">
    <p:bg>
      <p:bgPr>
        <a:solidFill>
          <a:schemeClr val="tx2"/>
        </a:solidFill>
        <a:effectLst/>
      </p:bgPr>
    </p:bg>
    <p:spTree>
      <p:nvGrpSpPr>
        <p:cNvPr id="1" name=""/>
        <p:cNvGrpSpPr/>
        <p:nvPr/>
      </p:nvGrpSpPr>
      <p:grpSpPr>
        <a:xfrm>
          <a:off x="0" y="0"/>
          <a:ext cx="0" cy="0"/>
          <a:chOff x="0" y="0"/>
          <a:chExt cx="0" cy="0"/>
        </a:xfrm>
      </p:grpSpPr>
      <p:sp>
        <p:nvSpPr>
          <p:cNvPr id="4" name="Chart Placeholder 3">
            <a:extLst>
              <a:ext uri="{FF2B5EF4-FFF2-40B4-BE49-F238E27FC236}">
                <a16:creationId xmlns:a16="http://schemas.microsoft.com/office/drawing/2014/main" id="{B75E0450-A966-4DE2-A878-B35B1C17081C}"/>
              </a:ext>
            </a:extLst>
          </p:cNvPr>
          <p:cNvSpPr>
            <a:spLocks noGrp="1"/>
          </p:cNvSpPr>
          <p:nvPr>
            <p:ph type="chart" sz="quarter" idx="12" hasCustomPrompt="1"/>
          </p:nvPr>
        </p:nvSpPr>
        <p:spPr>
          <a:xfrm>
            <a:off x="4791077" y="682938"/>
            <a:ext cx="3921122" cy="3462342"/>
          </a:xfrm>
        </p:spPr>
        <p:txBody>
          <a:bodyPr/>
          <a:lstStyle>
            <a:lvl1pPr marL="0" indent="0">
              <a:buNone/>
              <a:defRPr>
                <a:solidFill>
                  <a:schemeClr val="bg1"/>
                </a:solidFill>
              </a:defRPr>
            </a:lvl1pPr>
          </a:lstStyle>
          <a:p>
            <a:r>
              <a:rPr lang="en-GB" dirty="0"/>
              <a:t>Click to add chart</a:t>
            </a:r>
          </a:p>
        </p:txBody>
      </p:sp>
      <p:sp>
        <p:nvSpPr>
          <p:cNvPr id="9" name="Text Placeholder 11">
            <a:extLst>
              <a:ext uri="{FF2B5EF4-FFF2-40B4-BE49-F238E27FC236}">
                <a16:creationId xmlns:a16="http://schemas.microsoft.com/office/drawing/2014/main" id="{226ACCD3-1FD3-493E-8616-B63E8A20F5BC}"/>
              </a:ext>
            </a:extLst>
          </p:cNvPr>
          <p:cNvSpPr>
            <a:spLocks noGrp="1"/>
          </p:cNvSpPr>
          <p:nvPr>
            <p:ph type="body" sz="quarter" idx="14" hasCustomPrompt="1"/>
          </p:nvPr>
        </p:nvSpPr>
        <p:spPr>
          <a:xfrm>
            <a:off x="431801" y="682938"/>
            <a:ext cx="3921124" cy="3462342"/>
          </a:xfrm>
        </p:spPr>
        <p:txBody>
          <a:bodyPr/>
          <a:lstStyle>
            <a:lvl1pPr marL="288000" indent="-288000">
              <a:buFont typeface="Arial" panose="020B0604020202020204" pitchFamily="34" charset="0"/>
              <a:buChar char="–"/>
              <a:defRPr sz="2800">
                <a:solidFill>
                  <a:schemeClr val="bg1"/>
                </a:solidFill>
              </a:defRPr>
            </a:lvl1pPr>
            <a:lvl2pPr>
              <a:defRPr sz="1800"/>
            </a:lvl2pPr>
            <a:lvl3pPr>
              <a:defRPr sz="1800"/>
            </a:lvl3pPr>
            <a:lvl4pPr>
              <a:defRPr sz="1800"/>
            </a:lvl4pPr>
            <a:lvl5pPr>
              <a:defRPr sz="1800"/>
            </a:lvl5pPr>
          </a:lstStyle>
          <a:p>
            <a:pPr lvl="0"/>
            <a:r>
              <a:rPr lang="en-GB" dirty="0"/>
              <a:t>4 to 6 bullet points</a:t>
            </a:r>
          </a:p>
        </p:txBody>
      </p:sp>
      <p:sp>
        <p:nvSpPr>
          <p:cNvPr id="5" name="Text Placeholder 4">
            <a:extLst>
              <a:ext uri="{FF2B5EF4-FFF2-40B4-BE49-F238E27FC236}">
                <a16:creationId xmlns:a16="http://schemas.microsoft.com/office/drawing/2014/main" id="{70B8A390-0093-4514-BC17-264F32655061}"/>
              </a:ext>
            </a:extLst>
          </p:cNvPr>
          <p:cNvSpPr>
            <a:spLocks noGrp="1"/>
          </p:cNvSpPr>
          <p:nvPr>
            <p:ph type="body" sz="quarter" idx="18" hasCustomPrompt="1"/>
          </p:nvPr>
        </p:nvSpPr>
        <p:spPr>
          <a:xfrm>
            <a:off x="431800" y="4279697"/>
            <a:ext cx="8712200" cy="863802"/>
          </a:xfrm>
        </p:spPr>
        <p:txBody>
          <a:bodyPr lIns="0" rIns="108000" bIns="72000" anchor="b"/>
          <a:lstStyle>
            <a:lvl1pPr marL="0" indent="0" algn="r">
              <a:lnSpc>
                <a:spcPct val="114000"/>
              </a:lnSpc>
              <a:spcAft>
                <a:spcPts val="0"/>
              </a:spcAft>
              <a:buNone/>
              <a:defRPr sz="1400">
                <a:solidFill>
                  <a:schemeClr val="bg1"/>
                </a:solidFill>
              </a:defRPr>
            </a:lvl1pPr>
            <a:lvl2pPr>
              <a:defRPr sz="1200"/>
            </a:lvl2pPr>
            <a:lvl3pPr>
              <a:defRPr sz="1200"/>
            </a:lvl3pPr>
            <a:lvl4pPr>
              <a:defRPr sz="1200"/>
            </a:lvl4pPr>
            <a:lvl5pPr>
              <a:defRPr sz="1200"/>
            </a:lvl5pPr>
          </a:lstStyle>
          <a:p>
            <a:pPr lvl="0"/>
            <a:r>
              <a:rPr lang="en-US" dirty="0"/>
              <a:t>Figure/Paper references. This line can get quite long…… Watch out for that.</a:t>
            </a:r>
          </a:p>
          <a:p>
            <a:pPr lvl="0"/>
            <a:r>
              <a:rPr lang="en-US" dirty="0"/>
              <a:t>#</a:t>
            </a:r>
            <a:r>
              <a:rPr lang="en-US" dirty="0" err="1"/>
              <a:t>EventHashtag</a:t>
            </a:r>
            <a:r>
              <a:rPr lang="en-US" dirty="0"/>
              <a:t>; @</a:t>
            </a:r>
            <a:r>
              <a:rPr lang="en-US" dirty="0" err="1"/>
              <a:t>kirstie_j</a:t>
            </a:r>
            <a:endParaRPr lang="en-US" dirty="0"/>
          </a:p>
          <a:p>
            <a:pPr lvl="0"/>
            <a:r>
              <a:rPr lang="en-US" dirty="0"/>
              <a:t>https://doi.org/10.5281/zenodo.1234567</a:t>
            </a:r>
          </a:p>
        </p:txBody>
      </p:sp>
    </p:spTree>
    <p:extLst>
      <p:ext uri="{BB962C8B-B14F-4D97-AF65-F5344CB8AC3E}">
        <p14:creationId xmlns:p14="http://schemas.microsoft.com/office/powerpoint/2010/main" val="1180869988"/>
      </p:ext>
    </p:extLst>
  </p:cSld>
  <p:clrMapOvr>
    <a:masterClrMapping/>
  </p:clrMapOvr>
  <p:extLst>
    <p:ext uri="{DCECCB84-F9BA-43D5-87BE-67443E8EF086}">
      <p15:sldGuideLst xmlns:p15="http://schemas.microsoft.com/office/powerpoint/2012/main">
        <p15:guide id="2" pos="272">
          <p15:clr>
            <a:srgbClr val="FBAE40"/>
          </p15:clr>
        </p15:guide>
        <p15:guide id="3" orient="horz" pos="2981">
          <p15:clr>
            <a:srgbClr val="FBAE40"/>
          </p15:clr>
        </p15:guide>
        <p15:guide id="4" orient="horz" pos="259">
          <p15:clr>
            <a:srgbClr val="FBAE40"/>
          </p15:clr>
        </p15:guide>
        <p15:guide id="5" pos="5488">
          <p15:clr>
            <a:srgbClr val="FBAE40"/>
          </p15:clr>
        </p15:guide>
        <p15:guide id="6" pos="2744" userDrawn="1">
          <p15:clr>
            <a:srgbClr val="FBAE40"/>
          </p15:clr>
        </p15:guide>
        <p15:guide id="7" pos="3016" userDrawn="1">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preserve="1" userDrawn="1">
  <p:cSld name="Bullets, chart (Light)">
    <p:bg>
      <p:bgPr>
        <a:solidFill>
          <a:schemeClr val="bg2"/>
        </a:solidFill>
        <a:effectLst/>
      </p:bgPr>
    </p:bg>
    <p:spTree>
      <p:nvGrpSpPr>
        <p:cNvPr id="1" name=""/>
        <p:cNvGrpSpPr/>
        <p:nvPr/>
      </p:nvGrpSpPr>
      <p:grpSpPr>
        <a:xfrm>
          <a:off x="0" y="0"/>
          <a:ext cx="0" cy="0"/>
          <a:chOff x="0" y="0"/>
          <a:chExt cx="0" cy="0"/>
        </a:xfrm>
      </p:grpSpPr>
      <p:sp>
        <p:nvSpPr>
          <p:cNvPr id="4" name="Chart Placeholder 3">
            <a:extLst>
              <a:ext uri="{FF2B5EF4-FFF2-40B4-BE49-F238E27FC236}">
                <a16:creationId xmlns:a16="http://schemas.microsoft.com/office/drawing/2014/main" id="{B75E0450-A966-4DE2-A878-B35B1C17081C}"/>
              </a:ext>
            </a:extLst>
          </p:cNvPr>
          <p:cNvSpPr>
            <a:spLocks noGrp="1"/>
          </p:cNvSpPr>
          <p:nvPr>
            <p:ph type="chart" sz="quarter" idx="12" hasCustomPrompt="1"/>
          </p:nvPr>
        </p:nvSpPr>
        <p:spPr>
          <a:xfrm>
            <a:off x="4791077" y="682939"/>
            <a:ext cx="3921122" cy="3463200"/>
          </a:xfrm>
        </p:spPr>
        <p:txBody>
          <a:bodyPr/>
          <a:lstStyle>
            <a:lvl1pPr marL="0" indent="0">
              <a:buNone/>
              <a:defRPr/>
            </a:lvl1pPr>
          </a:lstStyle>
          <a:p>
            <a:r>
              <a:rPr lang="en-GB" dirty="0"/>
              <a:t>Click to add chart</a:t>
            </a:r>
          </a:p>
        </p:txBody>
      </p:sp>
      <p:sp>
        <p:nvSpPr>
          <p:cNvPr id="7" name="Text Placeholder 11">
            <a:extLst>
              <a:ext uri="{FF2B5EF4-FFF2-40B4-BE49-F238E27FC236}">
                <a16:creationId xmlns:a16="http://schemas.microsoft.com/office/drawing/2014/main" id="{AB92DF82-0651-4A19-A491-404FD49C1524}"/>
              </a:ext>
            </a:extLst>
          </p:cNvPr>
          <p:cNvSpPr>
            <a:spLocks noGrp="1"/>
          </p:cNvSpPr>
          <p:nvPr>
            <p:ph type="body" sz="quarter" idx="14" hasCustomPrompt="1"/>
          </p:nvPr>
        </p:nvSpPr>
        <p:spPr>
          <a:xfrm>
            <a:off x="431801" y="682938"/>
            <a:ext cx="3921124" cy="3463200"/>
          </a:xfrm>
        </p:spPr>
        <p:txBody>
          <a:bodyPr/>
          <a:lstStyle>
            <a:lvl1pPr marL="288000" indent="-288000">
              <a:buFont typeface="Arial" panose="020B0604020202020204" pitchFamily="34" charset="0"/>
              <a:buChar char="–"/>
              <a:defRPr sz="2800">
                <a:solidFill>
                  <a:schemeClr val="tx1"/>
                </a:solidFill>
              </a:defRPr>
            </a:lvl1pPr>
            <a:lvl2pPr>
              <a:defRPr sz="1800"/>
            </a:lvl2pPr>
            <a:lvl3pPr>
              <a:defRPr sz="1800"/>
            </a:lvl3pPr>
            <a:lvl4pPr>
              <a:defRPr sz="1800"/>
            </a:lvl4pPr>
            <a:lvl5pPr>
              <a:defRPr sz="1800"/>
            </a:lvl5pPr>
          </a:lstStyle>
          <a:p>
            <a:pPr lvl="0"/>
            <a:r>
              <a:rPr lang="en-GB" dirty="0"/>
              <a:t>4 to 6 bullet points</a:t>
            </a:r>
          </a:p>
        </p:txBody>
      </p:sp>
      <p:sp>
        <p:nvSpPr>
          <p:cNvPr id="6" name="Text Placeholder 10">
            <a:extLst>
              <a:ext uri="{FF2B5EF4-FFF2-40B4-BE49-F238E27FC236}">
                <a16:creationId xmlns:a16="http://schemas.microsoft.com/office/drawing/2014/main" id="{2E86848B-BFE2-4D7D-8E33-8BFF220BDBD4}"/>
              </a:ext>
            </a:extLst>
          </p:cNvPr>
          <p:cNvSpPr>
            <a:spLocks noGrp="1"/>
          </p:cNvSpPr>
          <p:nvPr>
            <p:ph type="body" sz="quarter" idx="17" hasCustomPrompt="1"/>
          </p:nvPr>
        </p:nvSpPr>
        <p:spPr>
          <a:xfrm>
            <a:off x="863600" y="4407112"/>
            <a:ext cx="8280400" cy="736388"/>
          </a:xfrm>
        </p:spPr>
        <p:txBody>
          <a:bodyPr anchor="b"/>
          <a:lstStyle>
            <a:lvl1pPr marL="0" indent="0" algn="r">
              <a:spcAft>
                <a:spcPts val="200"/>
              </a:spcAft>
              <a:buNone/>
              <a:defRPr sz="1400">
                <a:solidFill>
                  <a:schemeClr val="bg1"/>
                </a:solidFill>
              </a:defRPr>
            </a:lvl1pPr>
          </a:lstStyle>
          <a:p>
            <a:pPr lvl="0"/>
            <a:r>
              <a:rPr lang="en-US" dirty="0"/>
              <a:t>Figure/Paper references. This line can get quite long…… Watch out for that.</a:t>
            </a:r>
          </a:p>
          <a:p>
            <a:pPr lvl="0"/>
            <a:r>
              <a:rPr lang="en-US" dirty="0"/>
              <a:t>#</a:t>
            </a:r>
            <a:r>
              <a:rPr lang="en-US" dirty="0" err="1"/>
              <a:t>EventHashtag</a:t>
            </a:r>
            <a:r>
              <a:rPr lang="en-US" dirty="0"/>
              <a:t>; @</a:t>
            </a:r>
            <a:r>
              <a:rPr lang="en-US" dirty="0" err="1"/>
              <a:t>kirstie_j</a:t>
            </a:r>
            <a:endParaRPr lang="en-US" dirty="0"/>
          </a:p>
          <a:p>
            <a:pPr lvl="0"/>
            <a:r>
              <a:rPr lang="en-US" dirty="0"/>
              <a:t>https://doi.org/10.5281/zenodo.1234567</a:t>
            </a:r>
          </a:p>
        </p:txBody>
      </p:sp>
    </p:spTree>
    <p:extLst>
      <p:ext uri="{BB962C8B-B14F-4D97-AF65-F5344CB8AC3E}">
        <p14:creationId xmlns:p14="http://schemas.microsoft.com/office/powerpoint/2010/main" val="1105343802"/>
      </p:ext>
    </p:extLst>
  </p:cSld>
  <p:clrMapOvr>
    <a:masterClrMapping/>
  </p:clrMapOvr>
  <p:extLst>
    <p:ext uri="{DCECCB84-F9BA-43D5-87BE-67443E8EF086}">
      <p15:sldGuideLst xmlns:p15="http://schemas.microsoft.com/office/powerpoint/2012/main">
        <p15:guide id="2" pos="272">
          <p15:clr>
            <a:srgbClr val="FBAE40"/>
          </p15:clr>
        </p15:guide>
        <p15:guide id="3" orient="horz" pos="2981">
          <p15:clr>
            <a:srgbClr val="FBAE40"/>
          </p15:clr>
        </p15:guide>
        <p15:guide id="4" orient="horz" pos="259">
          <p15:clr>
            <a:srgbClr val="FBAE40"/>
          </p15:clr>
        </p15:guide>
        <p15:guide id="5" pos="5488">
          <p15:clr>
            <a:srgbClr val="FBAE40"/>
          </p15:clr>
        </p15:guide>
        <p15:guide id="6" pos="2744" userDrawn="1">
          <p15:clr>
            <a:srgbClr val="FBAE40"/>
          </p15:clr>
        </p15:guide>
        <p15:guide id="7" pos="3016" userDrawn="1">
          <p15:clr>
            <a:srgbClr val="FBAE40"/>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preserve="1" userDrawn="1">
  <p:cSld name="People circles (Dark)">
    <p:bg>
      <p:bgPr>
        <a:solidFill>
          <a:schemeClr val="tx2"/>
        </a:solidFill>
        <a:effectLst/>
      </p:bgPr>
    </p:bg>
    <p:spTree>
      <p:nvGrpSpPr>
        <p:cNvPr id="1" name=""/>
        <p:cNvGrpSpPr/>
        <p:nvPr/>
      </p:nvGrpSpPr>
      <p:grpSpPr>
        <a:xfrm>
          <a:off x="0" y="0"/>
          <a:ext cx="0" cy="0"/>
          <a:chOff x="0" y="0"/>
          <a:chExt cx="0" cy="0"/>
        </a:xfrm>
      </p:grpSpPr>
      <p:sp>
        <p:nvSpPr>
          <p:cNvPr id="22" name="Text Placeholder 11">
            <a:extLst>
              <a:ext uri="{FF2B5EF4-FFF2-40B4-BE49-F238E27FC236}">
                <a16:creationId xmlns:a16="http://schemas.microsoft.com/office/drawing/2014/main" id="{223FD6B0-E4D1-480A-8912-97C55DB2CF6B}"/>
              </a:ext>
            </a:extLst>
          </p:cNvPr>
          <p:cNvSpPr>
            <a:spLocks noGrp="1"/>
          </p:cNvSpPr>
          <p:nvPr>
            <p:ph type="body" sz="quarter" idx="14" hasCustomPrompt="1"/>
          </p:nvPr>
        </p:nvSpPr>
        <p:spPr>
          <a:xfrm>
            <a:off x="2627933" y="3348539"/>
            <a:ext cx="1692000" cy="701301"/>
          </a:xfrm>
        </p:spPr>
        <p:txBody>
          <a:bodyPr/>
          <a:lstStyle>
            <a:lvl1pPr marL="0" indent="0" algn="ctr">
              <a:buNone/>
              <a:defRPr sz="1600">
                <a:solidFill>
                  <a:schemeClr val="bg1"/>
                </a:solidFill>
              </a:defRPr>
            </a:lvl1pPr>
            <a:lvl2pPr>
              <a:defRPr sz="1800"/>
            </a:lvl2pPr>
            <a:lvl3pPr>
              <a:defRPr sz="1800"/>
            </a:lvl3pPr>
            <a:lvl4pPr>
              <a:defRPr sz="1800"/>
            </a:lvl4pPr>
            <a:lvl5pPr>
              <a:defRPr sz="1800"/>
            </a:lvl5pPr>
          </a:lstStyle>
          <a:p>
            <a:pPr lvl="0"/>
            <a:r>
              <a:rPr lang="en-GB" dirty="0"/>
              <a:t>Click to add name</a:t>
            </a:r>
          </a:p>
        </p:txBody>
      </p:sp>
      <p:sp>
        <p:nvSpPr>
          <p:cNvPr id="16" name="Title 7">
            <a:extLst>
              <a:ext uri="{FF2B5EF4-FFF2-40B4-BE49-F238E27FC236}">
                <a16:creationId xmlns:a16="http://schemas.microsoft.com/office/drawing/2014/main" id="{F4CF05EA-F898-4007-AD46-0661D2E50EA1}"/>
              </a:ext>
            </a:extLst>
          </p:cNvPr>
          <p:cNvSpPr>
            <a:spLocks noGrp="1"/>
          </p:cNvSpPr>
          <p:nvPr>
            <p:ph type="title" hasCustomPrompt="1"/>
          </p:nvPr>
        </p:nvSpPr>
        <p:spPr>
          <a:xfrm>
            <a:off x="431800" y="3348537"/>
            <a:ext cx="1692000" cy="701304"/>
          </a:xfrm>
        </p:spPr>
        <p:txBody>
          <a:bodyPr/>
          <a:lstStyle>
            <a:lvl1pPr algn="ctr">
              <a:lnSpc>
                <a:spcPct val="100000"/>
              </a:lnSpc>
              <a:defRPr sz="1600" b="0">
                <a:solidFill>
                  <a:schemeClr val="bg1"/>
                </a:solidFill>
              </a:defRPr>
            </a:lvl1pPr>
          </a:lstStyle>
          <a:p>
            <a:r>
              <a:rPr lang="en-US" dirty="0"/>
              <a:t>Click to add name</a:t>
            </a:r>
            <a:endParaRPr lang="en-GB" dirty="0"/>
          </a:p>
        </p:txBody>
      </p:sp>
      <p:sp>
        <p:nvSpPr>
          <p:cNvPr id="3" name="Picture Placeholder 2">
            <a:extLst>
              <a:ext uri="{FF2B5EF4-FFF2-40B4-BE49-F238E27FC236}">
                <a16:creationId xmlns:a16="http://schemas.microsoft.com/office/drawing/2014/main" id="{9B42433C-D1E5-434C-A331-94DFD8E56DF1}"/>
              </a:ext>
            </a:extLst>
          </p:cNvPr>
          <p:cNvSpPr>
            <a:spLocks noGrp="1"/>
          </p:cNvSpPr>
          <p:nvPr>
            <p:ph type="pic" sz="quarter" idx="10" hasCustomPrompt="1"/>
          </p:nvPr>
        </p:nvSpPr>
        <p:spPr>
          <a:xfrm>
            <a:off x="431800" y="1565550"/>
            <a:ext cx="1692000" cy="1692000"/>
          </a:xfrm>
          <a:prstGeom prst="ellipse">
            <a:avLst/>
          </a:prstGeom>
        </p:spPr>
        <p:txBody>
          <a:bodyPr/>
          <a:lstStyle>
            <a:lvl1pPr marL="0" indent="0">
              <a:buNone/>
              <a:defRPr sz="1800" b="0">
                <a:solidFill>
                  <a:schemeClr val="bg1"/>
                </a:solidFill>
              </a:defRPr>
            </a:lvl1pPr>
          </a:lstStyle>
          <a:p>
            <a:r>
              <a:rPr lang="en-GB" dirty="0"/>
              <a:t>Click icon to add person</a:t>
            </a:r>
          </a:p>
        </p:txBody>
      </p:sp>
      <p:sp>
        <p:nvSpPr>
          <p:cNvPr id="10" name="Picture Placeholder 2">
            <a:extLst>
              <a:ext uri="{FF2B5EF4-FFF2-40B4-BE49-F238E27FC236}">
                <a16:creationId xmlns:a16="http://schemas.microsoft.com/office/drawing/2014/main" id="{18AD8BE2-39B8-493E-A60F-709B51DE326A}"/>
              </a:ext>
            </a:extLst>
          </p:cNvPr>
          <p:cNvSpPr>
            <a:spLocks noGrp="1"/>
          </p:cNvSpPr>
          <p:nvPr>
            <p:ph type="pic" sz="quarter" idx="15" hasCustomPrompt="1"/>
          </p:nvPr>
        </p:nvSpPr>
        <p:spPr>
          <a:xfrm>
            <a:off x="2627933" y="1565550"/>
            <a:ext cx="1692000" cy="1692000"/>
          </a:xfrm>
          <a:prstGeom prst="ellipse">
            <a:avLst/>
          </a:prstGeom>
        </p:spPr>
        <p:txBody>
          <a:bodyPr/>
          <a:lstStyle>
            <a:lvl1pPr marL="0" indent="0">
              <a:buNone/>
              <a:defRPr sz="1800" b="0">
                <a:solidFill>
                  <a:schemeClr val="bg1"/>
                </a:solidFill>
              </a:defRPr>
            </a:lvl1pPr>
          </a:lstStyle>
          <a:p>
            <a:r>
              <a:rPr lang="en-GB" dirty="0"/>
              <a:t>Click icon to add person</a:t>
            </a:r>
          </a:p>
        </p:txBody>
      </p:sp>
      <p:sp>
        <p:nvSpPr>
          <p:cNvPr id="13" name="Picture Placeholder 2">
            <a:extLst>
              <a:ext uri="{FF2B5EF4-FFF2-40B4-BE49-F238E27FC236}">
                <a16:creationId xmlns:a16="http://schemas.microsoft.com/office/drawing/2014/main" id="{86CEE51E-47DA-420E-A605-A66715C1C73A}"/>
              </a:ext>
            </a:extLst>
          </p:cNvPr>
          <p:cNvSpPr>
            <a:spLocks noGrp="1"/>
          </p:cNvSpPr>
          <p:nvPr>
            <p:ph type="pic" sz="quarter" idx="16" hasCustomPrompt="1"/>
          </p:nvPr>
        </p:nvSpPr>
        <p:spPr>
          <a:xfrm>
            <a:off x="4824066" y="1565550"/>
            <a:ext cx="1692000" cy="1692000"/>
          </a:xfrm>
          <a:prstGeom prst="ellipse">
            <a:avLst/>
          </a:prstGeom>
        </p:spPr>
        <p:txBody>
          <a:bodyPr/>
          <a:lstStyle>
            <a:lvl1pPr marL="0" indent="0">
              <a:buNone/>
              <a:defRPr sz="1800" b="0">
                <a:solidFill>
                  <a:schemeClr val="bg1"/>
                </a:solidFill>
              </a:defRPr>
            </a:lvl1pPr>
          </a:lstStyle>
          <a:p>
            <a:r>
              <a:rPr lang="en-GB" dirty="0"/>
              <a:t>Click icon to add person</a:t>
            </a:r>
          </a:p>
        </p:txBody>
      </p:sp>
      <p:sp>
        <p:nvSpPr>
          <p:cNvPr id="14" name="Picture Placeholder 2">
            <a:extLst>
              <a:ext uri="{FF2B5EF4-FFF2-40B4-BE49-F238E27FC236}">
                <a16:creationId xmlns:a16="http://schemas.microsoft.com/office/drawing/2014/main" id="{63DFB02D-3DF9-49E2-9A6D-B72407AD2A4D}"/>
              </a:ext>
            </a:extLst>
          </p:cNvPr>
          <p:cNvSpPr>
            <a:spLocks noGrp="1"/>
          </p:cNvSpPr>
          <p:nvPr>
            <p:ph type="pic" sz="quarter" idx="17" hasCustomPrompt="1"/>
          </p:nvPr>
        </p:nvSpPr>
        <p:spPr>
          <a:xfrm>
            <a:off x="7020200" y="1565550"/>
            <a:ext cx="1692000" cy="1692000"/>
          </a:xfrm>
          <a:prstGeom prst="ellipse">
            <a:avLst/>
          </a:prstGeom>
        </p:spPr>
        <p:txBody>
          <a:bodyPr/>
          <a:lstStyle>
            <a:lvl1pPr marL="0" indent="0">
              <a:buNone/>
              <a:defRPr sz="1800" b="0">
                <a:solidFill>
                  <a:schemeClr val="bg1"/>
                </a:solidFill>
              </a:defRPr>
            </a:lvl1pPr>
          </a:lstStyle>
          <a:p>
            <a:r>
              <a:rPr lang="en-GB" dirty="0"/>
              <a:t>Click icon to add person</a:t>
            </a:r>
          </a:p>
        </p:txBody>
      </p:sp>
      <p:sp>
        <p:nvSpPr>
          <p:cNvPr id="23" name="Text Placeholder 11">
            <a:extLst>
              <a:ext uri="{FF2B5EF4-FFF2-40B4-BE49-F238E27FC236}">
                <a16:creationId xmlns:a16="http://schemas.microsoft.com/office/drawing/2014/main" id="{5AEE4AA6-C375-4A82-9820-15E9C81737BC}"/>
              </a:ext>
            </a:extLst>
          </p:cNvPr>
          <p:cNvSpPr>
            <a:spLocks noGrp="1"/>
          </p:cNvSpPr>
          <p:nvPr>
            <p:ph type="body" sz="quarter" idx="18" hasCustomPrompt="1"/>
          </p:nvPr>
        </p:nvSpPr>
        <p:spPr>
          <a:xfrm>
            <a:off x="4824066" y="3348539"/>
            <a:ext cx="1692000" cy="701301"/>
          </a:xfrm>
        </p:spPr>
        <p:txBody>
          <a:bodyPr/>
          <a:lstStyle>
            <a:lvl1pPr marL="0" indent="0" algn="ctr">
              <a:buNone/>
              <a:defRPr sz="1600">
                <a:solidFill>
                  <a:schemeClr val="bg1"/>
                </a:solidFill>
              </a:defRPr>
            </a:lvl1pPr>
            <a:lvl2pPr>
              <a:defRPr sz="1800"/>
            </a:lvl2pPr>
            <a:lvl3pPr>
              <a:defRPr sz="1800"/>
            </a:lvl3pPr>
            <a:lvl4pPr>
              <a:defRPr sz="1800"/>
            </a:lvl4pPr>
            <a:lvl5pPr>
              <a:defRPr sz="1800"/>
            </a:lvl5pPr>
          </a:lstStyle>
          <a:p>
            <a:pPr lvl="0"/>
            <a:r>
              <a:rPr lang="en-GB" dirty="0"/>
              <a:t>Click to add name</a:t>
            </a:r>
          </a:p>
        </p:txBody>
      </p:sp>
      <p:sp>
        <p:nvSpPr>
          <p:cNvPr id="24" name="Text Placeholder 11">
            <a:extLst>
              <a:ext uri="{FF2B5EF4-FFF2-40B4-BE49-F238E27FC236}">
                <a16:creationId xmlns:a16="http://schemas.microsoft.com/office/drawing/2014/main" id="{DE667011-FA77-499D-AD1E-64A45A637A68}"/>
              </a:ext>
            </a:extLst>
          </p:cNvPr>
          <p:cNvSpPr>
            <a:spLocks noGrp="1"/>
          </p:cNvSpPr>
          <p:nvPr>
            <p:ph type="body" sz="quarter" idx="19" hasCustomPrompt="1"/>
          </p:nvPr>
        </p:nvSpPr>
        <p:spPr>
          <a:xfrm>
            <a:off x="7020200" y="3348539"/>
            <a:ext cx="1692000" cy="701301"/>
          </a:xfrm>
        </p:spPr>
        <p:txBody>
          <a:bodyPr/>
          <a:lstStyle>
            <a:lvl1pPr marL="0" indent="0" algn="ctr">
              <a:buNone/>
              <a:defRPr sz="1600">
                <a:solidFill>
                  <a:schemeClr val="bg1"/>
                </a:solidFill>
              </a:defRPr>
            </a:lvl1pPr>
            <a:lvl2pPr>
              <a:defRPr sz="1800"/>
            </a:lvl2pPr>
            <a:lvl3pPr>
              <a:defRPr sz="1800"/>
            </a:lvl3pPr>
            <a:lvl4pPr>
              <a:defRPr sz="1800"/>
            </a:lvl4pPr>
            <a:lvl5pPr>
              <a:defRPr sz="1800"/>
            </a:lvl5pPr>
          </a:lstStyle>
          <a:p>
            <a:pPr lvl="0"/>
            <a:r>
              <a:rPr lang="en-GB" dirty="0"/>
              <a:t>Click to add name</a:t>
            </a:r>
          </a:p>
        </p:txBody>
      </p:sp>
      <p:cxnSp>
        <p:nvCxnSpPr>
          <p:cNvPr id="26" name="Straight Connector 25">
            <a:extLst>
              <a:ext uri="{FF2B5EF4-FFF2-40B4-BE49-F238E27FC236}">
                <a16:creationId xmlns:a16="http://schemas.microsoft.com/office/drawing/2014/main" id="{CBD927FD-C822-457E-ACFE-E489F48EBE31}"/>
              </a:ext>
            </a:extLst>
          </p:cNvPr>
          <p:cNvCxnSpPr>
            <a:cxnSpLocks/>
          </p:cNvCxnSpPr>
          <p:nvPr userDrawn="1"/>
        </p:nvCxnSpPr>
        <p:spPr>
          <a:xfrm>
            <a:off x="431800" y="428485"/>
            <a:ext cx="8280400"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 Placeholder 11">
            <a:extLst>
              <a:ext uri="{FF2B5EF4-FFF2-40B4-BE49-F238E27FC236}">
                <a16:creationId xmlns:a16="http://schemas.microsoft.com/office/drawing/2014/main" id="{ED26AA44-1BC6-46D8-9879-903C5DA57FF4}"/>
              </a:ext>
            </a:extLst>
          </p:cNvPr>
          <p:cNvSpPr>
            <a:spLocks noGrp="1"/>
          </p:cNvSpPr>
          <p:nvPr>
            <p:ph type="body" sz="quarter" idx="20" hasCustomPrompt="1"/>
          </p:nvPr>
        </p:nvSpPr>
        <p:spPr>
          <a:xfrm>
            <a:off x="431800" y="411163"/>
            <a:ext cx="8280400" cy="701301"/>
          </a:xfrm>
        </p:spPr>
        <p:txBody>
          <a:bodyPr/>
          <a:lstStyle>
            <a:lvl1pPr marL="0" indent="0">
              <a:buNone/>
              <a:defRPr sz="3400">
                <a:solidFill>
                  <a:schemeClr val="bg1"/>
                </a:solidFill>
              </a:defRPr>
            </a:lvl1pPr>
            <a:lvl2pPr>
              <a:defRPr sz="1800"/>
            </a:lvl2pPr>
            <a:lvl3pPr>
              <a:defRPr sz="1800"/>
            </a:lvl3pPr>
            <a:lvl4pPr>
              <a:defRPr sz="1800"/>
            </a:lvl4pPr>
            <a:lvl5pPr>
              <a:defRPr sz="1800"/>
            </a:lvl5pPr>
          </a:lstStyle>
          <a:p>
            <a:pPr lvl="0"/>
            <a:r>
              <a:rPr lang="en-GB" dirty="0"/>
              <a:t>People</a:t>
            </a:r>
          </a:p>
        </p:txBody>
      </p:sp>
      <p:sp>
        <p:nvSpPr>
          <p:cNvPr id="17" name="Text Placeholder 4">
            <a:extLst>
              <a:ext uri="{FF2B5EF4-FFF2-40B4-BE49-F238E27FC236}">
                <a16:creationId xmlns:a16="http://schemas.microsoft.com/office/drawing/2014/main" id="{EA0A416F-989B-41E3-AFF8-6748AA7E1A87}"/>
              </a:ext>
            </a:extLst>
          </p:cNvPr>
          <p:cNvSpPr>
            <a:spLocks noGrp="1"/>
          </p:cNvSpPr>
          <p:nvPr>
            <p:ph type="body" sz="quarter" idx="21" hasCustomPrompt="1"/>
          </p:nvPr>
        </p:nvSpPr>
        <p:spPr>
          <a:xfrm>
            <a:off x="431800" y="4279697"/>
            <a:ext cx="8712200" cy="863802"/>
          </a:xfrm>
        </p:spPr>
        <p:txBody>
          <a:bodyPr lIns="0" rIns="108000" bIns="72000" anchor="b"/>
          <a:lstStyle>
            <a:lvl1pPr marL="0" indent="0" algn="r">
              <a:lnSpc>
                <a:spcPct val="114000"/>
              </a:lnSpc>
              <a:spcAft>
                <a:spcPts val="0"/>
              </a:spcAft>
              <a:buNone/>
              <a:defRPr sz="1400">
                <a:solidFill>
                  <a:schemeClr val="bg1"/>
                </a:solidFill>
              </a:defRPr>
            </a:lvl1pPr>
            <a:lvl2pPr>
              <a:defRPr sz="1200"/>
            </a:lvl2pPr>
            <a:lvl3pPr>
              <a:defRPr sz="1200"/>
            </a:lvl3pPr>
            <a:lvl4pPr>
              <a:defRPr sz="1200"/>
            </a:lvl4pPr>
            <a:lvl5pPr>
              <a:defRPr sz="1200"/>
            </a:lvl5pPr>
          </a:lstStyle>
          <a:p>
            <a:pPr lvl="0"/>
            <a:r>
              <a:rPr lang="en-US" dirty="0"/>
              <a:t>Figure/Paper references. This line can get quite long…… Watch out for that.</a:t>
            </a:r>
          </a:p>
          <a:p>
            <a:pPr lvl="0"/>
            <a:r>
              <a:rPr lang="en-US" dirty="0"/>
              <a:t>#</a:t>
            </a:r>
            <a:r>
              <a:rPr lang="en-US" dirty="0" err="1"/>
              <a:t>EventHashtag</a:t>
            </a:r>
            <a:r>
              <a:rPr lang="en-US" dirty="0"/>
              <a:t>; @</a:t>
            </a:r>
            <a:r>
              <a:rPr lang="en-US" dirty="0" err="1"/>
              <a:t>kirstie_j</a:t>
            </a:r>
            <a:endParaRPr lang="en-US" dirty="0"/>
          </a:p>
          <a:p>
            <a:pPr lvl="0"/>
            <a:r>
              <a:rPr lang="en-US" dirty="0"/>
              <a:t>https://doi.org/10.5281/zenodo.1234567</a:t>
            </a:r>
          </a:p>
        </p:txBody>
      </p:sp>
    </p:spTree>
    <p:extLst>
      <p:ext uri="{BB962C8B-B14F-4D97-AF65-F5344CB8AC3E}">
        <p14:creationId xmlns:p14="http://schemas.microsoft.com/office/powerpoint/2010/main" val="1934139687"/>
      </p:ext>
    </p:extLst>
  </p:cSld>
  <p:clrMapOvr>
    <a:masterClrMapping/>
  </p:clrMapOvr>
  <p:extLst>
    <p:ext uri="{DCECCB84-F9BA-43D5-87BE-67443E8EF086}">
      <p15:sldGuideLst xmlns:p15="http://schemas.microsoft.com/office/powerpoint/2012/main">
        <p15:guide id="2" pos="272">
          <p15:clr>
            <a:srgbClr val="FBAE40"/>
          </p15:clr>
        </p15:guide>
        <p15:guide id="3" orient="horz" pos="2981">
          <p15:clr>
            <a:srgbClr val="FBAE40"/>
          </p15:clr>
        </p15:guide>
        <p15:guide id="4" orient="horz" pos="259">
          <p15:clr>
            <a:srgbClr val="FBAE40"/>
          </p15:clr>
        </p15:guide>
        <p15:guide id="5" pos="5488">
          <p15:clr>
            <a:srgbClr val="FBAE40"/>
          </p15:clr>
        </p15:guide>
        <p15:guide id="6" pos="1655" userDrawn="1">
          <p15:clr>
            <a:srgbClr val="FBAE40"/>
          </p15:clr>
        </p15:guide>
        <p15:guide id="7" pos="1338" userDrawn="1">
          <p15:clr>
            <a:srgbClr val="FBAE40"/>
          </p15:clr>
        </p15:guide>
        <p15:guide id="8" pos="2721" userDrawn="1">
          <p15:clr>
            <a:srgbClr val="FBAE40"/>
          </p15:clr>
        </p15:guide>
        <p15:guide id="9" pos="3039" userDrawn="1">
          <p15:clr>
            <a:srgbClr val="FBAE40"/>
          </p15:clr>
        </p15:guide>
        <p15:guide id="10" pos="4105" userDrawn="1">
          <p15:clr>
            <a:srgbClr val="FBAE40"/>
          </p15:clr>
        </p15:guide>
        <p15:guide id="11" pos="4422" userDrawn="1">
          <p15:clr>
            <a:srgbClr val="FBAE4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preserve="1" userDrawn="1">
  <p:cSld name="People circles (Light)">
    <p:bg>
      <p:bgPr>
        <a:solidFill>
          <a:schemeClr val="bg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B42433C-D1E5-434C-A331-94DFD8E56DF1}"/>
              </a:ext>
            </a:extLst>
          </p:cNvPr>
          <p:cNvSpPr>
            <a:spLocks noGrp="1"/>
          </p:cNvSpPr>
          <p:nvPr>
            <p:ph type="pic" sz="quarter" idx="10" hasCustomPrompt="1"/>
          </p:nvPr>
        </p:nvSpPr>
        <p:spPr>
          <a:xfrm>
            <a:off x="431800" y="1565550"/>
            <a:ext cx="1692000" cy="1692000"/>
          </a:xfrm>
          <a:prstGeom prst="ellipse">
            <a:avLst/>
          </a:prstGeom>
        </p:spPr>
        <p:txBody>
          <a:bodyPr/>
          <a:lstStyle>
            <a:lvl1pPr marL="0" indent="0">
              <a:buNone/>
              <a:defRPr sz="1800" b="0"/>
            </a:lvl1pPr>
          </a:lstStyle>
          <a:p>
            <a:r>
              <a:rPr lang="en-GB" dirty="0"/>
              <a:t>Click icon to add person</a:t>
            </a:r>
          </a:p>
        </p:txBody>
      </p:sp>
      <p:sp>
        <p:nvSpPr>
          <p:cNvPr id="10" name="Picture Placeholder 2">
            <a:extLst>
              <a:ext uri="{FF2B5EF4-FFF2-40B4-BE49-F238E27FC236}">
                <a16:creationId xmlns:a16="http://schemas.microsoft.com/office/drawing/2014/main" id="{18AD8BE2-39B8-493E-A60F-709B51DE326A}"/>
              </a:ext>
            </a:extLst>
          </p:cNvPr>
          <p:cNvSpPr>
            <a:spLocks noGrp="1"/>
          </p:cNvSpPr>
          <p:nvPr>
            <p:ph type="pic" sz="quarter" idx="15" hasCustomPrompt="1"/>
          </p:nvPr>
        </p:nvSpPr>
        <p:spPr>
          <a:xfrm>
            <a:off x="2627933" y="1565550"/>
            <a:ext cx="1692000" cy="1692000"/>
          </a:xfrm>
          <a:prstGeom prst="ellipse">
            <a:avLst/>
          </a:prstGeom>
        </p:spPr>
        <p:txBody>
          <a:bodyPr/>
          <a:lstStyle>
            <a:lvl1pPr marL="0" indent="0">
              <a:buNone/>
              <a:defRPr sz="1800" b="0"/>
            </a:lvl1pPr>
          </a:lstStyle>
          <a:p>
            <a:r>
              <a:rPr lang="en-GB" dirty="0"/>
              <a:t>Click icon to add person</a:t>
            </a:r>
          </a:p>
        </p:txBody>
      </p:sp>
      <p:sp>
        <p:nvSpPr>
          <p:cNvPr id="13" name="Picture Placeholder 2">
            <a:extLst>
              <a:ext uri="{FF2B5EF4-FFF2-40B4-BE49-F238E27FC236}">
                <a16:creationId xmlns:a16="http://schemas.microsoft.com/office/drawing/2014/main" id="{86CEE51E-47DA-420E-A605-A66715C1C73A}"/>
              </a:ext>
            </a:extLst>
          </p:cNvPr>
          <p:cNvSpPr>
            <a:spLocks noGrp="1"/>
          </p:cNvSpPr>
          <p:nvPr>
            <p:ph type="pic" sz="quarter" idx="16" hasCustomPrompt="1"/>
          </p:nvPr>
        </p:nvSpPr>
        <p:spPr>
          <a:xfrm>
            <a:off x="4824066" y="1565550"/>
            <a:ext cx="1692000" cy="1692000"/>
          </a:xfrm>
          <a:prstGeom prst="ellipse">
            <a:avLst/>
          </a:prstGeom>
        </p:spPr>
        <p:txBody>
          <a:bodyPr/>
          <a:lstStyle>
            <a:lvl1pPr marL="0" indent="0">
              <a:buNone/>
              <a:defRPr sz="1800" b="0"/>
            </a:lvl1pPr>
          </a:lstStyle>
          <a:p>
            <a:r>
              <a:rPr lang="en-GB" dirty="0"/>
              <a:t>Click icon to add person</a:t>
            </a:r>
          </a:p>
        </p:txBody>
      </p:sp>
      <p:sp>
        <p:nvSpPr>
          <p:cNvPr id="14" name="Picture Placeholder 2">
            <a:extLst>
              <a:ext uri="{FF2B5EF4-FFF2-40B4-BE49-F238E27FC236}">
                <a16:creationId xmlns:a16="http://schemas.microsoft.com/office/drawing/2014/main" id="{63DFB02D-3DF9-49E2-9A6D-B72407AD2A4D}"/>
              </a:ext>
            </a:extLst>
          </p:cNvPr>
          <p:cNvSpPr>
            <a:spLocks noGrp="1"/>
          </p:cNvSpPr>
          <p:nvPr>
            <p:ph type="pic" sz="quarter" idx="17" hasCustomPrompt="1"/>
          </p:nvPr>
        </p:nvSpPr>
        <p:spPr>
          <a:xfrm>
            <a:off x="7020200" y="1565550"/>
            <a:ext cx="1692000" cy="1692000"/>
          </a:xfrm>
          <a:prstGeom prst="ellipse">
            <a:avLst/>
          </a:prstGeom>
        </p:spPr>
        <p:txBody>
          <a:bodyPr/>
          <a:lstStyle>
            <a:lvl1pPr marL="0" indent="0">
              <a:buNone/>
              <a:defRPr sz="1800" b="0"/>
            </a:lvl1pPr>
          </a:lstStyle>
          <a:p>
            <a:r>
              <a:rPr lang="en-GB" dirty="0"/>
              <a:t>Click icon to add person</a:t>
            </a:r>
          </a:p>
        </p:txBody>
      </p:sp>
      <p:cxnSp>
        <p:nvCxnSpPr>
          <p:cNvPr id="26" name="Straight Connector 25">
            <a:extLst>
              <a:ext uri="{FF2B5EF4-FFF2-40B4-BE49-F238E27FC236}">
                <a16:creationId xmlns:a16="http://schemas.microsoft.com/office/drawing/2014/main" id="{CBD927FD-C822-457E-ACFE-E489F48EBE31}"/>
              </a:ext>
            </a:extLst>
          </p:cNvPr>
          <p:cNvCxnSpPr>
            <a:cxnSpLocks/>
          </p:cNvCxnSpPr>
          <p:nvPr userDrawn="1"/>
        </p:nvCxnSpPr>
        <p:spPr>
          <a:xfrm>
            <a:off x="431800" y="428485"/>
            <a:ext cx="82804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27" name="Text Placeholder 11">
            <a:extLst>
              <a:ext uri="{FF2B5EF4-FFF2-40B4-BE49-F238E27FC236}">
                <a16:creationId xmlns:a16="http://schemas.microsoft.com/office/drawing/2014/main" id="{ED26AA44-1BC6-46D8-9879-903C5DA57FF4}"/>
              </a:ext>
            </a:extLst>
          </p:cNvPr>
          <p:cNvSpPr>
            <a:spLocks noGrp="1"/>
          </p:cNvSpPr>
          <p:nvPr>
            <p:ph type="body" sz="quarter" idx="20" hasCustomPrompt="1"/>
          </p:nvPr>
        </p:nvSpPr>
        <p:spPr>
          <a:xfrm>
            <a:off x="431800" y="411163"/>
            <a:ext cx="8280400" cy="701301"/>
          </a:xfrm>
        </p:spPr>
        <p:txBody>
          <a:bodyPr/>
          <a:lstStyle>
            <a:lvl1pPr marL="0" indent="0">
              <a:buNone/>
              <a:defRPr sz="3400"/>
            </a:lvl1pPr>
            <a:lvl2pPr>
              <a:defRPr sz="1800"/>
            </a:lvl2pPr>
            <a:lvl3pPr>
              <a:defRPr sz="1800"/>
            </a:lvl3pPr>
            <a:lvl4pPr>
              <a:defRPr sz="1800"/>
            </a:lvl4pPr>
            <a:lvl5pPr>
              <a:defRPr sz="1800"/>
            </a:lvl5pPr>
          </a:lstStyle>
          <a:p>
            <a:pPr lvl="0"/>
            <a:r>
              <a:rPr lang="en-GB" dirty="0"/>
              <a:t>People</a:t>
            </a:r>
          </a:p>
        </p:txBody>
      </p:sp>
      <p:sp>
        <p:nvSpPr>
          <p:cNvPr id="28" name="Text Placeholder 11">
            <a:extLst>
              <a:ext uri="{FF2B5EF4-FFF2-40B4-BE49-F238E27FC236}">
                <a16:creationId xmlns:a16="http://schemas.microsoft.com/office/drawing/2014/main" id="{2DAB8DF6-73B0-465A-A5B5-63EB5EAE6BE3}"/>
              </a:ext>
            </a:extLst>
          </p:cNvPr>
          <p:cNvSpPr>
            <a:spLocks noGrp="1"/>
          </p:cNvSpPr>
          <p:nvPr>
            <p:ph type="body" sz="quarter" idx="14" hasCustomPrompt="1"/>
          </p:nvPr>
        </p:nvSpPr>
        <p:spPr>
          <a:xfrm>
            <a:off x="2627933" y="3348539"/>
            <a:ext cx="1692000" cy="701301"/>
          </a:xfrm>
        </p:spPr>
        <p:txBody>
          <a:bodyPr/>
          <a:lstStyle>
            <a:lvl1pPr marL="0" indent="0" algn="ctr">
              <a:buNone/>
              <a:defRPr sz="1600">
                <a:solidFill>
                  <a:schemeClr val="tx1"/>
                </a:solidFill>
              </a:defRPr>
            </a:lvl1pPr>
            <a:lvl2pPr>
              <a:defRPr sz="1800"/>
            </a:lvl2pPr>
            <a:lvl3pPr>
              <a:defRPr sz="1800"/>
            </a:lvl3pPr>
            <a:lvl4pPr>
              <a:defRPr sz="1800"/>
            </a:lvl4pPr>
            <a:lvl5pPr>
              <a:defRPr sz="1800"/>
            </a:lvl5pPr>
          </a:lstStyle>
          <a:p>
            <a:pPr lvl="0"/>
            <a:r>
              <a:rPr lang="en-GB" dirty="0"/>
              <a:t>Click to add name</a:t>
            </a:r>
          </a:p>
        </p:txBody>
      </p:sp>
      <p:sp>
        <p:nvSpPr>
          <p:cNvPr id="29" name="Title 7">
            <a:extLst>
              <a:ext uri="{FF2B5EF4-FFF2-40B4-BE49-F238E27FC236}">
                <a16:creationId xmlns:a16="http://schemas.microsoft.com/office/drawing/2014/main" id="{05F97DA4-1BA5-411A-8D02-EE02B66C04B3}"/>
              </a:ext>
            </a:extLst>
          </p:cNvPr>
          <p:cNvSpPr>
            <a:spLocks noGrp="1"/>
          </p:cNvSpPr>
          <p:nvPr>
            <p:ph type="title" hasCustomPrompt="1"/>
          </p:nvPr>
        </p:nvSpPr>
        <p:spPr>
          <a:xfrm>
            <a:off x="431800" y="3348537"/>
            <a:ext cx="1692000" cy="701304"/>
          </a:xfrm>
        </p:spPr>
        <p:txBody>
          <a:bodyPr/>
          <a:lstStyle>
            <a:lvl1pPr algn="ctr">
              <a:lnSpc>
                <a:spcPct val="100000"/>
              </a:lnSpc>
              <a:defRPr sz="1600" b="0">
                <a:solidFill>
                  <a:schemeClr val="tx1"/>
                </a:solidFill>
              </a:defRPr>
            </a:lvl1pPr>
          </a:lstStyle>
          <a:p>
            <a:r>
              <a:rPr lang="en-US" dirty="0"/>
              <a:t>Click to add name</a:t>
            </a:r>
            <a:endParaRPr lang="en-GB" dirty="0"/>
          </a:p>
        </p:txBody>
      </p:sp>
      <p:sp>
        <p:nvSpPr>
          <p:cNvPr id="30" name="Text Placeholder 11">
            <a:extLst>
              <a:ext uri="{FF2B5EF4-FFF2-40B4-BE49-F238E27FC236}">
                <a16:creationId xmlns:a16="http://schemas.microsoft.com/office/drawing/2014/main" id="{26AF3E9D-4783-429D-B30A-761E095F5098}"/>
              </a:ext>
            </a:extLst>
          </p:cNvPr>
          <p:cNvSpPr>
            <a:spLocks noGrp="1"/>
          </p:cNvSpPr>
          <p:nvPr>
            <p:ph type="body" sz="quarter" idx="18" hasCustomPrompt="1"/>
          </p:nvPr>
        </p:nvSpPr>
        <p:spPr>
          <a:xfrm>
            <a:off x="4824066" y="3348539"/>
            <a:ext cx="1692000" cy="701301"/>
          </a:xfrm>
        </p:spPr>
        <p:txBody>
          <a:bodyPr/>
          <a:lstStyle>
            <a:lvl1pPr marL="0" indent="0" algn="ctr">
              <a:buNone/>
              <a:defRPr sz="1600">
                <a:solidFill>
                  <a:schemeClr val="tx1"/>
                </a:solidFill>
              </a:defRPr>
            </a:lvl1pPr>
            <a:lvl2pPr>
              <a:defRPr sz="1800"/>
            </a:lvl2pPr>
            <a:lvl3pPr>
              <a:defRPr sz="1800"/>
            </a:lvl3pPr>
            <a:lvl4pPr>
              <a:defRPr sz="1800"/>
            </a:lvl4pPr>
            <a:lvl5pPr>
              <a:defRPr sz="1800"/>
            </a:lvl5pPr>
          </a:lstStyle>
          <a:p>
            <a:pPr lvl="0"/>
            <a:r>
              <a:rPr lang="en-GB" dirty="0"/>
              <a:t>Click to add name</a:t>
            </a:r>
          </a:p>
        </p:txBody>
      </p:sp>
      <p:sp>
        <p:nvSpPr>
          <p:cNvPr id="31" name="Text Placeholder 11">
            <a:extLst>
              <a:ext uri="{FF2B5EF4-FFF2-40B4-BE49-F238E27FC236}">
                <a16:creationId xmlns:a16="http://schemas.microsoft.com/office/drawing/2014/main" id="{BE3E3404-208A-4DD2-9535-DC848B6F6421}"/>
              </a:ext>
            </a:extLst>
          </p:cNvPr>
          <p:cNvSpPr>
            <a:spLocks noGrp="1"/>
          </p:cNvSpPr>
          <p:nvPr>
            <p:ph type="body" sz="quarter" idx="19" hasCustomPrompt="1"/>
          </p:nvPr>
        </p:nvSpPr>
        <p:spPr>
          <a:xfrm>
            <a:off x="7020200" y="3348539"/>
            <a:ext cx="1692000" cy="701301"/>
          </a:xfrm>
        </p:spPr>
        <p:txBody>
          <a:bodyPr/>
          <a:lstStyle>
            <a:lvl1pPr marL="0" indent="0" algn="ctr">
              <a:buNone/>
              <a:defRPr sz="1600">
                <a:solidFill>
                  <a:schemeClr val="tx1"/>
                </a:solidFill>
              </a:defRPr>
            </a:lvl1pPr>
            <a:lvl2pPr>
              <a:defRPr sz="1800"/>
            </a:lvl2pPr>
            <a:lvl3pPr>
              <a:defRPr sz="1800"/>
            </a:lvl3pPr>
            <a:lvl4pPr>
              <a:defRPr sz="1800"/>
            </a:lvl4pPr>
            <a:lvl5pPr>
              <a:defRPr sz="1800"/>
            </a:lvl5pPr>
          </a:lstStyle>
          <a:p>
            <a:pPr lvl="0"/>
            <a:r>
              <a:rPr lang="en-GB" dirty="0"/>
              <a:t>Click to add name</a:t>
            </a:r>
          </a:p>
        </p:txBody>
      </p:sp>
      <p:sp>
        <p:nvSpPr>
          <p:cNvPr id="16" name="Text Placeholder 4">
            <a:extLst>
              <a:ext uri="{FF2B5EF4-FFF2-40B4-BE49-F238E27FC236}">
                <a16:creationId xmlns:a16="http://schemas.microsoft.com/office/drawing/2014/main" id="{91F252F2-96D8-4142-970B-8EDCF4D57A6B}"/>
              </a:ext>
            </a:extLst>
          </p:cNvPr>
          <p:cNvSpPr>
            <a:spLocks noGrp="1"/>
          </p:cNvSpPr>
          <p:nvPr>
            <p:ph type="body" sz="quarter" idx="21" hasCustomPrompt="1"/>
          </p:nvPr>
        </p:nvSpPr>
        <p:spPr>
          <a:xfrm>
            <a:off x="431800" y="4279697"/>
            <a:ext cx="8712200" cy="863802"/>
          </a:xfrm>
        </p:spPr>
        <p:txBody>
          <a:bodyPr lIns="0" rIns="108000" bIns="72000" anchor="b"/>
          <a:lstStyle>
            <a:lvl1pPr marL="0" indent="0" algn="r">
              <a:lnSpc>
                <a:spcPct val="114000"/>
              </a:lnSpc>
              <a:spcAft>
                <a:spcPts val="0"/>
              </a:spcAft>
              <a:buNone/>
              <a:defRPr sz="1400">
                <a:solidFill>
                  <a:schemeClr val="bg1"/>
                </a:solidFill>
              </a:defRPr>
            </a:lvl1pPr>
            <a:lvl2pPr>
              <a:defRPr sz="1200"/>
            </a:lvl2pPr>
            <a:lvl3pPr>
              <a:defRPr sz="1200"/>
            </a:lvl3pPr>
            <a:lvl4pPr>
              <a:defRPr sz="1200"/>
            </a:lvl4pPr>
            <a:lvl5pPr>
              <a:defRPr sz="1200"/>
            </a:lvl5pPr>
          </a:lstStyle>
          <a:p>
            <a:pPr lvl="0"/>
            <a:r>
              <a:rPr lang="en-US" dirty="0"/>
              <a:t>Figure/Paper references. This line can get quite long…… Watch out for that.</a:t>
            </a:r>
          </a:p>
          <a:p>
            <a:pPr lvl="0"/>
            <a:r>
              <a:rPr lang="en-US" dirty="0"/>
              <a:t>#</a:t>
            </a:r>
            <a:r>
              <a:rPr lang="en-US" dirty="0" err="1"/>
              <a:t>EventHashtag</a:t>
            </a:r>
            <a:r>
              <a:rPr lang="en-US" dirty="0"/>
              <a:t>; @</a:t>
            </a:r>
            <a:r>
              <a:rPr lang="en-US" dirty="0" err="1"/>
              <a:t>kirstie_j</a:t>
            </a:r>
            <a:endParaRPr lang="en-US" dirty="0"/>
          </a:p>
          <a:p>
            <a:pPr lvl="0"/>
            <a:r>
              <a:rPr lang="en-US" dirty="0"/>
              <a:t>https://doi.org/10.5281/zenodo.1234567</a:t>
            </a:r>
          </a:p>
        </p:txBody>
      </p:sp>
    </p:spTree>
    <p:extLst>
      <p:ext uri="{BB962C8B-B14F-4D97-AF65-F5344CB8AC3E}">
        <p14:creationId xmlns:p14="http://schemas.microsoft.com/office/powerpoint/2010/main" val="1891434841"/>
      </p:ext>
    </p:extLst>
  </p:cSld>
  <p:clrMapOvr>
    <a:masterClrMapping/>
  </p:clrMapOvr>
  <p:extLst>
    <p:ext uri="{DCECCB84-F9BA-43D5-87BE-67443E8EF086}">
      <p15:sldGuideLst xmlns:p15="http://schemas.microsoft.com/office/powerpoint/2012/main">
        <p15:guide id="2" pos="272">
          <p15:clr>
            <a:srgbClr val="FBAE40"/>
          </p15:clr>
        </p15:guide>
        <p15:guide id="3" orient="horz" pos="2981">
          <p15:clr>
            <a:srgbClr val="FBAE40"/>
          </p15:clr>
        </p15:guide>
        <p15:guide id="4" orient="horz" pos="259">
          <p15:clr>
            <a:srgbClr val="FBAE40"/>
          </p15:clr>
        </p15:guide>
        <p15:guide id="5" pos="5488">
          <p15:clr>
            <a:srgbClr val="FBAE40"/>
          </p15:clr>
        </p15:guide>
        <p15:guide id="6" pos="1338" userDrawn="1">
          <p15:clr>
            <a:srgbClr val="FBAE40"/>
          </p15:clr>
        </p15:guide>
        <p15:guide id="7" pos="1655" userDrawn="1">
          <p15:clr>
            <a:srgbClr val="FBAE40"/>
          </p15:clr>
        </p15:guide>
        <p15:guide id="8" pos="2721" userDrawn="1">
          <p15:clr>
            <a:srgbClr val="FBAE40"/>
          </p15:clr>
        </p15:guide>
        <p15:guide id="9" pos="3039" userDrawn="1">
          <p15:clr>
            <a:srgbClr val="FBAE40"/>
          </p15:clr>
        </p15:guide>
        <p15:guide id="10" pos="4105" userDrawn="1">
          <p15:clr>
            <a:srgbClr val="FBAE40"/>
          </p15:clr>
        </p15:guide>
        <p15:guide id="11" pos="4422" userDrawn="1">
          <p15:clr>
            <a:srgbClr val="FBAE40"/>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userDrawn="1">
  <p:cSld name="Blank, title (Dark)">
    <p:bg>
      <p:bgPr>
        <a:solidFill>
          <a:schemeClr val="tx2"/>
        </a:solidFill>
        <a:effectLst/>
      </p:bgPr>
    </p:bg>
    <p:spTree>
      <p:nvGrpSpPr>
        <p:cNvPr id="1" name=""/>
        <p:cNvGrpSpPr/>
        <p:nvPr/>
      </p:nvGrpSpPr>
      <p:grpSpPr>
        <a:xfrm>
          <a:off x="0" y="0"/>
          <a:ext cx="0" cy="0"/>
          <a:chOff x="0" y="0"/>
          <a:chExt cx="0" cy="0"/>
        </a:xfrm>
      </p:grpSpPr>
      <p:cxnSp>
        <p:nvCxnSpPr>
          <p:cNvPr id="26" name="Straight Connector 25">
            <a:extLst>
              <a:ext uri="{FF2B5EF4-FFF2-40B4-BE49-F238E27FC236}">
                <a16:creationId xmlns:a16="http://schemas.microsoft.com/office/drawing/2014/main" id="{CBD927FD-C822-457E-ACFE-E489F48EBE31}"/>
              </a:ext>
            </a:extLst>
          </p:cNvPr>
          <p:cNvCxnSpPr>
            <a:cxnSpLocks/>
          </p:cNvCxnSpPr>
          <p:nvPr userDrawn="1"/>
        </p:nvCxnSpPr>
        <p:spPr>
          <a:xfrm>
            <a:off x="431800" y="428485"/>
            <a:ext cx="8280400"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 Placeholder 11">
            <a:extLst>
              <a:ext uri="{FF2B5EF4-FFF2-40B4-BE49-F238E27FC236}">
                <a16:creationId xmlns:a16="http://schemas.microsoft.com/office/drawing/2014/main" id="{ED26AA44-1BC6-46D8-9879-903C5DA57FF4}"/>
              </a:ext>
            </a:extLst>
          </p:cNvPr>
          <p:cNvSpPr>
            <a:spLocks noGrp="1"/>
          </p:cNvSpPr>
          <p:nvPr>
            <p:ph type="body" sz="quarter" idx="20" hasCustomPrompt="1"/>
          </p:nvPr>
        </p:nvSpPr>
        <p:spPr>
          <a:xfrm>
            <a:off x="431800" y="411163"/>
            <a:ext cx="8280400" cy="701301"/>
          </a:xfrm>
        </p:spPr>
        <p:txBody>
          <a:bodyPr/>
          <a:lstStyle>
            <a:lvl1pPr marL="0" indent="0">
              <a:buNone/>
              <a:defRPr sz="3400">
                <a:solidFill>
                  <a:schemeClr val="bg1"/>
                </a:solidFill>
              </a:defRPr>
            </a:lvl1pPr>
            <a:lvl2pPr>
              <a:defRPr sz="1800"/>
            </a:lvl2pPr>
            <a:lvl3pPr>
              <a:defRPr sz="1800"/>
            </a:lvl3pPr>
            <a:lvl4pPr>
              <a:defRPr sz="1800"/>
            </a:lvl4pPr>
            <a:lvl5pPr>
              <a:defRPr sz="1800"/>
            </a:lvl5pPr>
          </a:lstStyle>
          <a:p>
            <a:pPr lvl="0"/>
            <a:r>
              <a:rPr lang="en-GB" dirty="0"/>
              <a:t>Slide title</a:t>
            </a:r>
          </a:p>
        </p:txBody>
      </p:sp>
      <p:sp>
        <p:nvSpPr>
          <p:cNvPr id="12" name="Text Placeholder 11">
            <a:extLst>
              <a:ext uri="{FF2B5EF4-FFF2-40B4-BE49-F238E27FC236}">
                <a16:creationId xmlns:a16="http://schemas.microsoft.com/office/drawing/2014/main" id="{05318D92-7125-4A8E-9F23-CCE84E4A66EE}"/>
              </a:ext>
            </a:extLst>
          </p:cNvPr>
          <p:cNvSpPr>
            <a:spLocks noGrp="1"/>
          </p:cNvSpPr>
          <p:nvPr>
            <p:ph type="body" sz="quarter" idx="14" hasCustomPrompt="1"/>
          </p:nvPr>
        </p:nvSpPr>
        <p:spPr>
          <a:xfrm>
            <a:off x="431801" y="1447800"/>
            <a:ext cx="5645149" cy="2651760"/>
          </a:xfrm>
        </p:spPr>
        <p:txBody>
          <a:bodyPr/>
          <a:lstStyle>
            <a:lvl1pPr marL="288000" indent="-288000">
              <a:buFont typeface="Arial" panose="020B0604020202020204" pitchFamily="34" charset="0"/>
              <a:buChar char="–"/>
              <a:defRPr sz="2800">
                <a:solidFill>
                  <a:schemeClr val="bg1"/>
                </a:solidFill>
              </a:defRPr>
            </a:lvl1pPr>
            <a:lvl2pPr>
              <a:defRPr sz="1800"/>
            </a:lvl2pPr>
            <a:lvl3pPr>
              <a:defRPr sz="1800"/>
            </a:lvl3pPr>
            <a:lvl4pPr>
              <a:defRPr sz="1800"/>
            </a:lvl4pPr>
            <a:lvl5pPr>
              <a:defRPr sz="1800"/>
            </a:lvl5pPr>
          </a:lstStyle>
          <a:p>
            <a:pPr lvl="0"/>
            <a:r>
              <a:rPr lang="en-GB" dirty="0"/>
              <a:t>4 to 6 bullet points</a:t>
            </a:r>
          </a:p>
        </p:txBody>
      </p:sp>
      <p:sp>
        <p:nvSpPr>
          <p:cNvPr id="7" name="Text Placeholder 4">
            <a:extLst>
              <a:ext uri="{FF2B5EF4-FFF2-40B4-BE49-F238E27FC236}">
                <a16:creationId xmlns:a16="http://schemas.microsoft.com/office/drawing/2014/main" id="{45690464-3C1C-497F-8F4E-E218056E625C}"/>
              </a:ext>
            </a:extLst>
          </p:cNvPr>
          <p:cNvSpPr>
            <a:spLocks noGrp="1"/>
          </p:cNvSpPr>
          <p:nvPr>
            <p:ph type="body" sz="quarter" idx="18" hasCustomPrompt="1"/>
          </p:nvPr>
        </p:nvSpPr>
        <p:spPr>
          <a:xfrm>
            <a:off x="431800" y="4279697"/>
            <a:ext cx="8712200" cy="863802"/>
          </a:xfrm>
        </p:spPr>
        <p:txBody>
          <a:bodyPr lIns="0" rIns="108000" bIns="72000" anchor="b"/>
          <a:lstStyle>
            <a:lvl1pPr marL="0" indent="0" algn="r">
              <a:lnSpc>
                <a:spcPct val="114000"/>
              </a:lnSpc>
              <a:spcAft>
                <a:spcPts val="0"/>
              </a:spcAft>
              <a:buNone/>
              <a:defRPr sz="1400">
                <a:solidFill>
                  <a:schemeClr val="bg1"/>
                </a:solidFill>
              </a:defRPr>
            </a:lvl1pPr>
            <a:lvl2pPr>
              <a:defRPr sz="1200"/>
            </a:lvl2pPr>
            <a:lvl3pPr>
              <a:defRPr sz="1200"/>
            </a:lvl3pPr>
            <a:lvl4pPr>
              <a:defRPr sz="1200"/>
            </a:lvl4pPr>
            <a:lvl5pPr>
              <a:defRPr sz="1200"/>
            </a:lvl5pPr>
          </a:lstStyle>
          <a:p>
            <a:pPr lvl="0"/>
            <a:r>
              <a:rPr lang="en-US" dirty="0"/>
              <a:t>Figure/Paper references. This line can get quite long…… Watch out for that.</a:t>
            </a:r>
          </a:p>
          <a:p>
            <a:pPr lvl="0"/>
            <a:r>
              <a:rPr lang="en-US" dirty="0"/>
              <a:t>#</a:t>
            </a:r>
            <a:r>
              <a:rPr lang="en-US" dirty="0" err="1"/>
              <a:t>EventHashtag</a:t>
            </a:r>
            <a:r>
              <a:rPr lang="en-US" dirty="0"/>
              <a:t>; @</a:t>
            </a:r>
            <a:r>
              <a:rPr lang="en-US" dirty="0" err="1"/>
              <a:t>kirstie_j</a:t>
            </a:r>
            <a:endParaRPr lang="en-US" dirty="0"/>
          </a:p>
          <a:p>
            <a:pPr lvl="0"/>
            <a:r>
              <a:rPr lang="en-US" dirty="0"/>
              <a:t>https://doi.org/10.5281/zenodo.1234567</a:t>
            </a:r>
          </a:p>
        </p:txBody>
      </p:sp>
    </p:spTree>
    <p:extLst>
      <p:ext uri="{BB962C8B-B14F-4D97-AF65-F5344CB8AC3E}">
        <p14:creationId xmlns:p14="http://schemas.microsoft.com/office/powerpoint/2010/main" val="386212523"/>
      </p:ext>
    </p:extLst>
  </p:cSld>
  <p:clrMapOvr>
    <a:masterClrMapping/>
  </p:clrMapOvr>
  <p:extLst>
    <p:ext uri="{DCECCB84-F9BA-43D5-87BE-67443E8EF086}">
      <p15:sldGuideLst xmlns:p15="http://schemas.microsoft.com/office/powerpoint/2012/main">
        <p15:guide id="2" pos="272">
          <p15:clr>
            <a:srgbClr val="FBAE40"/>
          </p15:clr>
        </p15:guide>
        <p15:guide id="3" orient="horz" pos="2981">
          <p15:clr>
            <a:srgbClr val="FBAE40"/>
          </p15:clr>
        </p15:guide>
        <p15:guide id="4" orient="horz" pos="259">
          <p15:clr>
            <a:srgbClr val="FBAE40"/>
          </p15:clr>
        </p15:guide>
        <p15:guide id="5" pos="5488">
          <p15:clr>
            <a:srgbClr val="FBAE40"/>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Blank, title (Light)">
    <p:bg>
      <p:bgPr>
        <a:solidFill>
          <a:schemeClr val="bg2"/>
        </a:solidFill>
        <a:effectLst/>
      </p:bgPr>
    </p:bg>
    <p:spTree>
      <p:nvGrpSpPr>
        <p:cNvPr id="1" name=""/>
        <p:cNvGrpSpPr/>
        <p:nvPr/>
      </p:nvGrpSpPr>
      <p:grpSpPr>
        <a:xfrm>
          <a:off x="0" y="0"/>
          <a:ext cx="0" cy="0"/>
          <a:chOff x="0" y="0"/>
          <a:chExt cx="0" cy="0"/>
        </a:xfrm>
      </p:grpSpPr>
      <p:cxnSp>
        <p:nvCxnSpPr>
          <p:cNvPr id="26" name="Straight Connector 25">
            <a:extLst>
              <a:ext uri="{FF2B5EF4-FFF2-40B4-BE49-F238E27FC236}">
                <a16:creationId xmlns:a16="http://schemas.microsoft.com/office/drawing/2014/main" id="{CBD927FD-C822-457E-ACFE-E489F48EBE31}"/>
              </a:ext>
            </a:extLst>
          </p:cNvPr>
          <p:cNvCxnSpPr>
            <a:cxnSpLocks/>
          </p:cNvCxnSpPr>
          <p:nvPr userDrawn="1"/>
        </p:nvCxnSpPr>
        <p:spPr>
          <a:xfrm>
            <a:off x="431800" y="428485"/>
            <a:ext cx="82804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27" name="Text Placeholder 11">
            <a:extLst>
              <a:ext uri="{FF2B5EF4-FFF2-40B4-BE49-F238E27FC236}">
                <a16:creationId xmlns:a16="http://schemas.microsoft.com/office/drawing/2014/main" id="{ED26AA44-1BC6-46D8-9879-903C5DA57FF4}"/>
              </a:ext>
            </a:extLst>
          </p:cNvPr>
          <p:cNvSpPr>
            <a:spLocks noGrp="1"/>
          </p:cNvSpPr>
          <p:nvPr>
            <p:ph type="body" sz="quarter" idx="20" hasCustomPrompt="1"/>
          </p:nvPr>
        </p:nvSpPr>
        <p:spPr>
          <a:xfrm>
            <a:off x="431800" y="411163"/>
            <a:ext cx="8280400" cy="701301"/>
          </a:xfrm>
        </p:spPr>
        <p:txBody>
          <a:bodyPr/>
          <a:lstStyle>
            <a:lvl1pPr marL="0" indent="0">
              <a:buNone/>
              <a:defRPr sz="3400">
                <a:solidFill>
                  <a:schemeClr val="tx1"/>
                </a:solidFill>
              </a:defRPr>
            </a:lvl1pPr>
            <a:lvl2pPr>
              <a:defRPr sz="1800"/>
            </a:lvl2pPr>
            <a:lvl3pPr>
              <a:defRPr sz="1800"/>
            </a:lvl3pPr>
            <a:lvl4pPr>
              <a:defRPr sz="1800"/>
            </a:lvl4pPr>
            <a:lvl5pPr>
              <a:defRPr sz="1800"/>
            </a:lvl5pPr>
          </a:lstStyle>
          <a:p>
            <a:pPr lvl="0"/>
            <a:r>
              <a:rPr lang="en-GB" dirty="0"/>
              <a:t>Slide title</a:t>
            </a:r>
          </a:p>
        </p:txBody>
      </p:sp>
      <p:sp>
        <p:nvSpPr>
          <p:cNvPr id="12" name="Text Placeholder 11">
            <a:extLst>
              <a:ext uri="{FF2B5EF4-FFF2-40B4-BE49-F238E27FC236}">
                <a16:creationId xmlns:a16="http://schemas.microsoft.com/office/drawing/2014/main" id="{05318D92-7125-4A8E-9F23-CCE84E4A66EE}"/>
              </a:ext>
            </a:extLst>
          </p:cNvPr>
          <p:cNvSpPr>
            <a:spLocks noGrp="1"/>
          </p:cNvSpPr>
          <p:nvPr>
            <p:ph type="body" sz="quarter" idx="14" hasCustomPrompt="1"/>
          </p:nvPr>
        </p:nvSpPr>
        <p:spPr>
          <a:xfrm>
            <a:off x="431801" y="1447800"/>
            <a:ext cx="5645149" cy="2653200"/>
          </a:xfrm>
        </p:spPr>
        <p:txBody>
          <a:bodyPr/>
          <a:lstStyle>
            <a:lvl1pPr marL="288000" indent="-288000">
              <a:buFont typeface="Arial" panose="020B0604020202020204" pitchFamily="34" charset="0"/>
              <a:buChar char="–"/>
              <a:defRPr sz="2800">
                <a:solidFill>
                  <a:schemeClr val="tx1"/>
                </a:solidFill>
              </a:defRPr>
            </a:lvl1pPr>
            <a:lvl2pPr>
              <a:defRPr sz="1800"/>
            </a:lvl2pPr>
            <a:lvl3pPr>
              <a:defRPr sz="1800"/>
            </a:lvl3pPr>
            <a:lvl4pPr>
              <a:defRPr sz="1800"/>
            </a:lvl4pPr>
            <a:lvl5pPr>
              <a:defRPr sz="1800"/>
            </a:lvl5pPr>
          </a:lstStyle>
          <a:p>
            <a:pPr lvl="0"/>
            <a:r>
              <a:rPr lang="en-GB" dirty="0"/>
              <a:t>4 to 6 bullet points</a:t>
            </a:r>
          </a:p>
        </p:txBody>
      </p:sp>
      <p:sp>
        <p:nvSpPr>
          <p:cNvPr id="7" name="Text Placeholder 4">
            <a:extLst>
              <a:ext uri="{FF2B5EF4-FFF2-40B4-BE49-F238E27FC236}">
                <a16:creationId xmlns:a16="http://schemas.microsoft.com/office/drawing/2014/main" id="{88C491EF-5B0F-4E64-AE49-B7AA5D7EDC1D}"/>
              </a:ext>
            </a:extLst>
          </p:cNvPr>
          <p:cNvSpPr>
            <a:spLocks noGrp="1"/>
          </p:cNvSpPr>
          <p:nvPr>
            <p:ph type="body" sz="quarter" idx="18" hasCustomPrompt="1"/>
          </p:nvPr>
        </p:nvSpPr>
        <p:spPr>
          <a:xfrm>
            <a:off x="431800" y="4279697"/>
            <a:ext cx="8712200" cy="863802"/>
          </a:xfrm>
        </p:spPr>
        <p:txBody>
          <a:bodyPr lIns="0" rIns="108000" bIns="72000" anchor="b"/>
          <a:lstStyle>
            <a:lvl1pPr marL="0" indent="0" algn="r">
              <a:lnSpc>
                <a:spcPct val="114000"/>
              </a:lnSpc>
              <a:spcAft>
                <a:spcPts val="0"/>
              </a:spcAft>
              <a:buNone/>
              <a:defRPr sz="1400">
                <a:solidFill>
                  <a:schemeClr val="bg1"/>
                </a:solidFill>
              </a:defRPr>
            </a:lvl1pPr>
            <a:lvl2pPr>
              <a:defRPr sz="1200"/>
            </a:lvl2pPr>
            <a:lvl3pPr>
              <a:defRPr sz="1200"/>
            </a:lvl3pPr>
            <a:lvl4pPr>
              <a:defRPr sz="1200"/>
            </a:lvl4pPr>
            <a:lvl5pPr>
              <a:defRPr sz="1200"/>
            </a:lvl5pPr>
          </a:lstStyle>
          <a:p>
            <a:pPr lvl="0"/>
            <a:r>
              <a:rPr lang="en-US" dirty="0"/>
              <a:t>Figure/Paper references. This line can get quite long…… Watch out for that.</a:t>
            </a:r>
          </a:p>
          <a:p>
            <a:pPr lvl="0"/>
            <a:r>
              <a:rPr lang="en-US" dirty="0"/>
              <a:t>#</a:t>
            </a:r>
            <a:r>
              <a:rPr lang="en-US" dirty="0" err="1"/>
              <a:t>EventHashtag</a:t>
            </a:r>
            <a:r>
              <a:rPr lang="en-US" dirty="0"/>
              <a:t>; @</a:t>
            </a:r>
            <a:r>
              <a:rPr lang="en-US" dirty="0" err="1"/>
              <a:t>kirstie_j</a:t>
            </a:r>
            <a:endParaRPr lang="en-US" dirty="0"/>
          </a:p>
          <a:p>
            <a:pPr lvl="0"/>
            <a:r>
              <a:rPr lang="en-US" dirty="0"/>
              <a:t>https://doi.org/10.5281/zenodo.1234567</a:t>
            </a:r>
          </a:p>
        </p:txBody>
      </p:sp>
    </p:spTree>
    <p:extLst>
      <p:ext uri="{BB962C8B-B14F-4D97-AF65-F5344CB8AC3E}">
        <p14:creationId xmlns:p14="http://schemas.microsoft.com/office/powerpoint/2010/main" val="2058459509"/>
      </p:ext>
    </p:extLst>
  </p:cSld>
  <p:clrMapOvr>
    <a:masterClrMapping/>
  </p:clrMapOvr>
  <p:extLst>
    <p:ext uri="{DCECCB84-F9BA-43D5-87BE-67443E8EF086}">
      <p15:sldGuideLst xmlns:p15="http://schemas.microsoft.com/office/powerpoint/2012/main">
        <p15:guide id="2" pos="272">
          <p15:clr>
            <a:srgbClr val="FBAE40"/>
          </p15:clr>
        </p15:guide>
        <p15:guide id="3" orient="horz" pos="2981">
          <p15:clr>
            <a:srgbClr val="FBAE40"/>
          </p15:clr>
        </p15:guide>
        <p15:guide id="4" orient="horz" pos="259">
          <p15:clr>
            <a:srgbClr val="FBAE40"/>
          </p15:clr>
        </p15:guide>
        <p15:guide id="5" pos="5488">
          <p15:clr>
            <a:srgbClr val="FBAE4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Blank (Dark)">
    <p:bg>
      <p:bgPr>
        <a:solidFill>
          <a:schemeClr val="tx2"/>
        </a:solidFill>
        <a:effectLst/>
      </p:bgPr>
    </p:bg>
    <p:spTree>
      <p:nvGrpSpPr>
        <p:cNvPr id="1" name=""/>
        <p:cNvGrpSpPr/>
        <p:nvPr/>
      </p:nvGrpSpPr>
      <p:grpSpPr>
        <a:xfrm>
          <a:off x="0" y="0"/>
          <a:ext cx="0" cy="0"/>
          <a:chOff x="0" y="0"/>
          <a:chExt cx="0" cy="0"/>
        </a:xfrm>
      </p:grpSpPr>
      <p:sp>
        <p:nvSpPr>
          <p:cNvPr id="12" name="Text Placeholder 11">
            <a:extLst>
              <a:ext uri="{FF2B5EF4-FFF2-40B4-BE49-F238E27FC236}">
                <a16:creationId xmlns:a16="http://schemas.microsoft.com/office/drawing/2014/main" id="{05318D92-7125-4A8E-9F23-CCE84E4A66EE}"/>
              </a:ext>
            </a:extLst>
          </p:cNvPr>
          <p:cNvSpPr>
            <a:spLocks noGrp="1"/>
          </p:cNvSpPr>
          <p:nvPr>
            <p:ph type="body" sz="quarter" idx="14" hasCustomPrompt="1"/>
          </p:nvPr>
        </p:nvSpPr>
        <p:spPr>
          <a:xfrm>
            <a:off x="431800" y="411163"/>
            <a:ext cx="5645149" cy="2880000"/>
          </a:xfrm>
        </p:spPr>
        <p:txBody>
          <a:bodyPr/>
          <a:lstStyle>
            <a:lvl1pPr marL="288000" indent="-288000">
              <a:buFont typeface="Arial" panose="020B0604020202020204" pitchFamily="34" charset="0"/>
              <a:buChar char="–"/>
              <a:defRPr sz="2800">
                <a:solidFill>
                  <a:schemeClr val="bg1"/>
                </a:solidFill>
              </a:defRPr>
            </a:lvl1pPr>
            <a:lvl2pPr>
              <a:defRPr sz="1800"/>
            </a:lvl2pPr>
            <a:lvl3pPr>
              <a:defRPr sz="1800"/>
            </a:lvl3pPr>
            <a:lvl4pPr>
              <a:defRPr sz="1800"/>
            </a:lvl4pPr>
            <a:lvl5pPr>
              <a:defRPr sz="1800"/>
            </a:lvl5pPr>
          </a:lstStyle>
          <a:p>
            <a:pPr lvl="0"/>
            <a:r>
              <a:rPr lang="en-GB" dirty="0"/>
              <a:t>4 to 6 bullet points</a:t>
            </a:r>
          </a:p>
        </p:txBody>
      </p:sp>
      <p:sp>
        <p:nvSpPr>
          <p:cNvPr id="5" name="Text Placeholder 4">
            <a:extLst>
              <a:ext uri="{FF2B5EF4-FFF2-40B4-BE49-F238E27FC236}">
                <a16:creationId xmlns:a16="http://schemas.microsoft.com/office/drawing/2014/main" id="{B45AC2A8-8EE4-4D6D-84E5-096502CFB598}"/>
              </a:ext>
            </a:extLst>
          </p:cNvPr>
          <p:cNvSpPr>
            <a:spLocks noGrp="1"/>
          </p:cNvSpPr>
          <p:nvPr>
            <p:ph type="body" sz="quarter" idx="18" hasCustomPrompt="1"/>
          </p:nvPr>
        </p:nvSpPr>
        <p:spPr>
          <a:xfrm>
            <a:off x="431800" y="4279697"/>
            <a:ext cx="8712200" cy="863802"/>
          </a:xfrm>
        </p:spPr>
        <p:txBody>
          <a:bodyPr lIns="0" rIns="108000" bIns="72000" anchor="b"/>
          <a:lstStyle>
            <a:lvl1pPr marL="0" indent="0" algn="r">
              <a:lnSpc>
                <a:spcPct val="114000"/>
              </a:lnSpc>
              <a:spcAft>
                <a:spcPts val="0"/>
              </a:spcAft>
              <a:buNone/>
              <a:defRPr sz="1400">
                <a:solidFill>
                  <a:schemeClr val="bg1"/>
                </a:solidFill>
              </a:defRPr>
            </a:lvl1pPr>
            <a:lvl2pPr>
              <a:defRPr sz="1200"/>
            </a:lvl2pPr>
            <a:lvl3pPr>
              <a:defRPr sz="1200"/>
            </a:lvl3pPr>
            <a:lvl4pPr>
              <a:defRPr sz="1200"/>
            </a:lvl4pPr>
            <a:lvl5pPr>
              <a:defRPr sz="1200"/>
            </a:lvl5pPr>
          </a:lstStyle>
          <a:p>
            <a:pPr lvl="0"/>
            <a:r>
              <a:rPr lang="en-US" dirty="0"/>
              <a:t>Figure/Paper references. This line can get quite long…… Watch out for that.</a:t>
            </a:r>
          </a:p>
          <a:p>
            <a:pPr lvl="0"/>
            <a:r>
              <a:rPr lang="en-US" dirty="0"/>
              <a:t>#</a:t>
            </a:r>
            <a:r>
              <a:rPr lang="en-US" dirty="0" err="1"/>
              <a:t>EventHashtag</a:t>
            </a:r>
            <a:r>
              <a:rPr lang="en-US" dirty="0"/>
              <a:t>; @</a:t>
            </a:r>
            <a:r>
              <a:rPr lang="en-US" dirty="0" err="1"/>
              <a:t>kirstie_j</a:t>
            </a:r>
            <a:endParaRPr lang="en-US" dirty="0"/>
          </a:p>
          <a:p>
            <a:pPr lvl="0"/>
            <a:r>
              <a:rPr lang="en-US" dirty="0"/>
              <a:t>https://doi.org/10.5281/zenodo.1234567</a:t>
            </a:r>
          </a:p>
        </p:txBody>
      </p:sp>
    </p:spTree>
    <p:extLst>
      <p:ext uri="{BB962C8B-B14F-4D97-AF65-F5344CB8AC3E}">
        <p14:creationId xmlns:p14="http://schemas.microsoft.com/office/powerpoint/2010/main" val="496994292"/>
      </p:ext>
    </p:extLst>
  </p:cSld>
  <p:clrMapOvr>
    <a:masterClrMapping/>
  </p:clrMapOvr>
  <p:extLst>
    <p:ext uri="{DCECCB84-F9BA-43D5-87BE-67443E8EF086}">
      <p15:sldGuideLst xmlns:p15="http://schemas.microsoft.com/office/powerpoint/2012/main">
        <p15:guide id="2" pos="272">
          <p15:clr>
            <a:srgbClr val="FBAE40"/>
          </p15:clr>
        </p15:guide>
        <p15:guide id="3" orient="horz" pos="2981">
          <p15:clr>
            <a:srgbClr val="FBAE40"/>
          </p15:clr>
        </p15:guide>
        <p15:guide id="4" orient="horz" pos="259">
          <p15:clr>
            <a:srgbClr val="FBAE40"/>
          </p15:clr>
        </p15:guide>
        <p15:guide id="5" pos="5488">
          <p15:clr>
            <a:srgbClr val="FBAE40"/>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userDrawn="1">
  <p:cSld name="Blank (Light)">
    <p:bg>
      <p:bgPr>
        <a:solidFill>
          <a:schemeClr val="bg2"/>
        </a:solidFill>
        <a:effectLst/>
      </p:bgPr>
    </p:bg>
    <p:spTree>
      <p:nvGrpSpPr>
        <p:cNvPr id="1" name=""/>
        <p:cNvGrpSpPr/>
        <p:nvPr/>
      </p:nvGrpSpPr>
      <p:grpSpPr>
        <a:xfrm>
          <a:off x="0" y="0"/>
          <a:ext cx="0" cy="0"/>
          <a:chOff x="0" y="0"/>
          <a:chExt cx="0" cy="0"/>
        </a:xfrm>
      </p:grpSpPr>
      <p:sp>
        <p:nvSpPr>
          <p:cNvPr id="12" name="Text Placeholder 11">
            <a:extLst>
              <a:ext uri="{FF2B5EF4-FFF2-40B4-BE49-F238E27FC236}">
                <a16:creationId xmlns:a16="http://schemas.microsoft.com/office/drawing/2014/main" id="{05318D92-7125-4A8E-9F23-CCE84E4A66EE}"/>
              </a:ext>
            </a:extLst>
          </p:cNvPr>
          <p:cNvSpPr>
            <a:spLocks noGrp="1"/>
          </p:cNvSpPr>
          <p:nvPr>
            <p:ph type="body" sz="quarter" idx="14" hasCustomPrompt="1"/>
          </p:nvPr>
        </p:nvSpPr>
        <p:spPr>
          <a:xfrm>
            <a:off x="431801" y="411162"/>
            <a:ext cx="5645149" cy="2880000"/>
          </a:xfrm>
        </p:spPr>
        <p:txBody>
          <a:bodyPr/>
          <a:lstStyle>
            <a:lvl1pPr marL="288000" indent="-288000">
              <a:buFont typeface="Arial" panose="020B0604020202020204" pitchFamily="34" charset="0"/>
              <a:buChar char="–"/>
              <a:defRPr sz="2800">
                <a:solidFill>
                  <a:schemeClr val="tx1"/>
                </a:solidFill>
              </a:defRPr>
            </a:lvl1pPr>
            <a:lvl2pPr>
              <a:defRPr sz="1800"/>
            </a:lvl2pPr>
            <a:lvl3pPr>
              <a:defRPr sz="1800"/>
            </a:lvl3pPr>
            <a:lvl4pPr>
              <a:defRPr sz="1800"/>
            </a:lvl4pPr>
            <a:lvl5pPr>
              <a:defRPr sz="1800"/>
            </a:lvl5pPr>
          </a:lstStyle>
          <a:p>
            <a:pPr lvl="0"/>
            <a:r>
              <a:rPr lang="en-GB" dirty="0"/>
              <a:t>4 to 6 bullet points</a:t>
            </a:r>
          </a:p>
        </p:txBody>
      </p:sp>
      <p:sp>
        <p:nvSpPr>
          <p:cNvPr id="5" name="Text Placeholder 4">
            <a:extLst>
              <a:ext uri="{FF2B5EF4-FFF2-40B4-BE49-F238E27FC236}">
                <a16:creationId xmlns:a16="http://schemas.microsoft.com/office/drawing/2014/main" id="{A5BE669E-E698-4381-82EA-A9A0DBC87B1A}"/>
              </a:ext>
            </a:extLst>
          </p:cNvPr>
          <p:cNvSpPr>
            <a:spLocks noGrp="1"/>
          </p:cNvSpPr>
          <p:nvPr>
            <p:ph type="body" sz="quarter" idx="18" hasCustomPrompt="1"/>
          </p:nvPr>
        </p:nvSpPr>
        <p:spPr>
          <a:xfrm>
            <a:off x="431800" y="4279697"/>
            <a:ext cx="8712200" cy="863802"/>
          </a:xfrm>
        </p:spPr>
        <p:txBody>
          <a:bodyPr lIns="0" rIns="108000" bIns="72000" anchor="b"/>
          <a:lstStyle>
            <a:lvl1pPr marL="0" indent="0" algn="r">
              <a:lnSpc>
                <a:spcPct val="114000"/>
              </a:lnSpc>
              <a:spcAft>
                <a:spcPts val="0"/>
              </a:spcAft>
              <a:buNone/>
              <a:defRPr sz="1400">
                <a:solidFill>
                  <a:schemeClr val="bg1"/>
                </a:solidFill>
              </a:defRPr>
            </a:lvl1pPr>
            <a:lvl2pPr>
              <a:defRPr sz="1200"/>
            </a:lvl2pPr>
            <a:lvl3pPr>
              <a:defRPr sz="1200"/>
            </a:lvl3pPr>
            <a:lvl4pPr>
              <a:defRPr sz="1200"/>
            </a:lvl4pPr>
            <a:lvl5pPr>
              <a:defRPr sz="1200"/>
            </a:lvl5pPr>
          </a:lstStyle>
          <a:p>
            <a:pPr lvl="0"/>
            <a:r>
              <a:rPr lang="en-US" dirty="0"/>
              <a:t>Figure/Paper references. This line can get quite long…… Watch out for that.</a:t>
            </a:r>
          </a:p>
          <a:p>
            <a:pPr lvl="0"/>
            <a:r>
              <a:rPr lang="en-US" dirty="0"/>
              <a:t>#</a:t>
            </a:r>
            <a:r>
              <a:rPr lang="en-US" dirty="0" err="1"/>
              <a:t>EventHashtag</a:t>
            </a:r>
            <a:r>
              <a:rPr lang="en-US" dirty="0"/>
              <a:t>; @</a:t>
            </a:r>
            <a:r>
              <a:rPr lang="en-US" dirty="0" err="1"/>
              <a:t>kirstie_j</a:t>
            </a:r>
            <a:endParaRPr lang="en-US" dirty="0"/>
          </a:p>
          <a:p>
            <a:pPr lvl="0"/>
            <a:r>
              <a:rPr lang="en-US" dirty="0"/>
              <a:t>https://doi.org/10.5281/zenodo.1234567</a:t>
            </a:r>
          </a:p>
        </p:txBody>
      </p:sp>
    </p:spTree>
    <p:extLst>
      <p:ext uri="{BB962C8B-B14F-4D97-AF65-F5344CB8AC3E}">
        <p14:creationId xmlns:p14="http://schemas.microsoft.com/office/powerpoint/2010/main" val="1719516087"/>
      </p:ext>
    </p:extLst>
  </p:cSld>
  <p:clrMapOvr>
    <a:masterClrMapping/>
  </p:clrMapOvr>
  <p:extLst>
    <p:ext uri="{DCECCB84-F9BA-43D5-87BE-67443E8EF086}">
      <p15:sldGuideLst xmlns:p15="http://schemas.microsoft.com/office/powerpoint/2012/main">
        <p15:guide id="2" pos="272">
          <p15:clr>
            <a:srgbClr val="FBAE40"/>
          </p15:clr>
        </p15:guide>
        <p15:guide id="3" orient="horz" pos="2981">
          <p15:clr>
            <a:srgbClr val="FBAE40"/>
          </p15:clr>
        </p15:guide>
        <p15:guide id="4" orient="horz" pos="259">
          <p15:clr>
            <a:srgbClr val="FBAE40"/>
          </p15:clr>
        </p15:guide>
        <p15:guide id="5" pos="5488">
          <p15:clr>
            <a:srgbClr val="FBAE40"/>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userDrawn="1">
  <p:cSld name="Full image (Dark)">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B438DEE8-034B-4AA1-A8A7-6DFB691A441C}"/>
              </a:ext>
            </a:extLst>
          </p:cNvPr>
          <p:cNvSpPr>
            <a:spLocks noGrp="1"/>
          </p:cNvSpPr>
          <p:nvPr>
            <p:ph type="pic" sz="quarter" idx="10"/>
          </p:nvPr>
        </p:nvSpPr>
        <p:spPr>
          <a:xfrm>
            <a:off x="431802" y="411162"/>
            <a:ext cx="8280398" cy="4321175"/>
          </a:xfrm>
        </p:spPr>
        <p:txBody>
          <a:bodyPr/>
          <a:lstStyle>
            <a:lvl1pPr marL="0" indent="0">
              <a:buNone/>
              <a:defRPr b="0">
                <a:solidFill>
                  <a:schemeClr val="bg1"/>
                </a:solidFill>
              </a:defRPr>
            </a:lvl1pPr>
          </a:lstStyle>
          <a:p>
            <a:r>
              <a:rPr lang="en-GB" dirty="0"/>
              <a:t>Click icon to add picture</a:t>
            </a:r>
          </a:p>
        </p:txBody>
      </p:sp>
      <p:sp>
        <p:nvSpPr>
          <p:cNvPr id="4" name="Text Placeholder 4">
            <a:extLst>
              <a:ext uri="{FF2B5EF4-FFF2-40B4-BE49-F238E27FC236}">
                <a16:creationId xmlns:a16="http://schemas.microsoft.com/office/drawing/2014/main" id="{EF8C8BBE-C764-4266-A29F-CEF90A927B88}"/>
              </a:ext>
            </a:extLst>
          </p:cNvPr>
          <p:cNvSpPr>
            <a:spLocks noGrp="1"/>
          </p:cNvSpPr>
          <p:nvPr>
            <p:ph type="body" sz="quarter" idx="18" hasCustomPrompt="1"/>
          </p:nvPr>
        </p:nvSpPr>
        <p:spPr>
          <a:xfrm>
            <a:off x="431800" y="4279697"/>
            <a:ext cx="8712200" cy="863802"/>
          </a:xfrm>
        </p:spPr>
        <p:txBody>
          <a:bodyPr lIns="0" rIns="108000" bIns="72000" anchor="b"/>
          <a:lstStyle>
            <a:lvl1pPr marL="0" indent="0" algn="r">
              <a:lnSpc>
                <a:spcPct val="114000"/>
              </a:lnSpc>
              <a:spcAft>
                <a:spcPts val="0"/>
              </a:spcAft>
              <a:buNone/>
              <a:defRPr sz="1400">
                <a:solidFill>
                  <a:schemeClr val="bg1"/>
                </a:solidFill>
              </a:defRPr>
            </a:lvl1pPr>
            <a:lvl2pPr>
              <a:defRPr sz="1200"/>
            </a:lvl2pPr>
            <a:lvl3pPr>
              <a:defRPr sz="1200"/>
            </a:lvl3pPr>
            <a:lvl4pPr>
              <a:defRPr sz="1200"/>
            </a:lvl4pPr>
            <a:lvl5pPr>
              <a:defRPr sz="1200"/>
            </a:lvl5pPr>
          </a:lstStyle>
          <a:p>
            <a:pPr lvl="0"/>
            <a:r>
              <a:rPr lang="en-US" dirty="0"/>
              <a:t>Figure/Paper references. This line can get quite long…… Watch out for that.</a:t>
            </a:r>
          </a:p>
          <a:p>
            <a:pPr lvl="0"/>
            <a:r>
              <a:rPr lang="en-US" dirty="0"/>
              <a:t>#</a:t>
            </a:r>
            <a:r>
              <a:rPr lang="en-US" dirty="0" err="1"/>
              <a:t>EventHashtag</a:t>
            </a:r>
            <a:r>
              <a:rPr lang="en-US" dirty="0"/>
              <a:t>; @</a:t>
            </a:r>
            <a:r>
              <a:rPr lang="en-US" dirty="0" err="1"/>
              <a:t>kirstie_j</a:t>
            </a:r>
            <a:endParaRPr lang="en-US" dirty="0"/>
          </a:p>
          <a:p>
            <a:pPr lvl="0"/>
            <a:r>
              <a:rPr lang="en-US" dirty="0"/>
              <a:t>https://doi.org/10.5281/zenodo.1234567</a:t>
            </a:r>
          </a:p>
        </p:txBody>
      </p:sp>
    </p:spTree>
    <p:extLst>
      <p:ext uri="{BB962C8B-B14F-4D97-AF65-F5344CB8AC3E}">
        <p14:creationId xmlns:p14="http://schemas.microsoft.com/office/powerpoint/2010/main" val="4234259379"/>
      </p:ext>
    </p:extLst>
  </p:cSld>
  <p:clrMapOvr>
    <a:masterClrMapping/>
  </p:clrMapOvr>
  <p:extLst>
    <p:ext uri="{DCECCB84-F9BA-43D5-87BE-67443E8EF086}">
      <p15:sldGuideLst xmlns:p15="http://schemas.microsoft.com/office/powerpoint/2012/main">
        <p15:guide id="2" pos="272">
          <p15:clr>
            <a:srgbClr val="FBAE40"/>
          </p15:clr>
        </p15:guide>
        <p15:guide id="3" orient="horz" pos="2981">
          <p15:clr>
            <a:srgbClr val="FBAE40"/>
          </p15:clr>
        </p15:guide>
        <p15:guide id="4" orient="horz" pos="259">
          <p15:clr>
            <a:srgbClr val="FBAE40"/>
          </p15:clr>
        </p15:guide>
        <p15:guide id="5" pos="5488">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Section divider, no image (Light)">
    <p:bg>
      <p:bgPr>
        <a:solidFill>
          <a:srgbClr val="DEDEDE"/>
        </a:solidFill>
        <a:effectLst/>
      </p:bgPr>
    </p:bg>
    <p:spTree>
      <p:nvGrpSpPr>
        <p:cNvPr id="1" name=""/>
        <p:cNvGrpSpPr/>
        <p:nvPr/>
      </p:nvGrpSpPr>
      <p:grpSpPr>
        <a:xfrm>
          <a:off x="0" y="0"/>
          <a:ext cx="0" cy="0"/>
          <a:chOff x="0" y="0"/>
          <a:chExt cx="0" cy="0"/>
        </a:xfrm>
      </p:grpSpPr>
      <p:sp>
        <p:nvSpPr>
          <p:cNvPr id="16" name="Title 7">
            <a:extLst>
              <a:ext uri="{FF2B5EF4-FFF2-40B4-BE49-F238E27FC236}">
                <a16:creationId xmlns:a16="http://schemas.microsoft.com/office/drawing/2014/main" id="{F4CF05EA-F898-4007-AD46-0661D2E50EA1}"/>
              </a:ext>
            </a:extLst>
          </p:cNvPr>
          <p:cNvSpPr>
            <a:spLocks noGrp="1"/>
          </p:cNvSpPr>
          <p:nvPr>
            <p:ph type="title" hasCustomPrompt="1"/>
          </p:nvPr>
        </p:nvSpPr>
        <p:spPr>
          <a:xfrm>
            <a:off x="431800" y="2184922"/>
            <a:ext cx="8280400" cy="571512"/>
          </a:xfrm>
        </p:spPr>
        <p:txBody>
          <a:bodyPr/>
          <a:lstStyle>
            <a:lvl1pPr>
              <a:lnSpc>
                <a:spcPct val="100000"/>
              </a:lnSpc>
              <a:defRPr sz="3400" b="0">
                <a:solidFill>
                  <a:schemeClr val="tx1"/>
                </a:solidFill>
              </a:defRPr>
            </a:lvl1pPr>
          </a:lstStyle>
          <a:p>
            <a:r>
              <a:rPr lang="en-US" dirty="0"/>
              <a:t>Section divider title</a:t>
            </a:r>
            <a:endParaRPr lang="en-GB" dirty="0"/>
          </a:p>
        </p:txBody>
      </p:sp>
      <p:cxnSp>
        <p:nvCxnSpPr>
          <p:cNvPr id="18" name="Straight Connector 17">
            <a:extLst>
              <a:ext uri="{FF2B5EF4-FFF2-40B4-BE49-F238E27FC236}">
                <a16:creationId xmlns:a16="http://schemas.microsoft.com/office/drawing/2014/main" id="{522F9DB4-9D8E-427B-99DD-E998B980D507}"/>
              </a:ext>
            </a:extLst>
          </p:cNvPr>
          <p:cNvCxnSpPr>
            <a:cxnSpLocks/>
          </p:cNvCxnSpPr>
          <p:nvPr userDrawn="1"/>
        </p:nvCxnSpPr>
        <p:spPr>
          <a:xfrm>
            <a:off x="431800" y="2184922"/>
            <a:ext cx="82804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Text Placeholder 4">
            <a:extLst>
              <a:ext uri="{FF2B5EF4-FFF2-40B4-BE49-F238E27FC236}">
                <a16:creationId xmlns:a16="http://schemas.microsoft.com/office/drawing/2014/main" id="{55726976-7A05-4BEF-8964-FA32F5CA5B71}"/>
              </a:ext>
            </a:extLst>
          </p:cNvPr>
          <p:cNvSpPr>
            <a:spLocks noGrp="1"/>
          </p:cNvSpPr>
          <p:nvPr>
            <p:ph type="body" sz="quarter" idx="18" hasCustomPrompt="1"/>
          </p:nvPr>
        </p:nvSpPr>
        <p:spPr>
          <a:xfrm>
            <a:off x="431800" y="4279697"/>
            <a:ext cx="8712200" cy="863802"/>
          </a:xfrm>
        </p:spPr>
        <p:txBody>
          <a:bodyPr lIns="0" rIns="108000" bIns="72000" anchor="b"/>
          <a:lstStyle>
            <a:lvl1pPr marL="0" indent="0" algn="r">
              <a:lnSpc>
                <a:spcPct val="114000"/>
              </a:lnSpc>
              <a:spcAft>
                <a:spcPts val="0"/>
              </a:spcAft>
              <a:buNone/>
              <a:defRPr sz="1400">
                <a:solidFill>
                  <a:schemeClr val="bg1"/>
                </a:solidFill>
              </a:defRPr>
            </a:lvl1pPr>
            <a:lvl2pPr>
              <a:defRPr sz="1200"/>
            </a:lvl2pPr>
            <a:lvl3pPr>
              <a:defRPr sz="1200"/>
            </a:lvl3pPr>
            <a:lvl4pPr>
              <a:defRPr sz="1200"/>
            </a:lvl4pPr>
            <a:lvl5pPr>
              <a:defRPr sz="1200"/>
            </a:lvl5pPr>
          </a:lstStyle>
          <a:p>
            <a:pPr lvl="0"/>
            <a:r>
              <a:rPr lang="en-US" dirty="0"/>
              <a:t>Figure/Paper references. This line can get quite long…… Watch out for that.</a:t>
            </a:r>
          </a:p>
          <a:p>
            <a:pPr lvl="0"/>
            <a:r>
              <a:rPr lang="en-US" dirty="0"/>
              <a:t>#</a:t>
            </a:r>
            <a:r>
              <a:rPr lang="en-US" dirty="0" err="1"/>
              <a:t>EventHashtag</a:t>
            </a:r>
            <a:r>
              <a:rPr lang="en-US" dirty="0"/>
              <a:t>; @</a:t>
            </a:r>
            <a:r>
              <a:rPr lang="en-US" dirty="0" err="1"/>
              <a:t>kirstie_j</a:t>
            </a:r>
            <a:endParaRPr lang="en-US" dirty="0"/>
          </a:p>
          <a:p>
            <a:pPr lvl="0"/>
            <a:r>
              <a:rPr lang="en-US" dirty="0"/>
              <a:t>https://doi.org/10.5281/zenodo.1234567</a:t>
            </a:r>
          </a:p>
        </p:txBody>
      </p:sp>
    </p:spTree>
    <p:extLst>
      <p:ext uri="{BB962C8B-B14F-4D97-AF65-F5344CB8AC3E}">
        <p14:creationId xmlns:p14="http://schemas.microsoft.com/office/powerpoint/2010/main" val="3981418436"/>
      </p:ext>
    </p:extLst>
  </p:cSld>
  <p:clrMapOvr>
    <a:masterClrMapping/>
  </p:clrMapOvr>
  <p:extLst>
    <p:ext uri="{DCECCB84-F9BA-43D5-87BE-67443E8EF086}">
      <p15:sldGuideLst xmlns:p15="http://schemas.microsoft.com/office/powerpoint/2012/main">
        <p15:guide id="2" pos="272">
          <p15:clr>
            <a:srgbClr val="FBAE40"/>
          </p15:clr>
        </p15:guide>
        <p15:guide id="3" orient="horz" pos="2981">
          <p15:clr>
            <a:srgbClr val="FBAE40"/>
          </p15:clr>
        </p15:guide>
        <p15:guide id="4" orient="horz" pos="259">
          <p15:clr>
            <a:srgbClr val="FBAE40"/>
          </p15:clr>
        </p15:guide>
        <p15:guide id="5" pos="5488">
          <p15:clr>
            <a:srgbClr val="FBAE40"/>
          </p15:clr>
        </p15:guide>
        <p15:guide id="6" pos="3016">
          <p15:clr>
            <a:srgbClr val="FBAE4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Full image (Light)">
    <p:bg>
      <p:bgPr>
        <a:solidFill>
          <a:schemeClr val="bg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28549AF7-992D-4DF7-8F38-87B6CA839780}"/>
              </a:ext>
            </a:extLst>
          </p:cNvPr>
          <p:cNvSpPr>
            <a:spLocks noGrp="1"/>
          </p:cNvSpPr>
          <p:nvPr>
            <p:ph type="pic" sz="quarter" idx="10"/>
          </p:nvPr>
        </p:nvSpPr>
        <p:spPr>
          <a:xfrm>
            <a:off x="431802" y="411162"/>
            <a:ext cx="8280398" cy="4321175"/>
          </a:xfrm>
        </p:spPr>
        <p:txBody>
          <a:bodyPr/>
          <a:lstStyle>
            <a:lvl1pPr marL="0" indent="0">
              <a:buNone/>
              <a:defRPr b="0">
                <a:solidFill>
                  <a:schemeClr val="tx1"/>
                </a:solidFill>
              </a:defRPr>
            </a:lvl1pPr>
          </a:lstStyle>
          <a:p>
            <a:r>
              <a:rPr lang="en-GB" dirty="0"/>
              <a:t>Click icon to add picture</a:t>
            </a:r>
          </a:p>
        </p:txBody>
      </p:sp>
      <p:sp>
        <p:nvSpPr>
          <p:cNvPr id="6" name="Text Placeholder 4">
            <a:extLst>
              <a:ext uri="{FF2B5EF4-FFF2-40B4-BE49-F238E27FC236}">
                <a16:creationId xmlns:a16="http://schemas.microsoft.com/office/drawing/2014/main" id="{75A96754-8B5F-481D-AEAD-38B470C682E6}"/>
              </a:ext>
            </a:extLst>
          </p:cNvPr>
          <p:cNvSpPr>
            <a:spLocks noGrp="1"/>
          </p:cNvSpPr>
          <p:nvPr>
            <p:ph type="body" sz="quarter" idx="18" hasCustomPrompt="1"/>
          </p:nvPr>
        </p:nvSpPr>
        <p:spPr>
          <a:xfrm>
            <a:off x="431800" y="4279697"/>
            <a:ext cx="8712200" cy="863802"/>
          </a:xfrm>
        </p:spPr>
        <p:txBody>
          <a:bodyPr lIns="0" rIns="108000" bIns="72000" anchor="b"/>
          <a:lstStyle>
            <a:lvl1pPr marL="0" indent="0" algn="r">
              <a:lnSpc>
                <a:spcPct val="114000"/>
              </a:lnSpc>
              <a:spcAft>
                <a:spcPts val="0"/>
              </a:spcAft>
              <a:buNone/>
              <a:defRPr sz="1400">
                <a:solidFill>
                  <a:schemeClr val="bg1"/>
                </a:solidFill>
              </a:defRPr>
            </a:lvl1pPr>
            <a:lvl2pPr>
              <a:defRPr sz="1200"/>
            </a:lvl2pPr>
            <a:lvl3pPr>
              <a:defRPr sz="1200"/>
            </a:lvl3pPr>
            <a:lvl4pPr>
              <a:defRPr sz="1200"/>
            </a:lvl4pPr>
            <a:lvl5pPr>
              <a:defRPr sz="1200"/>
            </a:lvl5pPr>
          </a:lstStyle>
          <a:p>
            <a:pPr lvl="0"/>
            <a:r>
              <a:rPr lang="en-US" dirty="0"/>
              <a:t>Figure/Paper references. This line can get quite long…… Watch out for that.</a:t>
            </a:r>
          </a:p>
          <a:p>
            <a:pPr lvl="0"/>
            <a:r>
              <a:rPr lang="en-US" dirty="0"/>
              <a:t>#</a:t>
            </a:r>
            <a:r>
              <a:rPr lang="en-US" dirty="0" err="1"/>
              <a:t>EventHashtag</a:t>
            </a:r>
            <a:r>
              <a:rPr lang="en-US" dirty="0"/>
              <a:t>; @</a:t>
            </a:r>
            <a:r>
              <a:rPr lang="en-US" dirty="0" err="1"/>
              <a:t>kirstie_j</a:t>
            </a:r>
            <a:endParaRPr lang="en-US" dirty="0"/>
          </a:p>
          <a:p>
            <a:pPr lvl="0"/>
            <a:r>
              <a:rPr lang="en-US" dirty="0"/>
              <a:t>https://doi.org/10.5281/zenodo.1234567</a:t>
            </a:r>
          </a:p>
        </p:txBody>
      </p:sp>
    </p:spTree>
    <p:extLst>
      <p:ext uri="{BB962C8B-B14F-4D97-AF65-F5344CB8AC3E}">
        <p14:creationId xmlns:p14="http://schemas.microsoft.com/office/powerpoint/2010/main" val="808362442"/>
      </p:ext>
    </p:extLst>
  </p:cSld>
  <p:clrMapOvr>
    <a:masterClrMapping/>
  </p:clrMapOvr>
  <p:extLst>
    <p:ext uri="{DCECCB84-F9BA-43D5-87BE-67443E8EF086}">
      <p15:sldGuideLst xmlns:p15="http://schemas.microsoft.com/office/powerpoint/2012/main">
        <p15:guide id="2" pos="272">
          <p15:clr>
            <a:srgbClr val="FBAE40"/>
          </p15:clr>
        </p15:guide>
        <p15:guide id="3" orient="horz" pos="2981">
          <p15:clr>
            <a:srgbClr val="FBAE40"/>
          </p15:clr>
        </p15:guide>
        <p15:guide id="4" orient="horz" pos="259">
          <p15:clr>
            <a:srgbClr val="FBAE40"/>
          </p15:clr>
        </p15:guide>
        <p15:guide id="5" pos="5488">
          <p15:clr>
            <a:srgbClr val="FBAE40"/>
          </p15:clr>
        </p15:guide>
      </p15:sldGuideLst>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3595805740"/>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32000" y="4723200"/>
            <a:ext cx="828000" cy="144000"/>
          </a:xfrm>
          <a:prstGeom prst="rect">
            <a:avLst/>
          </a:prstGeom>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fld id="{B5EAFFC8-3617-47A8-84DF-F5CDF6E3CF00}" type="datetime1">
              <a:rPr kumimoji="0" lang="en-GB" sz="1800" b="0" i="0" u="none" strike="noStrike" kern="1200" cap="none" spc="0" normalizeH="0" baseline="0" noProof="0" smtClean="0">
                <a:ln>
                  <a:noFill/>
                </a:ln>
                <a:solidFill>
                  <a:srgbClr val="1C1C1C"/>
                </a:solidFill>
                <a:effectLst/>
                <a:uLnTx/>
                <a:uFillTx/>
                <a:latin typeface="Arial" panose="020B0604020202020204" pitchFamily="34" charset="0"/>
                <a:ea typeface="+mn-ea"/>
                <a:cs typeface="Arial" panose="020B0604020202020204" pitchFamily="34" charset="0"/>
              </a:rPr>
              <a:pPr marL="0" marR="0" lvl="0" indent="0" algn="l" defTabSz="914400" rtl="0" eaLnBrk="0" fontAlgn="base" latinLnBrk="0" hangingPunct="0">
                <a:lnSpc>
                  <a:spcPct val="100000"/>
                </a:lnSpc>
                <a:spcBef>
                  <a:spcPct val="0"/>
                </a:spcBef>
                <a:spcAft>
                  <a:spcPct val="0"/>
                </a:spcAft>
                <a:buClrTx/>
                <a:buSzTx/>
                <a:buFontTx/>
                <a:buNone/>
                <a:tabLst/>
                <a:defRPr/>
              </a:pPr>
              <a:t>21/01/2020</a:t>
            </a:fld>
            <a:endParaRPr kumimoji="0" lang="en-GB" sz="1800" b="0" i="0" u="none" strike="noStrike" kern="1200" cap="none" spc="0" normalizeH="0" baseline="0" noProof="0">
              <a:ln>
                <a:noFill/>
              </a:ln>
              <a:solidFill>
                <a:srgbClr val="1C1C1C"/>
              </a:solidFill>
              <a:effectLst/>
              <a:uLnTx/>
              <a:uFillTx/>
              <a:latin typeface="Arial" panose="020B0604020202020204" pitchFamily="34" charset="0"/>
              <a:ea typeface="+mn-ea"/>
              <a:cs typeface="Arial" panose="020B0604020202020204" pitchFamily="34" charset="0"/>
            </a:endParaRPr>
          </a:p>
        </p:txBody>
      </p:sp>
      <p:sp>
        <p:nvSpPr>
          <p:cNvPr id="3" name="Footer Placeholder 2"/>
          <p:cNvSpPr>
            <a:spLocks noGrp="1"/>
          </p:cNvSpPr>
          <p:nvPr>
            <p:ph type="ftr" sz="quarter" idx="11"/>
          </p:nvPr>
        </p:nvSpPr>
        <p:spPr>
          <a:xfrm>
            <a:off x="1296000" y="4849200"/>
            <a:ext cx="5400000" cy="144000"/>
          </a:xfrm>
          <a:prstGeom prst="rect">
            <a:avLst/>
          </a:prstGeom>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sz="1800" b="0" i="0" u="none" strike="noStrike" kern="1200" cap="none" spc="0" normalizeH="0" baseline="0" noProof="0">
                <a:ln>
                  <a:noFill/>
                </a:ln>
                <a:solidFill>
                  <a:srgbClr val="1C1C1C"/>
                </a:solidFill>
                <a:effectLst/>
                <a:uLnTx/>
                <a:uFillTx/>
                <a:latin typeface="Arial" panose="020B0604020202020204" pitchFamily="34" charset="0"/>
                <a:ea typeface="+mn-ea"/>
                <a:cs typeface="Arial" panose="020B0604020202020204" pitchFamily="34" charset="0"/>
              </a:rPr>
              <a:t>University of Warwick Council Dinner </a:t>
            </a:r>
          </a:p>
        </p:txBody>
      </p:sp>
      <p:sp>
        <p:nvSpPr>
          <p:cNvPr id="4" name="Slide Number Placeholder 3"/>
          <p:cNvSpPr>
            <a:spLocks noGrp="1"/>
          </p:cNvSpPr>
          <p:nvPr>
            <p:ph type="sldNum" sz="quarter" idx="12"/>
          </p:nvPr>
        </p:nvSpPr>
        <p:spPr>
          <a:xfrm>
            <a:off x="8172000" y="4723200"/>
            <a:ext cx="540000" cy="144000"/>
          </a:xfrm>
          <a:prstGeom prst="rect">
            <a:avLst/>
          </a:prstGeom>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fld id="{0B868178-02AE-42FC-958D-6B8F13B60175}" type="slidenum">
              <a:rPr kumimoji="0" lang="en-GB" sz="1800" b="0" i="0" u="none" strike="noStrike" kern="1200" cap="none" spc="0" normalizeH="0" baseline="0" noProof="0" smtClean="0">
                <a:ln>
                  <a:noFill/>
                </a:ln>
                <a:solidFill>
                  <a:srgbClr val="1C1C1C"/>
                </a:solidFill>
                <a:effectLst/>
                <a:uLnTx/>
                <a:uFillTx/>
                <a:latin typeface="Arial" panose="020B0604020202020204" pitchFamily="34" charset="0"/>
                <a:ea typeface="+mn-ea"/>
                <a:cs typeface="Arial" panose="020B0604020202020204" pitchFamily="34" charset="0"/>
              </a:rPr>
              <a:pPr marL="0" marR="0" lvl="0" indent="0" algn="l" defTabSz="914400" rtl="0" eaLnBrk="0" fontAlgn="base" latinLnBrk="0" hangingPunct="0">
                <a:lnSpc>
                  <a:spcPct val="100000"/>
                </a:lnSpc>
                <a:spcBef>
                  <a:spcPct val="0"/>
                </a:spcBef>
                <a:spcAft>
                  <a:spcPct val="0"/>
                </a:spcAft>
                <a:buClrTx/>
                <a:buSzTx/>
                <a:buFontTx/>
                <a:buNone/>
                <a:tabLst/>
                <a:defRPr/>
              </a:pPr>
              <a:t>‹#›</a:t>
            </a:fld>
            <a:endParaRPr kumimoji="0" lang="en-GB" sz="1800" b="0" i="0" u="none" strike="noStrike" kern="1200" cap="none" spc="0" normalizeH="0" baseline="0" noProof="0">
              <a:ln>
                <a:noFill/>
              </a:ln>
              <a:solidFill>
                <a:srgbClr val="1C1C1C"/>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1682298904"/>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userDrawn="1">
  <p:cSld name="2_Heading, bullets, image (Light)">
    <p:bg>
      <p:bgPr>
        <a:solidFill>
          <a:schemeClr val="bg2"/>
        </a:solidFill>
        <a:effectLst/>
      </p:bgPr>
    </p:bg>
    <p:spTree>
      <p:nvGrpSpPr>
        <p:cNvPr id="1" name=""/>
        <p:cNvGrpSpPr/>
        <p:nvPr/>
      </p:nvGrpSpPr>
      <p:grpSpPr>
        <a:xfrm>
          <a:off x="0" y="0"/>
          <a:ext cx="0" cy="0"/>
          <a:chOff x="0" y="0"/>
          <a:chExt cx="0" cy="0"/>
        </a:xfrm>
      </p:grpSpPr>
      <p:cxnSp>
        <p:nvCxnSpPr>
          <p:cNvPr id="17" name="Straight Connector 16">
            <a:extLst>
              <a:ext uri="{FF2B5EF4-FFF2-40B4-BE49-F238E27FC236}">
                <a16:creationId xmlns:a16="http://schemas.microsoft.com/office/drawing/2014/main" id="{C514B48A-5D76-4651-AC28-8612610BAC93}"/>
              </a:ext>
            </a:extLst>
          </p:cNvPr>
          <p:cNvCxnSpPr>
            <a:cxnSpLocks/>
          </p:cNvCxnSpPr>
          <p:nvPr userDrawn="1"/>
        </p:nvCxnSpPr>
        <p:spPr>
          <a:xfrm>
            <a:off x="431800" y="702773"/>
            <a:ext cx="3921125"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21" name="Text Placeholder 11">
            <a:extLst>
              <a:ext uri="{FF2B5EF4-FFF2-40B4-BE49-F238E27FC236}">
                <a16:creationId xmlns:a16="http://schemas.microsoft.com/office/drawing/2014/main" id="{28CE3D8B-96CC-4FD0-93BD-223110855409}"/>
              </a:ext>
            </a:extLst>
          </p:cNvPr>
          <p:cNvSpPr>
            <a:spLocks noGrp="1"/>
          </p:cNvSpPr>
          <p:nvPr>
            <p:ph type="body" sz="quarter" idx="13" hasCustomPrompt="1"/>
          </p:nvPr>
        </p:nvSpPr>
        <p:spPr>
          <a:xfrm>
            <a:off x="431799" y="702659"/>
            <a:ext cx="3921125" cy="545115"/>
          </a:xfrm>
        </p:spPr>
        <p:txBody>
          <a:bodyPr/>
          <a:lstStyle>
            <a:lvl1pPr marL="0" indent="0">
              <a:buNone/>
              <a:defRPr sz="2800"/>
            </a:lvl1pPr>
            <a:lvl2pPr>
              <a:defRPr sz="1800"/>
            </a:lvl2pPr>
            <a:lvl3pPr>
              <a:defRPr sz="1800"/>
            </a:lvl3pPr>
            <a:lvl4pPr>
              <a:defRPr sz="1800"/>
            </a:lvl4pPr>
            <a:lvl5pPr>
              <a:defRPr sz="1800"/>
            </a:lvl5pPr>
          </a:lstStyle>
          <a:p>
            <a:pPr lvl="0"/>
            <a:r>
              <a:rPr lang="en-GB" dirty="0"/>
              <a:t>Summary heading</a:t>
            </a:r>
          </a:p>
        </p:txBody>
      </p:sp>
      <p:sp>
        <p:nvSpPr>
          <p:cNvPr id="7" name="Text Placeholder 5">
            <a:extLst>
              <a:ext uri="{FF2B5EF4-FFF2-40B4-BE49-F238E27FC236}">
                <a16:creationId xmlns:a16="http://schemas.microsoft.com/office/drawing/2014/main" id="{88E39823-F30B-468B-8008-58BE47430174}"/>
              </a:ext>
            </a:extLst>
          </p:cNvPr>
          <p:cNvSpPr>
            <a:spLocks noGrp="1"/>
          </p:cNvSpPr>
          <p:nvPr>
            <p:ph type="body" sz="quarter" idx="11" hasCustomPrompt="1"/>
          </p:nvPr>
        </p:nvSpPr>
        <p:spPr>
          <a:xfrm>
            <a:off x="431800" y="1314449"/>
            <a:ext cx="3921124" cy="3028949"/>
          </a:xfrm>
        </p:spPr>
        <p:txBody>
          <a:bodyPr/>
          <a:lstStyle>
            <a:lvl2pPr marL="288000" indent="-288000">
              <a:buFont typeface="Arial" panose="020B0604020202020204" pitchFamily="34" charset="0"/>
              <a:buChar char="–"/>
              <a:defRPr sz="2800">
                <a:solidFill>
                  <a:schemeClr val="tx1"/>
                </a:solidFill>
              </a:defRPr>
            </a:lvl2pPr>
            <a:lvl3pPr marL="180975" indent="0">
              <a:buNone/>
              <a:defRPr sz="2800">
                <a:solidFill>
                  <a:schemeClr val="bg1"/>
                </a:solidFill>
              </a:defRPr>
            </a:lvl3pPr>
          </a:lstStyle>
          <a:p>
            <a:pPr lvl="1"/>
            <a:r>
              <a:rPr lang="en-US" dirty="0"/>
              <a:t>4 to 6 bullet points</a:t>
            </a:r>
          </a:p>
        </p:txBody>
      </p:sp>
      <p:sp>
        <p:nvSpPr>
          <p:cNvPr id="8" name="Picture Placeholder 2">
            <a:extLst>
              <a:ext uri="{FF2B5EF4-FFF2-40B4-BE49-F238E27FC236}">
                <a16:creationId xmlns:a16="http://schemas.microsoft.com/office/drawing/2014/main" id="{A838B155-C9C2-4DB1-8588-E414A618F5FE}"/>
              </a:ext>
            </a:extLst>
          </p:cNvPr>
          <p:cNvSpPr>
            <a:spLocks noGrp="1"/>
          </p:cNvSpPr>
          <p:nvPr>
            <p:ph type="pic" sz="quarter" idx="10"/>
          </p:nvPr>
        </p:nvSpPr>
        <p:spPr>
          <a:xfrm>
            <a:off x="5251450" y="702659"/>
            <a:ext cx="3892550" cy="3640740"/>
          </a:xfrm>
        </p:spPr>
        <p:txBody>
          <a:bodyPr/>
          <a:lstStyle>
            <a:lvl1pPr marL="0" indent="0">
              <a:buNone/>
              <a:defRPr b="0">
                <a:solidFill>
                  <a:schemeClr val="tx1"/>
                </a:solidFill>
              </a:defRPr>
            </a:lvl1pPr>
          </a:lstStyle>
          <a:p>
            <a:r>
              <a:rPr lang="en-GB" dirty="0"/>
              <a:t>Click icon to add picture</a:t>
            </a:r>
          </a:p>
        </p:txBody>
      </p:sp>
    </p:spTree>
    <p:extLst>
      <p:ext uri="{BB962C8B-B14F-4D97-AF65-F5344CB8AC3E}">
        <p14:creationId xmlns:p14="http://schemas.microsoft.com/office/powerpoint/2010/main" val="3802004175"/>
      </p:ext>
    </p:extLst>
  </p:cSld>
  <p:clrMapOvr>
    <a:masterClrMapping/>
  </p:clrMapOvr>
  <p:extLst>
    <p:ext uri="{DCECCB84-F9BA-43D5-87BE-67443E8EF086}">
      <p15:sldGuideLst xmlns:p15="http://schemas.microsoft.com/office/powerpoint/2012/main">
        <p15:guide id="2" pos="272">
          <p15:clr>
            <a:srgbClr val="FBAE40"/>
          </p15:clr>
        </p15:guide>
        <p15:guide id="3" orient="horz" pos="2981">
          <p15:clr>
            <a:srgbClr val="FBAE40"/>
          </p15:clr>
        </p15:guide>
        <p15:guide id="4" orient="horz" pos="259">
          <p15:clr>
            <a:srgbClr val="FBAE40"/>
          </p15:clr>
        </p15:guide>
        <p15:guide id="5" pos="2744">
          <p15:clr>
            <a:srgbClr val="FBAE40"/>
          </p15:clr>
        </p15:guide>
        <p15:guide id="6" pos="5488">
          <p15:clr>
            <a:srgbClr val="FBAE40"/>
          </p15:clr>
        </p15:guide>
      </p15:sldGuideLst>
    </p:ext>
  </p:extLst>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userDrawn="1">
  <p:cSld name="1_Blank, title (Light)">
    <p:bg>
      <p:bgPr>
        <a:solidFill>
          <a:schemeClr val="bg2"/>
        </a:solidFill>
        <a:effectLst/>
      </p:bgPr>
    </p:bg>
    <p:spTree>
      <p:nvGrpSpPr>
        <p:cNvPr id="1" name=""/>
        <p:cNvGrpSpPr/>
        <p:nvPr/>
      </p:nvGrpSpPr>
      <p:grpSpPr>
        <a:xfrm>
          <a:off x="0" y="0"/>
          <a:ext cx="0" cy="0"/>
          <a:chOff x="0" y="0"/>
          <a:chExt cx="0" cy="0"/>
        </a:xfrm>
      </p:grpSpPr>
      <p:cxnSp>
        <p:nvCxnSpPr>
          <p:cNvPr id="26" name="Straight Connector 25">
            <a:extLst>
              <a:ext uri="{FF2B5EF4-FFF2-40B4-BE49-F238E27FC236}">
                <a16:creationId xmlns:a16="http://schemas.microsoft.com/office/drawing/2014/main" id="{CBD927FD-C822-457E-ACFE-E489F48EBE31}"/>
              </a:ext>
            </a:extLst>
          </p:cNvPr>
          <p:cNvCxnSpPr>
            <a:cxnSpLocks/>
          </p:cNvCxnSpPr>
          <p:nvPr userDrawn="1"/>
        </p:nvCxnSpPr>
        <p:spPr>
          <a:xfrm>
            <a:off x="431800" y="428485"/>
            <a:ext cx="82804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27" name="Text Placeholder 11">
            <a:extLst>
              <a:ext uri="{FF2B5EF4-FFF2-40B4-BE49-F238E27FC236}">
                <a16:creationId xmlns:a16="http://schemas.microsoft.com/office/drawing/2014/main" id="{ED26AA44-1BC6-46D8-9879-903C5DA57FF4}"/>
              </a:ext>
            </a:extLst>
          </p:cNvPr>
          <p:cNvSpPr>
            <a:spLocks noGrp="1"/>
          </p:cNvSpPr>
          <p:nvPr>
            <p:ph type="body" sz="quarter" idx="20" hasCustomPrompt="1"/>
          </p:nvPr>
        </p:nvSpPr>
        <p:spPr>
          <a:xfrm>
            <a:off x="431800" y="411163"/>
            <a:ext cx="8280400" cy="701301"/>
          </a:xfrm>
        </p:spPr>
        <p:txBody>
          <a:bodyPr/>
          <a:lstStyle>
            <a:lvl1pPr marL="0" indent="0">
              <a:buNone/>
              <a:defRPr sz="3400">
                <a:solidFill>
                  <a:schemeClr val="tx1"/>
                </a:solidFill>
              </a:defRPr>
            </a:lvl1pPr>
            <a:lvl2pPr>
              <a:defRPr sz="1800"/>
            </a:lvl2pPr>
            <a:lvl3pPr>
              <a:defRPr sz="1800"/>
            </a:lvl3pPr>
            <a:lvl4pPr>
              <a:defRPr sz="1800"/>
            </a:lvl4pPr>
            <a:lvl5pPr>
              <a:defRPr sz="1800"/>
            </a:lvl5pPr>
          </a:lstStyle>
          <a:p>
            <a:pPr lvl="0"/>
            <a:r>
              <a:rPr lang="en-GB" dirty="0"/>
              <a:t>Slide title</a:t>
            </a:r>
          </a:p>
        </p:txBody>
      </p:sp>
      <p:sp>
        <p:nvSpPr>
          <p:cNvPr id="12" name="Text Placeholder 11">
            <a:extLst>
              <a:ext uri="{FF2B5EF4-FFF2-40B4-BE49-F238E27FC236}">
                <a16:creationId xmlns:a16="http://schemas.microsoft.com/office/drawing/2014/main" id="{05318D92-7125-4A8E-9F23-CCE84E4A66EE}"/>
              </a:ext>
            </a:extLst>
          </p:cNvPr>
          <p:cNvSpPr>
            <a:spLocks noGrp="1"/>
          </p:cNvSpPr>
          <p:nvPr>
            <p:ph type="body" sz="quarter" idx="14" hasCustomPrompt="1"/>
          </p:nvPr>
        </p:nvSpPr>
        <p:spPr>
          <a:xfrm>
            <a:off x="431801" y="1447800"/>
            <a:ext cx="5645149" cy="2895598"/>
          </a:xfrm>
        </p:spPr>
        <p:txBody>
          <a:bodyPr/>
          <a:lstStyle>
            <a:lvl1pPr marL="288000" indent="-288000">
              <a:buFont typeface="Arial" panose="020B0604020202020204" pitchFamily="34" charset="0"/>
              <a:buChar char="–"/>
              <a:defRPr sz="2800">
                <a:solidFill>
                  <a:schemeClr val="tx1"/>
                </a:solidFill>
              </a:defRPr>
            </a:lvl1pPr>
            <a:lvl2pPr>
              <a:defRPr sz="1800"/>
            </a:lvl2pPr>
            <a:lvl3pPr>
              <a:defRPr sz="1800"/>
            </a:lvl3pPr>
            <a:lvl4pPr>
              <a:defRPr sz="1800"/>
            </a:lvl4pPr>
            <a:lvl5pPr>
              <a:defRPr sz="1800"/>
            </a:lvl5pPr>
          </a:lstStyle>
          <a:p>
            <a:pPr lvl="0"/>
            <a:r>
              <a:rPr lang="en-GB" dirty="0"/>
              <a:t>4 to 6 bullet points</a:t>
            </a:r>
          </a:p>
        </p:txBody>
      </p:sp>
    </p:spTree>
    <p:extLst>
      <p:ext uri="{BB962C8B-B14F-4D97-AF65-F5344CB8AC3E}">
        <p14:creationId xmlns:p14="http://schemas.microsoft.com/office/powerpoint/2010/main" val="1566391318"/>
      </p:ext>
    </p:extLst>
  </p:cSld>
  <p:clrMapOvr>
    <a:masterClrMapping/>
  </p:clrMapOvr>
  <p:extLst>
    <p:ext uri="{DCECCB84-F9BA-43D5-87BE-67443E8EF086}">
      <p15:sldGuideLst xmlns:p15="http://schemas.microsoft.com/office/powerpoint/2012/main">
        <p15:guide id="2" pos="272">
          <p15:clr>
            <a:srgbClr val="FBAE40"/>
          </p15:clr>
        </p15:guide>
        <p15:guide id="3" orient="horz" pos="2981">
          <p15:clr>
            <a:srgbClr val="FBAE40"/>
          </p15:clr>
        </p15:guide>
        <p15:guide id="4" orient="horz" pos="259">
          <p15:clr>
            <a:srgbClr val="FBAE40"/>
          </p15:clr>
        </p15:guide>
        <p15:guide id="5" pos="5488">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ection divider, image (Dark)">
    <p:bg>
      <p:bgPr>
        <a:solidFill>
          <a:schemeClr val="tx2"/>
        </a:solidFill>
        <a:effectLst/>
      </p:bgPr>
    </p:bg>
    <p:spTree>
      <p:nvGrpSpPr>
        <p:cNvPr id="1" name=""/>
        <p:cNvGrpSpPr/>
        <p:nvPr/>
      </p:nvGrpSpPr>
      <p:grpSpPr>
        <a:xfrm>
          <a:off x="0" y="0"/>
          <a:ext cx="0" cy="0"/>
          <a:chOff x="0" y="0"/>
          <a:chExt cx="0" cy="0"/>
        </a:xfrm>
      </p:grpSpPr>
      <p:sp>
        <p:nvSpPr>
          <p:cNvPr id="16" name="Title 7">
            <a:extLst>
              <a:ext uri="{FF2B5EF4-FFF2-40B4-BE49-F238E27FC236}">
                <a16:creationId xmlns:a16="http://schemas.microsoft.com/office/drawing/2014/main" id="{F4CF05EA-F898-4007-AD46-0661D2E50EA1}"/>
              </a:ext>
            </a:extLst>
          </p:cNvPr>
          <p:cNvSpPr>
            <a:spLocks noGrp="1"/>
          </p:cNvSpPr>
          <p:nvPr>
            <p:ph type="title" hasCustomPrompt="1"/>
          </p:nvPr>
        </p:nvSpPr>
        <p:spPr>
          <a:xfrm>
            <a:off x="431800" y="2184922"/>
            <a:ext cx="4356100" cy="571512"/>
          </a:xfrm>
        </p:spPr>
        <p:txBody>
          <a:bodyPr/>
          <a:lstStyle>
            <a:lvl1pPr>
              <a:lnSpc>
                <a:spcPct val="100000"/>
              </a:lnSpc>
              <a:defRPr sz="3400" b="0">
                <a:solidFill>
                  <a:schemeClr val="bg1"/>
                </a:solidFill>
              </a:defRPr>
            </a:lvl1pPr>
          </a:lstStyle>
          <a:p>
            <a:r>
              <a:rPr lang="en-US" dirty="0"/>
              <a:t>Section divider title</a:t>
            </a:r>
            <a:endParaRPr lang="en-GB" dirty="0"/>
          </a:p>
        </p:txBody>
      </p:sp>
      <p:cxnSp>
        <p:nvCxnSpPr>
          <p:cNvPr id="18" name="Straight Connector 17">
            <a:extLst>
              <a:ext uri="{FF2B5EF4-FFF2-40B4-BE49-F238E27FC236}">
                <a16:creationId xmlns:a16="http://schemas.microsoft.com/office/drawing/2014/main" id="{522F9DB4-9D8E-427B-99DD-E998B980D507}"/>
              </a:ext>
            </a:extLst>
          </p:cNvPr>
          <p:cNvCxnSpPr>
            <a:cxnSpLocks/>
          </p:cNvCxnSpPr>
          <p:nvPr userDrawn="1"/>
        </p:nvCxnSpPr>
        <p:spPr>
          <a:xfrm>
            <a:off x="431800" y="2184922"/>
            <a:ext cx="4356100"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4" name="Picture Placeholder 10">
            <a:extLst>
              <a:ext uri="{FF2B5EF4-FFF2-40B4-BE49-F238E27FC236}">
                <a16:creationId xmlns:a16="http://schemas.microsoft.com/office/drawing/2014/main" id="{BBD67C99-C0BD-4075-A538-B65ED75A4305}"/>
              </a:ext>
            </a:extLst>
          </p:cNvPr>
          <p:cNvSpPr>
            <a:spLocks noGrp="1"/>
          </p:cNvSpPr>
          <p:nvPr>
            <p:ph type="pic" sz="quarter" idx="10" hasCustomPrompt="1"/>
          </p:nvPr>
        </p:nvSpPr>
        <p:spPr>
          <a:xfrm>
            <a:off x="5651872" y="0"/>
            <a:ext cx="3493714" cy="4573587"/>
          </a:xfrm>
          <a:custGeom>
            <a:avLst/>
            <a:gdLst>
              <a:gd name="connsiteX0" fmla="*/ 0 w 3816350"/>
              <a:gd name="connsiteY0" fmla="*/ 0 h 3240087"/>
              <a:gd name="connsiteX1" fmla="*/ 3816350 w 3816350"/>
              <a:gd name="connsiteY1" fmla="*/ 0 h 3240087"/>
              <a:gd name="connsiteX2" fmla="*/ 3816350 w 3816350"/>
              <a:gd name="connsiteY2" fmla="*/ 3240087 h 3240087"/>
              <a:gd name="connsiteX3" fmla="*/ 0 w 3816350"/>
              <a:gd name="connsiteY3" fmla="*/ 3240087 h 3240087"/>
              <a:gd name="connsiteX4" fmla="*/ 0 w 3816350"/>
              <a:gd name="connsiteY4" fmla="*/ 0 h 3240087"/>
              <a:gd name="connsiteX0" fmla="*/ 685800 w 3816350"/>
              <a:gd name="connsiteY0" fmla="*/ 0 h 3240087"/>
              <a:gd name="connsiteX1" fmla="*/ 3816350 w 3816350"/>
              <a:gd name="connsiteY1" fmla="*/ 0 h 3240087"/>
              <a:gd name="connsiteX2" fmla="*/ 3816350 w 3816350"/>
              <a:gd name="connsiteY2" fmla="*/ 3240087 h 3240087"/>
              <a:gd name="connsiteX3" fmla="*/ 0 w 3816350"/>
              <a:gd name="connsiteY3" fmla="*/ 3240087 h 3240087"/>
              <a:gd name="connsiteX4" fmla="*/ 685800 w 3816350"/>
              <a:gd name="connsiteY4" fmla="*/ 0 h 3240087"/>
              <a:gd name="connsiteX0" fmla="*/ 1892300 w 3816350"/>
              <a:gd name="connsiteY0" fmla="*/ 0 h 3240087"/>
              <a:gd name="connsiteX1" fmla="*/ 3816350 w 3816350"/>
              <a:gd name="connsiteY1" fmla="*/ 0 h 3240087"/>
              <a:gd name="connsiteX2" fmla="*/ 3816350 w 3816350"/>
              <a:gd name="connsiteY2" fmla="*/ 3240087 h 3240087"/>
              <a:gd name="connsiteX3" fmla="*/ 0 w 3816350"/>
              <a:gd name="connsiteY3" fmla="*/ 3240087 h 3240087"/>
              <a:gd name="connsiteX4" fmla="*/ 1892300 w 3816350"/>
              <a:gd name="connsiteY4" fmla="*/ 0 h 3240087"/>
              <a:gd name="connsiteX0" fmla="*/ 1206500 w 3130550"/>
              <a:gd name="connsiteY0" fmla="*/ 0 h 3240087"/>
              <a:gd name="connsiteX1" fmla="*/ 3130550 w 3130550"/>
              <a:gd name="connsiteY1" fmla="*/ 0 h 3240087"/>
              <a:gd name="connsiteX2" fmla="*/ 3130550 w 3130550"/>
              <a:gd name="connsiteY2" fmla="*/ 3240087 h 3240087"/>
              <a:gd name="connsiteX3" fmla="*/ 0 w 3130550"/>
              <a:gd name="connsiteY3" fmla="*/ 1754187 h 3240087"/>
              <a:gd name="connsiteX4" fmla="*/ 1206500 w 3130550"/>
              <a:gd name="connsiteY4" fmla="*/ 0 h 3240087"/>
              <a:gd name="connsiteX0" fmla="*/ 1822450 w 3746500"/>
              <a:gd name="connsiteY0" fmla="*/ 0 h 3240087"/>
              <a:gd name="connsiteX1" fmla="*/ 3746500 w 3746500"/>
              <a:gd name="connsiteY1" fmla="*/ 0 h 3240087"/>
              <a:gd name="connsiteX2" fmla="*/ 3746500 w 3746500"/>
              <a:gd name="connsiteY2" fmla="*/ 3240087 h 3240087"/>
              <a:gd name="connsiteX3" fmla="*/ 0 w 3746500"/>
              <a:gd name="connsiteY3" fmla="*/ 2154237 h 3240087"/>
              <a:gd name="connsiteX4" fmla="*/ 1822450 w 3746500"/>
              <a:gd name="connsiteY4" fmla="*/ 0 h 3240087"/>
              <a:gd name="connsiteX0" fmla="*/ 1822450 w 3752850"/>
              <a:gd name="connsiteY0" fmla="*/ 0 h 4097337"/>
              <a:gd name="connsiteX1" fmla="*/ 3746500 w 3752850"/>
              <a:gd name="connsiteY1" fmla="*/ 0 h 4097337"/>
              <a:gd name="connsiteX2" fmla="*/ 3752850 w 3752850"/>
              <a:gd name="connsiteY2" fmla="*/ 4097337 h 4097337"/>
              <a:gd name="connsiteX3" fmla="*/ 0 w 3752850"/>
              <a:gd name="connsiteY3" fmla="*/ 2154237 h 4097337"/>
              <a:gd name="connsiteX4" fmla="*/ 1822450 w 3752850"/>
              <a:gd name="connsiteY4" fmla="*/ 0 h 4097337"/>
              <a:gd name="connsiteX0" fmla="*/ 1682750 w 3613150"/>
              <a:gd name="connsiteY0" fmla="*/ 0 h 4097337"/>
              <a:gd name="connsiteX1" fmla="*/ 3606800 w 3613150"/>
              <a:gd name="connsiteY1" fmla="*/ 0 h 4097337"/>
              <a:gd name="connsiteX2" fmla="*/ 3613150 w 3613150"/>
              <a:gd name="connsiteY2" fmla="*/ 4097337 h 4097337"/>
              <a:gd name="connsiteX3" fmla="*/ 0 w 3613150"/>
              <a:gd name="connsiteY3" fmla="*/ 2014537 h 4097337"/>
              <a:gd name="connsiteX4" fmla="*/ 1682750 w 3613150"/>
              <a:gd name="connsiteY4" fmla="*/ 0 h 4097337"/>
              <a:gd name="connsiteX0" fmla="*/ 1682750 w 3613150"/>
              <a:gd name="connsiteY0" fmla="*/ 0 h 4573587"/>
              <a:gd name="connsiteX1" fmla="*/ 3606800 w 3613150"/>
              <a:gd name="connsiteY1" fmla="*/ 0 h 4573587"/>
              <a:gd name="connsiteX2" fmla="*/ 3613150 w 3613150"/>
              <a:gd name="connsiteY2" fmla="*/ 4573587 h 4573587"/>
              <a:gd name="connsiteX3" fmla="*/ 0 w 3613150"/>
              <a:gd name="connsiteY3" fmla="*/ 2014537 h 4573587"/>
              <a:gd name="connsiteX4" fmla="*/ 1682750 w 3613150"/>
              <a:gd name="connsiteY4" fmla="*/ 0 h 4573587"/>
              <a:gd name="connsiteX0" fmla="*/ 1682750 w 3610769"/>
              <a:gd name="connsiteY0" fmla="*/ 0 h 4573587"/>
              <a:gd name="connsiteX1" fmla="*/ 3606800 w 3610769"/>
              <a:gd name="connsiteY1" fmla="*/ 0 h 4573587"/>
              <a:gd name="connsiteX2" fmla="*/ 3610769 w 3610769"/>
              <a:gd name="connsiteY2" fmla="*/ 4573587 h 4573587"/>
              <a:gd name="connsiteX3" fmla="*/ 0 w 3610769"/>
              <a:gd name="connsiteY3" fmla="*/ 2014537 h 4573587"/>
              <a:gd name="connsiteX4" fmla="*/ 1682750 w 3610769"/>
              <a:gd name="connsiteY4" fmla="*/ 0 h 4573587"/>
              <a:gd name="connsiteX0" fmla="*/ 1682750 w 3607332"/>
              <a:gd name="connsiteY0" fmla="*/ 0 h 4573587"/>
              <a:gd name="connsiteX1" fmla="*/ 3606800 w 3607332"/>
              <a:gd name="connsiteY1" fmla="*/ 0 h 4573587"/>
              <a:gd name="connsiteX2" fmla="*/ 3606007 w 3607332"/>
              <a:gd name="connsiteY2" fmla="*/ 4573587 h 4573587"/>
              <a:gd name="connsiteX3" fmla="*/ 0 w 3607332"/>
              <a:gd name="connsiteY3" fmla="*/ 2014537 h 4573587"/>
              <a:gd name="connsiteX4" fmla="*/ 1682750 w 3607332"/>
              <a:gd name="connsiteY4" fmla="*/ 0 h 4573587"/>
              <a:gd name="connsiteX0" fmla="*/ 1682750 w 3608388"/>
              <a:gd name="connsiteY0" fmla="*/ 0 h 4573587"/>
              <a:gd name="connsiteX1" fmla="*/ 3606800 w 3608388"/>
              <a:gd name="connsiteY1" fmla="*/ 0 h 4573587"/>
              <a:gd name="connsiteX2" fmla="*/ 3608388 w 3608388"/>
              <a:gd name="connsiteY2" fmla="*/ 4573587 h 4573587"/>
              <a:gd name="connsiteX3" fmla="*/ 0 w 3608388"/>
              <a:gd name="connsiteY3" fmla="*/ 2014537 h 4573587"/>
              <a:gd name="connsiteX4" fmla="*/ 1682750 w 3608388"/>
              <a:gd name="connsiteY4" fmla="*/ 0 h 45735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08388" h="4573587">
                <a:moveTo>
                  <a:pt x="1682750" y="0"/>
                </a:moveTo>
                <a:lnTo>
                  <a:pt x="3606800" y="0"/>
                </a:lnTo>
                <a:cubicBezTo>
                  <a:pt x="3608917" y="1365779"/>
                  <a:pt x="3606271" y="3207808"/>
                  <a:pt x="3608388" y="4573587"/>
                </a:cubicBezTo>
                <a:lnTo>
                  <a:pt x="0" y="2014537"/>
                </a:lnTo>
                <a:lnTo>
                  <a:pt x="1682750" y="0"/>
                </a:lnTo>
                <a:close/>
              </a:path>
            </a:pathLst>
          </a:custGeom>
        </p:spPr>
        <p:txBody>
          <a:bodyPr/>
          <a:lstStyle>
            <a:lvl1pPr marL="0" marR="0" indent="0" algn="l" defTabSz="914400" rtl="0" eaLnBrk="0" fontAlgn="base" latinLnBrk="0" hangingPunct="0">
              <a:lnSpc>
                <a:spcPct val="100000"/>
              </a:lnSpc>
              <a:spcBef>
                <a:spcPct val="0"/>
              </a:spcBef>
              <a:spcAft>
                <a:spcPts val="600"/>
              </a:spcAft>
              <a:buClrTx/>
              <a:buSzTx/>
              <a:buFont typeface="Arial" panose="020B0604020202020204" pitchFamily="34" charset="0"/>
              <a:buNone/>
              <a:tabLst/>
              <a:defRPr>
                <a:solidFill>
                  <a:schemeClr val="bg1"/>
                </a:solidFill>
              </a:defRPr>
            </a:lvl1pPr>
            <a:lvl3pPr marL="180975" indent="0">
              <a:buNone/>
              <a:defRPr/>
            </a:lvl3pPr>
            <a:lvl4pPr marL="612775" indent="0">
              <a:buNone/>
              <a:defRPr>
                <a:solidFill>
                  <a:schemeClr val="bg1"/>
                </a:solidFill>
              </a:defRPr>
            </a:lvl4pPr>
          </a:lstStyle>
          <a:p>
            <a:pPr marL="0" marR="0" lvl="0" indent="0" algn="l" defTabSz="914400" rtl="0" eaLnBrk="0" fontAlgn="base" latinLnBrk="0" hangingPunct="0">
              <a:lnSpc>
                <a:spcPct val="100000"/>
              </a:lnSpc>
              <a:spcBef>
                <a:spcPct val="0"/>
              </a:spcBef>
              <a:spcAft>
                <a:spcPts val="600"/>
              </a:spcAft>
              <a:buClrTx/>
              <a:buSzTx/>
              <a:buFont typeface="Arial" panose="020B0604020202020204" pitchFamily="34" charset="0"/>
              <a:buNone/>
              <a:tabLst/>
              <a:defRPr/>
            </a:pPr>
            <a:r>
              <a:rPr lang="en-GB" dirty="0"/>
              <a:t>Click icon to insert picture. Don’t change slide background colour on this layout</a:t>
            </a:r>
          </a:p>
        </p:txBody>
      </p:sp>
      <p:sp>
        <p:nvSpPr>
          <p:cNvPr id="7" name="Text Placeholder 4">
            <a:extLst>
              <a:ext uri="{FF2B5EF4-FFF2-40B4-BE49-F238E27FC236}">
                <a16:creationId xmlns:a16="http://schemas.microsoft.com/office/drawing/2014/main" id="{119C7F3F-A7F4-4792-82B3-96F3765D73B0}"/>
              </a:ext>
            </a:extLst>
          </p:cNvPr>
          <p:cNvSpPr>
            <a:spLocks noGrp="1"/>
          </p:cNvSpPr>
          <p:nvPr>
            <p:ph type="body" sz="quarter" idx="18" hasCustomPrompt="1"/>
          </p:nvPr>
        </p:nvSpPr>
        <p:spPr>
          <a:xfrm>
            <a:off x="431800" y="4279697"/>
            <a:ext cx="8712200" cy="863802"/>
          </a:xfrm>
        </p:spPr>
        <p:txBody>
          <a:bodyPr lIns="0" rIns="108000" bIns="72000" anchor="b"/>
          <a:lstStyle>
            <a:lvl1pPr marL="0" indent="0" algn="r">
              <a:lnSpc>
                <a:spcPct val="114000"/>
              </a:lnSpc>
              <a:spcAft>
                <a:spcPts val="0"/>
              </a:spcAft>
              <a:buNone/>
              <a:defRPr sz="1400">
                <a:solidFill>
                  <a:schemeClr val="bg1"/>
                </a:solidFill>
              </a:defRPr>
            </a:lvl1pPr>
            <a:lvl2pPr>
              <a:defRPr sz="1200"/>
            </a:lvl2pPr>
            <a:lvl3pPr>
              <a:defRPr sz="1200"/>
            </a:lvl3pPr>
            <a:lvl4pPr>
              <a:defRPr sz="1200"/>
            </a:lvl4pPr>
            <a:lvl5pPr>
              <a:defRPr sz="1200"/>
            </a:lvl5pPr>
          </a:lstStyle>
          <a:p>
            <a:pPr lvl="0"/>
            <a:r>
              <a:rPr lang="en-US" dirty="0"/>
              <a:t>Figure/Paper references. This line can get quite long…… Watch out for that.</a:t>
            </a:r>
          </a:p>
          <a:p>
            <a:pPr lvl="0"/>
            <a:r>
              <a:rPr lang="en-US" dirty="0"/>
              <a:t>#</a:t>
            </a:r>
            <a:r>
              <a:rPr lang="en-US" dirty="0" err="1"/>
              <a:t>EventHashtag</a:t>
            </a:r>
            <a:r>
              <a:rPr lang="en-US" dirty="0"/>
              <a:t>; @</a:t>
            </a:r>
            <a:r>
              <a:rPr lang="en-US" dirty="0" err="1"/>
              <a:t>kirstie_j</a:t>
            </a:r>
            <a:endParaRPr lang="en-US" dirty="0"/>
          </a:p>
          <a:p>
            <a:pPr lvl="0"/>
            <a:r>
              <a:rPr lang="en-US" dirty="0"/>
              <a:t>https://doi.org/10.5281/zenodo.1234567</a:t>
            </a:r>
          </a:p>
        </p:txBody>
      </p:sp>
    </p:spTree>
    <p:extLst>
      <p:ext uri="{BB962C8B-B14F-4D97-AF65-F5344CB8AC3E}">
        <p14:creationId xmlns:p14="http://schemas.microsoft.com/office/powerpoint/2010/main" val="2095488080"/>
      </p:ext>
    </p:extLst>
  </p:cSld>
  <p:clrMapOvr>
    <a:masterClrMapping/>
  </p:clrMapOvr>
  <p:extLst>
    <p:ext uri="{DCECCB84-F9BA-43D5-87BE-67443E8EF086}">
      <p15:sldGuideLst xmlns:p15="http://schemas.microsoft.com/office/powerpoint/2012/main">
        <p15:guide id="2" pos="272">
          <p15:clr>
            <a:srgbClr val="FBAE40"/>
          </p15:clr>
        </p15:guide>
        <p15:guide id="3" orient="horz" pos="2981">
          <p15:clr>
            <a:srgbClr val="FBAE40"/>
          </p15:clr>
        </p15:guide>
        <p15:guide id="4" orient="horz" pos="259">
          <p15:clr>
            <a:srgbClr val="FBAE40"/>
          </p15:clr>
        </p15:guide>
        <p15:guide id="5" pos="5488">
          <p15:clr>
            <a:srgbClr val="FBAE40"/>
          </p15:clr>
        </p15:guide>
        <p15:guide id="6" pos="3016">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Section divider, image (Light)">
    <p:bg>
      <p:bgPr>
        <a:solidFill>
          <a:srgbClr val="DEDEDE"/>
        </a:solidFill>
        <a:effectLst/>
      </p:bgPr>
    </p:bg>
    <p:spTree>
      <p:nvGrpSpPr>
        <p:cNvPr id="1" name=""/>
        <p:cNvGrpSpPr/>
        <p:nvPr/>
      </p:nvGrpSpPr>
      <p:grpSpPr>
        <a:xfrm>
          <a:off x="0" y="0"/>
          <a:ext cx="0" cy="0"/>
          <a:chOff x="0" y="0"/>
          <a:chExt cx="0" cy="0"/>
        </a:xfrm>
      </p:grpSpPr>
      <p:sp>
        <p:nvSpPr>
          <p:cNvPr id="16" name="Title 7">
            <a:extLst>
              <a:ext uri="{FF2B5EF4-FFF2-40B4-BE49-F238E27FC236}">
                <a16:creationId xmlns:a16="http://schemas.microsoft.com/office/drawing/2014/main" id="{F4CF05EA-F898-4007-AD46-0661D2E50EA1}"/>
              </a:ext>
            </a:extLst>
          </p:cNvPr>
          <p:cNvSpPr>
            <a:spLocks noGrp="1"/>
          </p:cNvSpPr>
          <p:nvPr>
            <p:ph type="title" hasCustomPrompt="1"/>
          </p:nvPr>
        </p:nvSpPr>
        <p:spPr>
          <a:xfrm>
            <a:off x="431800" y="2184922"/>
            <a:ext cx="4356100" cy="571512"/>
          </a:xfrm>
        </p:spPr>
        <p:txBody>
          <a:bodyPr/>
          <a:lstStyle>
            <a:lvl1pPr>
              <a:lnSpc>
                <a:spcPct val="100000"/>
              </a:lnSpc>
              <a:defRPr sz="3400" b="0">
                <a:solidFill>
                  <a:schemeClr val="tx1"/>
                </a:solidFill>
              </a:defRPr>
            </a:lvl1pPr>
          </a:lstStyle>
          <a:p>
            <a:r>
              <a:rPr lang="en-US" dirty="0"/>
              <a:t>Section divider title</a:t>
            </a:r>
            <a:endParaRPr lang="en-GB" dirty="0"/>
          </a:p>
        </p:txBody>
      </p:sp>
      <p:cxnSp>
        <p:nvCxnSpPr>
          <p:cNvPr id="18" name="Straight Connector 17">
            <a:extLst>
              <a:ext uri="{FF2B5EF4-FFF2-40B4-BE49-F238E27FC236}">
                <a16:creationId xmlns:a16="http://schemas.microsoft.com/office/drawing/2014/main" id="{522F9DB4-9D8E-427B-99DD-E998B980D507}"/>
              </a:ext>
            </a:extLst>
          </p:cNvPr>
          <p:cNvCxnSpPr>
            <a:cxnSpLocks/>
          </p:cNvCxnSpPr>
          <p:nvPr userDrawn="1"/>
        </p:nvCxnSpPr>
        <p:spPr>
          <a:xfrm>
            <a:off x="431800" y="2184922"/>
            <a:ext cx="43561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4" name="Picture Placeholder 10">
            <a:extLst>
              <a:ext uri="{FF2B5EF4-FFF2-40B4-BE49-F238E27FC236}">
                <a16:creationId xmlns:a16="http://schemas.microsoft.com/office/drawing/2014/main" id="{BBD67C99-C0BD-4075-A538-B65ED75A4305}"/>
              </a:ext>
            </a:extLst>
          </p:cNvPr>
          <p:cNvSpPr>
            <a:spLocks noGrp="1"/>
          </p:cNvSpPr>
          <p:nvPr>
            <p:ph type="pic" sz="quarter" idx="10" hasCustomPrompt="1"/>
          </p:nvPr>
        </p:nvSpPr>
        <p:spPr>
          <a:xfrm>
            <a:off x="5651872" y="0"/>
            <a:ext cx="3493714" cy="4573587"/>
          </a:xfrm>
          <a:custGeom>
            <a:avLst/>
            <a:gdLst>
              <a:gd name="connsiteX0" fmla="*/ 0 w 3816350"/>
              <a:gd name="connsiteY0" fmla="*/ 0 h 3240087"/>
              <a:gd name="connsiteX1" fmla="*/ 3816350 w 3816350"/>
              <a:gd name="connsiteY1" fmla="*/ 0 h 3240087"/>
              <a:gd name="connsiteX2" fmla="*/ 3816350 w 3816350"/>
              <a:gd name="connsiteY2" fmla="*/ 3240087 h 3240087"/>
              <a:gd name="connsiteX3" fmla="*/ 0 w 3816350"/>
              <a:gd name="connsiteY3" fmla="*/ 3240087 h 3240087"/>
              <a:gd name="connsiteX4" fmla="*/ 0 w 3816350"/>
              <a:gd name="connsiteY4" fmla="*/ 0 h 3240087"/>
              <a:gd name="connsiteX0" fmla="*/ 685800 w 3816350"/>
              <a:gd name="connsiteY0" fmla="*/ 0 h 3240087"/>
              <a:gd name="connsiteX1" fmla="*/ 3816350 w 3816350"/>
              <a:gd name="connsiteY1" fmla="*/ 0 h 3240087"/>
              <a:gd name="connsiteX2" fmla="*/ 3816350 w 3816350"/>
              <a:gd name="connsiteY2" fmla="*/ 3240087 h 3240087"/>
              <a:gd name="connsiteX3" fmla="*/ 0 w 3816350"/>
              <a:gd name="connsiteY3" fmla="*/ 3240087 h 3240087"/>
              <a:gd name="connsiteX4" fmla="*/ 685800 w 3816350"/>
              <a:gd name="connsiteY4" fmla="*/ 0 h 3240087"/>
              <a:gd name="connsiteX0" fmla="*/ 1892300 w 3816350"/>
              <a:gd name="connsiteY0" fmla="*/ 0 h 3240087"/>
              <a:gd name="connsiteX1" fmla="*/ 3816350 w 3816350"/>
              <a:gd name="connsiteY1" fmla="*/ 0 h 3240087"/>
              <a:gd name="connsiteX2" fmla="*/ 3816350 w 3816350"/>
              <a:gd name="connsiteY2" fmla="*/ 3240087 h 3240087"/>
              <a:gd name="connsiteX3" fmla="*/ 0 w 3816350"/>
              <a:gd name="connsiteY3" fmla="*/ 3240087 h 3240087"/>
              <a:gd name="connsiteX4" fmla="*/ 1892300 w 3816350"/>
              <a:gd name="connsiteY4" fmla="*/ 0 h 3240087"/>
              <a:gd name="connsiteX0" fmla="*/ 1206500 w 3130550"/>
              <a:gd name="connsiteY0" fmla="*/ 0 h 3240087"/>
              <a:gd name="connsiteX1" fmla="*/ 3130550 w 3130550"/>
              <a:gd name="connsiteY1" fmla="*/ 0 h 3240087"/>
              <a:gd name="connsiteX2" fmla="*/ 3130550 w 3130550"/>
              <a:gd name="connsiteY2" fmla="*/ 3240087 h 3240087"/>
              <a:gd name="connsiteX3" fmla="*/ 0 w 3130550"/>
              <a:gd name="connsiteY3" fmla="*/ 1754187 h 3240087"/>
              <a:gd name="connsiteX4" fmla="*/ 1206500 w 3130550"/>
              <a:gd name="connsiteY4" fmla="*/ 0 h 3240087"/>
              <a:gd name="connsiteX0" fmla="*/ 1822450 w 3746500"/>
              <a:gd name="connsiteY0" fmla="*/ 0 h 3240087"/>
              <a:gd name="connsiteX1" fmla="*/ 3746500 w 3746500"/>
              <a:gd name="connsiteY1" fmla="*/ 0 h 3240087"/>
              <a:gd name="connsiteX2" fmla="*/ 3746500 w 3746500"/>
              <a:gd name="connsiteY2" fmla="*/ 3240087 h 3240087"/>
              <a:gd name="connsiteX3" fmla="*/ 0 w 3746500"/>
              <a:gd name="connsiteY3" fmla="*/ 2154237 h 3240087"/>
              <a:gd name="connsiteX4" fmla="*/ 1822450 w 3746500"/>
              <a:gd name="connsiteY4" fmla="*/ 0 h 3240087"/>
              <a:gd name="connsiteX0" fmla="*/ 1822450 w 3752850"/>
              <a:gd name="connsiteY0" fmla="*/ 0 h 4097337"/>
              <a:gd name="connsiteX1" fmla="*/ 3746500 w 3752850"/>
              <a:gd name="connsiteY1" fmla="*/ 0 h 4097337"/>
              <a:gd name="connsiteX2" fmla="*/ 3752850 w 3752850"/>
              <a:gd name="connsiteY2" fmla="*/ 4097337 h 4097337"/>
              <a:gd name="connsiteX3" fmla="*/ 0 w 3752850"/>
              <a:gd name="connsiteY3" fmla="*/ 2154237 h 4097337"/>
              <a:gd name="connsiteX4" fmla="*/ 1822450 w 3752850"/>
              <a:gd name="connsiteY4" fmla="*/ 0 h 4097337"/>
              <a:gd name="connsiteX0" fmla="*/ 1682750 w 3613150"/>
              <a:gd name="connsiteY0" fmla="*/ 0 h 4097337"/>
              <a:gd name="connsiteX1" fmla="*/ 3606800 w 3613150"/>
              <a:gd name="connsiteY1" fmla="*/ 0 h 4097337"/>
              <a:gd name="connsiteX2" fmla="*/ 3613150 w 3613150"/>
              <a:gd name="connsiteY2" fmla="*/ 4097337 h 4097337"/>
              <a:gd name="connsiteX3" fmla="*/ 0 w 3613150"/>
              <a:gd name="connsiteY3" fmla="*/ 2014537 h 4097337"/>
              <a:gd name="connsiteX4" fmla="*/ 1682750 w 3613150"/>
              <a:gd name="connsiteY4" fmla="*/ 0 h 4097337"/>
              <a:gd name="connsiteX0" fmla="*/ 1682750 w 3613150"/>
              <a:gd name="connsiteY0" fmla="*/ 0 h 4573587"/>
              <a:gd name="connsiteX1" fmla="*/ 3606800 w 3613150"/>
              <a:gd name="connsiteY1" fmla="*/ 0 h 4573587"/>
              <a:gd name="connsiteX2" fmla="*/ 3613150 w 3613150"/>
              <a:gd name="connsiteY2" fmla="*/ 4573587 h 4573587"/>
              <a:gd name="connsiteX3" fmla="*/ 0 w 3613150"/>
              <a:gd name="connsiteY3" fmla="*/ 2014537 h 4573587"/>
              <a:gd name="connsiteX4" fmla="*/ 1682750 w 3613150"/>
              <a:gd name="connsiteY4" fmla="*/ 0 h 4573587"/>
              <a:gd name="connsiteX0" fmla="*/ 1682750 w 3610769"/>
              <a:gd name="connsiteY0" fmla="*/ 0 h 4573587"/>
              <a:gd name="connsiteX1" fmla="*/ 3606800 w 3610769"/>
              <a:gd name="connsiteY1" fmla="*/ 0 h 4573587"/>
              <a:gd name="connsiteX2" fmla="*/ 3610769 w 3610769"/>
              <a:gd name="connsiteY2" fmla="*/ 4573587 h 4573587"/>
              <a:gd name="connsiteX3" fmla="*/ 0 w 3610769"/>
              <a:gd name="connsiteY3" fmla="*/ 2014537 h 4573587"/>
              <a:gd name="connsiteX4" fmla="*/ 1682750 w 3610769"/>
              <a:gd name="connsiteY4" fmla="*/ 0 h 4573587"/>
              <a:gd name="connsiteX0" fmla="*/ 1682750 w 3607332"/>
              <a:gd name="connsiteY0" fmla="*/ 0 h 4573587"/>
              <a:gd name="connsiteX1" fmla="*/ 3606800 w 3607332"/>
              <a:gd name="connsiteY1" fmla="*/ 0 h 4573587"/>
              <a:gd name="connsiteX2" fmla="*/ 3606007 w 3607332"/>
              <a:gd name="connsiteY2" fmla="*/ 4573587 h 4573587"/>
              <a:gd name="connsiteX3" fmla="*/ 0 w 3607332"/>
              <a:gd name="connsiteY3" fmla="*/ 2014537 h 4573587"/>
              <a:gd name="connsiteX4" fmla="*/ 1682750 w 3607332"/>
              <a:gd name="connsiteY4" fmla="*/ 0 h 4573587"/>
              <a:gd name="connsiteX0" fmla="*/ 1682750 w 3608388"/>
              <a:gd name="connsiteY0" fmla="*/ 0 h 4573587"/>
              <a:gd name="connsiteX1" fmla="*/ 3606800 w 3608388"/>
              <a:gd name="connsiteY1" fmla="*/ 0 h 4573587"/>
              <a:gd name="connsiteX2" fmla="*/ 3608388 w 3608388"/>
              <a:gd name="connsiteY2" fmla="*/ 4573587 h 4573587"/>
              <a:gd name="connsiteX3" fmla="*/ 0 w 3608388"/>
              <a:gd name="connsiteY3" fmla="*/ 2014537 h 4573587"/>
              <a:gd name="connsiteX4" fmla="*/ 1682750 w 3608388"/>
              <a:gd name="connsiteY4" fmla="*/ 0 h 45735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08388" h="4573587">
                <a:moveTo>
                  <a:pt x="1682750" y="0"/>
                </a:moveTo>
                <a:lnTo>
                  <a:pt x="3606800" y="0"/>
                </a:lnTo>
                <a:cubicBezTo>
                  <a:pt x="3608917" y="1365779"/>
                  <a:pt x="3606271" y="3207808"/>
                  <a:pt x="3608388" y="4573587"/>
                </a:cubicBezTo>
                <a:lnTo>
                  <a:pt x="0" y="2014537"/>
                </a:lnTo>
                <a:lnTo>
                  <a:pt x="1682750" y="0"/>
                </a:lnTo>
                <a:close/>
              </a:path>
            </a:pathLst>
          </a:custGeom>
        </p:spPr>
        <p:txBody>
          <a:bodyPr/>
          <a:lstStyle>
            <a:lvl1pPr marL="0" marR="0" indent="0" algn="l" defTabSz="914400" rtl="0" eaLnBrk="0" fontAlgn="base" latinLnBrk="0" hangingPunct="0">
              <a:lnSpc>
                <a:spcPct val="100000"/>
              </a:lnSpc>
              <a:spcBef>
                <a:spcPct val="0"/>
              </a:spcBef>
              <a:spcAft>
                <a:spcPts val="600"/>
              </a:spcAft>
              <a:buClrTx/>
              <a:buSzTx/>
              <a:buFont typeface="Arial" panose="020B0604020202020204" pitchFamily="34" charset="0"/>
              <a:buNone/>
              <a:tabLst/>
              <a:defRPr/>
            </a:lvl1pPr>
            <a:lvl3pPr marL="180975" indent="0">
              <a:buNone/>
              <a:defRPr/>
            </a:lvl3pPr>
            <a:lvl4pPr marL="612775" indent="0">
              <a:buNone/>
              <a:defRPr/>
            </a:lvl4pPr>
          </a:lstStyle>
          <a:p>
            <a:pPr marL="0" marR="0" lvl="0" indent="0" algn="l" defTabSz="914400" rtl="0" eaLnBrk="0" fontAlgn="base" latinLnBrk="0" hangingPunct="0">
              <a:lnSpc>
                <a:spcPct val="100000"/>
              </a:lnSpc>
              <a:spcBef>
                <a:spcPct val="0"/>
              </a:spcBef>
              <a:spcAft>
                <a:spcPts val="600"/>
              </a:spcAft>
              <a:buClrTx/>
              <a:buSzTx/>
              <a:buFont typeface="Arial" panose="020B0604020202020204" pitchFamily="34" charset="0"/>
              <a:buNone/>
              <a:tabLst/>
              <a:defRPr/>
            </a:pPr>
            <a:r>
              <a:rPr lang="en-GB" dirty="0"/>
              <a:t>Click icon to insert picture. Don’t change slide background colour on this layout</a:t>
            </a:r>
          </a:p>
        </p:txBody>
      </p:sp>
      <p:sp>
        <p:nvSpPr>
          <p:cNvPr id="7" name="Text Placeholder 4">
            <a:extLst>
              <a:ext uri="{FF2B5EF4-FFF2-40B4-BE49-F238E27FC236}">
                <a16:creationId xmlns:a16="http://schemas.microsoft.com/office/drawing/2014/main" id="{E5A5A480-3DF0-476F-BC27-7A0516C98EA8}"/>
              </a:ext>
            </a:extLst>
          </p:cNvPr>
          <p:cNvSpPr>
            <a:spLocks noGrp="1"/>
          </p:cNvSpPr>
          <p:nvPr>
            <p:ph type="body" sz="quarter" idx="18" hasCustomPrompt="1"/>
          </p:nvPr>
        </p:nvSpPr>
        <p:spPr>
          <a:xfrm>
            <a:off x="431800" y="4279697"/>
            <a:ext cx="8712200" cy="863802"/>
          </a:xfrm>
        </p:spPr>
        <p:txBody>
          <a:bodyPr lIns="0" rIns="108000" bIns="72000" anchor="b"/>
          <a:lstStyle>
            <a:lvl1pPr marL="0" indent="0" algn="r">
              <a:lnSpc>
                <a:spcPct val="114000"/>
              </a:lnSpc>
              <a:spcAft>
                <a:spcPts val="0"/>
              </a:spcAft>
              <a:buNone/>
              <a:defRPr sz="1400">
                <a:solidFill>
                  <a:schemeClr val="bg1"/>
                </a:solidFill>
              </a:defRPr>
            </a:lvl1pPr>
            <a:lvl2pPr>
              <a:defRPr sz="1200"/>
            </a:lvl2pPr>
            <a:lvl3pPr>
              <a:defRPr sz="1200"/>
            </a:lvl3pPr>
            <a:lvl4pPr>
              <a:defRPr sz="1200"/>
            </a:lvl4pPr>
            <a:lvl5pPr>
              <a:defRPr sz="1200"/>
            </a:lvl5pPr>
          </a:lstStyle>
          <a:p>
            <a:pPr lvl="0"/>
            <a:r>
              <a:rPr lang="en-US" dirty="0"/>
              <a:t>Figure/Paper references. This line can get quite long…… Watch out for that.</a:t>
            </a:r>
          </a:p>
          <a:p>
            <a:pPr lvl="0"/>
            <a:r>
              <a:rPr lang="en-US" dirty="0"/>
              <a:t>#</a:t>
            </a:r>
            <a:r>
              <a:rPr lang="en-US" dirty="0" err="1"/>
              <a:t>EventHashtag</a:t>
            </a:r>
            <a:r>
              <a:rPr lang="en-US" dirty="0"/>
              <a:t>; @</a:t>
            </a:r>
            <a:r>
              <a:rPr lang="en-US" dirty="0" err="1"/>
              <a:t>kirstie_j</a:t>
            </a:r>
            <a:endParaRPr lang="en-US" dirty="0"/>
          </a:p>
          <a:p>
            <a:pPr lvl="0"/>
            <a:r>
              <a:rPr lang="en-US" dirty="0"/>
              <a:t>https://doi.org/10.5281/zenodo.1234567</a:t>
            </a:r>
          </a:p>
        </p:txBody>
      </p:sp>
    </p:spTree>
    <p:extLst>
      <p:ext uri="{BB962C8B-B14F-4D97-AF65-F5344CB8AC3E}">
        <p14:creationId xmlns:p14="http://schemas.microsoft.com/office/powerpoint/2010/main" val="1545122121"/>
      </p:ext>
    </p:extLst>
  </p:cSld>
  <p:clrMapOvr>
    <a:masterClrMapping/>
  </p:clrMapOvr>
  <p:extLst>
    <p:ext uri="{DCECCB84-F9BA-43D5-87BE-67443E8EF086}">
      <p15:sldGuideLst xmlns:p15="http://schemas.microsoft.com/office/powerpoint/2012/main">
        <p15:guide id="2" pos="272">
          <p15:clr>
            <a:srgbClr val="FBAE40"/>
          </p15:clr>
        </p15:guide>
        <p15:guide id="3" orient="horz" pos="2981">
          <p15:clr>
            <a:srgbClr val="FBAE40"/>
          </p15:clr>
        </p15:guide>
        <p15:guide id="4" orient="horz" pos="259">
          <p15:clr>
            <a:srgbClr val="FBAE40"/>
          </p15:clr>
        </p15:guide>
        <p15:guide id="5" pos="5488">
          <p15:clr>
            <a:srgbClr val="FBAE40"/>
          </p15:clr>
        </p15:guide>
        <p15:guide id="6" pos="3016">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1_Heading, bullets, image (Light)">
    <p:bg>
      <p:bgPr>
        <a:solidFill>
          <a:schemeClr val="tx2"/>
        </a:solidFill>
        <a:effectLst/>
      </p:bgPr>
    </p:bg>
    <p:spTree>
      <p:nvGrpSpPr>
        <p:cNvPr id="1" name=""/>
        <p:cNvGrpSpPr/>
        <p:nvPr/>
      </p:nvGrpSpPr>
      <p:grpSpPr>
        <a:xfrm>
          <a:off x="0" y="0"/>
          <a:ext cx="0" cy="0"/>
          <a:chOff x="0" y="0"/>
          <a:chExt cx="0" cy="0"/>
        </a:xfrm>
      </p:grpSpPr>
      <p:cxnSp>
        <p:nvCxnSpPr>
          <p:cNvPr id="17" name="Straight Connector 16">
            <a:extLst>
              <a:ext uri="{FF2B5EF4-FFF2-40B4-BE49-F238E27FC236}">
                <a16:creationId xmlns:a16="http://schemas.microsoft.com/office/drawing/2014/main" id="{C514B48A-5D76-4651-AC28-8612610BAC93}"/>
              </a:ext>
            </a:extLst>
          </p:cNvPr>
          <p:cNvCxnSpPr>
            <a:cxnSpLocks/>
          </p:cNvCxnSpPr>
          <p:nvPr userDrawn="1"/>
        </p:nvCxnSpPr>
        <p:spPr>
          <a:xfrm>
            <a:off x="431800" y="702773"/>
            <a:ext cx="3921125"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21" name="Text Placeholder 11">
            <a:extLst>
              <a:ext uri="{FF2B5EF4-FFF2-40B4-BE49-F238E27FC236}">
                <a16:creationId xmlns:a16="http://schemas.microsoft.com/office/drawing/2014/main" id="{28CE3D8B-96CC-4FD0-93BD-223110855409}"/>
              </a:ext>
            </a:extLst>
          </p:cNvPr>
          <p:cNvSpPr>
            <a:spLocks noGrp="1"/>
          </p:cNvSpPr>
          <p:nvPr>
            <p:ph type="body" sz="quarter" idx="13" hasCustomPrompt="1"/>
          </p:nvPr>
        </p:nvSpPr>
        <p:spPr>
          <a:xfrm>
            <a:off x="431799" y="702659"/>
            <a:ext cx="3921125" cy="545115"/>
          </a:xfrm>
        </p:spPr>
        <p:txBody>
          <a:bodyPr/>
          <a:lstStyle>
            <a:lvl1pPr marL="0" indent="0">
              <a:buNone/>
              <a:defRPr sz="2800">
                <a:solidFill>
                  <a:schemeClr val="bg1"/>
                </a:solidFill>
              </a:defRPr>
            </a:lvl1pPr>
            <a:lvl2pPr>
              <a:defRPr sz="1800"/>
            </a:lvl2pPr>
            <a:lvl3pPr>
              <a:defRPr sz="1800"/>
            </a:lvl3pPr>
            <a:lvl4pPr>
              <a:defRPr sz="1800"/>
            </a:lvl4pPr>
            <a:lvl5pPr>
              <a:defRPr sz="1800"/>
            </a:lvl5pPr>
          </a:lstStyle>
          <a:p>
            <a:pPr lvl="0"/>
            <a:r>
              <a:rPr lang="en-GB" dirty="0"/>
              <a:t>Summary heading</a:t>
            </a:r>
          </a:p>
        </p:txBody>
      </p:sp>
      <p:sp>
        <p:nvSpPr>
          <p:cNvPr id="8" name="Picture Placeholder 2">
            <a:extLst>
              <a:ext uri="{FF2B5EF4-FFF2-40B4-BE49-F238E27FC236}">
                <a16:creationId xmlns:a16="http://schemas.microsoft.com/office/drawing/2014/main" id="{A838B155-C9C2-4DB1-8588-E414A618F5FE}"/>
              </a:ext>
            </a:extLst>
          </p:cNvPr>
          <p:cNvSpPr>
            <a:spLocks noGrp="1"/>
          </p:cNvSpPr>
          <p:nvPr>
            <p:ph type="pic" sz="quarter" idx="10"/>
          </p:nvPr>
        </p:nvSpPr>
        <p:spPr>
          <a:xfrm>
            <a:off x="5251450" y="702659"/>
            <a:ext cx="3892550" cy="3451894"/>
          </a:xfrm>
        </p:spPr>
        <p:txBody>
          <a:bodyPr/>
          <a:lstStyle>
            <a:lvl1pPr marL="0" indent="0">
              <a:buNone/>
              <a:defRPr b="0">
                <a:solidFill>
                  <a:schemeClr val="bg1"/>
                </a:solidFill>
              </a:defRPr>
            </a:lvl1pPr>
          </a:lstStyle>
          <a:p>
            <a:r>
              <a:rPr lang="en-GB" dirty="0"/>
              <a:t>Click icon to add picture</a:t>
            </a:r>
          </a:p>
        </p:txBody>
      </p:sp>
      <p:sp>
        <p:nvSpPr>
          <p:cNvPr id="6" name="Text Placeholder 25">
            <a:extLst>
              <a:ext uri="{FF2B5EF4-FFF2-40B4-BE49-F238E27FC236}">
                <a16:creationId xmlns:a16="http://schemas.microsoft.com/office/drawing/2014/main" id="{018247D9-5503-486A-97BE-69C90ACD679B}"/>
              </a:ext>
            </a:extLst>
          </p:cNvPr>
          <p:cNvSpPr>
            <a:spLocks noGrp="1"/>
          </p:cNvSpPr>
          <p:nvPr>
            <p:ph type="body" sz="quarter" idx="12" hasCustomPrompt="1"/>
          </p:nvPr>
        </p:nvSpPr>
        <p:spPr>
          <a:xfrm>
            <a:off x="431800" y="1325887"/>
            <a:ext cx="3921124" cy="2828670"/>
          </a:xfrm>
        </p:spPr>
        <p:txBody>
          <a:bodyPr/>
          <a:lstStyle>
            <a:lvl1pPr marL="288000" indent="-288000">
              <a:buFont typeface="Arial" panose="020B0604020202020204" pitchFamily="34" charset="0"/>
              <a:buChar char="–"/>
              <a:defRPr sz="2800" b="0">
                <a:solidFill>
                  <a:schemeClr val="bg1"/>
                </a:solidFill>
              </a:defRPr>
            </a:lvl1pPr>
          </a:lstStyle>
          <a:p>
            <a:pPr lvl="0"/>
            <a:r>
              <a:rPr lang="en-US" dirty="0"/>
              <a:t>4 to 6 bullet points</a:t>
            </a:r>
            <a:endParaRPr lang="en-GB" dirty="0"/>
          </a:p>
        </p:txBody>
      </p:sp>
      <p:sp>
        <p:nvSpPr>
          <p:cNvPr id="7" name="Text Placeholder 4">
            <a:extLst>
              <a:ext uri="{FF2B5EF4-FFF2-40B4-BE49-F238E27FC236}">
                <a16:creationId xmlns:a16="http://schemas.microsoft.com/office/drawing/2014/main" id="{3CD9B988-3A63-4943-931E-ADE925B89845}"/>
              </a:ext>
            </a:extLst>
          </p:cNvPr>
          <p:cNvSpPr>
            <a:spLocks noGrp="1"/>
          </p:cNvSpPr>
          <p:nvPr>
            <p:ph type="body" sz="quarter" idx="18" hasCustomPrompt="1"/>
          </p:nvPr>
        </p:nvSpPr>
        <p:spPr>
          <a:xfrm>
            <a:off x="431800" y="4279697"/>
            <a:ext cx="8712200" cy="863802"/>
          </a:xfrm>
        </p:spPr>
        <p:txBody>
          <a:bodyPr lIns="0" rIns="108000" bIns="72000" anchor="b"/>
          <a:lstStyle>
            <a:lvl1pPr marL="0" indent="0" algn="r">
              <a:lnSpc>
                <a:spcPct val="114000"/>
              </a:lnSpc>
              <a:spcAft>
                <a:spcPts val="0"/>
              </a:spcAft>
              <a:buNone/>
              <a:defRPr sz="1400">
                <a:solidFill>
                  <a:schemeClr val="bg1"/>
                </a:solidFill>
              </a:defRPr>
            </a:lvl1pPr>
            <a:lvl2pPr>
              <a:defRPr sz="1200"/>
            </a:lvl2pPr>
            <a:lvl3pPr>
              <a:defRPr sz="1200"/>
            </a:lvl3pPr>
            <a:lvl4pPr>
              <a:defRPr sz="1200"/>
            </a:lvl4pPr>
            <a:lvl5pPr>
              <a:defRPr sz="1200"/>
            </a:lvl5pPr>
          </a:lstStyle>
          <a:p>
            <a:pPr lvl="0"/>
            <a:r>
              <a:rPr lang="en-US" dirty="0"/>
              <a:t>Figure/Paper references. This line can get quite long…… Watch out for that.</a:t>
            </a:r>
          </a:p>
          <a:p>
            <a:pPr lvl="0"/>
            <a:r>
              <a:rPr lang="en-US" dirty="0"/>
              <a:t>#</a:t>
            </a:r>
            <a:r>
              <a:rPr lang="en-US" dirty="0" err="1"/>
              <a:t>EventHashtag</a:t>
            </a:r>
            <a:r>
              <a:rPr lang="en-US" dirty="0"/>
              <a:t>; @</a:t>
            </a:r>
            <a:r>
              <a:rPr lang="en-US" dirty="0" err="1"/>
              <a:t>kirstie_j</a:t>
            </a:r>
            <a:endParaRPr lang="en-US" dirty="0"/>
          </a:p>
          <a:p>
            <a:pPr lvl="0"/>
            <a:r>
              <a:rPr lang="en-US" dirty="0"/>
              <a:t>https://doi.org/10.5281/zenodo.1234567</a:t>
            </a:r>
          </a:p>
        </p:txBody>
      </p:sp>
    </p:spTree>
    <p:extLst>
      <p:ext uri="{BB962C8B-B14F-4D97-AF65-F5344CB8AC3E}">
        <p14:creationId xmlns:p14="http://schemas.microsoft.com/office/powerpoint/2010/main" val="931743071"/>
      </p:ext>
    </p:extLst>
  </p:cSld>
  <p:clrMapOvr>
    <a:masterClrMapping/>
  </p:clrMapOvr>
  <p:extLst>
    <p:ext uri="{DCECCB84-F9BA-43D5-87BE-67443E8EF086}">
      <p15:sldGuideLst xmlns:p15="http://schemas.microsoft.com/office/powerpoint/2012/main">
        <p15:guide id="2" pos="272">
          <p15:clr>
            <a:srgbClr val="FBAE40"/>
          </p15:clr>
        </p15:guide>
        <p15:guide id="3" orient="horz" pos="2981">
          <p15:clr>
            <a:srgbClr val="FBAE40"/>
          </p15:clr>
        </p15:guide>
        <p15:guide id="4" orient="horz" pos="259">
          <p15:clr>
            <a:srgbClr val="FBAE40"/>
          </p15:clr>
        </p15:guide>
        <p15:guide id="5" pos="2744">
          <p15:clr>
            <a:srgbClr val="FBAE40"/>
          </p15:clr>
        </p15:guide>
        <p15:guide id="6" pos="5488">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Heading, bullets, image (Light)">
    <p:bg>
      <p:bgPr>
        <a:solidFill>
          <a:schemeClr val="bg2"/>
        </a:solidFill>
        <a:effectLst/>
      </p:bgPr>
    </p:bg>
    <p:spTree>
      <p:nvGrpSpPr>
        <p:cNvPr id="1" name=""/>
        <p:cNvGrpSpPr/>
        <p:nvPr/>
      </p:nvGrpSpPr>
      <p:grpSpPr>
        <a:xfrm>
          <a:off x="0" y="0"/>
          <a:ext cx="0" cy="0"/>
          <a:chOff x="0" y="0"/>
          <a:chExt cx="0" cy="0"/>
        </a:xfrm>
      </p:grpSpPr>
      <p:cxnSp>
        <p:nvCxnSpPr>
          <p:cNvPr id="17" name="Straight Connector 16">
            <a:extLst>
              <a:ext uri="{FF2B5EF4-FFF2-40B4-BE49-F238E27FC236}">
                <a16:creationId xmlns:a16="http://schemas.microsoft.com/office/drawing/2014/main" id="{C514B48A-5D76-4651-AC28-8612610BAC93}"/>
              </a:ext>
            </a:extLst>
          </p:cNvPr>
          <p:cNvCxnSpPr>
            <a:cxnSpLocks/>
          </p:cNvCxnSpPr>
          <p:nvPr userDrawn="1"/>
        </p:nvCxnSpPr>
        <p:spPr>
          <a:xfrm>
            <a:off x="431800" y="702773"/>
            <a:ext cx="3921125"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21" name="Text Placeholder 11">
            <a:extLst>
              <a:ext uri="{FF2B5EF4-FFF2-40B4-BE49-F238E27FC236}">
                <a16:creationId xmlns:a16="http://schemas.microsoft.com/office/drawing/2014/main" id="{28CE3D8B-96CC-4FD0-93BD-223110855409}"/>
              </a:ext>
            </a:extLst>
          </p:cNvPr>
          <p:cNvSpPr>
            <a:spLocks noGrp="1"/>
          </p:cNvSpPr>
          <p:nvPr>
            <p:ph type="body" sz="quarter" idx="13" hasCustomPrompt="1"/>
          </p:nvPr>
        </p:nvSpPr>
        <p:spPr>
          <a:xfrm>
            <a:off x="431799" y="702659"/>
            <a:ext cx="3921125" cy="545115"/>
          </a:xfrm>
        </p:spPr>
        <p:txBody>
          <a:bodyPr/>
          <a:lstStyle>
            <a:lvl1pPr marL="0" indent="0">
              <a:buNone/>
              <a:defRPr sz="2800"/>
            </a:lvl1pPr>
            <a:lvl2pPr>
              <a:defRPr sz="1800"/>
            </a:lvl2pPr>
            <a:lvl3pPr>
              <a:defRPr sz="1800"/>
            </a:lvl3pPr>
            <a:lvl4pPr>
              <a:defRPr sz="1800"/>
            </a:lvl4pPr>
            <a:lvl5pPr>
              <a:defRPr sz="1800"/>
            </a:lvl5pPr>
          </a:lstStyle>
          <a:p>
            <a:pPr lvl="0"/>
            <a:r>
              <a:rPr lang="en-GB" dirty="0"/>
              <a:t>Summary heading</a:t>
            </a:r>
          </a:p>
        </p:txBody>
      </p:sp>
      <p:sp>
        <p:nvSpPr>
          <p:cNvPr id="7" name="Text Placeholder 5">
            <a:extLst>
              <a:ext uri="{FF2B5EF4-FFF2-40B4-BE49-F238E27FC236}">
                <a16:creationId xmlns:a16="http://schemas.microsoft.com/office/drawing/2014/main" id="{88E39823-F30B-468B-8008-58BE47430174}"/>
              </a:ext>
            </a:extLst>
          </p:cNvPr>
          <p:cNvSpPr>
            <a:spLocks noGrp="1"/>
          </p:cNvSpPr>
          <p:nvPr>
            <p:ph type="body" sz="quarter" idx="11" hasCustomPrompt="1"/>
          </p:nvPr>
        </p:nvSpPr>
        <p:spPr>
          <a:xfrm>
            <a:off x="431800" y="1314450"/>
            <a:ext cx="3921124" cy="2840108"/>
          </a:xfrm>
        </p:spPr>
        <p:txBody>
          <a:bodyPr/>
          <a:lstStyle>
            <a:lvl2pPr marL="288000" indent="-288000">
              <a:buFont typeface="Arial" panose="020B0604020202020204" pitchFamily="34" charset="0"/>
              <a:buChar char="–"/>
              <a:defRPr sz="2800">
                <a:solidFill>
                  <a:schemeClr val="tx1"/>
                </a:solidFill>
              </a:defRPr>
            </a:lvl2pPr>
            <a:lvl3pPr marL="180975" indent="0">
              <a:buNone/>
              <a:defRPr sz="2800">
                <a:solidFill>
                  <a:schemeClr val="bg1"/>
                </a:solidFill>
              </a:defRPr>
            </a:lvl3pPr>
          </a:lstStyle>
          <a:p>
            <a:pPr lvl="1"/>
            <a:r>
              <a:rPr lang="en-US" dirty="0"/>
              <a:t>4 to 6 bullet points</a:t>
            </a:r>
          </a:p>
        </p:txBody>
      </p:sp>
      <p:sp>
        <p:nvSpPr>
          <p:cNvPr id="8" name="Picture Placeholder 2">
            <a:extLst>
              <a:ext uri="{FF2B5EF4-FFF2-40B4-BE49-F238E27FC236}">
                <a16:creationId xmlns:a16="http://schemas.microsoft.com/office/drawing/2014/main" id="{A838B155-C9C2-4DB1-8588-E414A618F5FE}"/>
              </a:ext>
            </a:extLst>
          </p:cNvPr>
          <p:cNvSpPr>
            <a:spLocks noGrp="1"/>
          </p:cNvSpPr>
          <p:nvPr>
            <p:ph type="pic" sz="quarter" idx="10"/>
          </p:nvPr>
        </p:nvSpPr>
        <p:spPr>
          <a:xfrm>
            <a:off x="5251450" y="702659"/>
            <a:ext cx="3892550" cy="3451890"/>
          </a:xfrm>
        </p:spPr>
        <p:txBody>
          <a:bodyPr/>
          <a:lstStyle>
            <a:lvl1pPr marL="0" indent="0">
              <a:buNone/>
              <a:defRPr b="0">
                <a:solidFill>
                  <a:schemeClr val="tx1"/>
                </a:solidFill>
              </a:defRPr>
            </a:lvl1pPr>
          </a:lstStyle>
          <a:p>
            <a:r>
              <a:rPr lang="en-GB" dirty="0"/>
              <a:t>Click icon to add picture</a:t>
            </a:r>
          </a:p>
        </p:txBody>
      </p:sp>
      <p:sp>
        <p:nvSpPr>
          <p:cNvPr id="10" name="Text Placeholder 10">
            <a:extLst>
              <a:ext uri="{FF2B5EF4-FFF2-40B4-BE49-F238E27FC236}">
                <a16:creationId xmlns:a16="http://schemas.microsoft.com/office/drawing/2014/main" id="{304042E0-7FF5-484F-9E1D-4056C3E07F1C}"/>
              </a:ext>
            </a:extLst>
          </p:cNvPr>
          <p:cNvSpPr>
            <a:spLocks noGrp="1"/>
          </p:cNvSpPr>
          <p:nvPr>
            <p:ph type="body" sz="quarter" idx="17" hasCustomPrompt="1"/>
          </p:nvPr>
        </p:nvSpPr>
        <p:spPr>
          <a:xfrm>
            <a:off x="863600" y="4407112"/>
            <a:ext cx="8280400" cy="736388"/>
          </a:xfrm>
        </p:spPr>
        <p:txBody>
          <a:bodyPr anchor="b"/>
          <a:lstStyle>
            <a:lvl1pPr marL="0" indent="0" algn="r">
              <a:spcAft>
                <a:spcPts val="200"/>
              </a:spcAft>
              <a:buNone/>
              <a:defRPr sz="1400">
                <a:solidFill>
                  <a:schemeClr val="bg1"/>
                </a:solidFill>
              </a:defRPr>
            </a:lvl1pPr>
          </a:lstStyle>
          <a:p>
            <a:pPr lvl="0"/>
            <a:r>
              <a:rPr lang="en-US" dirty="0"/>
              <a:t>Figure/Paper references. This line can get quite long…… Watch out for that.</a:t>
            </a:r>
          </a:p>
          <a:p>
            <a:pPr lvl="0"/>
            <a:r>
              <a:rPr lang="en-US" dirty="0"/>
              <a:t>#</a:t>
            </a:r>
            <a:r>
              <a:rPr lang="en-US" dirty="0" err="1"/>
              <a:t>EventHashtag</a:t>
            </a:r>
            <a:r>
              <a:rPr lang="en-US" dirty="0"/>
              <a:t>; @</a:t>
            </a:r>
            <a:r>
              <a:rPr lang="en-US" dirty="0" err="1"/>
              <a:t>kirstie_j</a:t>
            </a:r>
            <a:endParaRPr lang="en-US" dirty="0"/>
          </a:p>
          <a:p>
            <a:pPr lvl="0"/>
            <a:r>
              <a:rPr lang="en-US" dirty="0"/>
              <a:t>https://doi.org/10.5281/zenodo.1234567</a:t>
            </a:r>
          </a:p>
        </p:txBody>
      </p:sp>
    </p:spTree>
    <p:extLst>
      <p:ext uri="{BB962C8B-B14F-4D97-AF65-F5344CB8AC3E}">
        <p14:creationId xmlns:p14="http://schemas.microsoft.com/office/powerpoint/2010/main" val="637053031"/>
      </p:ext>
    </p:extLst>
  </p:cSld>
  <p:clrMapOvr>
    <a:masterClrMapping/>
  </p:clrMapOvr>
  <p:extLst>
    <p:ext uri="{DCECCB84-F9BA-43D5-87BE-67443E8EF086}">
      <p15:sldGuideLst xmlns:p15="http://schemas.microsoft.com/office/powerpoint/2012/main">
        <p15:guide id="2" pos="272">
          <p15:clr>
            <a:srgbClr val="FBAE40"/>
          </p15:clr>
        </p15:guide>
        <p15:guide id="3" orient="horz" pos="2981">
          <p15:clr>
            <a:srgbClr val="FBAE40"/>
          </p15:clr>
        </p15:guide>
        <p15:guide id="4" orient="horz" pos="259">
          <p15:clr>
            <a:srgbClr val="FBAE40"/>
          </p15:clr>
        </p15:guide>
        <p15:guide id="5" pos="2744" userDrawn="1">
          <p15:clr>
            <a:srgbClr val="FBAE40"/>
          </p15:clr>
        </p15:guide>
        <p15:guide id="6" pos="5488"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Bullets, image (Dark)">
    <p:bg>
      <p:bgPr>
        <a:solidFill>
          <a:schemeClr val="tx2"/>
        </a:solidFill>
        <a:effectLst/>
      </p:bgPr>
    </p:bg>
    <p:spTree>
      <p:nvGrpSpPr>
        <p:cNvPr id="1" name=""/>
        <p:cNvGrpSpPr/>
        <p:nvPr/>
      </p:nvGrpSpPr>
      <p:grpSpPr>
        <a:xfrm>
          <a:off x="0" y="0"/>
          <a:ext cx="0" cy="0"/>
          <a:chOff x="0" y="0"/>
          <a:chExt cx="0" cy="0"/>
        </a:xfrm>
      </p:grpSpPr>
      <p:sp>
        <p:nvSpPr>
          <p:cNvPr id="8" name="Text Placeholder 11">
            <a:extLst>
              <a:ext uri="{FF2B5EF4-FFF2-40B4-BE49-F238E27FC236}">
                <a16:creationId xmlns:a16="http://schemas.microsoft.com/office/drawing/2014/main" id="{1BA11250-F612-4164-9C20-CAEEC9CF7F9C}"/>
              </a:ext>
            </a:extLst>
          </p:cNvPr>
          <p:cNvSpPr>
            <a:spLocks noGrp="1"/>
          </p:cNvSpPr>
          <p:nvPr>
            <p:ph type="body" sz="quarter" idx="14" hasCustomPrompt="1"/>
          </p:nvPr>
        </p:nvSpPr>
        <p:spPr>
          <a:xfrm>
            <a:off x="431801" y="682938"/>
            <a:ext cx="3921124" cy="3471620"/>
          </a:xfrm>
        </p:spPr>
        <p:txBody>
          <a:bodyPr/>
          <a:lstStyle>
            <a:lvl1pPr marL="288000" indent="-288000">
              <a:buFont typeface="Arial" panose="020B0604020202020204" pitchFamily="34" charset="0"/>
              <a:buChar char="–"/>
              <a:defRPr sz="2800">
                <a:solidFill>
                  <a:schemeClr val="bg1"/>
                </a:solidFill>
              </a:defRPr>
            </a:lvl1pPr>
            <a:lvl2pPr>
              <a:defRPr sz="1800"/>
            </a:lvl2pPr>
            <a:lvl3pPr>
              <a:defRPr sz="1800"/>
            </a:lvl3pPr>
            <a:lvl4pPr>
              <a:defRPr sz="1800"/>
            </a:lvl4pPr>
            <a:lvl5pPr>
              <a:defRPr sz="1800"/>
            </a:lvl5pPr>
          </a:lstStyle>
          <a:p>
            <a:pPr lvl="0"/>
            <a:r>
              <a:rPr lang="en-GB" dirty="0"/>
              <a:t>4 to 6 bullet points</a:t>
            </a:r>
          </a:p>
        </p:txBody>
      </p:sp>
      <p:sp>
        <p:nvSpPr>
          <p:cNvPr id="9" name="Picture Placeholder 2">
            <a:extLst>
              <a:ext uri="{FF2B5EF4-FFF2-40B4-BE49-F238E27FC236}">
                <a16:creationId xmlns:a16="http://schemas.microsoft.com/office/drawing/2014/main" id="{E70E3B20-94D5-4F38-BAE2-3DD3B53ED096}"/>
              </a:ext>
            </a:extLst>
          </p:cNvPr>
          <p:cNvSpPr>
            <a:spLocks noGrp="1"/>
          </p:cNvSpPr>
          <p:nvPr>
            <p:ph type="pic" sz="quarter" idx="10"/>
          </p:nvPr>
        </p:nvSpPr>
        <p:spPr>
          <a:xfrm>
            <a:off x="5251450" y="702659"/>
            <a:ext cx="3892550" cy="3471620"/>
          </a:xfrm>
        </p:spPr>
        <p:txBody>
          <a:bodyPr/>
          <a:lstStyle>
            <a:lvl1pPr marL="0" indent="0">
              <a:buNone/>
              <a:defRPr b="0">
                <a:solidFill>
                  <a:schemeClr val="bg1"/>
                </a:solidFill>
              </a:defRPr>
            </a:lvl1pPr>
          </a:lstStyle>
          <a:p>
            <a:r>
              <a:rPr lang="en-GB" dirty="0"/>
              <a:t>Click icon to add picture</a:t>
            </a:r>
          </a:p>
        </p:txBody>
      </p:sp>
      <p:sp>
        <p:nvSpPr>
          <p:cNvPr id="5" name="Text Placeholder 4">
            <a:extLst>
              <a:ext uri="{FF2B5EF4-FFF2-40B4-BE49-F238E27FC236}">
                <a16:creationId xmlns:a16="http://schemas.microsoft.com/office/drawing/2014/main" id="{34185624-3F0D-443B-A4C6-FD0439CEFF24}"/>
              </a:ext>
            </a:extLst>
          </p:cNvPr>
          <p:cNvSpPr>
            <a:spLocks noGrp="1"/>
          </p:cNvSpPr>
          <p:nvPr>
            <p:ph type="body" sz="quarter" idx="18" hasCustomPrompt="1"/>
          </p:nvPr>
        </p:nvSpPr>
        <p:spPr>
          <a:xfrm>
            <a:off x="431800" y="4279697"/>
            <a:ext cx="8712200" cy="863802"/>
          </a:xfrm>
        </p:spPr>
        <p:txBody>
          <a:bodyPr lIns="0" rIns="108000" bIns="72000" anchor="b"/>
          <a:lstStyle>
            <a:lvl1pPr marL="0" indent="0" algn="r">
              <a:lnSpc>
                <a:spcPct val="114000"/>
              </a:lnSpc>
              <a:spcAft>
                <a:spcPts val="0"/>
              </a:spcAft>
              <a:buNone/>
              <a:defRPr sz="1400">
                <a:solidFill>
                  <a:schemeClr val="bg1"/>
                </a:solidFill>
              </a:defRPr>
            </a:lvl1pPr>
            <a:lvl2pPr>
              <a:defRPr sz="1200"/>
            </a:lvl2pPr>
            <a:lvl3pPr>
              <a:defRPr sz="1200"/>
            </a:lvl3pPr>
            <a:lvl4pPr>
              <a:defRPr sz="1200"/>
            </a:lvl4pPr>
            <a:lvl5pPr>
              <a:defRPr sz="1200"/>
            </a:lvl5pPr>
          </a:lstStyle>
          <a:p>
            <a:pPr lvl="0"/>
            <a:r>
              <a:rPr lang="en-US" dirty="0"/>
              <a:t>Figure/Paper references. This line can get quite long…… Watch out for that.</a:t>
            </a:r>
          </a:p>
          <a:p>
            <a:pPr lvl="0"/>
            <a:r>
              <a:rPr lang="en-US" dirty="0"/>
              <a:t>#</a:t>
            </a:r>
            <a:r>
              <a:rPr lang="en-US" dirty="0" err="1"/>
              <a:t>EventHashtag</a:t>
            </a:r>
            <a:r>
              <a:rPr lang="en-US" dirty="0"/>
              <a:t>; @</a:t>
            </a:r>
            <a:r>
              <a:rPr lang="en-US" dirty="0" err="1"/>
              <a:t>kirstie_j</a:t>
            </a:r>
            <a:endParaRPr lang="en-US" dirty="0"/>
          </a:p>
          <a:p>
            <a:pPr lvl="0"/>
            <a:r>
              <a:rPr lang="en-US" dirty="0"/>
              <a:t>https://doi.org/10.5281/zenodo.1234567</a:t>
            </a:r>
          </a:p>
        </p:txBody>
      </p:sp>
    </p:spTree>
    <p:extLst>
      <p:ext uri="{BB962C8B-B14F-4D97-AF65-F5344CB8AC3E}">
        <p14:creationId xmlns:p14="http://schemas.microsoft.com/office/powerpoint/2010/main" val="4217820775"/>
      </p:ext>
    </p:extLst>
  </p:cSld>
  <p:clrMapOvr>
    <a:masterClrMapping/>
  </p:clrMapOvr>
  <p:extLst>
    <p:ext uri="{DCECCB84-F9BA-43D5-87BE-67443E8EF086}">
      <p15:sldGuideLst xmlns:p15="http://schemas.microsoft.com/office/powerpoint/2012/main">
        <p15:guide id="2" pos="272">
          <p15:clr>
            <a:srgbClr val="FBAE40"/>
          </p15:clr>
        </p15:guide>
        <p15:guide id="3" orient="horz" pos="2981">
          <p15:clr>
            <a:srgbClr val="FBAE40"/>
          </p15:clr>
        </p15:guide>
        <p15:guide id="4" orient="horz" pos="259">
          <p15:clr>
            <a:srgbClr val="FBAE40"/>
          </p15:clr>
        </p15:guide>
        <p15:guide id="5" pos="2744" userDrawn="1">
          <p15:clr>
            <a:srgbClr val="FBAE40"/>
          </p15:clr>
        </p15:guide>
        <p15:guide id="6" pos="5488" userDrawn="1">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itle Placeholder 1">
            <a:extLst>
              <a:ext uri="{FF2B5EF4-FFF2-40B4-BE49-F238E27FC236}">
                <a16:creationId xmlns:a16="http://schemas.microsoft.com/office/drawing/2014/main" id="{5FA0B099-D98B-4334-B69B-347B6181D5C2}"/>
              </a:ext>
            </a:extLst>
          </p:cNvPr>
          <p:cNvSpPr>
            <a:spLocks noGrp="1"/>
          </p:cNvSpPr>
          <p:nvPr>
            <p:ph type="title"/>
          </p:nvPr>
        </p:nvSpPr>
        <p:spPr bwMode="auto">
          <a:xfrm>
            <a:off x="431800" y="431800"/>
            <a:ext cx="8280400" cy="46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altLang="en-US" dirty="0"/>
              <a:t>Click to edit Master title style</a:t>
            </a:r>
            <a:endParaRPr lang="en-GB" altLang="en-US" dirty="0"/>
          </a:p>
        </p:txBody>
      </p:sp>
      <p:sp>
        <p:nvSpPr>
          <p:cNvPr id="3" name="Text Placeholder 2">
            <a:extLst>
              <a:ext uri="{FF2B5EF4-FFF2-40B4-BE49-F238E27FC236}">
                <a16:creationId xmlns:a16="http://schemas.microsoft.com/office/drawing/2014/main" id="{4F564EA9-55AA-41D3-854D-4E8DBDF8760C}"/>
              </a:ext>
            </a:extLst>
          </p:cNvPr>
          <p:cNvSpPr>
            <a:spLocks noGrp="1"/>
          </p:cNvSpPr>
          <p:nvPr>
            <p:ph type="body" idx="1"/>
          </p:nvPr>
        </p:nvSpPr>
        <p:spPr>
          <a:xfrm>
            <a:off x="431800" y="1223963"/>
            <a:ext cx="8280400" cy="1443037"/>
          </a:xfrm>
          <a:prstGeom prst="rect">
            <a:avLst/>
          </a:prstGeom>
        </p:spPr>
        <p:txBody>
          <a:bodyPr vert="horz" lIns="0" tIns="0" rIns="0" bIns="0" rtlCol="0" anchor="t" anchorCtr="0">
            <a:noAutofit/>
          </a:bodyPr>
          <a:lstStyle/>
          <a:p>
            <a:pPr lvl="0"/>
            <a:r>
              <a:rPr lang="en-GB" dirty="0"/>
              <a:t>Click to add sub-header text</a:t>
            </a:r>
          </a:p>
          <a:p>
            <a:pPr lvl="0"/>
            <a:endParaRPr lang="en-GB" dirty="0"/>
          </a:p>
          <a:p>
            <a:pPr marL="288000" marR="0" lvl="0" indent="-288000" algn="l" defTabSz="914400" rtl="0" eaLnBrk="0" fontAlgn="base" latinLnBrk="0" hangingPunct="0">
              <a:lnSpc>
                <a:spcPct val="100000"/>
              </a:lnSpc>
              <a:spcBef>
                <a:spcPct val="0"/>
              </a:spcBef>
              <a:spcAft>
                <a:spcPts val="800"/>
              </a:spcAft>
              <a:buClrTx/>
              <a:buSzTx/>
              <a:buFont typeface="Arial" panose="020B0604020202020204" pitchFamily="34" charset="0"/>
              <a:buChar char="–"/>
              <a:tabLst/>
              <a:defRPr/>
            </a:pPr>
            <a:endParaRPr lang="en-GB" dirty="0"/>
          </a:p>
          <a:p>
            <a:pPr lvl="0"/>
            <a:endParaRPr lang="en-GB" dirty="0"/>
          </a:p>
          <a:p>
            <a:pPr lvl="0"/>
            <a:endParaRPr lang="en-GB" dirty="0"/>
          </a:p>
        </p:txBody>
      </p:sp>
    </p:spTree>
  </p:cSld>
  <p:clrMap bg1="lt1" tx1="dk1" bg2="lt2" tx2="dk2" accent1="accent1" accent2="accent2" accent3="accent3" accent4="accent4" accent5="accent5" accent6="accent6" hlink="hlink" folHlink="folHlink"/>
  <p:sldLayoutIdLst>
    <p:sldLayoutId id="2147483949" r:id="rId1"/>
    <p:sldLayoutId id="2147483943" r:id="rId2"/>
    <p:sldLayoutId id="2147483945" r:id="rId3"/>
    <p:sldLayoutId id="2147483947" r:id="rId4"/>
    <p:sldLayoutId id="2147483946" r:id="rId5"/>
    <p:sldLayoutId id="2147483948" r:id="rId6"/>
    <p:sldLayoutId id="2147483989" r:id="rId7"/>
    <p:sldLayoutId id="2147483956" r:id="rId8"/>
    <p:sldLayoutId id="2147483955" r:id="rId9"/>
    <p:sldLayoutId id="2147483957" r:id="rId10"/>
    <p:sldLayoutId id="2147483988" r:id="rId11"/>
    <p:sldLayoutId id="2147483960" r:id="rId12"/>
    <p:sldLayoutId id="2147483961" r:id="rId13"/>
    <p:sldLayoutId id="2147483962" r:id="rId14"/>
    <p:sldLayoutId id="2147483970" r:id="rId15"/>
    <p:sldLayoutId id="2147483978" r:id="rId16"/>
    <p:sldLayoutId id="2147483951" r:id="rId17"/>
    <p:sldLayoutId id="2147483950" r:id="rId18"/>
    <p:sldLayoutId id="2147483981" r:id="rId19"/>
    <p:sldLayoutId id="2147483982" r:id="rId20"/>
    <p:sldLayoutId id="2147483983" r:id="rId21"/>
    <p:sldLayoutId id="2147483984" r:id="rId22"/>
    <p:sldLayoutId id="2147483971" r:id="rId23"/>
    <p:sldLayoutId id="2147483973" r:id="rId24"/>
    <p:sldLayoutId id="2147483985" r:id="rId25"/>
    <p:sldLayoutId id="2147483986" r:id="rId26"/>
    <p:sldLayoutId id="2147483976" r:id="rId27"/>
    <p:sldLayoutId id="2147483977" r:id="rId28"/>
    <p:sldLayoutId id="2147483975" r:id="rId29"/>
    <p:sldLayoutId id="2147483974" r:id="rId30"/>
    <p:sldLayoutId id="2147483964" r:id="rId31"/>
    <p:sldLayoutId id="2147483958" r:id="rId32"/>
    <p:sldLayoutId id="2147483954" r:id="rId33"/>
    <p:sldLayoutId id="2147483953" r:id="rId34"/>
    <p:sldLayoutId id="2147483965" r:id="rId35"/>
    <p:sldLayoutId id="2147483966" r:id="rId36"/>
    <p:sldLayoutId id="2147483967" r:id="rId37"/>
    <p:sldLayoutId id="2147483968" r:id="rId38"/>
    <p:sldLayoutId id="2147483979" r:id="rId39"/>
    <p:sldLayoutId id="2147483980" r:id="rId40"/>
    <p:sldLayoutId id="2147483990" r:id="rId41"/>
    <p:sldLayoutId id="2147483991" r:id="rId42"/>
    <p:sldLayoutId id="2147483992" r:id="rId43"/>
    <p:sldLayoutId id="2147483993" r:id="rId44"/>
  </p:sldLayoutIdLst>
  <p:hf hdr="0"/>
  <p:txStyles>
    <p:titleStyle>
      <a:lvl1pPr marL="0" indent="0" algn="l" rtl="0" eaLnBrk="0" fontAlgn="base" hangingPunct="0">
        <a:lnSpc>
          <a:spcPct val="85000"/>
        </a:lnSpc>
        <a:spcBef>
          <a:spcPct val="0"/>
        </a:spcBef>
        <a:spcAft>
          <a:spcPct val="0"/>
        </a:spcAft>
        <a:buFont typeface="Arial" panose="020B0604020202020204" pitchFamily="34" charset="0"/>
        <a:buNone/>
        <a:defRPr sz="3400" b="1" kern="1200">
          <a:solidFill>
            <a:schemeClr val="tx1"/>
          </a:solidFill>
          <a:latin typeface="+mj-lt"/>
          <a:ea typeface="+mj-ea"/>
          <a:cs typeface="+mj-cs"/>
        </a:defRPr>
      </a:lvl1pPr>
      <a:lvl2pPr algn="l" rtl="0" eaLnBrk="0" fontAlgn="base" hangingPunct="0">
        <a:lnSpc>
          <a:spcPct val="85000"/>
        </a:lnSpc>
        <a:spcBef>
          <a:spcPct val="0"/>
        </a:spcBef>
        <a:spcAft>
          <a:spcPct val="0"/>
        </a:spcAft>
        <a:defRPr sz="2100" b="1">
          <a:solidFill>
            <a:schemeClr val="tx1"/>
          </a:solidFill>
          <a:latin typeface="Arial" panose="020B0604020202020204" pitchFamily="34" charset="0"/>
        </a:defRPr>
      </a:lvl2pPr>
      <a:lvl3pPr algn="l" rtl="0" eaLnBrk="0" fontAlgn="base" hangingPunct="0">
        <a:lnSpc>
          <a:spcPct val="85000"/>
        </a:lnSpc>
        <a:spcBef>
          <a:spcPct val="0"/>
        </a:spcBef>
        <a:spcAft>
          <a:spcPct val="0"/>
        </a:spcAft>
        <a:defRPr sz="2100" b="1">
          <a:solidFill>
            <a:schemeClr val="tx1"/>
          </a:solidFill>
          <a:latin typeface="Arial" panose="020B0604020202020204" pitchFamily="34" charset="0"/>
        </a:defRPr>
      </a:lvl3pPr>
      <a:lvl4pPr algn="l" rtl="0" eaLnBrk="0" fontAlgn="base" hangingPunct="0">
        <a:lnSpc>
          <a:spcPct val="85000"/>
        </a:lnSpc>
        <a:spcBef>
          <a:spcPct val="0"/>
        </a:spcBef>
        <a:spcAft>
          <a:spcPct val="0"/>
        </a:spcAft>
        <a:defRPr sz="2100" b="1">
          <a:solidFill>
            <a:schemeClr val="tx1"/>
          </a:solidFill>
          <a:latin typeface="Arial" panose="020B0604020202020204" pitchFamily="34" charset="0"/>
        </a:defRPr>
      </a:lvl4pPr>
      <a:lvl5pPr algn="l" rtl="0" eaLnBrk="0" fontAlgn="base" hangingPunct="0">
        <a:lnSpc>
          <a:spcPct val="85000"/>
        </a:lnSpc>
        <a:spcBef>
          <a:spcPct val="0"/>
        </a:spcBef>
        <a:spcAft>
          <a:spcPct val="0"/>
        </a:spcAft>
        <a:defRPr sz="2100" b="1">
          <a:solidFill>
            <a:schemeClr val="tx1"/>
          </a:solidFill>
          <a:latin typeface="Arial" panose="020B0604020202020204" pitchFamily="34" charset="0"/>
        </a:defRPr>
      </a:lvl5pPr>
      <a:lvl6pPr marL="457200" algn="l" rtl="0" fontAlgn="base">
        <a:lnSpc>
          <a:spcPct val="85000"/>
        </a:lnSpc>
        <a:spcBef>
          <a:spcPct val="0"/>
        </a:spcBef>
        <a:spcAft>
          <a:spcPct val="0"/>
        </a:spcAft>
        <a:defRPr sz="2100" b="1">
          <a:solidFill>
            <a:schemeClr val="tx1"/>
          </a:solidFill>
          <a:latin typeface="Arial" panose="020B0604020202020204" pitchFamily="34" charset="0"/>
        </a:defRPr>
      </a:lvl6pPr>
      <a:lvl7pPr marL="914400" algn="l" rtl="0" fontAlgn="base">
        <a:lnSpc>
          <a:spcPct val="85000"/>
        </a:lnSpc>
        <a:spcBef>
          <a:spcPct val="0"/>
        </a:spcBef>
        <a:spcAft>
          <a:spcPct val="0"/>
        </a:spcAft>
        <a:defRPr sz="2100" b="1">
          <a:solidFill>
            <a:schemeClr val="tx1"/>
          </a:solidFill>
          <a:latin typeface="Arial" panose="020B0604020202020204" pitchFamily="34" charset="0"/>
        </a:defRPr>
      </a:lvl7pPr>
      <a:lvl8pPr marL="1371600" algn="l" rtl="0" fontAlgn="base">
        <a:lnSpc>
          <a:spcPct val="85000"/>
        </a:lnSpc>
        <a:spcBef>
          <a:spcPct val="0"/>
        </a:spcBef>
        <a:spcAft>
          <a:spcPct val="0"/>
        </a:spcAft>
        <a:defRPr sz="2100" b="1">
          <a:solidFill>
            <a:schemeClr val="tx1"/>
          </a:solidFill>
          <a:latin typeface="Arial" panose="020B0604020202020204" pitchFamily="34" charset="0"/>
        </a:defRPr>
      </a:lvl8pPr>
      <a:lvl9pPr marL="1828800" algn="l" rtl="0" fontAlgn="base">
        <a:lnSpc>
          <a:spcPct val="85000"/>
        </a:lnSpc>
        <a:spcBef>
          <a:spcPct val="0"/>
        </a:spcBef>
        <a:spcAft>
          <a:spcPct val="0"/>
        </a:spcAft>
        <a:defRPr sz="2100" b="1">
          <a:solidFill>
            <a:schemeClr val="tx1"/>
          </a:solidFill>
          <a:latin typeface="Arial" panose="020B0604020202020204" pitchFamily="34" charset="0"/>
        </a:defRPr>
      </a:lvl9pPr>
    </p:titleStyle>
    <p:bodyStyle>
      <a:lvl1pPr marL="288000" marR="0" indent="-288000" algn="l" defTabSz="914400" rtl="0" eaLnBrk="0" fontAlgn="base" latinLnBrk="0" hangingPunct="0">
        <a:lnSpc>
          <a:spcPct val="100000"/>
        </a:lnSpc>
        <a:spcBef>
          <a:spcPct val="0"/>
        </a:spcBef>
        <a:spcAft>
          <a:spcPts val="800"/>
        </a:spcAft>
        <a:buClrTx/>
        <a:buSzTx/>
        <a:buFont typeface="Arial" panose="020B0604020202020204" pitchFamily="34" charset="0"/>
        <a:buChar char="–"/>
        <a:tabLst/>
        <a:defRPr sz="2800" b="0" kern="1200">
          <a:solidFill>
            <a:schemeClr val="tx1"/>
          </a:solidFill>
          <a:latin typeface="+mn-lt"/>
          <a:ea typeface="+mn-ea"/>
          <a:cs typeface="+mn-cs"/>
        </a:defRPr>
      </a:lvl1pPr>
      <a:lvl2pPr marL="0" indent="0" algn="l" rtl="0" eaLnBrk="0" fontAlgn="base" hangingPunct="0">
        <a:spcBef>
          <a:spcPct val="0"/>
        </a:spcBef>
        <a:spcAft>
          <a:spcPct val="0"/>
        </a:spcAft>
        <a:buFont typeface="Arial" panose="020B0604020202020204" pitchFamily="34" charset="0"/>
        <a:buNone/>
        <a:defRPr sz="2100" kern="1200">
          <a:solidFill>
            <a:schemeClr val="tx1"/>
          </a:solidFill>
          <a:latin typeface="+mn-lt"/>
          <a:ea typeface="+mn-ea"/>
          <a:cs typeface="+mn-cs"/>
        </a:defRPr>
      </a:lvl2pPr>
      <a:lvl3pPr marL="431800" indent="-250825" algn="l" rtl="0" eaLnBrk="0" fontAlgn="base" hangingPunct="0">
        <a:spcBef>
          <a:spcPct val="0"/>
        </a:spcBef>
        <a:spcAft>
          <a:spcPct val="0"/>
        </a:spcAft>
        <a:buFont typeface="Arial" panose="020B0604020202020204" pitchFamily="34" charset="0"/>
        <a:buChar char="–"/>
        <a:defRPr sz="2100" kern="1200">
          <a:solidFill>
            <a:schemeClr val="tx1"/>
          </a:solidFill>
          <a:latin typeface="+mn-lt"/>
          <a:ea typeface="+mn-ea"/>
          <a:cs typeface="+mn-cs"/>
        </a:defRPr>
      </a:lvl3pPr>
      <a:lvl4pPr marL="863600" indent="-250825" algn="l" rtl="0" eaLnBrk="0" fontAlgn="base" hangingPunct="0">
        <a:spcBef>
          <a:spcPct val="0"/>
        </a:spcBef>
        <a:spcAft>
          <a:spcPct val="0"/>
        </a:spcAft>
        <a:buFont typeface="Arial" panose="020B0604020202020204" pitchFamily="34" charset="0"/>
        <a:buChar char="–"/>
        <a:defRPr sz="2100" kern="1200">
          <a:solidFill>
            <a:schemeClr val="tx1"/>
          </a:solidFill>
          <a:latin typeface="+mn-lt"/>
          <a:ea typeface="+mn-ea"/>
          <a:cs typeface="+mn-cs"/>
        </a:defRPr>
      </a:lvl4pPr>
      <a:lvl5pPr marL="1295400" indent="-250825" algn="l" rtl="0" eaLnBrk="0" fontAlgn="base" hangingPunct="0">
        <a:spcBef>
          <a:spcPct val="0"/>
        </a:spcBef>
        <a:spcAft>
          <a:spcPct val="0"/>
        </a:spcAft>
        <a:buFont typeface="Arial" panose="020B0604020202020204" pitchFamily="34" charset="0"/>
        <a:buChar char="–"/>
        <a:defRPr sz="2100" kern="1200">
          <a:solidFill>
            <a:schemeClr val="tx1"/>
          </a:solidFill>
          <a:latin typeface="+mn-lt"/>
          <a:ea typeface="+mn-ea"/>
          <a:cs typeface="+mn-cs"/>
        </a:defRPr>
      </a:lvl5pPr>
      <a:lvl6pPr marL="1728000" indent="-252000" algn="l" defTabSz="914400" rtl="0" eaLnBrk="1" latinLnBrk="0" hangingPunct="1">
        <a:spcBef>
          <a:spcPts val="0"/>
        </a:spcBef>
        <a:buFont typeface="Arial" panose="020B0604020202020204" pitchFamily="34" charset="0"/>
        <a:buChar char="–"/>
        <a:defRPr sz="2100" kern="1200">
          <a:solidFill>
            <a:schemeClr val="tx1"/>
          </a:solidFill>
          <a:latin typeface="+mn-lt"/>
          <a:ea typeface="+mn-ea"/>
          <a:cs typeface="+mn-cs"/>
        </a:defRPr>
      </a:lvl6pPr>
      <a:lvl7pPr marL="2160000" indent="-252000" algn="l" defTabSz="914400" rtl="0" eaLnBrk="1" latinLnBrk="0" hangingPunct="1">
        <a:spcBef>
          <a:spcPts val="0"/>
        </a:spcBef>
        <a:buFont typeface="Arial" panose="020B0604020202020204" pitchFamily="34" charset="0"/>
        <a:buChar char="–"/>
        <a:defRPr sz="21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20.png"/><Relationship Id="rId13" Type="http://schemas.openxmlformats.org/officeDocument/2006/relationships/image" Target="../media/image25.png"/><Relationship Id="rId3" Type="http://schemas.openxmlformats.org/officeDocument/2006/relationships/image" Target="../media/image15.png"/><Relationship Id="rId7" Type="http://schemas.openxmlformats.org/officeDocument/2006/relationships/image" Target="../media/image19.png"/><Relationship Id="rId12" Type="http://schemas.openxmlformats.org/officeDocument/2006/relationships/image" Target="../media/image24.png"/><Relationship Id="rId2" Type="http://schemas.openxmlformats.org/officeDocument/2006/relationships/notesSlide" Target="../notesSlides/notesSlide10.xml"/><Relationship Id="rId16" Type="http://schemas.openxmlformats.org/officeDocument/2006/relationships/image" Target="../media/image28.png"/><Relationship Id="rId1" Type="http://schemas.openxmlformats.org/officeDocument/2006/relationships/slideLayout" Target="../slideLayouts/slideLayout43.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jpg"/><Relationship Id="rId15" Type="http://schemas.openxmlformats.org/officeDocument/2006/relationships/image" Target="../media/image27.png"/><Relationship Id="rId10" Type="http://schemas.openxmlformats.org/officeDocument/2006/relationships/image" Target="../media/image22.png"/><Relationship Id="rId4" Type="http://schemas.openxmlformats.org/officeDocument/2006/relationships/image" Target="../media/image16.png"/><Relationship Id="rId9" Type="http://schemas.openxmlformats.org/officeDocument/2006/relationships/image" Target="../media/image21.png"/><Relationship Id="rId14" Type="http://schemas.openxmlformats.org/officeDocument/2006/relationships/image" Target="../media/image26.png"/></Relationships>
</file>

<file path=ppt/slides/_rels/slide11.xml.rels><?xml version="1.0" encoding="UTF-8" standalone="yes"?>
<Relationships xmlns="http://schemas.openxmlformats.org/package/2006/relationships"><Relationship Id="rId8" Type="http://schemas.openxmlformats.org/officeDocument/2006/relationships/image" Target="../media/image34.png"/><Relationship Id="rId13" Type="http://schemas.openxmlformats.org/officeDocument/2006/relationships/image" Target="../media/image39.jpeg"/><Relationship Id="rId18" Type="http://schemas.openxmlformats.org/officeDocument/2006/relationships/image" Target="../media/image44.png"/><Relationship Id="rId26" Type="http://schemas.openxmlformats.org/officeDocument/2006/relationships/image" Target="../media/image52.png"/><Relationship Id="rId3" Type="http://schemas.openxmlformats.org/officeDocument/2006/relationships/image" Target="../media/image29.png"/><Relationship Id="rId21" Type="http://schemas.openxmlformats.org/officeDocument/2006/relationships/image" Target="../media/image47.png"/><Relationship Id="rId7" Type="http://schemas.openxmlformats.org/officeDocument/2006/relationships/image" Target="../media/image33.png"/><Relationship Id="rId12" Type="http://schemas.openxmlformats.org/officeDocument/2006/relationships/image" Target="../media/image38.png"/><Relationship Id="rId17" Type="http://schemas.openxmlformats.org/officeDocument/2006/relationships/image" Target="../media/image43.png"/><Relationship Id="rId25" Type="http://schemas.openxmlformats.org/officeDocument/2006/relationships/image" Target="../media/image51.png"/><Relationship Id="rId2" Type="http://schemas.openxmlformats.org/officeDocument/2006/relationships/notesSlide" Target="../notesSlides/notesSlide11.xml"/><Relationship Id="rId16" Type="http://schemas.openxmlformats.org/officeDocument/2006/relationships/image" Target="../media/image42.png"/><Relationship Id="rId20" Type="http://schemas.openxmlformats.org/officeDocument/2006/relationships/image" Target="../media/image46.png"/><Relationship Id="rId1" Type="http://schemas.openxmlformats.org/officeDocument/2006/relationships/slideLayout" Target="../slideLayouts/slideLayout44.xml"/><Relationship Id="rId6" Type="http://schemas.openxmlformats.org/officeDocument/2006/relationships/image" Target="../media/image32.png"/><Relationship Id="rId11" Type="http://schemas.openxmlformats.org/officeDocument/2006/relationships/image" Target="../media/image37.png"/><Relationship Id="rId24" Type="http://schemas.openxmlformats.org/officeDocument/2006/relationships/image" Target="../media/image50.png"/><Relationship Id="rId5" Type="http://schemas.openxmlformats.org/officeDocument/2006/relationships/image" Target="../media/image31.png"/><Relationship Id="rId15" Type="http://schemas.openxmlformats.org/officeDocument/2006/relationships/image" Target="../media/image41.png"/><Relationship Id="rId23" Type="http://schemas.openxmlformats.org/officeDocument/2006/relationships/image" Target="../media/image49.png"/><Relationship Id="rId10" Type="http://schemas.openxmlformats.org/officeDocument/2006/relationships/image" Target="../media/image36.png"/><Relationship Id="rId19" Type="http://schemas.openxmlformats.org/officeDocument/2006/relationships/image" Target="../media/image45.png"/><Relationship Id="rId4" Type="http://schemas.openxmlformats.org/officeDocument/2006/relationships/image" Target="../media/image30.png"/><Relationship Id="rId9" Type="http://schemas.openxmlformats.org/officeDocument/2006/relationships/image" Target="../media/image35.png"/><Relationship Id="rId14" Type="http://schemas.openxmlformats.org/officeDocument/2006/relationships/image" Target="../media/image40.png"/><Relationship Id="rId22" Type="http://schemas.openxmlformats.org/officeDocument/2006/relationships/image" Target="../media/image48.png"/></Relationships>
</file>

<file path=ppt/slides/_rels/slide12.xml.rels><?xml version="1.0" encoding="UTF-8" standalone="yes"?>
<Relationships xmlns="http://schemas.openxmlformats.org/package/2006/relationships"><Relationship Id="rId8" Type="http://schemas.openxmlformats.org/officeDocument/2006/relationships/image" Target="../media/image58.jpeg"/><Relationship Id="rId3" Type="http://schemas.openxmlformats.org/officeDocument/2006/relationships/image" Target="../media/image53.jpeg"/><Relationship Id="rId7" Type="http://schemas.openxmlformats.org/officeDocument/2006/relationships/image" Target="../media/image57.jpeg"/><Relationship Id="rId2" Type="http://schemas.openxmlformats.org/officeDocument/2006/relationships/notesSlide" Target="../notesSlides/notesSlide12.xml"/><Relationship Id="rId1" Type="http://schemas.openxmlformats.org/officeDocument/2006/relationships/slideLayout" Target="../slideLayouts/slideLayout35.xml"/><Relationship Id="rId6" Type="http://schemas.openxmlformats.org/officeDocument/2006/relationships/image" Target="../media/image56.jpeg"/><Relationship Id="rId5" Type="http://schemas.openxmlformats.org/officeDocument/2006/relationships/image" Target="../media/image55.jpeg"/><Relationship Id="rId10" Type="http://schemas.openxmlformats.org/officeDocument/2006/relationships/image" Target="../media/image60.jpeg"/><Relationship Id="rId4" Type="http://schemas.openxmlformats.org/officeDocument/2006/relationships/image" Target="../media/image54.jpeg"/><Relationship Id="rId9" Type="http://schemas.openxmlformats.org/officeDocument/2006/relationships/image" Target="../media/image59.jpeg"/></Relationships>
</file>

<file path=ppt/slides/_rels/slide13.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62.jpg"/><Relationship Id="rId2" Type="http://schemas.openxmlformats.org/officeDocument/2006/relationships/notesSlide" Target="../notesSlides/notesSlide14.xml"/><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3" Type="http://schemas.openxmlformats.org/officeDocument/2006/relationships/image" Target="../media/image62.jpg"/><Relationship Id="rId2" Type="http://schemas.openxmlformats.org/officeDocument/2006/relationships/notesSlide" Target="../notesSlides/notesSlide15.xml"/><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3" Type="http://schemas.openxmlformats.org/officeDocument/2006/relationships/image" Target="../media/image63.jpg"/><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17.xml"/><Relationship Id="rId1" Type="http://schemas.openxmlformats.org/officeDocument/2006/relationships/slideLayout" Target="../slideLayouts/slideLayout39.xml"/></Relationships>
</file>

<file path=ppt/slides/_rels/slide18.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18.xml"/><Relationship Id="rId1" Type="http://schemas.openxmlformats.org/officeDocument/2006/relationships/slideLayout" Target="../slideLayouts/slideLayout39.xml"/><Relationship Id="rId4" Type="http://schemas.openxmlformats.org/officeDocument/2006/relationships/image" Target="../media/image65.png"/></Relationships>
</file>

<file path=ppt/slides/_rels/slide19.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19.xml"/><Relationship Id="rId1" Type="http://schemas.openxmlformats.org/officeDocument/2006/relationships/slideLayout" Target="../slideLayouts/slideLayout39.xml"/><Relationship Id="rId5" Type="http://schemas.openxmlformats.org/officeDocument/2006/relationships/image" Target="../media/image65.png"/><Relationship Id="rId4" Type="http://schemas.openxmlformats.org/officeDocument/2006/relationships/image" Target="../media/image66.png"/></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9.xml"/><Relationship Id="rId5" Type="http://schemas.openxmlformats.org/officeDocument/2006/relationships/image" Target="../media/image6.png"/><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notesSlide" Target="../notesSlides/notesSlide20.xml"/><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3" Type="http://schemas.openxmlformats.org/officeDocument/2006/relationships/image" Target="../media/image68.jpeg"/><Relationship Id="rId2" Type="http://schemas.openxmlformats.org/officeDocument/2006/relationships/notesSlide" Target="../notesSlides/notesSlide21.xml"/><Relationship Id="rId1" Type="http://schemas.openxmlformats.org/officeDocument/2006/relationships/slideLayout" Target="../slideLayouts/slideLayout5.xml"/><Relationship Id="rId4" Type="http://schemas.openxmlformats.org/officeDocument/2006/relationships/image" Target="../media/image69.jpe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9.xml"/></Relationships>
</file>

<file path=ppt/slides/_rels/slide23.xml.rels><?xml version="1.0" encoding="UTF-8" standalone="yes"?>
<Relationships xmlns="http://schemas.openxmlformats.org/package/2006/relationships"><Relationship Id="rId3" Type="http://schemas.openxmlformats.org/officeDocument/2006/relationships/image" Target="../media/image70.jpeg"/><Relationship Id="rId2" Type="http://schemas.openxmlformats.org/officeDocument/2006/relationships/notesSlide" Target="../notesSlides/notesSlide23.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3" Type="http://schemas.openxmlformats.org/officeDocument/2006/relationships/image" Target="../media/image71.jpeg"/><Relationship Id="rId2" Type="http://schemas.openxmlformats.org/officeDocument/2006/relationships/notesSlide" Target="../notesSlides/notesSlide24.xml"/><Relationship Id="rId1" Type="http://schemas.openxmlformats.org/officeDocument/2006/relationships/slideLayout" Target="../slideLayouts/slideLayout37.xml"/></Relationships>
</file>

<file path=ppt/slides/_rels/slide25.xml.rels><?xml version="1.0" encoding="UTF-8" standalone="yes"?>
<Relationships xmlns="http://schemas.openxmlformats.org/package/2006/relationships"><Relationship Id="rId3" Type="http://schemas.openxmlformats.org/officeDocument/2006/relationships/image" Target="../media/image72.jpg"/><Relationship Id="rId2" Type="http://schemas.openxmlformats.org/officeDocument/2006/relationships/notesSlide" Target="../notesSlides/notesSlide25.xml"/><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3" Type="http://schemas.openxmlformats.org/officeDocument/2006/relationships/image" Target="../media/image73.gif"/><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image" Target="../media/image74.gif"/><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76.gif"/><Relationship Id="rId2" Type="http://schemas.openxmlformats.org/officeDocument/2006/relationships/notesSlide" Target="../notesSlides/notesSlide27.xml"/><Relationship Id="rId1" Type="http://schemas.openxmlformats.org/officeDocument/2006/relationships/slideLayout" Target="../slideLayouts/slideLayout7.xml"/><Relationship Id="rId4" Type="http://schemas.openxmlformats.org/officeDocument/2006/relationships/image" Target="../media/image75.png"/></Relationships>
</file>

<file path=ppt/slides/_rels/slide29.xml.rels><?xml version="1.0" encoding="UTF-8" standalone="yes"?>
<Relationships xmlns="http://schemas.openxmlformats.org/package/2006/relationships"><Relationship Id="rId3" Type="http://schemas.openxmlformats.org/officeDocument/2006/relationships/image" Target="../media/image77.gif"/><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35.xml"/></Relationships>
</file>

<file path=ppt/slides/_rels/slide30.xml.rels><?xml version="1.0" encoding="UTF-8" standalone="yes"?>
<Relationships xmlns="http://schemas.openxmlformats.org/package/2006/relationships"><Relationship Id="rId3" Type="http://schemas.openxmlformats.org/officeDocument/2006/relationships/image" Target="../media/image78.jpeg"/><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78.jpeg"/><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79.jpeg"/><Relationship Id="rId2" Type="http://schemas.openxmlformats.org/officeDocument/2006/relationships/notesSlide" Target="../notesSlides/notesSlide31.xml"/><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3" Type="http://schemas.openxmlformats.org/officeDocument/2006/relationships/image" Target="../media/image80.jpg"/><Relationship Id="rId2" Type="http://schemas.openxmlformats.org/officeDocument/2006/relationships/notesSlide" Target="../notesSlides/notesSlide32.xml"/><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3" Type="http://schemas.openxmlformats.org/officeDocument/2006/relationships/image" Target="../media/image81.jpg"/><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34.xml"/><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8" Type="http://schemas.microsoft.com/office/2007/relationships/hdphoto" Target="../media/hdphoto1.wdp"/><Relationship Id="rId3" Type="http://schemas.openxmlformats.org/officeDocument/2006/relationships/image" Target="../media/image83.png"/><Relationship Id="rId7" Type="http://schemas.openxmlformats.org/officeDocument/2006/relationships/image" Target="../media/image87.png"/><Relationship Id="rId2" Type="http://schemas.openxmlformats.org/officeDocument/2006/relationships/notesSlide" Target="../notesSlides/notesSlide35.xml"/><Relationship Id="rId1" Type="http://schemas.openxmlformats.org/officeDocument/2006/relationships/slideLayout" Target="../slideLayouts/slideLayout31.xml"/><Relationship Id="rId6" Type="http://schemas.openxmlformats.org/officeDocument/2006/relationships/image" Target="../media/image86.png"/><Relationship Id="rId5" Type="http://schemas.openxmlformats.org/officeDocument/2006/relationships/image" Target="../media/image85.png"/><Relationship Id="rId4" Type="http://schemas.openxmlformats.org/officeDocument/2006/relationships/image" Target="../media/image84.png"/></Relationships>
</file>

<file path=ppt/slides/_rels/slide37.xml.rels><?xml version="1.0" encoding="UTF-8" standalone="yes"?>
<Relationships xmlns="http://schemas.openxmlformats.org/package/2006/relationships"><Relationship Id="rId3" Type="http://schemas.openxmlformats.org/officeDocument/2006/relationships/image" Target="../media/image88.jpg"/><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88.jpg"/><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image" Target="../media/image89.jpg"/><Relationship Id="rId2" Type="http://schemas.openxmlformats.org/officeDocument/2006/relationships/notesSlide" Target="../notesSlides/notesSlide38.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3" Type="http://schemas.openxmlformats.org/officeDocument/2006/relationships/image" Target="../media/image90.jpeg"/><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image" Target="../media/image91.gif"/><Relationship Id="rId2" Type="http://schemas.openxmlformats.org/officeDocument/2006/relationships/notesSlide" Target="../notesSlides/notesSlide40.xml"/><Relationship Id="rId1" Type="http://schemas.openxmlformats.org/officeDocument/2006/relationships/slideLayout" Target="../slideLayouts/slideLayout7.xml"/><Relationship Id="rId4" Type="http://schemas.openxmlformats.org/officeDocument/2006/relationships/image" Target="../media/image92.jpg"/></Relationships>
</file>

<file path=ppt/slides/_rels/slide42.xml.rels><?xml version="1.0" encoding="UTF-8" standalone="yes"?>
<Relationships xmlns="http://schemas.openxmlformats.org/package/2006/relationships"><Relationship Id="rId3" Type="http://schemas.openxmlformats.org/officeDocument/2006/relationships/image" Target="../media/image93.jpg"/><Relationship Id="rId2" Type="http://schemas.openxmlformats.org/officeDocument/2006/relationships/notesSlide" Target="../notesSlides/notesSlide41.xml"/><Relationship Id="rId1" Type="http://schemas.openxmlformats.org/officeDocument/2006/relationships/slideLayout" Target="../slideLayouts/slideLayout13.xml"/></Relationships>
</file>

<file path=ppt/slides/_rels/slide43.xml.rels><?xml version="1.0" encoding="UTF-8" standalone="yes"?>
<Relationships xmlns="http://schemas.openxmlformats.org/package/2006/relationships"><Relationship Id="rId3" Type="http://schemas.openxmlformats.org/officeDocument/2006/relationships/image" Target="../media/image94.jpeg"/><Relationship Id="rId2" Type="http://schemas.openxmlformats.org/officeDocument/2006/relationships/notesSlide" Target="../notesSlides/notesSlide42.xml"/><Relationship Id="rId1" Type="http://schemas.openxmlformats.org/officeDocument/2006/relationships/slideLayout" Target="../slideLayouts/slideLayout5.xml"/></Relationships>
</file>

<file path=ppt/slides/_rels/slide44.xml.rels><?xml version="1.0" encoding="UTF-8" standalone="yes"?>
<Relationships xmlns="http://schemas.openxmlformats.org/package/2006/relationships"><Relationship Id="rId3" Type="http://schemas.openxmlformats.org/officeDocument/2006/relationships/image" Target="../media/image95.jpeg"/><Relationship Id="rId2" Type="http://schemas.openxmlformats.org/officeDocument/2006/relationships/notesSlide" Target="../notesSlides/notesSlide43.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image" Target="../media/image96.png"/><Relationship Id="rId7" Type="http://schemas.openxmlformats.org/officeDocument/2006/relationships/image" Target="../media/image99.png"/><Relationship Id="rId2" Type="http://schemas.openxmlformats.org/officeDocument/2006/relationships/notesSlide" Target="../notesSlides/notesSlide44.xml"/><Relationship Id="rId1" Type="http://schemas.openxmlformats.org/officeDocument/2006/relationships/slideLayout" Target="../slideLayouts/slideLayout38.xml"/><Relationship Id="rId6" Type="http://schemas.openxmlformats.org/officeDocument/2006/relationships/hyperlink" Target="https://mozilla.github.io/olm-whitepaper/" TargetMode="External"/><Relationship Id="rId5" Type="http://schemas.openxmlformats.org/officeDocument/2006/relationships/image" Target="../media/image98.png"/><Relationship Id="rId4" Type="http://schemas.openxmlformats.org/officeDocument/2006/relationships/image" Target="../media/image97.png"/></Relationships>
</file>

<file path=ppt/slides/_rels/slide46.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notesSlide" Target="../notesSlides/notesSlide45.xml"/><Relationship Id="rId1" Type="http://schemas.openxmlformats.org/officeDocument/2006/relationships/slideLayout" Target="../slideLayouts/slideLayout39.xml"/><Relationship Id="rId4" Type="http://schemas.openxmlformats.org/officeDocument/2006/relationships/image" Target="../media/image7.png"/></Relationships>
</file>

<file path=ppt/slides/_rels/slide47.xml.rels><?xml version="1.0" encoding="UTF-8" standalone="yes"?>
<Relationships xmlns="http://schemas.openxmlformats.org/package/2006/relationships"><Relationship Id="rId3" Type="http://schemas.openxmlformats.org/officeDocument/2006/relationships/image" Target="../media/image101.gif"/><Relationship Id="rId2" Type="http://schemas.openxmlformats.org/officeDocument/2006/relationships/notesSlide" Target="../notesSlides/notesSlide46.xml"/><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3" Type="http://schemas.openxmlformats.org/officeDocument/2006/relationships/image" Target="../media/image102.png"/><Relationship Id="rId2" Type="http://schemas.openxmlformats.org/officeDocument/2006/relationships/notesSlide" Target="../notesSlides/notesSlide47.xml"/><Relationship Id="rId1" Type="http://schemas.openxmlformats.org/officeDocument/2006/relationships/slideLayout" Target="../slideLayouts/slideLayout7.xml"/><Relationship Id="rId4" Type="http://schemas.openxmlformats.org/officeDocument/2006/relationships/image" Target="../media/image103.jpg"/></Relationships>
</file>

<file path=ppt/slides/_rels/slide49.xml.rels><?xml version="1.0" encoding="UTF-8" standalone="yes"?>
<Relationships xmlns="http://schemas.openxmlformats.org/package/2006/relationships"><Relationship Id="rId3" Type="http://schemas.openxmlformats.org/officeDocument/2006/relationships/image" Target="../media/image104.jpg"/><Relationship Id="rId2" Type="http://schemas.openxmlformats.org/officeDocument/2006/relationships/notesSlide" Target="../notesSlides/notesSlide48.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5.xml"/><Relationship Id="rId1" Type="http://schemas.openxmlformats.org/officeDocument/2006/relationships/slideLayout" Target="../slideLayouts/slideLayout39.xml"/></Relationships>
</file>

<file path=ppt/slides/_rels/slide50.xml.rels><?xml version="1.0" encoding="UTF-8" standalone="yes"?>
<Relationships xmlns="http://schemas.openxmlformats.org/package/2006/relationships"><Relationship Id="rId3" Type="http://schemas.openxmlformats.org/officeDocument/2006/relationships/image" Target="../media/image104.jpg"/><Relationship Id="rId2" Type="http://schemas.openxmlformats.org/officeDocument/2006/relationships/notesSlide" Target="../notesSlides/notesSlide49.xml"/><Relationship Id="rId1" Type="http://schemas.openxmlformats.org/officeDocument/2006/relationships/slideLayout" Target="../slideLayouts/slideLayout7.xml"/><Relationship Id="rId4" Type="http://schemas.openxmlformats.org/officeDocument/2006/relationships/image" Target="../media/image105.png"/></Relationships>
</file>

<file path=ppt/slides/_rels/slide51.xml.rels><?xml version="1.0" encoding="UTF-8" standalone="yes"?>
<Relationships xmlns="http://schemas.openxmlformats.org/package/2006/relationships"><Relationship Id="rId3" Type="http://schemas.openxmlformats.org/officeDocument/2006/relationships/image" Target="../media/image106.jpg"/><Relationship Id="rId2" Type="http://schemas.openxmlformats.org/officeDocument/2006/relationships/notesSlide" Target="../notesSlides/notesSlide50.xml"/><Relationship Id="rId1" Type="http://schemas.openxmlformats.org/officeDocument/2006/relationships/slideLayout" Target="../slideLayouts/slideLayout37.xml"/></Relationships>
</file>

<file path=ppt/slides/_rels/slide52.xml.rels><?xml version="1.0" encoding="UTF-8" standalone="yes"?>
<Relationships xmlns="http://schemas.openxmlformats.org/package/2006/relationships"><Relationship Id="rId3" Type="http://schemas.openxmlformats.org/officeDocument/2006/relationships/image" Target="../media/image107.jpeg"/><Relationship Id="rId2" Type="http://schemas.openxmlformats.org/officeDocument/2006/relationships/notesSlide" Target="../notesSlides/notesSlide51.xml"/><Relationship Id="rId1" Type="http://schemas.openxmlformats.org/officeDocument/2006/relationships/slideLayout" Target="../slideLayouts/slideLayout9.xml"/><Relationship Id="rId4" Type="http://schemas.openxmlformats.org/officeDocument/2006/relationships/image" Target="../media/image14.jpeg"/></Relationships>
</file>

<file path=ppt/slides/_rels/slide53.xml.rels><?xml version="1.0" encoding="UTF-8" standalone="yes"?>
<Relationships xmlns="http://schemas.openxmlformats.org/package/2006/relationships"><Relationship Id="rId3" Type="http://schemas.openxmlformats.org/officeDocument/2006/relationships/hyperlink" Target="https://doi.org/10.5281/zenodo.3332807" TargetMode="External"/><Relationship Id="rId2" Type="http://schemas.openxmlformats.org/officeDocument/2006/relationships/notesSlide" Target="../notesSlides/notesSlide52.xml"/><Relationship Id="rId1" Type="http://schemas.openxmlformats.org/officeDocument/2006/relationships/slideLayout" Target="../slideLayouts/slideLayout35.xml"/><Relationship Id="rId6" Type="http://schemas.openxmlformats.org/officeDocument/2006/relationships/image" Target="../media/image110.jpg"/><Relationship Id="rId5" Type="http://schemas.openxmlformats.org/officeDocument/2006/relationships/image" Target="../media/image109.png"/><Relationship Id="rId4" Type="http://schemas.openxmlformats.org/officeDocument/2006/relationships/image" Target="../media/image108.emf"/></Relationships>
</file>

<file path=ppt/slides/_rels/slide6.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7.xml"/><Relationship Id="rId1" Type="http://schemas.openxmlformats.org/officeDocument/2006/relationships/slideLayout" Target="../slideLayouts/slideLayout41.xml"/></Relationships>
</file>

<file path=ppt/slides/_rels/slide8.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8.xml"/><Relationship Id="rId1" Type="http://schemas.openxmlformats.org/officeDocument/2006/relationships/slideLayout" Target="../slideLayouts/slideLayout42.xml"/></Relationships>
</file>

<file path=ppt/slides/_rels/slide9.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9.xml"/><Relationship Id="rId1" Type="http://schemas.openxmlformats.org/officeDocument/2006/relationships/slideLayout" Target="../slideLayouts/slideLayout42.xml"/><Relationship Id="rId4" Type="http://schemas.openxmlformats.org/officeDocument/2006/relationships/image" Target="../media/image14.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400D61-6563-4FCB-9C3E-A771DD76972D}"/>
              </a:ext>
            </a:extLst>
          </p:cNvPr>
          <p:cNvSpPr>
            <a:spLocks noGrp="1"/>
          </p:cNvSpPr>
          <p:nvPr>
            <p:ph type="title"/>
          </p:nvPr>
        </p:nvSpPr>
        <p:spPr>
          <a:xfrm>
            <a:off x="431799" y="2184922"/>
            <a:ext cx="4471973" cy="571512"/>
          </a:xfrm>
        </p:spPr>
        <p:txBody>
          <a:bodyPr/>
          <a:lstStyle/>
          <a:p>
            <a:r>
              <a:rPr lang="en-GB" dirty="0"/>
              <a:t>The Turing Way</a:t>
            </a:r>
            <a:br>
              <a:rPr lang="en-GB" dirty="0"/>
            </a:br>
            <a:r>
              <a:rPr lang="en-GB" sz="2800" dirty="0"/>
              <a:t>Reproducible, inclusive, collaborative data science</a:t>
            </a:r>
            <a:endParaRPr lang="en-GB" sz="3600" dirty="0"/>
          </a:p>
        </p:txBody>
      </p:sp>
      <p:pic>
        <p:nvPicPr>
          <p:cNvPr id="7" name="Picture Placeholder 6" descr="A close up of a computer keyboard&#10;&#10;Description automatically generated">
            <a:extLst>
              <a:ext uri="{FF2B5EF4-FFF2-40B4-BE49-F238E27FC236}">
                <a16:creationId xmlns:a16="http://schemas.microsoft.com/office/drawing/2014/main" id="{25F50532-9BD1-4B07-8642-4505F2E17842}"/>
              </a:ext>
            </a:extLst>
          </p:cNvPr>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l="27032" r="27032"/>
          <a:stretch>
            <a:fillRect/>
          </a:stretch>
        </p:blipFill>
        <p:spPr/>
      </p:pic>
      <p:sp>
        <p:nvSpPr>
          <p:cNvPr id="5" name="Text Placeholder 4">
            <a:extLst>
              <a:ext uri="{FF2B5EF4-FFF2-40B4-BE49-F238E27FC236}">
                <a16:creationId xmlns:a16="http://schemas.microsoft.com/office/drawing/2014/main" id="{65851AC4-36C6-4A21-9E46-931A817AB4D9}"/>
              </a:ext>
            </a:extLst>
          </p:cNvPr>
          <p:cNvSpPr>
            <a:spLocks noGrp="1"/>
          </p:cNvSpPr>
          <p:nvPr>
            <p:ph type="body" sz="quarter" idx="18"/>
          </p:nvPr>
        </p:nvSpPr>
        <p:spPr/>
        <p:txBody>
          <a:bodyPr/>
          <a:lstStyle/>
          <a:p>
            <a:r>
              <a:rPr lang="en-GB" dirty="0"/>
              <a:t>#OpenMRB2020 #</a:t>
            </a:r>
            <a:r>
              <a:rPr lang="en-GB" dirty="0" err="1"/>
              <a:t>TuringWay</a:t>
            </a:r>
            <a:r>
              <a:rPr lang="en-GB" dirty="0"/>
              <a:t> @</a:t>
            </a:r>
            <a:r>
              <a:rPr lang="en-GB" dirty="0" err="1"/>
              <a:t>kirstie_j</a:t>
            </a:r>
            <a:endParaRPr lang="en-GB" dirty="0"/>
          </a:p>
          <a:p>
            <a:r>
              <a:rPr lang="en-US" dirty="0"/>
              <a:t>https://doi.org/10.5281/zenodo.3615258</a:t>
            </a:r>
          </a:p>
        </p:txBody>
      </p:sp>
      <p:sp>
        <p:nvSpPr>
          <p:cNvPr id="8" name="Text Placeholder 2">
            <a:extLst>
              <a:ext uri="{FF2B5EF4-FFF2-40B4-BE49-F238E27FC236}">
                <a16:creationId xmlns:a16="http://schemas.microsoft.com/office/drawing/2014/main" id="{2D53CF47-78F7-4719-814E-40FC816992E6}"/>
              </a:ext>
            </a:extLst>
          </p:cNvPr>
          <p:cNvSpPr txBox="1">
            <a:spLocks/>
          </p:cNvSpPr>
          <p:nvPr/>
        </p:nvSpPr>
        <p:spPr>
          <a:xfrm>
            <a:off x="431800" y="3792914"/>
            <a:ext cx="4353560" cy="973565"/>
          </a:xfrm>
          <a:prstGeom prst="rect">
            <a:avLst/>
          </a:prstGeom>
        </p:spPr>
        <p:txBody>
          <a:bodyPr vert="horz" lIns="0" tIns="0" rIns="0" bIns="0" rtlCol="0" anchor="t" anchorCtr="0">
            <a:noAutofit/>
          </a:bodyPr>
          <a:lstStyle>
            <a:lvl1pPr marL="0" marR="0" indent="0" algn="l" defTabSz="914400" rtl="0" eaLnBrk="0" fontAlgn="base" latinLnBrk="0" hangingPunct="0">
              <a:lnSpc>
                <a:spcPct val="100000"/>
              </a:lnSpc>
              <a:spcBef>
                <a:spcPct val="0"/>
              </a:spcBef>
              <a:spcAft>
                <a:spcPts val="800"/>
              </a:spcAft>
              <a:buClrTx/>
              <a:buSzTx/>
              <a:buFont typeface="Arial" panose="020B0604020202020204" pitchFamily="34" charset="0"/>
              <a:buNone/>
              <a:tabLst/>
              <a:defRPr sz="2800" b="0" kern="1200">
                <a:solidFill>
                  <a:schemeClr val="bg1"/>
                </a:solidFill>
                <a:latin typeface="+mn-lt"/>
                <a:ea typeface="+mn-ea"/>
                <a:cs typeface="+mn-cs"/>
              </a:defRPr>
            </a:lvl1pPr>
            <a:lvl2pPr marL="0" indent="0" algn="l" rtl="0" eaLnBrk="0" fontAlgn="base" hangingPunct="0">
              <a:spcBef>
                <a:spcPct val="0"/>
              </a:spcBef>
              <a:spcAft>
                <a:spcPct val="0"/>
              </a:spcAft>
              <a:buFont typeface="Arial" panose="020B0604020202020204" pitchFamily="34" charset="0"/>
              <a:buNone/>
              <a:defRPr sz="2100" kern="1200">
                <a:solidFill>
                  <a:schemeClr val="tx1"/>
                </a:solidFill>
                <a:latin typeface="+mn-lt"/>
                <a:ea typeface="+mn-ea"/>
                <a:cs typeface="+mn-cs"/>
              </a:defRPr>
            </a:lvl2pPr>
            <a:lvl3pPr marL="431800" indent="-250825" algn="l" rtl="0" eaLnBrk="0" fontAlgn="base" hangingPunct="0">
              <a:spcBef>
                <a:spcPct val="0"/>
              </a:spcBef>
              <a:spcAft>
                <a:spcPct val="0"/>
              </a:spcAft>
              <a:buFont typeface="Arial" panose="020B0604020202020204" pitchFamily="34" charset="0"/>
              <a:buChar char="–"/>
              <a:defRPr sz="2100" kern="1200">
                <a:solidFill>
                  <a:schemeClr val="tx1"/>
                </a:solidFill>
                <a:latin typeface="+mn-lt"/>
                <a:ea typeface="+mn-ea"/>
                <a:cs typeface="+mn-cs"/>
              </a:defRPr>
            </a:lvl3pPr>
            <a:lvl4pPr marL="863600" indent="-250825" algn="l" rtl="0" eaLnBrk="0" fontAlgn="base" hangingPunct="0">
              <a:spcBef>
                <a:spcPct val="0"/>
              </a:spcBef>
              <a:spcAft>
                <a:spcPct val="0"/>
              </a:spcAft>
              <a:buFont typeface="Arial" panose="020B0604020202020204" pitchFamily="34" charset="0"/>
              <a:buChar char="–"/>
              <a:defRPr sz="2100" kern="1200">
                <a:solidFill>
                  <a:schemeClr val="tx1"/>
                </a:solidFill>
                <a:latin typeface="+mn-lt"/>
                <a:ea typeface="+mn-ea"/>
                <a:cs typeface="+mn-cs"/>
              </a:defRPr>
            </a:lvl4pPr>
            <a:lvl5pPr marL="1295400" indent="-250825" algn="l" rtl="0" eaLnBrk="0" fontAlgn="base" hangingPunct="0">
              <a:spcBef>
                <a:spcPct val="0"/>
              </a:spcBef>
              <a:spcAft>
                <a:spcPct val="0"/>
              </a:spcAft>
              <a:buFont typeface="Arial" panose="020B0604020202020204" pitchFamily="34" charset="0"/>
              <a:buChar char="–"/>
              <a:defRPr sz="2100" kern="1200">
                <a:solidFill>
                  <a:schemeClr val="tx1"/>
                </a:solidFill>
                <a:latin typeface="+mn-lt"/>
                <a:ea typeface="+mn-ea"/>
                <a:cs typeface="+mn-cs"/>
              </a:defRPr>
            </a:lvl5pPr>
            <a:lvl6pPr marL="1728000" indent="-252000" algn="l" defTabSz="914400" rtl="0" eaLnBrk="1" latinLnBrk="0" hangingPunct="1">
              <a:spcBef>
                <a:spcPts val="0"/>
              </a:spcBef>
              <a:buFont typeface="Arial" panose="020B0604020202020204" pitchFamily="34" charset="0"/>
              <a:buChar char="–"/>
              <a:defRPr sz="2100" kern="1200">
                <a:solidFill>
                  <a:schemeClr val="tx1"/>
                </a:solidFill>
                <a:latin typeface="+mn-lt"/>
                <a:ea typeface="+mn-ea"/>
                <a:cs typeface="+mn-cs"/>
              </a:defRPr>
            </a:lvl6pPr>
            <a:lvl7pPr marL="2160000" indent="-252000" algn="l" defTabSz="914400" rtl="0" eaLnBrk="1" latinLnBrk="0" hangingPunct="1">
              <a:spcBef>
                <a:spcPts val="0"/>
              </a:spcBef>
              <a:buFont typeface="Arial" panose="020B0604020202020204" pitchFamily="34" charset="0"/>
              <a:buChar char="–"/>
              <a:defRPr sz="21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spcAft>
                <a:spcPts val="0"/>
              </a:spcAft>
            </a:pPr>
            <a:r>
              <a:rPr lang="en-GB" dirty="0"/>
              <a:t>Kirstie Whitaker</a:t>
            </a:r>
          </a:p>
          <a:p>
            <a:pPr>
              <a:spcAft>
                <a:spcPts val="0"/>
              </a:spcAft>
            </a:pPr>
            <a:r>
              <a:rPr lang="en-GB" sz="2000" dirty="0"/>
              <a:t>Pronouns: she/her</a:t>
            </a:r>
          </a:p>
        </p:txBody>
      </p:sp>
    </p:spTree>
    <p:extLst>
      <p:ext uri="{BB962C8B-B14F-4D97-AF65-F5344CB8AC3E}">
        <p14:creationId xmlns:p14="http://schemas.microsoft.com/office/powerpoint/2010/main" val="344256836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a:extLst>
              <a:ext uri="{FF2B5EF4-FFF2-40B4-BE49-F238E27FC236}">
                <a16:creationId xmlns:a16="http://schemas.microsoft.com/office/drawing/2014/main" id="{AB169785-B3ED-4D07-ACB3-6418397B636E}"/>
              </a:ext>
            </a:extLst>
          </p:cNvPr>
          <p:cNvSpPr>
            <a:spLocks noGrp="1"/>
          </p:cNvSpPr>
          <p:nvPr>
            <p:ph type="body" sz="quarter" idx="13"/>
          </p:nvPr>
        </p:nvSpPr>
        <p:spPr/>
        <p:txBody>
          <a:bodyPr/>
          <a:lstStyle/>
          <a:p>
            <a:r>
              <a:rPr lang="en-GB" sz="3200" b="1" dirty="0"/>
              <a:t>University network</a:t>
            </a:r>
          </a:p>
        </p:txBody>
      </p:sp>
      <p:pic>
        <p:nvPicPr>
          <p:cNvPr id="17" name="Picture 10">
            <a:extLst>
              <a:ext uri="{FF2B5EF4-FFF2-40B4-BE49-F238E27FC236}">
                <a16:creationId xmlns:a16="http://schemas.microsoft.com/office/drawing/2014/main" id="{27CF9BE5-0CA3-459D-9EE1-D515078DFA16}"/>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2518418" y="1312723"/>
            <a:ext cx="1339572" cy="320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20">
            <a:extLst>
              <a:ext uri="{FF2B5EF4-FFF2-40B4-BE49-F238E27FC236}">
                <a16:creationId xmlns:a16="http://schemas.microsoft.com/office/drawing/2014/main" id="{6F055010-0103-4561-BFEB-D92B84CC856C}"/>
              </a:ext>
            </a:extLst>
          </p:cNvPr>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939536" y="1347120"/>
            <a:ext cx="1088433" cy="2519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Picture 18">
            <a:extLst>
              <a:ext uri="{FF2B5EF4-FFF2-40B4-BE49-F238E27FC236}">
                <a16:creationId xmlns:a16="http://schemas.microsoft.com/office/drawing/2014/main" id="{9A3199C4-953C-4ED8-821A-D88AF289A75D}"/>
              </a:ext>
            </a:extLst>
          </p:cNvPr>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431800" y="2030808"/>
            <a:ext cx="1015472" cy="3124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Picture 12">
            <a:extLst>
              <a:ext uri="{FF2B5EF4-FFF2-40B4-BE49-F238E27FC236}">
                <a16:creationId xmlns:a16="http://schemas.microsoft.com/office/drawing/2014/main" id="{918A5C38-7463-4C61-874E-028839EB02ED}"/>
              </a:ext>
            </a:extLst>
          </p:cNvPr>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2033844" y="2047607"/>
            <a:ext cx="951736" cy="2788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 name="Picture 10">
            <a:extLst>
              <a:ext uri="{FF2B5EF4-FFF2-40B4-BE49-F238E27FC236}">
                <a16:creationId xmlns:a16="http://schemas.microsoft.com/office/drawing/2014/main" id="{FE4A45A0-364F-402F-A4A4-FB796C217308}"/>
              </a:ext>
            </a:extLst>
          </p:cNvPr>
          <p:cNvPicPr>
            <a:picLocks noChangeAspect="1" noChangeArrowheads="1"/>
          </p:cNvPicPr>
          <p:nvPr/>
        </p:nvPicPr>
        <p:blipFill>
          <a:blip r:embed="rId7">
            <a:extLst>
              <a:ext uri="{28A0092B-C50C-407E-A947-70E740481C1C}">
                <a14:useLocalDpi xmlns:a14="http://schemas.microsoft.com/office/drawing/2010/main" val="0"/>
              </a:ext>
            </a:extLst>
          </a:blip>
          <a:stretch>
            <a:fillRect/>
          </a:stretch>
        </p:blipFill>
        <p:spPr bwMode="auto">
          <a:xfrm>
            <a:off x="3572151" y="1923634"/>
            <a:ext cx="793335" cy="526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 name="Picture 24">
            <a:extLst>
              <a:ext uri="{FF2B5EF4-FFF2-40B4-BE49-F238E27FC236}">
                <a16:creationId xmlns:a16="http://schemas.microsoft.com/office/drawing/2014/main" id="{C8AFD91E-39BA-4CCE-AA6E-CB6E0BF6CD09}"/>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bwMode="auto">
          <a:xfrm>
            <a:off x="2645577" y="3423966"/>
            <a:ext cx="1092855" cy="4629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 name="Picture 7">
            <a:extLst>
              <a:ext uri="{FF2B5EF4-FFF2-40B4-BE49-F238E27FC236}">
                <a16:creationId xmlns:a16="http://schemas.microsoft.com/office/drawing/2014/main" id="{2B182379-7382-4B5B-94EF-2B29BAC50921}"/>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bwMode="auto">
          <a:xfrm>
            <a:off x="1050536" y="3496623"/>
            <a:ext cx="1095141" cy="3175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 name="Picture 32">
            <a:extLst>
              <a:ext uri="{FF2B5EF4-FFF2-40B4-BE49-F238E27FC236}">
                <a16:creationId xmlns:a16="http://schemas.microsoft.com/office/drawing/2014/main" id="{6DC77166-0722-4315-BBA6-45062400D02C}"/>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bwMode="auto">
          <a:xfrm>
            <a:off x="3304113" y="2743673"/>
            <a:ext cx="1048811" cy="3960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 name="Picture 24">
            <a:extLst>
              <a:ext uri="{FF2B5EF4-FFF2-40B4-BE49-F238E27FC236}">
                <a16:creationId xmlns:a16="http://schemas.microsoft.com/office/drawing/2014/main" id="{2060776B-1307-4590-8410-EEE0E3ADAB24}"/>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bwMode="auto">
          <a:xfrm>
            <a:off x="1870095" y="2806366"/>
            <a:ext cx="1095141" cy="270654"/>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 name="Picture 9">
            <a:extLst>
              <a:ext uri="{FF2B5EF4-FFF2-40B4-BE49-F238E27FC236}">
                <a16:creationId xmlns:a16="http://schemas.microsoft.com/office/drawing/2014/main" id="{BF2D99E7-E3EF-42B0-B63B-2F6C433EA880}"/>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bwMode="auto">
          <a:xfrm>
            <a:off x="466611" y="2787769"/>
            <a:ext cx="1064607" cy="3078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 name="Picture 11">
            <a:extLst>
              <a:ext uri="{FF2B5EF4-FFF2-40B4-BE49-F238E27FC236}">
                <a16:creationId xmlns:a16="http://schemas.microsoft.com/office/drawing/2014/main" id="{797BB379-0090-4726-BE26-7ED57ED873D3}"/>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bwMode="auto">
          <a:xfrm>
            <a:off x="436147" y="4202619"/>
            <a:ext cx="1093765" cy="2913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 name="Picture 9">
            <a:extLst>
              <a:ext uri="{FF2B5EF4-FFF2-40B4-BE49-F238E27FC236}">
                <a16:creationId xmlns:a16="http://schemas.microsoft.com/office/drawing/2014/main" id="{2F0D99F5-1667-4B36-B4BE-4E43F91C4609}"/>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bwMode="auto">
          <a:xfrm>
            <a:off x="3269381" y="4229328"/>
            <a:ext cx="1070455" cy="237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 name="Picture 7">
            <a:extLst>
              <a:ext uri="{FF2B5EF4-FFF2-40B4-BE49-F238E27FC236}">
                <a16:creationId xmlns:a16="http://schemas.microsoft.com/office/drawing/2014/main" id="{E88A9B65-B27C-4E70-930E-743FA33702B3}"/>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bwMode="auto">
          <a:xfrm>
            <a:off x="1847390" y="4168537"/>
            <a:ext cx="1092859" cy="359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 name="Picture 25">
            <a:extLst>
              <a:ext uri="{FF2B5EF4-FFF2-40B4-BE49-F238E27FC236}">
                <a16:creationId xmlns:a16="http://schemas.microsoft.com/office/drawing/2014/main" id="{642CB089-41A0-4682-AF59-456923D5C1CE}"/>
              </a:ext>
            </a:extLst>
          </p:cNvPr>
          <p:cNvPicPr>
            <a:picLocks noChangeAspect="1"/>
          </p:cNvPicPr>
          <p:nvPr/>
        </p:nvPicPr>
        <p:blipFill rotWithShape="1">
          <a:blip r:embed="rId16">
            <a:extLst>
              <a:ext uri="{28A0092B-C50C-407E-A947-70E740481C1C}">
                <a14:useLocalDpi xmlns:a14="http://schemas.microsoft.com/office/drawing/2010/main" val="0"/>
              </a:ext>
            </a:extLst>
          </a:blip>
          <a:srcRect r="14901"/>
          <a:stretch/>
        </p:blipFill>
        <p:spPr>
          <a:xfrm>
            <a:off x="4172879" y="187685"/>
            <a:ext cx="4312874" cy="4975408"/>
          </a:xfrm>
          <a:prstGeom prst="rect">
            <a:avLst/>
          </a:prstGeom>
        </p:spPr>
      </p:pic>
      <p:sp>
        <p:nvSpPr>
          <p:cNvPr id="19" name="Text Placeholder 2">
            <a:extLst>
              <a:ext uri="{FF2B5EF4-FFF2-40B4-BE49-F238E27FC236}">
                <a16:creationId xmlns:a16="http://schemas.microsoft.com/office/drawing/2014/main" id="{5F3F2E43-ADAD-4B75-BA1F-04B8520B7B63}"/>
              </a:ext>
            </a:extLst>
          </p:cNvPr>
          <p:cNvSpPr txBox="1">
            <a:spLocks/>
          </p:cNvSpPr>
          <p:nvPr/>
        </p:nvSpPr>
        <p:spPr>
          <a:xfrm>
            <a:off x="431800" y="4279697"/>
            <a:ext cx="8712200" cy="863802"/>
          </a:xfrm>
          <a:prstGeom prst="rect">
            <a:avLst/>
          </a:prstGeom>
        </p:spPr>
        <p:txBody>
          <a:bodyPr lIns="0" tIns="0" rIns="108000" bIns="72000" anchor="b"/>
          <a:lstStyle>
            <a:lvl1pPr marL="288000" marR="0" indent="-288000" algn="l" defTabSz="914400" rtl="0" eaLnBrk="0" fontAlgn="base" latinLnBrk="0" hangingPunct="0">
              <a:lnSpc>
                <a:spcPct val="100000"/>
              </a:lnSpc>
              <a:spcBef>
                <a:spcPct val="0"/>
              </a:spcBef>
              <a:spcAft>
                <a:spcPts val="800"/>
              </a:spcAft>
              <a:buClrTx/>
              <a:buSzTx/>
              <a:buFont typeface="Arial" panose="020B0604020202020204" pitchFamily="34" charset="0"/>
              <a:buChar char="–"/>
              <a:tabLst/>
              <a:defRPr sz="2800" b="0" kern="1200">
                <a:solidFill>
                  <a:schemeClr val="tx1"/>
                </a:solidFill>
                <a:latin typeface="+mn-lt"/>
                <a:ea typeface="+mn-ea"/>
                <a:cs typeface="+mn-cs"/>
              </a:defRPr>
            </a:lvl1pPr>
            <a:lvl2pPr marL="0" indent="0" algn="l" rtl="0" eaLnBrk="0" fontAlgn="base" hangingPunct="0">
              <a:spcBef>
                <a:spcPct val="0"/>
              </a:spcBef>
              <a:spcAft>
                <a:spcPct val="0"/>
              </a:spcAft>
              <a:buFont typeface="Arial" panose="020B0604020202020204" pitchFamily="34" charset="0"/>
              <a:buNone/>
              <a:defRPr sz="2100" kern="1200">
                <a:solidFill>
                  <a:schemeClr val="tx1"/>
                </a:solidFill>
                <a:latin typeface="+mn-lt"/>
                <a:ea typeface="+mn-ea"/>
                <a:cs typeface="+mn-cs"/>
              </a:defRPr>
            </a:lvl2pPr>
            <a:lvl3pPr marL="431800" indent="-250825" algn="l" rtl="0" eaLnBrk="0" fontAlgn="base" hangingPunct="0">
              <a:spcBef>
                <a:spcPct val="0"/>
              </a:spcBef>
              <a:spcAft>
                <a:spcPct val="0"/>
              </a:spcAft>
              <a:buFont typeface="Arial" panose="020B0604020202020204" pitchFamily="34" charset="0"/>
              <a:buChar char="–"/>
              <a:defRPr sz="2100" kern="1200">
                <a:solidFill>
                  <a:schemeClr val="tx1"/>
                </a:solidFill>
                <a:latin typeface="+mn-lt"/>
                <a:ea typeface="+mn-ea"/>
                <a:cs typeface="+mn-cs"/>
              </a:defRPr>
            </a:lvl3pPr>
            <a:lvl4pPr marL="863600" indent="-250825" algn="l" rtl="0" eaLnBrk="0" fontAlgn="base" hangingPunct="0">
              <a:spcBef>
                <a:spcPct val="0"/>
              </a:spcBef>
              <a:spcAft>
                <a:spcPct val="0"/>
              </a:spcAft>
              <a:buFont typeface="Arial" panose="020B0604020202020204" pitchFamily="34" charset="0"/>
              <a:buChar char="–"/>
              <a:defRPr sz="2100" kern="1200">
                <a:solidFill>
                  <a:schemeClr val="tx1"/>
                </a:solidFill>
                <a:latin typeface="+mn-lt"/>
                <a:ea typeface="+mn-ea"/>
                <a:cs typeface="+mn-cs"/>
              </a:defRPr>
            </a:lvl4pPr>
            <a:lvl5pPr marL="1295400" indent="-250825" algn="l" rtl="0" eaLnBrk="0" fontAlgn="base" hangingPunct="0">
              <a:spcBef>
                <a:spcPct val="0"/>
              </a:spcBef>
              <a:spcAft>
                <a:spcPct val="0"/>
              </a:spcAft>
              <a:buFont typeface="Arial" panose="020B0604020202020204" pitchFamily="34" charset="0"/>
              <a:buChar char="–"/>
              <a:defRPr sz="2100" kern="1200">
                <a:solidFill>
                  <a:schemeClr val="tx1"/>
                </a:solidFill>
                <a:latin typeface="+mn-lt"/>
                <a:ea typeface="+mn-ea"/>
                <a:cs typeface="+mn-cs"/>
              </a:defRPr>
            </a:lvl5pPr>
            <a:lvl6pPr marL="1728000" indent="-252000" algn="l" defTabSz="914400" rtl="0" eaLnBrk="1" latinLnBrk="0" hangingPunct="1">
              <a:spcBef>
                <a:spcPts val="0"/>
              </a:spcBef>
              <a:buFont typeface="Arial" panose="020B0604020202020204" pitchFamily="34" charset="0"/>
              <a:buChar char="–"/>
              <a:defRPr sz="2100" kern="1200">
                <a:solidFill>
                  <a:schemeClr val="tx1"/>
                </a:solidFill>
                <a:latin typeface="+mn-lt"/>
                <a:ea typeface="+mn-ea"/>
                <a:cs typeface="+mn-cs"/>
              </a:defRPr>
            </a:lvl6pPr>
            <a:lvl7pPr marL="2160000" indent="-252000" algn="l" defTabSz="914400" rtl="0" eaLnBrk="1" latinLnBrk="0" hangingPunct="1">
              <a:spcBef>
                <a:spcPts val="0"/>
              </a:spcBef>
              <a:buFont typeface="Arial" panose="020B0604020202020204" pitchFamily="34" charset="0"/>
              <a:buChar char="–"/>
              <a:defRPr sz="21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lvl="0" indent="0" algn="r">
              <a:lnSpc>
                <a:spcPct val="114000"/>
              </a:lnSpc>
              <a:spcAft>
                <a:spcPts val="0"/>
              </a:spcAft>
              <a:buNone/>
            </a:pPr>
            <a:r>
              <a:rPr lang="en-GB" sz="1400" dirty="0"/>
              <a:t> #OpenMRB2020 #</a:t>
            </a:r>
            <a:r>
              <a:rPr lang="en-GB" sz="1400" dirty="0" err="1"/>
              <a:t>TuringWay</a:t>
            </a:r>
            <a:r>
              <a:rPr lang="en-GB" sz="1400" dirty="0"/>
              <a:t> @</a:t>
            </a:r>
            <a:r>
              <a:rPr lang="en-GB" sz="1400" dirty="0" err="1"/>
              <a:t>kirstie_j</a:t>
            </a:r>
            <a:endParaRPr lang="en-GB" sz="1400" dirty="0"/>
          </a:p>
          <a:p>
            <a:pPr marL="0" lvl="0" indent="0" algn="r">
              <a:lnSpc>
                <a:spcPct val="114000"/>
              </a:lnSpc>
              <a:spcAft>
                <a:spcPts val="0"/>
              </a:spcAft>
              <a:buNone/>
            </a:pPr>
            <a:r>
              <a:rPr lang="en-US" sz="1400" dirty="0"/>
              <a:t>https://doi.org/10.5281/zenodo.3615258</a:t>
            </a:r>
          </a:p>
        </p:txBody>
      </p:sp>
    </p:spTree>
    <p:extLst>
      <p:ext uri="{BB962C8B-B14F-4D97-AF65-F5344CB8AC3E}">
        <p14:creationId xmlns:p14="http://schemas.microsoft.com/office/powerpoint/2010/main" val="199430189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892D49D3-083E-4E8E-BB90-242C4EBA73CD}"/>
              </a:ext>
            </a:extLst>
          </p:cNvPr>
          <p:cNvSpPr>
            <a:spLocks noGrp="1"/>
          </p:cNvSpPr>
          <p:nvPr>
            <p:ph type="body" sz="quarter" idx="20"/>
          </p:nvPr>
        </p:nvSpPr>
        <p:spPr/>
        <p:txBody>
          <a:bodyPr/>
          <a:lstStyle/>
          <a:p>
            <a:r>
              <a:rPr lang="en-GB" sz="3200" b="1" dirty="0"/>
              <a:t>The Institute’s partners and collaborators</a:t>
            </a:r>
          </a:p>
        </p:txBody>
      </p:sp>
      <p:sp>
        <p:nvSpPr>
          <p:cNvPr id="19" name="Rectangle 18">
            <a:extLst>
              <a:ext uri="{FF2B5EF4-FFF2-40B4-BE49-F238E27FC236}">
                <a16:creationId xmlns:a16="http://schemas.microsoft.com/office/drawing/2014/main" id="{E0282FE7-E343-4711-92D2-8A94398430E8}"/>
              </a:ext>
            </a:extLst>
          </p:cNvPr>
          <p:cNvSpPr/>
          <p:nvPr/>
        </p:nvSpPr>
        <p:spPr>
          <a:xfrm>
            <a:off x="431800" y="1184067"/>
            <a:ext cx="8280400" cy="988071"/>
          </a:xfrm>
          <a:prstGeom prst="rect">
            <a:avLst/>
          </a:prstGeom>
          <a:solidFill>
            <a:schemeClr val="tx2">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Arial"/>
              <a:ea typeface="+mn-ea"/>
              <a:cs typeface="+mn-cs"/>
            </a:endParaRPr>
          </a:p>
        </p:txBody>
      </p:sp>
      <p:grpSp>
        <p:nvGrpSpPr>
          <p:cNvPr id="12" name="Group 11">
            <a:extLst>
              <a:ext uri="{FF2B5EF4-FFF2-40B4-BE49-F238E27FC236}">
                <a16:creationId xmlns:a16="http://schemas.microsoft.com/office/drawing/2014/main" id="{3175F1C3-928B-456C-91E8-185557105E03}"/>
              </a:ext>
            </a:extLst>
          </p:cNvPr>
          <p:cNvGrpSpPr/>
          <p:nvPr/>
        </p:nvGrpSpPr>
        <p:grpSpPr>
          <a:xfrm>
            <a:off x="719900" y="1276191"/>
            <a:ext cx="7703800" cy="803822"/>
            <a:chOff x="584927" y="1100987"/>
            <a:chExt cx="7703800" cy="803822"/>
          </a:xfrm>
        </p:grpSpPr>
        <p:pic>
          <p:nvPicPr>
            <p:cNvPr id="28679" name="Picture 12">
              <a:extLst>
                <a:ext uri="{FF2B5EF4-FFF2-40B4-BE49-F238E27FC236}">
                  <a16:creationId xmlns:a16="http://schemas.microsoft.com/office/drawing/2014/main" id="{ADEB0E0C-DB68-4585-B35B-69C54B0E121E}"/>
                </a:ext>
              </a:extLst>
            </p:cNvPr>
            <p:cNvPicPr>
              <a:picLocks noChangeAspect="1" noChangeArrowheads="1"/>
            </p:cNvPicPr>
            <p:nvPr/>
          </p:nvPicPr>
          <p:blipFill>
            <a:blip r:embed="rId3" cstate="print">
              <a:extLst>
                <a:ext uri="{28A0092B-C50C-407E-A947-70E740481C1C}">
                  <a14:useLocalDpi xmlns:a14="http://schemas.microsoft.com/office/drawing/2010/main"/>
                </a:ext>
              </a:extLst>
            </a:blip>
            <a:stretch>
              <a:fillRect/>
            </a:stretch>
          </p:blipFill>
          <p:spPr bwMode="auto">
            <a:xfrm>
              <a:off x="584927" y="1216702"/>
              <a:ext cx="1682489" cy="5723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80" name="Picture 14">
              <a:extLst>
                <a:ext uri="{FF2B5EF4-FFF2-40B4-BE49-F238E27FC236}">
                  <a16:creationId xmlns:a16="http://schemas.microsoft.com/office/drawing/2014/main" id="{8C45B36E-E160-4E93-898F-4149ACBC6F2B}"/>
                </a:ext>
              </a:extLst>
            </p:cNvPr>
            <p:cNvPicPr>
              <a:picLocks noChangeAspect="1" noChangeArrowheads="1"/>
            </p:cNvPicPr>
            <p:nvPr/>
          </p:nvPicPr>
          <p:blipFill>
            <a:blip r:embed="rId4" cstate="print">
              <a:extLst>
                <a:ext uri="{28A0092B-C50C-407E-A947-70E740481C1C}">
                  <a14:useLocalDpi xmlns:a14="http://schemas.microsoft.com/office/drawing/2010/main"/>
                </a:ext>
              </a:extLst>
            </a:blip>
            <a:stretch>
              <a:fillRect/>
            </a:stretch>
          </p:blipFill>
          <p:spPr bwMode="auto">
            <a:xfrm>
              <a:off x="2821099" y="1155036"/>
              <a:ext cx="1063329" cy="7053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 name="Picture 18">
              <a:extLst>
                <a:ext uri="{FF2B5EF4-FFF2-40B4-BE49-F238E27FC236}">
                  <a16:creationId xmlns:a16="http://schemas.microsoft.com/office/drawing/2014/main" id="{B5EFFEA4-1BB6-491B-A8B3-20F93BEC39ED}"/>
                </a:ext>
              </a:extLst>
            </p:cNvPr>
            <p:cNvPicPr>
              <a:picLocks noChangeAspect="1" noChangeArrowheads="1"/>
            </p:cNvPicPr>
            <p:nvPr/>
          </p:nvPicPr>
          <p:blipFill>
            <a:blip r:embed="rId5" cstate="print">
              <a:extLst>
                <a:ext uri="{28A0092B-C50C-407E-A947-70E740481C1C}">
                  <a14:useLocalDpi xmlns:a14="http://schemas.microsoft.com/office/drawing/2010/main"/>
                </a:ext>
              </a:extLst>
            </a:blip>
            <a:stretch>
              <a:fillRect/>
            </a:stretch>
          </p:blipFill>
          <p:spPr bwMode="auto">
            <a:xfrm>
              <a:off x="6768530" y="1268010"/>
              <a:ext cx="1520197" cy="469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7" name="Group 26">
              <a:extLst>
                <a:ext uri="{FF2B5EF4-FFF2-40B4-BE49-F238E27FC236}">
                  <a16:creationId xmlns:a16="http://schemas.microsoft.com/office/drawing/2014/main" id="{A663D2E1-1720-4879-AEC8-112143EDCE02}"/>
                </a:ext>
              </a:extLst>
            </p:cNvPr>
            <p:cNvGrpSpPr/>
            <p:nvPr/>
          </p:nvGrpSpPr>
          <p:grpSpPr>
            <a:xfrm>
              <a:off x="4432112" y="1100987"/>
              <a:ext cx="1831850" cy="803822"/>
              <a:chOff x="4472668" y="1286924"/>
              <a:chExt cx="2037290" cy="893971"/>
            </a:xfrm>
          </p:grpSpPr>
          <p:pic>
            <p:nvPicPr>
              <p:cNvPr id="29" name="Picture 20">
                <a:extLst>
                  <a:ext uri="{FF2B5EF4-FFF2-40B4-BE49-F238E27FC236}">
                    <a16:creationId xmlns:a16="http://schemas.microsoft.com/office/drawing/2014/main" id="{1DD38509-ECF8-446C-8AEA-04E6CDDE869D}"/>
                  </a:ext>
                </a:extLst>
              </p:cNvPr>
              <p:cNvPicPr>
                <a:picLocks noChangeAspect="1" noChangeArrowheads="1"/>
              </p:cNvPicPr>
              <p:nvPr/>
            </p:nvPicPr>
            <p:blipFill>
              <a:blip r:embed="rId6" cstate="print">
                <a:extLst>
                  <a:ext uri="{28A0092B-C50C-407E-A947-70E740481C1C}">
                    <a14:useLocalDpi xmlns:a14="http://schemas.microsoft.com/office/drawing/2010/main"/>
                  </a:ext>
                </a:extLst>
              </a:blip>
              <a:stretch>
                <a:fillRect/>
              </a:stretch>
            </p:blipFill>
            <p:spPr bwMode="auto">
              <a:xfrm>
                <a:off x="5807826" y="1452737"/>
                <a:ext cx="702132" cy="566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0" name="Group 29">
                <a:extLst>
                  <a:ext uri="{FF2B5EF4-FFF2-40B4-BE49-F238E27FC236}">
                    <a16:creationId xmlns:a16="http://schemas.microsoft.com/office/drawing/2014/main" id="{51B2A856-6192-4A7F-8C33-CA26718495F5}"/>
                  </a:ext>
                </a:extLst>
              </p:cNvPr>
              <p:cNvGrpSpPr/>
              <p:nvPr/>
            </p:nvGrpSpPr>
            <p:grpSpPr>
              <a:xfrm>
                <a:off x="4472668" y="1286924"/>
                <a:ext cx="1182580" cy="893971"/>
                <a:chOff x="4476430" y="1272317"/>
                <a:chExt cx="1182580" cy="893971"/>
              </a:xfrm>
            </p:grpSpPr>
            <p:pic>
              <p:nvPicPr>
                <p:cNvPr id="31" name="Picture 22">
                  <a:extLst>
                    <a:ext uri="{FF2B5EF4-FFF2-40B4-BE49-F238E27FC236}">
                      <a16:creationId xmlns:a16="http://schemas.microsoft.com/office/drawing/2014/main" id="{96888F5A-0041-42FF-BA1C-3CFFE0F64E7A}"/>
                    </a:ext>
                  </a:extLst>
                </p:cNvPr>
                <p:cNvPicPr>
                  <a:picLocks noChangeAspect="1" noChangeArrowheads="1"/>
                </p:cNvPicPr>
                <p:nvPr/>
              </p:nvPicPr>
              <p:blipFill>
                <a:blip r:embed="rId7" cstate="print">
                  <a:extLst>
                    <a:ext uri="{28A0092B-C50C-407E-A947-70E740481C1C}">
                      <a14:useLocalDpi xmlns:a14="http://schemas.microsoft.com/office/drawing/2010/main"/>
                    </a:ext>
                  </a:extLst>
                </a:blip>
                <a:stretch>
                  <a:fillRect/>
                </a:stretch>
              </p:blipFill>
              <p:spPr bwMode="auto">
                <a:xfrm>
                  <a:off x="4476430" y="1272317"/>
                  <a:ext cx="1182580" cy="3358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 name="Picture 24">
                  <a:extLst>
                    <a:ext uri="{FF2B5EF4-FFF2-40B4-BE49-F238E27FC236}">
                      <a16:creationId xmlns:a16="http://schemas.microsoft.com/office/drawing/2014/main" id="{B8A0C8CA-EA57-477D-B7DA-65136A9FF628}"/>
                    </a:ext>
                  </a:extLst>
                </p:cNvPr>
                <p:cNvPicPr>
                  <a:picLocks noChangeAspect="1" noChangeArrowheads="1"/>
                </p:cNvPicPr>
                <p:nvPr/>
              </p:nvPicPr>
              <p:blipFill>
                <a:blip r:embed="rId8" cstate="print">
                  <a:extLst>
                    <a:ext uri="{28A0092B-C50C-407E-A947-70E740481C1C}">
                      <a14:useLocalDpi xmlns:a14="http://schemas.microsoft.com/office/drawing/2010/main"/>
                    </a:ext>
                  </a:extLst>
                </a:blip>
                <a:stretch>
                  <a:fillRect/>
                </a:stretch>
              </p:blipFill>
              <p:spPr bwMode="auto">
                <a:xfrm>
                  <a:off x="4658221" y="1785788"/>
                  <a:ext cx="818993" cy="380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grpSp>
      <p:grpSp>
        <p:nvGrpSpPr>
          <p:cNvPr id="14" name="Group 13">
            <a:extLst>
              <a:ext uri="{FF2B5EF4-FFF2-40B4-BE49-F238E27FC236}">
                <a16:creationId xmlns:a16="http://schemas.microsoft.com/office/drawing/2014/main" id="{99E28263-CD37-4EF9-A8F5-EB8ECF5ADF8A}"/>
              </a:ext>
            </a:extLst>
          </p:cNvPr>
          <p:cNvGrpSpPr/>
          <p:nvPr/>
        </p:nvGrpSpPr>
        <p:grpSpPr>
          <a:xfrm>
            <a:off x="433173" y="3370430"/>
            <a:ext cx="8273408" cy="499948"/>
            <a:chOff x="433173" y="3164690"/>
            <a:chExt cx="8273408" cy="499948"/>
          </a:xfrm>
        </p:grpSpPr>
        <p:pic>
          <p:nvPicPr>
            <p:cNvPr id="28692" name="Picture 10">
              <a:extLst>
                <a:ext uri="{FF2B5EF4-FFF2-40B4-BE49-F238E27FC236}">
                  <a16:creationId xmlns:a16="http://schemas.microsoft.com/office/drawing/2014/main" id="{EE0F8860-25BF-4202-B366-8FB2C5E49F60}"/>
                </a:ext>
              </a:extLst>
            </p:cNvPr>
            <p:cNvPicPr>
              <a:picLocks noChangeAspect="1" noChangeArrowheads="1"/>
            </p:cNvPicPr>
            <p:nvPr/>
          </p:nvPicPr>
          <p:blipFill>
            <a:blip r:embed="rId9" cstate="print">
              <a:extLst>
                <a:ext uri="{28A0092B-C50C-407E-A947-70E740481C1C}">
                  <a14:useLocalDpi xmlns:a14="http://schemas.microsoft.com/office/drawing/2010/main"/>
                </a:ext>
              </a:extLst>
            </a:blip>
            <a:stretch>
              <a:fillRect/>
            </a:stretch>
          </p:blipFill>
          <p:spPr bwMode="auto">
            <a:xfrm>
              <a:off x="3487737" y="3362170"/>
              <a:ext cx="881435" cy="104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95" name="Picture 34">
              <a:extLst>
                <a:ext uri="{FF2B5EF4-FFF2-40B4-BE49-F238E27FC236}">
                  <a16:creationId xmlns:a16="http://schemas.microsoft.com/office/drawing/2014/main" id="{95826986-2463-4CE6-ADD1-5AC71EDB8453}"/>
                </a:ext>
              </a:extLst>
            </p:cNvPr>
            <p:cNvPicPr>
              <a:picLocks noChangeAspect="1" noChangeArrowheads="1"/>
            </p:cNvPicPr>
            <p:nvPr/>
          </p:nvPicPr>
          <p:blipFill>
            <a:blip r:embed="rId10" cstate="print">
              <a:extLst>
                <a:ext uri="{28A0092B-C50C-407E-A947-70E740481C1C}">
                  <a14:useLocalDpi xmlns:a14="http://schemas.microsoft.com/office/drawing/2010/main"/>
                </a:ext>
              </a:extLst>
            </a:blip>
            <a:stretch>
              <a:fillRect/>
            </a:stretch>
          </p:blipFill>
          <p:spPr bwMode="auto">
            <a:xfrm>
              <a:off x="433173" y="3281868"/>
              <a:ext cx="1352442" cy="2655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85" name="Picture 4">
              <a:extLst>
                <a:ext uri="{FF2B5EF4-FFF2-40B4-BE49-F238E27FC236}">
                  <a16:creationId xmlns:a16="http://schemas.microsoft.com/office/drawing/2014/main" id="{4A270129-749D-4C8B-8386-CB9444809F61}"/>
                </a:ext>
              </a:extLst>
            </p:cNvPr>
            <p:cNvPicPr>
              <a:picLocks noChangeAspect="1" noChangeArrowheads="1"/>
            </p:cNvPicPr>
            <p:nvPr/>
          </p:nvPicPr>
          <p:blipFill>
            <a:blip r:embed="rId11" cstate="print">
              <a:extLst>
                <a:ext uri="{28A0092B-C50C-407E-A947-70E740481C1C}">
                  <a14:useLocalDpi xmlns:a14="http://schemas.microsoft.com/office/drawing/2010/main"/>
                </a:ext>
              </a:extLst>
            </a:blip>
            <a:stretch>
              <a:fillRect/>
            </a:stretch>
          </p:blipFill>
          <p:spPr bwMode="auto">
            <a:xfrm>
              <a:off x="6259498" y="3330236"/>
              <a:ext cx="1061987" cy="1688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86" name="Picture 16">
              <a:extLst>
                <a:ext uri="{FF2B5EF4-FFF2-40B4-BE49-F238E27FC236}">
                  <a16:creationId xmlns:a16="http://schemas.microsoft.com/office/drawing/2014/main" id="{6AC414F0-4E97-4D57-A980-ADE0B7014C84}"/>
                </a:ext>
              </a:extLst>
            </p:cNvPr>
            <p:cNvPicPr>
              <a:picLocks noChangeAspect="1" noChangeArrowheads="1"/>
            </p:cNvPicPr>
            <p:nvPr/>
          </p:nvPicPr>
          <p:blipFill>
            <a:blip r:embed="rId12" cstate="print">
              <a:extLst>
                <a:ext uri="{28A0092B-C50C-407E-A947-70E740481C1C}">
                  <a14:useLocalDpi xmlns:a14="http://schemas.microsoft.com/office/drawing/2010/main"/>
                </a:ext>
              </a:extLst>
            </a:blip>
            <a:stretch>
              <a:fillRect/>
            </a:stretch>
          </p:blipFill>
          <p:spPr bwMode="auto">
            <a:xfrm>
              <a:off x="4810589" y="3310389"/>
              <a:ext cx="1007492" cy="208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 name="Picture 4">
              <a:extLst>
                <a:ext uri="{FF2B5EF4-FFF2-40B4-BE49-F238E27FC236}">
                  <a16:creationId xmlns:a16="http://schemas.microsoft.com/office/drawing/2014/main" id="{9A869B55-3CEB-45DD-A5D2-E1C980583878}"/>
                </a:ext>
              </a:extLst>
            </p:cNvPr>
            <p:cNvPicPr>
              <a:picLocks noChangeAspect="1" noChangeArrowheads="1"/>
            </p:cNvPicPr>
            <p:nvPr/>
          </p:nvPicPr>
          <p:blipFill>
            <a:blip r:embed="rId13" cstate="print">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bwMode="auto">
            <a:xfrm>
              <a:off x="7762903" y="3180115"/>
              <a:ext cx="943678" cy="4690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 name="Picture 10">
              <a:extLst>
                <a:ext uri="{FF2B5EF4-FFF2-40B4-BE49-F238E27FC236}">
                  <a16:creationId xmlns:a16="http://schemas.microsoft.com/office/drawing/2014/main" id="{2C3423A4-C73E-4740-B475-655965E7FCF2}"/>
                </a:ext>
              </a:extLst>
            </p:cNvPr>
            <p:cNvPicPr>
              <a:picLocks noChangeAspect="1" noChangeArrowheads="1"/>
            </p:cNvPicPr>
            <p:nvPr/>
          </p:nvPicPr>
          <p:blipFill rotWithShape="1">
            <a:blip r:embed="rId14" cstate="print">
              <a:extLst>
                <a:ext uri="{28A0092B-C50C-407E-A947-70E740481C1C}">
                  <a14:useLocalDpi xmlns:a14="http://schemas.microsoft.com/office/drawing/2010/main"/>
                </a:ext>
              </a:extLst>
            </a:blip>
            <a:srcRect/>
            <a:stretch/>
          </p:blipFill>
          <p:spPr bwMode="auto">
            <a:xfrm>
              <a:off x="2227032" y="3164690"/>
              <a:ext cx="819288" cy="4999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5" name="Group 14">
            <a:extLst>
              <a:ext uri="{FF2B5EF4-FFF2-40B4-BE49-F238E27FC236}">
                <a16:creationId xmlns:a16="http://schemas.microsoft.com/office/drawing/2014/main" id="{6FD12B1B-05A2-4A8A-9E9D-3F82B835491D}"/>
              </a:ext>
            </a:extLst>
          </p:cNvPr>
          <p:cNvGrpSpPr/>
          <p:nvPr/>
        </p:nvGrpSpPr>
        <p:grpSpPr>
          <a:xfrm>
            <a:off x="431935" y="4102650"/>
            <a:ext cx="8279730" cy="680683"/>
            <a:chOff x="431935" y="3896910"/>
            <a:chExt cx="8279730" cy="680683"/>
          </a:xfrm>
        </p:grpSpPr>
        <p:pic>
          <p:nvPicPr>
            <p:cNvPr id="28694" name="Picture 30">
              <a:extLst>
                <a:ext uri="{FF2B5EF4-FFF2-40B4-BE49-F238E27FC236}">
                  <a16:creationId xmlns:a16="http://schemas.microsoft.com/office/drawing/2014/main" id="{209F37CA-A498-4090-9C04-97951927F159}"/>
                </a:ext>
              </a:extLst>
            </p:cNvPr>
            <p:cNvPicPr>
              <a:picLocks noChangeAspect="1" noChangeArrowheads="1"/>
            </p:cNvPicPr>
            <p:nvPr/>
          </p:nvPicPr>
          <p:blipFill>
            <a:blip r:embed="rId15" cstate="print">
              <a:extLst>
                <a:ext uri="{28A0092B-C50C-407E-A947-70E740481C1C}">
                  <a14:useLocalDpi xmlns:a14="http://schemas.microsoft.com/office/drawing/2010/main"/>
                </a:ext>
              </a:extLst>
            </a:blip>
            <a:stretch>
              <a:fillRect/>
            </a:stretch>
          </p:blipFill>
          <p:spPr bwMode="auto">
            <a:xfrm>
              <a:off x="3025049" y="3927172"/>
              <a:ext cx="846715" cy="6201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88" name="Picture 2">
              <a:extLst>
                <a:ext uri="{FF2B5EF4-FFF2-40B4-BE49-F238E27FC236}">
                  <a16:creationId xmlns:a16="http://schemas.microsoft.com/office/drawing/2014/main" id="{8E2E8721-E4E8-43C7-A924-AF9CCE0EF08D}"/>
                </a:ext>
              </a:extLst>
            </p:cNvPr>
            <p:cNvPicPr>
              <a:picLocks noChangeAspect="1" noChangeArrowheads="1"/>
            </p:cNvPicPr>
            <p:nvPr/>
          </p:nvPicPr>
          <p:blipFill>
            <a:blip r:embed="rId16" cstate="print">
              <a:extLst>
                <a:ext uri="{28A0092B-C50C-407E-A947-70E740481C1C}">
                  <a14:useLocalDpi xmlns:a14="http://schemas.microsoft.com/office/drawing/2010/main"/>
                </a:ext>
              </a:extLst>
            </a:blip>
            <a:stretch>
              <a:fillRect/>
            </a:stretch>
          </p:blipFill>
          <p:spPr bwMode="auto">
            <a:xfrm>
              <a:off x="431935" y="4052602"/>
              <a:ext cx="1322920" cy="3692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 name="Picture 20">
              <a:extLst>
                <a:ext uri="{FF2B5EF4-FFF2-40B4-BE49-F238E27FC236}">
                  <a16:creationId xmlns:a16="http://schemas.microsoft.com/office/drawing/2014/main" id="{5B5B24C6-1FF9-4A27-A144-3EE6FD76E433}"/>
                </a:ext>
              </a:extLst>
            </p:cNvPr>
            <p:cNvPicPr>
              <a:picLocks noChangeAspect="1" noChangeArrowheads="1"/>
            </p:cNvPicPr>
            <p:nvPr/>
          </p:nvPicPr>
          <p:blipFill rotWithShape="1">
            <a:blip r:embed="rId17" cstate="print">
              <a:extLst>
                <a:ext uri="{28A0092B-C50C-407E-A947-70E740481C1C}">
                  <a14:useLocalDpi xmlns:a14="http://schemas.microsoft.com/office/drawing/2010/main"/>
                </a:ext>
              </a:extLst>
            </a:blip>
            <a:srcRect/>
            <a:stretch/>
          </p:blipFill>
          <p:spPr bwMode="auto">
            <a:xfrm>
              <a:off x="2189576" y="3896910"/>
              <a:ext cx="400752" cy="6806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 name="Picture 16">
              <a:extLst>
                <a:ext uri="{FF2B5EF4-FFF2-40B4-BE49-F238E27FC236}">
                  <a16:creationId xmlns:a16="http://schemas.microsoft.com/office/drawing/2014/main" id="{887E08DA-88E8-4127-ACC9-2D493E3CC572}"/>
                </a:ext>
              </a:extLst>
            </p:cNvPr>
            <p:cNvPicPr>
              <a:picLocks noChangeAspect="1" noChangeArrowheads="1"/>
            </p:cNvPicPr>
            <p:nvPr/>
          </p:nvPicPr>
          <p:blipFill>
            <a:blip r:embed="rId18" cstate="print">
              <a:extLst>
                <a:ext uri="{28A0092B-C50C-407E-A947-70E740481C1C}">
                  <a14:useLocalDpi xmlns:a14="http://schemas.microsoft.com/office/drawing/2010/main"/>
                </a:ext>
              </a:extLst>
            </a:blip>
            <a:stretch>
              <a:fillRect/>
            </a:stretch>
          </p:blipFill>
          <p:spPr bwMode="auto">
            <a:xfrm>
              <a:off x="5803949" y="4069873"/>
              <a:ext cx="1008209" cy="3347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 name="Picture 38">
              <a:extLst>
                <a:ext uri="{FF2B5EF4-FFF2-40B4-BE49-F238E27FC236}">
                  <a16:creationId xmlns:a16="http://schemas.microsoft.com/office/drawing/2014/main" id="{68109A39-6F70-47FF-936D-BB6AC31A8166}"/>
                </a:ext>
              </a:extLst>
            </p:cNvPr>
            <p:cNvPicPr>
              <a:picLocks noChangeAspect="1" noChangeArrowheads="1"/>
            </p:cNvPicPr>
            <p:nvPr/>
          </p:nvPicPr>
          <p:blipFill>
            <a:blip r:embed="rId19" cstate="print">
              <a:extLst>
                <a:ext uri="{28A0092B-C50C-407E-A947-70E740481C1C}">
                  <a14:useLocalDpi xmlns:a14="http://schemas.microsoft.com/office/drawing/2010/main"/>
                </a:ext>
              </a:extLst>
            </a:blip>
            <a:stretch>
              <a:fillRect/>
            </a:stretch>
          </p:blipFill>
          <p:spPr bwMode="auto">
            <a:xfrm>
              <a:off x="7246877" y="4122240"/>
              <a:ext cx="1464788" cy="2300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 name="Picture 20">
              <a:extLst>
                <a:ext uri="{FF2B5EF4-FFF2-40B4-BE49-F238E27FC236}">
                  <a16:creationId xmlns:a16="http://schemas.microsoft.com/office/drawing/2014/main" id="{F55737EC-D0BE-4C70-877D-EC13012E8FDC}"/>
                </a:ext>
              </a:extLst>
            </p:cNvPr>
            <p:cNvPicPr>
              <a:picLocks noChangeAspect="1" noChangeArrowheads="1"/>
            </p:cNvPicPr>
            <p:nvPr/>
          </p:nvPicPr>
          <p:blipFill>
            <a:blip r:embed="rId20" cstate="print">
              <a:extLst>
                <a:ext uri="{28A0092B-C50C-407E-A947-70E740481C1C}">
                  <a14:useLocalDpi xmlns:a14="http://schemas.microsoft.com/office/drawing/2010/main"/>
                </a:ext>
              </a:extLst>
            </a:blip>
            <a:stretch>
              <a:fillRect/>
            </a:stretch>
          </p:blipFill>
          <p:spPr bwMode="auto">
            <a:xfrm>
              <a:off x="4306485" y="4045053"/>
              <a:ext cx="1062743" cy="3843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3" name="Group 12">
            <a:extLst>
              <a:ext uri="{FF2B5EF4-FFF2-40B4-BE49-F238E27FC236}">
                <a16:creationId xmlns:a16="http://schemas.microsoft.com/office/drawing/2014/main" id="{34F7CABF-5AB7-4088-8D5F-7C790C750106}"/>
              </a:ext>
            </a:extLst>
          </p:cNvPr>
          <p:cNvGrpSpPr/>
          <p:nvPr/>
        </p:nvGrpSpPr>
        <p:grpSpPr>
          <a:xfrm>
            <a:off x="431800" y="2417450"/>
            <a:ext cx="8274781" cy="720708"/>
            <a:chOff x="431800" y="2211710"/>
            <a:chExt cx="8274781" cy="720708"/>
          </a:xfrm>
        </p:grpSpPr>
        <p:pic>
          <p:nvPicPr>
            <p:cNvPr id="28690" name="Picture 16">
              <a:extLst>
                <a:ext uri="{FF2B5EF4-FFF2-40B4-BE49-F238E27FC236}">
                  <a16:creationId xmlns:a16="http://schemas.microsoft.com/office/drawing/2014/main" id="{9C9D423D-60F1-4341-AEC5-8B1C9C1B12D5}"/>
                </a:ext>
              </a:extLst>
            </p:cNvPr>
            <p:cNvPicPr>
              <a:picLocks noChangeAspect="1" noChangeArrowheads="1"/>
            </p:cNvPicPr>
            <p:nvPr/>
          </p:nvPicPr>
          <p:blipFill>
            <a:blip r:embed="rId21" cstate="print">
              <a:extLst>
                <a:ext uri="{28A0092B-C50C-407E-A947-70E740481C1C}">
                  <a14:useLocalDpi xmlns:a14="http://schemas.microsoft.com/office/drawing/2010/main"/>
                </a:ext>
              </a:extLst>
            </a:blip>
            <a:stretch>
              <a:fillRect/>
            </a:stretch>
          </p:blipFill>
          <p:spPr bwMode="auto">
            <a:xfrm>
              <a:off x="5915337" y="2434047"/>
              <a:ext cx="1183106" cy="2760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91" name="Picture 20">
              <a:extLst>
                <a:ext uri="{FF2B5EF4-FFF2-40B4-BE49-F238E27FC236}">
                  <a16:creationId xmlns:a16="http://schemas.microsoft.com/office/drawing/2014/main" id="{C53BBC2C-2D5B-40E4-AF16-7E9B32457BC9}"/>
                </a:ext>
              </a:extLst>
            </p:cNvPr>
            <p:cNvPicPr>
              <a:picLocks noChangeAspect="1" noChangeArrowheads="1"/>
            </p:cNvPicPr>
            <p:nvPr/>
          </p:nvPicPr>
          <p:blipFill>
            <a:blip r:embed="rId22" cstate="print">
              <a:extLst>
                <a:ext uri="{28A0092B-C50C-407E-A947-70E740481C1C}">
                  <a14:useLocalDpi xmlns:a14="http://schemas.microsoft.com/office/drawing/2010/main"/>
                </a:ext>
              </a:extLst>
            </a:blip>
            <a:stretch>
              <a:fillRect/>
            </a:stretch>
          </p:blipFill>
          <p:spPr bwMode="auto">
            <a:xfrm>
              <a:off x="4936270" y="2211710"/>
              <a:ext cx="554036" cy="7207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93" name="Picture 28">
              <a:extLst>
                <a:ext uri="{FF2B5EF4-FFF2-40B4-BE49-F238E27FC236}">
                  <a16:creationId xmlns:a16="http://schemas.microsoft.com/office/drawing/2014/main" id="{98F7455B-3D0D-45CB-BB46-243A3AD17193}"/>
                </a:ext>
              </a:extLst>
            </p:cNvPr>
            <p:cNvPicPr>
              <a:picLocks noChangeAspect="1" noChangeArrowheads="1"/>
            </p:cNvPicPr>
            <p:nvPr/>
          </p:nvPicPr>
          <p:blipFill>
            <a:blip r:embed="rId23" cstate="print">
              <a:extLst>
                <a:ext uri="{28A0092B-C50C-407E-A947-70E740481C1C}">
                  <a14:useLocalDpi xmlns:a14="http://schemas.microsoft.com/office/drawing/2010/main"/>
                </a:ext>
              </a:extLst>
            </a:blip>
            <a:stretch>
              <a:fillRect/>
            </a:stretch>
          </p:blipFill>
          <p:spPr bwMode="auto">
            <a:xfrm>
              <a:off x="1815315" y="2415855"/>
              <a:ext cx="1183105" cy="3124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 name="Picture 2">
              <a:extLst>
                <a:ext uri="{FF2B5EF4-FFF2-40B4-BE49-F238E27FC236}">
                  <a16:creationId xmlns:a16="http://schemas.microsoft.com/office/drawing/2014/main" id="{655D9277-8493-41AE-A498-2F8D2980621F}"/>
                </a:ext>
              </a:extLst>
            </p:cNvPr>
            <p:cNvPicPr>
              <a:picLocks noChangeAspect="1" noChangeArrowheads="1"/>
            </p:cNvPicPr>
            <p:nvPr/>
          </p:nvPicPr>
          <p:blipFill rotWithShape="1">
            <a:blip r:embed="rId24" cstate="print">
              <a:extLst>
                <a:ext uri="{28A0092B-C50C-407E-A947-70E740481C1C}">
                  <a14:useLocalDpi xmlns:a14="http://schemas.microsoft.com/office/drawing/2010/main"/>
                </a:ext>
              </a:extLst>
            </a:blip>
            <a:srcRect/>
            <a:stretch/>
          </p:blipFill>
          <p:spPr bwMode="auto">
            <a:xfrm>
              <a:off x="3423451" y="2436752"/>
              <a:ext cx="1087788" cy="2706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 name="Picture 2">
              <a:extLst>
                <a:ext uri="{FF2B5EF4-FFF2-40B4-BE49-F238E27FC236}">
                  <a16:creationId xmlns:a16="http://schemas.microsoft.com/office/drawing/2014/main" id="{A1A2F21A-7B5B-4EFB-8490-FCD5E3E009B6}"/>
                </a:ext>
              </a:extLst>
            </p:cNvPr>
            <p:cNvPicPr>
              <a:picLocks noChangeAspect="1" noChangeArrowheads="1"/>
            </p:cNvPicPr>
            <p:nvPr/>
          </p:nvPicPr>
          <p:blipFill>
            <a:blip r:embed="rId25" cstate="print">
              <a:extLst>
                <a:ext uri="{28A0092B-C50C-407E-A947-70E740481C1C}">
                  <a14:useLocalDpi xmlns:a14="http://schemas.microsoft.com/office/drawing/2010/main"/>
                </a:ext>
              </a:extLst>
            </a:blip>
            <a:stretch>
              <a:fillRect/>
            </a:stretch>
          </p:blipFill>
          <p:spPr bwMode="auto">
            <a:xfrm>
              <a:off x="7523476" y="2368100"/>
              <a:ext cx="1183105" cy="4079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6" name="Picture 16">
              <a:extLst>
                <a:ext uri="{FF2B5EF4-FFF2-40B4-BE49-F238E27FC236}">
                  <a16:creationId xmlns:a16="http://schemas.microsoft.com/office/drawing/2014/main" id="{82B7BE56-0005-4234-83B0-927EE9462447}"/>
                </a:ext>
              </a:extLst>
            </p:cNvPr>
            <p:cNvPicPr>
              <a:picLocks noChangeAspect="1" noChangeArrowheads="1"/>
            </p:cNvPicPr>
            <p:nvPr/>
          </p:nvPicPr>
          <p:blipFill rotWithShape="1">
            <a:blip r:embed="rId26" cstate="print">
              <a:extLst>
                <a:ext uri="{28A0092B-C50C-407E-A947-70E740481C1C}">
                  <a14:useLocalDpi xmlns:a14="http://schemas.microsoft.com/office/drawing/2010/main"/>
                </a:ext>
              </a:extLst>
            </a:blip>
            <a:srcRect/>
            <a:stretch/>
          </p:blipFill>
          <p:spPr bwMode="auto">
            <a:xfrm>
              <a:off x="431800" y="2334951"/>
              <a:ext cx="958484" cy="4742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42" name="Text Placeholder 2">
            <a:extLst>
              <a:ext uri="{FF2B5EF4-FFF2-40B4-BE49-F238E27FC236}">
                <a16:creationId xmlns:a16="http://schemas.microsoft.com/office/drawing/2014/main" id="{457128A1-1183-46DD-9679-7F901EB211B3}"/>
              </a:ext>
            </a:extLst>
          </p:cNvPr>
          <p:cNvSpPr txBox="1">
            <a:spLocks/>
          </p:cNvSpPr>
          <p:nvPr/>
        </p:nvSpPr>
        <p:spPr>
          <a:xfrm>
            <a:off x="431800" y="4279697"/>
            <a:ext cx="8712200" cy="863802"/>
          </a:xfrm>
          <a:prstGeom prst="rect">
            <a:avLst/>
          </a:prstGeom>
        </p:spPr>
        <p:txBody>
          <a:bodyPr lIns="0" tIns="0" rIns="108000" bIns="72000" anchor="b"/>
          <a:lstStyle>
            <a:lvl1pPr marL="288000" marR="0" indent="-288000" algn="l" defTabSz="914400" rtl="0" eaLnBrk="0" fontAlgn="base" latinLnBrk="0" hangingPunct="0">
              <a:lnSpc>
                <a:spcPct val="100000"/>
              </a:lnSpc>
              <a:spcBef>
                <a:spcPct val="0"/>
              </a:spcBef>
              <a:spcAft>
                <a:spcPts val="800"/>
              </a:spcAft>
              <a:buClrTx/>
              <a:buSzTx/>
              <a:buFont typeface="Arial" panose="020B0604020202020204" pitchFamily="34" charset="0"/>
              <a:buChar char="–"/>
              <a:tabLst/>
              <a:defRPr sz="2800" b="0" kern="1200">
                <a:solidFill>
                  <a:schemeClr val="tx1"/>
                </a:solidFill>
                <a:latin typeface="+mn-lt"/>
                <a:ea typeface="+mn-ea"/>
                <a:cs typeface="+mn-cs"/>
              </a:defRPr>
            </a:lvl1pPr>
            <a:lvl2pPr marL="0" indent="0" algn="l" rtl="0" eaLnBrk="0" fontAlgn="base" hangingPunct="0">
              <a:spcBef>
                <a:spcPct val="0"/>
              </a:spcBef>
              <a:spcAft>
                <a:spcPct val="0"/>
              </a:spcAft>
              <a:buFont typeface="Arial" panose="020B0604020202020204" pitchFamily="34" charset="0"/>
              <a:buNone/>
              <a:defRPr sz="2100" kern="1200">
                <a:solidFill>
                  <a:schemeClr val="tx1"/>
                </a:solidFill>
                <a:latin typeface="+mn-lt"/>
                <a:ea typeface="+mn-ea"/>
                <a:cs typeface="+mn-cs"/>
              </a:defRPr>
            </a:lvl2pPr>
            <a:lvl3pPr marL="431800" indent="-250825" algn="l" rtl="0" eaLnBrk="0" fontAlgn="base" hangingPunct="0">
              <a:spcBef>
                <a:spcPct val="0"/>
              </a:spcBef>
              <a:spcAft>
                <a:spcPct val="0"/>
              </a:spcAft>
              <a:buFont typeface="Arial" panose="020B0604020202020204" pitchFamily="34" charset="0"/>
              <a:buChar char="–"/>
              <a:defRPr sz="2100" kern="1200">
                <a:solidFill>
                  <a:schemeClr val="tx1"/>
                </a:solidFill>
                <a:latin typeface="+mn-lt"/>
                <a:ea typeface="+mn-ea"/>
                <a:cs typeface="+mn-cs"/>
              </a:defRPr>
            </a:lvl3pPr>
            <a:lvl4pPr marL="863600" indent="-250825" algn="l" rtl="0" eaLnBrk="0" fontAlgn="base" hangingPunct="0">
              <a:spcBef>
                <a:spcPct val="0"/>
              </a:spcBef>
              <a:spcAft>
                <a:spcPct val="0"/>
              </a:spcAft>
              <a:buFont typeface="Arial" panose="020B0604020202020204" pitchFamily="34" charset="0"/>
              <a:buChar char="–"/>
              <a:defRPr sz="2100" kern="1200">
                <a:solidFill>
                  <a:schemeClr val="tx1"/>
                </a:solidFill>
                <a:latin typeface="+mn-lt"/>
                <a:ea typeface="+mn-ea"/>
                <a:cs typeface="+mn-cs"/>
              </a:defRPr>
            </a:lvl4pPr>
            <a:lvl5pPr marL="1295400" indent="-250825" algn="l" rtl="0" eaLnBrk="0" fontAlgn="base" hangingPunct="0">
              <a:spcBef>
                <a:spcPct val="0"/>
              </a:spcBef>
              <a:spcAft>
                <a:spcPct val="0"/>
              </a:spcAft>
              <a:buFont typeface="Arial" panose="020B0604020202020204" pitchFamily="34" charset="0"/>
              <a:buChar char="–"/>
              <a:defRPr sz="2100" kern="1200">
                <a:solidFill>
                  <a:schemeClr val="tx1"/>
                </a:solidFill>
                <a:latin typeface="+mn-lt"/>
                <a:ea typeface="+mn-ea"/>
                <a:cs typeface="+mn-cs"/>
              </a:defRPr>
            </a:lvl5pPr>
            <a:lvl6pPr marL="1728000" indent="-252000" algn="l" defTabSz="914400" rtl="0" eaLnBrk="1" latinLnBrk="0" hangingPunct="1">
              <a:spcBef>
                <a:spcPts val="0"/>
              </a:spcBef>
              <a:buFont typeface="Arial" panose="020B0604020202020204" pitchFamily="34" charset="0"/>
              <a:buChar char="–"/>
              <a:defRPr sz="2100" kern="1200">
                <a:solidFill>
                  <a:schemeClr val="tx1"/>
                </a:solidFill>
                <a:latin typeface="+mn-lt"/>
                <a:ea typeface="+mn-ea"/>
                <a:cs typeface="+mn-cs"/>
              </a:defRPr>
            </a:lvl6pPr>
            <a:lvl7pPr marL="2160000" indent="-252000" algn="l" defTabSz="914400" rtl="0" eaLnBrk="1" latinLnBrk="0" hangingPunct="1">
              <a:spcBef>
                <a:spcPts val="0"/>
              </a:spcBef>
              <a:buFont typeface="Arial" panose="020B0604020202020204" pitchFamily="34" charset="0"/>
              <a:buChar char="–"/>
              <a:defRPr sz="21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lvl="0" indent="0" algn="r">
              <a:lnSpc>
                <a:spcPct val="114000"/>
              </a:lnSpc>
              <a:spcAft>
                <a:spcPts val="0"/>
              </a:spcAft>
              <a:buNone/>
            </a:pPr>
            <a:r>
              <a:rPr lang="en-GB" sz="1400" dirty="0"/>
              <a:t> #OpenMRB2020 #</a:t>
            </a:r>
            <a:r>
              <a:rPr lang="en-GB" sz="1400" dirty="0" err="1"/>
              <a:t>TuringWay</a:t>
            </a:r>
            <a:r>
              <a:rPr lang="en-GB" sz="1400" dirty="0"/>
              <a:t> @</a:t>
            </a:r>
            <a:r>
              <a:rPr lang="en-GB" sz="1400" dirty="0" err="1"/>
              <a:t>kirstie_j</a:t>
            </a:r>
            <a:endParaRPr lang="en-GB" sz="1400" dirty="0"/>
          </a:p>
          <a:p>
            <a:pPr marL="0" lvl="0" indent="0" algn="r">
              <a:lnSpc>
                <a:spcPct val="114000"/>
              </a:lnSpc>
              <a:spcAft>
                <a:spcPts val="0"/>
              </a:spcAft>
              <a:buNone/>
            </a:pPr>
            <a:r>
              <a:rPr lang="en-US" sz="1400" dirty="0"/>
              <a:t>https://doi.org/10.5281/zenodo.3615258</a:t>
            </a:r>
          </a:p>
        </p:txBody>
      </p:sp>
    </p:spTree>
    <p:extLst>
      <p:ext uri="{BB962C8B-B14F-4D97-AF65-F5344CB8AC3E}">
        <p14:creationId xmlns:p14="http://schemas.microsoft.com/office/powerpoint/2010/main" val="78583464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5B6C4C2A-C2B6-4235-A448-B27112891441}"/>
              </a:ext>
            </a:extLst>
          </p:cNvPr>
          <p:cNvSpPr>
            <a:spLocks noGrp="1"/>
          </p:cNvSpPr>
          <p:nvPr>
            <p:ph type="body" sz="quarter" idx="20"/>
          </p:nvPr>
        </p:nvSpPr>
        <p:spPr/>
        <p:txBody>
          <a:bodyPr/>
          <a:lstStyle/>
          <a:p>
            <a:r>
              <a:rPr lang="en-GB" b="1" dirty="0"/>
              <a:t>Challenges</a:t>
            </a:r>
          </a:p>
        </p:txBody>
      </p:sp>
      <p:sp>
        <p:nvSpPr>
          <p:cNvPr id="3" name="Text Placeholder 2">
            <a:extLst>
              <a:ext uri="{FF2B5EF4-FFF2-40B4-BE49-F238E27FC236}">
                <a16:creationId xmlns:a16="http://schemas.microsoft.com/office/drawing/2014/main" id="{CAFE83C7-2084-49C0-85FD-A1A5E1C19870}"/>
              </a:ext>
            </a:extLst>
          </p:cNvPr>
          <p:cNvSpPr>
            <a:spLocks noGrp="1"/>
          </p:cNvSpPr>
          <p:nvPr>
            <p:ph type="body" sz="quarter" idx="18"/>
          </p:nvPr>
        </p:nvSpPr>
        <p:spPr/>
        <p:txBody>
          <a:bodyPr/>
          <a:lstStyle/>
          <a:p>
            <a:pPr lvl="0"/>
            <a:r>
              <a:rPr lang="en-GB" dirty="0">
                <a:solidFill>
                  <a:prstClr val="white"/>
                </a:solidFill>
              </a:rPr>
              <a:t> #OpenMRB2020 #</a:t>
            </a:r>
            <a:r>
              <a:rPr lang="en-GB" dirty="0" err="1">
                <a:solidFill>
                  <a:prstClr val="white"/>
                </a:solidFill>
              </a:rPr>
              <a:t>TuringWay</a:t>
            </a:r>
            <a:r>
              <a:rPr lang="en-GB" dirty="0">
                <a:solidFill>
                  <a:prstClr val="white"/>
                </a:solidFill>
              </a:rPr>
              <a:t> @</a:t>
            </a:r>
            <a:r>
              <a:rPr lang="en-GB" dirty="0" err="1">
                <a:solidFill>
                  <a:prstClr val="white"/>
                </a:solidFill>
              </a:rPr>
              <a:t>kirstie_j</a:t>
            </a:r>
            <a:endParaRPr lang="en-GB" dirty="0">
              <a:solidFill>
                <a:prstClr val="white"/>
              </a:solidFill>
            </a:endParaRPr>
          </a:p>
          <a:p>
            <a:pPr lvl="0"/>
            <a:r>
              <a:rPr lang="en-US" dirty="0">
                <a:solidFill>
                  <a:prstClr val="white"/>
                </a:solidFill>
              </a:rPr>
              <a:t>https://doi.org/10.5281/zenodo.3615258</a:t>
            </a:r>
          </a:p>
        </p:txBody>
      </p:sp>
      <p:pic>
        <p:nvPicPr>
          <p:cNvPr id="43038" name="Picture 7">
            <a:extLst>
              <a:ext uri="{FF2B5EF4-FFF2-40B4-BE49-F238E27FC236}">
                <a16:creationId xmlns:a16="http://schemas.microsoft.com/office/drawing/2014/main" id="{6E4665E1-3086-4231-BC6C-76A445DDAB26}"/>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bwMode="auto">
          <a:xfrm>
            <a:off x="419100" y="1378441"/>
            <a:ext cx="1908000" cy="12703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0" name="Rectangle 49">
            <a:extLst>
              <a:ext uri="{FF2B5EF4-FFF2-40B4-BE49-F238E27FC236}">
                <a16:creationId xmlns:a16="http://schemas.microsoft.com/office/drawing/2014/main" id="{D66EE869-62A5-425F-B597-D42DAFDC5458}"/>
              </a:ext>
            </a:extLst>
          </p:cNvPr>
          <p:cNvSpPr/>
          <p:nvPr/>
        </p:nvSpPr>
        <p:spPr bwMode="auto">
          <a:xfrm>
            <a:off x="419100" y="1796107"/>
            <a:ext cx="1908000" cy="434975"/>
          </a:xfrm>
          <a:prstGeom prst="rect">
            <a:avLst/>
          </a:prstGeom>
          <a:solidFill>
            <a:schemeClr val="tx1">
              <a:lumMod val="75000"/>
              <a:lumOff val="2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150" b="1" i="0" u="none" strike="noStrike" kern="1200" cap="none" spc="0" normalizeH="0" baseline="0" noProof="0" dirty="0">
              <a:ln>
                <a:noFill/>
              </a:ln>
              <a:solidFill>
                <a:prstClr val="white"/>
              </a:solidFill>
              <a:effectLst/>
              <a:uLnTx/>
              <a:uFillTx/>
              <a:latin typeface="Arial"/>
              <a:ea typeface="+mn-ea"/>
              <a:cs typeface="+mn-cs"/>
            </a:endParaRPr>
          </a:p>
        </p:txBody>
      </p:sp>
      <p:sp>
        <p:nvSpPr>
          <p:cNvPr id="54" name="TextBox 53">
            <a:extLst>
              <a:ext uri="{FF2B5EF4-FFF2-40B4-BE49-F238E27FC236}">
                <a16:creationId xmlns:a16="http://schemas.microsoft.com/office/drawing/2014/main" id="{924DB9B6-14DD-4B49-A5F3-3EA030DE2DB8}"/>
              </a:ext>
            </a:extLst>
          </p:cNvPr>
          <p:cNvSpPr txBox="1"/>
          <p:nvPr/>
        </p:nvSpPr>
        <p:spPr bwMode="auto">
          <a:xfrm>
            <a:off x="419100" y="1796107"/>
            <a:ext cx="1908000" cy="434975"/>
          </a:xfrm>
          <a:prstGeom prst="rect">
            <a:avLst/>
          </a:prstGeom>
          <a:noFill/>
        </p:spPr>
        <p:txBody>
          <a:bodyPr lIns="0" tIns="0" rIns="0" bIns="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GB" sz="1150" b="1" i="0" u="none" strike="noStrike" kern="1200" cap="none" spc="0" normalizeH="0" baseline="0" noProof="0" dirty="0">
                <a:ln>
                  <a:noFill/>
                </a:ln>
                <a:solidFill>
                  <a:prstClr val="white"/>
                </a:solidFill>
                <a:effectLst/>
                <a:uLnTx/>
                <a:uFillTx/>
                <a:latin typeface="Arial"/>
                <a:ea typeface="+mn-ea"/>
                <a:cs typeface="Arial" panose="020B0604020202020204" pitchFamily="34" charset="0"/>
              </a:rPr>
              <a:t>Revolutionise healthcare</a:t>
            </a:r>
          </a:p>
        </p:txBody>
      </p:sp>
      <p:pic>
        <p:nvPicPr>
          <p:cNvPr id="43035" name="Picture 46">
            <a:extLst>
              <a:ext uri="{FF2B5EF4-FFF2-40B4-BE49-F238E27FC236}">
                <a16:creationId xmlns:a16="http://schemas.microsoft.com/office/drawing/2014/main" id="{C4258892-2D7D-4167-A41F-B514D8CBF2FF}"/>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bwMode="auto">
          <a:xfrm>
            <a:off x="2546350" y="1377594"/>
            <a:ext cx="1908000" cy="127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0" name="Rectangle 69">
            <a:extLst>
              <a:ext uri="{FF2B5EF4-FFF2-40B4-BE49-F238E27FC236}">
                <a16:creationId xmlns:a16="http://schemas.microsoft.com/office/drawing/2014/main" id="{1F3AC0E6-47C2-4435-A51D-E75E38FA3370}"/>
              </a:ext>
            </a:extLst>
          </p:cNvPr>
          <p:cNvSpPr/>
          <p:nvPr/>
        </p:nvSpPr>
        <p:spPr bwMode="auto">
          <a:xfrm>
            <a:off x="2546350" y="1796107"/>
            <a:ext cx="1908000" cy="434975"/>
          </a:xfrm>
          <a:prstGeom prst="rect">
            <a:avLst/>
          </a:prstGeom>
          <a:solidFill>
            <a:schemeClr val="tx1">
              <a:lumMod val="75000"/>
              <a:lumOff val="2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150" b="1" i="0" u="none" strike="noStrike" kern="1200" cap="none" spc="0" normalizeH="0" baseline="0" noProof="0" dirty="0">
              <a:ln>
                <a:noFill/>
              </a:ln>
              <a:solidFill>
                <a:prstClr val="white"/>
              </a:solidFill>
              <a:effectLst/>
              <a:uLnTx/>
              <a:uFillTx/>
              <a:latin typeface="Arial"/>
              <a:ea typeface="+mn-ea"/>
              <a:cs typeface="+mn-cs"/>
            </a:endParaRPr>
          </a:p>
        </p:txBody>
      </p:sp>
      <p:sp>
        <p:nvSpPr>
          <p:cNvPr id="60" name="TextBox 59">
            <a:extLst>
              <a:ext uri="{FF2B5EF4-FFF2-40B4-BE49-F238E27FC236}">
                <a16:creationId xmlns:a16="http://schemas.microsoft.com/office/drawing/2014/main" id="{D6DD9AFB-3561-45C9-8EF5-7F8130482CC9}"/>
              </a:ext>
            </a:extLst>
          </p:cNvPr>
          <p:cNvSpPr txBox="1"/>
          <p:nvPr/>
        </p:nvSpPr>
        <p:spPr bwMode="auto">
          <a:xfrm>
            <a:off x="2546350" y="1796107"/>
            <a:ext cx="1908000" cy="434975"/>
          </a:xfrm>
          <a:prstGeom prst="rect">
            <a:avLst/>
          </a:prstGeom>
          <a:noFill/>
        </p:spPr>
        <p:txBody>
          <a:bodyPr lIns="0" tIns="0" rIns="0" bIns="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GB" sz="1150" b="1" i="0" u="none" strike="noStrike" kern="1200" cap="none" spc="0" normalizeH="0" baseline="0" noProof="0" dirty="0">
                <a:ln>
                  <a:noFill/>
                </a:ln>
                <a:solidFill>
                  <a:prstClr val="white"/>
                </a:solidFill>
                <a:effectLst/>
                <a:uLnTx/>
                <a:uFillTx/>
                <a:latin typeface="Arial"/>
                <a:ea typeface="+mn-ea"/>
                <a:cs typeface="Arial" panose="020B0604020202020204" pitchFamily="34" charset="0"/>
              </a:rPr>
              <a:t>Deliver safer, smarter engineering</a:t>
            </a:r>
          </a:p>
        </p:txBody>
      </p:sp>
      <p:pic>
        <p:nvPicPr>
          <p:cNvPr id="43032" name="Picture 47">
            <a:extLst>
              <a:ext uri="{FF2B5EF4-FFF2-40B4-BE49-F238E27FC236}">
                <a16:creationId xmlns:a16="http://schemas.microsoft.com/office/drawing/2014/main" id="{B24FA87B-9988-4E64-B7A8-19CB89CE4AC2}"/>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bwMode="auto">
          <a:xfrm>
            <a:off x="4668837" y="1378441"/>
            <a:ext cx="1908000" cy="12703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 name="Rectangle 50">
            <a:extLst>
              <a:ext uri="{FF2B5EF4-FFF2-40B4-BE49-F238E27FC236}">
                <a16:creationId xmlns:a16="http://schemas.microsoft.com/office/drawing/2014/main" id="{0452F09B-9EB8-4B23-A9ED-BD1AFD1FB881}"/>
              </a:ext>
            </a:extLst>
          </p:cNvPr>
          <p:cNvSpPr/>
          <p:nvPr/>
        </p:nvSpPr>
        <p:spPr bwMode="auto">
          <a:xfrm>
            <a:off x="4668837" y="1796107"/>
            <a:ext cx="1908000" cy="434975"/>
          </a:xfrm>
          <a:prstGeom prst="rect">
            <a:avLst/>
          </a:prstGeom>
          <a:solidFill>
            <a:schemeClr val="tx1">
              <a:lumMod val="75000"/>
              <a:lumOff val="2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150" b="1" i="0" u="none" strike="noStrike" kern="1200" cap="none" spc="0" normalizeH="0" baseline="0" noProof="0" dirty="0">
              <a:ln>
                <a:noFill/>
              </a:ln>
              <a:solidFill>
                <a:prstClr val="white"/>
              </a:solidFill>
              <a:effectLst/>
              <a:uLnTx/>
              <a:uFillTx/>
              <a:latin typeface="Arial"/>
              <a:ea typeface="+mn-ea"/>
              <a:cs typeface="+mn-cs"/>
            </a:endParaRPr>
          </a:p>
        </p:txBody>
      </p:sp>
      <p:sp>
        <p:nvSpPr>
          <p:cNvPr id="56" name="TextBox 55">
            <a:extLst>
              <a:ext uri="{FF2B5EF4-FFF2-40B4-BE49-F238E27FC236}">
                <a16:creationId xmlns:a16="http://schemas.microsoft.com/office/drawing/2014/main" id="{6D5E06A1-5705-44CF-A401-5F2552AFE656}"/>
              </a:ext>
            </a:extLst>
          </p:cNvPr>
          <p:cNvSpPr txBox="1"/>
          <p:nvPr/>
        </p:nvSpPr>
        <p:spPr bwMode="auto">
          <a:xfrm>
            <a:off x="4668837" y="1796107"/>
            <a:ext cx="1908000" cy="434975"/>
          </a:xfrm>
          <a:prstGeom prst="rect">
            <a:avLst/>
          </a:prstGeom>
          <a:noFill/>
        </p:spPr>
        <p:txBody>
          <a:bodyPr lIns="0" tIns="0" rIns="0" bIns="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1150" b="1" i="0" u="none" strike="noStrike" kern="1200" cap="none" spc="0" normalizeH="0" baseline="0" noProof="0" dirty="0">
                <a:ln>
                  <a:noFill/>
                </a:ln>
                <a:solidFill>
                  <a:prstClr val="white"/>
                </a:solidFill>
                <a:effectLst/>
                <a:uLnTx/>
                <a:uFillTx/>
                <a:latin typeface="Arial"/>
                <a:ea typeface="+mn-ea"/>
                <a:cs typeface="Arial" panose="020B0604020202020204" pitchFamily="34" charset="0"/>
              </a:rPr>
              <a:t>Manage security in an insecure world</a:t>
            </a:r>
            <a:endParaRPr kumimoji="0" lang="en-GB" sz="1150" b="1" i="0" u="none" strike="noStrike" kern="1200" cap="none" spc="0" normalizeH="0" baseline="0" noProof="0" dirty="0">
              <a:ln>
                <a:noFill/>
              </a:ln>
              <a:solidFill>
                <a:prstClr val="white"/>
              </a:solidFill>
              <a:effectLst/>
              <a:uLnTx/>
              <a:uFillTx/>
              <a:latin typeface="Arial"/>
              <a:ea typeface="+mn-ea"/>
              <a:cs typeface="Arial" panose="020B0604020202020204" pitchFamily="34" charset="0"/>
            </a:endParaRPr>
          </a:p>
        </p:txBody>
      </p:sp>
      <p:pic>
        <p:nvPicPr>
          <p:cNvPr id="43029" name="Picture 48">
            <a:extLst>
              <a:ext uri="{FF2B5EF4-FFF2-40B4-BE49-F238E27FC236}">
                <a16:creationId xmlns:a16="http://schemas.microsoft.com/office/drawing/2014/main" id="{51580F14-B5C5-49BA-81F8-0795A9C9EE03}"/>
              </a:ext>
            </a:extLst>
          </p:cNvPr>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bwMode="auto">
          <a:xfrm>
            <a:off x="6786563" y="1378441"/>
            <a:ext cx="1908000" cy="12703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2" name="Rectangle 51">
            <a:extLst>
              <a:ext uri="{FF2B5EF4-FFF2-40B4-BE49-F238E27FC236}">
                <a16:creationId xmlns:a16="http://schemas.microsoft.com/office/drawing/2014/main" id="{6F8545C8-9FE5-4BFF-8D29-38A4339DF64C}"/>
              </a:ext>
            </a:extLst>
          </p:cNvPr>
          <p:cNvSpPr/>
          <p:nvPr/>
        </p:nvSpPr>
        <p:spPr bwMode="auto">
          <a:xfrm>
            <a:off x="6786563" y="1796107"/>
            <a:ext cx="1908000" cy="434975"/>
          </a:xfrm>
          <a:prstGeom prst="rect">
            <a:avLst/>
          </a:prstGeom>
          <a:solidFill>
            <a:schemeClr val="tx1">
              <a:lumMod val="75000"/>
              <a:lumOff val="25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150" b="1" i="0" u="none" strike="noStrike" kern="1200" cap="none" spc="0" normalizeH="0" baseline="0" noProof="0" dirty="0">
              <a:ln>
                <a:noFill/>
              </a:ln>
              <a:solidFill>
                <a:prstClr val="white"/>
              </a:solidFill>
              <a:effectLst/>
              <a:uLnTx/>
              <a:uFillTx/>
              <a:latin typeface="Arial"/>
              <a:ea typeface="+mn-ea"/>
              <a:cs typeface="+mn-cs"/>
            </a:endParaRPr>
          </a:p>
        </p:txBody>
      </p:sp>
      <p:sp>
        <p:nvSpPr>
          <p:cNvPr id="77" name="TextBox 76">
            <a:extLst>
              <a:ext uri="{FF2B5EF4-FFF2-40B4-BE49-F238E27FC236}">
                <a16:creationId xmlns:a16="http://schemas.microsoft.com/office/drawing/2014/main" id="{D4F95986-5B1F-47DD-86F4-AB908A6DE6D6}"/>
              </a:ext>
            </a:extLst>
          </p:cNvPr>
          <p:cNvSpPr txBox="1"/>
          <p:nvPr/>
        </p:nvSpPr>
        <p:spPr bwMode="auto">
          <a:xfrm>
            <a:off x="6786563" y="1796107"/>
            <a:ext cx="1908000" cy="434975"/>
          </a:xfrm>
          <a:prstGeom prst="rect">
            <a:avLst/>
          </a:prstGeom>
          <a:noFill/>
        </p:spPr>
        <p:txBody>
          <a:bodyPr lIns="0" tIns="0" rIns="0" bIns="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1150" b="1" i="0" u="none" strike="noStrike" kern="1200" cap="none" spc="0" normalizeH="0" baseline="0" noProof="0" dirty="0">
                <a:ln>
                  <a:noFill/>
                </a:ln>
                <a:solidFill>
                  <a:prstClr val="white"/>
                </a:solidFill>
                <a:effectLst/>
                <a:uLnTx/>
                <a:uFillTx/>
                <a:latin typeface="Arial"/>
                <a:ea typeface="+mn-ea"/>
                <a:cs typeface="Arial" panose="020B0604020202020204" pitchFamily="34" charset="0"/>
              </a:rPr>
              <a:t>Shine a light on our economy </a:t>
            </a:r>
            <a:endParaRPr kumimoji="0" lang="en-GB" sz="1150" b="1" i="0" u="none" strike="noStrike" kern="1200" cap="none" spc="0" normalizeH="0" baseline="0" noProof="0" dirty="0">
              <a:ln>
                <a:noFill/>
              </a:ln>
              <a:solidFill>
                <a:prstClr val="white"/>
              </a:solidFill>
              <a:effectLst/>
              <a:uLnTx/>
              <a:uFillTx/>
              <a:latin typeface="Arial"/>
              <a:ea typeface="+mn-ea"/>
              <a:cs typeface="Arial" panose="020B0604020202020204" pitchFamily="34" charset="0"/>
            </a:endParaRPr>
          </a:p>
        </p:txBody>
      </p:sp>
      <p:sp>
        <p:nvSpPr>
          <p:cNvPr id="43019" name="TextBox 6">
            <a:extLst>
              <a:ext uri="{FF2B5EF4-FFF2-40B4-BE49-F238E27FC236}">
                <a16:creationId xmlns:a16="http://schemas.microsoft.com/office/drawing/2014/main" id="{BD58E6F1-99CC-4F7A-9D66-105E126F0A84}"/>
              </a:ext>
            </a:extLst>
          </p:cNvPr>
          <p:cNvSpPr txBox="1">
            <a:spLocks noChangeArrowheads="1"/>
          </p:cNvSpPr>
          <p:nvPr/>
        </p:nvSpPr>
        <p:spPr bwMode="auto">
          <a:xfrm>
            <a:off x="433388" y="886098"/>
            <a:ext cx="7608835" cy="317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en-US" sz="20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Advance data science and artificial intelligence to…</a:t>
            </a:r>
          </a:p>
        </p:txBody>
      </p:sp>
      <p:pic>
        <p:nvPicPr>
          <p:cNvPr id="43041" name="Picture 70">
            <a:extLst>
              <a:ext uri="{FF2B5EF4-FFF2-40B4-BE49-F238E27FC236}">
                <a16:creationId xmlns:a16="http://schemas.microsoft.com/office/drawing/2014/main" id="{31166C7C-E0DC-4238-8BCB-3670B86258E3}"/>
              </a:ext>
            </a:extLst>
          </p:cNvPr>
          <p:cNvPicPr>
            <a:picLocks noChangeAspect="1"/>
          </p:cNvPicPr>
          <p:nvPr/>
        </p:nvPicPr>
        <p:blipFill>
          <a:blip r:embed="rId7" cstate="print">
            <a:extLst>
              <a:ext uri="{28A0092B-C50C-407E-A947-70E740481C1C}">
                <a14:useLocalDpi xmlns:a14="http://schemas.microsoft.com/office/drawing/2010/main"/>
              </a:ext>
            </a:extLst>
          </a:blip>
          <a:srcRect/>
          <a:stretch>
            <a:fillRect/>
          </a:stretch>
        </p:blipFill>
        <p:spPr bwMode="auto">
          <a:xfrm>
            <a:off x="6786563" y="2873045"/>
            <a:ext cx="1908000" cy="127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9" name="Rectangle 38">
            <a:extLst>
              <a:ext uri="{FF2B5EF4-FFF2-40B4-BE49-F238E27FC236}">
                <a16:creationId xmlns:a16="http://schemas.microsoft.com/office/drawing/2014/main" id="{339CF4A8-E24E-4F28-89DC-07450D49E0B8}"/>
              </a:ext>
            </a:extLst>
          </p:cNvPr>
          <p:cNvSpPr/>
          <p:nvPr/>
        </p:nvSpPr>
        <p:spPr bwMode="auto">
          <a:xfrm>
            <a:off x="6786563" y="3291558"/>
            <a:ext cx="1908000" cy="434975"/>
          </a:xfrm>
          <a:prstGeom prst="rect">
            <a:avLst/>
          </a:prstGeom>
          <a:solidFill>
            <a:schemeClr val="tx1">
              <a:lumMod val="75000"/>
              <a:lumOff val="2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150" b="1" i="0" u="none" strike="noStrike" kern="1200" cap="none" spc="0" normalizeH="0" baseline="0" noProof="0" dirty="0">
              <a:ln>
                <a:noFill/>
              </a:ln>
              <a:solidFill>
                <a:prstClr val="white"/>
              </a:solidFill>
              <a:effectLst/>
              <a:uLnTx/>
              <a:uFillTx/>
              <a:latin typeface="Arial"/>
              <a:ea typeface="+mn-ea"/>
              <a:cs typeface="+mn-cs"/>
            </a:endParaRPr>
          </a:p>
        </p:txBody>
      </p:sp>
      <p:pic>
        <p:nvPicPr>
          <p:cNvPr id="43044" name="Picture 64">
            <a:extLst>
              <a:ext uri="{FF2B5EF4-FFF2-40B4-BE49-F238E27FC236}">
                <a16:creationId xmlns:a16="http://schemas.microsoft.com/office/drawing/2014/main" id="{1B34D0D8-F4A7-48E8-B705-0478C1557D37}"/>
              </a:ext>
            </a:extLst>
          </p:cNvPr>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bwMode="auto">
          <a:xfrm>
            <a:off x="4668837" y="2873045"/>
            <a:ext cx="1908000" cy="127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0" name="Rectangle 79">
            <a:extLst>
              <a:ext uri="{FF2B5EF4-FFF2-40B4-BE49-F238E27FC236}">
                <a16:creationId xmlns:a16="http://schemas.microsoft.com/office/drawing/2014/main" id="{D7BBF29D-6EC2-440C-BA54-B6E95430F29E}"/>
              </a:ext>
            </a:extLst>
          </p:cNvPr>
          <p:cNvSpPr/>
          <p:nvPr/>
        </p:nvSpPr>
        <p:spPr bwMode="auto">
          <a:xfrm>
            <a:off x="4668837" y="3189958"/>
            <a:ext cx="1908000" cy="638175"/>
          </a:xfrm>
          <a:prstGeom prst="rect">
            <a:avLst/>
          </a:prstGeom>
          <a:solidFill>
            <a:schemeClr val="tx1">
              <a:lumMod val="75000"/>
              <a:lumOff val="25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150" b="1" i="0" u="none" strike="noStrike" kern="1200" cap="none" spc="0" normalizeH="0" baseline="0" noProof="0" dirty="0">
              <a:ln>
                <a:noFill/>
              </a:ln>
              <a:solidFill>
                <a:prstClr val="white"/>
              </a:solidFill>
              <a:effectLst/>
              <a:uLnTx/>
              <a:uFillTx/>
              <a:latin typeface="Arial"/>
              <a:ea typeface="+mn-ea"/>
              <a:cs typeface="+mn-cs"/>
            </a:endParaRPr>
          </a:p>
        </p:txBody>
      </p:sp>
      <p:sp>
        <p:nvSpPr>
          <p:cNvPr id="84" name="TextBox 83">
            <a:extLst>
              <a:ext uri="{FF2B5EF4-FFF2-40B4-BE49-F238E27FC236}">
                <a16:creationId xmlns:a16="http://schemas.microsoft.com/office/drawing/2014/main" id="{FBFDA838-8C2E-4223-85F3-F500F107A866}"/>
              </a:ext>
            </a:extLst>
          </p:cNvPr>
          <p:cNvSpPr txBox="1"/>
          <p:nvPr/>
        </p:nvSpPr>
        <p:spPr bwMode="auto">
          <a:xfrm>
            <a:off x="4668837" y="3291558"/>
            <a:ext cx="1908000" cy="434975"/>
          </a:xfrm>
          <a:prstGeom prst="rect">
            <a:avLst/>
          </a:prstGeom>
          <a:noFill/>
        </p:spPr>
        <p:txBody>
          <a:bodyPr lIns="0" tIns="0" rIns="0" bIns="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1150" b="1" i="0" u="none" strike="noStrike" kern="1200" cap="none" spc="0" normalizeH="0" baseline="0" noProof="0" dirty="0">
                <a:ln>
                  <a:noFill/>
                </a:ln>
                <a:solidFill>
                  <a:prstClr val="white"/>
                </a:solidFill>
                <a:effectLst/>
                <a:uLnTx/>
                <a:uFillTx/>
                <a:latin typeface="Arial"/>
                <a:ea typeface="+mn-ea"/>
                <a:cs typeface="Arial" panose="020B0604020202020204" pitchFamily="34" charset="0"/>
              </a:rPr>
              <a:t>Supercharge research </a:t>
            </a:r>
          </a:p>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1150" b="1" i="0" u="none" strike="noStrike" kern="1200" cap="none" spc="0" normalizeH="0" baseline="0" noProof="0" dirty="0">
                <a:ln>
                  <a:noFill/>
                </a:ln>
                <a:solidFill>
                  <a:prstClr val="white"/>
                </a:solidFill>
                <a:effectLst/>
                <a:uLnTx/>
                <a:uFillTx/>
                <a:latin typeface="Arial"/>
                <a:ea typeface="+mn-ea"/>
                <a:cs typeface="Arial" panose="020B0604020202020204" pitchFamily="34" charset="0"/>
              </a:rPr>
              <a:t>in science and </a:t>
            </a:r>
          </a:p>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1150" b="1" i="0" u="none" strike="noStrike" kern="1200" cap="none" spc="0" normalizeH="0" baseline="0" noProof="0" dirty="0">
                <a:ln>
                  <a:noFill/>
                </a:ln>
                <a:solidFill>
                  <a:prstClr val="white"/>
                </a:solidFill>
                <a:effectLst/>
                <a:uLnTx/>
                <a:uFillTx/>
                <a:latin typeface="Arial"/>
                <a:ea typeface="+mn-ea"/>
                <a:cs typeface="Arial" panose="020B0604020202020204" pitchFamily="34" charset="0"/>
              </a:rPr>
              <a:t>humanities </a:t>
            </a:r>
            <a:endParaRPr kumimoji="0" lang="en-GB" sz="1150" b="1" i="0" u="none" strike="noStrike" kern="1200" cap="none" spc="0" normalizeH="0" baseline="0" noProof="0" dirty="0">
              <a:ln>
                <a:noFill/>
              </a:ln>
              <a:solidFill>
                <a:prstClr val="white"/>
              </a:solidFill>
              <a:effectLst/>
              <a:uLnTx/>
              <a:uFillTx/>
              <a:latin typeface="Arial"/>
              <a:ea typeface="+mn-ea"/>
              <a:cs typeface="Arial" panose="020B0604020202020204" pitchFamily="34" charset="0"/>
            </a:endParaRPr>
          </a:p>
        </p:txBody>
      </p:sp>
      <p:pic>
        <p:nvPicPr>
          <p:cNvPr id="43026" name="Picture 62">
            <a:extLst>
              <a:ext uri="{FF2B5EF4-FFF2-40B4-BE49-F238E27FC236}">
                <a16:creationId xmlns:a16="http://schemas.microsoft.com/office/drawing/2014/main" id="{2E61EEBC-75CF-46F6-8A63-4306A9B06E3C}"/>
              </a:ext>
            </a:extLst>
          </p:cNvPr>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bwMode="auto">
          <a:xfrm>
            <a:off x="419100" y="2873892"/>
            <a:ext cx="1908000" cy="12703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7" name="Rectangle 86">
            <a:extLst>
              <a:ext uri="{FF2B5EF4-FFF2-40B4-BE49-F238E27FC236}">
                <a16:creationId xmlns:a16="http://schemas.microsoft.com/office/drawing/2014/main" id="{6EB173CA-D399-4C8C-BB8E-0BE37F76488E}"/>
              </a:ext>
            </a:extLst>
          </p:cNvPr>
          <p:cNvSpPr/>
          <p:nvPr/>
        </p:nvSpPr>
        <p:spPr bwMode="auto">
          <a:xfrm>
            <a:off x="419100" y="3189958"/>
            <a:ext cx="1908000" cy="638175"/>
          </a:xfrm>
          <a:prstGeom prst="rect">
            <a:avLst/>
          </a:prstGeom>
          <a:solidFill>
            <a:schemeClr val="tx1">
              <a:lumMod val="75000"/>
              <a:lumOff val="2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150" b="1" i="0" u="none" strike="noStrike" kern="1200" cap="none" spc="0" normalizeH="0" baseline="0" noProof="0" dirty="0">
              <a:ln>
                <a:noFill/>
              </a:ln>
              <a:solidFill>
                <a:prstClr val="white"/>
              </a:solidFill>
              <a:effectLst/>
              <a:uLnTx/>
              <a:uFillTx/>
              <a:latin typeface="Arial"/>
              <a:ea typeface="+mn-ea"/>
              <a:cs typeface="+mn-cs"/>
            </a:endParaRPr>
          </a:p>
        </p:txBody>
      </p:sp>
      <p:sp>
        <p:nvSpPr>
          <p:cNvPr id="82" name="TextBox 81">
            <a:extLst>
              <a:ext uri="{FF2B5EF4-FFF2-40B4-BE49-F238E27FC236}">
                <a16:creationId xmlns:a16="http://schemas.microsoft.com/office/drawing/2014/main" id="{5FC31090-2AB2-4E30-927B-3D2698780A39}"/>
              </a:ext>
            </a:extLst>
          </p:cNvPr>
          <p:cNvSpPr txBox="1"/>
          <p:nvPr/>
        </p:nvSpPr>
        <p:spPr bwMode="auto">
          <a:xfrm>
            <a:off x="419100" y="3291558"/>
            <a:ext cx="1908000" cy="434975"/>
          </a:xfrm>
          <a:prstGeom prst="rect">
            <a:avLst/>
          </a:prstGeom>
          <a:noFill/>
        </p:spPr>
        <p:txBody>
          <a:bodyPr lIns="0" tIns="0" rIns="0" bIns="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1150" b="1" i="0" u="none" strike="noStrike" kern="1200" cap="none" spc="0" normalizeH="0" baseline="0" noProof="0" dirty="0">
                <a:ln>
                  <a:noFill/>
                </a:ln>
                <a:solidFill>
                  <a:prstClr val="white"/>
                </a:solidFill>
                <a:effectLst/>
                <a:uLnTx/>
                <a:uFillTx/>
                <a:latin typeface="Arial"/>
                <a:ea typeface="+mn-ea"/>
                <a:cs typeface="Arial" panose="020B0604020202020204" pitchFamily="34" charset="0"/>
              </a:rPr>
              <a:t>Make algorithmic </a:t>
            </a:r>
          </a:p>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1150" b="1" i="0" u="none" strike="noStrike" kern="1200" cap="none" spc="0" normalizeH="0" baseline="0" noProof="0" dirty="0">
                <a:ln>
                  <a:noFill/>
                </a:ln>
                <a:solidFill>
                  <a:prstClr val="white"/>
                </a:solidFill>
                <a:effectLst/>
                <a:uLnTx/>
                <a:uFillTx/>
                <a:latin typeface="Arial"/>
                <a:ea typeface="+mn-ea"/>
                <a:cs typeface="Arial" panose="020B0604020202020204" pitchFamily="34" charset="0"/>
              </a:rPr>
              <a:t>systems fair, </a:t>
            </a:r>
          </a:p>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1150" b="1" i="0" u="none" strike="noStrike" kern="1200" cap="none" spc="0" normalizeH="0" baseline="0" noProof="0" dirty="0">
                <a:ln>
                  <a:noFill/>
                </a:ln>
                <a:solidFill>
                  <a:prstClr val="white"/>
                </a:solidFill>
                <a:effectLst/>
                <a:uLnTx/>
                <a:uFillTx/>
                <a:latin typeface="Arial"/>
                <a:ea typeface="+mn-ea"/>
                <a:cs typeface="Arial" panose="020B0604020202020204" pitchFamily="34" charset="0"/>
              </a:rPr>
              <a:t>transparent, and ethical</a:t>
            </a:r>
            <a:endParaRPr kumimoji="0" lang="en-GB" sz="1150" b="1" i="0" u="none" strike="noStrike" kern="1200" cap="none" spc="0" normalizeH="0" baseline="0" noProof="0" dirty="0">
              <a:ln>
                <a:noFill/>
              </a:ln>
              <a:solidFill>
                <a:prstClr val="white"/>
              </a:solidFill>
              <a:effectLst/>
              <a:uLnTx/>
              <a:uFillTx/>
              <a:latin typeface="Arial"/>
              <a:ea typeface="+mn-ea"/>
              <a:cs typeface="Arial" panose="020B0604020202020204" pitchFamily="34" charset="0"/>
            </a:endParaRPr>
          </a:p>
        </p:txBody>
      </p:sp>
      <p:pic>
        <p:nvPicPr>
          <p:cNvPr id="43023" name="Picture 63">
            <a:extLst>
              <a:ext uri="{FF2B5EF4-FFF2-40B4-BE49-F238E27FC236}">
                <a16:creationId xmlns:a16="http://schemas.microsoft.com/office/drawing/2014/main" id="{7EFFEB62-1E9E-4E70-BC4E-69ACEA6FB04C}"/>
              </a:ext>
            </a:extLst>
          </p:cNvPr>
          <p:cNvPicPr>
            <a:picLocks noChangeAspect="1"/>
          </p:cNvPicPr>
          <p:nvPr/>
        </p:nvPicPr>
        <p:blipFill>
          <a:blip r:embed="rId10" cstate="print">
            <a:extLst>
              <a:ext uri="{28A0092B-C50C-407E-A947-70E740481C1C}">
                <a14:useLocalDpi xmlns:a14="http://schemas.microsoft.com/office/drawing/2010/main"/>
              </a:ext>
            </a:extLst>
          </a:blip>
          <a:srcRect r="-2"/>
          <a:stretch>
            <a:fillRect/>
          </a:stretch>
        </p:blipFill>
        <p:spPr bwMode="auto">
          <a:xfrm>
            <a:off x="2546350" y="2873045"/>
            <a:ext cx="1908000" cy="127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6" name="Rectangle 85">
            <a:extLst>
              <a:ext uri="{FF2B5EF4-FFF2-40B4-BE49-F238E27FC236}">
                <a16:creationId xmlns:a16="http://schemas.microsoft.com/office/drawing/2014/main" id="{6AD98A78-A2CC-4C6C-A091-31289EBE3A47}"/>
              </a:ext>
            </a:extLst>
          </p:cNvPr>
          <p:cNvSpPr/>
          <p:nvPr/>
        </p:nvSpPr>
        <p:spPr bwMode="auto">
          <a:xfrm>
            <a:off x="2546350" y="3189958"/>
            <a:ext cx="1908000" cy="638175"/>
          </a:xfrm>
          <a:prstGeom prst="rect">
            <a:avLst/>
          </a:prstGeom>
          <a:solidFill>
            <a:schemeClr val="tx1">
              <a:lumMod val="75000"/>
              <a:lumOff val="2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150" b="1" i="0" u="none" strike="noStrike" kern="1200" cap="none" spc="0" normalizeH="0" baseline="0" noProof="0" dirty="0">
              <a:ln>
                <a:noFill/>
              </a:ln>
              <a:solidFill>
                <a:prstClr val="white"/>
              </a:solidFill>
              <a:effectLst/>
              <a:uLnTx/>
              <a:uFillTx/>
              <a:latin typeface="Arial"/>
              <a:ea typeface="+mn-ea"/>
              <a:cs typeface="+mn-cs"/>
            </a:endParaRPr>
          </a:p>
        </p:txBody>
      </p:sp>
      <p:sp>
        <p:nvSpPr>
          <p:cNvPr id="83" name="TextBox 82">
            <a:extLst>
              <a:ext uri="{FF2B5EF4-FFF2-40B4-BE49-F238E27FC236}">
                <a16:creationId xmlns:a16="http://schemas.microsoft.com/office/drawing/2014/main" id="{12441ACE-6348-46ED-B738-B421E52573F7}"/>
              </a:ext>
            </a:extLst>
          </p:cNvPr>
          <p:cNvSpPr txBox="1"/>
          <p:nvPr/>
        </p:nvSpPr>
        <p:spPr bwMode="auto">
          <a:xfrm>
            <a:off x="2546350" y="3291558"/>
            <a:ext cx="1908000" cy="434975"/>
          </a:xfrm>
          <a:prstGeom prst="rect">
            <a:avLst/>
          </a:prstGeom>
          <a:noFill/>
        </p:spPr>
        <p:txBody>
          <a:bodyPr lIns="0" tIns="0" rIns="0" bIns="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1150" b="1" i="0" u="none" strike="noStrike" kern="1200" cap="none" spc="0" normalizeH="0" baseline="0" noProof="0" dirty="0">
                <a:ln>
                  <a:noFill/>
                </a:ln>
                <a:solidFill>
                  <a:prstClr val="white"/>
                </a:solidFill>
                <a:effectLst/>
                <a:uLnTx/>
                <a:uFillTx/>
                <a:latin typeface="Arial"/>
                <a:ea typeface="+mn-ea"/>
                <a:cs typeface="Arial" panose="020B0604020202020204" pitchFamily="34" charset="0"/>
              </a:rPr>
              <a:t>Design computers for </a:t>
            </a:r>
          </a:p>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1150" b="1" i="0" u="none" strike="noStrike" kern="1200" cap="none" spc="0" normalizeH="0" baseline="0" noProof="0" dirty="0">
                <a:ln>
                  <a:noFill/>
                </a:ln>
                <a:solidFill>
                  <a:prstClr val="white"/>
                </a:solidFill>
                <a:effectLst/>
                <a:uLnTx/>
                <a:uFillTx/>
                <a:latin typeface="Arial"/>
                <a:ea typeface="+mn-ea"/>
                <a:cs typeface="Arial" panose="020B0604020202020204" pitchFamily="34" charset="0"/>
              </a:rPr>
              <a:t>the next generation </a:t>
            </a:r>
          </a:p>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1150" b="1" i="0" u="none" strike="noStrike" kern="1200" cap="none" spc="0" normalizeH="0" baseline="0" noProof="0" dirty="0">
                <a:ln>
                  <a:noFill/>
                </a:ln>
                <a:solidFill>
                  <a:prstClr val="white"/>
                </a:solidFill>
                <a:effectLst/>
                <a:uLnTx/>
                <a:uFillTx/>
                <a:latin typeface="Arial"/>
                <a:ea typeface="+mn-ea"/>
                <a:cs typeface="Arial" panose="020B0604020202020204" pitchFamily="34" charset="0"/>
              </a:rPr>
              <a:t>of algorithms</a:t>
            </a:r>
            <a:endParaRPr kumimoji="0" lang="en-GB" sz="1150" b="1" i="0" u="none" strike="noStrike" kern="1200" cap="none" spc="0" normalizeH="0" baseline="0" noProof="0" dirty="0">
              <a:ln>
                <a:noFill/>
              </a:ln>
              <a:solidFill>
                <a:prstClr val="white"/>
              </a:solidFill>
              <a:effectLst/>
              <a:uLnTx/>
              <a:uFillTx/>
              <a:latin typeface="Arial"/>
              <a:ea typeface="+mn-ea"/>
              <a:cs typeface="Arial" panose="020B0604020202020204" pitchFamily="34" charset="0"/>
            </a:endParaRPr>
          </a:p>
        </p:txBody>
      </p:sp>
      <p:sp>
        <p:nvSpPr>
          <p:cNvPr id="85" name="TextBox 84">
            <a:extLst>
              <a:ext uri="{FF2B5EF4-FFF2-40B4-BE49-F238E27FC236}">
                <a16:creationId xmlns:a16="http://schemas.microsoft.com/office/drawing/2014/main" id="{7F20BB87-F250-4403-9FBA-218BC89F4AF6}"/>
              </a:ext>
            </a:extLst>
          </p:cNvPr>
          <p:cNvSpPr txBox="1"/>
          <p:nvPr/>
        </p:nvSpPr>
        <p:spPr bwMode="auto">
          <a:xfrm>
            <a:off x="6786563" y="3291558"/>
            <a:ext cx="1908000" cy="434975"/>
          </a:xfrm>
          <a:prstGeom prst="rect">
            <a:avLst/>
          </a:prstGeom>
          <a:noFill/>
        </p:spPr>
        <p:txBody>
          <a:bodyPr lIns="0" tIns="0" rIns="0" bIns="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GB" sz="1150" b="1" i="0" u="none" strike="noStrike" kern="1200" cap="none" spc="0" normalizeH="0" baseline="0" noProof="0" dirty="0">
                <a:ln>
                  <a:noFill/>
                </a:ln>
                <a:solidFill>
                  <a:prstClr val="white"/>
                </a:solidFill>
                <a:effectLst/>
                <a:uLnTx/>
                <a:uFillTx/>
                <a:latin typeface="Arial"/>
                <a:ea typeface="+mn-ea"/>
                <a:cs typeface="Arial" panose="020B0604020202020204" pitchFamily="34" charset="0"/>
              </a:rPr>
              <a:t>Foster government innovation </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1EF8F4F5-565C-4B4C-BEC1-D4574DC48441}"/>
              </a:ext>
            </a:extLst>
          </p:cNvPr>
          <p:cNvSpPr>
            <a:spLocks noGrp="1"/>
          </p:cNvSpPr>
          <p:nvPr>
            <p:ph type="body" sz="quarter" idx="18"/>
          </p:nvPr>
        </p:nvSpPr>
        <p:spPr/>
        <p:txBody>
          <a:bodyPr/>
          <a:lstStyle/>
          <a:p>
            <a:r>
              <a:rPr lang="en-GB" dirty="0"/>
              <a:t> #OpenMRB2020 #</a:t>
            </a:r>
            <a:r>
              <a:rPr lang="en-GB" dirty="0" err="1"/>
              <a:t>TuringWay</a:t>
            </a:r>
            <a:r>
              <a:rPr lang="en-GB" dirty="0"/>
              <a:t> @</a:t>
            </a:r>
            <a:r>
              <a:rPr lang="en-GB" dirty="0" err="1"/>
              <a:t>kirstie_j</a:t>
            </a:r>
            <a:endParaRPr lang="en-GB" dirty="0"/>
          </a:p>
          <a:p>
            <a:r>
              <a:rPr lang="en-US" dirty="0"/>
              <a:t>https://doi.org/10.5281/zenodo.3615258</a:t>
            </a:r>
          </a:p>
        </p:txBody>
      </p:sp>
      <p:sp>
        <p:nvSpPr>
          <p:cNvPr id="4" name="Text Placeholder 3">
            <a:extLst>
              <a:ext uri="{FF2B5EF4-FFF2-40B4-BE49-F238E27FC236}">
                <a16:creationId xmlns:a16="http://schemas.microsoft.com/office/drawing/2014/main" id="{EAABD406-2E76-482F-9363-DF69154BBAFF}"/>
              </a:ext>
            </a:extLst>
          </p:cNvPr>
          <p:cNvSpPr>
            <a:spLocks noGrp="1"/>
          </p:cNvSpPr>
          <p:nvPr>
            <p:ph type="body" sz="quarter" idx="13"/>
          </p:nvPr>
        </p:nvSpPr>
        <p:spPr>
          <a:xfrm>
            <a:off x="431799" y="702659"/>
            <a:ext cx="3921125" cy="545115"/>
          </a:xfrm>
        </p:spPr>
        <p:txBody>
          <a:bodyPr/>
          <a:lstStyle/>
          <a:p>
            <a:r>
              <a:rPr lang="en-GB" sz="3200" b="1" dirty="0"/>
              <a:t>My definition of data science</a:t>
            </a:r>
            <a:endParaRPr lang="en-US" sz="3200" b="1" dirty="0"/>
          </a:p>
        </p:txBody>
      </p:sp>
      <p:sp>
        <p:nvSpPr>
          <p:cNvPr id="2" name="Text Placeholder 1">
            <a:extLst>
              <a:ext uri="{FF2B5EF4-FFF2-40B4-BE49-F238E27FC236}">
                <a16:creationId xmlns:a16="http://schemas.microsoft.com/office/drawing/2014/main" id="{A800AD1A-AE6C-4882-90FD-23CA8D769B69}"/>
              </a:ext>
            </a:extLst>
          </p:cNvPr>
          <p:cNvSpPr>
            <a:spLocks noGrp="1"/>
          </p:cNvSpPr>
          <p:nvPr>
            <p:ph type="body" sz="quarter" idx="12"/>
          </p:nvPr>
        </p:nvSpPr>
        <p:spPr>
          <a:xfrm>
            <a:off x="431800" y="1691605"/>
            <a:ext cx="3921124" cy="3040733"/>
          </a:xfrm>
          <a:noFill/>
        </p:spPr>
        <p:txBody>
          <a:bodyPr/>
          <a:lstStyle/>
          <a:p>
            <a:pPr marL="0" indent="0">
              <a:buNone/>
            </a:pPr>
            <a:r>
              <a:rPr lang="en-GB" dirty="0"/>
              <a:t>“Applying software, data management or data analysis practices from one domain to another, including the reuse of data, to answer a new research question.”</a:t>
            </a:r>
          </a:p>
        </p:txBody>
      </p:sp>
      <p:pic>
        <p:nvPicPr>
          <p:cNvPr id="6" name="Picture 2" descr="Image may contain: 1 person, smiling">
            <a:extLst>
              <a:ext uri="{FF2B5EF4-FFF2-40B4-BE49-F238E27FC236}">
                <a16:creationId xmlns:a16="http://schemas.microsoft.com/office/drawing/2014/main" id="{F9FFBBFE-F532-4036-BCB1-A6F02E6E9812}"/>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4524" t="5135" r="4886" b="14184"/>
          <a:stretch/>
        </p:blipFill>
        <p:spPr bwMode="auto">
          <a:xfrm>
            <a:off x="5251450" y="702660"/>
            <a:ext cx="3892550" cy="345189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0527968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404040"/>
        </a:solidFill>
        <a:effectLst/>
      </p:bgPr>
    </p:bg>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800AD1A-AE6C-4882-90FD-23CA8D769B69}"/>
              </a:ext>
            </a:extLst>
          </p:cNvPr>
          <p:cNvSpPr>
            <a:spLocks noGrp="1"/>
          </p:cNvSpPr>
          <p:nvPr>
            <p:ph type="body" sz="quarter" idx="14"/>
          </p:nvPr>
        </p:nvSpPr>
        <p:spPr>
          <a:noFill/>
        </p:spPr>
        <p:txBody>
          <a:bodyPr/>
          <a:lstStyle/>
          <a:p>
            <a:pPr marL="0" indent="0">
              <a:buNone/>
            </a:pPr>
            <a:r>
              <a:rPr lang="en-GB" sz="3200" dirty="0"/>
              <a:t>Data science is:</a:t>
            </a:r>
          </a:p>
          <a:p>
            <a:r>
              <a:rPr lang="en-GB" sz="3200" dirty="0"/>
              <a:t>innovative</a:t>
            </a:r>
          </a:p>
          <a:p>
            <a:r>
              <a:rPr lang="en-GB" sz="3200" dirty="0"/>
              <a:t>collaborative</a:t>
            </a:r>
          </a:p>
          <a:p>
            <a:r>
              <a:rPr lang="en-GB" sz="3200" dirty="0"/>
              <a:t>interdisciplinary</a:t>
            </a:r>
          </a:p>
          <a:p>
            <a:pPr marL="0" indent="0">
              <a:buNone/>
            </a:pPr>
            <a:r>
              <a:rPr lang="en-GB" sz="3200" dirty="0"/>
              <a:t>research</a:t>
            </a:r>
          </a:p>
        </p:txBody>
      </p:sp>
      <p:sp>
        <p:nvSpPr>
          <p:cNvPr id="11" name="Text Placeholder 10">
            <a:extLst>
              <a:ext uri="{FF2B5EF4-FFF2-40B4-BE49-F238E27FC236}">
                <a16:creationId xmlns:a16="http://schemas.microsoft.com/office/drawing/2014/main" id="{908EA82E-4028-45CD-B971-881BA27A1072}"/>
              </a:ext>
            </a:extLst>
          </p:cNvPr>
          <p:cNvSpPr>
            <a:spLocks noGrp="1"/>
          </p:cNvSpPr>
          <p:nvPr>
            <p:ph type="body" sz="quarter" idx="18"/>
          </p:nvPr>
        </p:nvSpPr>
        <p:spPr/>
        <p:txBody>
          <a:bodyPr/>
          <a:lstStyle/>
          <a:p>
            <a:r>
              <a:rPr lang="en-GB" dirty="0"/>
              <a:t> #OpenMRB2020 #</a:t>
            </a:r>
            <a:r>
              <a:rPr lang="en-GB" dirty="0" err="1"/>
              <a:t>TuringWay</a:t>
            </a:r>
            <a:r>
              <a:rPr lang="en-GB" dirty="0"/>
              <a:t> @</a:t>
            </a:r>
            <a:r>
              <a:rPr lang="en-GB" dirty="0" err="1"/>
              <a:t>kirstie_j</a:t>
            </a:r>
            <a:endParaRPr lang="en-GB" dirty="0"/>
          </a:p>
          <a:p>
            <a:r>
              <a:rPr lang="en-US" dirty="0"/>
              <a:t>https://doi.org/10.5281/zenodo.3615258</a:t>
            </a:r>
          </a:p>
        </p:txBody>
      </p:sp>
      <p:pic>
        <p:nvPicPr>
          <p:cNvPr id="6" name="Picture 5">
            <a:extLst>
              <a:ext uri="{FF2B5EF4-FFF2-40B4-BE49-F238E27FC236}">
                <a16:creationId xmlns:a16="http://schemas.microsoft.com/office/drawing/2014/main" id="{84C473BA-ADC8-462C-B244-F7A84D1E8B56}"/>
              </a:ext>
            </a:extLst>
          </p:cNvPr>
          <p:cNvPicPr>
            <a:picLocks noChangeAspect="1"/>
          </p:cNvPicPr>
          <p:nvPr/>
        </p:nvPicPr>
        <p:blipFill rotWithShape="1">
          <a:blip r:embed="rId3">
            <a:extLst>
              <a:ext uri="{28A0092B-C50C-407E-A947-70E740481C1C}">
                <a14:useLocalDpi xmlns:a14="http://schemas.microsoft.com/office/drawing/2010/main" val="0"/>
              </a:ext>
            </a:extLst>
          </a:blip>
          <a:srcRect l="7106" t="14563" r="9522" b="13134"/>
          <a:stretch/>
        </p:blipFill>
        <p:spPr>
          <a:xfrm>
            <a:off x="5252400" y="702659"/>
            <a:ext cx="3891600" cy="3470400"/>
          </a:xfrm>
          <a:prstGeom prst="rect">
            <a:avLst/>
          </a:prstGeom>
        </p:spPr>
      </p:pic>
      <p:sp>
        <p:nvSpPr>
          <p:cNvPr id="7" name="TextBox 6">
            <a:extLst>
              <a:ext uri="{FF2B5EF4-FFF2-40B4-BE49-F238E27FC236}">
                <a16:creationId xmlns:a16="http://schemas.microsoft.com/office/drawing/2014/main" id="{96C7D972-0136-40FE-9981-CDA1A8BEFB69}"/>
              </a:ext>
            </a:extLst>
          </p:cNvPr>
          <p:cNvSpPr txBox="1"/>
          <p:nvPr/>
        </p:nvSpPr>
        <p:spPr>
          <a:xfrm>
            <a:off x="0" y="4302177"/>
            <a:ext cx="4676504" cy="841323"/>
          </a:xfrm>
          <a:prstGeom prst="rect">
            <a:avLst/>
          </a:prstGeom>
          <a:noFill/>
        </p:spPr>
        <p:txBody>
          <a:bodyPr wrap="square" lIns="108000" tIns="0" rIns="0" bIns="72000" rtlCol="0" anchor="b">
            <a:no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sz="14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https://www.luther.edu/computer-science/</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sz="14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data-science-major/why-study</a:t>
            </a:r>
          </a:p>
        </p:txBody>
      </p:sp>
    </p:spTree>
    <p:extLst>
      <p:ext uri="{BB962C8B-B14F-4D97-AF65-F5344CB8AC3E}">
        <p14:creationId xmlns:p14="http://schemas.microsoft.com/office/powerpoint/2010/main" val="314832349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404040"/>
        </a:solidFill>
        <a:effectLst/>
      </p:bgPr>
    </p:bg>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800AD1A-AE6C-4882-90FD-23CA8D769B69}"/>
              </a:ext>
            </a:extLst>
          </p:cNvPr>
          <p:cNvSpPr>
            <a:spLocks noGrp="1"/>
          </p:cNvSpPr>
          <p:nvPr>
            <p:ph type="body" sz="quarter" idx="14"/>
          </p:nvPr>
        </p:nvSpPr>
        <p:spPr>
          <a:noFill/>
        </p:spPr>
        <p:txBody>
          <a:bodyPr/>
          <a:lstStyle/>
          <a:p>
            <a:pPr marL="0" indent="0">
              <a:buNone/>
            </a:pPr>
            <a:r>
              <a:rPr lang="en-GB" sz="3200" dirty="0"/>
              <a:t>Data science is:</a:t>
            </a:r>
          </a:p>
          <a:p>
            <a:r>
              <a:rPr lang="en-GB" sz="3200" dirty="0"/>
              <a:t>innovative</a:t>
            </a:r>
          </a:p>
          <a:p>
            <a:r>
              <a:rPr lang="en-GB" sz="3200" dirty="0"/>
              <a:t>collaborative</a:t>
            </a:r>
          </a:p>
          <a:p>
            <a:r>
              <a:rPr lang="en-GB" sz="3200" dirty="0"/>
              <a:t>interdisciplinary</a:t>
            </a:r>
          </a:p>
          <a:p>
            <a:pPr marL="0" indent="0">
              <a:buNone/>
            </a:pPr>
            <a:r>
              <a:rPr lang="en-GB" sz="3200" dirty="0"/>
              <a:t>research delivered by teams of experts</a:t>
            </a:r>
          </a:p>
          <a:p>
            <a:pPr marL="0" indent="0">
              <a:buNone/>
            </a:pPr>
            <a:endParaRPr lang="en-GB" sz="3200" dirty="0"/>
          </a:p>
        </p:txBody>
      </p:sp>
      <p:sp>
        <p:nvSpPr>
          <p:cNvPr id="11" name="Text Placeholder 10">
            <a:extLst>
              <a:ext uri="{FF2B5EF4-FFF2-40B4-BE49-F238E27FC236}">
                <a16:creationId xmlns:a16="http://schemas.microsoft.com/office/drawing/2014/main" id="{908EA82E-4028-45CD-B971-881BA27A1072}"/>
              </a:ext>
            </a:extLst>
          </p:cNvPr>
          <p:cNvSpPr>
            <a:spLocks noGrp="1"/>
          </p:cNvSpPr>
          <p:nvPr>
            <p:ph type="body" sz="quarter" idx="18"/>
          </p:nvPr>
        </p:nvSpPr>
        <p:spPr/>
        <p:txBody>
          <a:bodyPr/>
          <a:lstStyle/>
          <a:p>
            <a:r>
              <a:rPr lang="en-GB" dirty="0"/>
              <a:t> #OpenMRB2020 #</a:t>
            </a:r>
            <a:r>
              <a:rPr lang="en-GB" dirty="0" err="1"/>
              <a:t>TuringWay</a:t>
            </a:r>
            <a:r>
              <a:rPr lang="en-GB" dirty="0"/>
              <a:t> @</a:t>
            </a:r>
            <a:r>
              <a:rPr lang="en-GB" dirty="0" err="1"/>
              <a:t>kirstie_j</a:t>
            </a:r>
            <a:endParaRPr lang="en-GB" dirty="0"/>
          </a:p>
          <a:p>
            <a:r>
              <a:rPr lang="en-US" dirty="0"/>
              <a:t>https://doi.org/10.5281/zenodo.3615258</a:t>
            </a:r>
          </a:p>
        </p:txBody>
      </p:sp>
      <p:pic>
        <p:nvPicPr>
          <p:cNvPr id="6" name="Picture 5">
            <a:extLst>
              <a:ext uri="{FF2B5EF4-FFF2-40B4-BE49-F238E27FC236}">
                <a16:creationId xmlns:a16="http://schemas.microsoft.com/office/drawing/2014/main" id="{84C473BA-ADC8-462C-B244-F7A84D1E8B56}"/>
              </a:ext>
            </a:extLst>
          </p:cNvPr>
          <p:cNvPicPr>
            <a:picLocks noChangeAspect="1"/>
          </p:cNvPicPr>
          <p:nvPr/>
        </p:nvPicPr>
        <p:blipFill rotWithShape="1">
          <a:blip r:embed="rId3">
            <a:extLst>
              <a:ext uri="{28A0092B-C50C-407E-A947-70E740481C1C}">
                <a14:useLocalDpi xmlns:a14="http://schemas.microsoft.com/office/drawing/2010/main" val="0"/>
              </a:ext>
            </a:extLst>
          </a:blip>
          <a:srcRect l="7106" t="14563" r="9522" b="13134"/>
          <a:stretch/>
        </p:blipFill>
        <p:spPr>
          <a:xfrm>
            <a:off x="5252400" y="702659"/>
            <a:ext cx="3891600" cy="3470400"/>
          </a:xfrm>
          <a:prstGeom prst="rect">
            <a:avLst/>
          </a:prstGeom>
        </p:spPr>
      </p:pic>
      <p:sp>
        <p:nvSpPr>
          <p:cNvPr id="7" name="TextBox 6">
            <a:extLst>
              <a:ext uri="{FF2B5EF4-FFF2-40B4-BE49-F238E27FC236}">
                <a16:creationId xmlns:a16="http://schemas.microsoft.com/office/drawing/2014/main" id="{96C7D972-0136-40FE-9981-CDA1A8BEFB69}"/>
              </a:ext>
            </a:extLst>
          </p:cNvPr>
          <p:cNvSpPr txBox="1"/>
          <p:nvPr/>
        </p:nvSpPr>
        <p:spPr>
          <a:xfrm>
            <a:off x="0" y="4302177"/>
            <a:ext cx="4676504" cy="841323"/>
          </a:xfrm>
          <a:prstGeom prst="rect">
            <a:avLst/>
          </a:prstGeom>
          <a:noFill/>
        </p:spPr>
        <p:txBody>
          <a:bodyPr wrap="square" lIns="108000" tIns="0" rIns="0" bIns="72000" rtlCol="0" anchor="b">
            <a:no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sz="14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https://www.luther.edu/computer-science/</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sz="14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data-science-major/why-study</a:t>
            </a:r>
          </a:p>
        </p:txBody>
      </p:sp>
    </p:spTree>
    <p:extLst>
      <p:ext uri="{BB962C8B-B14F-4D97-AF65-F5344CB8AC3E}">
        <p14:creationId xmlns:p14="http://schemas.microsoft.com/office/powerpoint/2010/main" val="308090738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713C65-AF4C-4B30-83B9-0FFDCB500236}"/>
              </a:ext>
            </a:extLst>
          </p:cNvPr>
          <p:cNvSpPr>
            <a:spLocks noGrp="1"/>
          </p:cNvSpPr>
          <p:nvPr>
            <p:ph type="title"/>
          </p:nvPr>
        </p:nvSpPr>
        <p:spPr>
          <a:xfrm>
            <a:off x="431799" y="2184922"/>
            <a:ext cx="4360334" cy="571512"/>
          </a:xfrm>
        </p:spPr>
        <p:txBody>
          <a:bodyPr/>
          <a:lstStyle/>
          <a:p>
            <a:r>
              <a:rPr lang="en-GB" dirty="0"/>
              <a:t>The Turing Way</a:t>
            </a:r>
          </a:p>
        </p:txBody>
      </p:sp>
      <p:pic>
        <p:nvPicPr>
          <p:cNvPr id="8" name="Picture Placeholder 7">
            <a:extLst>
              <a:ext uri="{FF2B5EF4-FFF2-40B4-BE49-F238E27FC236}">
                <a16:creationId xmlns:a16="http://schemas.microsoft.com/office/drawing/2014/main" id="{6ECA07D7-6D0A-4EEF-A334-B354EE97005D}"/>
              </a:ext>
            </a:extLst>
          </p:cNvPr>
          <p:cNvPicPr>
            <a:picLocks noGrp="1" noChangeAspect="1"/>
          </p:cNvPicPr>
          <p:nvPr>
            <p:ph type="pic" sz="quarter" idx="10"/>
          </p:nvPr>
        </p:nvPicPr>
        <p:blipFill rotWithShape="1">
          <a:blip r:embed="rId3">
            <a:extLst>
              <a:ext uri="{28A0092B-C50C-407E-A947-70E740481C1C}">
                <a14:useLocalDpi xmlns:a14="http://schemas.microsoft.com/office/drawing/2010/main" val="0"/>
              </a:ext>
            </a:extLst>
          </a:blip>
          <a:srcRect l="39373" t="6047" r="14643" b="-3241"/>
          <a:stretch/>
        </p:blipFill>
        <p:spPr>
          <a:xfrm>
            <a:off x="5695200" y="-12424"/>
            <a:ext cx="3448800" cy="4572000"/>
          </a:xfrm>
        </p:spPr>
      </p:pic>
      <p:sp>
        <p:nvSpPr>
          <p:cNvPr id="4" name="Text Placeholder 3">
            <a:extLst>
              <a:ext uri="{FF2B5EF4-FFF2-40B4-BE49-F238E27FC236}">
                <a16:creationId xmlns:a16="http://schemas.microsoft.com/office/drawing/2014/main" id="{3DA1CE1D-A4C1-469F-AD56-7612603E71EB}"/>
              </a:ext>
            </a:extLst>
          </p:cNvPr>
          <p:cNvSpPr>
            <a:spLocks noGrp="1"/>
          </p:cNvSpPr>
          <p:nvPr>
            <p:ph type="body" sz="quarter" idx="18"/>
          </p:nvPr>
        </p:nvSpPr>
        <p:spPr>
          <a:xfrm>
            <a:off x="431800" y="4279697"/>
            <a:ext cx="8712200" cy="863802"/>
          </a:xfrm>
        </p:spPr>
        <p:txBody>
          <a:bodyPr/>
          <a:lstStyle/>
          <a:p>
            <a:r>
              <a:rPr lang="en-GB" dirty="0"/>
              <a:t>#OpenMRB2020 #</a:t>
            </a:r>
            <a:r>
              <a:rPr lang="en-GB" dirty="0" err="1"/>
              <a:t>TuringWay</a:t>
            </a:r>
            <a:r>
              <a:rPr lang="en-GB" dirty="0"/>
              <a:t> @</a:t>
            </a:r>
            <a:r>
              <a:rPr lang="en-GB" dirty="0" err="1"/>
              <a:t>kirstie_j</a:t>
            </a:r>
            <a:endParaRPr lang="en-GB" dirty="0"/>
          </a:p>
          <a:p>
            <a:r>
              <a:rPr lang="en-US" dirty="0"/>
              <a:t>https://doi.org/10.5281/zenodo.3615258</a:t>
            </a:r>
          </a:p>
        </p:txBody>
      </p:sp>
    </p:spTree>
    <p:extLst>
      <p:ext uri="{BB962C8B-B14F-4D97-AF65-F5344CB8AC3E}">
        <p14:creationId xmlns:p14="http://schemas.microsoft.com/office/powerpoint/2010/main" val="301457113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11BBB935-C881-4199-A436-FADCBECF026B}"/>
              </a:ext>
            </a:extLst>
          </p:cNvPr>
          <p:cNvSpPr>
            <a:spLocks noGrp="1"/>
          </p:cNvSpPr>
          <p:nvPr>
            <p:ph type="body" sz="quarter" idx="18"/>
          </p:nvPr>
        </p:nvSpPr>
        <p:spPr/>
        <p:txBody>
          <a:bodyPr/>
          <a:lstStyle/>
          <a:p>
            <a:r>
              <a:rPr lang="en-GB" dirty="0"/>
              <a:t>https://the-turing-way.netlify.com/introduction/introduction</a:t>
            </a:r>
          </a:p>
          <a:p>
            <a:r>
              <a:rPr lang="en-GB" dirty="0"/>
              <a:t>#OpenMRB2020 #</a:t>
            </a:r>
            <a:r>
              <a:rPr lang="en-GB" dirty="0" err="1"/>
              <a:t>TuringWay</a:t>
            </a:r>
            <a:r>
              <a:rPr lang="en-GB" dirty="0"/>
              <a:t> @</a:t>
            </a:r>
            <a:r>
              <a:rPr lang="en-GB" dirty="0" err="1"/>
              <a:t>kirstie_j</a:t>
            </a:r>
            <a:endParaRPr lang="en-GB" dirty="0"/>
          </a:p>
          <a:p>
            <a:r>
              <a:rPr lang="en-US" dirty="0"/>
              <a:t>https://doi.org/10.5281/zenodo.3615258</a:t>
            </a:r>
          </a:p>
        </p:txBody>
      </p:sp>
      <p:pic>
        <p:nvPicPr>
          <p:cNvPr id="4" name="Picture 3">
            <a:extLst>
              <a:ext uri="{FF2B5EF4-FFF2-40B4-BE49-F238E27FC236}">
                <a16:creationId xmlns:a16="http://schemas.microsoft.com/office/drawing/2014/main" id="{10AC24DD-88FB-4343-BBF0-D3993AF433DF}"/>
              </a:ext>
            </a:extLst>
          </p:cNvPr>
          <p:cNvPicPr>
            <a:picLocks noChangeAspect="1"/>
          </p:cNvPicPr>
          <p:nvPr/>
        </p:nvPicPr>
        <p:blipFill rotWithShape="1">
          <a:blip r:embed="rId3"/>
          <a:srcRect r="18149" b="9108"/>
          <a:stretch/>
        </p:blipFill>
        <p:spPr>
          <a:xfrm>
            <a:off x="829769" y="411163"/>
            <a:ext cx="7484462" cy="3796304"/>
          </a:xfrm>
          <a:prstGeom prst="rect">
            <a:avLst/>
          </a:prstGeom>
        </p:spPr>
      </p:pic>
    </p:spTree>
    <p:extLst>
      <p:ext uri="{BB962C8B-B14F-4D97-AF65-F5344CB8AC3E}">
        <p14:creationId xmlns:p14="http://schemas.microsoft.com/office/powerpoint/2010/main" val="125317458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11BBB935-C881-4199-A436-FADCBECF026B}"/>
              </a:ext>
            </a:extLst>
          </p:cNvPr>
          <p:cNvSpPr>
            <a:spLocks noGrp="1"/>
          </p:cNvSpPr>
          <p:nvPr>
            <p:ph type="body" sz="quarter" idx="18"/>
          </p:nvPr>
        </p:nvSpPr>
        <p:spPr/>
        <p:txBody>
          <a:bodyPr/>
          <a:lstStyle/>
          <a:p>
            <a:r>
              <a:rPr lang="en-GB" dirty="0"/>
              <a:t>https://the-turing-way.netlify.com/introduction/introduction</a:t>
            </a:r>
          </a:p>
          <a:p>
            <a:r>
              <a:rPr lang="en-GB" dirty="0"/>
              <a:t>#OpenMRB2020 #</a:t>
            </a:r>
            <a:r>
              <a:rPr lang="en-GB" dirty="0" err="1"/>
              <a:t>TuringWay</a:t>
            </a:r>
            <a:r>
              <a:rPr lang="en-GB" dirty="0"/>
              <a:t> @</a:t>
            </a:r>
            <a:r>
              <a:rPr lang="en-GB" dirty="0" err="1"/>
              <a:t>kirstie_j</a:t>
            </a:r>
            <a:endParaRPr lang="en-GB" dirty="0"/>
          </a:p>
          <a:p>
            <a:r>
              <a:rPr lang="en-US" dirty="0"/>
              <a:t>https://doi.org/10.5281/zenodo.3615258</a:t>
            </a:r>
          </a:p>
        </p:txBody>
      </p:sp>
      <p:pic>
        <p:nvPicPr>
          <p:cNvPr id="4" name="Picture 3">
            <a:extLst>
              <a:ext uri="{FF2B5EF4-FFF2-40B4-BE49-F238E27FC236}">
                <a16:creationId xmlns:a16="http://schemas.microsoft.com/office/drawing/2014/main" id="{10AC24DD-88FB-4343-BBF0-D3993AF433DF}"/>
              </a:ext>
            </a:extLst>
          </p:cNvPr>
          <p:cNvPicPr>
            <a:picLocks noChangeAspect="1"/>
          </p:cNvPicPr>
          <p:nvPr/>
        </p:nvPicPr>
        <p:blipFill rotWithShape="1">
          <a:blip r:embed="rId3"/>
          <a:srcRect r="18149" b="9108"/>
          <a:stretch/>
        </p:blipFill>
        <p:spPr>
          <a:xfrm>
            <a:off x="829769" y="411163"/>
            <a:ext cx="7484462" cy="3796304"/>
          </a:xfrm>
          <a:prstGeom prst="rect">
            <a:avLst/>
          </a:prstGeom>
        </p:spPr>
      </p:pic>
      <p:pic>
        <p:nvPicPr>
          <p:cNvPr id="5" name="Picture 4" descr="A close up of a logo&#10;&#10;Description automatically generated">
            <a:extLst>
              <a:ext uri="{FF2B5EF4-FFF2-40B4-BE49-F238E27FC236}">
                <a16:creationId xmlns:a16="http://schemas.microsoft.com/office/drawing/2014/main" id="{65275207-032E-4087-879C-888B846DF45F}"/>
              </a:ext>
            </a:extLst>
          </p:cNvPr>
          <p:cNvPicPr>
            <a:picLocks noChangeAspect="1"/>
          </p:cNvPicPr>
          <p:nvPr/>
        </p:nvPicPr>
        <p:blipFill rotWithShape="1">
          <a:blip r:embed="rId4">
            <a:duotone>
              <a:schemeClr val="accent6">
                <a:shade val="45000"/>
                <a:satMod val="135000"/>
              </a:schemeClr>
              <a:prstClr val="white"/>
            </a:duotone>
            <a:extLst>
              <a:ext uri="{28A0092B-C50C-407E-A947-70E740481C1C}">
                <a14:useLocalDpi xmlns:a14="http://schemas.microsoft.com/office/drawing/2010/main" val="0"/>
              </a:ext>
            </a:extLst>
          </a:blip>
          <a:srcRect b="16794"/>
          <a:stretch/>
        </p:blipFill>
        <p:spPr>
          <a:xfrm>
            <a:off x="2157254" y="715548"/>
            <a:ext cx="1189632" cy="989844"/>
          </a:xfrm>
          <a:prstGeom prst="rect">
            <a:avLst/>
          </a:prstGeom>
        </p:spPr>
      </p:pic>
      <p:cxnSp>
        <p:nvCxnSpPr>
          <p:cNvPr id="6" name="Straight Connector 5">
            <a:extLst>
              <a:ext uri="{FF2B5EF4-FFF2-40B4-BE49-F238E27FC236}">
                <a16:creationId xmlns:a16="http://schemas.microsoft.com/office/drawing/2014/main" id="{E7232393-33E0-41D8-ABAA-CBBDDA63BA3A}"/>
              </a:ext>
            </a:extLst>
          </p:cNvPr>
          <p:cNvCxnSpPr/>
          <p:nvPr/>
        </p:nvCxnSpPr>
        <p:spPr>
          <a:xfrm>
            <a:off x="4215173" y="1007898"/>
            <a:ext cx="1327867" cy="0"/>
          </a:xfrm>
          <a:prstGeom prst="line">
            <a:avLst/>
          </a:prstGeom>
          <a:ln w="38100" cap="rnd">
            <a:solidFill>
              <a:srgbClr val="D40658"/>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8100179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11BBB935-C881-4199-A436-FADCBECF026B}"/>
              </a:ext>
            </a:extLst>
          </p:cNvPr>
          <p:cNvSpPr>
            <a:spLocks noGrp="1"/>
          </p:cNvSpPr>
          <p:nvPr>
            <p:ph type="body" sz="quarter" idx="18"/>
          </p:nvPr>
        </p:nvSpPr>
        <p:spPr/>
        <p:txBody>
          <a:bodyPr/>
          <a:lstStyle/>
          <a:p>
            <a:r>
              <a:rPr lang="en-GB" dirty="0"/>
              <a:t>https://the-turing-way.netlify.com/introduction/introduction</a:t>
            </a:r>
          </a:p>
          <a:p>
            <a:r>
              <a:rPr lang="en-GB" dirty="0"/>
              <a:t>#OpenMRB2020 #</a:t>
            </a:r>
            <a:r>
              <a:rPr lang="en-GB" dirty="0" err="1"/>
              <a:t>TuringWay</a:t>
            </a:r>
            <a:r>
              <a:rPr lang="en-GB" dirty="0"/>
              <a:t> @</a:t>
            </a:r>
            <a:r>
              <a:rPr lang="en-GB" dirty="0" err="1"/>
              <a:t>kirstie_j</a:t>
            </a:r>
            <a:endParaRPr lang="en-GB" dirty="0"/>
          </a:p>
          <a:p>
            <a:r>
              <a:rPr lang="en-US" dirty="0"/>
              <a:t>https://doi.org/10.5281/zenodo.3615258</a:t>
            </a:r>
          </a:p>
        </p:txBody>
      </p:sp>
      <p:pic>
        <p:nvPicPr>
          <p:cNvPr id="4" name="Picture 3">
            <a:extLst>
              <a:ext uri="{FF2B5EF4-FFF2-40B4-BE49-F238E27FC236}">
                <a16:creationId xmlns:a16="http://schemas.microsoft.com/office/drawing/2014/main" id="{10AC24DD-88FB-4343-BBF0-D3993AF433DF}"/>
              </a:ext>
            </a:extLst>
          </p:cNvPr>
          <p:cNvPicPr>
            <a:picLocks noChangeAspect="1"/>
          </p:cNvPicPr>
          <p:nvPr/>
        </p:nvPicPr>
        <p:blipFill rotWithShape="1">
          <a:blip r:embed="rId3"/>
          <a:srcRect r="18149" b="9108"/>
          <a:stretch/>
        </p:blipFill>
        <p:spPr>
          <a:xfrm>
            <a:off x="829769" y="411163"/>
            <a:ext cx="7484462" cy="3796304"/>
          </a:xfrm>
          <a:prstGeom prst="rect">
            <a:avLst/>
          </a:prstGeom>
        </p:spPr>
      </p:pic>
      <p:pic>
        <p:nvPicPr>
          <p:cNvPr id="5" name="Picture 4" descr="A close up of a logo&#10;&#10;Description automatically generated">
            <a:extLst>
              <a:ext uri="{FF2B5EF4-FFF2-40B4-BE49-F238E27FC236}">
                <a16:creationId xmlns:a16="http://schemas.microsoft.com/office/drawing/2014/main" id="{36334C78-7CAE-4FD2-A8B1-3D9E3C8ADB84}"/>
              </a:ext>
            </a:extLst>
          </p:cNvPr>
          <p:cNvPicPr>
            <a:picLocks noChangeAspect="1"/>
          </p:cNvPicPr>
          <p:nvPr/>
        </p:nvPicPr>
        <p:blipFill rotWithShape="1">
          <a:blip r:embed="rId4">
            <a:duotone>
              <a:schemeClr val="accent6">
                <a:shade val="45000"/>
                <a:satMod val="135000"/>
              </a:schemeClr>
              <a:prstClr val="white"/>
            </a:duotone>
            <a:extLst>
              <a:ext uri="{28A0092B-C50C-407E-A947-70E740481C1C}">
                <a14:useLocalDpi xmlns:a14="http://schemas.microsoft.com/office/drawing/2010/main" val="0"/>
              </a:ext>
            </a:extLst>
          </a:blip>
          <a:srcRect b="14357"/>
          <a:stretch/>
        </p:blipFill>
        <p:spPr>
          <a:xfrm>
            <a:off x="7084299" y="1967715"/>
            <a:ext cx="1271214" cy="1088700"/>
          </a:xfrm>
          <a:prstGeom prst="rect">
            <a:avLst/>
          </a:prstGeom>
        </p:spPr>
      </p:pic>
      <p:cxnSp>
        <p:nvCxnSpPr>
          <p:cNvPr id="6" name="Straight Connector 5">
            <a:extLst>
              <a:ext uri="{FF2B5EF4-FFF2-40B4-BE49-F238E27FC236}">
                <a16:creationId xmlns:a16="http://schemas.microsoft.com/office/drawing/2014/main" id="{49CF405C-214A-4EF1-87DF-7824484E66AD}"/>
              </a:ext>
            </a:extLst>
          </p:cNvPr>
          <p:cNvCxnSpPr/>
          <p:nvPr/>
        </p:nvCxnSpPr>
        <p:spPr>
          <a:xfrm>
            <a:off x="4699764" y="1867948"/>
            <a:ext cx="2412000" cy="0"/>
          </a:xfrm>
          <a:prstGeom prst="line">
            <a:avLst/>
          </a:prstGeom>
          <a:ln w="38100" cap="rnd">
            <a:solidFill>
              <a:srgbClr val="D40658"/>
            </a:solidFill>
          </a:ln>
        </p:spPr>
        <p:style>
          <a:lnRef idx="1">
            <a:schemeClr val="accent1"/>
          </a:lnRef>
          <a:fillRef idx="0">
            <a:schemeClr val="accent1"/>
          </a:fillRef>
          <a:effectRef idx="0">
            <a:schemeClr val="accent1"/>
          </a:effectRef>
          <a:fontRef idx="minor">
            <a:schemeClr val="tx1"/>
          </a:fontRef>
        </p:style>
      </p:cxnSp>
      <p:pic>
        <p:nvPicPr>
          <p:cNvPr id="7" name="Picture 6" descr="A close up of a logo&#10;&#10;Description automatically generated">
            <a:extLst>
              <a:ext uri="{FF2B5EF4-FFF2-40B4-BE49-F238E27FC236}">
                <a16:creationId xmlns:a16="http://schemas.microsoft.com/office/drawing/2014/main" id="{04191297-9290-4500-8E1F-603D7BFE51C9}"/>
              </a:ext>
            </a:extLst>
          </p:cNvPr>
          <p:cNvPicPr>
            <a:picLocks noChangeAspect="1"/>
          </p:cNvPicPr>
          <p:nvPr/>
        </p:nvPicPr>
        <p:blipFill rotWithShape="1">
          <a:blip r:embed="rId5">
            <a:duotone>
              <a:schemeClr val="accent6">
                <a:shade val="45000"/>
                <a:satMod val="135000"/>
              </a:schemeClr>
              <a:prstClr val="white"/>
            </a:duotone>
            <a:extLst>
              <a:ext uri="{28A0092B-C50C-407E-A947-70E740481C1C}">
                <a14:useLocalDpi xmlns:a14="http://schemas.microsoft.com/office/drawing/2010/main" val="0"/>
              </a:ext>
            </a:extLst>
          </a:blip>
          <a:srcRect b="16794"/>
          <a:stretch/>
        </p:blipFill>
        <p:spPr>
          <a:xfrm>
            <a:off x="2157254" y="715548"/>
            <a:ext cx="1189632" cy="989844"/>
          </a:xfrm>
          <a:prstGeom prst="rect">
            <a:avLst/>
          </a:prstGeom>
        </p:spPr>
      </p:pic>
      <p:cxnSp>
        <p:nvCxnSpPr>
          <p:cNvPr id="8" name="Straight Connector 7">
            <a:extLst>
              <a:ext uri="{FF2B5EF4-FFF2-40B4-BE49-F238E27FC236}">
                <a16:creationId xmlns:a16="http://schemas.microsoft.com/office/drawing/2014/main" id="{18139659-D488-430D-AFC1-8CBE903F46CA}"/>
              </a:ext>
            </a:extLst>
          </p:cNvPr>
          <p:cNvCxnSpPr/>
          <p:nvPr/>
        </p:nvCxnSpPr>
        <p:spPr>
          <a:xfrm>
            <a:off x="4215173" y="1007898"/>
            <a:ext cx="1327867" cy="0"/>
          </a:xfrm>
          <a:prstGeom prst="line">
            <a:avLst/>
          </a:prstGeom>
          <a:ln w="38100" cap="rnd">
            <a:solidFill>
              <a:srgbClr val="D40658"/>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1085739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800AD1A-AE6C-4882-90FD-23CA8D769B69}"/>
              </a:ext>
            </a:extLst>
          </p:cNvPr>
          <p:cNvSpPr>
            <a:spLocks noGrp="1"/>
          </p:cNvSpPr>
          <p:nvPr>
            <p:ph type="body" sz="quarter" idx="14"/>
          </p:nvPr>
        </p:nvSpPr>
        <p:spPr>
          <a:noFill/>
        </p:spPr>
        <p:txBody>
          <a:bodyPr/>
          <a:lstStyle/>
          <a:p>
            <a:pPr marL="0" indent="0">
              <a:buNone/>
            </a:pPr>
            <a:r>
              <a:rPr lang="en-GB" sz="3200" dirty="0"/>
              <a:t>The Turing Way is:</a:t>
            </a:r>
          </a:p>
          <a:p>
            <a:r>
              <a:rPr lang="en-GB" sz="3200" dirty="0"/>
              <a:t>a book</a:t>
            </a:r>
          </a:p>
          <a:p>
            <a:r>
              <a:rPr lang="en-GB" sz="3200" dirty="0"/>
              <a:t>a community</a:t>
            </a:r>
          </a:p>
          <a:p>
            <a:r>
              <a:rPr lang="en-GB" sz="3200" dirty="0"/>
              <a:t>a global collaboration</a:t>
            </a:r>
          </a:p>
          <a:p>
            <a:r>
              <a:rPr lang="en-GB" sz="3200" dirty="0"/>
              <a:t>a whole tonne of work</a:t>
            </a:r>
          </a:p>
        </p:txBody>
      </p:sp>
      <p:sp>
        <p:nvSpPr>
          <p:cNvPr id="11" name="Text Placeholder 10">
            <a:extLst>
              <a:ext uri="{FF2B5EF4-FFF2-40B4-BE49-F238E27FC236}">
                <a16:creationId xmlns:a16="http://schemas.microsoft.com/office/drawing/2014/main" id="{908EA82E-4028-45CD-B971-881BA27A1072}"/>
              </a:ext>
            </a:extLst>
          </p:cNvPr>
          <p:cNvSpPr>
            <a:spLocks noGrp="1"/>
          </p:cNvSpPr>
          <p:nvPr>
            <p:ph type="body" sz="quarter" idx="18"/>
          </p:nvPr>
        </p:nvSpPr>
        <p:spPr/>
        <p:txBody>
          <a:bodyPr/>
          <a:lstStyle/>
          <a:p>
            <a:r>
              <a:rPr lang="en-GB" dirty="0"/>
              <a:t>#OpenMRB2020 #</a:t>
            </a:r>
            <a:r>
              <a:rPr lang="en-GB" dirty="0" err="1"/>
              <a:t>TuringWay</a:t>
            </a:r>
            <a:r>
              <a:rPr lang="en-GB" dirty="0"/>
              <a:t> @</a:t>
            </a:r>
            <a:r>
              <a:rPr lang="en-GB" dirty="0" err="1"/>
              <a:t>kirstie_j</a:t>
            </a:r>
            <a:endParaRPr lang="en-GB" dirty="0"/>
          </a:p>
          <a:p>
            <a:r>
              <a:rPr lang="en-US" dirty="0"/>
              <a:t>https://doi.org/10.5281/zenodo.3615258</a:t>
            </a:r>
          </a:p>
        </p:txBody>
      </p:sp>
      <p:pic>
        <p:nvPicPr>
          <p:cNvPr id="8" name="Picture 2" descr="https://ndownloader.figshare.com/files/9646846/preview/9646846/preview.jpg">
            <a:extLst>
              <a:ext uri="{FF2B5EF4-FFF2-40B4-BE49-F238E27FC236}">
                <a16:creationId xmlns:a16="http://schemas.microsoft.com/office/drawing/2014/main" id="{9409484A-8BC6-4F54-B5E0-41855DCA81D4}"/>
              </a:ext>
            </a:extLst>
          </p:cNvPr>
          <p:cNvPicPr>
            <a:picLocks noGrp="1" noChangeAspect="1" noChangeArrowheads="1"/>
          </p:cNvPicPr>
          <p:nvPr>
            <p:ph type="pic" sz="quarter" idx="10"/>
          </p:nvPr>
        </p:nvPicPr>
        <p:blipFill>
          <a:blip r:embed="rId3">
            <a:extLst>
              <a:ext uri="{28A0092B-C50C-407E-A947-70E740481C1C}">
                <a14:useLocalDpi xmlns:a14="http://schemas.microsoft.com/office/drawing/2010/main" val="0"/>
              </a:ext>
            </a:extLst>
          </a:blip>
          <a:srcRect l="7937" r="7937"/>
          <a:stretch>
            <a:fillRect/>
          </a:stretch>
        </p:blipFill>
        <p:spPr bwMode="auto">
          <a:xfrm>
            <a:off x="5251450" y="703263"/>
            <a:ext cx="3892550" cy="3470275"/>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a:extLst>
              <a:ext uri="{FF2B5EF4-FFF2-40B4-BE49-F238E27FC236}">
                <a16:creationId xmlns:a16="http://schemas.microsoft.com/office/drawing/2014/main" id="{E57A82E8-B7B2-4E7D-BC97-53CD5D788DBB}"/>
              </a:ext>
            </a:extLst>
          </p:cNvPr>
          <p:cNvPicPr>
            <a:picLocks noChangeAspect="1"/>
          </p:cNvPicPr>
          <p:nvPr/>
        </p:nvPicPr>
        <p:blipFill>
          <a:blip r:embed="rId4"/>
          <a:stretch>
            <a:fillRect/>
          </a:stretch>
        </p:blipFill>
        <p:spPr>
          <a:xfrm>
            <a:off x="5004000" y="411163"/>
            <a:ext cx="4140000" cy="2332200"/>
          </a:xfrm>
          <a:prstGeom prst="rect">
            <a:avLst/>
          </a:prstGeom>
        </p:spPr>
      </p:pic>
      <p:pic>
        <p:nvPicPr>
          <p:cNvPr id="6" name="Picture 5">
            <a:extLst>
              <a:ext uri="{FF2B5EF4-FFF2-40B4-BE49-F238E27FC236}">
                <a16:creationId xmlns:a16="http://schemas.microsoft.com/office/drawing/2014/main" id="{D8F22BB0-10E6-43F6-B716-2CC0D62FFE65}"/>
              </a:ext>
            </a:extLst>
          </p:cNvPr>
          <p:cNvPicPr>
            <a:picLocks noChangeAspect="1"/>
          </p:cNvPicPr>
          <p:nvPr/>
        </p:nvPicPr>
        <p:blipFill rotWithShape="1">
          <a:blip r:embed="rId5">
            <a:extLst>
              <a:ext uri="{28A0092B-C50C-407E-A947-70E740481C1C}">
                <a14:useLocalDpi xmlns:a14="http://schemas.microsoft.com/office/drawing/2010/main" val="0"/>
              </a:ext>
            </a:extLst>
          </a:blip>
          <a:srcRect b="10340"/>
          <a:stretch/>
        </p:blipFill>
        <p:spPr>
          <a:xfrm>
            <a:off x="5004000" y="2438400"/>
            <a:ext cx="4140000" cy="2088000"/>
          </a:xfrm>
          <a:prstGeom prst="rect">
            <a:avLst/>
          </a:prstGeom>
        </p:spPr>
      </p:pic>
    </p:spTree>
    <p:extLst>
      <p:ext uri="{BB962C8B-B14F-4D97-AF65-F5344CB8AC3E}">
        <p14:creationId xmlns:p14="http://schemas.microsoft.com/office/powerpoint/2010/main" val="218231423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800AD1A-AE6C-4882-90FD-23CA8D769B69}"/>
              </a:ext>
            </a:extLst>
          </p:cNvPr>
          <p:cNvSpPr>
            <a:spLocks noGrp="1"/>
          </p:cNvSpPr>
          <p:nvPr>
            <p:ph type="body" sz="quarter" idx="14"/>
          </p:nvPr>
        </p:nvSpPr>
        <p:spPr>
          <a:xfrm>
            <a:off x="431801" y="682938"/>
            <a:ext cx="3924299" cy="3471620"/>
          </a:xfrm>
          <a:noFill/>
        </p:spPr>
        <p:txBody>
          <a:bodyPr/>
          <a:lstStyle/>
          <a:p>
            <a:pPr marL="0" indent="0">
              <a:buNone/>
            </a:pPr>
            <a:r>
              <a:rPr lang="en-GB" dirty="0"/>
              <a:t>To be fully reproducible we have to cover all the steps of the research cycle</a:t>
            </a:r>
          </a:p>
          <a:p>
            <a:pPr marL="0" indent="0">
              <a:buNone/>
            </a:pPr>
            <a:endParaRPr lang="en-GB" dirty="0"/>
          </a:p>
          <a:p>
            <a:pPr marL="0" indent="0">
              <a:buNone/>
            </a:pPr>
            <a:r>
              <a:rPr lang="en-GB" dirty="0"/>
              <a:t>And that is super overwhelming…but we’re here to help</a:t>
            </a:r>
          </a:p>
        </p:txBody>
      </p:sp>
      <p:sp>
        <p:nvSpPr>
          <p:cNvPr id="11" name="Text Placeholder 10">
            <a:extLst>
              <a:ext uri="{FF2B5EF4-FFF2-40B4-BE49-F238E27FC236}">
                <a16:creationId xmlns:a16="http://schemas.microsoft.com/office/drawing/2014/main" id="{908EA82E-4028-45CD-B971-881BA27A1072}"/>
              </a:ext>
            </a:extLst>
          </p:cNvPr>
          <p:cNvSpPr>
            <a:spLocks noGrp="1"/>
          </p:cNvSpPr>
          <p:nvPr>
            <p:ph type="body" sz="quarter" idx="18"/>
          </p:nvPr>
        </p:nvSpPr>
        <p:spPr/>
        <p:txBody>
          <a:bodyPr/>
          <a:lstStyle/>
          <a:p>
            <a:r>
              <a:rPr lang="en-GB" dirty="0"/>
              <a:t>#OpenMRB2020 #</a:t>
            </a:r>
            <a:r>
              <a:rPr lang="en-GB" dirty="0" err="1"/>
              <a:t>TuringWay</a:t>
            </a:r>
            <a:r>
              <a:rPr lang="en-GB" dirty="0"/>
              <a:t> @</a:t>
            </a:r>
            <a:r>
              <a:rPr lang="en-GB" dirty="0" err="1"/>
              <a:t>kirstie_j</a:t>
            </a:r>
            <a:endParaRPr lang="en-GB" dirty="0"/>
          </a:p>
          <a:p>
            <a:r>
              <a:rPr lang="en-US" dirty="0"/>
              <a:t>https://doi.org/10.5281/zenodo.3615258</a:t>
            </a:r>
          </a:p>
        </p:txBody>
      </p:sp>
      <p:pic>
        <p:nvPicPr>
          <p:cNvPr id="7" name="Picture 6">
            <a:extLst>
              <a:ext uri="{FF2B5EF4-FFF2-40B4-BE49-F238E27FC236}">
                <a16:creationId xmlns:a16="http://schemas.microsoft.com/office/drawing/2014/main" id="{E66E5AEC-B095-4B4A-9726-A22F839BAA91}"/>
              </a:ext>
            </a:extLst>
          </p:cNvPr>
          <p:cNvPicPr>
            <a:picLocks noChangeAspect="1"/>
          </p:cNvPicPr>
          <p:nvPr/>
        </p:nvPicPr>
        <p:blipFill rotWithShape="1">
          <a:blip r:embed="rId3">
            <a:extLst>
              <a:ext uri="{28A0092B-C50C-407E-A947-70E740481C1C}">
                <a14:useLocalDpi xmlns:a14="http://schemas.microsoft.com/office/drawing/2010/main" val="0"/>
              </a:ext>
            </a:extLst>
          </a:blip>
          <a:srcRect l="3035" r="2499" b="317"/>
          <a:stretch/>
        </p:blipFill>
        <p:spPr>
          <a:xfrm>
            <a:off x="4555815" y="702659"/>
            <a:ext cx="4588185" cy="3739868"/>
          </a:xfrm>
          <a:prstGeom prst="rect">
            <a:avLst/>
          </a:prstGeom>
        </p:spPr>
      </p:pic>
    </p:spTree>
    <p:extLst>
      <p:ext uri="{BB962C8B-B14F-4D97-AF65-F5344CB8AC3E}">
        <p14:creationId xmlns:p14="http://schemas.microsoft.com/office/powerpoint/2010/main" val="47481496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713C65-AF4C-4B30-83B9-0FFDCB500236}"/>
              </a:ext>
            </a:extLst>
          </p:cNvPr>
          <p:cNvSpPr>
            <a:spLocks noGrp="1"/>
          </p:cNvSpPr>
          <p:nvPr>
            <p:ph type="title"/>
          </p:nvPr>
        </p:nvSpPr>
        <p:spPr>
          <a:xfrm>
            <a:off x="431799" y="2184922"/>
            <a:ext cx="4360334" cy="1142478"/>
          </a:xfrm>
        </p:spPr>
        <p:txBody>
          <a:bodyPr/>
          <a:lstStyle/>
          <a:p>
            <a:r>
              <a:rPr lang="en-GB" dirty="0"/>
              <a:t>Shared definitions</a:t>
            </a:r>
          </a:p>
        </p:txBody>
      </p:sp>
      <p:pic>
        <p:nvPicPr>
          <p:cNvPr id="5" name="Picture Placeholder 11">
            <a:extLst>
              <a:ext uri="{FF2B5EF4-FFF2-40B4-BE49-F238E27FC236}">
                <a16:creationId xmlns:a16="http://schemas.microsoft.com/office/drawing/2014/main" id="{585770E4-9B09-408C-82B8-6E5E5D9AFBA4}"/>
              </a:ext>
            </a:extLst>
          </p:cNvPr>
          <p:cNvPicPr>
            <a:picLocks noChangeAspect="1"/>
          </p:cNvPicPr>
          <p:nvPr/>
        </p:nvPicPr>
        <p:blipFill rotWithShape="1">
          <a:blip r:embed="rId3">
            <a:extLst>
              <a:ext uri="{28A0092B-C50C-407E-A947-70E740481C1C}">
                <a14:useLocalDpi xmlns:a14="http://schemas.microsoft.com/office/drawing/2010/main" val="0"/>
              </a:ext>
            </a:extLst>
          </a:blip>
          <a:srcRect l="12108" r="44895"/>
          <a:stretch/>
        </p:blipFill>
        <p:spPr>
          <a:xfrm>
            <a:off x="5650286" y="1587"/>
            <a:ext cx="3493714" cy="4572000"/>
          </a:xfrm>
          <a:custGeom>
            <a:avLst/>
            <a:gdLst>
              <a:gd name="connsiteX0" fmla="*/ 0 w 3816350"/>
              <a:gd name="connsiteY0" fmla="*/ 0 h 3240087"/>
              <a:gd name="connsiteX1" fmla="*/ 3816350 w 3816350"/>
              <a:gd name="connsiteY1" fmla="*/ 0 h 3240087"/>
              <a:gd name="connsiteX2" fmla="*/ 3816350 w 3816350"/>
              <a:gd name="connsiteY2" fmla="*/ 3240087 h 3240087"/>
              <a:gd name="connsiteX3" fmla="*/ 0 w 3816350"/>
              <a:gd name="connsiteY3" fmla="*/ 3240087 h 3240087"/>
              <a:gd name="connsiteX4" fmla="*/ 0 w 3816350"/>
              <a:gd name="connsiteY4" fmla="*/ 0 h 3240087"/>
              <a:gd name="connsiteX0" fmla="*/ 685800 w 3816350"/>
              <a:gd name="connsiteY0" fmla="*/ 0 h 3240087"/>
              <a:gd name="connsiteX1" fmla="*/ 3816350 w 3816350"/>
              <a:gd name="connsiteY1" fmla="*/ 0 h 3240087"/>
              <a:gd name="connsiteX2" fmla="*/ 3816350 w 3816350"/>
              <a:gd name="connsiteY2" fmla="*/ 3240087 h 3240087"/>
              <a:gd name="connsiteX3" fmla="*/ 0 w 3816350"/>
              <a:gd name="connsiteY3" fmla="*/ 3240087 h 3240087"/>
              <a:gd name="connsiteX4" fmla="*/ 685800 w 3816350"/>
              <a:gd name="connsiteY4" fmla="*/ 0 h 3240087"/>
              <a:gd name="connsiteX0" fmla="*/ 1892300 w 3816350"/>
              <a:gd name="connsiteY0" fmla="*/ 0 h 3240087"/>
              <a:gd name="connsiteX1" fmla="*/ 3816350 w 3816350"/>
              <a:gd name="connsiteY1" fmla="*/ 0 h 3240087"/>
              <a:gd name="connsiteX2" fmla="*/ 3816350 w 3816350"/>
              <a:gd name="connsiteY2" fmla="*/ 3240087 h 3240087"/>
              <a:gd name="connsiteX3" fmla="*/ 0 w 3816350"/>
              <a:gd name="connsiteY3" fmla="*/ 3240087 h 3240087"/>
              <a:gd name="connsiteX4" fmla="*/ 1892300 w 3816350"/>
              <a:gd name="connsiteY4" fmla="*/ 0 h 3240087"/>
              <a:gd name="connsiteX0" fmla="*/ 1206500 w 3130550"/>
              <a:gd name="connsiteY0" fmla="*/ 0 h 3240087"/>
              <a:gd name="connsiteX1" fmla="*/ 3130550 w 3130550"/>
              <a:gd name="connsiteY1" fmla="*/ 0 h 3240087"/>
              <a:gd name="connsiteX2" fmla="*/ 3130550 w 3130550"/>
              <a:gd name="connsiteY2" fmla="*/ 3240087 h 3240087"/>
              <a:gd name="connsiteX3" fmla="*/ 0 w 3130550"/>
              <a:gd name="connsiteY3" fmla="*/ 1754187 h 3240087"/>
              <a:gd name="connsiteX4" fmla="*/ 1206500 w 3130550"/>
              <a:gd name="connsiteY4" fmla="*/ 0 h 3240087"/>
              <a:gd name="connsiteX0" fmla="*/ 1822450 w 3746500"/>
              <a:gd name="connsiteY0" fmla="*/ 0 h 3240087"/>
              <a:gd name="connsiteX1" fmla="*/ 3746500 w 3746500"/>
              <a:gd name="connsiteY1" fmla="*/ 0 h 3240087"/>
              <a:gd name="connsiteX2" fmla="*/ 3746500 w 3746500"/>
              <a:gd name="connsiteY2" fmla="*/ 3240087 h 3240087"/>
              <a:gd name="connsiteX3" fmla="*/ 0 w 3746500"/>
              <a:gd name="connsiteY3" fmla="*/ 2154237 h 3240087"/>
              <a:gd name="connsiteX4" fmla="*/ 1822450 w 3746500"/>
              <a:gd name="connsiteY4" fmla="*/ 0 h 3240087"/>
              <a:gd name="connsiteX0" fmla="*/ 1822450 w 3752850"/>
              <a:gd name="connsiteY0" fmla="*/ 0 h 4097337"/>
              <a:gd name="connsiteX1" fmla="*/ 3746500 w 3752850"/>
              <a:gd name="connsiteY1" fmla="*/ 0 h 4097337"/>
              <a:gd name="connsiteX2" fmla="*/ 3752850 w 3752850"/>
              <a:gd name="connsiteY2" fmla="*/ 4097337 h 4097337"/>
              <a:gd name="connsiteX3" fmla="*/ 0 w 3752850"/>
              <a:gd name="connsiteY3" fmla="*/ 2154237 h 4097337"/>
              <a:gd name="connsiteX4" fmla="*/ 1822450 w 3752850"/>
              <a:gd name="connsiteY4" fmla="*/ 0 h 4097337"/>
              <a:gd name="connsiteX0" fmla="*/ 1682750 w 3613150"/>
              <a:gd name="connsiteY0" fmla="*/ 0 h 4097337"/>
              <a:gd name="connsiteX1" fmla="*/ 3606800 w 3613150"/>
              <a:gd name="connsiteY1" fmla="*/ 0 h 4097337"/>
              <a:gd name="connsiteX2" fmla="*/ 3613150 w 3613150"/>
              <a:gd name="connsiteY2" fmla="*/ 4097337 h 4097337"/>
              <a:gd name="connsiteX3" fmla="*/ 0 w 3613150"/>
              <a:gd name="connsiteY3" fmla="*/ 2014537 h 4097337"/>
              <a:gd name="connsiteX4" fmla="*/ 1682750 w 3613150"/>
              <a:gd name="connsiteY4" fmla="*/ 0 h 4097337"/>
              <a:gd name="connsiteX0" fmla="*/ 1682750 w 3613150"/>
              <a:gd name="connsiteY0" fmla="*/ 0 h 4573587"/>
              <a:gd name="connsiteX1" fmla="*/ 3606800 w 3613150"/>
              <a:gd name="connsiteY1" fmla="*/ 0 h 4573587"/>
              <a:gd name="connsiteX2" fmla="*/ 3613150 w 3613150"/>
              <a:gd name="connsiteY2" fmla="*/ 4573587 h 4573587"/>
              <a:gd name="connsiteX3" fmla="*/ 0 w 3613150"/>
              <a:gd name="connsiteY3" fmla="*/ 2014537 h 4573587"/>
              <a:gd name="connsiteX4" fmla="*/ 1682750 w 3613150"/>
              <a:gd name="connsiteY4" fmla="*/ 0 h 4573587"/>
              <a:gd name="connsiteX0" fmla="*/ 1682750 w 3610769"/>
              <a:gd name="connsiteY0" fmla="*/ 0 h 4573587"/>
              <a:gd name="connsiteX1" fmla="*/ 3606800 w 3610769"/>
              <a:gd name="connsiteY1" fmla="*/ 0 h 4573587"/>
              <a:gd name="connsiteX2" fmla="*/ 3610769 w 3610769"/>
              <a:gd name="connsiteY2" fmla="*/ 4573587 h 4573587"/>
              <a:gd name="connsiteX3" fmla="*/ 0 w 3610769"/>
              <a:gd name="connsiteY3" fmla="*/ 2014537 h 4573587"/>
              <a:gd name="connsiteX4" fmla="*/ 1682750 w 3610769"/>
              <a:gd name="connsiteY4" fmla="*/ 0 h 4573587"/>
              <a:gd name="connsiteX0" fmla="*/ 1682750 w 3607332"/>
              <a:gd name="connsiteY0" fmla="*/ 0 h 4573587"/>
              <a:gd name="connsiteX1" fmla="*/ 3606800 w 3607332"/>
              <a:gd name="connsiteY1" fmla="*/ 0 h 4573587"/>
              <a:gd name="connsiteX2" fmla="*/ 3606007 w 3607332"/>
              <a:gd name="connsiteY2" fmla="*/ 4573587 h 4573587"/>
              <a:gd name="connsiteX3" fmla="*/ 0 w 3607332"/>
              <a:gd name="connsiteY3" fmla="*/ 2014537 h 4573587"/>
              <a:gd name="connsiteX4" fmla="*/ 1682750 w 3607332"/>
              <a:gd name="connsiteY4" fmla="*/ 0 h 4573587"/>
              <a:gd name="connsiteX0" fmla="*/ 1682750 w 3608388"/>
              <a:gd name="connsiteY0" fmla="*/ 0 h 4573587"/>
              <a:gd name="connsiteX1" fmla="*/ 3606800 w 3608388"/>
              <a:gd name="connsiteY1" fmla="*/ 0 h 4573587"/>
              <a:gd name="connsiteX2" fmla="*/ 3608388 w 3608388"/>
              <a:gd name="connsiteY2" fmla="*/ 4573587 h 4573587"/>
              <a:gd name="connsiteX3" fmla="*/ 0 w 3608388"/>
              <a:gd name="connsiteY3" fmla="*/ 2014537 h 4573587"/>
              <a:gd name="connsiteX4" fmla="*/ 1682750 w 3608388"/>
              <a:gd name="connsiteY4" fmla="*/ 0 h 45735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08388" h="4573587">
                <a:moveTo>
                  <a:pt x="1682750" y="0"/>
                </a:moveTo>
                <a:lnTo>
                  <a:pt x="3606800" y="0"/>
                </a:lnTo>
                <a:cubicBezTo>
                  <a:pt x="3608917" y="1365779"/>
                  <a:pt x="3606271" y="3207808"/>
                  <a:pt x="3608388" y="4573587"/>
                </a:cubicBezTo>
                <a:lnTo>
                  <a:pt x="0" y="2014537"/>
                </a:lnTo>
                <a:lnTo>
                  <a:pt x="1682750" y="0"/>
                </a:lnTo>
                <a:close/>
              </a:path>
            </a:pathLst>
          </a:custGeom>
        </p:spPr>
      </p:pic>
      <p:sp>
        <p:nvSpPr>
          <p:cNvPr id="4" name="Text Placeholder 3">
            <a:extLst>
              <a:ext uri="{FF2B5EF4-FFF2-40B4-BE49-F238E27FC236}">
                <a16:creationId xmlns:a16="http://schemas.microsoft.com/office/drawing/2014/main" id="{3DA1CE1D-A4C1-469F-AD56-7612603E71EB}"/>
              </a:ext>
            </a:extLst>
          </p:cNvPr>
          <p:cNvSpPr>
            <a:spLocks noGrp="1"/>
          </p:cNvSpPr>
          <p:nvPr>
            <p:ph type="body" sz="quarter" idx="18"/>
          </p:nvPr>
        </p:nvSpPr>
        <p:spPr/>
        <p:txBody>
          <a:bodyPr/>
          <a:lstStyle/>
          <a:p>
            <a:r>
              <a:rPr lang="en-GB" dirty="0"/>
              <a:t>#OpenMRB2020 #</a:t>
            </a:r>
            <a:r>
              <a:rPr lang="en-GB" dirty="0" err="1"/>
              <a:t>TuringWay</a:t>
            </a:r>
            <a:r>
              <a:rPr lang="en-GB" dirty="0"/>
              <a:t> @</a:t>
            </a:r>
            <a:r>
              <a:rPr lang="en-GB" dirty="0" err="1"/>
              <a:t>kirstie_j</a:t>
            </a:r>
            <a:endParaRPr lang="en-GB" dirty="0"/>
          </a:p>
          <a:p>
            <a:r>
              <a:rPr lang="en-US" dirty="0"/>
              <a:t>https://doi.org/10.5281/zenodo.3615258</a:t>
            </a:r>
          </a:p>
        </p:txBody>
      </p:sp>
      <p:pic>
        <p:nvPicPr>
          <p:cNvPr id="8" name="Picture Placeholder 11">
            <a:extLst>
              <a:ext uri="{FF2B5EF4-FFF2-40B4-BE49-F238E27FC236}">
                <a16:creationId xmlns:a16="http://schemas.microsoft.com/office/drawing/2014/main" id="{79B22CCA-DA67-4F53-B9D5-492F9228E9A9}"/>
              </a:ext>
            </a:extLst>
          </p:cNvPr>
          <p:cNvPicPr>
            <a:picLocks noChangeAspect="1"/>
          </p:cNvPicPr>
          <p:nvPr/>
        </p:nvPicPr>
        <p:blipFill rotWithShape="1">
          <a:blip r:embed="rId4">
            <a:extLst>
              <a:ext uri="{28A0092B-C50C-407E-A947-70E740481C1C}">
                <a14:useLocalDpi xmlns:a14="http://schemas.microsoft.com/office/drawing/2010/main" val="0"/>
              </a:ext>
            </a:extLst>
          </a:blip>
          <a:srcRect l="49057"/>
          <a:stretch/>
        </p:blipFill>
        <p:spPr>
          <a:xfrm>
            <a:off x="5650286" y="1587"/>
            <a:ext cx="3493714" cy="4572000"/>
          </a:xfrm>
          <a:custGeom>
            <a:avLst/>
            <a:gdLst>
              <a:gd name="connsiteX0" fmla="*/ 0 w 3816350"/>
              <a:gd name="connsiteY0" fmla="*/ 0 h 3240087"/>
              <a:gd name="connsiteX1" fmla="*/ 3816350 w 3816350"/>
              <a:gd name="connsiteY1" fmla="*/ 0 h 3240087"/>
              <a:gd name="connsiteX2" fmla="*/ 3816350 w 3816350"/>
              <a:gd name="connsiteY2" fmla="*/ 3240087 h 3240087"/>
              <a:gd name="connsiteX3" fmla="*/ 0 w 3816350"/>
              <a:gd name="connsiteY3" fmla="*/ 3240087 h 3240087"/>
              <a:gd name="connsiteX4" fmla="*/ 0 w 3816350"/>
              <a:gd name="connsiteY4" fmla="*/ 0 h 3240087"/>
              <a:gd name="connsiteX0" fmla="*/ 685800 w 3816350"/>
              <a:gd name="connsiteY0" fmla="*/ 0 h 3240087"/>
              <a:gd name="connsiteX1" fmla="*/ 3816350 w 3816350"/>
              <a:gd name="connsiteY1" fmla="*/ 0 h 3240087"/>
              <a:gd name="connsiteX2" fmla="*/ 3816350 w 3816350"/>
              <a:gd name="connsiteY2" fmla="*/ 3240087 h 3240087"/>
              <a:gd name="connsiteX3" fmla="*/ 0 w 3816350"/>
              <a:gd name="connsiteY3" fmla="*/ 3240087 h 3240087"/>
              <a:gd name="connsiteX4" fmla="*/ 685800 w 3816350"/>
              <a:gd name="connsiteY4" fmla="*/ 0 h 3240087"/>
              <a:gd name="connsiteX0" fmla="*/ 1892300 w 3816350"/>
              <a:gd name="connsiteY0" fmla="*/ 0 h 3240087"/>
              <a:gd name="connsiteX1" fmla="*/ 3816350 w 3816350"/>
              <a:gd name="connsiteY1" fmla="*/ 0 h 3240087"/>
              <a:gd name="connsiteX2" fmla="*/ 3816350 w 3816350"/>
              <a:gd name="connsiteY2" fmla="*/ 3240087 h 3240087"/>
              <a:gd name="connsiteX3" fmla="*/ 0 w 3816350"/>
              <a:gd name="connsiteY3" fmla="*/ 3240087 h 3240087"/>
              <a:gd name="connsiteX4" fmla="*/ 1892300 w 3816350"/>
              <a:gd name="connsiteY4" fmla="*/ 0 h 3240087"/>
              <a:gd name="connsiteX0" fmla="*/ 1206500 w 3130550"/>
              <a:gd name="connsiteY0" fmla="*/ 0 h 3240087"/>
              <a:gd name="connsiteX1" fmla="*/ 3130550 w 3130550"/>
              <a:gd name="connsiteY1" fmla="*/ 0 h 3240087"/>
              <a:gd name="connsiteX2" fmla="*/ 3130550 w 3130550"/>
              <a:gd name="connsiteY2" fmla="*/ 3240087 h 3240087"/>
              <a:gd name="connsiteX3" fmla="*/ 0 w 3130550"/>
              <a:gd name="connsiteY3" fmla="*/ 1754187 h 3240087"/>
              <a:gd name="connsiteX4" fmla="*/ 1206500 w 3130550"/>
              <a:gd name="connsiteY4" fmla="*/ 0 h 3240087"/>
              <a:gd name="connsiteX0" fmla="*/ 1822450 w 3746500"/>
              <a:gd name="connsiteY0" fmla="*/ 0 h 3240087"/>
              <a:gd name="connsiteX1" fmla="*/ 3746500 w 3746500"/>
              <a:gd name="connsiteY1" fmla="*/ 0 h 3240087"/>
              <a:gd name="connsiteX2" fmla="*/ 3746500 w 3746500"/>
              <a:gd name="connsiteY2" fmla="*/ 3240087 h 3240087"/>
              <a:gd name="connsiteX3" fmla="*/ 0 w 3746500"/>
              <a:gd name="connsiteY3" fmla="*/ 2154237 h 3240087"/>
              <a:gd name="connsiteX4" fmla="*/ 1822450 w 3746500"/>
              <a:gd name="connsiteY4" fmla="*/ 0 h 3240087"/>
              <a:gd name="connsiteX0" fmla="*/ 1822450 w 3752850"/>
              <a:gd name="connsiteY0" fmla="*/ 0 h 4097337"/>
              <a:gd name="connsiteX1" fmla="*/ 3746500 w 3752850"/>
              <a:gd name="connsiteY1" fmla="*/ 0 h 4097337"/>
              <a:gd name="connsiteX2" fmla="*/ 3752850 w 3752850"/>
              <a:gd name="connsiteY2" fmla="*/ 4097337 h 4097337"/>
              <a:gd name="connsiteX3" fmla="*/ 0 w 3752850"/>
              <a:gd name="connsiteY3" fmla="*/ 2154237 h 4097337"/>
              <a:gd name="connsiteX4" fmla="*/ 1822450 w 3752850"/>
              <a:gd name="connsiteY4" fmla="*/ 0 h 4097337"/>
              <a:gd name="connsiteX0" fmla="*/ 1682750 w 3613150"/>
              <a:gd name="connsiteY0" fmla="*/ 0 h 4097337"/>
              <a:gd name="connsiteX1" fmla="*/ 3606800 w 3613150"/>
              <a:gd name="connsiteY1" fmla="*/ 0 h 4097337"/>
              <a:gd name="connsiteX2" fmla="*/ 3613150 w 3613150"/>
              <a:gd name="connsiteY2" fmla="*/ 4097337 h 4097337"/>
              <a:gd name="connsiteX3" fmla="*/ 0 w 3613150"/>
              <a:gd name="connsiteY3" fmla="*/ 2014537 h 4097337"/>
              <a:gd name="connsiteX4" fmla="*/ 1682750 w 3613150"/>
              <a:gd name="connsiteY4" fmla="*/ 0 h 4097337"/>
              <a:gd name="connsiteX0" fmla="*/ 1682750 w 3613150"/>
              <a:gd name="connsiteY0" fmla="*/ 0 h 4573587"/>
              <a:gd name="connsiteX1" fmla="*/ 3606800 w 3613150"/>
              <a:gd name="connsiteY1" fmla="*/ 0 h 4573587"/>
              <a:gd name="connsiteX2" fmla="*/ 3613150 w 3613150"/>
              <a:gd name="connsiteY2" fmla="*/ 4573587 h 4573587"/>
              <a:gd name="connsiteX3" fmla="*/ 0 w 3613150"/>
              <a:gd name="connsiteY3" fmla="*/ 2014537 h 4573587"/>
              <a:gd name="connsiteX4" fmla="*/ 1682750 w 3613150"/>
              <a:gd name="connsiteY4" fmla="*/ 0 h 4573587"/>
              <a:gd name="connsiteX0" fmla="*/ 1682750 w 3610769"/>
              <a:gd name="connsiteY0" fmla="*/ 0 h 4573587"/>
              <a:gd name="connsiteX1" fmla="*/ 3606800 w 3610769"/>
              <a:gd name="connsiteY1" fmla="*/ 0 h 4573587"/>
              <a:gd name="connsiteX2" fmla="*/ 3610769 w 3610769"/>
              <a:gd name="connsiteY2" fmla="*/ 4573587 h 4573587"/>
              <a:gd name="connsiteX3" fmla="*/ 0 w 3610769"/>
              <a:gd name="connsiteY3" fmla="*/ 2014537 h 4573587"/>
              <a:gd name="connsiteX4" fmla="*/ 1682750 w 3610769"/>
              <a:gd name="connsiteY4" fmla="*/ 0 h 4573587"/>
              <a:gd name="connsiteX0" fmla="*/ 1682750 w 3607332"/>
              <a:gd name="connsiteY0" fmla="*/ 0 h 4573587"/>
              <a:gd name="connsiteX1" fmla="*/ 3606800 w 3607332"/>
              <a:gd name="connsiteY1" fmla="*/ 0 h 4573587"/>
              <a:gd name="connsiteX2" fmla="*/ 3606007 w 3607332"/>
              <a:gd name="connsiteY2" fmla="*/ 4573587 h 4573587"/>
              <a:gd name="connsiteX3" fmla="*/ 0 w 3607332"/>
              <a:gd name="connsiteY3" fmla="*/ 2014537 h 4573587"/>
              <a:gd name="connsiteX4" fmla="*/ 1682750 w 3607332"/>
              <a:gd name="connsiteY4" fmla="*/ 0 h 4573587"/>
              <a:gd name="connsiteX0" fmla="*/ 1682750 w 3608388"/>
              <a:gd name="connsiteY0" fmla="*/ 0 h 4573587"/>
              <a:gd name="connsiteX1" fmla="*/ 3606800 w 3608388"/>
              <a:gd name="connsiteY1" fmla="*/ 0 h 4573587"/>
              <a:gd name="connsiteX2" fmla="*/ 3608388 w 3608388"/>
              <a:gd name="connsiteY2" fmla="*/ 4573587 h 4573587"/>
              <a:gd name="connsiteX3" fmla="*/ 0 w 3608388"/>
              <a:gd name="connsiteY3" fmla="*/ 2014537 h 4573587"/>
              <a:gd name="connsiteX4" fmla="*/ 1682750 w 3608388"/>
              <a:gd name="connsiteY4" fmla="*/ 0 h 45735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08388" h="4573587">
                <a:moveTo>
                  <a:pt x="1682750" y="0"/>
                </a:moveTo>
                <a:lnTo>
                  <a:pt x="3606800" y="0"/>
                </a:lnTo>
                <a:cubicBezTo>
                  <a:pt x="3608917" y="1365779"/>
                  <a:pt x="3606271" y="3207808"/>
                  <a:pt x="3608388" y="4573587"/>
                </a:cubicBezTo>
                <a:lnTo>
                  <a:pt x="0" y="2014537"/>
                </a:lnTo>
                <a:lnTo>
                  <a:pt x="1682750" y="0"/>
                </a:lnTo>
                <a:close/>
              </a:path>
            </a:pathLst>
          </a:custGeom>
        </p:spPr>
      </p:pic>
    </p:spTree>
    <p:extLst>
      <p:ext uri="{BB962C8B-B14F-4D97-AF65-F5344CB8AC3E}">
        <p14:creationId xmlns:p14="http://schemas.microsoft.com/office/powerpoint/2010/main" val="383024178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80EC627D-A4C1-446A-B67C-A8DA1088A071}"/>
              </a:ext>
            </a:extLst>
          </p:cNvPr>
          <p:cNvSpPr>
            <a:spLocks noGrp="1"/>
          </p:cNvSpPr>
          <p:nvPr>
            <p:ph type="body" sz="quarter" idx="18"/>
          </p:nvPr>
        </p:nvSpPr>
        <p:spPr/>
        <p:txBody>
          <a:bodyPr/>
          <a:lstStyle/>
          <a:p>
            <a:r>
              <a:rPr lang="en-GB" dirty="0"/>
              <a:t>https://the-turing-way.netlify.com/reproducibility/03/definitions.html</a:t>
            </a:r>
          </a:p>
          <a:p>
            <a:r>
              <a:rPr lang="en-GB" dirty="0"/>
              <a:t>#OpenMRB2020 #</a:t>
            </a:r>
            <a:r>
              <a:rPr lang="en-GB" dirty="0" err="1"/>
              <a:t>TuringWay</a:t>
            </a:r>
            <a:r>
              <a:rPr lang="en-GB" dirty="0"/>
              <a:t> @</a:t>
            </a:r>
            <a:r>
              <a:rPr lang="en-GB" dirty="0" err="1"/>
              <a:t>kirstie_j</a:t>
            </a:r>
            <a:endParaRPr lang="en-GB" dirty="0"/>
          </a:p>
          <a:p>
            <a:r>
              <a:rPr lang="en-US" dirty="0"/>
              <a:t>https://doi.org/10.5281/zenodo.3615258</a:t>
            </a:r>
          </a:p>
        </p:txBody>
      </p:sp>
      <p:sp>
        <p:nvSpPr>
          <p:cNvPr id="7" name="Rectangle 6">
            <a:extLst>
              <a:ext uri="{FF2B5EF4-FFF2-40B4-BE49-F238E27FC236}">
                <a16:creationId xmlns:a16="http://schemas.microsoft.com/office/drawing/2014/main" id="{6E7E061F-47B7-4D61-85B9-9795A7BFB97C}"/>
              </a:ext>
            </a:extLst>
          </p:cNvPr>
          <p:cNvSpPr/>
          <p:nvPr/>
        </p:nvSpPr>
        <p:spPr>
          <a:xfrm>
            <a:off x="870331" y="409697"/>
            <a:ext cx="7560000" cy="3870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Arial"/>
              <a:ea typeface="+mn-ea"/>
              <a:cs typeface="+mn-cs"/>
            </a:endParaRPr>
          </a:p>
        </p:txBody>
      </p:sp>
      <p:graphicFrame>
        <p:nvGraphicFramePr>
          <p:cNvPr id="5" name="Picture Placeholder 4">
            <a:extLst>
              <a:ext uri="{FF2B5EF4-FFF2-40B4-BE49-F238E27FC236}">
                <a16:creationId xmlns:a16="http://schemas.microsoft.com/office/drawing/2014/main" id="{864E3B77-F537-4813-9C2D-14166283D6C1}"/>
              </a:ext>
            </a:extLst>
          </p:cNvPr>
          <p:cNvGraphicFramePr>
            <a:graphicFrameLocks noGrp="1"/>
          </p:cNvGraphicFramePr>
          <p:nvPr>
            <p:ph type="pic" sz="quarter" idx="10"/>
          </p:nvPr>
        </p:nvGraphicFramePr>
        <p:xfrm>
          <a:off x="870331" y="411161"/>
          <a:ext cx="7560000" cy="3868536"/>
        </p:xfrm>
        <a:graphic>
          <a:graphicData uri="http://schemas.openxmlformats.org/drawingml/2006/table">
            <a:tbl>
              <a:tblPr firstRow="1" bandRow="1">
                <a:tableStyleId>{5C22544A-7EE6-4342-B048-85BDC9FD1C3A}</a:tableStyleId>
              </a:tblPr>
              <a:tblGrid>
                <a:gridCol w="840002">
                  <a:extLst>
                    <a:ext uri="{9D8B030D-6E8A-4147-A177-3AD203B41FA5}">
                      <a16:colId xmlns:a16="http://schemas.microsoft.com/office/drawing/2014/main" val="495368565"/>
                    </a:ext>
                  </a:extLst>
                </a:gridCol>
                <a:gridCol w="840002">
                  <a:extLst>
                    <a:ext uri="{9D8B030D-6E8A-4147-A177-3AD203B41FA5}">
                      <a16:colId xmlns:a16="http://schemas.microsoft.com/office/drawing/2014/main" val="1063661409"/>
                    </a:ext>
                  </a:extLst>
                </a:gridCol>
                <a:gridCol w="2939998">
                  <a:extLst>
                    <a:ext uri="{9D8B030D-6E8A-4147-A177-3AD203B41FA5}">
                      <a16:colId xmlns:a16="http://schemas.microsoft.com/office/drawing/2014/main" val="1479851905"/>
                    </a:ext>
                  </a:extLst>
                </a:gridCol>
                <a:gridCol w="2939998">
                  <a:extLst>
                    <a:ext uri="{9D8B030D-6E8A-4147-A177-3AD203B41FA5}">
                      <a16:colId xmlns:a16="http://schemas.microsoft.com/office/drawing/2014/main" val="188804056"/>
                    </a:ext>
                  </a:extLst>
                </a:gridCol>
              </a:tblGrid>
              <a:tr h="764223">
                <a:tc>
                  <a:txBody>
                    <a:bodyPr/>
                    <a:lstStyle/>
                    <a:p>
                      <a:pPr algn="ctr"/>
                      <a:endParaRPr lang="en-GB" sz="1800" dirty="0">
                        <a:latin typeface="Gill Sans MT" panose="020B0502020104020203" pitchFamily="34" charset="0"/>
                      </a:endParaRPr>
                    </a:p>
                  </a:txBody>
                  <a:tcPr marL="84670" marR="84670" marT="42335" marB="42335" anchor="ctr">
                    <a:noFill/>
                  </a:tcPr>
                </a:tc>
                <a:tc>
                  <a:txBody>
                    <a:bodyPr/>
                    <a:lstStyle/>
                    <a:p>
                      <a:pPr algn="ctr"/>
                      <a:endParaRPr lang="en-GB" sz="1800" dirty="0">
                        <a:latin typeface="Gill Sans MT" panose="020B0502020104020203" pitchFamily="34" charset="0"/>
                      </a:endParaRPr>
                    </a:p>
                  </a:txBody>
                  <a:tcPr marL="84670" marR="84670" marT="42335" marB="42335" anchor="ctr">
                    <a:noFill/>
                  </a:tcPr>
                </a:tc>
                <a:tc gridSpan="2">
                  <a:txBody>
                    <a:bodyPr/>
                    <a:lstStyle/>
                    <a:p>
                      <a:pPr algn="ctr"/>
                      <a:r>
                        <a:rPr lang="en-GB" sz="3600" dirty="0">
                          <a:solidFill>
                            <a:schemeClr val="bg1"/>
                          </a:solidFill>
                          <a:latin typeface="Gill Sans MT" panose="020B0502020104020203" pitchFamily="34" charset="0"/>
                        </a:rPr>
                        <a:t>Data</a:t>
                      </a:r>
                      <a:endParaRPr lang="en-GB" sz="4400" dirty="0">
                        <a:solidFill>
                          <a:schemeClr val="bg1"/>
                        </a:solidFill>
                        <a:latin typeface="Gill Sans MT" panose="020B0502020104020203" pitchFamily="34" charset="0"/>
                      </a:endParaRPr>
                    </a:p>
                  </a:txBody>
                  <a:tcPr marL="84670" marR="84670" marT="42335" marB="42335" anchor="ctr">
                    <a:solidFill>
                      <a:srgbClr val="008080"/>
                    </a:solidFill>
                  </a:tcPr>
                </a:tc>
                <a:tc hMerge="1">
                  <a:txBody>
                    <a:bodyPr/>
                    <a:lstStyle/>
                    <a:p>
                      <a:endParaRPr lang="en-GB" dirty="0"/>
                    </a:p>
                  </a:txBody>
                  <a:tcPr/>
                </a:tc>
                <a:extLst>
                  <a:ext uri="{0D108BD9-81ED-4DB2-BD59-A6C34878D82A}">
                    <a16:rowId xmlns:a16="http://schemas.microsoft.com/office/drawing/2014/main" val="2690884886"/>
                  </a:ext>
                </a:extLst>
              </a:tr>
              <a:tr h="674851">
                <a:tc>
                  <a:txBody>
                    <a:bodyPr/>
                    <a:lstStyle/>
                    <a:p>
                      <a:pPr algn="ctr"/>
                      <a:endParaRPr lang="en-GB" sz="1800" dirty="0">
                        <a:latin typeface="Gill Sans MT" panose="020B0502020104020203" pitchFamily="34" charset="0"/>
                      </a:endParaRPr>
                    </a:p>
                  </a:txBody>
                  <a:tcPr marL="84670" marR="84670" marT="42335" marB="42335" anchor="ctr">
                    <a:noFill/>
                  </a:tcPr>
                </a:tc>
                <a:tc>
                  <a:txBody>
                    <a:bodyPr/>
                    <a:lstStyle/>
                    <a:p>
                      <a:pPr algn="ctr"/>
                      <a:endParaRPr lang="en-GB" sz="1800" dirty="0">
                        <a:latin typeface="Gill Sans MT" panose="020B0502020104020203" pitchFamily="34" charset="0"/>
                      </a:endParaRPr>
                    </a:p>
                  </a:txBody>
                  <a:tcPr marL="84670" marR="84670" marT="42335" marB="42335" anchor="ctr">
                    <a:noFill/>
                  </a:tcPr>
                </a:tc>
                <a:tc>
                  <a:txBody>
                    <a:bodyPr/>
                    <a:lstStyle/>
                    <a:p>
                      <a:pPr algn="ctr"/>
                      <a:r>
                        <a:rPr lang="en-GB" sz="2000" dirty="0">
                          <a:latin typeface="Gill Sans MT" panose="020B0502020104020203" pitchFamily="34" charset="0"/>
                        </a:rPr>
                        <a:t>Same</a:t>
                      </a:r>
                      <a:endParaRPr lang="en-GB" sz="2400" dirty="0">
                        <a:latin typeface="Gill Sans MT" panose="020B0502020104020203" pitchFamily="34" charset="0"/>
                      </a:endParaRPr>
                    </a:p>
                  </a:txBody>
                  <a:tcPr marL="84670" marR="84670" marT="42335" marB="42335" anchor="ctr">
                    <a:solidFill>
                      <a:srgbClr val="008080">
                        <a:alpha val="50000"/>
                      </a:srgbClr>
                    </a:solidFill>
                  </a:tcPr>
                </a:tc>
                <a:tc>
                  <a:txBody>
                    <a:bodyPr/>
                    <a:lstStyle/>
                    <a:p>
                      <a:pPr algn="ctr"/>
                      <a:r>
                        <a:rPr lang="en-GB" sz="2000" dirty="0">
                          <a:latin typeface="Gill Sans MT" panose="020B0502020104020203" pitchFamily="34" charset="0"/>
                        </a:rPr>
                        <a:t>Different</a:t>
                      </a:r>
                      <a:endParaRPr lang="en-GB" sz="2400" dirty="0">
                        <a:latin typeface="Gill Sans MT" panose="020B0502020104020203" pitchFamily="34" charset="0"/>
                      </a:endParaRPr>
                    </a:p>
                  </a:txBody>
                  <a:tcPr marL="84670" marR="84670" marT="42335" marB="42335" anchor="ctr">
                    <a:solidFill>
                      <a:srgbClr val="008080">
                        <a:alpha val="50000"/>
                      </a:srgbClr>
                    </a:solidFill>
                  </a:tcPr>
                </a:tc>
                <a:extLst>
                  <a:ext uri="{0D108BD9-81ED-4DB2-BD59-A6C34878D82A}">
                    <a16:rowId xmlns:a16="http://schemas.microsoft.com/office/drawing/2014/main" val="2299976131"/>
                  </a:ext>
                </a:extLst>
              </a:tr>
              <a:tr h="1214731">
                <a:tc rowSpan="2">
                  <a:txBody>
                    <a:bodyPr/>
                    <a:lstStyle/>
                    <a:p>
                      <a:pPr algn="ctr"/>
                      <a:r>
                        <a:rPr lang="en-GB" sz="3600" b="1" dirty="0">
                          <a:solidFill>
                            <a:schemeClr val="bg1"/>
                          </a:solidFill>
                          <a:latin typeface="Gill Sans MT" panose="020B0502020104020203" pitchFamily="34" charset="0"/>
                        </a:rPr>
                        <a:t>Analysis</a:t>
                      </a:r>
                    </a:p>
                  </a:txBody>
                  <a:tcPr marL="84670" marR="84670" marT="42335" marB="42335" vert="vert270" anchor="ctr">
                    <a:solidFill>
                      <a:srgbClr val="008080"/>
                    </a:solidFill>
                  </a:tcPr>
                </a:tc>
                <a:tc>
                  <a:txBody>
                    <a:bodyPr/>
                    <a:lstStyle/>
                    <a:p>
                      <a:pPr algn="ctr"/>
                      <a:r>
                        <a:rPr lang="en-GB" sz="2000" dirty="0">
                          <a:latin typeface="Gill Sans MT" panose="020B0502020104020203" pitchFamily="34" charset="0"/>
                        </a:rPr>
                        <a:t>Same</a:t>
                      </a:r>
                    </a:p>
                  </a:txBody>
                  <a:tcPr marL="84670" marR="84670" marT="42335" marB="42335" vert="vert270" anchor="ctr">
                    <a:solidFill>
                      <a:srgbClr val="008080">
                        <a:alpha val="50000"/>
                      </a:srgbClr>
                    </a:solidFill>
                  </a:tcPr>
                </a:tc>
                <a:tc>
                  <a:txBody>
                    <a:bodyPr/>
                    <a:lstStyle/>
                    <a:p>
                      <a:pPr algn="ctr"/>
                      <a:r>
                        <a:rPr lang="en-GB" sz="3200" dirty="0">
                          <a:latin typeface="Gill Sans MT" panose="020B0502020104020203" pitchFamily="34" charset="0"/>
                        </a:rPr>
                        <a:t>Reproducible</a:t>
                      </a:r>
                      <a:endParaRPr lang="en-GB" sz="1600" dirty="0">
                        <a:latin typeface="Gill Sans MT" panose="020B0502020104020203" pitchFamily="34" charset="0"/>
                      </a:endParaRPr>
                    </a:p>
                  </a:txBody>
                  <a:tcPr marL="84670" marR="84670" marT="42335" marB="42335" anchor="ctr">
                    <a:solidFill>
                      <a:srgbClr val="008080">
                        <a:alpha val="20000"/>
                      </a:srgbClr>
                    </a:solidFill>
                  </a:tcPr>
                </a:tc>
                <a:tc>
                  <a:txBody>
                    <a:bodyPr/>
                    <a:lstStyle/>
                    <a:p>
                      <a:pPr algn="ctr"/>
                      <a:r>
                        <a:rPr lang="en-GB" sz="3200" dirty="0">
                          <a:latin typeface="Gill Sans MT" panose="020B0502020104020203" pitchFamily="34" charset="0"/>
                        </a:rPr>
                        <a:t>Replicable</a:t>
                      </a:r>
                      <a:endParaRPr lang="en-GB" sz="1600" dirty="0">
                        <a:latin typeface="Gill Sans MT" panose="020B0502020104020203" pitchFamily="34" charset="0"/>
                      </a:endParaRPr>
                    </a:p>
                  </a:txBody>
                  <a:tcPr marL="84670" marR="84670" marT="42335" marB="42335" anchor="ctr">
                    <a:solidFill>
                      <a:srgbClr val="008080">
                        <a:alpha val="20000"/>
                      </a:srgbClr>
                    </a:solidFill>
                  </a:tcPr>
                </a:tc>
                <a:extLst>
                  <a:ext uri="{0D108BD9-81ED-4DB2-BD59-A6C34878D82A}">
                    <a16:rowId xmlns:a16="http://schemas.microsoft.com/office/drawing/2014/main" val="3239240244"/>
                  </a:ext>
                </a:extLst>
              </a:tr>
              <a:tr h="1214731">
                <a:tc vMerge="1">
                  <a:txBody>
                    <a:bodyPr/>
                    <a:lstStyle/>
                    <a:p>
                      <a:endParaRPr lang="en-GB" dirty="0"/>
                    </a:p>
                  </a:txBody>
                  <a:tcPr/>
                </a:tc>
                <a:tc>
                  <a:txBody>
                    <a:bodyPr/>
                    <a:lstStyle/>
                    <a:p>
                      <a:pPr algn="ctr"/>
                      <a:r>
                        <a:rPr lang="en-GB" sz="2000" dirty="0">
                          <a:latin typeface="Gill Sans MT" panose="020B0502020104020203" pitchFamily="34" charset="0"/>
                        </a:rPr>
                        <a:t>Different</a:t>
                      </a:r>
                      <a:endParaRPr lang="en-GB" sz="1800" dirty="0">
                        <a:latin typeface="Gill Sans MT" panose="020B0502020104020203" pitchFamily="34" charset="0"/>
                      </a:endParaRPr>
                    </a:p>
                  </a:txBody>
                  <a:tcPr marL="84670" marR="84670" marT="42335" marB="42335" vert="vert270" anchor="ctr">
                    <a:solidFill>
                      <a:srgbClr val="008080">
                        <a:alpha val="50000"/>
                      </a:srgbClr>
                    </a:solidFill>
                  </a:tcPr>
                </a:tc>
                <a:tc>
                  <a:txBody>
                    <a:bodyPr/>
                    <a:lstStyle/>
                    <a:p>
                      <a:pPr algn="ctr"/>
                      <a:r>
                        <a:rPr lang="en-GB" sz="3200" dirty="0">
                          <a:latin typeface="Gill Sans MT" panose="020B0502020104020203" pitchFamily="34" charset="0"/>
                        </a:rPr>
                        <a:t>Robust</a:t>
                      </a:r>
                      <a:endParaRPr lang="en-GB" sz="1600" dirty="0">
                        <a:latin typeface="Gill Sans MT" panose="020B0502020104020203" pitchFamily="34" charset="0"/>
                      </a:endParaRPr>
                    </a:p>
                  </a:txBody>
                  <a:tcPr marL="84670" marR="84670" marT="42335" marB="42335" anchor="ctr">
                    <a:solidFill>
                      <a:srgbClr val="008080">
                        <a:alpha val="20000"/>
                      </a:srgbClr>
                    </a:solidFill>
                  </a:tcPr>
                </a:tc>
                <a:tc>
                  <a:txBody>
                    <a:bodyPr/>
                    <a:lstStyle/>
                    <a:p>
                      <a:pPr algn="ctr"/>
                      <a:r>
                        <a:rPr lang="en-GB" sz="3200" dirty="0" err="1">
                          <a:latin typeface="Gill Sans MT" panose="020B0502020104020203" pitchFamily="34" charset="0"/>
                        </a:rPr>
                        <a:t>Generalisable</a:t>
                      </a:r>
                      <a:endParaRPr lang="en-GB" sz="3200" dirty="0">
                        <a:latin typeface="Gill Sans MT" panose="020B0502020104020203" pitchFamily="34" charset="0"/>
                      </a:endParaRPr>
                    </a:p>
                  </a:txBody>
                  <a:tcPr marL="84670" marR="84670" marT="42335" marB="42335" anchor="ctr">
                    <a:solidFill>
                      <a:srgbClr val="008080">
                        <a:alpha val="20000"/>
                      </a:srgbClr>
                    </a:solidFill>
                  </a:tcPr>
                </a:tc>
                <a:extLst>
                  <a:ext uri="{0D108BD9-81ED-4DB2-BD59-A6C34878D82A}">
                    <a16:rowId xmlns:a16="http://schemas.microsoft.com/office/drawing/2014/main" val="4061938836"/>
                  </a:ext>
                </a:extLst>
              </a:tr>
            </a:tbl>
          </a:graphicData>
        </a:graphic>
      </p:graphicFrame>
    </p:spTree>
    <p:extLst>
      <p:ext uri="{BB962C8B-B14F-4D97-AF65-F5344CB8AC3E}">
        <p14:creationId xmlns:p14="http://schemas.microsoft.com/office/powerpoint/2010/main" val="291622012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713C65-AF4C-4B30-83B9-0FFDCB500236}"/>
              </a:ext>
            </a:extLst>
          </p:cNvPr>
          <p:cNvSpPr>
            <a:spLocks noGrp="1"/>
          </p:cNvSpPr>
          <p:nvPr>
            <p:ph type="title"/>
          </p:nvPr>
        </p:nvSpPr>
        <p:spPr>
          <a:xfrm>
            <a:off x="431799" y="2184922"/>
            <a:ext cx="4360334" cy="571512"/>
          </a:xfrm>
        </p:spPr>
        <p:txBody>
          <a:bodyPr/>
          <a:lstStyle/>
          <a:p>
            <a:r>
              <a:rPr lang="en-GB" dirty="0"/>
              <a:t>FAIR….but not</a:t>
            </a:r>
            <a:br>
              <a:rPr lang="en-GB" dirty="0"/>
            </a:br>
            <a:r>
              <a:rPr lang="en-GB" dirty="0"/>
              <a:t>always open</a:t>
            </a:r>
          </a:p>
        </p:txBody>
      </p:sp>
      <p:sp>
        <p:nvSpPr>
          <p:cNvPr id="4" name="Text Placeholder 3">
            <a:extLst>
              <a:ext uri="{FF2B5EF4-FFF2-40B4-BE49-F238E27FC236}">
                <a16:creationId xmlns:a16="http://schemas.microsoft.com/office/drawing/2014/main" id="{3DA1CE1D-A4C1-469F-AD56-7612603E71EB}"/>
              </a:ext>
            </a:extLst>
          </p:cNvPr>
          <p:cNvSpPr>
            <a:spLocks noGrp="1"/>
          </p:cNvSpPr>
          <p:nvPr>
            <p:ph type="body" sz="quarter" idx="18"/>
          </p:nvPr>
        </p:nvSpPr>
        <p:spPr/>
        <p:txBody>
          <a:bodyPr/>
          <a:lstStyle/>
          <a:p>
            <a:r>
              <a:rPr lang="en-GB" dirty="0"/>
              <a:t>#OpenMRB2020 #</a:t>
            </a:r>
            <a:r>
              <a:rPr lang="en-GB" dirty="0" err="1"/>
              <a:t>TuringWay</a:t>
            </a:r>
            <a:r>
              <a:rPr lang="en-GB" dirty="0"/>
              <a:t> @</a:t>
            </a:r>
            <a:r>
              <a:rPr lang="en-GB" dirty="0" err="1"/>
              <a:t>kirstie_j</a:t>
            </a:r>
            <a:endParaRPr lang="en-GB" dirty="0"/>
          </a:p>
          <a:p>
            <a:r>
              <a:rPr lang="en-US" dirty="0"/>
              <a:t>https://doi.org/10.5281/zenodo.3615258</a:t>
            </a:r>
          </a:p>
        </p:txBody>
      </p:sp>
      <p:pic>
        <p:nvPicPr>
          <p:cNvPr id="12" name="Picture Placeholder 11">
            <a:extLst>
              <a:ext uri="{FF2B5EF4-FFF2-40B4-BE49-F238E27FC236}">
                <a16:creationId xmlns:a16="http://schemas.microsoft.com/office/drawing/2014/main" id="{42CC6324-64EC-4103-B83E-91F7BD24BE84}"/>
              </a:ext>
            </a:extLst>
          </p:cNvPr>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l="24534" r="24534"/>
          <a:stretch>
            <a:fillRect/>
          </a:stretch>
        </p:blipFill>
        <p:spPr/>
      </p:pic>
    </p:spTree>
    <p:extLst>
      <p:ext uri="{BB962C8B-B14F-4D97-AF65-F5344CB8AC3E}">
        <p14:creationId xmlns:p14="http://schemas.microsoft.com/office/powerpoint/2010/main" val="212004591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4">
            <a:extLst>
              <a:ext uri="{FF2B5EF4-FFF2-40B4-BE49-F238E27FC236}">
                <a16:creationId xmlns:a16="http://schemas.microsoft.com/office/drawing/2014/main" id="{3021A315-8D03-4769-B1B8-21D3FFBC6973}"/>
              </a:ext>
            </a:extLst>
          </p:cNvPr>
          <p:cNvSpPr txBox="1"/>
          <p:nvPr/>
        </p:nvSpPr>
        <p:spPr>
          <a:xfrm>
            <a:off x="-1" y="4302177"/>
            <a:ext cx="5748793" cy="841323"/>
          </a:xfrm>
          <a:prstGeom prst="rect">
            <a:avLst/>
          </a:prstGeom>
          <a:noFill/>
        </p:spPr>
        <p:txBody>
          <a:bodyPr wrap="square" lIns="108000" tIns="0" rIns="0" bIns="72000" rtlCol="0" anchor="b">
            <a:noAutofit/>
          </a:bodyPr>
          <a:lstStyle/>
          <a:p>
            <a:r>
              <a:rPr lang="en-GB" sz="1400" dirty="0">
                <a:solidFill>
                  <a:schemeClr val="bg1"/>
                </a:solidFill>
              </a:rPr>
              <a:t>https://the-turing-way.netlify.com/rdm/rdm.html</a:t>
            </a:r>
          </a:p>
          <a:p>
            <a:r>
              <a:rPr lang="en-GB" sz="1400" dirty="0">
                <a:solidFill>
                  <a:schemeClr val="bg1"/>
                </a:solidFill>
              </a:rPr>
              <a:t>Wilkinson et al., Sci. Data, 2016. </a:t>
            </a:r>
            <a:r>
              <a:rPr lang="en-GB" sz="1400" dirty="0" err="1">
                <a:solidFill>
                  <a:schemeClr val="bg1"/>
                </a:solidFill>
              </a:rPr>
              <a:t>doi</a:t>
            </a:r>
            <a:r>
              <a:rPr lang="en-GB" sz="1400" dirty="0">
                <a:solidFill>
                  <a:schemeClr val="bg1"/>
                </a:solidFill>
              </a:rPr>
              <a:t>: 10.1038/sdata.2016.18</a:t>
            </a:r>
          </a:p>
        </p:txBody>
      </p:sp>
      <p:pic>
        <p:nvPicPr>
          <p:cNvPr id="9" name="Picture 8">
            <a:extLst>
              <a:ext uri="{FF2B5EF4-FFF2-40B4-BE49-F238E27FC236}">
                <a16:creationId xmlns:a16="http://schemas.microsoft.com/office/drawing/2014/main" id="{48C6F522-87E2-47DA-81D6-AAE0B8F7F4DF}"/>
              </a:ext>
            </a:extLst>
          </p:cNvPr>
          <p:cNvPicPr>
            <a:picLocks noChangeAspect="1"/>
          </p:cNvPicPr>
          <p:nvPr/>
        </p:nvPicPr>
        <p:blipFill rotWithShape="1">
          <a:blip r:embed="rId3">
            <a:extLst>
              <a:ext uri="{28A0092B-C50C-407E-A947-70E740481C1C}">
                <a14:useLocalDpi xmlns:a14="http://schemas.microsoft.com/office/drawing/2010/main" val="0"/>
              </a:ext>
            </a:extLst>
          </a:blip>
          <a:srcRect t="2360" b="7994"/>
          <a:stretch/>
        </p:blipFill>
        <p:spPr>
          <a:xfrm>
            <a:off x="1114085" y="0"/>
            <a:ext cx="6915829" cy="4610956"/>
          </a:xfrm>
          <a:prstGeom prst="rect">
            <a:avLst/>
          </a:prstGeom>
        </p:spPr>
      </p:pic>
      <p:sp>
        <p:nvSpPr>
          <p:cNvPr id="18" name="Text Placeholder 2">
            <a:extLst>
              <a:ext uri="{FF2B5EF4-FFF2-40B4-BE49-F238E27FC236}">
                <a16:creationId xmlns:a16="http://schemas.microsoft.com/office/drawing/2014/main" id="{C987E7E7-E4CA-4DF4-807D-160BA5806307}"/>
              </a:ext>
            </a:extLst>
          </p:cNvPr>
          <p:cNvSpPr>
            <a:spLocks noGrp="1"/>
          </p:cNvSpPr>
          <p:nvPr>
            <p:ph type="body" sz="quarter" idx="18"/>
          </p:nvPr>
        </p:nvSpPr>
        <p:spPr>
          <a:xfrm>
            <a:off x="431800" y="4279697"/>
            <a:ext cx="8712200" cy="863802"/>
          </a:xfrm>
        </p:spPr>
        <p:txBody>
          <a:bodyPr/>
          <a:lstStyle/>
          <a:p>
            <a:r>
              <a:rPr lang="en-GB" dirty="0"/>
              <a:t>#OpenMRB2020 #</a:t>
            </a:r>
            <a:r>
              <a:rPr lang="en-GB" dirty="0" err="1"/>
              <a:t>TuringWay</a:t>
            </a:r>
            <a:r>
              <a:rPr lang="en-GB" dirty="0"/>
              <a:t> @</a:t>
            </a:r>
            <a:r>
              <a:rPr lang="en-GB" dirty="0" err="1"/>
              <a:t>kirstie_j</a:t>
            </a:r>
            <a:endParaRPr lang="en-GB" dirty="0"/>
          </a:p>
          <a:p>
            <a:r>
              <a:rPr lang="en-US" dirty="0"/>
              <a:t>https://doi.org/10.5281/zenodo.3615258</a:t>
            </a:r>
          </a:p>
        </p:txBody>
      </p:sp>
      <p:sp>
        <p:nvSpPr>
          <p:cNvPr id="19" name="Rectangle 18">
            <a:extLst>
              <a:ext uri="{FF2B5EF4-FFF2-40B4-BE49-F238E27FC236}">
                <a16:creationId xmlns:a16="http://schemas.microsoft.com/office/drawing/2014/main" id="{1B571C44-2229-4C12-BB1C-8A40614BF2DD}"/>
              </a:ext>
            </a:extLst>
          </p:cNvPr>
          <p:cNvSpPr/>
          <p:nvPr/>
        </p:nvSpPr>
        <p:spPr>
          <a:xfrm>
            <a:off x="6983427" y="4507264"/>
            <a:ext cx="1046487" cy="10369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424392528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713C65-AF4C-4B30-83B9-0FFDCB500236}"/>
              </a:ext>
            </a:extLst>
          </p:cNvPr>
          <p:cNvSpPr>
            <a:spLocks noGrp="1"/>
          </p:cNvSpPr>
          <p:nvPr>
            <p:ph type="title"/>
          </p:nvPr>
        </p:nvSpPr>
        <p:spPr>
          <a:xfrm>
            <a:off x="431799" y="2184922"/>
            <a:ext cx="4360334" cy="571512"/>
          </a:xfrm>
        </p:spPr>
        <p:txBody>
          <a:bodyPr/>
          <a:lstStyle/>
          <a:p>
            <a:r>
              <a:rPr lang="en-GB" dirty="0"/>
              <a:t>Testing for research</a:t>
            </a:r>
          </a:p>
        </p:txBody>
      </p:sp>
      <p:sp>
        <p:nvSpPr>
          <p:cNvPr id="4" name="Text Placeholder 3">
            <a:extLst>
              <a:ext uri="{FF2B5EF4-FFF2-40B4-BE49-F238E27FC236}">
                <a16:creationId xmlns:a16="http://schemas.microsoft.com/office/drawing/2014/main" id="{3DA1CE1D-A4C1-469F-AD56-7612603E71EB}"/>
              </a:ext>
            </a:extLst>
          </p:cNvPr>
          <p:cNvSpPr>
            <a:spLocks noGrp="1"/>
          </p:cNvSpPr>
          <p:nvPr>
            <p:ph type="body" sz="quarter" idx="18"/>
          </p:nvPr>
        </p:nvSpPr>
        <p:spPr/>
        <p:txBody>
          <a:bodyPr/>
          <a:lstStyle/>
          <a:p>
            <a:r>
              <a:rPr lang="en-GB" dirty="0"/>
              <a:t>#OpenMRB2020 #</a:t>
            </a:r>
            <a:r>
              <a:rPr lang="en-GB" dirty="0" err="1"/>
              <a:t>TuringWay</a:t>
            </a:r>
            <a:r>
              <a:rPr lang="en-GB" dirty="0"/>
              <a:t> @</a:t>
            </a:r>
            <a:r>
              <a:rPr lang="en-GB" dirty="0" err="1"/>
              <a:t>kirstie_j</a:t>
            </a:r>
            <a:endParaRPr lang="en-GB" dirty="0"/>
          </a:p>
          <a:p>
            <a:r>
              <a:rPr lang="en-US" dirty="0"/>
              <a:t>https://doi.org/10.5281/zenodo.3615258</a:t>
            </a:r>
          </a:p>
        </p:txBody>
      </p:sp>
      <p:pic>
        <p:nvPicPr>
          <p:cNvPr id="7" name="Picture Placeholder 6" descr="A person using a computer&#10;&#10;Description automatically generated">
            <a:extLst>
              <a:ext uri="{FF2B5EF4-FFF2-40B4-BE49-F238E27FC236}">
                <a16:creationId xmlns:a16="http://schemas.microsoft.com/office/drawing/2014/main" id="{57A38006-A2A0-4115-A6EA-5E81ACF657B9}"/>
              </a:ext>
            </a:extLst>
          </p:cNvPr>
          <p:cNvPicPr>
            <a:picLocks noGrp="1" noChangeAspect="1"/>
          </p:cNvPicPr>
          <p:nvPr>
            <p:ph type="pic" sz="quarter" idx="10"/>
          </p:nvPr>
        </p:nvPicPr>
        <p:blipFill rotWithShape="1">
          <a:blip r:embed="rId3">
            <a:extLst>
              <a:ext uri="{28A0092B-C50C-407E-A947-70E740481C1C}">
                <a14:useLocalDpi xmlns:a14="http://schemas.microsoft.com/office/drawing/2010/main" val="0"/>
              </a:ext>
            </a:extLst>
          </a:blip>
          <a:srcRect l="31893" r="18157"/>
          <a:stretch/>
        </p:blipFill>
        <p:spPr>
          <a:xfrm>
            <a:off x="5695200" y="0"/>
            <a:ext cx="3448800" cy="4573587"/>
          </a:xfrm>
        </p:spPr>
      </p:pic>
    </p:spTree>
    <p:extLst>
      <p:ext uri="{BB962C8B-B14F-4D97-AF65-F5344CB8AC3E}">
        <p14:creationId xmlns:p14="http://schemas.microsoft.com/office/powerpoint/2010/main" val="338778299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31DA448A-0289-43BB-B498-B705446114BE}"/>
              </a:ext>
            </a:extLst>
          </p:cNvPr>
          <p:cNvSpPr>
            <a:spLocks noGrp="1"/>
          </p:cNvSpPr>
          <p:nvPr>
            <p:ph type="body" sz="quarter" idx="13"/>
          </p:nvPr>
        </p:nvSpPr>
        <p:spPr/>
        <p:txBody>
          <a:bodyPr/>
          <a:lstStyle/>
          <a:p>
            <a:r>
              <a:rPr lang="en-GB" dirty="0"/>
              <a:t>Is your code doing what you think its doing?</a:t>
            </a:r>
          </a:p>
        </p:txBody>
      </p:sp>
      <p:sp>
        <p:nvSpPr>
          <p:cNvPr id="5" name="Text Placeholder 4">
            <a:extLst>
              <a:ext uri="{FF2B5EF4-FFF2-40B4-BE49-F238E27FC236}">
                <a16:creationId xmlns:a16="http://schemas.microsoft.com/office/drawing/2014/main" id="{80E8D3C6-B8A8-4CE5-AE26-18F2FDFEA384}"/>
              </a:ext>
            </a:extLst>
          </p:cNvPr>
          <p:cNvSpPr>
            <a:spLocks noGrp="1"/>
          </p:cNvSpPr>
          <p:nvPr>
            <p:ph type="body" sz="quarter" idx="18"/>
          </p:nvPr>
        </p:nvSpPr>
        <p:spPr/>
        <p:txBody>
          <a:bodyPr/>
          <a:lstStyle/>
          <a:p>
            <a:r>
              <a:rPr lang="en-GB" dirty="0"/>
              <a:t>#OpenMRB2020 #</a:t>
            </a:r>
            <a:r>
              <a:rPr lang="en-GB" dirty="0" err="1"/>
              <a:t>TuringWay</a:t>
            </a:r>
            <a:r>
              <a:rPr lang="en-GB" dirty="0"/>
              <a:t> @</a:t>
            </a:r>
            <a:r>
              <a:rPr lang="en-GB" dirty="0" err="1"/>
              <a:t>kirstie_j</a:t>
            </a:r>
            <a:endParaRPr lang="en-GB" dirty="0"/>
          </a:p>
          <a:p>
            <a:r>
              <a:rPr lang="en-US" dirty="0"/>
              <a:t>https://doi.org/10.5281/zenodo.3615258</a:t>
            </a:r>
          </a:p>
        </p:txBody>
      </p:sp>
      <p:pic>
        <p:nvPicPr>
          <p:cNvPr id="11" name="Picture Placeholder 10">
            <a:extLst>
              <a:ext uri="{FF2B5EF4-FFF2-40B4-BE49-F238E27FC236}">
                <a16:creationId xmlns:a16="http://schemas.microsoft.com/office/drawing/2014/main" id="{A35A2644-5160-499A-A009-9613092E0C30}"/>
              </a:ext>
            </a:extLst>
          </p:cNvPr>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5669" b="5669"/>
          <a:stretch>
            <a:fillRect/>
          </a:stretch>
        </p:blipFill>
        <p:spPr>
          <a:xfrm>
            <a:off x="5251450" y="703263"/>
            <a:ext cx="3892550" cy="3451225"/>
          </a:xfrm>
          <a:prstGeom prst="rect">
            <a:avLst/>
          </a:prstGeom>
        </p:spPr>
      </p:pic>
      <p:sp>
        <p:nvSpPr>
          <p:cNvPr id="6" name="TextBox 5">
            <a:extLst>
              <a:ext uri="{FF2B5EF4-FFF2-40B4-BE49-F238E27FC236}">
                <a16:creationId xmlns:a16="http://schemas.microsoft.com/office/drawing/2014/main" id="{8BFEC584-E45E-4570-BF10-E44986B45CBD}"/>
              </a:ext>
            </a:extLst>
          </p:cNvPr>
          <p:cNvSpPr txBox="1"/>
          <p:nvPr/>
        </p:nvSpPr>
        <p:spPr>
          <a:xfrm>
            <a:off x="-1" y="4302177"/>
            <a:ext cx="5891003" cy="841323"/>
          </a:xfrm>
          <a:prstGeom prst="rect">
            <a:avLst/>
          </a:prstGeom>
          <a:noFill/>
        </p:spPr>
        <p:txBody>
          <a:bodyPr wrap="square" lIns="108000" tIns="0" rIns="0" bIns="72000" rtlCol="0" anchor="b">
            <a:noAutofit/>
          </a:bodyPr>
          <a:lstStyle/>
          <a:p>
            <a:r>
              <a:rPr lang="en-GB" sz="1400" dirty="0">
                <a:solidFill>
                  <a:schemeClr val="bg1"/>
                </a:solidFill>
              </a:rPr>
              <a:t>https://www.toptal.com/qa/how-to-write-testable-code-and-why-it-matters</a:t>
            </a:r>
          </a:p>
          <a:p>
            <a:r>
              <a:rPr lang="en-GB" sz="1400" dirty="0">
                <a:solidFill>
                  <a:schemeClr val="bg1"/>
                </a:solidFill>
              </a:rPr>
              <a:t>https://the-turing-way.netlify.com/testing/testing.html</a:t>
            </a:r>
          </a:p>
        </p:txBody>
      </p:sp>
    </p:spTree>
    <p:extLst>
      <p:ext uri="{BB962C8B-B14F-4D97-AF65-F5344CB8AC3E}">
        <p14:creationId xmlns:p14="http://schemas.microsoft.com/office/powerpoint/2010/main" val="58484911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31DA448A-0289-43BB-B498-B705446114BE}"/>
              </a:ext>
            </a:extLst>
          </p:cNvPr>
          <p:cNvSpPr>
            <a:spLocks noGrp="1"/>
          </p:cNvSpPr>
          <p:nvPr>
            <p:ph type="body" sz="quarter" idx="13"/>
          </p:nvPr>
        </p:nvSpPr>
        <p:spPr/>
        <p:txBody>
          <a:bodyPr/>
          <a:lstStyle/>
          <a:p>
            <a:r>
              <a:rPr lang="en-GB" dirty="0"/>
              <a:t>Is your code doing what you think its doing?</a:t>
            </a:r>
          </a:p>
        </p:txBody>
      </p:sp>
      <p:sp>
        <p:nvSpPr>
          <p:cNvPr id="5" name="Text Placeholder 4">
            <a:extLst>
              <a:ext uri="{FF2B5EF4-FFF2-40B4-BE49-F238E27FC236}">
                <a16:creationId xmlns:a16="http://schemas.microsoft.com/office/drawing/2014/main" id="{80E8D3C6-B8A8-4CE5-AE26-18F2FDFEA384}"/>
              </a:ext>
            </a:extLst>
          </p:cNvPr>
          <p:cNvSpPr>
            <a:spLocks noGrp="1"/>
          </p:cNvSpPr>
          <p:nvPr>
            <p:ph type="body" sz="quarter" idx="18"/>
          </p:nvPr>
        </p:nvSpPr>
        <p:spPr/>
        <p:txBody>
          <a:bodyPr/>
          <a:lstStyle/>
          <a:p>
            <a:r>
              <a:rPr lang="en-GB" dirty="0"/>
              <a:t>#OpenMRB2020 #</a:t>
            </a:r>
            <a:r>
              <a:rPr lang="en-GB" dirty="0" err="1"/>
              <a:t>TuringWay</a:t>
            </a:r>
            <a:r>
              <a:rPr lang="en-GB" dirty="0"/>
              <a:t> @</a:t>
            </a:r>
            <a:r>
              <a:rPr lang="en-GB" dirty="0" err="1"/>
              <a:t>kirstie_j</a:t>
            </a:r>
            <a:endParaRPr lang="en-GB" dirty="0"/>
          </a:p>
          <a:p>
            <a:r>
              <a:rPr lang="en-US" dirty="0"/>
              <a:t>https://doi.org/10.5281/zenodo.3615258</a:t>
            </a:r>
          </a:p>
        </p:txBody>
      </p:sp>
      <p:pic>
        <p:nvPicPr>
          <p:cNvPr id="17" name="Picture Placeholder 16">
            <a:extLst>
              <a:ext uri="{FF2B5EF4-FFF2-40B4-BE49-F238E27FC236}">
                <a16:creationId xmlns:a16="http://schemas.microsoft.com/office/drawing/2014/main" id="{34C13450-1F0D-41F3-8962-8A03C54B3DDB}"/>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t="5669" b="5669"/>
          <a:stretch>
            <a:fillRect/>
          </a:stretch>
        </p:blipFill>
        <p:spPr/>
      </p:pic>
      <p:pic>
        <p:nvPicPr>
          <p:cNvPr id="7" name="Picture 6" descr="A picture containing transport&#10;&#10;Description automatically generated">
            <a:extLst>
              <a:ext uri="{FF2B5EF4-FFF2-40B4-BE49-F238E27FC236}">
                <a16:creationId xmlns:a16="http://schemas.microsoft.com/office/drawing/2014/main" id="{592F415F-2A58-48FB-A0D0-6E2D79AF339D}"/>
              </a:ext>
            </a:extLst>
          </p:cNvPr>
          <p:cNvPicPr>
            <a:picLocks noChangeAspect="1"/>
          </p:cNvPicPr>
          <p:nvPr/>
        </p:nvPicPr>
        <p:blipFill rotWithShape="1">
          <a:blip r:embed="rId3">
            <a:extLst>
              <a:ext uri="{28A0092B-C50C-407E-A947-70E740481C1C}">
                <a14:useLocalDpi xmlns:a14="http://schemas.microsoft.com/office/drawing/2010/main" val="0"/>
              </a:ext>
            </a:extLst>
          </a:blip>
          <a:srcRect l="5096" r="4790" b="13661"/>
          <a:stretch/>
        </p:blipFill>
        <p:spPr>
          <a:xfrm>
            <a:off x="4947241" y="314463"/>
            <a:ext cx="1339770" cy="1283630"/>
          </a:xfrm>
          <a:prstGeom prst="rect">
            <a:avLst/>
          </a:prstGeom>
        </p:spPr>
      </p:pic>
      <p:sp>
        <p:nvSpPr>
          <p:cNvPr id="6" name="TextBox 5">
            <a:extLst>
              <a:ext uri="{FF2B5EF4-FFF2-40B4-BE49-F238E27FC236}">
                <a16:creationId xmlns:a16="http://schemas.microsoft.com/office/drawing/2014/main" id="{9F7B6808-A2F9-458E-9904-D66DE22B3379}"/>
              </a:ext>
            </a:extLst>
          </p:cNvPr>
          <p:cNvSpPr txBox="1"/>
          <p:nvPr/>
        </p:nvSpPr>
        <p:spPr>
          <a:xfrm>
            <a:off x="-1" y="4302177"/>
            <a:ext cx="5891003" cy="841323"/>
          </a:xfrm>
          <a:prstGeom prst="rect">
            <a:avLst/>
          </a:prstGeom>
          <a:noFill/>
        </p:spPr>
        <p:txBody>
          <a:bodyPr wrap="square" lIns="108000" tIns="0" rIns="0" bIns="72000" rtlCol="0" anchor="b">
            <a:noAutofit/>
          </a:bodyPr>
          <a:lstStyle/>
          <a:p>
            <a:r>
              <a:rPr lang="en-GB" sz="1400" dirty="0">
                <a:solidFill>
                  <a:schemeClr val="bg1"/>
                </a:solidFill>
              </a:rPr>
              <a:t>https://www.toptal.com/qa/how-to-write-testable-code-and-why-it-matters</a:t>
            </a:r>
          </a:p>
          <a:p>
            <a:r>
              <a:rPr lang="en-GB" sz="1400" dirty="0">
                <a:solidFill>
                  <a:schemeClr val="bg1"/>
                </a:solidFill>
              </a:rPr>
              <a:t>https://the-turing-way.netlify.com/testing/testing.html</a:t>
            </a:r>
          </a:p>
        </p:txBody>
      </p:sp>
    </p:spTree>
    <p:extLst>
      <p:ext uri="{BB962C8B-B14F-4D97-AF65-F5344CB8AC3E}">
        <p14:creationId xmlns:p14="http://schemas.microsoft.com/office/powerpoint/2010/main" val="377713303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31DA448A-0289-43BB-B498-B705446114BE}"/>
              </a:ext>
            </a:extLst>
          </p:cNvPr>
          <p:cNvSpPr>
            <a:spLocks noGrp="1"/>
          </p:cNvSpPr>
          <p:nvPr>
            <p:ph type="body" sz="quarter" idx="13"/>
          </p:nvPr>
        </p:nvSpPr>
        <p:spPr/>
        <p:txBody>
          <a:bodyPr/>
          <a:lstStyle/>
          <a:p>
            <a:r>
              <a:rPr lang="en-GB" dirty="0"/>
              <a:t>Is your code doing what you think its doing?</a:t>
            </a:r>
          </a:p>
        </p:txBody>
      </p:sp>
      <p:sp>
        <p:nvSpPr>
          <p:cNvPr id="4" name="Text Placeholder 3">
            <a:extLst>
              <a:ext uri="{FF2B5EF4-FFF2-40B4-BE49-F238E27FC236}">
                <a16:creationId xmlns:a16="http://schemas.microsoft.com/office/drawing/2014/main" id="{4067DEBE-8DD7-42DB-9C73-B81D36CA7269}"/>
              </a:ext>
            </a:extLst>
          </p:cNvPr>
          <p:cNvSpPr>
            <a:spLocks noGrp="1"/>
          </p:cNvSpPr>
          <p:nvPr>
            <p:ph type="body" sz="quarter" idx="12"/>
          </p:nvPr>
        </p:nvSpPr>
        <p:spPr>
          <a:xfrm>
            <a:off x="431800" y="1804945"/>
            <a:ext cx="3921124" cy="2349611"/>
          </a:xfrm>
        </p:spPr>
        <p:txBody>
          <a:bodyPr/>
          <a:lstStyle/>
          <a:p>
            <a:pPr marL="180000" indent="0" eaLnBrk="1" fontAlgn="auto" hangingPunct="1">
              <a:lnSpc>
                <a:spcPct val="150000"/>
              </a:lnSpc>
              <a:spcBef>
                <a:spcPts val="0"/>
              </a:spcBef>
              <a:spcAft>
                <a:spcPts val="0"/>
              </a:spcAft>
              <a:buNone/>
            </a:pPr>
            <a:r>
              <a:rPr lang="en-GB" b="1" dirty="0" err="1">
                <a:latin typeface="Courier New" panose="02070309020205020404" pitchFamily="49" charset="0"/>
                <a:cs typeface="Courier New" panose="02070309020205020404" pitchFamily="49" charset="0"/>
              </a:rPr>
              <a:t>Assert.AreEqual</a:t>
            </a:r>
            <a:r>
              <a:rPr lang="en-GB" b="1" dirty="0">
                <a:latin typeface="Courier New" panose="02070309020205020404" pitchFamily="49" charset="0"/>
                <a:cs typeface="Courier New" panose="02070309020205020404" pitchFamily="49" charset="0"/>
              </a:rPr>
              <a:t>(</a:t>
            </a:r>
          </a:p>
          <a:p>
            <a:pPr marL="180000" indent="0" eaLnBrk="1" fontAlgn="auto" hangingPunct="1">
              <a:lnSpc>
                <a:spcPct val="150000"/>
              </a:lnSpc>
              <a:spcBef>
                <a:spcPts val="0"/>
              </a:spcBef>
              <a:spcAft>
                <a:spcPts val="0"/>
              </a:spcAft>
              <a:buNone/>
            </a:pPr>
            <a:r>
              <a:rPr lang="en-GB" b="1" dirty="0">
                <a:latin typeface="Courier New" panose="02070309020205020404" pitchFamily="49" charset="0"/>
                <a:cs typeface="Courier New" panose="02070309020205020404" pitchFamily="49" charset="0"/>
              </a:rPr>
              <a:t>  </a:t>
            </a:r>
            <a:r>
              <a:rPr lang="en-GB" b="1" dirty="0" err="1">
                <a:latin typeface="Courier New" panose="02070309020205020404" pitchFamily="49" charset="0"/>
                <a:cs typeface="Courier New" panose="02070309020205020404" pitchFamily="49" charset="0"/>
              </a:rPr>
              <a:t>GetTimeOfDay</a:t>
            </a:r>
            <a:r>
              <a:rPr lang="en-GB" b="1" dirty="0">
                <a:latin typeface="Courier New" panose="02070309020205020404" pitchFamily="49" charset="0"/>
                <a:cs typeface="Courier New" panose="02070309020205020404" pitchFamily="49" charset="0"/>
              </a:rPr>
              <a:t>(),</a:t>
            </a:r>
          </a:p>
          <a:p>
            <a:pPr marL="180000" indent="0" eaLnBrk="1" fontAlgn="auto" hangingPunct="1">
              <a:lnSpc>
                <a:spcPct val="150000"/>
              </a:lnSpc>
              <a:spcBef>
                <a:spcPts val="0"/>
              </a:spcBef>
              <a:spcAft>
                <a:spcPts val="0"/>
              </a:spcAft>
              <a:buNone/>
            </a:pPr>
            <a:r>
              <a:rPr lang="en-GB" b="1" dirty="0">
                <a:latin typeface="Courier New" panose="02070309020205020404" pitchFamily="49" charset="0"/>
                <a:cs typeface="Courier New" panose="02070309020205020404" pitchFamily="49" charset="0"/>
              </a:rPr>
              <a:t>    “Morning” )</a:t>
            </a:r>
          </a:p>
          <a:p>
            <a:endParaRPr lang="en-GB" dirty="0"/>
          </a:p>
        </p:txBody>
      </p:sp>
      <p:pic>
        <p:nvPicPr>
          <p:cNvPr id="8" name="Picture Placeholder 7">
            <a:extLst>
              <a:ext uri="{FF2B5EF4-FFF2-40B4-BE49-F238E27FC236}">
                <a16:creationId xmlns:a16="http://schemas.microsoft.com/office/drawing/2014/main" id="{D57CB18A-DAF6-4C44-A666-02E63B2C449A}"/>
              </a:ext>
            </a:extLst>
          </p:cNvPr>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5669" b="5669"/>
          <a:stretch>
            <a:fillRect/>
          </a:stretch>
        </p:blipFill>
        <p:spPr/>
      </p:pic>
      <p:pic>
        <p:nvPicPr>
          <p:cNvPr id="6" name="Picture 5" descr="A picture containing transport&#10;&#10;Description automatically generated">
            <a:extLst>
              <a:ext uri="{FF2B5EF4-FFF2-40B4-BE49-F238E27FC236}">
                <a16:creationId xmlns:a16="http://schemas.microsoft.com/office/drawing/2014/main" id="{780C55DB-3EB5-4800-A193-F4547FE0A4EF}"/>
              </a:ext>
            </a:extLst>
          </p:cNvPr>
          <p:cNvPicPr>
            <a:picLocks noChangeAspect="1"/>
          </p:cNvPicPr>
          <p:nvPr/>
        </p:nvPicPr>
        <p:blipFill rotWithShape="1">
          <a:blip r:embed="rId4">
            <a:extLst>
              <a:ext uri="{28A0092B-C50C-407E-A947-70E740481C1C}">
                <a14:useLocalDpi xmlns:a14="http://schemas.microsoft.com/office/drawing/2010/main" val="0"/>
              </a:ext>
            </a:extLst>
          </a:blip>
          <a:srcRect l="5096" r="4790" b="13661"/>
          <a:stretch/>
        </p:blipFill>
        <p:spPr>
          <a:xfrm>
            <a:off x="4947241" y="314463"/>
            <a:ext cx="1339770" cy="1283630"/>
          </a:xfrm>
          <a:prstGeom prst="rect">
            <a:avLst/>
          </a:prstGeom>
        </p:spPr>
      </p:pic>
      <p:sp>
        <p:nvSpPr>
          <p:cNvPr id="11" name="Text Placeholder 4">
            <a:extLst>
              <a:ext uri="{FF2B5EF4-FFF2-40B4-BE49-F238E27FC236}">
                <a16:creationId xmlns:a16="http://schemas.microsoft.com/office/drawing/2014/main" id="{87D75D0F-3AA6-4C5A-9B82-3E52253BEDF4}"/>
              </a:ext>
            </a:extLst>
          </p:cNvPr>
          <p:cNvSpPr>
            <a:spLocks noGrp="1"/>
          </p:cNvSpPr>
          <p:nvPr>
            <p:ph type="body" sz="quarter" idx="18"/>
          </p:nvPr>
        </p:nvSpPr>
        <p:spPr>
          <a:xfrm>
            <a:off x="431800" y="4279697"/>
            <a:ext cx="8712200" cy="863802"/>
          </a:xfrm>
        </p:spPr>
        <p:txBody>
          <a:bodyPr/>
          <a:lstStyle/>
          <a:p>
            <a:r>
              <a:rPr lang="en-GB" dirty="0"/>
              <a:t>#OpenMRB2020 #</a:t>
            </a:r>
            <a:r>
              <a:rPr lang="en-GB" dirty="0" err="1"/>
              <a:t>TuringWay</a:t>
            </a:r>
            <a:r>
              <a:rPr lang="en-GB" dirty="0"/>
              <a:t> @</a:t>
            </a:r>
            <a:r>
              <a:rPr lang="en-GB" dirty="0" err="1"/>
              <a:t>kirstie_j</a:t>
            </a:r>
            <a:endParaRPr lang="en-GB" dirty="0"/>
          </a:p>
          <a:p>
            <a:r>
              <a:rPr lang="en-US" dirty="0"/>
              <a:t>https://doi.org/10.5281/zenodo.3615258</a:t>
            </a:r>
          </a:p>
        </p:txBody>
      </p:sp>
      <p:sp>
        <p:nvSpPr>
          <p:cNvPr id="12" name="TextBox 11">
            <a:extLst>
              <a:ext uri="{FF2B5EF4-FFF2-40B4-BE49-F238E27FC236}">
                <a16:creationId xmlns:a16="http://schemas.microsoft.com/office/drawing/2014/main" id="{147D11D8-91DF-4DB3-89E9-DF28F973A111}"/>
              </a:ext>
            </a:extLst>
          </p:cNvPr>
          <p:cNvSpPr txBox="1"/>
          <p:nvPr/>
        </p:nvSpPr>
        <p:spPr>
          <a:xfrm>
            <a:off x="-1" y="4302177"/>
            <a:ext cx="5891003" cy="841323"/>
          </a:xfrm>
          <a:prstGeom prst="rect">
            <a:avLst/>
          </a:prstGeom>
          <a:noFill/>
        </p:spPr>
        <p:txBody>
          <a:bodyPr wrap="square" lIns="108000" tIns="0" rIns="0" bIns="72000" rtlCol="0" anchor="b">
            <a:noAutofit/>
          </a:bodyPr>
          <a:lstStyle/>
          <a:p>
            <a:r>
              <a:rPr lang="en-GB" sz="1400" dirty="0">
                <a:solidFill>
                  <a:schemeClr val="bg1"/>
                </a:solidFill>
              </a:rPr>
              <a:t>https://www.toptal.com/qa/how-to-write-testable-code-and-why-it-matters</a:t>
            </a:r>
          </a:p>
          <a:p>
            <a:r>
              <a:rPr lang="en-GB" sz="1400" dirty="0">
                <a:solidFill>
                  <a:schemeClr val="bg1"/>
                </a:solidFill>
              </a:rPr>
              <a:t>https://the-turing-way.netlify.com/testing/testing.html</a:t>
            </a:r>
          </a:p>
        </p:txBody>
      </p:sp>
    </p:spTree>
    <p:extLst>
      <p:ext uri="{BB962C8B-B14F-4D97-AF65-F5344CB8AC3E}">
        <p14:creationId xmlns:p14="http://schemas.microsoft.com/office/powerpoint/2010/main" val="363655802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31DA448A-0289-43BB-B498-B705446114BE}"/>
              </a:ext>
            </a:extLst>
          </p:cNvPr>
          <p:cNvSpPr>
            <a:spLocks noGrp="1"/>
          </p:cNvSpPr>
          <p:nvPr>
            <p:ph type="body" sz="quarter" idx="13"/>
          </p:nvPr>
        </p:nvSpPr>
        <p:spPr/>
        <p:txBody>
          <a:bodyPr/>
          <a:lstStyle/>
          <a:p>
            <a:r>
              <a:rPr lang="en-GB" dirty="0"/>
              <a:t>Is your code doing what you think its doing?</a:t>
            </a:r>
          </a:p>
        </p:txBody>
      </p:sp>
      <p:sp>
        <p:nvSpPr>
          <p:cNvPr id="4" name="Text Placeholder 3">
            <a:extLst>
              <a:ext uri="{FF2B5EF4-FFF2-40B4-BE49-F238E27FC236}">
                <a16:creationId xmlns:a16="http://schemas.microsoft.com/office/drawing/2014/main" id="{4067DEBE-8DD7-42DB-9C73-B81D36CA7269}"/>
              </a:ext>
            </a:extLst>
          </p:cNvPr>
          <p:cNvSpPr>
            <a:spLocks noGrp="1"/>
          </p:cNvSpPr>
          <p:nvPr>
            <p:ph type="body" sz="quarter" idx="12"/>
          </p:nvPr>
        </p:nvSpPr>
        <p:spPr>
          <a:xfrm>
            <a:off x="431800" y="1804945"/>
            <a:ext cx="3921124" cy="2349611"/>
          </a:xfrm>
        </p:spPr>
        <p:txBody>
          <a:bodyPr/>
          <a:lstStyle/>
          <a:p>
            <a:pPr marL="180000" indent="0" eaLnBrk="1" fontAlgn="auto" hangingPunct="1">
              <a:lnSpc>
                <a:spcPct val="150000"/>
              </a:lnSpc>
              <a:spcBef>
                <a:spcPts val="0"/>
              </a:spcBef>
              <a:spcAft>
                <a:spcPts val="0"/>
              </a:spcAft>
              <a:buNone/>
            </a:pPr>
            <a:r>
              <a:rPr lang="en-GB" b="1" dirty="0" err="1">
                <a:latin typeface="Courier New" panose="02070309020205020404" pitchFamily="49" charset="0"/>
                <a:cs typeface="Courier New" panose="02070309020205020404" pitchFamily="49" charset="0"/>
              </a:rPr>
              <a:t>Assert.AreEqual</a:t>
            </a:r>
            <a:r>
              <a:rPr lang="en-GB" b="1" dirty="0">
                <a:latin typeface="Courier New" panose="02070309020205020404" pitchFamily="49" charset="0"/>
                <a:cs typeface="Courier New" panose="02070309020205020404" pitchFamily="49" charset="0"/>
              </a:rPr>
              <a:t>(</a:t>
            </a:r>
          </a:p>
          <a:p>
            <a:pPr marL="180000" indent="0" eaLnBrk="1" fontAlgn="auto" hangingPunct="1">
              <a:lnSpc>
                <a:spcPct val="150000"/>
              </a:lnSpc>
              <a:spcBef>
                <a:spcPts val="0"/>
              </a:spcBef>
              <a:spcAft>
                <a:spcPts val="0"/>
              </a:spcAft>
              <a:buNone/>
            </a:pPr>
            <a:r>
              <a:rPr lang="en-GB" b="1" dirty="0">
                <a:latin typeface="Courier New" panose="02070309020205020404" pitchFamily="49" charset="0"/>
                <a:cs typeface="Courier New" panose="02070309020205020404" pitchFamily="49" charset="0"/>
              </a:rPr>
              <a:t>  </a:t>
            </a:r>
            <a:r>
              <a:rPr lang="en-GB" b="1" dirty="0" err="1">
                <a:latin typeface="Courier New" panose="02070309020205020404" pitchFamily="49" charset="0"/>
                <a:cs typeface="Courier New" panose="02070309020205020404" pitchFamily="49" charset="0"/>
              </a:rPr>
              <a:t>GetTimeOfDay</a:t>
            </a:r>
            <a:r>
              <a:rPr lang="en-GB" b="1" dirty="0">
                <a:latin typeface="Courier New" panose="02070309020205020404" pitchFamily="49" charset="0"/>
                <a:cs typeface="Courier New" panose="02070309020205020404" pitchFamily="49" charset="0"/>
              </a:rPr>
              <a:t>(),</a:t>
            </a:r>
          </a:p>
          <a:p>
            <a:pPr marL="180000" indent="0" eaLnBrk="1" fontAlgn="auto" hangingPunct="1">
              <a:lnSpc>
                <a:spcPct val="150000"/>
              </a:lnSpc>
              <a:spcBef>
                <a:spcPts val="0"/>
              </a:spcBef>
              <a:spcAft>
                <a:spcPts val="0"/>
              </a:spcAft>
              <a:buNone/>
            </a:pPr>
            <a:r>
              <a:rPr lang="en-GB" b="1" dirty="0">
                <a:latin typeface="Courier New" panose="02070309020205020404" pitchFamily="49" charset="0"/>
                <a:cs typeface="Courier New" panose="02070309020205020404" pitchFamily="49" charset="0"/>
              </a:rPr>
              <a:t>    “Morning” )</a:t>
            </a:r>
          </a:p>
          <a:p>
            <a:endParaRPr lang="en-GB" dirty="0"/>
          </a:p>
        </p:txBody>
      </p:sp>
      <p:pic>
        <p:nvPicPr>
          <p:cNvPr id="9" name="Picture Placeholder 8" descr="A picture containing outdoor&#10;&#10;Description automatically generated">
            <a:extLst>
              <a:ext uri="{FF2B5EF4-FFF2-40B4-BE49-F238E27FC236}">
                <a16:creationId xmlns:a16="http://schemas.microsoft.com/office/drawing/2014/main" id="{E22401FB-9077-4CFB-81DB-60DB5ECC2C2C}"/>
              </a:ext>
            </a:extLst>
          </p:cNvPr>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5669" b="5669"/>
          <a:stretch>
            <a:fillRect/>
          </a:stretch>
        </p:blipFill>
        <p:spPr/>
      </p:pic>
      <p:sp>
        <p:nvSpPr>
          <p:cNvPr id="8" name="Text Placeholder 4">
            <a:extLst>
              <a:ext uri="{FF2B5EF4-FFF2-40B4-BE49-F238E27FC236}">
                <a16:creationId xmlns:a16="http://schemas.microsoft.com/office/drawing/2014/main" id="{79712B1E-87F1-42C0-8C02-977E2D6132C0}"/>
              </a:ext>
            </a:extLst>
          </p:cNvPr>
          <p:cNvSpPr>
            <a:spLocks noGrp="1"/>
          </p:cNvSpPr>
          <p:nvPr>
            <p:ph type="body" sz="quarter" idx="18"/>
          </p:nvPr>
        </p:nvSpPr>
        <p:spPr>
          <a:xfrm>
            <a:off x="431800" y="4279697"/>
            <a:ext cx="8712200" cy="863802"/>
          </a:xfrm>
        </p:spPr>
        <p:txBody>
          <a:bodyPr/>
          <a:lstStyle/>
          <a:p>
            <a:r>
              <a:rPr lang="en-GB" dirty="0"/>
              <a:t>#OpenMRB2020 #</a:t>
            </a:r>
            <a:r>
              <a:rPr lang="en-GB" dirty="0" err="1"/>
              <a:t>TuringWay</a:t>
            </a:r>
            <a:r>
              <a:rPr lang="en-GB" dirty="0"/>
              <a:t> @</a:t>
            </a:r>
            <a:r>
              <a:rPr lang="en-GB" dirty="0" err="1"/>
              <a:t>kirstie_j</a:t>
            </a:r>
            <a:endParaRPr lang="en-GB" dirty="0"/>
          </a:p>
          <a:p>
            <a:r>
              <a:rPr lang="en-US" dirty="0"/>
              <a:t>https://doi.org/10.5281/zenodo.3615258</a:t>
            </a:r>
          </a:p>
        </p:txBody>
      </p:sp>
      <p:sp>
        <p:nvSpPr>
          <p:cNvPr id="10" name="TextBox 9">
            <a:extLst>
              <a:ext uri="{FF2B5EF4-FFF2-40B4-BE49-F238E27FC236}">
                <a16:creationId xmlns:a16="http://schemas.microsoft.com/office/drawing/2014/main" id="{E8E1F0C5-8817-436F-99A9-2727ACDA37E6}"/>
              </a:ext>
            </a:extLst>
          </p:cNvPr>
          <p:cNvSpPr txBox="1"/>
          <p:nvPr/>
        </p:nvSpPr>
        <p:spPr>
          <a:xfrm>
            <a:off x="-1" y="4302177"/>
            <a:ext cx="5891003" cy="841323"/>
          </a:xfrm>
          <a:prstGeom prst="rect">
            <a:avLst/>
          </a:prstGeom>
          <a:noFill/>
        </p:spPr>
        <p:txBody>
          <a:bodyPr wrap="square" lIns="108000" tIns="0" rIns="0" bIns="72000" rtlCol="0" anchor="b">
            <a:noAutofit/>
          </a:bodyPr>
          <a:lstStyle/>
          <a:p>
            <a:r>
              <a:rPr lang="en-GB" sz="1400" dirty="0">
                <a:solidFill>
                  <a:schemeClr val="bg1"/>
                </a:solidFill>
              </a:rPr>
              <a:t>https://www.toptal.com/qa/how-to-write-testable-code-and-why-it-matters</a:t>
            </a:r>
          </a:p>
          <a:p>
            <a:r>
              <a:rPr lang="en-GB" sz="1400" dirty="0">
                <a:solidFill>
                  <a:schemeClr val="bg1"/>
                </a:solidFill>
              </a:rPr>
              <a:t>https://the-turing-way.netlify.com/testing/testing.html</a:t>
            </a:r>
          </a:p>
        </p:txBody>
      </p:sp>
    </p:spTree>
    <p:extLst>
      <p:ext uri="{BB962C8B-B14F-4D97-AF65-F5344CB8AC3E}">
        <p14:creationId xmlns:p14="http://schemas.microsoft.com/office/powerpoint/2010/main" val="200716231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93889E9E-379D-4EA2-BDE7-80EC9A3015F6}"/>
              </a:ext>
            </a:extLst>
          </p:cNvPr>
          <p:cNvSpPr>
            <a:spLocks noGrp="1"/>
          </p:cNvSpPr>
          <p:nvPr>
            <p:ph type="body" sz="quarter" idx="20"/>
          </p:nvPr>
        </p:nvSpPr>
        <p:spPr/>
        <p:txBody>
          <a:bodyPr/>
          <a:lstStyle/>
          <a:p>
            <a:r>
              <a:rPr lang="en-GB" dirty="0"/>
              <a:t>Thank you to all our contributors</a:t>
            </a:r>
          </a:p>
        </p:txBody>
      </p:sp>
      <p:sp>
        <p:nvSpPr>
          <p:cNvPr id="8" name="Text Placeholder 4">
            <a:extLst>
              <a:ext uri="{FF2B5EF4-FFF2-40B4-BE49-F238E27FC236}">
                <a16:creationId xmlns:a16="http://schemas.microsoft.com/office/drawing/2014/main" id="{310F34C1-D01B-40E7-9DB6-42DA3CE80120}"/>
              </a:ext>
            </a:extLst>
          </p:cNvPr>
          <p:cNvSpPr txBox="1">
            <a:spLocks/>
          </p:cNvSpPr>
          <p:nvPr/>
        </p:nvSpPr>
        <p:spPr>
          <a:xfrm>
            <a:off x="431800" y="4279697"/>
            <a:ext cx="8712200" cy="863802"/>
          </a:xfrm>
          <a:prstGeom prst="rect">
            <a:avLst/>
          </a:prstGeom>
        </p:spPr>
        <p:txBody>
          <a:bodyPr vert="horz" lIns="0" tIns="0" rIns="108000" bIns="72000" rtlCol="0" anchor="b" anchorCtr="0">
            <a:noAutofit/>
          </a:bodyPr>
          <a:lstStyle>
            <a:lvl1pPr marL="0" marR="0" indent="0" algn="r" defTabSz="914400" rtl="0" eaLnBrk="0" fontAlgn="base" latinLnBrk="0" hangingPunct="0">
              <a:lnSpc>
                <a:spcPct val="114000"/>
              </a:lnSpc>
              <a:spcBef>
                <a:spcPct val="0"/>
              </a:spcBef>
              <a:spcAft>
                <a:spcPts val="0"/>
              </a:spcAft>
              <a:buClrTx/>
              <a:buSzTx/>
              <a:buFont typeface="Arial" panose="020B0604020202020204" pitchFamily="34" charset="0"/>
              <a:buNone/>
              <a:tabLst/>
              <a:defRPr sz="1400" b="0" kern="1200">
                <a:solidFill>
                  <a:schemeClr val="bg1"/>
                </a:solidFill>
                <a:latin typeface="+mn-lt"/>
                <a:ea typeface="+mn-ea"/>
                <a:cs typeface="+mn-cs"/>
              </a:defRPr>
            </a:lvl1pPr>
            <a:lvl2pPr marL="0" indent="0" algn="l" rtl="0" eaLnBrk="0" fontAlgn="base" hangingPunct="0">
              <a:spcBef>
                <a:spcPct val="0"/>
              </a:spcBef>
              <a:spcAft>
                <a:spcPct val="0"/>
              </a:spcAft>
              <a:buFont typeface="Arial" panose="020B0604020202020204" pitchFamily="34" charset="0"/>
              <a:buNone/>
              <a:defRPr sz="1200" kern="1200">
                <a:solidFill>
                  <a:schemeClr val="tx1"/>
                </a:solidFill>
                <a:latin typeface="+mn-lt"/>
                <a:ea typeface="+mn-ea"/>
                <a:cs typeface="+mn-cs"/>
              </a:defRPr>
            </a:lvl2pPr>
            <a:lvl3pPr marL="431800" indent="-250825" algn="l" rtl="0" eaLnBrk="0" fontAlgn="base" hangingPunct="0">
              <a:spcBef>
                <a:spcPct val="0"/>
              </a:spcBef>
              <a:spcAft>
                <a:spcPct val="0"/>
              </a:spcAft>
              <a:buFont typeface="Arial" panose="020B0604020202020204" pitchFamily="34" charset="0"/>
              <a:buChar char="–"/>
              <a:defRPr sz="1200" kern="1200">
                <a:solidFill>
                  <a:schemeClr val="tx1"/>
                </a:solidFill>
                <a:latin typeface="+mn-lt"/>
                <a:ea typeface="+mn-ea"/>
                <a:cs typeface="+mn-cs"/>
              </a:defRPr>
            </a:lvl3pPr>
            <a:lvl4pPr marL="863600" indent="-250825" algn="l" rtl="0" eaLnBrk="0" fontAlgn="base" hangingPunct="0">
              <a:spcBef>
                <a:spcPct val="0"/>
              </a:spcBef>
              <a:spcAft>
                <a:spcPct val="0"/>
              </a:spcAft>
              <a:buFont typeface="Arial" panose="020B0604020202020204" pitchFamily="34" charset="0"/>
              <a:buChar char="–"/>
              <a:defRPr sz="1200" kern="1200">
                <a:solidFill>
                  <a:schemeClr val="tx1"/>
                </a:solidFill>
                <a:latin typeface="+mn-lt"/>
                <a:ea typeface="+mn-ea"/>
                <a:cs typeface="+mn-cs"/>
              </a:defRPr>
            </a:lvl4pPr>
            <a:lvl5pPr marL="1295400" indent="-250825" algn="l" rtl="0" eaLnBrk="0" fontAlgn="base" hangingPunct="0">
              <a:spcBef>
                <a:spcPct val="0"/>
              </a:spcBef>
              <a:spcAft>
                <a:spcPct val="0"/>
              </a:spcAft>
              <a:buFont typeface="Arial" panose="020B0604020202020204" pitchFamily="34" charset="0"/>
              <a:buChar char="–"/>
              <a:defRPr sz="1200" kern="1200">
                <a:solidFill>
                  <a:schemeClr val="tx1"/>
                </a:solidFill>
                <a:latin typeface="+mn-lt"/>
                <a:ea typeface="+mn-ea"/>
                <a:cs typeface="+mn-cs"/>
              </a:defRPr>
            </a:lvl5pPr>
            <a:lvl6pPr marL="1728000" indent="-252000" algn="l" defTabSz="914400" rtl="0" eaLnBrk="1" latinLnBrk="0" hangingPunct="1">
              <a:spcBef>
                <a:spcPts val="0"/>
              </a:spcBef>
              <a:buFont typeface="Arial" panose="020B0604020202020204" pitchFamily="34" charset="0"/>
              <a:buChar char="–"/>
              <a:defRPr sz="2100" kern="1200">
                <a:solidFill>
                  <a:schemeClr val="tx1"/>
                </a:solidFill>
                <a:latin typeface="+mn-lt"/>
                <a:ea typeface="+mn-ea"/>
                <a:cs typeface="+mn-cs"/>
              </a:defRPr>
            </a:lvl6pPr>
            <a:lvl7pPr marL="2160000" indent="-252000" algn="l" defTabSz="914400" rtl="0" eaLnBrk="1" latinLnBrk="0" hangingPunct="1">
              <a:spcBef>
                <a:spcPts val="0"/>
              </a:spcBef>
              <a:buFont typeface="Arial" panose="020B0604020202020204" pitchFamily="34" charset="0"/>
              <a:buChar char="–"/>
              <a:defRPr sz="21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GB" dirty="0"/>
              <a:t>#OpenMRB2020 #</a:t>
            </a:r>
            <a:r>
              <a:rPr lang="en-GB" dirty="0" err="1"/>
              <a:t>TuringWay</a:t>
            </a:r>
            <a:r>
              <a:rPr lang="en-GB" dirty="0"/>
              <a:t> @</a:t>
            </a:r>
            <a:r>
              <a:rPr lang="en-GB" dirty="0" err="1"/>
              <a:t>kirstie_j</a:t>
            </a:r>
            <a:endParaRPr lang="en-GB" dirty="0"/>
          </a:p>
          <a:p>
            <a:r>
              <a:rPr lang="en-US" dirty="0"/>
              <a:t>https://doi.org/10.5281/zenodo.3615258</a:t>
            </a:r>
          </a:p>
        </p:txBody>
      </p:sp>
      <p:pic>
        <p:nvPicPr>
          <p:cNvPr id="6" name="Picture 5">
            <a:extLst>
              <a:ext uri="{FF2B5EF4-FFF2-40B4-BE49-F238E27FC236}">
                <a16:creationId xmlns:a16="http://schemas.microsoft.com/office/drawing/2014/main" id="{4B8B54F4-8A01-422B-AD27-FC4E94626DCE}"/>
              </a:ext>
            </a:extLst>
          </p:cNvPr>
          <p:cNvPicPr>
            <a:picLocks noChangeAspect="1"/>
          </p:cNvPicPr>
          <p:nvPr/>
        </p:nvPicPr>
        <p:blipFill rotWithShape="1">
          <a:blip r:embed="rId3"/>
          <a:srcRect l="13733" t="63213" r="13480" b="20361"/>
          <a:stretch/>
        </p:blipFill>
        <p:spPr>
          <a:xfrm>
            <a:off x="504000" y="1104110"/>
            <a:ext cx="3816000" cy="3420000"/>
          </a:xfrm>
          <a:prstGeom prst="rect">
            <a:avLst/>
          </a:prstGeom>
        </p:spPr>
      </p:pic>
      <p:pic>
        <p:nvPicPr>
          <p:cNvPr id="10" name="Picture 9">
            <a:extLst>
              <a:ext uri="{FF2B5EF4-FFF2-40B4-BE49-F238E27FC236}">
                <a16:creationId xmlns:a16="http://schemas.microsoft.com/office/drawing/2014/main" id="{A3B04496-691C-4D37-AFFA-D1826E871BD6}"/>
              </a:ext>
            </a:extLst>
          </p:cNvPr>
          <p:cNvPicPr>
            <a:picLocks noChangeAspect="1"/>
          </p:cNvPicPr>
          <p:nvPr/>
        </p:nvPicPr>
        <p:blipFill rotWithShape="1">
          <a:blip r:embed="rId3"/>
          <a:srcRect l="13735" t="79852" r="13479" b="3722"/>
          <a:stretch/>
        </p:blipFill>
        <p:spPr>
          <a:xfrm>
            <a:off x="4824000" y="1104110"/>
            <a:ext cx="3816000" cy="3420000"/>
          </a:xfrm>
          <a:prstGeom prst="rect">
            <a:avLst/>
          </a:prstGeom>
        </p:spPr>
      </p:pic>
      <p:sp>
        <p:nvSpPr>
          <p:cNvPr id="11" name="TextBox 10">
            <a:extLst>
              <a:ext uri="{FF2B5EF4-FFF2-40B4-BE49-F238E27FC236}">
                <a16:creationId xmlns:a16="http://schemas.microsoft.com/office/drawing/2014/main" id="{D80675EC-0483-4F53-A812-4ED156C09531}"/>
              </a:ext>
            </a:extLst>
          </p:cNvPr>
          <p:cNvSpPr txBox="1"/>
          <p:nvPr/>
        </p:nvSpPr>
        <p:spPr>
          <a:xfrm>
            <a:off x="-1" y="4302177"/>
            <a:ext cx="5748793" cy="841323"/>
          </a:xfrm>
          <a:prstGeom prst="rect">
            <a:avLst/>
          </a:prstGeom>
          <a:noFill/>
        </p:spPr>
        <p:txBody>
          <a:bodyPr wrap="square" lIns="108000" tIns="0" rIns="0" bIns="72000" rtlCol="0" anchor="b">
            <a:no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sz="14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https://github.com/alan-turing-institute/the-turing-way#contributors</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sz="14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https://allcontributors.org/docs/en/emoji-key</a:t>
            </a:r>
          </a:p>
        </p:txBody>
      </p:sp>
    </p:spTree>
    <p:extLst>
      <p:ext uri="{BB962C8B-B14F-4D97-AF65-F5344CB8AC3E}">
        <p14:creationId xmlns:p14="http://schemas.microsoft.com/office/powerpoint/2010/main" val="178729179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1EF8F4F5-565C-4B4C-BEC1-D4574DC48441}"/>
              </a:ext>
            </a:extLst>
          </p:cNvPr>
          <p:cNvSpPr>
            <a:spLocks noGrp="1"/>
          </p:cNvSpPr>
          <p:nvPr>
            <p:ph type="body" sz="quarter" idx="18"/>
          </p:nvPr>
        </p:nvSpPr>
        <p:spPr/>
        <p:txBody>
          <a:bodyPr/>
          <a:lstStyle/>
          <a:p>
            <a:r>
              <a:rPr lang="en-GB" dirty="0"/>
              <a:t>https://www.turing.ac.uk/people/researchers/louise-bowler</a:t>
            </a:r>
          </a:p>
          <a:p>
            <a:r>
              <a:rPr lang="en-GB" dirty="0"/>
              <a:t>#OpenMRB2020 #</a:t>
            </a:r>
            <a:r>
              <a:rPr lang="en-GB" dirty="0" err="1"/>
              <a:t>TuringWay</a:t>
            </a:r>
            <a:r>
              <a:rPr lang="en-GB" dirty="0"/>
              <a:t> @</a:t>
            </a:r>
            <a:r>
              <a:rPr lang="en-GB" dirty="0" err="1"/>
              <a:t>kirstie_j</a:t>
            </a:r>
            <a:endParaRPr lang="en-GB" dirty="0"/>
          </a:p>
          <a:p>
            <a:r>
              <a:rPr lang="en-US" dirty="0"/>
              <a:t>https://doi.org/10.5281/zenodo.3615258</a:t>
            </a:r>
          </a:p>
        </p:txBody>
      </p:sp>
      <p:sp>
        <p:nvSpPr>
          <p:cNvPr id="4" name="Text Placeholder 3">
            <a:extLst>
              <a:ext uri="{FF2B5EF4-FFF2-40B4-BE49-F238E27FC236}">
                <a16:creationId xmlns:a16="http://schemas.microsoft.com/office/drawing/2014/main" id="{EAABD406-2E76-482F-9363-DF69154BBAFF}"/>
              </a:ext>
            </a:extLst>
          </p:cNvPr>
          <p:cNvSpPr>
            <a:spLocks noGrp="1"/>
          </p:cNvSpPr>
          <p:nvPr>
            <p:ph type="body" sz="quarter" idx="13"/>
          </p:nvPr>
        </p:nvSpPr>
        <p:spPr/>
        <p:txBody>
          <a:bodyPr/>
          <a:lstStyle/>
          <a:p>
            <a:r>
              <a:rPr lang="en-GB" sz="3200" b="1" dirty="0"/>
              <a:t>Louise Bowler</a:t>
            </a:r>
            <a:endParaRPr lang="en-US" sz="3200" b="1" dirty="0"/>
          </a:p>
        </p:txBody>
      </p:sp>
      <p:sp>
        <p:nvSpPr>
          <p:cNvPr id="2" name="Text Placeholder 1">
            <a:extLst>
              <a:ext uri="{FF2B5EF4-FFF2-40B4-BE49-F238E27FC236}">
                <a16:creationId xmlns:a16="http://schemas.microsoft.com/office/drawing/2014/main" id="{A800AD1A-AE6C-4882-90FD-23CA8D769B69}"/>
              </a:ext>
            </a:extLst>
          </p:cNvPr>
          <p:cNvSpPr>
            <a:spLocks noGrp="1"/>
          </p:cNvSpPr>
          <p:nvPr>
            <p:ph type="body" sz="quarter" idx="12"/>
          </p:nvPr>
        </p:nvSpPr>
        <p:spPr>
          <a:xfrm>
            <a:off x="431800" y="1325886"/>
            <a:ext cx="3921124" cy="3817613"/>
          </a:xfrm>
          <a:noFill/>
        </p:spPr>
        <p:txBody>
          <a:bodyPr/>
          <a:lstStyle/>
          <a:p>
            <a:pPr marL="0" indent="0">
              <a:spcAft>
                <a:spcPts val="1800"/>
              </a:spcAft>
              <a:buNone/>
            </a:pPr>
            <a:r>
              <a:rPr lang="en-GB" dirty="0"/>
              <a:t>“Add a test before you change anything.”</a:t>
            </a:r>
          </a:p>
        </p:txBody>
      </p:sp>
      <p:pic>
        <p:nvPicPr>
          <p:cNvPr id="3074" name="Picture 2" descr="Louise Bowler">
            <a:extLst>
              <a:ext uri="{FF2B5EF4-FFF2-40B4-BE49-F238E27FC236}">
                <a16:creationId xmlns:a16="http://schemas.microsoft.com/office/drawing/2014/main" id="{ED3EDC7B-A62B-45EE-A0DC-0BC460D8533C}"/>
              </a:ext>
            </a:extLst>
          </p:cNvPr>
          <p:cNvPicPr>
            <a:picLocks noGrp="1" noChangeAspect="1" noChangeArrowheads="1"/>
          </p:cNvPicPr>
          <p:nvPr>
            <p:ph type="pic" sz="quarter" idx="10"/>
          </p:nvPr>
        </p:nvPicPr>
        <p:blipFill rotWithShape="1">
          <a:blip r:embed="rId3">
            <a:extLst>
              <a:ext uri="{28A0092B-C50C-407E-A947-70E740481C1C}">
                <a14:useLocalDpi xmlns:a14="http://schemas.microsoft.com/office/drawing/2010/main" val="0"/>
              </a:ext>
            </a:extLst>
          </a:blip>
          <a:srcRect t="3406" b="22708"/>
          <a:stretch/>
        </p:blipFill>
        <p:spPr bwMode="auto">
          <a:xfrm>
            <a:off x="5251450" y="702659"/>
            <a:ext cx="3892550" cy="345189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1456819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1EF8F4F5-565C-4B4C-BEC1-D4574DC48441}"/>
              </a:ext>
            </a:extLst>
          </p:cNvPr>
          <p:cNvSpPr>
            <a:spLocks noGrp="1"/>
          </p:cNvSpPr>
          <p:nvPr>
            <p:ph type="body" sz="quarter" idx="18"/>
          </p:nvPr>
        </p:nvSpPr>
        <p:spPr/>
        <p:txBody>
          <a:bodyPr/>
          <a:lstStyle/>
          <a:p>
            <a:r>
              <a:rPr lang="en-GB" dirty="0"/>
              <a:t>https://www.turing.ac.uk/people/researchers/louise-bowler</a:t>
            </a:r>
          </a:p>
          <a:p>
            <a:r>
              <a:rPr lang="en-GB" dirty="0"/>
              <a:t>#OpenMRB2020 #</a:t>
            </a:r>
            <a:r>
              <a:rPr lang="en-GB" dirty="0" err="1"/>
              <a:t>TuringWay</a:t>
            </a:r>
            <a:r>
              <a:rPr lang="en-GB" dirty="0"/>
              <a:t> @</a:t>
            </a:r>
            <a:r>
              <a:rPr lang="en-GB" dirty="0" err="1"/>
              <a:t>kirstie_j</a:t>
            </a:r>
            <a:endParaRPr lang="en-GB" dirty="0"/>
          </a:p>
          <a:p>
            <a:r>
              <a:rPr lang="en-US" dirty="0"/>
              <a:t>https://doi.org/10.5281/zenodo.3615258</a:t>
            </a:r>
          </a:p>
        </p:txBody>
      </p:sp>
      <p:sp>
        <p:nvSpPr>
          <p:cNvPr id="4" name="Text Placeholder 3">
            <a:extLst>
              <a:ext uri="{FF2B5EF4-FFF2-40B4-BE49-F238E27FC236}">
                <a16:creationId xmlns:a16="http://schemas.microsoft.com/office/drawing/2014/main" id="{EAABD406-2E76-482F-9363-DF69154BBAFF}"/>
              </a:ext>
            </a:extLst>
          </p:cNvPr>
          <p:cNvSpPr>
            <a:spLocks noGrp="1"/>
          </p:cNvSpPr>
          <p:nvPr>
            <p:ph type="body" sz="quarter" idx="13"/>
          </p:nvPr>
        </p:nvSpPr>
        <p:spPr/>
        <p:txBody>
          <a:bodyPr/>
          <a:lstStyle/>
          <a:p>
            <a:r>
              <a:rPr lang="en-GB" sz="3200" b="1" dirty="0"/>
              <a:t>Louise Bowler</a:t>
            </a:r>
            <a:endParaRPr lang="en-US" sz="3200" b="1" dirty="0"/>
          </a:p>
        </p:txBody>
      </p:sp>
      <p:sp>
        <p:nvSpPr>
          <p:cNvPr id="2" name="Text Placeholder 1">
            <a:extLst>
              <a:ext uri="{FF2B5EF4-FFF2-40B4-BE49-F238E27FC236}">
                <a16:creationId xmlns:a16="http://schemas.microsoft.com/office/drawing/2014/main" id="{A800AD1A-AE6C-4882-90FD-23CA8D769B69}"/>
              </a:ext>
            </a:extLst>
          </p:cNvPr>
          <p:cNvSpPr>
            <a:spLocks noGrp="1"/>
          </p:cNvSpPr>
          <p:nvPr>
            <p:ph type="body" sz="quarter" idx="12"/>
          </p:nvPr>
        </p:nvSpPr>
        <p:spPr>
          <a:xfrm>
            <a:off x="431800" y="1325886"/>
            <a:ext cx="3921124" cy="3817613"/>
          </a:xfrm>
          <a:noFill/>
        </p:spPr>
        <p:txBody>
          <a:bodyPr/>
          <a:lstStyle/>
          <a:p>
            <a:pPr marL="0" indent="0">
              <a:spcAft>
                <a:spcPts val="1800"/>
              </a:spcAft>
              <a:buNone/>
            </a:pPr>
            <a:r>
              <a:rPr lang="en-GB" dirty="0"/>
              <a:t>“Add a test before you change anything.</a:t>
            </a:r>
          </a:p>
          <a:p>
            <a:pPr marL="0" indent="0">
              <a:spcAft>
                <a:spcPts val="1800"/>
              </a:spcAft>
              <a:buNone/>
            </a:pPr>
            <a:r>
              <a:rPr lang="en-GB" dirty="0"/>
              <a:t>Particularly if you’re just going to tidy up your code before sharing it.”</a:t>
            </a:r>
          </a:p>
        </p:txBody>
      </p:sp>
      <p:pic>
        <p:nvPicPr>
          <p:cNvPr id="3074" name="Picture 2" descr="Louise Bowler">
            <a:extLst>
              <a:ext uri="{FF2B5EF4-FFF2-40B4-BE49-F238E27FC236}">
                <a16:creationId xmlns:a16="http://schemas.microsoft.com/office/drawing/2014/main" id="{ED3EDC7B-A62B-45EE-A0DC-0BC460D8533C}"/>
              </a:ext>
            </a:extLst>
          </p:cNvPr>
          <p:cNvPicPr>
            <a:picLocks noGrp="1" noChangeAspect="1" noChangeArrowheads="1"/>
          </p:cNvPicPr>
          <p:nvPr>
            <p:ph type="pic" sz="quarter" idx="10"/>
          </p:nvPr>
        </p:nvPicPr>
        <p:blipFill rotWithShape="1">
          <a:blip r:embed="rId3">
            <a:extLst>
              <a:ext uri="{28A0092B-C50C-407E-A947-70E740481C1C}">
                <a14:useLocalDpi xmlns:a14="http://schemas.microsoft.com/office/drawing/2010/main" val="0"/>
              </a:ext>
            </a:extLst>
          </a:blip>
          <a:srcRect t="3406" b="22708"/>
          <a:stretch/>
        </p:blipFill>
        <p:spPr bwMode="auto">
          <a:xfrm>
            <a:off x="5251450" y="702659"/>
            <a:ext cx="3892550" cy="345189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1049922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713C65-AF4C-4B30-83B9-0FFDCB500236}"/>
              </a:ext>
            </a:extLst>
          </p:cNvPr>
          <p:cNvSpPr>
            <a:spLocks noGrp="1"/>
          </p:cNvSpPr>
          <p:nvPr>
            <p:ph type="title"/>
          </p:nvPr>
        </p:nvSpPr>
        <p:spPr>
          <a:xfrm>
            <a:off x="431799" y="2184922"/>
            <a:ext cx="4360334" cy="571512"/>
          </a:xfrm>
        </p:spPr>
        <p:txBody>
          <a:bodyPr/>
          <a:lstStyle/>
          <a:p>
            <a:r>
              <a:rPr lang="en-GB" dirty="0"/>
              <a:t>Continuous Analysis</a:t>
            </a:r>
          </a:p>
        </p:txBody>
      </p:sp>
      <p:pic>
        <p:nvPicPr>
          <p:cNvPr id="8" name="Picture Placeholder 7">
            <a:extLst>
              <a:ext uri="{FF2B5EF4-FFF2-40B4-BE49-F238E27FC236}">
                <a16:creationId xmlns:a16="http://schemas.microsoft.com/office/drawing/2014/main" id="{6ECA07D7-6D0A-4EEF-A334-B354EE97005D}"/>
              </a:ext>
            </a:extLst>
          </p:cNvPr>
          <p:cNvPicPr>
            <a:picLocks noGrp="1" noChangeAspect="1"/>
          </p:cNvPicPr>
          <p:nvPr>
            <p:ph type="pic" sz="quarter" idx="10"/>
          </p:nvPr>
        </p:nvPicPr>
        <p:blipFill rotWithShape="1">
          <a:blip r:embed="rId3">
            <a:extLst>
              <a:ext uri="{28A0092B-C50C-407E-A947-70E740481C1C}">
                <a14:useLocalDpi xmlns:a14="http://schemas.microsoft.com/office/drawing/2010/main" val="0"/>
              </a:ext>
            </a:extLst>
          </a:blip>
          <a:srcRect l="26477" t="12635" r="31080" b="2943"/>
          <a:stretch/>
        </p:blipFill>
        <p:spPr>
          <a:xfrm>
            <a:off x="5695200" y="0"/>
            <a:ext cx="3448800" cy="4572000"/>
          </a:xfrm>
        </p:spPr>
      </p:pic>
      <p:sp>
        <p:nvSpPr>
          <p:cNvPr id="4" name="Text Placeholder 3">
            <a:extLst>
              <a:ext uri="{FF2B5EF4-FFF2-40B4-BE49-F238E27FC236}">
                <a16:creationId xmlns:a16="http://schemas.microsoft.com/office/drawing/2014/main" id="{3DA1CE1D-A4C1-469F-AD56-7612603E71EB}"/>
              </a:ext>
            </a:extLst>
          </p:cNvPr>
          <p:cNvSpPr>
            <a:spLocks noGrp="1"/>
          </p:cNvSpPr>
          <p:nvPr>
            <p:ph type="body" sz="quarter" idx="18"/>
          </p:nvPr>
        </p:nvSpPr>
        <p:spPr/>
        <p:txBody>
          <a:bodyPr/>
          <a:lstStyle/>
          <a:p>
            <a:r>
              <a:rPr lang="en-GB" dirty="0"/>
              <a:t>#OpenMRB2020 #</a:t>
            </a:r>
            <a:r>
              <a:rPr lang="en-GB" dirty="0" err="1"/>
              <a:t>TuringWay</a:t>
            </a:r>
            <a:r>
              <a:rPr lang="en-GB" dirty="0"/>
              <a:t> @</a:t>
            </a:r>
            <a:r>
              <a:rPr lang="en-GB" dirty="0" err="1"/>
              <a:t>kirstie_j</a:t>
            </a:r>
            <a:endParaRPr lang="en-GB" dirty="0"/>
          </a:p>
          <a:p>
            <a:r>
              <a:rPr lang="en-US" dirty="0"/>
              <a:t>https://doi.org/10.5281/zenodo.3615258</a:t>
            </a:r>
          </a:p>
        </p:txBody>
      </p:sp>
    </p:spTree>
    <p:extLst>
      <p:ext uri="{BB962C8B-B14F-4D97-AF65-F5344CB8AC3E}">
        <p14:creationId xmlns:p14="http://schemas.microsoft.com/office/powerpoint/2010/main" val="27084787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0">
            <a:extLst>
              <a:ext uri="{FF2B5EF4-FFF2-40B4-BE49-F238E27FC236}">
                <a16:creationId xmlns:a16="http://schemas.microsoft.com/office/drawing/2014/main" id="{7DC1AFE6-98BA-4F70-B17A-EA8689BC64C4}"/>
              </a:ext>
            </a:extLst>
          </p:cNvPr>
          <p:cNvSpPr>
            <a:spLocks noGrp="1"/>
          </p:cNvSpPr>
          <p:nvPr>
            <p:ph type="body" sz="quarter" idx="18"/>
          </p:nvPr>
        </p:nvSpPr>
        <p:spPr/>
        <p:txBody>
          <a:bodyPr/>
          <a:lstStyle/>
          <a:p>
            <a:r>
              <a:rPr lang="en-GB" dirty="0"/>
              <a:t>#OpenMRB2020 #</a:t>
            </a:r>
            <a:r>
              <a:rPr lang="en-GB" dirty="0" err="1"/>
              <a:t>TuringWay</a:t>
            </a:r>
            <a:r>
              <a:rPr lang="en-GB" dirty="0"/>
              <a:t> @</a:t>
            </a:r>
            <a:r>
              <a:rPr lang="en-GB" dirty="0" err="1"/>
              <a:t>kirstie_j</a:t>
            </a:r>
            <a:endParaRPr lang="en-GB" dirty="0"/>
          </a:p>
          <a:p>
            <a:r>
              <a:rPr lang="en-US" dirty="0"/>
              <a:t>https://doi.org/10.5281/zenodo.3615258</a:t>
            </a:r>
          </a:p>
        </p:txBody>
      </p:sp>
      <p:pic>
        <p:nvPicPr>
          <p:cNvPr id="3" name="Picture 2">
            <a:extLst>
              <a:ext uri="{FF2B5EF4-FFF2-40B4-BE49-F238E27FC236}">
                <a16:creationId xmlns:a16="http://schemas.microsoft.com/office/drawing/2014/main" id="{92297607-13B0-4A2D-A187-9CE19A41581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48850" y="702659"/>
            <a:ext cx="4595150" cy="3451894"/>
          </a:xfrm>
          <a:prstGeom prst="rect">
            <a:avLst/>
          </a:prstGeom>
        </p:spPr>
      </p:pic>
      <p:sp>
        <p:nvSpPr>
          <p:cNvPr id="8" name="Text Placeholder 1">
            <a:extLst>
              <a:ext uri="{FF2B5EF4-FFF2-40B4-BE49-F238E27FC236}">
                <a16:creationId xmlns:a16="http://schemas.microsoft.com/office/drawing/2014/main" id="{49F6F8E5-F381-4CC8-B84F-E981EE40FE2E}"/>
              </a:ext>
            </a:extLst>
          </p:cNvPr>
          <p:cNvSpPr>
            <a:spLocks noGrp="1"/>
          </p:cNvSpPr>
          <p:nvPr>
            <p:ph type="body" sz="quarter" idx="14"/>
          </p:nvPr>
        </p:nvSpPr>
        <p:spPr>
          <a:xfrm>
            <a:off x="431800" y="682938"/>
            <a:ext cx="3970267" cy="4278676"/>
          </a:xfrm>
        </p:spPr>
        <p:txBody>
          <a:bodyPr/>
          <a:lstStyle/>
          <a:p>
            <a:r>
              <a:rPr lang="en-GB" sz="2400" dirty="0"/>
              <a:t>Plan and design your experiment</a:t>
            </a:r>
          </a:p>
          <a:p>
            <a:r>
              <a:rPr lang="en-GB" sz="2400" dirty="0"/>
              <a:t>Write down those steps in code</a:t>
            </a:r>
          </a:p>
          <a:p>
            <a:r>
              <a:rPr lang="en-GB" sz="2400" dirty="0"/>
              <a:t>Push to version control and run the analyses</a:t>
            </a:r>
          </a:p>
          <a:p>
            <a:pPr marL="720725" indent="-287338"/>
            <a:r>
              <a:rPr lang="en-GB" sz="1800" dirty="0"/>
              <a:t>Traditionally done on the cloud, but the important part is that </a:t>
            </a:r>
            <a:r>
              <a:rPr lang="en-GB" sz="1800" b="1" u="sng" dirty="0"/>
              <a:t>all steps</a:t>
            </a:r>
            <a:r>
              <a:rPr lang="en-GB" sz="1800" dirty="0"/>
              <a:t> are run </a:t>
            </a:r>
            <a:r>
              <a:rPr lang="en-GB" sz="1800" b="1" u="sng" dirty="0"/>
              <a:t>every time</a:t>
            </a:r>
            <a:endParaRPr lang="en-GB" sz="1400" b="1" u="sng" dirty="0"/>
          </a:p>
          <a:p>
            <a:r>
              <a:rPr lang="en-GB" sz="2400" dirty="0"/>
              <a:t>Test to see what’s changed</a:t>
            </a:r>
          </a:p>
        </p:txBody>
      </p:sp>
      <p:sp>
        <p:nvSpPr>
          <p:cNvPr id="13" name="TextBox 12">
            <a:extLst>
              <a:ext uri="{FF2B5EF4-FFF2-40B4-BE49-F238E27FC236}">
                <a16:creationId xmlns:a16="http://schemas.microsoft.com/office/drawing/2014/main" id="{77549B04-660E-4881-A18F-7505F281EB68}"/>
              </a:ext>
            </a:extLst>
          </p:cNvPr>
          <p:cNvSpPr txBox="1"/>
          <p:nvPr/>
        </p:nvSpPr>
        <p:spPr>
          <a:xfrm>
            <a:off x="0" y="4302177"/>
            <a:ext cx="5640150" cy="841323"/>
          </a:xfrm>
          <a:prstGeom prst="rect">
            <a:avLst/>
          </a:prstGeom>
          <a:noFill/>
        </p:spPr>
        <p:txBody>
          <a:bodyPr wrap="square" lIns="108000" tIns="0" rIns="0" bIns="72000" rtlCol="0" anchor="b">
            <a:noAutofit/>
          </a:bodyPr>
          <a:lstStyle/>
          <a:p>
            <a:r>
              <a:rPr lang="en-GB" sz="1400" dirty="0">
                <a:solidFill>
                  <a:schemeClr val="bg1"/>
                </a:solidFill>
              </a:rPr>
              <a:t>https://the-turing-way.netlify.com/</a:t>
            </a:r>
          </a:p>
          <a:p>
            <a:r>
              <a:rPr lang="en-GB" sz="1400" dirty="0" err="1">
                <a:solidFill>
                  <a:schemeClr val="bg1"/>
                </a:solidFill>
              </a:rPr>
              <a:t>continuous_integration</a:t>
            </a:r>
            <a:r>
              <a:rPr lang="en-GB" sz="1400" dirty="0">
                <a:solidFill>
                  <a:schemeClr val="bg1"/>
                </a:solidFill>
              </a:rPr>
              <a:t>/continuous_integration.html</a:t>
            </a:r>
          </a:p>
        </p:txBody>
      </p:sp>
    </p:spTree>
    <p:extLst>
      <p:ext uri="{BB962C8B-B14F-4D97-AF65-F5344CB8AC3E}">
        <p14:creationId xmlns:p14="http://schemas.microsoft.com/office/powerpoint/2010/main" val="358952207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1EF8F4F5-565C-4B4C-BEC1-D4574DC48441}"/>
              </a:ext>
            </a:extLst>
          </p:cNvPr>
          <p:cNvSpPr>
            <a:spLocks noGrp="1"/>
          </p:cNvSpPr>
          <p:nvPr>
            <p:ph type="body" sz="quarter" idx="18"/>
          </p:nvPr>
        </p:nvSpPr>
        <p:spPr/>
        <p:txBody>
          <a:bodyPr/>
          <a:lstStyle/>
          <a:p>
            <a:r>
              <a:rPr lang="en-GB" dirty="0"/>
              <a:t>https://software.ac.uk/about/fellows/becky-arnold</a:t>
            </a:r>
          </a:p>
          <a:p>
            <a:r>
              <a:rPr lang="en-GB" dirty="0"/>
              <a:t>#OpenMRB2020 #</a:t>
            </a:r>
            <a:r>
              <a:rPr lang="en-GB" dirty="0" err="1"/>
              <a:t>TuringWay</a:t>
            </a:r>
            <a:r>
              <a:rPr lang="en-GB" dirty="0"/>
              <a:t> @</a:t>
            </a:r>
            <a:r>
              <a:rPr lang="en-GB" dirty="0" err="1"/>
              <a:t>kirstie_j</a:t>
            </a:r>
            <a:endParaRPr lang="en-GB" dirty="0"/>
          </a:p>
          <a:p>
            <a:r>
              <a:rPr lang="en-US" dirty="0"/>
              <a:t>https://doi.org/10.5281/zenodo.3615258</a:t>
            </a:r>
          </a:p>
        </p:txBody>
      </p:sp>
      <p:sp>
        <p:nvSpPr>
          <p:cNvPr id="4" name="Text Placeholder 3">
            <a:extLst>
              <a:ext uri="{FF2B5EF4-FFF2-40B4-BE49-F238E27FC236}">
                <a16:creationId xmlns:a16="http://schemas.microsoft.com/office/drawing/2014/main" id="{EAABD406-2E76-482F-9363-DF69154BBAFF}"/>
              </a:ext>
            </a:extLst>
          </p:cNvPr>
          <p:cNvSpPr>
            <a:spLocks noGrp="1"/>
          </p:cNvSpPr>
          <p:nvPr>
            <p:ph type="body" sz="quarter" idx="13"/>
          </p:nvPr>
        </p:nvSpPr>
        <p:spPr/>
        <p:txBody>
          <a:bodyPr/>
          <a:lstStyle/>
          <a:p>
            <a:r>
              <a:rPr lang="en-GB" sz="3200" b="1" dirty="0"/>
              <a:t>Becky Arnold</a:t>
            </a:r>
            <a:endParaRPr lang="en-US" sz="3200" b="1" dirty="0"/>
          </a:p>
        </p:txBody>
      </p:sp>
      <p:sp>
        <p:nvSpPr>
          <p:cNvPr id="2" name="Text Placeholder 1">
            <a:extLst>
              <a:ext uri="{FF2B5EF4-FFF2-40B4-BE49-F238E27FC236}">
                <a16:creationId xmlns:a16="http://schemas.microsoft.com/office/drawing/2014/main" id="{A800AD1A-AE6C-4882-90FD-23CA8D769B69}"/>
              </a:ext>
            </a:extLst>
          </p:cNvPr>
          <p:cNvSpPr>
            <a:spLocks noGrp="1"/>
          </p:cNvSpPr>
          <p:nvPr>
            <p:ph type="body" sz="quarter" idx="12"/>
          </p:nvPr>
        </p:nvSpPr>
        <p:spPr>
          <a:xfrm>
            <a:off x="431800" y="1325886"/>
            <a:ext cx="3921124" cy="3817613"/>
          </a:xfrm>
          <a:noFill/>
        </p:spPr>
        <p:txBody>
          <a:bodyPr/>
          <a:lstStyle/>
          <a:p>
            <a:pPr marL="0" indent="0">
              <a:buNone/>
            </a:pPr>
            <a:r>
              <a:rPr lang="en-GB" dirty="0"/>
              <a:t>“There are a lot of things you need to know before you can jump into continuous integration.</a:t>
            </a:r>
          </a:p>
          <a:p>
            <a:pPr marL="0" indent="0">
              <a:buNone/>
            </a:pPr>
            <a:r>
              <a:rPr lang="en-GB" dirty="0"/>
              <a:t>Version control is a prerequisite for pretty much everything.”</a:t>
            </a:r>
          </a:p>
        </p:txBody>
      </p:sp>
      <p:pic>
        <p:nvPicPr>
          <p:cNvPr id="7" name="Picture Placeholder 6" descr="A close up of a coral&#10;&#10;Description automatically generated">
            <a:extLst>
              <a:ext uri="{FF2B5EF4-FFF2-40B4-BE49-F238E27FC236}">
                <a16:creationId xmlns:a16="http://schemas.microsoft.com/office/drawing/2014/main" id="{F9324FF5-53C9-452D-811C-B08D08976D45}"/>
              </a:ext>
            </a:extLst>
          </p:cNvPr>
          <p:cNvPicPr>
            <a:picLocks noGrp="1" noChangeAspect="1"/>
          </p:cNvPicPr>
          <p:nvPr>
            <p:ph type="pic" sz="quarter" idx="10"/>
          </p:nvPr>
        </p:nvPicPr>
        <p:blipFill rotWithShape="1">
          <a:blip r:embed="rId3">
            <a:extLst>
              <a:ext uri="{28A0092B-C50C-407E-A947-70E740481C1C}">
                <a14:useLocalDpi xmlns:a14="http://schemas.microsoft.com/office/drawing/2010/main" val="0"/>
              </a:ext>
            </a:extLst>
          </a:blip>
          <a:srcRect l="12252" r="25843"/>
          <a:stretch/>
        </p:blipFill>
        <p:spPr>
          <a:xfrm>
            <a:off x="5251450" y="702659"/>
            <a:ext cx="3892550" cy="3451894"/>
          </a:xfrm>
        </p:spPr>
      </p:pic>
    </p:spTree>
    <p:extLst>
      <p:ext uri="{BB962C8B-B14F-4D97-AF65-F5344CB8AC3E}">
        <p14:creationId xmlns:p14="http://schemas.microsoft.com/office/powerpoint/2010/main" val="428394679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713C65-AF4C-4B30-83B9-0FFDCB500236}"/>
              </a:ext>
            </a:extLst>
          </p:cNvPr>
          <p:cNvSpPr>
            <a:spLocks noGrp="1"/>
          </p:cNvSpPr>
          <p:nvPr>
            <p:ph type="title"/>
          </p:nvPr>
        </p:nvSpPr>
        <p:spPr>
          <a:xfrm>
            <a:off x="431799" y="2184922"/>
            <a:ext cx="4360334" cy="571512"/>
          </a:xfrm>
        </p:spPr>
        <p:txBody>
          <a:bodyPr/>
          <a:lstStyle/>
          <a:p>
            <a:r>
              <a:rPr lang="en-GB" dirty="0"/>
              <a:t>Version control</a:t>
            </a:r>
          </a:p>
        </p:txBody>
      </p:sp>
      <p:pic>
        <p:nvPicPr>
          <p:cNvPr id="8" name="Picture Placeholder 7">
            <a:extLst>
              <a:ext uri="{FF2B5EF4-FFF2-40B4-BE49-F238E27FC236}">
                <a16:creationId xmlns:a16="http://schemas.microsoft.com/office/drawing/2014/main" id="{6ECA07D7-6D0A-4EEF-A334-B354EE97005D}"/>
              </a:ext>
            </a:extLst>
          </p:cNvPr>
          <p:cNvPicPr>
            <a:picLocks noGrp="1" noChangeAspect="1"/>
          </p:cNvPicPr>
          <p:nvPr>
            <p:ph type="pic" sz="quarter" idx="10"/>
          </p:nvPr>
        </p:nvPicPr>
        <p:blipFill rotWithShape="1">
          <a:blip r:embed="rId3">
            <a:extLst>
              <a:ext uri="{28A0092B-C50C-407E-A947-70E740481C1C}">
                <a14:useLocalDpi xmlns:a14="http://schemas.microsoft.com/office/drawing/2010/main" val="0"/>
              </a:ext>
            </a:extLst>
          </a:blip>
          <a:srcRect l="861" t="5242" r="5100" b="-753"/>
          <a:stretch/>
        </p:blipFill>
        <p:spPr>
          <a:xfrm>
            <a:off x="5695200" y="0"/>
            <a:ext cx="3448800" cy="4572000"/>
          </a:xfrm>
        </p:spPr>
      </p:pic>
      <p:sp>
        <p:nvSpPr>
          <p:cNvPr id="4" name="Text Placeholder 3">
            <a:extLst>
              <a:ext uri="{FF2B5EF4-FFF2-40B4-BE49-F238E27FC236}">
                <a16:creationId xmlns:a16="http://schemas.microsoft.com/office/drawing/2014/main" id="{3DA1CE1D-A4C1-469F-AD56-7612603E71EB}"/>
              </a:ext>
            </a:extLst>
          </p:cNvPr>
          <p:cNvSpPr>
            <a:spLocks noGrp="1"/>
          </p:cNvSpPr>
          <p:nvPr>
            <p:ph type="body" sz="quarter" idx="18"/>
          </p:nvPr>
        </p:nvSpPr>
        <p:spPr/>
        <p:txBody>
          <a:bodyPr/>
          <a:lstStyle/>
          <a:p>
            <a:r>
              <a:rPr lang="en-GB" dirty="0"/>
              <a:t>#OpenMRB2020 #</a:t>
            </a:r>
            <a:r>
              <a:rPr lang="en-GB" dirty="0" err="1"/>
              <a:t>TuringWay</a:t>
            </a:r>
            <a:r>
              <a:rPr lang="en-GB" dirty="0"/>
              <a:t> @</a:t>
            </a:r>
            <a:r>
              <a:rPr lang="en-GB" dirty="0" err="1"/>
              <a:t>kirstie_j</a:t>
            </a:r>
            <a:endParaRPr lang="en-GB" dirty="0"/>
          </a:p>
          <a:p>
            <a:r>
              <a:rPr lang="en-US" dirty="0"/>
              <a:t>https://doi.org/10.5281/zenodo.3615258</a:t>
            </a:r>
          </a:p>
        </p:txBody>
      </p:sp>
    </p:spTree>
    <p:extLst>
      <p:ext uri="{BB962C8B-B14F-4D97-AF65-F5344CB8AC3E}">
        <p14:creationId xmlns:p14="http://schemas.microsoft.com/office/powerpoint/2010/main" val="142009949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332AF5B6-009D-43D5-82B6-861C577D2A34}"/>
              </a:ext>
            </a:extLst>
          </p:cNvPr>
          <p:cNvSpPr>
            <a:spLocks noGrp="1"/>
          </p:cNvSpPr>
          <p:nvPr>
            <p:ph type="body" sz="quarter" idx="18"/>
          </p:nvPr>
        </p:nvSpPr>
        <p:spPr/>
        <p:txBody>
          <a:bodyPr/>
          <a:lstStyle/>
          <a:p>
            <a:r>
              <a:rPr lang="en-GB" dirty="0"/>
              <a:t>#OpenMRB2020 #</a:t>
            </a:r>
            <a:r>
              <a:rPr lang="en-GB" dirty="0" err="1"/>
              <a:t>TuringWay</a:t>
            </a:r>
            <a:r>
              <a:rPr lang="en-GB" dirty="0"/>
              <a:t> @</a:t>
            </a:r>
            <a:r>
              <a:rPr lang="en-GB" dirty="0" err="1"/>
              <a:t>kirstie_j</a:t>
            </a:r>
            <a:endParaRPr lang="en-GB" dirty="0"/>
          </a:p>
          <a:p>
            <a:r>
              <a:rPr lang="en-US" dirty="0"/>
              <a:t>https://doi.org/10.5281/zenodo.3615258</a:t>
            </a:r>
          </a:p>
        </p:txBody>
      </p:sp>
      <p:pic>
        <p:nvPicPr>
          <p:cNvPr id="5" name="Picture 2" descr="http://3.bp.blogspot.com/-SnWr9oa-G30/UY6tZKwGZPI/AAAAAAAABLc/dyQGoX_i3E8/s800/Github.png">
            <a:extLst>
              <a:ext uri="{FF2B5EF4-FFF2-40B4-BE49-F238E27FC236}">
                <a16:creationId xmlns:a16="http://schemas.microsoft.com/office/drawing/2014/main" id="{CACFA405-6141-4E7E-8F64-8A3427F8986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702660"/>
            <a:ext cx="4787900" cy="3247793"/>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a:extLst>
              <a:ext uri="{FF2B5EF4-FFF2-40B4-BE49-F238E27FC236}">
                <a16:creationId xmlns:a16="http://schemas.microsoft.com/office/drawing/2014/main" id="{6A6A981C-9BA7-4BC5-BE3D-BB58F6B1F655}"/>
              </a:ext>
            </a:extLst>
          </p:cNvPr>
          <p:cNvPicPr>
            <a:picLocks noChangeAspect="1"/>
          </p:cNvPicPr>
          <p:nvPr/>
        </p:nvPicPr>
        <p:blipFill rotWithShape="1">
          <a:blip r:embed="rId4">
            <a:clrChange>
              <a:clrFrom>
                <a:srgbClr val="FFFFFF"/>
              </a:clrFrom>
              <a:clrTo>
                <a:srgbClr val="FFFFFF">
                  <a:alpha val="0"/>
                </a:srgbClr>
              </a:clrTo>
            </a:clrChange>
          </a:blip>
          <a:srcRect l="41334" t="23913" r="46854" b="50580"/>
          <a:stretch/>
        </p:blipFill>
        <p:spPr>
          <a:xfrm>
            <a:off x="1906904" y="2522000"/>
            <a:ext cx="906708" cy="906708"/>
          </a:xfrm>
          <a:prstGeom prst="rect">
            <a:avLst/>
          </a:prstGeom>
        </p:spPr>
      </p:pic>
      <p:pic>
        <p:nvPicPr>
          <p:cNvPr id="8" name="Picture 7">
            <a:extLst>
              <a:ext uri="{FF2B5EF4-FFF2-40B4-BE49-F238E27FC236}">
                <a16:creationId xmlns:a16="http://schemas.microsoft.com/office/drawing/2014/main" id="{BCA1039D-A8D8-4243-B8D8-75FB53B3DCF9}"/>
              </a:ext>
            </a:extLst>
          </p:cNvPr>
          <p:cNvPicPr>
            <a:picLocks noChangeAspect="1"/>
          </p:cNvPicPr>
          <p:nvPr/>
        </p:nvPicPr>
        <p:blipFill rotWithShape="1">
          <a:blip r:embed="rId5">
            <a:clrChange>
              <a:clrFrom>
                <a:srgbClr val="FEFEFE"/>
              </a:clrFrom>
              <a:clrTo>
                <a:srgbClr val="FEFEFE">
                  <a:alpha val="0"/>
                </a:srgbClr>
              </a:clrTo>
            </a:clrChange>
          </a:blip>
          <a:srcRect l="41341" t="44898" r="46848" b="29592"/>
          <a:stretch/>
        </p:blipFill>
        <p:spPr>
          <a:xfrm>
            <a:off x="3282169" y="2532568"/>
            <a:ext cx="906708" cy="906809"/>
          </a:xfrm>
          <a:prstGeom prst="rect">
            <a:avLst/>
          </a:prstGeom>
        </p:spPr>
      </p:pic>
      <p:pic>
        <p:nvPicPr>
          <p:cNvPr id="9" name="Picture 8">
            <a:extLst>
              <a:ext uri="{FF2B5EF4-FFF2-40B4-BE49-F238E27FC236}">
                <a16:creationId xmlns:a16="http://schemas.microsoft.com/office/drawing/2014/main" id="{C3BA98C0-CA58-4D59-AB47-6272CA788A1B}"/>
              </a:ext>
            </a:extLst>
          </p:cNvPr>
          <p:cNvPicPr>
            <a:picLocks noChangeAspect="1"/>
          </p:cNvPicPr>
          <p:nvPr/>
        </p:nvPicPr>
        <p:blipFill rotWithShape="1">
          <a:blip r:embed="rId6">
            <a:clrChange>
              <a:clrFrom>
                <a:srgbClr val="FFFFFF"/>
              </a:clrFrom>
              <a:clrTo>
                <a:srgbClr val="FFFFFF">
                  <a:alpha val="0"/>
                </a:srgbClr>
              </a:clrTo>
            </a:clrChange>
          </a:blip>
          <a:srcRect l="41664" t="17107" r="46527" b="57382"/>
          <a:stretch/>
        </p:blipFill>
        <p:spPr>
          <a:xfrm>
            <a:off x="531640" y="2532568"/>
            <a:ext cx="906708" cy="906708"/>
          </a:xfrm>
          <a:prstGeom prst="rect">
            <a:avLst/>
          </a:prstGeom>
        </p:spPr>
      </p:pic>
      <p:pic>
        <p:nvPicPr>
          <p:cNvPr id="10" name="Picture 9" descr="A person standing in front of a whiteboard&#10;&#10;Description automatically generated">
            <a:extLst>
              <a:ext uri="{FF2B5EF4-FFF2-40B4-BE49-F238E27FC236}">
                <a16:creationId xmlns:a16="http://schemas.microsoft.com/office/drawing/2014/main" id="{083587D5-6237-4EC6-B073-9197018A5B27}"/>
              </a:ext>
            </a:extLst>
          </p:cNvPr>
          <p:cNvPicPr>
            <a:picLocks noChangeAspect="1"/>
          </p:cNvPicPr>
          <p:nvPr/>
        </p:nvPicPr>
        <p:blipFill rotWithShape="1">
          <a:blip r:embed="rId7">
            <a:extLst>
              <a:ext uri="{BEBA8EAE-BF5A-486C-A8C5-ECC9F3942E4B}">
                <a14:imgProps xmlns:a14="http://schemas.microsoft.com/office/drawing/2010/main">
                  <a14:imgLayer r:embed="rId8">
                    <a14:imgEffect>
                      <a14:brightnessContrast bright="20000"/>
                    </a14:imgEffect>
                  </a14:imgLayer>
                </a14:imgProps>
              </a:ext>
              <a:ext uri="{28A0092B-C50C-407E-A947-70E740481C1C}">
                <a14:useLocalDpi xmlns:a14="http://schemas.microsoft.com/office/drawing/2010/main" val="0"/>
              </a:ext>
            </a:extLst>
          </a:blip>
          <a:srcRect l="24364" t="7889" r="11267" b="16002"/>
          <a:stretch/>
        </p:blipFill>
        <p:spPr>
          <a:xfrm>
            <a:off x="5251450" y="702660"/>
            <a:ext cx="3892550" cy="3451894"/>
          </a:xfrm>
          <a:prstGeom prst="rect">
            <a:avLst/>
          </a:prstGeom>
        </p:spPr>
      </p:pic>
      <p:sp>
        <p:nvSpPr>
          <p:cNvPr id="13" name="TextBox 12">
            <a:extLst>
              <a:ext uri="{FF2B5EF4-FFF2-40B4-BE49-F238E27FC236}">
                <a16:creationId xmlns:a16="http://schemas.microsoft.com/office/drawing/2014/main" id="{89207495-5829-48C6-BCE1-DAD2B075CFE1}"/>
              </a:ext>
            </a:extLst>
          </p:cNvPr>
          <p:cNvSpPr txBox="1"/>
          <p:nvPr/>
        </p:nvSpPr>
        <p:spPr>
          <a:xfrm>
            <a:off x="-1" y="4302177"/>
            <a:ext cx="6692114" cy="841323"/>
          </a:xfrm>
          <a:prstGeom prst="rect">
            <a:avLst/>
          </a:prstGeom>
          <a:noFill/>
        </p:spPr>
        <p:txBody>
          <a:bodyPr wrap="square" lIns="108000" tIns="0" rIns="0" bIns="72000" rtlCol="0" anchor="b">
            <a:noAutofit/>
          </a:bodyPr>
          <a:lstStyle/>
          <a:p>
            <a:r>
              <a:rPr lang="en-GB" sz="1400" dirty="0">
                <a:solidFill>
                  <a:schemeClr val="bg1"/>
                </a:solidFill>
              </a:rPr>
              <a:t>https://the-turing-way.netlify.com/collaborating_github/collaborating_github.html</a:t>
            </a:r>
          </a:p>
          <a:p>
            <a:r>
              <a:rPr lang="en-GB" sz="1400" dirty="0">
                <a:solidFill>
                  <a:schemeClr val="bg1"/>
                </a:solidFill>
              </a:rPr>
              <a:t>https://the-turing-way.netlify.com/version_control/version_control.html</a:t>
            </a:r>
          </a:p>
          <a:p>
            <a:r>
              <a:rPr lang="en-GB" sz="1400" dirty="0">
                <a:solidFill>
                  <a:schemeClr val="bg1"/>
                </a:solidFill>
              </a:rPr>
              <a:t>https://neurohackademy.org</a:t>
            </a:r>
          </a:p>
        </p:txBody>
      </p:sp>
    </p:spTree>
    <p:extLst>
      <p:ext uri="{BB962C8B-B14F-4D97-AF65-F5344CB8AC3E}">
        <p14:creationId xmlns:p14="http://schemas.microsoft.com/office/powerpoint/2010/main" val="73398690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1EF8F4F5-565C-4B4C-BEC1-D4574DC48441}"/>
              </a:ext>
            </a:extLst>
          </p:cNvPr>
          <p:cNvSpPr>
            <a:spLocks noGrp="1"/>
          </p:cNvSpPr>
          <p:nvPr>
            <p:ph type="body" sz="quarter" idx="18"/>
          </p:nvPr>
        </p:nvSpPr>
        <p:spPr/>
        <p:txBody>
          <a:bodyPr/>
          <a:lstStyle/>
          <a:p>
            <a:r>
              <a:rPr lang="en-GB" dirty="0"/>
              <a:t>https://neurohackademy.org</a:t>
            </a:r>
          </a:p>
          <a:p>
            <a:r>
              <a:rPr lang="en-GB" dirty="0"/>
              <a:t>#OpenMRB2020 #</a:t>
            </a:r>
            <a:r>
              <a:rPr lang="en-GB" dirty="0" err="1"/>
              <a:t>TuringWay</a:t>
            </a:r>
            <a:r>
              <a:rPr lang="en-GB" dirty="0"/>
              <a:t> @</a:t>
            </a:r>
            <a:r>
              <a:rPr lang="en-GB" dirty="0" err="1"/>
              <a:t>kirstie_j</a:t>
            </a:r>
            <a:endParaRPr lang="en-GB" dirty="0"/>
          </a:p>
          <a:p>
            <a:r>
              <a:rPr lang="en-US" dirty="0"/>
              <a:t>https://doi.org/10.5281/zenodo.3615258</a:t>
            </a:r>
          </a:p>
        </p:txBody>
      </p:sp>
      <p:sp>
        <p:nvSpPr>
          <p:cNvPr id="4" name="Text Placeholder 3">
            <a:extLst>
              <a:ext uri="{FF2B5EF4-FFF2-40B4-BE49-F238E27FC236}">
                <a16:creationId xmlns:a16="http://schemas.microsoft.com/office/drawing/2014/main" id="{EAABD406-2E76-482F-9363-DF69154BBAFF}"/>
              </a:ext>
            </a:extLst>
          </p:cNvPr>
          <p:cNvSpPr>
            <a:spLocks noGrp="1"/>
          </p:cNvSpPr>
          <p:nvPr>
            <p:ph type="body" sz="quarter" idx="13"/>
          </p:nvPr>
        </p:nvSpPr>
        <p:spPr/>
        <p:txBody>
          <a:bodyPr/>
          <a:lstStyle/>
          <a:p>
            <a:r>
              <a:rPr lang="en-GB" sz="3200" b="1" dirty="0" err="1"/>
              <a:t>Neurohackademy</a:t>
            </a:r>
            <a:endParaRPr lang="en-US" sz="3200" b="1" dirty="0"/>
          </a:p>
        </p:txBody>
      </p:sp>
      <p:sp>
        <p:nvSpPr>
          <p:cNvPr id="2" name="Text Placeholder 1">
            <a:extLst>
              <a:ext uri="{FF2B5EF4-FFF2-40B4-BE49-F238E27FC236}">
                <a16:creationId xmlns:a16="http://schemas.microsoft.com/office/drawing/2014/main" id="{A800AD1A-AE6C-4882-90FD-23CA8D769B69}"/>
              </a:ext>
            </a:extLst>
          </p:cNvPr>
          <p:cNvSpPr>
            <a:spLocks noGrp="1"/>
          </p:cNvSpPr>
          <p:nvPr>
            <p:ph type="body" sz="quarter" idx="12"/>
          </p:nvPr>
        </p:nvSpPr>
        <p:spPr>
          <a:xfrm>
            <a:off x="431800" y="1325886"/>
            <a:ext cx="3921124" cy="3817613"/>
          </a:xfrm>
          <a:noFill/>
        </p:spPr>
        <p:txBody>
          <a:bodyPr/>
          <a:lstStyle/>
          <a:p>
            <a:pPr marL="0" indent="0">
              <a:buNone/>
            </a:pPr>
            <a:r>
              <a:rPr lang="en-GB" dirty="0"/>
              <a:t>“Every hackathon should have a gong that you can ring when you complete your first pull request.”</a:t>
            </a:r>
          </a:p>
        </p:txBody>
      </p:sp>
      <p:pic>
        <p:nvPicPr>
          <p:cNvPr id="10" name="Picture Placeholder 9" descr="A group of people standing in front of a crowd posing for the camera&#10;&#10;Description automatically generated">
            <a:extLst>
              <a:ext uri="{FF2B5EF4-FFF2-40B4-BE49-F238E27FC236}">
                <a16:creationId xmlns:a16="http://schemas.microsoft.com/office/drawing/2014/main" id="{0697934A-0733-4F07-A185-F8594978549B}"/>
              </a:ext>
            </a:extLst>
          </p:cNvPr>
          <p:cNvPicPr>
            <a:picLocks noGrp="1" noChangeAspect="1"/>
          </p:cNvPicPr>
          <p:nvPr>
            <p:ph type="pic" sz="quarter" idx="10"/>
          </p:nvPr>
        </p:nvPicPr>
        <p:blipFill rotWithShape="1">
          <a:blip r:embed="rId3">
            <a:extLst>
              <a:ext uri="{28A0092B-C50C-407E-A947-70E740481C1C}">
                <a14:useLocalDpi xmlns:a14="http://schemas.microsoft.com/office/drawing/2010/main" val="0"/>
              </a:ext>
            </a:extLst>
          </a:blip>
          <a:srcRect l="2326" r="13083"/>
          <a:stretch/>
        </p:blipFill>
        <p:spPr>
          <a:xfrm>
            <a:off x="5251450" y="702659"/>
            <a:ext cx="3892550" cy="3451894"/>
          </a:xfrm>
        </p:spPr>
      </p:pic>
    </p:spTree>
    <p:extLst>
      <p:ext uri="{BB962C8B-B14F-4D97-AF65-F5344CB8AC3E}">
        <p14:creationId xmlns:p14="http://schemas.microsoft.com/office/powerpoint/2010/main" val="255885613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1EF8F4F5-565C-4B4C-BEC1-D4574DC48441}"/>
              </a:ext>
            </a:extLst>
          </p:cNvPr>
          <p:cNvSpPr>
            <a:spLocks noGrp="1"/>
          </p:cNvSpPr>
          <p:nvPr>
            <p:ph type="body" sz="quarter" idx="18"/>
          </p:nvPr>
        </p:nvSpPr>
        <p:spPr/>
        <p:txBody>
          <a:bodyPr/>
          <a:lstStyle/>
          <a:p>
            <a:r>
              <a:rPr lang="en-GB" dirty="0"/>
              <a:t>https://neurohackademy.org</a:t>
            </a:r>
          </a:p>
          <a:p>
            <a:r>
              <a:rPr lang="en-GB" dirty="0"/>
              <a:t>#OpenMRB2020 #</a:t>
            </a:r>
            <a:r>
              <a:rPr lang="en-GB" dirty="0" err="1"/>
              <a:t>TuringWay</a:t>
            </a:r>
            <a:r>
              <a:rPr lang="en-GB" dirty="0"/>
              <a:t> @</a:t>
            </a:r>
            <a:r>
              <a:rPr lang="en-GB" dirty="0" err="1"/>
              <a:t>kirstie_j</a:t>
            </a:r>
            <a:endParaRPr lang="en-GB" dirty="0"/>
          </a:p>
          <a:p>
            <a:r>
              <a:rPr lang="en-US" dirty="0"/>
              <a:t>https://doi.org/10.5281/zenodo.3615258</a:t>
            </a:r>
          </a:p>
        </p:txBody>
      </p:sp>
      <p:sp>
        <p:nvSpPr>
          <p:cNvPr id="4" name="Text Placeholder 3">
            <a:extLst>
              <a:ext uri="{FF2B5EF4-FFF2-40B4-BE49-F238E27FC236}">
                <a16:creationId xmlns:a16="http://schemas.microsoft.com/office/drawing/2014/main" id="{EAABD406-2E76-482F-9363-DF69154BBAFF}"/>
              </a:ext>
            </a:extLst>
          </p:cNvPr>
          <p:cNvSpPr>
            <a:spLocks noGrp="1"/>
          </p:cNvSpPr>
          <p:nvPr>
            <p:ph type="body" sz="quarter" idx="13"/>
          </p:nvPr>
        </p:nvSpPr>
        <p:spPr/>
        <p:txBody>
          <a:bodyPr/>
          <a:lstStyle/>
          <a:p>
            <a:r>
              <a:rPr lang="en-GB" sz="3200" b="1" dirty="0" err="1"/>
              <a:t>Neurohackademy</a:t>
            </a:r>
            <a:endParaRPr lang="en-US" sz="3200" b="1" dirty="0"/>
          </a:p>
        </p:txBody>
      </p:sp>
      <p:sp>
        <p:nvSpPr>
          <p:cNvPr id="2" name="Text Placeholder 1">
            <a:extLst>
              <a:ext uri="{FF2B5EF4-FFF2-40B4-BE49-F238E27FC236}">
                <a16:creationId xmlns:a16="http://schemas.microsoft.com/office/drawing/2014/main" id="{A800AD1A-AE6C-4882-90FD-23CA8D769B69}"/>
              </a:ext>
            </a:extLst>
          </p:cNvPr>
          <p:cNvSpPr>
            <a:spLocks noGrp="1"/>
          </p:cNvSpPr>
          <p:nvPr>
            <p:ph type="body" sz="quarter" idx="12"/>
          </p:nvPr>
        </p:nvSpPr>
        <p:spPr>
          <a:xfrm>
            <a:off x="431800" y="1325886"/>
            <a:ext cx="3921124" cy="3817613"/>
          </a:xfrm>
          <a:noFill/>
        </p:spPr>
        <p:txBody>
          <a:bodyPr/>
          <a:lstStyle/>
          <a:p>
            <a:pPr marL="0" indent="0">
              <a:buNone/>
            </a:pPr>
            <a:r>
              <a:rPr lang="en-GB" dirty="0"/>
              <a:t>“Every hackathon should have a gong that you can ring when you complete your first pull request.”</a:t>
            </a:r>
          </a:p>
          <a:p>
            <a:pPr marL="0" indent="0">
              <a:buNone/>
            </a:pPr>
            <a:r>
              <a:rPr lang="en-GB" b="1" dirty="0"/>
              <a:t>Applications for 2020 currently open!!</a:t>
            </a:r>
          </a:p>
        </p:txBody>
      </p:sp>
      <p:pic>
        <p:nvPicPr>
          <p:cNvPr id="10" name="Picture Placeholder 9" descr="A group of people standing in front of a crowd posing for the camera&#10;&#10;Description automatically generated">
            <a:extLst>
              <a:ext uri="{FF2B5EF4-FFF2-40B4-BE49-F238E27FC236}">
                <a16:creationId xmlns:a16="http://schemas.microsoft.com/office/drawing/2014/main" id="{0697934A-0733-4F07-A185-F8594978549B}"/>
              </a:ext>
            </a:extLst>
          </p:cNvPr>
          <p:cNvPicPr>
            <a:picLocks noGrp="1" noChangeAspect="1"/>
          </p:cNvPicPr>
          <p:nvPr>
            <p:ph type="pic" sz="quarter" idx="10"/>
          </p:nvPr>
        </p:nvPicPr>
        <p:blipFill rotWithShape="1">
          <a:blip r:embed="rId3">
            <a:extLst>
              <a:ext uri="{28A0092B-C50C-407E-A947-70E740481C1C}">
                <a14:useLocalDpi xmlns:a14="http://schemas.microsoft.com/office/drawing/2010/main" val="0"/>
              </a:ext>
            </a:extLst>
          </a:blip>
          <a:srcRect l="2326" r="13083"/>
          <a:stretch/>
        </p:blipFill>
        <p:spPr>
          <a:xfrm>
            <a:off x="5251450" y="702659"/>
            <a:ext cx="3892550" cy="3451894"/>
          </a:xfrm>
        </p:spPr>
      </p:pic>
    </p:spTree>
    <p:extLst>
      <p:ext uri="{BB962C8B-B14F-4D97-AF65-F5344CB8AC3E}">
        <p14:creationId xmlns:p14="http://schemas.microsoft.com/office/powerpoint/2010/main" val="330765739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6">
            <a:extLst>
              <a:ext uri="{FF2B5EF4-FFF2-40B4-BE49-F238E27FC236}">
                <a16:creationId xmlns:a16="http://schemas.microsoft.com/office/drawing/2014/main" id="{8DB011E7-3C13-4DCE-B4A2-15F8389EA3AB}"/>
              </a:ext>
            </a:extLst>
          </p:cNvPr>
          <p:cNvPicPr>
            <a:picLocks noChangeAspect="1"/>
          </p:cNvPicPr>
          <p:nvPr/>
        </p:nvPicPr>
        <p:blipFill rotWithShape="1">
          <a:blip r:embed="rId3">
            <a:extLst>
              <a:ext uri="{28A0092B-C50C-407E-A947-70E740481C1C}">
                <a14:useLocalDpi xmlns:a14="http://schemas.microsoft.com/office/drawing/2010/main" val="0"/>
              </a:ext>
            </a:extLst>
          </a:blip>
          <a:srcRect l="28228" r="21121"/>
          <a:stretch/>
        </p:blipFill>
        <p:spPr>
          <a:xfrm>
            <a:off x="5692439" y="0"/>
            <a:ext cx="3451561" cy="4514400"/>
          </a:xfrm>
          <a:custGeom>
            <a:avLst/>
            <a:gdLst>
              <a:gd name="connsiteX0" fmla="*/ 0 w 3816350"/>
              <a:gd name="connsiteY0" fmla="*/ 0 h 3240087"/>
              <a:gd name="connsiteX1" fmla="*/ 3816350 w 3816350"/>
              <a:gd name="connsiteY1" fmla="*/ 0 h 3240087"/>
              <a:gd name="connsiteX2" fmla="*/ 3816350 w 3816350"/>
              <a:gd name="connsiteY2" fmla="*/ 3240087 h 3240087"/>
              <a:gd name="connsiteX3" fmla="*/ 0 w 3816350"/>
              <a:gd name="connsiteY3" fmla="*/ 3240087 h 3240087"/>
              <a:gd name="connsiteX4" fmla="*/ 0 w 3816350"/>
              <a:gd name="connsiteY4" fmla="*/ 0 h 3240087"/>
              <a:gd name="connsiteX0" fmla="*/ 685800 w 3816350"/>
              <a:gd name="connsiteY0" fmla="*/ 0 h 3240087"/>
              <a:gd name="connsiteX1" fmla="*/ 3816350 w 3816350"/>
              <a:gd name="connsiteY1" fmla="*/ 0 h 3240087"/>
              <a:gd name="connsiteX2" fmla="*/ 3816350 w 3816350"/>
              <a:gd name="connsiteY2" fmla="*/ 3240087 h 3240087"/>
              <a:gd name="connsiteX3" fmla="*/ 0 w 3816350"/>
              <a:gd name="connsiteY3" fmla="*/ 3240087 h 3240087"/>
              <a:gd name="connsiteX4" fmla="*/ 685800 w 3816350"/>
              <a:gd name="connsiteY4" fmla="*/ 0 h 3240087"/>
              <a:gd name="connsiteX0" fmla="*/ 1892300 w 3816350"/>
              <a:gd name="connsiteY0" fmla="*/ 0 h 3240087"/>
              <a:gd name="connsiteX1" fmla="*/ 3816350 w 3816350"/>
              <a:gd name="connsiteY1" fmla="*/ 0 h 3240087"/>
              <a:gd name="connsiteX2" fmla="*/ 3816350 w 3816350"/>
              <a:gd name="connsiteY2" fmla="*/ 3240087 h 3240087"/>
              <a:gd name="connsiteX3" fmla="*/ 0 w 3816350"/>
              <a:gd name="connsiteY3" fmla="*/ 3240087 h 3240087"/>
              <a:gd name="connsiteX4" fmla="*/ 1892300 w 3816350"/>
              <a:gd name="connsiteY4" fmla="*/ 0 h 3240087"/>
              <a:gd name="connsiteX0" fmla="*/ 1206500 w 3130550"/>
              <a:gd name="connsiteY0" fmla="*/ 0 h 3240087"/>
              <a:gd name="connsiteX1" fmla="*/ 3130550 w 3130550"/>
              <a:gd name="connsiteY1" fmla="*/ 0 h 3240087"/>
              <a:gd name="connsiteX2" fmla="*/ 3130550 w 3130550"/>
              <a:gd name="connsiteY2" fmla="*/ 3240087 h 3240087"/>
              <a:gd name="connsiteX3" fmla="*/ 0 w 3130550"/>
              <a:gd name="connsiteY3" fmla="*/ 1754187 h 3240087"/>
              <a:gd name="connsiteX4" fmla="*/ 1206500 w 3130550"/>
              <a:gd name="connsiteY4" fmla="*/ 0 h 3240087"/>
              <a:gd name="connsiteX0" fmla="*/ 1822450 w 3746500"/>
              <a:gd name="connsiteY0" fmla="*/ 0 h 3240087"/>
              <a:gd name="connsiteX1" fmla="*/ 3746500 w 3746500"/>
              <a:gd name="connsiteY1" fmla="*/ 0 h 3240087"/>
              <a:gd name="connsiteX2" fmla="*/ 3746500 w 3746500"/>
              <a:gd name="connsiteY2" fmla="*/ 3240087 h 3240087"/>
              <a:gd name="connsiteX3" fmla="*/ 0 w 3746500"/>
              <a:gd name="connsiteY3" fmla="*/ 2154237 h 3240087"/>
              <a:gd name="connsiteX4" fmla="*/ 1822450 w 3746500"/>
              <a:gd name="connsiteY4" fmla="*/ 0 h 3240087"/>
              <a:gd name="connsiteX0" fmla="*/ 1822450 w 3752850"/>
              <a:gd name="connsiteY0" fmla="*/ 0 h 4097337"/>
              <a:gd name="connsiteX1" fmla="*/ 3746500 w 3752850"/>
              <a:gd name="connsiteY1" fmla="*/ 0 h 4097337"/>
              <a:gd name="connsiteX2" fmla="*/ 3752850 w 3752850"/>
              <a:gd name="connsiteY2" fmla="*/ 4097337 h 4097337"/>
              <a:gd name="connsiteX3" fmla="*/ 0 w 3752850"/>
              <a:gd name="connsiteY3" fmla="*/ 2154237 h 4097337"/>
              <a:gd name="connsiteX4" fmla="*/ 1822450 w 3752850"/>
              <a:gd name="connsiteY4" fmla="*/ 0 h 4097337"/>
              <a:gd name="connsiteX0" fmla="*/ 1682750 w 3613150"/>
              <a:gd name="connsiteY0" fmla="*/ 0 h 4097337"/>
              <a:gd name="connsiteX1" fmla="*/ 3606800 w 3613150"/>
              <a:gd name="connsiteY1" fmla="*/ 0 h 4097337"/>
              <a:gd name="connsiteX2" fmla="*/ 3613150 w 3613150"/>
              <a:gd name="connsiteY2" fmla="*/ 4097337 h 4097337"/>
              <a:gd name="connsiteX3" fmla="*/ 0 w 3613150"/>
              <a:gd name="connsiteY3" fmla="*/ 2014537 h 4097337"/>
              <a:gd name="connsiteX4" fmla="*/ 1682750 w 3613150"/>
              <a:gd name="connsiteY4" fmla="*/ 0 h 4097337"/>
              <a:gd name="connsiteX0" fmla="*/ 1682750 w 3613150"/>
              <a:gd name="connsiteY0" fmla="*/ 0 h 4573587"/>
              <a:gd name="connsiteX1" fmla="*/ 3606800 w 3613150"/>
              <a:gd name="connsiteY1" fmla="*/ 0 h 4573587"/>
              <a:gd name="connsiteX2" fmla="*/ 3613150 w 3613150"/>
              <a:gd name="connsiteY2" fmla="*/ 4573587 h 4573587"/>
              <a:gd name="connsiteX3" fmla="*/ 0 w 3613150"/>
              <a:gd name="connsiteY3" fmla="*/ 2014537 h 4573587"/>
              <a:gd name="connsiteX4" fmla="*/ 1682750 w 3613150"/>
              <a:gd name="connsiteY4" fmla="*/ 0 h 4573587"/>
              <a:gd name="connsiteX0" fmla="*/ 1682750 w 3610769"/>
              <a:gd name="connsiteY0" fmla="*/ 0 h 4573587"/>
              <a:gd name="connsiteX1" fmla="*/ 3606800 w 3610769"/>
              <a:gd name="connsiteY1" fmla="*/ 0 h 4573587"/>
              <a:gd name="connsiteX2" fmla="*/ 3610769 w 3610769"/>
              <a:gd name="connsiteY2" fmla="*/ 4573587 h 4573587"/>
              <a:gd name="connsiteX3" fmla="*/ 0 w 3610769"/>
              <a:gd name="connsiteY3" fmla="*/ 2014537 h 4573587"/>
              <a:gd name="connsiteX4" fmla="*/ 1682750 w 3610769"/>
              <a:gd name="connsiteY4" fmla="*/ 0 h 4573587"/>
              <a:gd name="connsiteX0" fmla="*/ 1682750 w 3607332"/>
              <a:gd name="connsiteY0" fmla="*/ 0 h 4573587"/>
              <a:gd name="connsiteX1" fmla="*/ 3606800 w 3607332"/>
              <a:gd name="connsiteY1" fmla="*/ 0 h 4573587"/>
              <a:gd name="connsiteX2" fmla="*/ 3606007 w 3607332"/>
              <a:gd name="connsiteY2" fmla="*/ 4573587 h 4573587"/>
              <a:gd name="connsiteX3" fmla="*/ 0 w 3607332"/>
              <a:gd name="connsiteY3" fmla="*/ 2014537 h 4573587"/>
              <a:gd name="connsiteX4" fmla="*/ 1682750 w 3607332"/>
              <a:gd name="connsiteY4" fmla="*/ 0 h 4573587"/>
              <a:gd name="connsiteX0" fmla="*/ 1682750 w 3608388"/>
              <a:gd name="connsiteY0" fmla="*/ 0 h 4573587"/>
              <a:gd name="connsiteX1" fmla="*/ 3606800 w 3608388"/>
              <a:gd name="connsiteY1" fmla="*/ 0 h 4573587"/>
              <a:gd name="connsiteX2" fmla="*/ 3608388 w 3608388"/>
              <a:gd name="connsiteY2" fmla="*/ 4573587 h 4573587"/>
              <a:gd name="connsiteX3" fmla="*/ 0 w 3608388"/>
              <a:gd name="connsiteY3" fmla="*/ 2014537 h 4573587"/>
              <a:gd name="connsiteX4" fmla="*/ 1682750 w 3608388"/>
              <a:gd name="connsiteY4" fmla="*/ 0 h 45735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08388" h="4573587">
                <a:moveTo>
                  <a:pt x="1682750" y="0"/>
                </a:moveTo>
                <a:lnTo>
                  <a:pt x="3606800" y="0"/>
                </a:lnTo>
                <a:cubicBezTo>
                  <a:pt x="3608917" y="1365779"/>
                  <a:pt x="3606271" y="3207808"/>
                  <a:pt x="3608388" y="4573587"/>
                </a:cubicBezTo>
                <a:lnTo>
                  <a:pt x="0" y="2014537"/>
                </a:lnTo>
                <a:lnTo>
                  <a:pt x="1682750" y="0"/>
                </a:lnTo>
                <a:close/>
              </a:path>
            </a:pathLst>
          </a:custGeom>
        </p:spPr>
      </p:pic>
      <p:sp>
        <p:nvSpPr>
          <p:cNvPr id="2" name="Title 1">
            <a:extLst>
              <a:ext uri="{FF2B5EF4-FFF2-40B4-BE49-F238E27FC236}">
                <a16:creationId xmlns:a16="http://schemas.microsoft.com/office/drawing/2014/main" id="{4D713C65-AF4C-4B30-83B9-0FFDCB500236}"/>
              </a:ext>
            </a:extLst>
          </p:cNvPr>
          <p:cNvSpPr>
            <a:spLocks noGrp="1"/>
          </p:cNvSpPr>
          <p:nvPr>
            <p:ph type="title"/>
          </p:nvPr>
        </p:nvSpPr>
        <p:spPr>
          <a:xfrm>
            <a:off x="431799" y="2184922"/>
            <a:ext cx="4360334" cy="571512"/>
          </a:xfrm>
        </p:spPr>
        <p:txBody>
          <a:bodyPr/>
          <a:lstStyle/>
          <a:p>
            <a:r>
              <a:rPr lang="en-GB" dirty="0"/>
              <a:t>Travelling together</a:t>
            </a:r>
          </a:p>
        </p:txBody>
      </p:sp>
      <p:sp>
        <p:nvSpPr>
          <p:cNvPr id="4" name="Text Placeholder 3">
            <a:extLst>
              <a:ext uri="{FF2B5EF4-FFF2-40B4-BE49-F238E27FC236}">
                <a16:creationId xmlns:a16="http://schemas.microsoft.com/office/drawing/2014/main" id="{3DA1CE1D-A4C1-469F-AD56-7612603E71EB}"/>
              </a:ext>
            </a:extLst>
          </p:cNvPr>
          <p:cNvSpPr>
            <a:spLocks noGrp="1"/>
          </p:cNvSpPr>
          <p:nvPr>
            <p:ph type="body" sz="quarter" idx="18"/>
          </p:nvPr>
        </p:nvSpPr>
        <p:spPr/>
        <p:txBody>
          <a:bodyPr/>
          <a:lstStyle/>
          <a:p>
            <a:r>
              <a:rPr lang="en-GB" dirty="0"/>
              <a:t>#OpenMRB2020 #</a:t>
            </a:r>
            <a:r>
              <a:rPr lang="en-GB" dirty="0" err="1"/>
              <a:t>TuringWay</a:t>
            </a:r>
            <a:r>
              <a:rPr lang="en-GB" dirty="0"/>
              <a:t> @</a:t>
            </a:r>
            <a:r>
              <a:rPr lang="en-GB" dirty="0" err="1"/>
              <a:t>kirstie_j</a:t>
            </a:r>
            <a:endParaRPr lang="en-GB" dirty="0"/>
          </a:p>
          <a:p>
            <a:r>
              <a:rPr lang="en-US" dirty="0"/>
              <a:t>https://doi.org/10.5281/zenodo.3615258</a:t>
            </a:r>
          </a:p>
        </p:txBody>
      </p:sp>
    </p:spTree>
    <p:extLst>
      <p:ext uri="{BB962C8B-B14F-4D97-AF65-F5344CB8AC3E}">
        <p14:creationId xmlns:p14="http://schemas.microsoft.com/office/powerpoint/2010/main" val="98740506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713C65-AF4C-4B30-83B9-0FFDCB500236}"/>
              </a:ext>
            </a:extLst>
          </p:cNvPr>
          <p:cNvSpPr>
            <a:spLocks noGrp="1"/>
          </p:cNvSpPr>
          <p:nvPr>
            <p:ph type="title"/>
          </p:nvPr>
        </p:nvSpPr>
        <p:spPr>
          <a:xfrm>
            <a:off x="431799" y="2184922"/>
            <a:ext cx="4360334" cy="571512"/>
          </a:xfrm>
        </p:spPr>
        <p:txBody>
          <a:bodyPr/>
          <a:lstStyle/>
          <a:p>
            <a:r>
              <a:rPr lang="en-GB" dirty="0"/>
              <a:t>An introduction to me</a:t>
            </a:r>
          </a:p>
        </p:txBody>
      </p:sp>
      <p:pic>
        <p:nvPicPr>
          <p:cNvPr id="8" name="Picture Placeholder 7">
            <a:extLst>
              <a:ext uri="{FF2B5EF4-FFF2-40B4-BE49-F238E27FC236}">
                <a16:creationId xmlns:a16="http://schemas.microsoft.com/office/drawing/2014/main" id="{6ECA07D7-6D0A-4EEF-A334-B354EE97005D}"/>
              </a:ext>
            </a:extLst>
          </p:cNvPr>
          <p:cNvPicPr>
            <a:picLocks noGrp="1" noChangeAspect="1"/>
          </p:cNvPicPr>
          <p:nvPr>
            <p:ph type="pic" sz="quarter" idx="10"/>
          </p:nvPr>
        </p:nvPicPr>
        <p:blipFill rotWithShape="1">
          <a:blip r:embed="rId3">
            <a:extLst>
              <a:ext uri="{28A0092B-C50C-407E-A947-70E740481C1C}">
                <a14:useLocalDpi xmlns:a14="http://schemas.microsoft.com/office/drawing/2010/main" val="0"/>
              </a:ext>
            </a:extLst>
          </a:blip>
          <a:srcRect l="23974" r="25054" b="1575"/>
          <a:stretch/>
        </p:blipFill>
        <p:spPr>
          <a:xfrm>
            <a:off x="5694204" y="0"/>
            <a:ext cx="3449796" cy="4572000"/>
          </a:xfrm>
        </p:spPr>
      </p:pic>
      <p:sp>
        <p:nvSpPr>
          <p:cNvPr id="4" name="Text Placeholder 3">
            <a:extLst>
              <a:ext uri="{FF2B5EF4-FFF2-40B4-BE49-F238E27FC236}">
                <a16:creationId xmlns:a16="http://schemas.microsoft.com/office/drawing/2014/main" id="{3DA1CE1D-A4C1-469F-AD56-7612603E71EB}"/>
              </a:ext>
            </a:extLst>
          </p:cNvPr>
          <p:cNvSpPr>
            <a:spLocks noGrp="1"/>
          </p:cNvSpPr>
          <p:nvPr>
            <p:ph type="body" sz="quarter" idx="18"/>
          </p:nvPr>
        </p:nvSpPr>
        <p:spPr/>
        <p:txBody>
          <a:bodyPr/>
          <a:lstStyle/>
          <a:p>
            <a:r>
              <a:rPr lang="en-GB" dirty="0"/>
              <a:t>#OpenMRB2020 #</a:t>
            </a:r>
            <a:r>
              <a:rPr lang="en-GB" dirty="0" err="1"/>
              <a:t>TuringWay</a:t>
            </a:r>
            <a:r>
              <a:rPr lang="en-GB" dirty="0"/>
              <a:t> @</a:t>
            </a:r>
            <a:r>
              <a:rPr lang="en-GB" dirty="0" err="1"/>
              <a:t>kirstie_j</a:t>
            </a:r>
            <a:endParaRPr lang="en-GB" dirty="0"/>
          </a:p>
          <a:p>
            <a:r>
              <a:rPr lang="en-US" dirty="0"/>
              <a:t>https://doi.org/10.5281/zenodo.3615258</a:t>
            </a:r>
          </a:p>
        </p:txBody>
      </p:sp>
    </p:spTree>
    <p:extLst>
      <p:ext uri="{BB962C8B-B14F-4D97-AF65-F5344CB8AC3E}">
        <p14:creationId xmlns:p14="http://schemas.microsoft.com/office/powerpoint/2010/main" val="199231205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 Placeholder 12">
            <a:extLst>
              <a:ext uri="{FF2B5EF4-FFF2-40B4-BE49-F238E27FC236}">
                <a16:creationId xmlns:a16="http://schemas.microsoft.com/office/drawing/2014/main" id="{60813231-E45A-4030-835D-3F534F3BDA72}"/>
              </a:ext>
            </a:extLst>
          </p:cNvPr>
          <p:cNvSpPr>
            <a:spLocks noGrp="1"/>
          </p:cNvSpPr>
          <p:nvPr>
            <p:ph type="body" sz="quarter" idx="13"/>
          </p:nvPr>
        </p:nvSpPr>
        <p:spPr/>
        <p:txBody>
          <a:bodyPr/>
          <a:lstStyle/>
          <a:p>
            <a:r>
              <a:rPr lang="en-US" sz="3200" b="1" dirty="0"/>
              <a:t>A note on the name</a:t>
            </a:r>
          </a:p>
        </p:txBody>
      </p:sp>
      <p:sp>
        <p:nvSpPr>
          <p:cNvPr id="3" name="Text Placeholder 2">
            <a:extLst>
              <a:ext uri="{FF2B5EF4-FFF2-40B4-BE49-F238E27FC236}">
                <a16:creationId xmlns:a16="http://schemas.microsoft.com/office/drawing/2014/main" id="{5E11182C-D168-4E3A-9F3A-E5A4E09E41B3}"/>
              </a:ext>
            </a:extLst>
          </p:cNvPr>
          <p:cNvSpPr>
            <a:spLocks noGrp="1"/>
          </p:cNvSpPr>
          <p:nvPr>
            <p:ph type="body" sz="quarter" idx="12"/>
          </p:nvPr>
        </p:nvSpPr>
        <p:spPr>
          <a:xfrm>
            <a:off x="431800" y="1325886"/>
            <a:ext cx="3927475" cy="3406451"/>
          </a:xfrm>
        </p:spPr>
        <p:txBody>
          <a:bodyPr/>
          <a:lstStyle/>
          <a:p>
            <a:r>
              <a:rPr lang="en-GB" sz="2400" dirty="0"/>
              <a:t>I never thought the name would be approved!</a:t>
            </a:r>
          </a:p>
          <a:p>
            <a:r>
              <a:rPr lang="en-GB" sz="2400" dirty="0"/>
              <a:t>This is </a:t>
            </a:r>
            <a:r>
              <a:rPr lang="en-GB" sz="2400" u="sng" dirty="0"/>
              <a:t>not</a:t>
            </a:r>
            <a:r>
              <a:rPr lang="en-GB" sz="2400" dirty="0"/>
              <a:t> a Turing project (although it has great support from the Institute)</a:t>
            </a:r>
          </a:p>
          <a:p>
            <a:r>
              <a:rPr lang="en-GB" sz="2400" dirty="0"/>
              <a:t>We are creating guidance together, </a:t>
            </a:r>
            <a:r>
              <a:rPr lang="en-GB" sz="2400" u="sng" dirty="0"/>
              <a:t>the way</a:t>
            </a:r>
            <a:r>
              <a:rPr lang="en-GB" sz="2400" dirty="0"/>
              <a:t> is a journey not a set of rules</a:t>
            </a:r>
          </a:p>
        </p:txBody>
      </p:sp>
      <p:sp>
        <p:nvSpPr>
          <p:cNvPr id="15" name="Text Placeholder 14">
            <a:extLst>
              <a:ext uri="{FF2B5EF4-FFF2-40B4-BE49-F238E27FC236}">
                <a16:creationId xmlns:a16="http://schemas.microsoft.com/office/drawing/2014/main" id="{B095C734-27BD-4260-BF62-DA64554674DF}"/>
              </a:ext>
            </a:extLst>
          </p:cNvPr>
          <p:cNvSpPr>
            <a:spLocks noGrp="1"/>
          </p:cNvSpPr>
          <p:nvPr>
            <p:ph type="body" sz="quarter" idx="18"/>
          </p:nvPr>
        </p:nvSpPr>
        <p:spPr/>
        <p:txBody>
          <a:bodyPr/>
          <a:lstStyle/>
          <a:p>
            <a:r>
              <a:rPr lang="en-GB" dirty="0"/>
              <a:t>#OpenMRB2020 #</a:t>
            </a:r>
            <a:r>
              <a:rPr lang="en-GB" dirty="0" err="1"/>
              <a:t>TuringWay</a:t>
            </a:r>
            <a:r>
              <a:rPr lang="en-GB" dirty="0"/>
              <a:t> @</a:t>
            </a:r>
            <a:r>
              <a:rPr lang="en-GB" dirty="0" err="1"/>
              <a:t>kirstie_j</a:t>
            </a:r>
            <a:endParaRPr lang="en-GB" dirty="0"/>
          </a:p>
          <a:p>
            <a:r>
              <a:rPr lang="en-US" dirty="0"/>
              <a:t>https://doi.org/10.5281/zenodo.3615258</a:t>
            </a:r>
          </a:p>
        </p:txBody>
      </p:sp>
      <p:sp>
        <p:nvSpPr>
          <p:cNvPr id="8" name="Text Placeholder 2">
            <a:extLst>
              <a:ext uri="{FF2B5EF4-FFF2-40B4-BE49-F238E27FC236}">
                <a16:creationId xmlns:a16="http://schemas.microsoft.com/office/drawing/2014/main" id="{2203E048-C689-499E-9237-B1DDECB23BC9}"/>
              </a:ext>
            </a:extLst>
          </p:cNvPr>
          <p:cNvSpPr txBox="1">
            <a:spLocks/>
          </p:cNvSpPr>
          <p:nvPr/>
        </p:nvSpPr>
        <p:spPr>
          <a:xfrm>
            <a:off x="4791076" y="1920899"/>
            <a:ext cx="3921124" cy="3406451"/>
          </a:xfrm>
          <a:prstGeom prst="rect">
            <a:avLst/>
          </a:prstGeom>
        </p:spPr>
        <p:txBody>
          <a:bodyPr vert="horz" lIns="0" tIns="0" rIns="0" bIns="0" rtlCol="0" anchor="t" anchorCtr="0">
            <a:noAutofit/>
          </a:bodyPr>
          <a:lstStyle>
            <a:lvl1pPr marL="288000" marR="0" indent="-288000" algn="l" defTabSz="914400" rtl="0" eaLnBrk="0" fontAlgn="base" latinLnBrk="0" hangingPunct="0">
              <a:lnSpc>
                <a:spcPct val="100000"/>
              </a:lnSpc>
              <a:spcBef>
                <a:spcPct val="0"/>
              </a:spcBef>
              <a:spcAft>
                <a:spcPts val="800"/>
              </a:spcAft>
              <a:buClrTx/>
              <a:buSzTx/>
              <a:buFont typeface="Arial" panose="020B0604020202020204" pitchFamily="34" charset="0"/>
              <a:buChar char="–"/>
              <a:tabLst/>
              <a:defRPr sz="2800" b="0" kern="1200">
                <a:solidFill>
                  <a:schemeClr val="bg1"/>
                </a:solidFill>
                <a:latin typeface="+mn-lt"/>
                <a:ea typeface="+mn-ea"/>
                <a:cs typeface="+mn-cs"/>
              </a:defRPr>
            </a:lvl1pPr>
            <a:lvl2pPr marL="0" indent="0" algn="l" rtl="0" eaLnBrk="0" fontAlgn="base" hangingPunct="0">
              <a:spcBef>
                <a:spcPct val="0"/>
              </a:spcBef>
              <a:spcAft>
                <a:spcPct val="0"/>
              </a:spcAft>
              <a:buFont typeface="Arial" panose="020B0604020202020204" pitchFamily="34" charset="0"/>
              <a:buNone/>
              <a:defRPr sz="2100" kern="1200">
                <a:solidFill>
                  <a:schemeClr val="tx1"/>
                </a:solidFill>
                <a:latin typeface="+mn-lt"/>
                <a:ea typeface="+mn-ea"/>
                <a:cs typeface="+mn-cs"/>
              </a:defRPr>
            </a:lvl2pPr>
            <a:lvl3pPr marL="431800" indent="-250825" algn="l" rtl="0" eaLnBrk="0" fontAlgn="base" hangingPunct="0">
              <a:spcBef>
                <a:spcPct val="0"/>
              </a:spcBef>
              <a:spcAft>
                <a:spcPct val="0"/>
              </a:spcAft>
              <a:buFont typeface="Arial" panose="020B0604020202020204" pitchFamily="34" charset="0"/>
              <a:buChar char="–"/>
              <a:defRPr sz="2100" kern="1200">
                <a:solidFill>
                  <a:schemeClr val="tx1"/>
                </a:solidFill>
                <a:latin typeface="+mn-lt"/>
                <a:ea typeface="+mn-ea"/>
                <a:cs typeface="+mn-cs"/>
              </a:defRPr>
            </a:lvl3pPr>
            <a:lvl4pPr marL="863600" indent="-250825" algn="l" rtl="0" eaLnBrk="0" fontAlgn="base" hangingPunct="0">
              <a:spcBef>
                <a:spcPct val="0"/>
              </a:spcBef>
              <a:spcAft>
                <a:spcPct val="0"/>
              </a:spcAft>
              <a:buFont typeface="Arial" panose="020B0604020202020204" pitchFamily="34" charset="0"/>
              <a:buChar char="–"/>
              <a:defRPr sz="2100" kern="1200">
                <a:solidFill>
                  <a:schemeClr val="tx1"/>
                </a:solidFill>
                <a:latin typeface="+mn-lt"/>
                <a:ea typeface="+mn-ea"/>
                <a:cs typeface="+mn-cs"/>
              </a:defRPr>
            </a:lvl4pPr>
            <a:lvl5pPr marL="1295400" indent="-250825" algn="l" rtl="0" eaLnBrk="0" fontAlgn="base" hangingPunct="0">
              <a:spcBef>
                <a:spcPct val="0"/>
              </a:spcBef>
              <a:spcAft>
                <a:spcPct val="0"/>
              </a:spcAft>
              <a:buFont typeface="Arial" panose="020B0604020202020204" pitchFamily="34" charset="0"/>
              <a:buChar char="–"/>
              <a:defRPr sz="2100" kern="1200">
                <a:solidFill>
                  <a:schemeClr val="tx1"/>
                </a:solidFill>
                <a:latin typeface="+mn-lt"/>
                <a:ea typeface="+mn-ea"/>
                <a:cs typeface="+mn-cs"/>
              </a:defRPr>
            </a:lvl5pPr>
            <a:lvl6pPr marL="1728000" indent="-252000" algn="l" defTabSz="914400" rtl="0" eaLnBrk="1" latinLnBrk="0" hangingPunct="1">
              <a:spcBef>
                <a:spcPts val="0"/>
              </a:spcBef>
              <a:buFont typeface="Arial" panose="020B0604020202020204" pitchFamily="34" charset="0"/>
              <a:buChar char="–"/>
              <a:defRPr sz="2100" kern="1200">
                <a:solidFill>
                  <a:schemeClr val="tx1"/>
                </a:solidFill>
                <a:latin typeface="+mn-lt"/>
                <a:ea typeface="+mn-ea"/>
                <a:cs typeface="+mn-cs"/>
              </a:defRPr>
            </a:lvl6pPr>
            <a:lvl7pPr marL="2160000" indent="-252000" algn="l" defTabSz="914400" rtl="0" eaLnBrk="1" latinLnBrk="0" hangingPunct="1">
              <a:spcBef>
                <a:spcPts val="0"/>
              </a:spcBef>
              <a:buFont typeface="Arial" panose="020B0604020202020204" pitchFamily="34" charset="0"/>
              <a:buChar char="–"/>
              <a:defRPr sz="21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endParaRPr lang="en-GB" dirty="0"/>
          </a:p>
        </p:txBody>
      </p:sp>
      <p:sp>
        <p:nvSpPr>
          <p:cNvPr id="9" name="Rectangle 8">
            <a:extLst>
              <a:ext uri="{FF2B5EF4-FFF2-40B4-BE49-F238E27FC236}">
                <a16:creationId xmlns:a16="http://schemas.microsoft.com/office/drawing/2014/main" id="{99A7F6B4-5A63-4F24-9FAD-BC22329482A4}"/>
              </a:ext>
            </a:extLst>
          </p:cNvPr>
          <p:cNvSpPr/>
          <p:nvPr/>
        </p:nvSpPr>
        <p:spPr>
          <a:xfrm>
            <a:off x="4735956" y="663210"/>
            <a:ext cx="4408044" cy="349134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Arial"/>
              <a:ea typeface="+mn-ea"/>
              <a:cs typeface="+mn-cs"/>
            </a:endParaRPr>
          </a:p>
        </p:txBody>
      </p:sp>
      <p:pic>
        <p:nvPicPr>
          <p:cNvPr id="10" name="Picture 9">
            <a:extLst>
              <a:ext uri="{FF2B5EF4-FFF2-40B4-BE49-F238E27FC236}">
                <a16:creationId xmlns:a16="http://schemas.microsoft.com/office/drawing/2014/main" id="{AD77BE68-A2A0-4DEE-A8CC-262CECBD948F}"/>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5361015" y="662551"/>
            <a:ext cx="3157925" cy="3492000"/>
          </a:xfrm>
          <a:prstGeom prst="rect">
            <a:avLst/>
          </a:prstGeom>
          <a:ln>
            <a:noFill/>
          </a:ln>
        </p:spPr>
      </p:pic>
      <p:sp>
        <p:nvSpPr>
          <p:cNvPr id="11" name="TextBox 10">
            <a:extLst>
              <a:ext uri="{FF2B5EF4-FFF2-40B4-BE49-F238E27FC236}">
                <a16:creationId xmlns:a16="http://schemas.microsoft.com/office/drawing/2014/main" id="{C3BF66B0-3E9E-4FF6-B024-67240848C37F}"/>
              </a:ext>
            </a:extLst>
          </p:cNvPr>
          <p:cNvSpPr txBox="1"/>
          <p:nvPr/>
        </p:nvSpPr>
        <p:spPr>
          <a:xfrm>
            <a:off x="-1" y="4147457"/>
            <a:ext cx="5748793" cy="996043"/>
          </a:xfrm>
          <a:prstGeom prst="rect">
            <a:avLst/>
          </a:prstGeom>
          <a:noFill/>
        </p:spPr>
        <p:txBody>
          <a:bodyPr wrap="square" lIns="108000" tIns="0" rIns="0" bIns="72000" rtlCol="0" anchor="b">
            <a:noAutofit/>
          </a:bodyPr>
          <a:lstStyle/>
          <a:p>
            <a:pPr lvl="0"/>
            <a:r>
              <a:rPr lang="en-GB" sz="1400" dirty="0">
                <a:solidFill>
                  <a:prstClr val="white"/>
                </a:solidFill>
              </a:rPr>
              <a:t>https://www.turing.ac.uk/research/</a:t>
            </a:r>
          </a:p>
          <a:p>
            <a:pPr lvl="0"/>
            <a:r>
              <a:rPr lang="en-GB" sz="1400" dirty="0">
                <a:solidFill>
                  <a:prstClr val="white"/>
                </a:solidFill>
              </a:rPr>
              <a:t>impact-stories/changing-culture-data-science</a:t>
            </a:r>
            <a:endParaRPr kumimoji="0" lang="en-GB" sz="14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176928703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 Placeholder 12">
            <a:extLst>
              <a:ext uri="{FF2B5EF4-FFF2-40B4-BE49-F238E27FC236}">
                <a16:creationId xmlns:a16="http://schemas.microsoft.com/office/drawing/2014/main" id="{60813231-E45A-4030-835D-3F534F3BDA72}"/>
              </a:ext>
            </a:extLst>
          </p:cNvPr>
          <p:cNvSpPr>
            <a:spLocks noGrp="1"/>
          </p:cNvSpPr>
          <p:nvPr>
            <p:ph type="body" sz="quarter" idx="13"/>
          </p:nvPr>
        </p:nvSpPr>
        <p:spPr/>
        <p:txBody>
          <a:bodyPr/>
          <a:lstStyle/>
          <a:p>
            <a:r>
              <a:rPr lang="en-US" sz="3200" b="1" dirty="0"/>
              <a:t>Extension in 2020</a:t>
            </a:r>
          </a:p>
        </p:txBody>
      </p:sp>
      <p:sp>
        <p:nvSpPr>
          <p:cNvPr id="3" name="Text Placeholder 2">
            <a:extLst>
              <a:ext uri="{FF2B5EF4-FFF2-40B4-BE49-F238E27FC236}">
                <a16:creationId xmlns:a16="http://schemas.microsoft.com/office/drawing/2014/main" id="{5E11182C-D168-4E3A-9F3A-E5A4E09E41B3}"/>
              </a:ext>
            </a:extLst>
          </p:cNvPr>
          <p:cNvSpPr>
            <a:spLocks noGrp="1"/>
          </p:cNvSpPr>
          <p:nvPr>
            <p:ph type="body" sz="quarter" idx="12"/>
          </p:nvPr>
        </p:nvSpPr>
        <p:spPr>
          <a:xfrm>
            <a:off x="431800" y="1325886"/>
            <a:ext cx="3927475" cy="3406451"/>
          </a:xfrm>
        </p:spPr>
        <p:txBody>
          <a:bodyPr/>
          <a:lstStyle/>
          <a:p>
            <a:r>
              <a:rPr lang="en-GB" sz="2400" dirty="0"/>
              <a:t>Expand scope to all data science practices</a:t>
            </a:r>
          </a:p>
          <a:p>
            <a:pPr marL="720725" lvl="0" indent="-287338"/>
            <a:r>
              <a:rPr lang="en-GB" sz="2000" dirty="0">
                <a:solidFill>
                  <a:prstClr val="white"/>
                </a:solidFill>
              </a:rPr>
              <a:t>Reproducibility</a:t>
            </a:r>
          </a:p>
          <a:p>
            <a:pPr marL="720725" lvl="0" indent="-287338"/>
            <a:r>
              <a:rPr lang="en-GB" sz="2000" dirty="0">
                <a:solidFill>
                  <a:prstClr val="white"/>
                </a:solidFill>
              </a:rPr>
              <a:t>Scoping and designing a data science project</a:t>
            </a:r>
          </a:p>
          <a:p>
            <a:pPr marL="720725" lvl="0" indent="-287338"/>
            <a:r>
              <a:rPr lang="en-GB" sz="2000" dirty="0">
                <a:solidFill>
                  <a:prstClr val="white"/>
                </a:solidFill>
              </a:rPr>
              <a:t>Ethics</a:t>
            </a:r>
          </a:p>
          <a:p>
            <a:pPr marL="720725" lvl="0" indent="-287338"/>
            <a:r>
              <a:rPr lang="en-GB" sz="2000" dirty="0">
                <a:solidFill>
                  <a:prstClr val="white"/>
                </a:solidFill>
              </a:rPr>
              <a:t>Communication and visualisation</a:t>
            </a:r>
          </a:p>
          <a:p>
            <a:pPr marL="720725" lvl="0" indent="-287338"/>
            <a:r>
              <a:rPr lang="en-GB" sz="2000" dirty="0">
                <a:solidFill>
                  <a:prstClr val="white"/>
                </a:solidFill>
              </a:rPr>
              <a:t>Collaborative working</a:t>
            </a:r>
          </a:p>
        </p:txBody>
      </p:sp>
      <p:sp>
        <p:nvSpPr>
          <p:cNvPr id="15" name="Text Placeholder 14">
            <a:extLst>
              <a:ext uri="{FF2B5EF4-FFF2-40B4-BE49-F238E27FC236}">
                <a16:creationId xmlns:a16="http://schemas.microsoft.com/office/drawing/2014/main" id="{B095C734-27BD-4260-BF62-DA64554674DF}"/>
              </a:ext>
            </a:extLst>
          </p:cNvPr>
          <p:cNvSpPr>
            <a:spLocks noGrp="1"/>
          </p:cNvSpPr>
          <p:nvPr>
            <p:ph type="body" sz="quarter" idx="18"/>
          </p:nvPr>
        </p:nvSpPr>
        <p:spPr/>
        <p:txBody>
          <a:bodyPr/>
          <a:lstStyle/>
          <a:p>
            <a:r>
              <a:rPr lang="en-GB" dirty="0"/>
              <a:t>#OpenMRB2020 #</a:t>
            </a:r>
            <a:r>
              <a:rPr lang="en-GB" dirty="0" err="1"/>
              <a:t>TuringWay</a:t>
            </a:r>
            <a:r>
              <a:rPr lang="en-GB" dirty="0"/>
              <a:t> @</a:t>
            </a:r>
            <a:r>
              <a:rPr lang="en-GB" dirty="0" err="1"/>
              <a:t>kirstie_j</a:t>
            </a:r>
            <a:endParaRPr lang="en-GB" dirty="0"/>
          </a:p>
          <a:p>
            <a:r>
              <a:rPr lang="en-US" dirty="0"/>
              <a:t>https://doi.org/10.5281/zenodo.3615258</a:t>
            </a:r>
          </a:p>
        </p:txBody>
      </p:sp>
      <p:pic>
        <p:nvPicPr>
          <p:cNvPr id="1028" name="Picture 4" descr="hope please GIF">
            <a:extLst>
              <a:ext uri="{FF2B5EF4-FFF2-40B4-BE49-F238E27FC236}">
                <a16:creationId xmlns:a16="http://schemas.microsoft.com/office/drawing/2014/main" id="{22C50509-ED58-43FD-B4D2-7ABD2988779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24000" y="702659"/>
            <a:ext cx="4320000" cy="2436480"/>
          </a:xfrm>
          <a:prstGeom prst="rect">
            <a:avLst/>
          </a:prstGeom>
          <a:noFill/>
          <a:extLst>
            <a:ext uri="{909E8E84-426E-40DD-AFC4-6F175D3DCCD1}">
              <a14:hiddenFill xmlns:a14="http://schemas.microsoft.com/office/drawing/2010/main">
                <a:solidFill>
                  <a:srgbClr val="FFFFFF"/>
                </a:solidFill>
              </a14:hiddenFill>
            </a:ext>
          </a:extLst>
        </p:spPr>
      </p:pic>
      <p:sp>
        <p:nvSpPr>
          <p:cNvPr id="8" name="Text Placeholder 2">
            <a:extLst>
              <a:ext uri="{FF2B5EF4-FFF2-40B4-BE49-F238E27FC236}">
                <a16:creationId xmlns:a16="http://schemas.microsoft.com/office/drawing/2014/main" id="{2203E048-C689-499E-9237-B1DDECB23BC9}"/>
              </a:ext>
            </a:extLst>
          </p:cNvPr>
          <p:cNvSpPr txBox="1">
            <a:spLocks/>
          </p:cNvSpPr>
          <p:nvPr/>
        </p:nvSpPr>
        <p:spPr>
          <a:xfrm>
            <a:off x="4791076" y="1920899"/>
            <a:ext cx="3921124" cy="3406451"/>
          </a:xfrm>
          <a:prstGeom prst="rect">
            <a:avLst/>
          </a:prstGeom>
        </p:spPr>
        <p:txBody>
          <a:bodyPr vert="horz" lIns="0" tIns="0" rIns="0" bIns="0" rtlCol="0" anchor="t" anchorCtr="0">
            <a:noAutofit/>
          </a:bodyPr>
          <a:lstStyle>
            <a:lvl1pPr marL="288000" marR="0" indent="-288000" algn="l" defTabSz="914400" rtl="0" eaLnBrk="0" fontAlgn="base" latinLnBrk="0" hangingPunct="0">
              <a:lnSpc>
                <a:spcPct val="100000"/>
              </a:lnSpc>
              <a:spcBef>
                <a:spcPct val="0"/>
              </a:spcBef>
              <a:spcAft>
                <a:spcPts val="800"/>
              </a:spcAft>
              <a:buClrTx/>
              <a:buSzTx/>
              <a:buFont typeface="Arial" panose="020B0604020202020204" pitchFamily="34" charset="0"/>
              <a:buChar char="–"/>
              <a:tabLst/>
              <a:defRPr sz="2800" b="0" kern="1200">
                <a:solidFill>
                  <a:schemeClr val="bg1"/>
                </a:solidFill>
                <a:latin typeface="+mn-lt"/>
                <a:ea typeface="+mn-ea"/>
                <a:cs typeface="+mn-cs"/>
              </a:defRPr>
            </a:lvl1pPr>
            <a:lvl2pPr marL="0" indent="0" algn="l" rtl="0" eaLnBrk="0" fontAlgn="base" hangingPunct="0">
              <a:spcBef>
                <a:spcPct val="0"/>
              </a:spcBef>
              <a:spcAft>
                <a:spcPct val="0"/>
              </a:spcAft>
              <a:buFont typeface="Arial" panose="020B0604020202020204" pitchFamily="34" charset="0"/>
              <a:buNone/>
              <a:defRPr sz="2100" kern="1200">
                <a:solidFill>
                  <a:schemeClr val="tx1"/>
                </a:solidFill>
                <a:latin typeface="+mn-lt"/>
                <a:ea typeface="+mn-ea"/>
                <a:cs typeface="+mn-cs"/>
              </a:defRPr>
            </a:lvl2pPr>
            <a:lvl3pPr marL="431800" indent="-250825" algn="l" rtl="0" eaLnBrk="0" fontAlgn="base" hangingPunct="0">
              <a:spcBef>
                <a:spcPct val="0"/>
              </a:spcBef>
              <a:spcAft>
                <a:spcPct val="0"/>
              </a:spcAft>
              <a:buFont typeface="Arial" panose="020B0604020202020204" pitchFamily="34" charset="0"/>
              <a:buChar char="–"/>
              <a:defRPr sz="2100" kern="1200">
                <a:solidFill>
                  <a:schemeClr val="tx1"/>
                </a:solidFill>
                <a:latin typeface="+mn-lt"/>
                <a:ea typeface="+mn-ea"/>
                <a:cs typeface="+mn-cs"/>
              </a:defRPr>
            </a:lvl3pPr>
            <a:lvl4pPr marL="863600" indent="-250825" algn="l" rtl="0" eaLnBrk="0" fontAlgn="base" hangingPunct="0">
              <a:spcBef>
                <a:spcPct val="0"/>
              </a:spcBef>
              <a:spcAft>
                <a:spcPct val="0"/>
              </a:spcAft>
              <a:buFont typeface="Arial" panose="020B0604020202020204" pitchFamily="34" charset="0"/>
              <a:buChar char="–"/>
              <a:defRPr sz="2100" kern="1200">
                <a:solidFill>
                  <a:schemeClr val="tx1"/>
                </a:solidFill>
                <a:latin typeface="+mn-lt"/>
                <a:ea typeface="+mn-ea"/>
                <a:cs typeface="+mn-cs"/>
              </a:defRPr>
            </a:lvl4pPr>
            <a:lvl5pPr marL="1295400" indent="-250825" algn="l" rtl="0" eaLnBrk="0" fontAlgn="base" hangingPunct="0">
              <a:spcBef>
                <a:spcPct val="0"/>
              </a:spcBef>
              <a:spcAft>
                <a:spcPct val="0"/>
              </a:spcAft>
              <a:buFont typeface="Arial" panose="020B0604020202020204" pitchFamily="34" charset="0"/>
              <a:buChar char="–"/>
              <a:defRPr sz="2100" kern="1200">
                <a:solidFill>
                  <a:schemeClr val="tx1"/>
                </a:solidFill>
                <a:latin typeface="+mn-lt"/>
                <a:ea typeface="+mn-ea"/>
                <a:cs typeface="+mn-cs"/>
              </a:defRPr>
            </a:lvl5pPr>
            <a:lvl6pPr marL="1728000" indent="-252000" algn="l" defTabSz="914400" rtl="0" eaLnBrk="1" latinLnBrk="0" hangingPunct="1">
              <a:spcBef>
                <a:spcPts val="0"/>
              </a:spcBef>
              <a:buFont typeface="Arial" panose="020B0604020202020204" pitchFamily="34" charset="0"/>
              <a:buChar char="–"/>
              <a:defRPr sz="2100" kern="1200">
                <a:solidFill>
                  <a:schemeClr val="tx1"/>
                </a:solidFill>
                <a:latin typeface="+mn-lt"/>
                <a:ea typeface="+mn-ea"/>
                <a:cs typeface="+mn-cs"/>
              </a:defRPr>
            </a:lvl6pPr>
            <a:lvl7pPr marL="2160000" indent="-252000" algn="l" defTabSz="914400" rtl="0" eaLnBrk="1" latinLnBrk="0" hangingPunct="1">
              <a:spcBef>
                <a:spcPts val="0"/>
              </a:spcBef>
              <a:buFont typeface="Arial" panose="020B0604020202020204" pitchFamily="34" charset="0"/>
              <a:buChar char="–"/>
              <a:defRPr sz="21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endParaRPr lang="en-GB" dirty="0"/>
          </a:p>
        </p:txBody>
      </p:sp>
      <p:sp>
        <p:nvSpPr>
          <p:cNvPr id="2" name="Rectangle 1">
            <a:extLst>
              <a:ext uri="{FF2B5EF4-FFF2-40B4-BE49-F238E27FC236}">
                <a16:creationId xmlns:a16="http://schemas.microsoft.com/office/drawing/2014/main" id="{DDA2F986-5BC3-49F2-B935-A78C566073C2}"/>
              </a:ext>
            </a:extLst>
          </p:cNvPr>
          <p:cNvSpPr/>
          <p:nvPr/>
        </p:nvSpPr>
        <p:spPr>
          <a:xfrm>
            <a:off x="4791075" y="3557237"/>
            <a:ext cx="4597777" cy="1077218"/>
          </a:xfrm>
          <a:prstGeom prst="rect">
            <a:avLst/>
          </a:prstGeom>
        </p:spPr>
        <p:txBody>
          <a:bodyPr wrap="square">
            <a:spAutoFit/>
          </a:bodyPr>
          <a:lstStyle/>
          <a:p>
            <a:r>
              <a:rPr lang="en-GB" sz="1600" dirty="0">
                <a:solidFill>
                  <a:schemeClr val="bg1"/>
                </a:solidFill>
              </a:rPr>
              <a:t>https://github.com/</a:t>
            </a:r>
          </a:p>
          <a:p>
            <a:pPr>
              <a:tabLst>
                <a:tab pos="357188" algn="l"/>
              </a:tabLst>
            </a:pPr>
            <a:r>
              <a:rPr lang="en-GB" sz="1600" dirty="0">
                <a:solidFill>
                  <a:schemeClr val="bg1"/>
                </a:solidFill>
              </a:rPr>
              <a:t>	</a:t>
            </a:r>
            <a:r>
              <a:rPr lang="en-GB" sz="1600" dirty="0" err="1">
                <a:solidFill>
                  <a:schemeClr val="bg1"/>
                </a:solidFill>
              </a:rPr>
              <a:t>alan</a:t>
            </a:r>
            <a:r>
              <a:rPr lang="en-GB" sz="1600" dirty="0">
                <a:solidFill>
                  <a:schemeClr val="bg1"/>
                </a:solidFill>
              </a:rPr>
              <a:t>-</a:t>
            </a:r>
            <a:r>
              <a:rPr lang="en-GB" sz="1600" dirty="0" err="1">
                <a:solidFill>
                  <a:schemeClr val="bg1"/>
                </a:solidFill>
              </a:rPr>
              <a:t>turing</a:t>
            </a:r>
            <a:r>
              <a:rPr lang="en-GB" sz="1600" dirty="0">
                <a:solidFill>
                  <a:schemeClr val="bg1"/>
                </a:solidFill>
              </a:rPr>
              <a:t>-institute/the-</a:t>
            </a:r>
            <a:r>
              <a:rPr lang="en-GB" sz="1600" dirty="0" err="1">
                <a:solidFill>
                  <a:schemeClr val="bg1"/>
                </a:solidFill>
              </a:rPr>
              <a:t>turing</a:t>
            </a:r>
            <a:r>
              <a:rPr lang="en-GB" sz="1600" dirty="0">
                <a:solidFill>
                  <a:schemeClr val="bg1"/>
                </a:solidFill>
              </a:rPr>
              <a:t>-way/</a:t>
            </a:r>
          </a:p>
          <a:p>
            <a:pPr>
              <a:tabLst>
                <a:tab pos="357188" algn="l"/>
              </a:tabLst>
            </a:pPr>
            <a:r>
              <a:rPr lang="en-GB" sz="1600" dirty="0">
                <a:solidFill>
                  <a:schemeClr val="bg1"/>
                </a:solidFill>
              </a:rPr>
              <a:t>	blob/master/</a:t>
            </a:r>
            <a:r>
              <a:rPr lang="en-GB" sz="1600" dirty="0" err="1">
                <a:solidFill>
                  <a:schemeClr val="bg1"/>
                </a:solidFill>
              </a:rPr>
              <a:t>project_management</a:t>
            </a:r>
            <a:r>
              <a:rPr lang="en-GB" sz="1600" dirty="0">
                <a:solidFill>
                  <a:schemeClr val="bg1"/>
                </a:solidFill>
              </a:rPr>
              <a:t>/</a:t>
            </a:r>
          </a:p>
          <a:p>
            <a:pPr>
              <a:tabLst>
                <a:tab pos="357188" algn="l"/>
              </a:tabLst>
            </a:pPr>
            <a:r>
              <a:rPr lang="en-GB" sz="1600" dirty="0">
                <a:solidFill>
                  <a:schemeClr val="bg1"/>
                </a:solidFill>
              </a:rPr>
              <a:t>	tps-funding-application-20190429.md</a:t>
            </a:r>
          </a:p>
        </p:txBody>
      </p:sp>
      <p:pic>
        <p:nvPicPr>
          <p:cNvPr id="10" name="Picture 9">
            <a:extLst>
              <a:ext uri="{FF2B5EF4-FFF2-40B4-BE49-F238E27FC236}">
                <a16:creationId xmlns:a16="http://schemas.microsoft.com/office/drawing/2014/main" id="{AD77BE68-A2A0-4DEE-A8CC-262CECBD948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09708" y="702659"/>
            <a:ext cx="4334291" cy="2896117"/>
          </a:xfrm>
          <a:prstGeom prst="rect">
            <a:avLst/>
          </a:prstGeom>
        </p:spPr>
      </p:pic>
    </p:spTree>
    <p:extLst>
      <p:ext uri="{BB962C8B-B14F-4D97-AF65-F5344CB8AC3E}">
        <p14:creationId xmlns:p14="http://schemas.microsoft.com/office/powerpoint/2010/main" val="78238051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0">
            <a:extLst>
              <a:ext uri="{FF2B5EF4-FFF2-40B4-BE49-F238E27FC236}">
                <a16:creationId xmlns:a16="http://schemas.microsoft.com/office/drawing/2014/main" id="{7DC1AFE6-98BA-4F70-B17A-EA8689BC64C4}"/>
              </a:ext>
            </a:extLst>
          </p:cNvPr>
          <p:cNvSpPr>
            <a:spLocks noGrp="1"/>
          </p:cNvSpPr>
          <p:nvPr>
            <p:ph type="body" sz="quarter" idx="18"/>
          </p:nvPr>
        </p:nvSpPr>
        <p:spPr/>
        <p:txBody>
          <a:bodyPr/>
          <a:lstStyle/>
          <a:p>
            <a:r>
              <a:rPr lang="en-GB" dirty="0"/>
              <a:t>#OpenMRB2020 #</a:t>
            </a:r>
            <a:r>
              <a:rPr lang="en-GB" dirty="0" err="1"/>
              <a:t>TuringWay</a:t>
            </a:r>
            <a:r>
              <a:rPr lang="en-GB" dirty="0"/>
              <a:t> @</a:t>
            </a:r>
            <a:r>
              <a:rPr lang="en-GB" dirty="0" err="1"/>
              <a:t>kirstie_j</a:t>
            </a:r>
            <a:endParaRPr lang="en-GB" dirty="0"/>
          </a:p>
          <a:p>
            <a:r>
              <a:rPr lang="en-US" dirty="0"/>
              <a:t>https://doi.org/10.5281/zenodo.3615258</a:t>
            </a:r>
          </a:p>
        </p:txBody>
      </p:sp>
      <p:sp>
        <p:nvSpPr>
          <p:cNvPr id="8" name="Text Placeholder 1">
            <a:extLst>
              <a:ext uri="{FF2B5EF4-FFF2-40B4-BE49-F238E27FC236}">
                <a16:creationId xmlns:a16="http://schemas.microsoft.com/office/drawing/2014/main" id="{49F6F8E5-F381-4CC8-B84F-E981EE40FE2E}"/>
              </a:ext>
            </a:extLst>
          </p:cNvPr>
          <p:cNvSpPr>
            <a:spLocks noGrp="1"/>
          </p:cNvSpPr>
          <p:nvPr>
            <p:ph type="body" sz="quarter" idx="14"/>
          </p:nvPr>
        </p:nvSpPr>
        <p:spPr>
          <a:xfrm>
            <a:off x="431800" y="682938"/>
            <a:ext cx="4140200" cy="4278676"/>
          </a:xfrm>
        </p:spPr>
        <p:txBody>
          <a:bodyPr/>
          <a:lstStyle/>
          <a:p>
            <a:r>
              <a:rPr lang="en-GB" sz="2400" dirty="0"/>
              <a:t>Run an inclusive event</a:t>
            </a:r>
          </a:p>
          <a:p>
            <a:r>
              <a:rPr lang="en-GB" sz="2400" dirty="0"/>
              <a:t>Build open standards</a:t>
            </a:r>
          </a:p>
          <a:p>
            <a:r>
              <a:rPr lang="en-GB" sz="2400" dirty="0"/>
              <a:t>How to talk about open* to different audiences (companies, PIs, funders)</a:t>
            </a:r>
            <a:endParaRPr lang="en-GB" sz="1400" b="1" u="sng" dirty="0"/>
          </a:p>
          <a:p>
            <a:r>
              <a:rPr lang="en-GB" sz="2400" dirty="0"/>
              <a:t>Responsibly manage data in secure environments</a:t>
            </a:r>
          </a:p>
          <a:p>
            <a:r>
              <a:rPr lang="en-GB" sz="2400" dirty="0"/>
              <a:t>Beautiful (exploding) visualisations</a:t>
            </a:r>
          </a:p>
          <a:p>
            <a:r>
              <a:rPr lang="en-GB" sz="2400" dirty="0"/>
              <a:t>Nurture an inclusive project</a:t>
            </a:r>
          </a:p>
        </p:txBody>
      </p:sp>
      <p:sp>
        <p:nvSpPr>
          <p:cNvPr id="9" name="Rectangle 8">
            <a:extLst>
              <a:ext uri="{FF2B5EF4-FFF2-40B4-BE49-F238E27FC236}">
                <a16:creationId xmlns:a16="http://schemas.microsoft.com/office/drawing/2014/main" id="{65FE98BC-392F-4261-A810-1B1A5C2093D7}"/>
              </a:ext>
            </a:extLst>
          </p:cNvPr>
          <p:cNvSpPr/>
          <p:nvPr/>
        </p:nvSpPr>
        <p:spPr>
          <a:xfrm>
            <a:off x="4735956" y="663210"/>
            <a:ext cx="4408044" cy="349134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Arial"/>
              <a:ea typeface="+mn-ea"/>
              <a:cs typeface="+mn-cs"/>
            </a:endParaRPr>
          </a:p>
        </p:txBody>
      </p:sp>
      <p:pic>
        <p:nvPicPr>
          <p:cNvPr id="4" name="Picture 3" descr="A picture containing text, map&#10;&#10;Description automatically generated">
            <a:extLst>
              <a:ext uri="{FF2B5EF4-FFF2-40B4-BE49-F238E27FC236}">
                <a16:creationId xmlns:a16="http://schemas.microsoft.com/office/drawing/2014/main" id="{84BB3440-261A-4A86-9023-8C4F33E8027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75332" y="663210"/>
            <a:ext cx="3529291" cy="3491341"/>
          </a:xfrm>
          <a:prstGeom prst="rect">
            <a:avLst/>
          </a:prstGeom>
        </p:spPr>
      </p:pic>
    </p:spTree>
    <p:extLst>
      <p:ext uri="{BB962C8B-B14F-4D97-AF65-F5344CB8AC3E}">
        <p14:creationId xmlns:p14="http://schemas.microsoft.com/office/powerpoint/2010/main" val="397434984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713C65-AF4C-4B30-83B9-0FFDCB500236}"/>
              </a:ext>
            </a:extLst>
          </p:cNvPr>
          <p:cNvSpPr>
            <a:spLocks noGrp="1"/>
          </p:cNvSpPr>
          <p:nvPr>
            <p:ph type="title"/>
          </p:nvPr>
        </p:nvSpPr>
        <p:spPr>
          <a:xfrm>
            <a:off x="431799" y="2184922"/>
            <a:ext cx="4360334" cy="571512"/>
          </a:xfrm>
        </p:spPr>
        <p:txBody>
          <a:bodyPr/>
          <a:lstStyle/>
          <a:p>
            <a:r>
              <a:rPr lang="en-GB" dirty="0"/>
              <a:t>A global collaboration</a:t>
            </a:r>
          </a:p>
        </p:txBody>
      </p:sp>
      <p:sp>
        <p:nvSpPr>
          <p:cNvPr id="4" name="Text Placeholder 3">
            <a:extLst>
              <a:ext uri="{FF2B5EF4-FFF2-40B4-BE49-F238E27FC236}">
                <a16:creationId xmlns:a16="http://schemas.microsoft.com/office/drawing/2014/main" id="{3DA1CE1D-A4C1-469F-AD56-7612603E71EB}"/>
              </a:ext>
            </a:extLst>
          </p:cNvPr>
          <p:cNvSpPr>
            <a:spLocks noGrp="1"/>
          </p:cNvSpPr>
          <p:nvPr>
            <p:ph type="body" sz="quarter" idx="18"/>
          </p:nvPr>
        </p:nvSpPr>
        <p:spPr/>
        <p:txBody>
          <a:bodyPr/>
          <a:lstStyle/>
          <a:p>
            <a:r>
              <a:rPr lang="en-GB" dirty="0"/>
              <a:t>#OpenMRB2020 #</a:t>
            </a:r>
            <a:r>
              <a:rPr lang="en-GB" dirty="0" err="1"/>
              <a:t>TuringWay</a:t>
            </a:r>
            <a:r>
              <a:rPr lang="en-GB" dirty="0"/>
              <a:t> @</a:t>
            </a:r>
            <a:r>
              <a:rPr lang="en-GB" dirty="0" err="1"/>
              <a:t>kirstie_j</a:t>
            </a:r>
            <a:endParaRPr lang="en-GB" dirty="0"/>
          </a:p>
          <a:p>
            <a:r>
              <a:rPr lang="en-US" dirty="0"/>
              <a:t>https://doi.org/10.5281/zenodo.3615258</a:t>
            </a:r>
          </a:p>
        </p:txBody>
      </p:sp>
      <p:pic>
        <p:nvPicPr>
          <p:cNvPr id="7" name="Picture Placeholder 6">
            <a:extLst>
              <a:ext uri="{FF2B5EF4-FFF2-40B4-BE49-F238E27FC236}">
                <a16:creationId xmlns:a16="http://schemas.microsoft.com/office/drawing/2014/main" id="{52F14B9F-61D3-4194-AC7E-BE860002917A}"/>
              </a:ext>
            </a:extLst>
          </p:cNvPr>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l="24534" r="24534"/>
          <a:stretch>
            <a:fillRect/>
          </a:stretch>
        </p:blipFill>
        <p:spPr>
          <a:xfrm>
            <a:off x="5695200" y="0"/>
            <a:ext cx="3448800" cy="4514790"/>
          </a:xfrm>
        </p:spPr>
      </p:pic>
    </p:spTree>
    <p:extLst>
      <p:ext uri="{BB962C8B-B14F-4D97-AF65-F5344CB8AC3E}">
        <p14:creationId xmlns:p14="http://schemas.microsoft.com/office/powerpoint/2010/main" val="337914150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1EF8F4F5-565C-4B4C-BEC1-D4574DC48441}"/>
              </a:ext>
            </a:extLst>
          </p:cNvPr>
          <p:cNvSpPr>
            <a:spLocks noGrp="1"/>
          </p:cNvSpPr>
          <p:nvPr>
            <p:ph type="body" sz="quarter" idx="18"/>
          </p:nvPr>
        </p:nvSpPr>
        <p:spPr/>
        <p:txBody>
          <a:bodyPr/>
          <a:lstStyle/>
          <a:p>
            <a:r>
              <a:rPr lang="en-GB" dirty="0"/>
              <a:t>https://www.software.ac.uk/about/fellows/patricia-herterich</a:t>
            </a:r>
          </a:p>
          <a:p>
            <a:r>
              <a:rPr lang="en-GB" dirty="0"/>
              <a:t>#OpenMRB2020 #</a:t>
            </a:r>
            <a:r>
              <a:rPr lang="en-GB" dirty="0" err="1"/>
              <a:t>TuringWay</a:t>
            </a:r>
            <a:r>
              <a:rPr lang="en-GB" dirty="0"/>
              <a:t> @</a:t>
            </a:r>
            <a:r>
              <a:rPr lang="en-GB" dirty="0" err="1"/>
              <a:t>kirstie_j</a:t>
            </a:r>
            <a:endParaRPr lang="en-GB" dirty="0"/>
          </a:p>
          <a:p>
            <a:r>
              <a:rPr lang="en-US" dirty="0"/>
              <a:t>https://doi.org/10.5281/zenodo.3615258</a:t>
            </a:r>
          </a:p>
        </p:txBody>
      </p:sp>
      <p:sp>
        <p:nvSpPr>
          <p:cNvPr id="4" name="Text Placeholder 3">
            <a:extLst>
              <a:ext uri="{FF2B5EF4-FFF2-40B4-BE49-F238E27FC236}">
                <a16:creationId xmlns:a16="http://schemas.microsoft.com/office/drawing/2014/main" id="{EAABD406-2E76-482F-9363-DF69154BBAFF}"/>
              </a:ext>
            </a:extLst>
          </p:cNvPr>
          <p:cNvSpPr>
            <a:spLocks noGrp="1"/>
          </p:cNvSpPr>
          <p:nvPr>
            <p:ph type="body" sz="quarter" idx="13"/>
          </p:nvPr>
        </p:nvSpPr>
        <p:spPr/>
        <p:txBody>
          <a:bodyPr/>
          <a:lstStyle/>
          <a:p>
            <a:r>
              <a:rPr lang="en-GB" sz="3200" b="1" dirty="0"/>
              <a:t>Patricia </a:t>
            </a:r>
            <a:r>
              <a:rPr lang="en-GB" sz="3200" b="1" dirty="0" err="1"/>
              <a:t>Herterich</a:t>
            </a:r>
            <a:endParaRPr lang="en-US" sz="3200" b="1" dirty="0"/>
          </a:p>
        </p:txBody>
      </p:sp>
      <p:sp>
        <p:nvSpPr>
          <p:cNvPr id="2" name="Text Placeholder 1">
            <a:extLst>
              <a:ext uri="{FF2B5EF4-FFF2-40B4-BE49-F238E27FC236}">
                <a16:creationId xmlns:a16="http://schemas.microsoft.com/office/drawing/2014/main" id="{A800AD1A-AE6C-4882-90FD-23CA8D769B69}"/>
              </a:ext>
            </a:extLst>
          </p:cNvPr>
          <p:cNvSpPr>
            <a:spLocks noGrp="1"/>
          </p:cNvSpPr>
          <p:nvPr>
            <p:ph type="body" sz="quarter" idx="12"/>
          </p:nvPr>
        </p:nvSpPr>
        <p:spPr>
          <a:xfrm>
            <a:off x="431800" y="1325886"/>
            <a:ext cx="3921124" cy="3817613"/>
          </a:xfrm>
          <a:noFill/>
        </p:spPr>
        <p:txBody>
          <a:bodyPr/>
          <a:lstStyle/>
          <a:p>
            <a:pPr marL="0" indent="0">
              <a:buNone/>
            </a:pPr>
            <a:r>
              <a:rPr lang="en-GB" sz="2400" dirty="0"/>
              <a:t>“What really sets The Turing Way apart is HOW we’re writing the book. The focus on community, the commitment to transparency and working open right from the beginning is an exciting (and terrifying) new way of working.”</a:t>
            </a:r>
          </a:p>
          <a:p>
            <a:pPr>
              <a:buFont typeface="Arial" panose="020B0604020202020204" pitchFamily="34" charset="0"/>
              <a:buChar char="•"/>
            </a:pPr>
            <a:endParaRPr lang="en-GB" dirty="0"/>
          </a:p>
        </p:txBody>
      </p:sp>
      <p:pic>
        <p:nvPicPr>
          <p:cNvPr id="8" name="Picture 8" descr="Image result for patricia herterich">
            <a:extLst>
              <a:ext uri="{FF2B5EF4-FFF2-40B4-BE49-F238E27FC236}">
                <a16:creationId xmlns:a16="http://schemas.microsoft.com/office/drawing/2014/main" id="{96C19B2D-217B-4886-8E50-9F7295F0888A}"/>
              </a:ext>
            </a:extLst>
          </p:cNvPr>
          <p:cNvPicPr>
            <a:picLocks noGrp="1" noChangeAspect="1" noChangeArrowheads="1"/>
          </p:cNvPicPr>
          <p:nvPr>
            <p:ph type="pic" sz="quarter" idx="10"/>
          </p:nvPr>
        </p:nvPicPr>
        <p:blipFill rotWithShape="1">
          <a:blip r:embed="rId3">
            <a:extLst>
              <a:ext uri="{28A0092B-C50C-407E-A947-70E740481C1C}">
                <a14:useLocalDpi xmlns:a14="http://schemas.microsoft.com/office/drawing/2010/main" val="0"/>
              </a:ext>
            </a:extLst>
          </a:blip>
          <a:srcRect t="14180" b="14180"/>
          <a:stretch/>
        </p:blipFill>
        <p:spPr bwMode="auto">
          <a:xfrm>
            <a:off x="5251450" y="703263"/>
            <a:ext cx="3892550" cy="34512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4457515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02EAD23E-739D-4F49-85FE-1D8B6F28EE30}"/>
              </a:ext>
            </a:extLst>
          </p:cNvPr>
          <p:cNvSpPr>
            <a:spLocks noGrp="1"/>
          </p:cNvSpPr>
          <p:nvPr>
            <p:ph type="body" sz="quarter" idx="18"/>
          </p:nvPr>
        </p:nvSpPr>
        <p:spPr/>
        <p:txBody>
          <a:bodyPr/>
          <a:lstStyle/>
          <a:p>
            <a:r>
              <a:rPr lang="en-GB" dirty="0">
                <a:solidFill>
                  <a:schemeClr val="tx1"/>
                </a:solidFill>
              </a:rPr>
              <a:t>#OpenMRB2020 #</a:t>
            </a:r>
            <a:r>
              <a:rPr lang="en-GB" dirty="0" err="1">
                <a:solidFill>
                  <a:schemeClr val="tx1"/>
                </a:solidFill>
              </a:rPr>
              <a:t>TuringWay</a:t>
            </a:r>
            <a:r>
              <a:rPr lang="en-GB" dirty="0">
                <a:solidFill>
                  <a:schemeClr val="tx1"/>
                </a:solidFill>
              </a:rPr>
              <a:t> @</a:t>
            </a:r>
            <a:r>
              <a:rPr lang="en-GB" dirty="0" err="1">
                <a:solidFill>
                  <a:schemeClr val="tx1"/>
                </a:solidFill>
              </a:rPr>
              <a:t>kirstie_j</a:t>
            </a:r>
            <a:endParaRPr lang="en-GB" dirty="0">
              <a:solidFill>
                <a:schemeClr val="tx1"/>
              </a:solidFill>
            </a:endParaRPr>
          </a:p>
          <a:p>
            <a:r>
              <a:rPr lang="en-US" dirty="0">
                <a:solidFill>
                  <a:schemeClr val="tx1"/>
                </a:solidFill>
              </a:rPr>
              <a:t>https://doi.org/10.5281/zenodo.3615258</a:t>
            </a:r>
            <a:endParaRPr lang="en-GB" dirty="0">
              <a:solidFill>
                <a:schemeClr val="tx1"/>
              </a:solidFill>
            </a:endParaRPr>
          </a:p>
        </p:txBody>
      </p:sp>
      <p:sp>
        <p:nvSpPr>
          <p:cNvPr id="17" name="Google Shape;375;p70">
            <a:extLst>
              <a:ext uri="{FF2B5EF4-FFF2-40B4-BE49-F238E27FC236}">
                <a16:creationId xmlns:a16="http://schemas.microsoft.com/office/drawing/2014/main" id="{8CA5CA8F-2AAE-424E-95B8-9E4B0125810C}"/>
              </a:ext>
            </a:extLst>
          </p:cNvPr>
          <p:cNvSpPr txBox="1">
            <a:spLocks/>
          </p:cNvSpPr>
          <p:nvPr/>
        </p:nvSpPr>
        <p:spPr>
          <a:xfrm>
            <a:off x="228600" y="165241"/>
            <a:ext cx="8751000" cy="653100"/>
          </a:xfrm>
          <a:prstGeom prst="rect">
            <a:avLst/>
          </a:prstGeom>
        </p:spPr>
        <p:txBody>
          <a:bodyPr spcFirstLastPara="1" wrap="square" lIns="91425" tIns="91425" rIns="91425" bIns="91425" anchor="b" anchorCtr="0">
            <a:noAutofit/>
          </a:bodyPr>
          <a:lstStyle>
            <a:lvl1pPr marL="0" indent="0" algn="l" rtl="0" eaLnBrk="0" fontAlgn="base" hangingPunct="0">
              <a:lnSpc>
                <a:spcPct val="85000"/>
              </a:lnSpc>
              <a:spcBef>
                <a:spcPct val="0"/>
              </a:spcBef>
              <a:spcAft>
                <a:spcPct val="0"/>
              </a:spcAft>
              <a:buFont typeface="Arial" panose="020B0604020202020204" pitchFamily="34" charset="0"/>
              <a:buNone/>
              <a:defRPr sz="3400" b="1" kern="1200">
                <a:solidFill>
                  <a:schemeClr val="tx1"/>
                </a:solidFill>
                <a:latin typeface="+mj-lt"/>
                <a:ea typeface="+mj-ea"/>
                <a:cs typeface="+mj-cs"/>
              </a:defRPr>
            </a:lvl1pPr>
            <a:lvl2pPr algn="l" rtl="0" eaLnBrk="0" fontAlgn="base" hangingPunct="0">
              <a:lnSpc>
                <a:spcPct val="85000"/>
              </a:lnSpc>
              <a:spcBef>
                <a:spcPct val="0"/>
              </a:spcBef>
              <a:spcAft>
                <a:spcPct val="0"/>
              </a:spcAft>
              <a:defRPr sz="2100" b="1">
                <a:solidFill>
                  <a:schemeClr val="tx1"/>
                </a:solidFill>
                <a:latin typeface="Arial" panose="020B0604020202020204" pitchFamily="34" charset="0"/>
              </a:defRPr>
            </a:lvl2pPr>
            <a:lvl3pPr algn="l" rtl="0" eaLnBrk="0" fontAlgn="base" hangingPunct="0">
              <a:lnSpc>
                <a:spcPct val="85000"/>
              </a:lnSpc>
              <a:spcBef>
                <a:spcPct val="0"/>
              </a:spcBef>
              <a:spcAft>
                <a:spcPct val="0"/>
              </a:spcAft>
              <a:defRPr sz="2100" b="1">
                <a:solidFill>
                  <a:schemeClr val="tx1"/>
                </a:solidFill>
                <a:latin typeface="Arial" panose="020B0604020202020204" pitchFamily="34" charset="0"/>
              </a:defRPr>
            </a:lvl3pPr>
            <a:lvl4pPr algn="l" rtl="0" eaLnBrk="0" fontAlgn="base" hangingPunct="0">
              <a:lnSpc>
                <a:spcPct val="85000"/>
              </a:lnSpc>
              <a:spcBef>
                <a:spcPct val="0"/>
              </a:spcBef>
              <a:spcAft>
                <a:spcPct val="0"/>
              </a:spcAft>
              <a:defRPr sz="2100" b="1">
                <a:solidFill>
                  <a:schemeClr val="tx1"/>
                </a:solidFill>
                <a:latin typeface="Arial" panose="020B0604020202020204" pitchFamily="34" charset="0"/>
              </a:defRPr>
            </a:lvl4pPr>
            <a:lvl5pPr algn="l" rtl="0" eaLnBrk="0" fontAlgn="base" hangingPunct="0">
              <a:lnSpc>
                <a:spcPct val="85000"/>
              </a:lnSpc>
              <a:spcBef>
                <a:spcPct val="0"/>
              </a:spcBef>
              <a:spcAft>
                <a:spcPct val="0"/>
              </a:spcAft>
              <a:defRPr sz="2100" b="1">
                <a:solidFill>
                  <a:schemeClr val="tx1"/>
                </a:solidFill>
                <a:latin typeface="Arial" panose="020B0604020202020204" pitchFamily="34" charset="0"/>
              </a:defRPr>
            </a:lvl5pPr>
            <a:lvl6pPr marL="457200" algn="l" rtl="0" fontAlgn="base">
              <a:lnSpc>
                <a:spcPct val="85000"/>
              </a:lnSpc>
              <a:spcBef>
                <a:spcPct val="0"/>
              </a:spcBef>
              <a:spcAft>
                <a:spcPct val="0"/>
              </a:spcAft>
              <a:defRPr sz="2100" b="1">
                <a:solidFill>
                  <a:schemeClr val="tx1"/>
                </a:solidFill>
                <a:latin typeface="Arial" panose="020B0604020202020204" pitchFamily="34" charset="0"/>
              </a:defRPr>
            </a:lvl6pPr>
            <a:lvl7pPr marL="914400" algn="l" rtl="0" fontAlgn="base">
              <a:lnSpc>
                <a:spcPct val="85000"/>
              </a:lnSpc>
              <a:spcBef>
                <a:spcPct val="0"/>
              </a:spcBef>
              <a:spcAft>
                <a:spcPct val="0"/>
              </a:spcAft>
              <a:defRPr sz="2100" b="1">
                <a:solidFill>
                  <a:schemeClr val="tx1"/>
                </a:solidFill>
                <a:latin typeface="Arial" panose="020B0604020202020204" pitchFamily="34" charset="0"/>
              </a:defRPr>
            </a:lvl7pPr>
            <a:lvl8pPr marL="1371600" algn="l" rtl="0" fontAlgn="base">
              <a:lnSpc>
                <a:spcPct val="85000"/>
              </a:lnSpc>
              <a:spcBef>
                <a:spcPct val="0"/>
              </a:spcBef>
              <a:spcAft>
                <a:spcPct val="0"/>
              </a:spcAft>
              <a:defRPr sz="2100" b="1">
                <a:solidFill>
                  <a:schemeClr val="tx1"/>
                </a:solidFill>
                <a:latin typeface="Arial" panose="020B0604020202020204" pitchFamily="34" charset="0"/>
              </a:defRPr>
            </a:lvl8pPr>
            <a:lvl9pPr marL="1828800" algn="l" rtl="0" fontAlgn="base">
              <a:lnSpc>
                <a:spcPct val="85000"/>
              </a:lnSpc>
              <a:spcBef>
                <a:spcPct val="0"/>
              </a:spcBef>
              <a:spcAft>
                <a:spcPct val="0"/>
              </a:spcAft>
              <a:defRPr sz="2100" b="1">
                <a:solidFill>
                  <a:schemeClr val="tx1"/>
                </a:solidFill>
                <a:latin typeface="Arial" panose="020B0604020202020204" pitchFamily="34" charset="0"/>
              </a:defRPr>
            </a:lvl9pPr>
          </a:lstStyle>
          <a:p>
            <a:pPr marL="0" marR="0" lvl="0" indent="0" algn="ctr" defTabSz="914400" rtl="0" eaLnBrk="0" fontAlgn="base" latinLnBrk="0" hangingPunct="0">
              <a:lnSpc>
                <a:spcPct val="85000"/>
              </a:lnSpc>
              <a:spcBef>
                <a:spcPts val="0"/>
              </a:spcBef>
              <a:spcAft>
                <a:spcPts val="0"/>
              </a:spcAft>
              <a:buClrTx/>
              <a:buSzTx/>
              <a:buFont typeface="Arial" panose="020B0604020202020204" pitchFamily="34" charset="0"/>
              <a:buNone/>
              <a:tabLst/>
              <a:defRPr/>
            </a:pPr>
            <a:r>
              <a:rPr kumimoji="0" lang="en-GB" sz="3400" b="1" i="0" u="none" strike="noStrike" kern="1200" cap="none" spc="0" normalizeH="0" baseline="0" noProof="0">
                <a:ln>
                  <a:noFill/>
                </a:ln>
                <a:solidFill>
                  <a:srgbClr val="1C1C1C"/>
                </a:solidFill>
                <a:effectLst/>
                <a:uLnTx/>
                <a:uFillTx/>
                <a:latin typeface="Zilla Slab"/>
                <a:ea typeface="Zilla Slab"/>
                <a:cs typeface="Zilla Slab"/>
                <a:sym typeface="Zilla Slab"/>
              </a:rPr>
              <a:t>Open Leadership Principles</a:t>
            </a:r>
          </a:p>
        </p:txBody>
      </p:sp>
      <p:sp>
        <p:nvSpPr>
          <p:cNvPr id="18" name="Google Shape;376;p70">
            <a:extLst>
              <a:ext uri="{FF2B5EF4-FFF2-40B4-BE49-F238E27FC236}">
                <a16:creationId xmlns:a16="http://schemas.microsoft.com/office/drawing/2014/main" id="{0FA6D7C5-3C02-458B-ADE4-C56CF26AFFEB}"/>
              </a:ext>
            </a:extLst>
          </p:cNvPr>
          <p:cNvSpPr txBox="1">
            <a:spLocks/>
          </p:cNvSpPr>
          <p:nvPr/>
        </p:nvSpPr>
        <p:spPr>
          <a:xfrm>
            <a:off x="407850" y="2959641"/>
            <a:ext cx="2648100" cy="653100"/>
          </a:xfrm>
          <a:prstGeom prst="rect">
            <a:avLst/>
          </a:prstGeom>
        </p:spPr>
        <p:txBody>
          <a:bodyPr spcFirstLastPara="1" wrap="square" lIns="91425" tIns="91425" rIns="91425" bIns="91425" anchor="t" anchorCtr="0">
            <a:noAutofit/>
          </a:bodyPr>
          <a:lstStyle>
            <a:lvl1pPr marL="288000" marR="0" indent="-288000" algn="l" defTabSz="914400" rtl="0" eaLnBrk="0" fontAlgn="base" latinLnBrk="0" hangingPunct="0">
              <a:lnSpc>
                <a:spcPct val="100000"/>
              </a:lnSpc>
              <a:spcBef>
                <a:spcPct val="0"/>
              </a:spcBef>
              <a:spcAft>
                <a:spcPts val="800"/>
              </a:spcAft>
              <a:buClrTx/>
              <a:buSzTx/>
              <a:buFont typeface="Arial" panose="020B0604020202020204" pitchFamily="34" charset="0"/>
              <a:buChar char="–"/>
              <a:tabLst/>
              <a:defRPr sz="2800" b="0" kern="1200">
                <a:solidFill>
                  <a:schemeClr val="tx1"/>
                </a:solidFill>
                <a:latin typeface="+mn-lt"/>
                <a:ea typeface="+mn-ea"/>
                <a:cs typeface="+mn-cs"/>
              </a:defRPr>
            </a:lvl1pPr>
            <a:lvl2pPr marL="0" indent="0" algn="l" rtl="0" eaLnBrk="0" fontAlgn="base" hangingPunct="0">
              <a:spcBef>
                <a:spcPct val="0"/>
              </a:spcBef>
              <a:spcAft>
                <a:spcPct val="0"/>
              </a:spcAft>
              <a:buFont typeface="Arial" panose="020B0604020202020204" pitchFamily="34" charset="0"/>
              <a:buNone/>
              <a:defRPr sz="2100" kern="1200">
                <a:solidFill>
                  <a:schemeClr val="tx1"/>
                </a:solidFill>
                <a:latin typeface="+mn-lt"/>
                <a:ea typeface="+mn-ea"/>
                <a:cs typeface="+mn-cs"/>
              </a:defRPr>
            </a:lvl2pPr>
            <a:lvl3pPr marL="431800" indent="-250825" algn="l" rtl="0" eaLnBrk="0" fontAlgn="base" hangingPunct="0">
              <a:spcBef>
                <a:spcPct val="0"/>
              </a:spcBef>
              <a:spcAft>
                <a:spcPct val="0"/>
              </a:spcAft>
              <a:buFont typeface="Arial" panose="020B0604020202020204" pitchFamily="34" charset="0"/>
              <a:buChar char="–"/>
              <a:defRPr sz="2100" kern="1200">
                <a:solidFill>
                  <a:schemeClr val="tx1"/>
                </a:solidFill>
                <a:latin typeface="+mn-lt"/>
                <a:ea typeface="+mn-ea"/>
                <a:cs typeface="+mn-cs"/>
              </a:defRPr>
            </a:lvl3pPr>
            <a:lvl4pPr marL="863600" indent="-250825" algn="l" rtl="0" eaLnBrk="0" fontAlgn="base" hangingPunct="0">
              <a:spcBef>
                <a:spcPct val="0"/>
              </a:spcBef>
              <a:spcAft>
                <a:spcPct val="0"/>
              </a:spcAft>
              <a:buFont typeface="Arial" panose="020B0604020202020204" pitchFamily="34" charset="0"/>
              <a:buChar char="–"/>
              <a:defRPr sz="2100" kern="1200">
                <a:solidFill>
                  <a:schemeClr val="tx1"/>
                </a:solidFill>
                <a:latin typeface="+mn-lt"/>
                <a:ea typeface="+mn-ea"/>
                <a:cs typeface="+mn-cs"/>
              </a:defRPr>
            </a:lvl4pPr>
            <a:lvl5pPr marL="1295400" indent="-250825" algn="l" rtl="0" eaLnBrk="0" fontAlgn="base" hangingPunct="0">
              <a:spcBef>
                <a:spcPct val="0"/>
              </a:spcBef>
              <a:spcAft>
                <a:spcPct val="0"/>
              </a:spcAft>
              <a:buFont typeface="Arial" panose="020B0604020202020204" pitchFamily="34" charset="0"/>
              <a:buChar char="–"/>
              <a:defRPr sz="2100" kern="1200">
                <a:solidFill>
                  <a:schemeClr val="tx1"/>
                </a:solidFill>
                <a:latin typeface="+mn-lt"/>
                <a:ea typeface="+mn-ea"/>
                <a:cs typeface="+mn-cs"/>
              </a:defRPr>
            </a:lvl5pPr>
            <a:lvl6pPr marL="1728000" indent="-252000" algn="l" defTabSz="914400" rtl="0" eaLnBrk="1" latinLnBrk="0" hangingPunct="1">
              <a:spcBef>
                <a:spcPts val="0"/>
              </a:spcBef>
              <a:buFont typeface="Arial" panose="020B0604020202020204" pitchFamily="34" charset="0"/>
              <a:buChar char="–"/>
              <a:defRPr sz="2100" kern="1200">
                <a:solidFill>
                  <a:schemeClr val="tx1"/>
                </a:solidFill>
                <a:latin typeface="+mn-lt"/>
                <a:ea typeface="+mn-ea"/>
                <a:cs typeface="+mn-cs"/>
              </a:defRPr>
            </a:lvl6pPr>
            <a:lvl7pPr marL="2160000" indent="-252000" algn="l" defTabSz="914400" rtl="0" eaLnBrk="1" latinLnBrk="0" hangingPunct="1">
              <a:spcBef>
                <a:spcPts val="0"/>
              </a:spcBef>
              <a:buFont typeface="Arial" panose="020B0604020202020204" pitchFamily="34" charset="0"/>
              <a:buChar char="–"/>
              <a:defRPr sz="21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ctr" defTabSz="914400" rtl="0" eaLnBrk="0" fontAlgn="base" latinLnBrk="0" hangingPunct="0">
              <a:lnSpc>
                <a:spcPct val="100000"/>
              </a:lnSpc>
              <a:spcBef>
                <a:spcPts val="600"/>
              </a:spcBef>
              <a:spcAft>
                <a:spcPts val="0"/>
              </a:spcAft>
              <a:buClrTx/>
              <a:buSzTx/>
              <a:buFont typeface="Arial" panose="020B0604020202020204" pitchFamily="34" charset="0"/>
              <a:buNone/>
              <a:tabLst/>
              <a:defRPr/>
            </a:pPr>
            <a:r>
              <a:rPr kumimoji="0" lang="en-GB" sz="1800" b="1" i="0" u="none" strike="noStrike" kern="1200" cap="none" spc="0" normalizeH="0" baseline="0" noProof="0">
                <a:ln>
                  <a:noFill/>
                </a:ln>
                <a:solidFill>
                  <a:srgbClr val="1C1C1C"/>
                </a:solidFill>
                <a:effectLst/>
                <a:uLnTx/>
                <a:uFillTx/>
                <a:latin typeface="Arial"/>
                <a:ea typeface="+mn-ea"/>
                <a:cs typeface="+mn-cs"/>
              </a:rPr>
              <a:t>Understanding</a:t>
            </a:r>
            <a:br>
              <a:rPr kumimoji="0" lang="en-GB" sz="2800" b="1" i="0" u="none" strike="noStrike" kern="1200" cap="none" spc="0" normalizeH="0" baseline="0" noProof="0">
                <a:ln>
                  <a:noFill/>
                </a:ln>
                <a:solidFill>
                  <a:srgbClr val="1C1C1C"/>
                </a:solidFill>
                <a:effectLst/>
                <a:uLnTx/>
                <a:uFillTx/>
                <a:latin typeface="Arial"/>
                <a:ea typeface="+mn-ea"/>
                <a:cs typeface="+mn-cs"/>
              </a:rPr>
            </a:br>
            <a:r>
              <a:rPr kumimoji="0" lang="en-GB" sz="1800" b="0" i="0" u="none" strike="noStrike" kern="1200" cap="none" spc="0" normalizeH="0" baseline="0" noProof="0">
                <a:ln>
                  <a:noFill/>
                </a:ln>
                <a:solidFill>
                  <a:srgbClr val="1C1C1C"/>
                </a:solidFill>
                <a:effectLst/>
                <a:uLnTx/>
                <a:uFillTx/>
                <a:latin typeface="Arial"/>
                <a:ea typeface="+mn-ea"/>
                <a:cs typeface="+mn-cs"/>
              </a:rPr>
              <a:t>You make the work accessible and clear</a:t>
            </a:r>
          </a:p>
        </p:txBody>
      </p:sp>
      <p:sp>
        <p:nvSpPr>
          <p:cNvPr id="19" name="Google Shape;377;p70">
            <a:extLst>
              <a:ext uri="{FF2B5EF4-FFF2-40B4-BE49-F238E27FC236}">
                <a16:creationId xmlns:a16="http://schemas.microsoft.com/office/drawing/2014/main" id="{3892E752-ABD8-4AD7-B476-BA17E7555642}"/>
              </a:ext>
            </a:extLst>
          </p:cNvPr>
          <p:cNvSpPr txBox="1">
            <a:spLocks/>
          </p:cNvSpPr>
          <p:nvPr/>
        </p:nvSpPr>
        <p:spPr>
          <a:xfrm>
            <a:off x="3280050" y="2959641"/>
            <a:ext cx="2648100" cy="1038300"/>
          </a:xfrm>
          <a:prstGeom prst="rect">
            <a:avLst/>
          </a:prstGeom>
        </p:spPr>
        <p:txBody>
          <a:bodyPr spcFirstLastPara="1" wrap="square" lIns="91425" tIns="91425" rIns="91425" bIns="91425" anchor="t" anchorCtr="0">
            <a:noAutofit/>
          </a:bodyPr>
          <a:lstStyle>
            <a:lvl1pPr marL="288000" marR="0" indent="-288000" algn="l" defTabSz="914400" rtl="0" eaLnBrk="0" fontAlgn="base" latinLnBrk="0" hangingPunct="0">
              <a:lnSpc>
                <a:spcPct val="100000"/>
              </a:lnSpc>
              <a:spcBef>
                <a:spcPct val="0"/>
              </a:spcBef>
              <a:spcAft>
                <a:spcPts val="800"/>
              </a:spcAft>
              <a:buClrTx/>
              <a:buSzTx/>
              <a:buFont typeface="Arial" panose="020B0604020202020204" pitchFamily="34" charset="0"/>
              <a:buChar char="–"/>
              <a:tabLst/>
              <a:defRPr sz="2800" b="0" kern="1200">
                <a:solidFill>
                  <a:schemeClr val="tx1"/>
                </a:solidFill>
                <a:latin typeface="+mn-lt"/>
                <a:ea typeface="+mn-ea"/>
                <a:cs typeface="+mn-cs"/>
              </a:defRPr>
            </a:lvl1pPr>
            <a:lvl2pPr marL="0" indent="0" algn="l" rtl="0" eaLnBrk="0" fontAlgn="base" hangingPunct="0">
              <a:spcBef>
                <a:spcPct val="0"/>
              </a:spcBef>
              <a:spcAft>
                <a:spcPct val="0"/>
              </a:spcAft>
              <a:buFont typeface="Arial" panose="020B0604020202020204" pitchFamily="34" charset="0"/>
              <a:buNone/>
              <a:defRPr sz="2100" kern="1200">
                <a:solidFill>
                  <a:schemeClr val="tx1"/>
                </a:solidFill>
                <a:latin typeface="+mn-lt"/>
                <a:ea typeface="+mn-ea"/>
                <a:cs typeface="+mn-cs"/>
              </a:defRPr>
            </a:lvl2pPr>
            <a:lvl3pPr marL="431800" indent="-250825" algn="l" rtl="0" eaLnBrk="0" fontAlgn="base" hangingPunct="0">
              <a:spcBef>
                <a:spcPct val="0"/>
              </a:spcBef>
              <a:spcAft>
                <a:spcPct val="0"/>
              </a:spcAft>
              <a:buFont typeface="Arial" panose="020B0604020202020204" pitchFamily="34" charset="0"/>
              <a:buChar char="–"/>
              <a:defRPr sz="2100" kern="1200">
                <a:solidFill>
                  <a:schemeClr val="tx1"/>
                </a:solidFill>
                <a:latin typeface="+mn-lt"/>
                <a:ea typeface="+mn-ea"/>
                <a:cs typeface="+mn-cs"/>
              </a:defRPr>
            </a:lvl3pPr>
            <a:lvl4pPr marL="863600" indent="-250825" algn="l" rtl="0" eaLnBrk="0" fontAlgn="base" hangingPunct="0">
              <a:spcBef>
                <a:spcPct val="0"/>
              </a:spcBef>
              <a:spcAft>
                <a:spcPct val="0"/>
              </a:spcAft>
              <a:buFont typeface="Arial" panose="020B0604020202020204" pitchFamily="34" charset="0"/>
              <a:buChar char="–"/>
              <a:defRPr sz="2100" kern="1200">
                <a:solidFill>
                  <a:schemeClr val="tx1"/>
                </a:solidFill>
                <a:latin typeface="+mn-lt"/>
                <a:ea typeface="+mn-ea"/>
                <a:cs typeface="+mn-cs"/>
              </a:defRPr>
            </a:lvl4pPr>
            <a:lvl5pPr marL="1295400" indent="-250825" algn="l" rtl="0" eaLnBrk="0" fontAlgn="base" hangingPunct="0">
              <a:spcBef>
                <a:spcPct val="0"/>
              </a:spcBef>
              <a:spcAft>
                <a:spcPct val="0"/>
              </a:spcAft>
              <a:buFont typeface="Arial" panose="020B0604020202020204" pitchFamily="34" charset="0"/>
              <a:buChar char="–"/>
              <a:defRPr sz="2100" kern="1200">
                <a:solidFill>
                  <a:schemeClr val="tx1"/>
                </a:solidFill>
                <a:latin typeface="+mn-lt"/>
                <a:ea typeface="+mn-ea"/>
                <a:cs typeface="+mn-cs"/>
              </a:defRPr>
            </a:lvl5pPr>
            <a:lvl6pPr marL="1728000" indent="-252000" algn="l" defTabSz="914400" rtl="0" eaLnBrk="1" latinLnBrk="0" hangingPunct="1">
              <a:spcBef>
                <a:spcPts val="0"/>
              </a:spcBef>
              <a:buFont typeface="Arial" panose="020B0604020202020204" pitchFamily="34" charset="0"/>
              <a:buChar char="–"/>
              <a:defRPr sz="2100" kern="1200">
                <a:solidFill>
                  <a:schemeClr val="tx1"/>
                </a:solidFill>
                <a:latin typeface="+mn-lt"/>
                <a:ea typeface="+mn-ea"/>
                <a:cs typeface="+mn-cs"/>
              </a:defRPr>
            </a:lvl6pPr>
            <a:lvl7pPr marL="2160000" indent="-252000" algn="l" defTabSz="914400" rtl="0" eaLnBrk="1" latinLnBrk="0" hangingPunct="1">
              <a:spcBef>
                <a:spcPts val="0"/>
              </a:spcBef>
              <a:buFont typeface="Arial" panose="020B0604020202020204" pitchFamily="34" charset="0"/>
              <a:buChar char="–"/>
              <a:defRPr sz="21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ctr" defTabSz="914400" rtl="0" eaLnBrk="0" fontAlgn="base" latinLnBrk="0" hangingPunct="0">
              <a:lnSpc>
                <a:spcPct val="100000"/>
              </a:lnSpc>
              <a:spcBef>
                <a:spcPts val="600"/>
              </a:spcBef>
              <a:spcAft>
                <a:spcPts val="0"/>
              </a:spcAft>
              <a:buClrTx/>
              <a:buSzTx/>
              <a:buFont typeface="Arial" panose="020B0604020202020204" pitchFamily="34" charset="0"/>
              <a:buNone/>
              <a:tabLst/>
              <a:defRPr/>
            </a:pPr>
            <a:r>
              <a:rPr kumimoji="0" lang="en-GB" sz="1800" b="1" i="0" u="none" strike="noStrike" kern="1200" cap="none" spc="0" normalizeH="0" baseline="0" noProof="0">
                <a:ln>
                  <a:noFill/>
                </a:ln>
                <a:solidFill>
                  <a:srgbClr val="1C1C1C"/>
                </a:solidFill>
                <a:effectLst/>
                <a:uLnTx/>
                <a:uFillTx/>
                <a:latin typeface="Arial"/>
                <a:ea typeface="+mn-ea"/>
                <a:cs typeface="+mn-cs"/>
              </a:rPr>
              <a:t>Sharing</a:t>
            </a:r>
            <a:br>
              <a:rPr kumimoji="0" lang="en-GB" sz="2800" b="1" i="0" u="none" strike="noStrike" kern="1200" cap="none" spc="0" normalizeH="0" baseline="0" noProof="0">
                <a:ln>
                  <a:noFill/>
                </a:ln>
                <a:solidFill>
                  <a:srgbClr val="1C1C1C"/>
                </a:solidFill>
                <a:effectLst/>
                <a:uLnTx/>
                <a:uFillTx/>
                <a:latin typeface="Arial"/>
                <a:ea typeface="+mn-ea"/>
                <a:cs typeface="+mn-cs"/>
              </a:rPr>
            </a:br>
            <a:r>
              <a:rPr kumimoji="0" lang="en-GB" sz="1800" b="0" i="0" u="none" strike="noStrike" kern="1200" cap="none" spc="0" normalizeH="0" baseline="0" noProof="0">
                <a:ln>
                  <a:noFill/>
                </a:ln>
                <a:solidFill>
                  <a:srgbClr val="1C1C1C"/>
                </a:solidFill>
                <a:effectLst/>
                <a:uLnTx/>
                <a:uFillTx/>
                <a:latin typeface="Arial"/>
                <a:ea typeface="+mn-ea"/>
                <a:cs typeface="+mn-cs"/>
              </a:rPr>
              <a:t>You make the work easy to adapt, reproduce, and spread</a:t>
            </a:r>
            <a:endParaRPr kumimoji="0" lang="en-GB" sz="1800" b="0" i="0" u="none" strike="noStrike" kern="1200" cap="none" spc="0" normalizeH="0" baseline="0" noProof="0" dirty="0">
              <a:ln>
                <a:noFill/>
              </a:ln>
              <a:solidFill>
                <a:srgbClr val="1C1C1C"/>
              </a:solidFill>
              <a:effectLst/>
              <a:uLnTx/>
              <a:uFillTx/>
              <a:latin typeface="Arial"/>
              <a:ea typeface="+mn-ea"/>
              <a:cs typeface="+mn-cs"/>
            </a:endParaRPr>
          </a:p>
        </p:txBody>
      </p:sp>
      <p:sp>
        <p:nvSpPr>
          <p:cNvPr id="20" name="Google Shape;378;p70">
            <a:extLst>
              <a:ext uri="{FF2B5EF4-FFF2-40B4-BE49-F238E27FC236}">
                <a16:creationId xmlns:a16="http://schemas.microsoft.com/office/drawing/2014/main" id="{E2E28F50-426B-4C72-B3C3-43C15A1D3679}"/>
              </a:ext>
            </a:extLst>
          </p:cNvPr>
          <p:cNvSpPr txBox="1">
            <a:spLocks/>
          </p:cNvSpPr>
          <p:nvPr/>
        </p:nvSpPr>
        <p:spPr>
          <a:xfrm>
            <a:off x="5904775" y="2959641"/>
            <a:ext cx="3032700" cy="1596300"/>
          </a:xfrm>
          <a:prstGeom prst="rect">
            <a:avLst/>
          </a:prstGeom>
        </p:spPr>
        <p:txBody>
          <a:bodyPr spcFirstLastPara="1" wrap="square" lIns="91425" tIns="91425" rIns="91425" bIns="91425" anchor="t" anchorCtr="0">
            <a:noAutofit/>
          </a:bodyPr>
          <a:lstStyle>
            <a:lvl1pPr marL="288000" marR="0" indent="-288000" algn="l" defTabSz="914400" rtl="0" eaLnBrk="0" fontAlgn="base" latinLnBrk="0" hangingPunct="0">
              <a:lnSpc>
                <a:spcPct val="100000"/>
              </a:lnSpc>
              <a:spcBef>
                <a:spcPct val="0"/>
              </a:spcBef>
              <a:spcAft>
                <a:spcPts val="800"/>
              </a:spcAft>
              <a:buClrTx/>
              <a:buSzTx/>
              <a:buFont typeface="Arial" panose="020B0604020202020204" pitchFamily="34" charset="0"/>
              <a:buChar char="–"/>
              <a:tabLst/>
              <a:defRPr sz="2800" b="0" kern="1200">
                <a:solidFill>
                  <a:schemeClr val="tx1"/>
                </a:solidFill>
                <a:latin typeface="+mn-lt"/>
                <a:ea typeface="+mn-ea"/>
                <a:cs typeface="+mn-cs"/>
              </a:defRPr>
            </a:lvl1pPr>
            <a:lvl2pPr marL="0" indent="0" algn="l" rtl="0" eaLnBrk="0" fontAlgn="base" hangingPunct="0">
              <a:spcBef>
                <a:spcPct val="0"/>
              </a:spcBef>
              <a:spcAft>
                <a:spcPct val="0"/>
              </a:spcAft>
              <a:buFont typeface="Arial" panose="020B0604020202020204" pitchFamily="34" charset="0"/>
              <a:buNone/>
              <a:defRPr sz="2100" kern="1200">
                <a:solidFill>
                  <a:schemeClr val="tx1"/>
                </a:solidFill>
                <a:latin typeface="+mn-lt"/>
                <a:ea typeface="+mn-ea"/>
                <a:cs typeface="+mn-cs"/>
              </a:defRPr>
            </a:lvl2pPr>
            <a:lvl3pPr marL="431800" indent="-250825" algn="l" rtl="0" eaLnBrk="0" fontAlgn="base" hangingPunct="0">
              <a:spcBef>
                <a:spcPct val="0"/>
              </a:spcBef>
              <a:spcAft>
                <a:spcPct val="0"/>
              </a:spcAft>
              <a:buFont typeface="Arial" panose="020B0604020202020204" pitchFamily="34" charset="0"/>
              <a:buChar char="–"/>
              <a:defRPr sz="2100" kern="1200">
                <a:solidFill>
                  <a:schemeClr val="tx1"/>
                </a:solidFill>
                <a:latin typeface="+mn-lt"/>
                <a:ea typeface="+mn-ea"/>
                <a:cs typeface="+mn-cs"/>
              </a:defRPr>
            </a:lvl3pPr>
            <a:lvl4pPr marL="863600" indent="-250825" algn="l" rtl="0" eaLnBrk="0" fontAlgn="base" hangingPunct="0">
              <a:spcBef>
                <a:spcPct val="0"/>
              </a:spcBef>
              <a:spcAft>
                <a:spcPct val="0"/>
              </a:spcAft>
              <a:buFont typeface="Arial" panose="020B0604020202020204" pitchFamily="34" charset="0"/>
              <a:buChar char="–"/>
              <a:defRPr sz="2100" kern="1200">
                <a:solidFill>
                  <a:schemeClr val="tx1"/>
                </a:solidFill>
                <a:latin typeface="+mn-lt"/>
                <a:ea typeface="+mn-ea"/>
                <a:cs typeface="+mn-cs"/>
              </a:defRPr>
            </a:lvl4pPr>
            <a:lvl5pPr marL="1295400" indent="-250825" algn="l" rtl="0" eaLnBrk="0" fontAlgn="base" hangingPunct="0">
              <a:spcBef>
                <a:spcPct val="0"/>
              </a:spcBef>
              <a:spcAft>
                <a:spcPct val="0"/>
              </a:spcAft>
              <a:buFont typeface="Arial" panose="020B0604020202020204" pitchFamily="34" charset="0"/>
              <a:buChar char="–"/>
              <a:defRPr sz="2100" kern="1200">
                <a:solidFill>
                  <a:schemeClr val="tx1"/>
                </a:solidFill>
                <a:latin typeface="+mn-lt"/>
                <a:ea typeface="+mn-ea"/>
                <a:cs typeface="+mn-cs"/>
              </a:defRPr>
            </a:lvl5pPr>
            <a:lvl6pPr marL="1728000" indent="-252000" algn="l" defTabSz="914400" rtl="0" eaLnBrk="1" latinLnBrk="0" hangingPunct="1">
              <a:spcBef>
                <a:spcPts val="0"/>
              </a:spcBef>
              <a:buFont typeface="Arial" panose="020B0604020202020204" pitchFamily="34" charset="0"/>
              <a:buChar char="–"/>
              <a:defRPr sz="2100" kern="1200">
                <a:solidFill>
                  <a:schemeClr val="tx1"/>
                </a:solidFill>
                <a:latin typeface="+mn-lt"/>
                <a:ea typeface="+mn-ea"/>
                <a:cs typeface="+mn-cs"/>
              </a:defRPr>
            </a:lvl6pPr>
            <a:lvl7pPr marL="2160000" indent="-252000" algn="l" defTabSz="914400" rtl="0" eaLnBrk="1" latinLnBrk="0" hangingPunct="1">
              <a:spcBef>
                <a:spcPts val="0"/>
              </a:spcBef>
              <a:buFont typeface="Arial" panose="020B0604020202020204" pitchFamily="34" charset="0"/>
              <a:buChar char="–"/>
              <a:defRPr sz="21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ctr" defTabSz="914400" rtl="0" eaLnBrk="0" fontAlgn="base" latinLnBrk="0" hangingPunct="0">
              <a:lnSpc>
                <a:spcPct val="100000"/>
              </a:lnSpc>
              <a:spcBef>
                <a:spcPts val="600"/>
              </a:spcBef>
              <a:spcAft>
                <a:spcPts val="0"/>
              </a:spcAft>
              <a:buClrTx/>
              <a:buSzTx/>
              <a:buFont typeface="Arial" panose="020B0604020202020204" pitchFamily="34" charset="0"/>
              <a:buNone/>
              <a:tabLst/>
              <a:defRPr/>
            </a:pPr>
            <a:r>
              <a:rPr kumimoji="0" lang="en-GB" sz="1800" b="1" i="0" u="none" strike="noStrike" kern="1200" cap="none" spc="0" normalizeH="0" baseline="0" noProof="0">
                <a:ln>
                  <a:noFill/>
                </a:ln>
                <a:solidFill>
                  <a:srgbClr val="1C1C1C"/>
                </a:solidFill>
                <a:effectLst/>
                <a:uLnTx/>
                <a:uFillTx/>
                <a:latin typeface="Arial"/>
                <a:ea typeface="+mn-ea"/>
                <a:cs typeface="+mn-cs"/>
              </a:rPr>
              <a:t>Participation &amp; Inclusion</a:t>
            </a:r>
            <a:br>
              <a:rPr kumimoji="0" lang="en-GB" sz="2800" b="1" i="0" u="none" strike="noStrike" kern="1200" cap="none" spc="0" normalizeH="0" baseline="0" noProof="0">
                <a:ln>
                  <a:noFill/>
                </a:ln>
                <a:solidFill>
                  <a:srgbClr val="1C1C1C"/>
                </a:solidFill>
                <a:effectLst/>
                <a:uLnTx/>
                <a:uFillTx/>
                <a:latin typeface="Arial"/>
                <a:ea typeface="+mn-ea"/>
                <a:cs typeface="+mn-cs"/>
              </a:rPr>
            </a:br>
            <a:r>
              <a:rPr kumimoji="0" lang="en-GB" sz="1800" b="0" i="0" u="none" strike="noStrike" kern="1200" cap="none" spc="0" normalizeH="0" baseline="0" noProof="0">
                <a:ln>
                  <a:noFill/>
                </a:ln>
                <a:solidFill>
                  <a:srgbClr val="1C1C1C"/>
                </a:solidFill>
                <a:effectLst/>
                <a:uLnTx/>
                <a:uFillTx/>
                <a:latin typeface="Arial"/>
                <a:ea typeface="+mn-ea"/>
                <a:cs typeface="+mn-cs"/>
              </a:rPr>
              <a:t>You build shared ownership and agency to make the work inviting and sustainable for all.</a:t>
            </a:r>
            <a:endParaRPr kumimoji="0" lang="en-GB" sz="1800" b="0" i="0" u="none" strike="noStrike" kern="1200" cap="none" spc="0" normalizeH="0" baseline="0" noProof="0" dirty="0">
              <a:ln>
                <a:noFill/>
              </a:ln>
              <a:solidFill>
                <a:srgbClr val="1C1C1C"/>
              </a:solidFill>
              <a:effectLst/>
              <a:uLnTx/>
              <a:uFillTx/>
              <a:latin typeface="Arial"/>
              <a:ea typeface="+mn-ea"/>
              <a:cs typeface="+mn-cs"/>
            </a:endParaRPr>
          </a:p>
        </p:txBody>
      </p:sp>
      <p:sp>
        <p:nvSpPr>
          <p:cNvPr id="21" name="Google Shape;379;p70">
            <a:extLst>
              <a:ext uri="{FF2B5EF4-FFF2-40B4-BE49-F238E27FC236}">
                <a16:creationId xmlns:a16="http://schemas.microsoft.com/office/drawing/2014/main" id="{D6B412C5-0055-4792-A12B-403A1F7104E6}"/>
              </a:ext>
            </a:extLst>
          </p:cNvPr>
          <p:cNvSpPr/>
          <p:nvPr/>
        </p:nvSpPr>
        <p:spPr>
          <a:xfrm>
            <a:off x="757350" y="944241"/>
            <a:ext cx="1949100" cy="1949100"/>
          </a:xfrm>
          <a:prstGeom prst="ellipse">
            <a:avLst/>
          </a:prstGeom>
          <a:solidFill>
            <a:srgbClr val="00FFFF"/>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2" name="Google Shape;380;p70">
            <a:extLst>
              <a:ext uri="{FF2B5EF4-FFF2-40B4-BE49-F238E27FC236}">
                <a16:creationId xmlns:a16="http://schemas.microsoft.com/office/drawing/2014/main" id="{DE11FA05-7DC6-46B4-9242-E517EC721852}"/>
              </a:ext>
            </a:extLst>
          </p:cNvPr>
          <p:cNvSpPr/>
          <p:nvPr/>
        </p:nvSpPr>
        <p:spPr>
          <a:xfrm>
            <a:off x="3597450" y="944241"/>
            <a:ext cx="1949100" cy="1949100"/>
          </a:xfrm>
          <a:prstGeom prst="ellipse">
            <a:avLst/>
          </a:prstGeom>
          <a:solidFill>
            <a:srgbClr val="00FFFF"/>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3" name="Google Shape;381;p70">
            <a:extLst>
              <a:ext uri="{FF2B5EF4-FFF2-40B4-BE49-F238E27FC236}">
                <a16:creationId xmlns:a16="http://schemas.microsoft.com/office/drawing/2014/main" id="{C1344DB7-75C1-491B-9474-C77291B61859}"/>
              </a:ext>
            </a:extLst>
          </p:cNvPr>
          <p:cNvSpPr/>
          <p:nvPr/>
        </p:nvSpPr>
        <p:spPr>
          <a:xfrm>
            <a:off x="6437550" y="944241"/>
            <a:ext cx="1949100" cy="1949100"/>
          </a:xfrm>
          <a:prstGeom prst="ellipse">
            <a:avLst/>
          </a:prstGeom>
          <a:solidFill>
            <a:srgbClr val="00FFFF"/>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pic>
        <p:nvPicPr>
          <p:cNvPr id="24" name="Google Shape;382;p70" descr="fa-share-alt.png">
            <a:extLst>
              <a:ext uri="{FF2B5EF4-FFF2-40B4-BE49-F238E27FC236}">
                <a16:creationId xmlns:a16="http://schemas.microsoft.com/office/drawing/2014/main" id="{21E6DC68-D2C7-4411-AA05-A5D4C07635DE}"/>
              </a:ext>
            </a:extLst>
          </p:cNvPr>
          <p:cNvPicPr preferRelativeResize="0"/>
          <p:nvPr/>
        </p:nvPicPr>
        <p:blipFill>
          <a:blip r:embed="rId3">
            <a:alphaModFix/>
          </a:blip>
          <a:stretch>
            <a:fillRect/>
          </a:stretch>
        </p:blipFill>
        <p:spPr>
          <a:xfrm>
            <a:off x="3783275" y="1206266"/>
            <a:ext cx="1425052" cy="1425052"/>
          </a:xfrm>
          <a:prstGeom prst="rect">
            <a:avLst/>
          </a:prstGeom>
          <a:noFill/>
          <a:ln>
            <a:noFill/>
          </a:ln>
        </p:spPr>
      </p:pic>
      <p:pic>
        <p:nvPicPr>
          <p:cNvPr id="25" name="Google Shape;383;p70">
            <a:extLst>
              <a:ext uri="{FF2B5EF4-FFF2-40B4-BE49-F238E27FC236}">
                <a16:creationId xmlns:a16="http://schemas.microsoft.com/office/drawing/2014/main" id="{1696AD27-0CC3-4069-B6AC-02836FB58702}"/>
              </a:ext>
            </a:extLst>
          </p:cNvPr>
          <p:cNvPicPr preferRelativeResize="0"/>
          <p:nvPr/>
        </p:nvPicPr>
        <p:blipFill>
          <a:blip r:embed="rId4">
            <a:alphaModFix/>
          </a:blip>
          <a:stretch>
            <a:fillRect/>
          </a:stretch>
        </p:blipFill>
        <p:spPr>
          <a:xfrm>
            <a:off x="6622975" y="1128941"/>
            <a:ext cx="1596300" cy="1596300"/>
          </a:xfrm>
          <a:prstGeom prst="rect">
            <a:avLst/>
          </a:prstGeom>
          <a:noFill/>
          <a:ln>
            <a:noFill/>
          </a:ln>
        </p:spPr>
      </p:pic>
      <p:pic>
        <p:nvPicPr>
          <p:cNvPr id="26" name="Google Shape;384;p70">
            <a:extLst>
              <a:ext uri="{FF2B5EF4-FFF2-40B4-BE49-F238E27FC236}">
                <a16:creationId xmlns:a16="http://schemas.microsoft.com/office/drawing/2014/main" id="{A1F55346-D837-41AF-BA45-C23D54FB9CBA}"/>
              </a:ext>
            </a:extLst>
          </p:cNvPr>
          <p:cNvPicPr preferRelativeResize="0"/>
          <p:nvPr/>
        </p:nvPicPr>
        <p:blipFill rotWithShape="1">
          <a:blip r:embed="rId5">
            <a:alphaModFix/>
          </a:blip>
          <a:srcRect b="16548"/>
          <a:stretch/>
        </p:blipFill>
        <p:spPr>
          <a:xfrm>
            <a:off x="700013" y="1089878"/>
            <a:ext cx="2006426" cy="1674425"/>
          </a:xfrm>
          <a:prstGeom prst="rect">
            <a:avLst/>
          </a:prstGeom>
          <a:noFill/>
          <a:ln>
            <a:noFill/>
          </a:ln>
        </p:spPr>
      </p:pic>
      <p:sp>
        <p:nvSpPr>
          <p:cNvPr id="27" name="Google Shape;385;p70">
            <a:extLst>
              <a:ext uri="{FF2B5EF4-FFF2-40B4-BE49-F238E27FC236}">
                <a16:creationId xmlns:a16="http://schemas.microsoft.com/office/drawing/2014/main" id="{71903B14-9E53-423E-AADD-510133AE7165}"/>
              </a:ext>
            </a:extLst>
          </p:cNvPr>
          <p:cNvSpPr txBox="1"/>
          <p:nvPr/>
        </p:nvSpPr>
        <p:spPr>
          <a:xfrm>
            <a:off x="116875" y="4038834"/>
            <a:ext cx="5787900" cy="693900"/>
          </a:xfrm>
          <a:prstGeom prst="rect">
            <a:avLst/>
          </a:prstGeom>
          <a:noFill/>
          <a:ln>
            <a:noFill/>
          </a:ln>
        </p:spPr>
        <p:txBody>
          <a:bodyPr spcFirstLastPara="1" wrap="square" lIns="91425" tIns="91425" rIns="91425" bIns="91425" anchor="b"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 sz="1800" b="1" i="0" u="none" strike="noStrike" kern="0" cap="none" spc="0" normalizeH="0" baseline="0" noProof="0" dirty="0">
                <a:ln>
                  <a:noFill/>
                </a:ln>
                <a:solidFill>
                  <a:srgbClr val="000000"/>
                </a:solidFill>
                <a:effectLst/>
                <a:highlight>
                  <a:srgbClr val="FFED00"/>
                </a:highlight>
                <a:uLnTx/>
                <a:uFillTx/>
                <a:latin typeface="Zilla Slab"/>
                <a:ea typeface="Zilla Slab"/>
                <a:cs typeface="Zilla Slab"/>
                <a:sym typeface="Zilla Slab"/>
              </a:rPr>
              <a:t>Read more</a:t>
            </a:r>
            <a:endParaRPr kumimoji="0" sz="1800" b="1" i="0" u="none" strike="noStrike" kern="0" cap="none" spc="0" normalizeH="0" baseline="0" noProof="0" dirty="0">
              <a:ln>
                <a:noFill/>
              </a:ln>
              <a:solidFill>
                <a:srgbClr val="000000"/>
              </a:solidFill>
              <a:effectLst/>
              <a:highlight>
                <a:srgbClr val="FFED00"/>
              </a:highlight>
              <a:uLnTx/>
              <a:uFillTx/>
              <a:latin typeface="Zilla Slab"/>
              <a:ea typeface="Zilla Slab"/>
              <a:cs typeface="Zilla Slab"/>
              <a:sym typeface="Zilla Slab"/>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 sz="1800" b="0" i="0" u="sng" strike="noStrike" kern="0" cap="none" spc="0" normalizeH="0" baseline="0" noProof="0" dirty="0">
                <a:ln>
                  <a:noFill/>
                </a:ln>
                <a:solidFill>
                  <a:srgbClr val="1155CC"/>
                </a:solidFill>
                <a:effectLst/>
                <a:highlight>
                  <a:srgbClr val="FFED00"/>
                </a:highlight>
                <a:uLnTx/>
                <a:uFillTx/>
                <a:latin typeface="Zilla Slab"/>
                <a:ea typeface="Zilla Slab"/>
                <a:cs typeface="Zilla Slab"/>
                <a:sym typeface="Zilla Slab"/>
                <a:hlinkClick r:id="rId6"/>
              </a:rPr>
              <a:t>https://mozilla.github.io/olm-whitepaper</a:t>
            </a:r>
            <a:endParaRPr kumimoji="0" sz="1800" b="0" i="0" u="none" strike="noStrike" kern="0" cap="none" spc="0" normalizeH="0" baseline="0" noProof="0" dirty="0">
              <a:ln>
                <a:noFill/>
              </a:ln>
              <a:solidFill>
                <a:srgbClr val="000000"/>
              </a:solidFill>
              <a:effectLst/>
              <a:highlight>
                <a:srgbClr val="FFED00"/>
              </a:highlight>
              <a:uLnTx/>
              <a:uFillTx/>
              <a:latin typeface="Zilla Slab"/>
              <a:ea typeface="Zilla Slab"/>
              <a:cs typeface="Zilla Slab"/>
              <a:sym typeface="Zilla Slab"/>
            </a:endParaRPr>
          </a:p>
        </p:txBody>
      </p:sp>
      <p:pic>
        <p:nvPicPr>
          <p:cNvPr id="30" name="Google Shape;24;p4">
            <a:extLst>
              <a:ext uri="{FF2B5EF4-FFF2-40B4-BE49-F238E27FC236}">
                <a16:creationId xmlns:a16="http://schemas.microsoft.com/office/drawing/2014/main" id="{9157F008-D7BC-44C6-A15D-981D0A1981AB}"/>
              </a:ext>
            </a:extLst>
          </p:cNvPr>
          <p:cNvPicPr preferRelativeResize="0">
            <a:picLocks noChangeAspect="1"/>
          </p:cNvPicPr>
          <p:nvPr/>
        </p:nvPicPr>
        <p:blipFill>
          <a:blip r:embed="rId7">
            <a:alphaModFix/>
          </a:blip>
          <a:stretch>
            <a:fillRect/>
          </a:stretch>
        </p:blipFill>
        <p:spPr>
          <a:xfrm>
            <a:off x="228600" y="4734003"/>
            <a:ext cx="1197269" cy="343200"/>
          </a:xfrm>
          <a:prstGeom prst="rect">
            <a:avLst/>
          </a:prstGeom>
          <a:noFill/>
          <a:ln>
            <a:noFill/>
          </a:ln>
        </p:spPr>
      </p:pic>
    </p:spTree>
    <p:extLst>
      <p:ext uri="{BB962C8B-B14F-4D97-AF65-F5344CB8AC3E}">
        <p14:creationId xmlns:p14="http://schemas.microsoft.com/office/powerpoint/2010/main" val="301401399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FE6563DE-EFDF-4EE2-80F1-0B79FA55F72B}"/>
              </a:ext>
            </a:extLst>
          </p:cNvPr>
          <p:cNvSpPr>
            <a:spLocks noGrp="1"/>
          </p:cNvSpPr>
          <p:nvPr>
            <p:ph type="body" sz="quarter" idx="18"/>
          </p:nvPr>
        </p:nvSpPr>
        <p:spPr/>
        <p:txBody>
          <a:bodyPr/>
          <a:lstStyle/>
          <a:p>
            <a:r>
              <a:rPr lang="en-GB" dirty="0"/>
              <a:t>https://github.com/alan-turing-institute/the-turing-way</a:t>
            </a:r>
          </a:p>
          <a:p>
            <a:r>
              <a:rPr lang="en-GB" dirty="0"/>
              <a:t>#OpenMRB2020 #</a:t>
            </a:r>
            <a:r>
              <a:rPr lang="en-GB" dirty="0" err="1"/>
              <a:t>TuringWay</a:t>
            </a:r>
            <a:r>
              <a:rPr lang="en-GB" dirty="0"/>
              <a:t> @</a:t>
            </a:r>
            <a:r>
              <a:rPr lang="en-GB" dirty="0" err="1"/>
              <a:t>kirstie_j</a:t>
            </a:r>
            <a:endParaRPr lang="en-GB" dirty="0"/>
          </a:p>
          <a:p>
            <a:r>
              <a:rPr lang="en-US" dirty="0"/>
              <a:t>https://doi.org/10.5281/zenodo.3615258</a:t>
            </a:r>
          </a:p>
        </p:txBody>
      </p:sp>
      <p:sp>
        <p:nvSpPr>
          <p:cNvPr id="10" name="Rectangle 9">
            <a:extLst>
              <a:ext uri="{FF2B5EF4-FFF2-40B4-BE49-F238E27FC236}">
                <a16:creationId xmlns:a16="http://schemas.microsoft.com/office/drawing/2014/main" id="{4C84F829-B42C-4853-B6C9-81A23B65FCF9}"/>
              </a:ext>
            </a:extLst>
          </p:cNvPr>
          <p:cNvSpPr/>
          <p:nvPr/>
        </p:nvSpPr>
        <p:spPr>
          <a:xfrm>
            <a:off x="5871954" y="411164"/>
            <a:ext cx="3272046" cy="344709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Arial"/>
              <a:ea typeface="+mn-ea"/>
              <a:cs typeface="+mn-cs"/>
            </a:endParaRPr>
          </a:p>
        </p:txBody>
      </p:sp>
      <p:pic>
        <p:nvPicPr>
          <p:cNvPr id="7" name="Picture 6">
            <a:extLst>
              <a:ext uri="{FF2B5EF4-FFF2-40B4-BE49-F238E27FC236}">
                <a16:creationId xmlns:a16="http://schemas.microsoft.com/office/drawing/2014/main" id="{3E824050-24EE-4FEA-A8A4-EA1F437C8C4C}"/>
              </a:ext>
            </a:extLst>
          </p:cNvPr>
          <p:cNvPicPr>
            <a:picLocks noChangeAspect="1"/>
          </p:cNvPicPr>
          <p:nvPr/>
        </p:nvPicPr>
        <p:blipFill rotWithShape="1">
          <a:blip r:embed="rId3"/>
          <a:srcRect l="25235" t="16621" r="60295" b="60629"/>
          <a:stretch/>
        </p:blipFill>
        <p:spPr>
          <a:xfrm>
            <a:off x="5871954" y="411163"/>
            <a:ext cx="1044451" cy="3394724"/>
          </a:xfrm>
          <a:prstGeom prst="rect">
            <a:avLst/>
          </a:prstGeom>
        </p:spPr>
      </p:pic>
      <p:pic>
        <p:nvPicPr>
          <p:cNvPr id="8" name="Picture 7">
            <a:extLst>
              <a:ext uri="{FF2B5EF4-FFF2-40B4-BE49-F238E27FC236}">
                <a16:creationId xmlns:a16="http://schemas.microsoft.com/office/drawing/2014/main" id="{C15D074B-8ABB-4F72-8C98-03EBEF6D0731}"/>
              </a:ext>
            </a:extLst>
          </p:cNvPr>
          <p:cNvPicPr>
            <a:picLocks noChangeAspect="1"/>
          </p:cNvPicPr>
          <p:nvPr/>
        </p:nvPicPr>
        <p:blipFill rotWithShape="1">
          <a:blip r:embed="rId3"/>
          <a:srcRect l="25235" t="39499" r="60295" b="37400"/>
          <a:stretch/>
        </p:blipFill>
        <p:spPr>
          <a:xfrm>
            <a:off x="6985751" y="411164"/>
            <a:ext cx="1044451" cy="3447100"/>
          </a:xfrm>
          <a:prstGeom prst="rect">
            <a:avLst/>
          </a:prstGeom>
        </p:spPr>
      </p:pic>
      <p:pic>
        <p:nvPicPr>
          <p:cNvPr id="9" name="Picture 8">
            <a:extLst>
              <a:ext uri="{FF2B5EF4-FFF2-40B4-BE49-F238E27FC236}">
                <a16:creationId xmlns:a16="http://schemas.microsoft.com/office/drawing/2014/main" id="{435E6E3D-2C6B-4439-8987-768493CCA090}"/>
              </a:ext>
            </a:extLst>
          </p:cNvPr>
          <p:cNvPicPr>
            <a:picLocks noChangeAspect="1"/>
          </p:cNvPicPr>
          <p:nvPr/>
        </p:nvPicPr>
        <p:blipFill rotWithShape="1">
          <a:blip r:embed="rId3"/>
          <a:srcRect l="25235" t="62949" r="60295" b="15353"/>
          <a:stretch/>
        </p:blipFill>
        <p:spPr>
          <a:xfrm>
            <a:off x="8099549" y="411163"/>
            <a:ext cx="1044451" cy="3237746"/>
          </a:xfrm>
          <a:prstGeom prst="rect">
            <a:avLst/>
          </a:prstGeom>
        </p:spPr>
      </p:pic>
      <p:sp>
        <p:nvSpPr>
          <p:cNvPr id="13" name="TextBox 12">
            <a:extLst>
              <a:ext uri="{FF2B5EF4-FFF2-40B4-BE49-F238E27FC236}">
                <a16:creationId xmlns:a16="http://schemas.microsoft.com/office/drawing/2014/main" id="{3556DDD1-26BA-4147-9BE0-DA433D7A9DA0}"/>
              </a:ext>
            </a:extLst>
          </p:cNvPr>
          <p:cNvSpPr txBox="1"/>
          <p:nvPr/>
        </p:nvSpPr>
        <p:spPr>
          <a:xfrm>
            <a:off x="-1" y="4302177"/>
            <a:ext cx="5748793" cy="841323"/>
          </a:xfrm>
          <a:prstGeom prst="rect">
            <a:avLst/>
          </a:prstGeom>
          <a:noFill/>
        </p:spPr>
        <p:txBody>
          <a:bodyPr wrap="square" lIns="108000" tIns="0" rIns="0" bIns="72000" rtlCol="0" anchor="b">
            <a:no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sz="14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https://github.com/alan-turing-institute/the-turing-way#contributors</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sz="14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https://allcontributors.org/docs/en/emoji-key</a:t>
            </a:r>
          </a:p>
        </p:txBody>
      </p:sp>
      <p:pic>
        <p:nvPicPr>
          <p:cNvPr id="11" name="Picture 10">
            <a:extLst>
              <a:ext uri="{FF2B5EF4-FFF2-40B4-BE49-F238E27FC236}">
                <a16:creationId xmlns:a16="http://schemas.microsoft.com/office/drawing/2014/main" id="{987B4C17-C76B-4157-ADD3-C99EAA475B0F}"/>
              </a:ext>
            </a:extLst>
          </p:cNvPr>
          <p:cNvPicPr>
            <a:picLocks noChangeAspect="1"/>
          </p:cNvPicPr>
          <p:nvPr/>
        </p:nvPicPr>
        <p:blipFill rotWithShape="1">
          <a:blip r:embed="rId4"/>
          <a:srcRect l="13733" t="61445" r="13480" b="20361"/>
          <a:stretch/>
        </p:blipFill>
        <p:spPr>
          <a:xfrm>
            <a:off x="451102" y="56644"/>
            <a:ext cx="3816000" cy="3788069"/>
          </a:xfrm>
          <a:prstGeom prst="rect">
            <a:avLst/>
          </a:prstGeom>
        </p:spPr>
      </p:pic>
      <p:pic>
        <p:nvPicPr>
          <p:cNvPr id="12" name="Picture 11">
            <a:extLst>
              <a:ext uri="{FF2B5EF4-FFF2-40B4-BE49-F238E27FC236}">
                <a16:creationId xmlns:a16="http://schemas.microsoft.com/office/drawing/2014/main" id="{7CC4015A-9B71-4EC7-899B-9097AD328EB7}"/>
              </a:ext>
            </a:extLst>
          </p:cNvPr>
          <p:cNvPicPr>
            <a:picLocks noChangeAspect="1"/>
          </p:cNvPicPr>
          <p:nvPr/>
        </p:nvPicPr>
        <p:blipFill rotWithShape="1">
          <a:blip r:embed="rId4"/>
          <a:srcRect l="13735" t="79852" r="13479" b="3722"/>
          <a:stretch/>
        </p:blipFill>
        <p:spPr>
          <a:xfrm>
            <a:off x="966395" y="1193122"/>
            <a:ext cx="3816000" cy="3420000"/>
          </a:xfrm>
          <a:prstGeom prst="rect">
            <a:avLst/>
          </a:prstGeom>
        </p:spPr>
      </p:pic>
    </p:spTree>
    <p:extLst>
      <p:ext uri="{BB962C8B-B14F-4D97-AF65-F5344CB8AC3E}">
        <p14:creationId xmlns:p14="http://schemas.microsoft.com/office/powerpoint/2010/main" val="416223341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 Placeholder 12">
            <a:extLst>
              <a:ext uri="{FF2B5EF4-FFF2-40B4-BE49-F238E27FC236}">
                <a16:creationId xmlns:a16="http://schemas.microsoft.com/office/drawing/2014/main" id="{60813231-E45A-4030-835D-3F534F3BDA72}"/>
              </a:ext>
            </a:extLst>
          </p:cNvPr>
          <p:cNvSpPr>
            <a:spLocks noGrp="1"/>
          </p:cNvSpPr>
          <p:nvPr>
            <p:ph type="body" sz="quarter" idx="13"/>
          </p:nvPr>
        </p:nvSpPr>
        <p:spPr/>
        <p:txBody>
          <a:bodyPr/>
          <a:lstStyle/>
          <a:p>
            <a:r>
              <a:rPr lang="en-US" sz="3200" b="1" dirty="0"/>
              <a:t>Book Dashes</a:t>
            </a:r>
          </a:p>
        </p:txBody>
      </p:sp>
      <p:sp>
        <p:nvSpPr>
          <p:cNvPr id="3" name="Text Placeholder 2">
            <a:extLst>
              <a:ext uri="{FF2B5EF4-FFF2-40B4-BE49-F238E27FC236}">
                <a16:creationId xmlns:a16="http://schemas.microsoft.com/office/drawing/2014/main" id="{5E11182C-D168-4E3A-9F3A-E5A4E09E41B3}"/>
              </a:ext>
            </a:extLst>
          </p:cNvPr>
          <p:cNvSpPr>
            <a:spLocks noGrp="1"/>
          </p:cNvSpPr>
          <p:nvPr>
            <p:ph type="body" sz="quarter" idx="12"/>
          </p:nvPr>
        </p:nvSpPr>
        <p:spPr>
          <a:xfrm>
            <a:off x="431800" y="1325886"/>
            <a:ext cx="3921124" cy="3406451"/>
          </a:xfrm>
        </p:spPr>
        <p:txBody>
          <a:bodyPr/>
          <a:lstStyle/>
          <a:p>
            <a:r>
              <a:rPr lang="en-GB" dirty="0"/>
              <a:t>May 2019 and February 2020</a:t>
            </a:r>
          </a:p>
          <a:p>
            <a:r>
              <a:rPr lang="en-GB" dirty="0"/>
              <a:t>15 people selected to contribute to the book</a:t>
            </a:r>
          </a:p>
          <a:p>
            <a:r>
              <a:rPr lang="en-GB" dirty="0"/>
              <a:t>1:3 support ratio: mentored support to contribute expertise </a:t>
            </a:r>
          </a:p>
        </p:txBody>
      </p:sp>
      <p:sp>
        <p:nvSpPr>
          <p:cNvPr id="15" name="Text Placeholder 14">
            <a:extLst>
              <a:ext uri="{FF2B5EF4-FFF2-40B4-BE49-F238E27FC236}">
                <a16:creationId xmlns:a16="http://schemas.microsoft.com/office/drawing/2014/main" id="{B095C734-27BD-4260-BF62-DA64554674DF}"/>
              </a:ext>
            </a:extLst>
          </p:cNvPr>
          <p:cNvSpPr>
            <a:spLocks noGrp="1"/>
          </p:cNvSpPr>
          <p:nvPr>
            <p:ph type="body" sz="quarter" idx="18"/>
          </p:nvPr>
        </p:nvSpPr>
        <p:spPr/>
        <p:txBody>
          <a:bodyPr/>
          <a:lstStyle/>
          <a:p>
            <a:r>
              <a:rPr lang="en-GB" dirty="0"/>
              <a:t>#OpenMRB2020 #</a:t>
            </a:r>
            <a:r>
              <a:rPr lang="en-GB" dirty="0" err="1"/>
              <a:t>TuringWay</a:t>
            </a:r>
            <a:r>
              <a:rPr lang="en-GB" dirty="0"/>
              <a:t> @</a:t>
            </a:r>
            <a:r>
              <a:rPr lang="en-GB" dirty="0" err="1"/>
              <a:t>kirstie_j</a:t>
            </a:r>
            <a:endParaRPr lang="en-GB" dirty="0"/>
          </a:p>
          <a:p>
            <a:r>
              <a:rPr lang="en-US" dirty="0"/>
              <a:t>https://doi.org/10.5281/zenodo.3615258</a:t>
            </a:r>
          </a:p>
        </p:txBody>
      </p:sp>
      <p:pic>
        <p:nvPicPr>
          <p:cNvPr id="11" name="Picture 10" descr="A picture containing sky, outdoor, water sport, person&#10;&#10;Description automatically generated">
            <a:extLst>
              <a:ext uri="{FF2B5EF4-FFF2-40B4-BE49-F238E27FC236}">
                <a16:creationId xmlns:a16="http://schemas.microsoft.com/office/drawing/2014/main" id="{111EF689-7DFA-494D-88E7-D62F6FAEEAF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24000" y="702659"/>
            <a:ext cx="4320000" cy="2486206"/>
          </a:xfrm>
          <a:prstGeom prst="rect">
            <a:avLst/>
          </a:prstGeom>
        </p:spPr>
      </p:pic>
      <p:sp>
        <p:nvSpPr>
          <p:cNvPr id="7" name="Rectangle 6">
            <a:extLst>
              <a:ext uri="{FF2B5EF4-FFF2-40B4-BE49-F238E27FC236}">
                <a16:creationId xmlns:a16="http://schemas.microsoft.com/office/drawing/2014/main" id="{EF33B737-F05E-4513-B9F5-FEC82F4F3424}"/>
              </a:ext>
            </a:extLst>
          </p:cNvPr>
          <p:cNvSpPr/>
          <p:nvPr/>
        </p:nvSpPr>
        <p:spPr>
          <a:xfrm>
            <a:off x="4824000" y="3188865"/>
            <a:ext cx="4320000" cy="1569660"/>
          </a:xfrm>
          <a:prstGeom prst="rect">
            <a:avLst/>
          </a:prstGeom>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sz="16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https://github.com/</a:t>
            </a:r>
          </a:p>
          <a:p>
            <a:pPr marL="0" marR="0" lvl="0" indent="0" algn="l" defTabSz="914400" rtl="0" eaLnBrk="0" fontAlgn="base" latinLnBrk="0" hangingPunct="0">
              <a:lnSpc>
                <a:spcPct val="100000"/>
              </a:lnSpc>
              <a:spcBef>
                <a:spcPct val="0"/>
              </a:spcBef>
              <a:spcAft>
                <a:spcPct val="0"/>
              </a:spcAft>
              <a:buClrTx/>
              <a:buSzTx/>
              <a:buFontTx/>
              <a:buNone/>
              <a:tabLst>
                <a:tab pos="357188" algn="l"/>
              </a:tabLst>
              <a:defRPr/>
            </a:pPr>
            <a:r>
              <a:rPr kumimoji="0" lang="en-GB" sz="16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	</a:t>
            </a:r>
            <a:r>
              <a:rPr kumimoji="0" lang="en-GB" sz="1600" b="0" i="0" u="none" strike="noStrike" kern="1200" cap="none" spc="0" normalizeH="0" baseline="0" noProof="0" dirty="0" err="1">
                <a:ln>
                  <a:noFill/>
                </a:ln>
                <a:solidFill>
                  <a:prstClr val="white"/>
                </a:solidFill>
                <a:effectLst/>
                <a:uLnTx/>
                <a:uFillTx/>
                <a:latin typeface="Arial" panose="020B0604020202020204" pitchFamily="34" charset="0"/>
                <a:ea typeface="+mn-ea"/>
                <a:cs typeface="Arial" panose="020B0604020202020204" pitchFamily="34" charset="0"/>
              </a:rPr>
              <a:t>alan</a:t>
            </a:r>
            <a:r>
              <a:rPr kumimoji="0" lang="en-GB" sz="16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a:t>
            </a:r>
            <a:r>
              <a:rPr kumimoji="0" lang="en-GB" sz="1600" b="0" i="0" u="none" strike="noStrike" kern="1200" cap="none" spc="0" normalizeH="0" baseline="0" noProof="0" dirty="0" err="1">
                <a:ln>
                  <a:noFill/>
                </a:ln>
                <a:solidFill>
                  <a:prstClr val="white"/>
                </a:solidFill>
                <a:effectLst/>
                <a:uLnTx/>
                <a:uFillTx/>
                <a:latin typeface="Arial" panose="020B0604020202020204" pitchFamily="34" charset="0"/>
                <a:ea typeface="+mn-ea"/>
                <a:cs typeface="Arial" panose="020B0604020202020204" pitchFamily="34" charset="0"/>
              </a:rPr>
              <a:t>turing</a:t>
            </a:r>
            <a:r>
              <a:rPr kumimoji="0" lang="en-GB" sz="16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-institute/the-</a:t>
            </a:r>
            <a:r>
              <a:rPr kumimoji="0" lang="en-GB" sz="1600" b="0" i="0" u="none" strike="noStrike" kern="1200" cap="none" spc="0" normalizeH="0" baseline="0" noProof="0" dirty="0" err="1">
                <a:ln>
                  <a:noFill/>
                </a:ln>
                <a:solidFill>
                  <a:prstClr val="white"/>
                </a:solidFill>
                <a:effectLst/>
                <a:uLnTx/>
                <a:uFillTx/>
                <a:latin typeface="Arial" panose="020B0604020202020204" pitchFamily="34" charset="0"/>
                <a:ea typeface="+mn-ea"/>
                <a:cs typeface="Arial" panose="020B0604020202020204" pitchFamily="34" charset="0"/>
              </a:rPr>
              <a:t>turing</a:t>
            </a:r>
            <a:r>
              <a:rPr kumimoji="0" lang="en-GB" sz="16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-way/</a:t>
            </a:r>
          </a:p>
          <a:p>
            <a:pPr marL="0" marR="0" lvl="0" indent="0" algn="l" defTabSz="914400" rtl="0" eaLnBrk="0" fontAlgn="base" latinLnBrk="0" hangingPunct="0">
              <a:lnSpc>
                <a:spcPct val="100000"/>
              </a:lnSpc>
              <a:spcBef>
                <a:spcPct val="0"/>
              </a:spcBef>
              <a:spcAft>
                <a:spcPct val="0"/>
              </a:spcAft>
              <a:buClrTx/>
              <a:buSzTx/>
              <a:buFontTx/>
              <a:buNone/>
              <a:tabLst>
                <a:tab pos="357188" algn="l"/>
              </a:tabLst>
              <a:defRPr/>
            </a:pPr>
            <a:r>
              <a:rPr kumimoji="0" lang="en-GB" sz="16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	blob/master/</a:t>
            </a:r>
          </a:p>
          <a:p>
            <a:pPr marL="0" marR="0" lvl="0" indent="0" algn="l" defTabSz="914400" rtl="0" eaLnBrk="0" fontAlgn="base" latinLnBrk="0" hangingPunct="0">
              <a:lnSpc>
                <a:spcPct val="100000"/>
              </a:lnSpc>
              <a:spcBef>
                <a:spcPct val="0"/>
              </a:spcBef>
              <a:spcAft>
                <a:spcPct val="0"/>
              </a:spcAft>
              <a:buClrTx/>
              <a:buSzTx/>
              <a:buFontTx/>
              <a:buNone/>
              <a:tabLst>
                <a:tab pos="357188" algn="l"/>
              </a:tabLst>
              <a:defRPr/>
            </a:pPr>
            <a:r>
              <a:rPr kumimoji="0" lang="en-GB" sz="16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	workshops/book-dash/</a:t>
            </a:r>
          </a:p>
          <a:p>
            <a:pPr marL="0" marR="0" lvl="0" indent="0" algn="l" defTabSz="914400" rtl="0" eaLnBrk="0" fontAlgn="base" latinLnBrk="0" hangingPunct="0">
              <a:lnSpc>
                <a:spcPct val="100000"/>
              </a:lnSpc>
              <a:spcBef>
                <a:spcPct val="0"/>
              </a:spcBef>
              <a:spcAft>
                <a:spcPct val="0"/>
              </a:spcAft>
              <a:buClrTx/>
              <a:buSzTx/>
              <a:buFontTx/>
              <a:buNone/>
              <a:tabLst>
                <a:tab pos="357188" algn="l"/>
              </a:tabLst>
              <a:defRPr/>
            </a:pPr>
            <a:r>
              <a:rPr kumimoji="0" lang="en-GB" sz="16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	book-dash-[</a:t>
            </a:r>
            <a:r>
              <a:rPr kumimoji="0" lang="en-GB" sz="1600" b="0" i="0" u="none" strike="noStrike" kern="1200" cap="none" spc="0" normalizeH="0" baseline="0" noProof="0" dirty="0" err="1">
                <a:ln>
                  <a:noFill/>
                </a:ln>
                <a:solidFill>
                  <a:prstClr val="white"/>
                </a:solidFill>
                <a:effectLst/>
                <a:uLnTx/>
                <a:uFillTx/>
                <a:latin typeface="Arial" panose="020B0604020202020204" pitchFamily="34" charset="0"/>
                <a:ea typeface="+mn-ea"/>
                <a:cs typeface="Arial" panose="020B0604020202020204" pitchFamily="34" charset="0"/>
              </a:rPr>
              <a:t>mcr|ldn</a:t>
            </a:r>
            <a:r>
              <a:rPr kumimoji="0" lang="en-GB" sz="16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]-report.md</a:t>
            </a:r>
          </a:p>
          <a:p>
            <a:pPr marL="0" marR="0" lvl="0" indent="0" algn="l" defTabSz="914400" rtl="0" eaLnBrk="0" fontAlgn="base" latinLnBrk="0" hangingPunct="0">
              <a:lnSpc>
                <a:spcPct val="100000"/>
              </a:lnSpc>
              <a:spcBef>
                <a:spcPct val="0"/>
              </a:spcBef>
              <a:spcAft>
                <a:spcPct val="0"/>
              </a:spcAft>
              <a:buClrTx/>
              <a:buSzTx/>
              <a:buFontTx/>
              <a:buNone/>
              <a:tabLst>
                <a:tab pos="357188" algn="l"/>
              </a:tabLst>
              <a:defRPr/>
            </a:pPr>
            <a:endParaRPr kumimoji="0" lang="en-GB" sz="16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329786267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 Placeholder 12">
            <a:extLst>
              <a:ext uri="{FF2B5EF4-FFF2-40B4-BE49-F238E27FC236}">
                <a16:creationId xmlns:a16="http://schemas.microsoft.com/office/drawing/2014/main" id="{60813231-E45A-4030-835D-3F534F3BDA72}"/>
              </a:ext>
            </a:extLst>
          </p:cNvPr>
          <p:cNvSpPr>
            <a:spLocks noGrp="1"/>
          </p:cNvSpPr>
          <p:nvPr>
            <p:ph type="body" sz="quarter" idx="13"/>
          </p:nvPr>
        </p:nvSpPr>
        <p:spPr/>
        <p:txBody>
          <a:bodyPr/>
          <a:lstStyle/>
          <a:p>
            <a:r>
              <a:rPr lang="en-US" sz="3200" b="1" dirty="0"/>
              <a:t>Collaboration cafes</a:t>
            </a:r>
          </a:p>
        </p:txBody>
      </p:sp>
      <p:sp>
        <p:nvSpPr>
          <p:cNvPr id="3" name="Text Placeholder 2">
            <a:extLst>
              <a:ext uri="{FF2B5EF4-FFF2-40B4-BE49-F238E27FC236}">
                <a16:creationId xmlns:a16="http://schemas.microsoft.com/office/drawing/2014/main" id="{5E11182C-D168-4E3A-9F3A-E5A4E09E41B3}"/>
              </a:ext>
            </a:extLst>
          </p:cNvPr>
          <p:cNvSpPr>
            <a:spLocks noGrp="1"/>
          </p:cNvSpPr>
          <p:nvPr>
            <p:ph type="body" sz="quarter" idx="12"/>
          </p:nvPr>
        </p:nvSpPr>
        <p:spPr>
          <a:xfrm>
            <a:off x="431800" y="1325886"/>
            <a:ext cx="3927475" cy="3406451"/>
          </a:xfrm>
        </p:spPr>
        <p:txBody>
          <a:bodyPr/>
          <a:lstStyle/>
          <a:p>
            <a:r>
              <a:rPr lang="en-GB" sz="2400" dirty="0"/>
              <a:t>1</a:t>
            </a:r>
            <a:r>
              <a:rPr lang="en-GB" sz="2400" baseline="30000" dirty="0"/>
              <a:t>st</a:t>
            </a:r>
            <a:r>
              <a:rPr lang="en-GB" sz="2400" dirty="0"/>
              <a:t> and 3</a:t>
            </a:r>
            <a:r>
              <a:rPr lang="en-GB" sz="2400" baseline="30000" dirty="0"/>
              <a:t>rd</a:t>
            </a:r>
            <a:r>
              <a:rPr lang="en-GB" sz="2400" dirty="0"/>
              <a:t> Wednesdays of each month</a:t>
            </a:r>
          </a:p>
          <a:p>
            <a:r>
              <a:rPr lang="en-GB" sz="2400" dirty="0"/>
              <a:t>All remote participation</a:t>
            </a:r>
          </a:p>
          <a:p>
            <a:pPr marL="720725" lvl="0" indent="-287338"/>
            <a:r>
              <a:rPr lang="en-GB" sz="2000" dirty="0">
                <a:solidFill>
                  <a:prstClr val="white"/>
                </a:solidFill>
              </a:rPr>
              <a:t>Zoom call</a:t>
            </a:r>
          </a:p>
          <a:p>
            <a:pPr marL="720725" lvl="0" indent="-287338"/>
            <a:r>
              <a:rPr lang="en-GB" sz="2000" dirty="0">
                <a:solidFill>
                  <a:prstClr val="white"/>
                </a:solidFill>
              </a:rPr>
              <a:t>Pomodoro technique</a:t>
            </a:r>
          </a:p>
          <a:p>
            <a:pPr marL="720725" lvl="0" indent="-287338"/>
            <a:r>
              <a:rPr lang="en-GB" sz="2000" dirty="0">
                <a:solidFill>
                  <a:prstClr val="white"/>
                </a:solidFill>
              </a:rPr>
              <a:t>Breakout rooms for mentored contributions</a:t>
            </a:r>
            <a:endParaRPr lang="en-GB" sz="2000" dirty="0"/>
          </a:p>
          <a:p>
            <a:r>
              <a:rPr lang="en-GB" sz="2400" dirty="0"/>
              <a:t>Everyone welcome</a:t>
            </a:r>
          </a:p>
        </p:txBody>
      </p:sp>
      <p:sp>
        <p:nvSpPr>
          <p:cNvPr id="15" name="Text Placeholder 14">
            <a:extLst>
              <a:ext uri="{FF2B5EF4-FFF2-40B4-BE49-F238E27FC236}">
                <a16:creationId xmlns:a16="http://schemas.microsoft.com/office/drawing/2014/main" id="{B095C734-27BD-4260-BF62-DA64554674DF}"/>
              </a:ext>
            </a:extLst>
          </p:cNvPr>
          <p:cNvSpPr>
            <a:spLocks noGrp="1"/>
          </p:cNvSpPr>
          <p:nvPr>
            <p:ph type="body" sz="quarter" idx="18"/>
          </p:nvPr>
        </p:nvSpPr>
        <p:spPr/>
        <p:txBody>
          <a:bodyPr/>
          <a:lstStyle/>
          <a:p>
            <a:r>
              <a:rPr lang="en-GB" dirty="0"/>
              <a:t>#OpenMRB2020 #</a:t>
            </a:r>
            <a:r>
              <a:rPr lang="en-GB" dirty="0" err="1"/>
              <a:t>TuringWay</a:t>
            </a:r>
            <a:r>
              <a:rPr lang="en-GB" dirty="0"/>
              <a:t> @</a:t>
            </a:r>
            <a:r>
              <a:rPr lang="en-GB" dirty="0" err="1"/>
              <a:t>kirstie_j</a:t>
            </a:r>
            <a:endParaRPr lang="en-GB" dirty="0"/>
          </a:p>
          <a:p>
            <a:r>
              <a:rPr lang="en-US" dirty="0"/>
              <a:t>https://doi.org/10.5281/zenodo.3615258</a:t>
            </a:r>
          </a:p>
        </p:txBody>
      </p:sp>
      <p:sp>
        <p:nvSpPr>
          <p:cNvPr id="8" name="Text Placeholder 2">
            <a:extLst>
              <a:ext uri="{FF2B5EF4-FFF2-40B4-BE49-F238E27FC236}">
                <a16:creationId xmlns:a16="http://schemas.microsoft.com/office/drawing/2014/main" id="{2203E048-C689-499E-9237-B1DDECB23BC9}"/>
              </a:ext>
            </a:extLst>
          </p:cNvPr>
          <p:cNvSpPr txBox="1">
            <a:spLocks/>
          </p:cNvSpPr>
          <p:nvPr/>
        </p:nvSpPr>
        <p:spPr>
          <a:xfrm>
            <a:off x="4791076" y="1920899"/>
            <a:ext cx="3921124" cy="3406451"/>
          </a:xfrm>
          <a:prstGeom prst="rect">
            <a:avLst/>
          </a:prstGeom>
        </p:spPr>
        <p:txBody>
          <a:bodyPr vert="horz" lIns="0" tIns="0" rIns="0" bIns="0" rtlCol="0" anchor="t" anchorCtr="0">
            <a:noAutofit/>
          </a:bodyPr>
          <a:lstStyle>
            <a:lvl1pPr marL="288000" marR="0" indent="-288000" algn="l" defTabSz="914400" rtl="0" eaLnBrk="0" fontAlgn="base" latinLnBrk="0" hangingPunct="0">
              <a:lnSpc>
                <a:spcPct val="100000"/>
              </a:lnSpc>
              <a:spcBef>
                <a:spcPct val="0"/>
              </a:spcBef>
              <a:spcAft>
                <a:spcPts val="800"/>
              </a:spcAft>
              <a:buClrTx/>
              <a:buSzTx/>
              <a:buFont typeface="Arial" panose="020B0604020202020204" pitchFamily="34" charset="0"/>
              <a:buChar char="–"/>
              <a:tabLst/>
              <a:defRPr sz="2800" b="0" kern="1200">
                <a:solidFill>
                  <a:schemeClr val="bg1"/>
                </a:solidFill>
                <a:latin typeface="+mn-lt"/>
                <a:ea typeface="+mn-ea"/>
                <a:cs typeface="+mn-cs"/>
              </a:defRPr>
            </a:lvl1pPr>
            <a:lvl2pPr marL="0" indent="0" algn="l" rtl="0" eaLnBrk="0" fontAlgn="base" hangingPunct="0">
              <a:spcBef>
                <a:spcPct val="0"/>
              </a:spcBef>
              <a:spcAft>
                <a:spcPct val="0"/>
              </a:spcAft>
              <a:buFont typeface="Arial" panose="020B0604020202020204" pitchFamily="34" charset="0"/>
              <a:buNone/>
              <a:defRPr sz="2100" kern="1200">
                <a:solidFill>
                  <a:schemeClr val="tx1"/>
                </a:solidFill>
                <a:latin typeface="+mn-lt"/>
                <a:ea typeface="+mn-ea"/>
                <a:cs typeface="+mn-cs"/>
              </a:defRPr>
            </a:lvl2pPr>
            <a:lvl3pPr marL="431800" indent="-250825" algn="l" rtl="0" eaLnBrk="0" fontAlgn="base" hangingPunct="0">
              <a:spcBef>
                <a:spcPct val="0"/>
              </a:spcBef>
              <a:spcAft>
                <a:spcPct val="0"/>
              </a:spcAft>
              <a:buFont typeface="Arial" panose="020B0604020202020204" pitchFamily="34" charset="0"/>
              <a:buChar char="–"/>
              <a:defRPr sz="2100" kern="1200">
                <a:solidFill>
                  <a:schemeClr val="tx1"/>
                </a:solidFill>
                <a:latin typeface="+mn-lt"/>
                <a:ea typeface="+mn-ea"/>
                <a:cs typeface="+mn-cs"/>
              </a:defRPr>
            </a:lvl3pPr>
            <a:lvl4pPr marL="863600" indent="-250825" algn="l" rtl="0" eaLnBrk="0" fontAlgn="base" hangingPunct="0">
              <a:spcBef>
                <a:spcPct val="0"/>
              </a:spcBef>
              <a:spcAft>
                <a:spcPct val="0"/>
              </a:spcAft>
              <a:buFont typeface="Arial" panose="020B0604020202020204" pitchFamily="34" charset="0"/>
              <a:buChar char="–"/>
              <a:defRPr sz="2100" kern="1200">
                <a:solidFill>
                  <a:schemeClr val="tx1"/>
                </a:solidFill>
                <a:latin typeface="+mn-lt"/>
                <a:ea typeface="+mn-ea"/>
                <a:cs typeface="+mn-cs"/>
              </a:defRPr>
            </a:lvl4pPr>
            <a:lvl5pPr marL="1295400" indent="-250825" algn="l" rtl="0" eaLnBrk="0" fontAlgn="base" hangingPunct="0">
              <a:spcBef>
                <a:spcPct val="0"/>
              </a:spcBef>
              <a:spcAft>
                <a:spcPct val="0"/>
              </a:spcAft>
              <a:buFont typeface="Arial" panose="020B0604020202020204" pitchFamily="34" charset="0"/>
              <a:buChar char="–"/>
              <a:defRPr sz="2100" kern="1200">
                <a:solidFill>
                  <a:schemeClr val="tx1"/>
                </a:solidFill>
                <a:latin typeface="+mn-lt"/>
                <a:ea typeface="+mn-ea"/>
                <a:cs typeface="+mn-cs"/>
              </a:defRPr>
            </a:lvl5pPr>
            <a:lvl6pPr marL="1728000" indent="-252000" algn="l" defTabSz="914400" rtl="0" eaLnBrk="1" latinLnBrk="0" hangingPunct="1">
              <a:spcBef>
                <a:spcPts val="0"/>
              </a:spcBef>
              <a:buFont typeface="Arial" panose="020B0604020202020204" pitchFamily="34" charset="0"/>
              <a:buChar char="–"/>
              <a:defRPr sz="2100" kern="1200">
                <a:solidFill>
                  <a:schemeClr val="tx1"/>
                </a:solidFill>
                <a:latin typeface="+mn-lt"/>
                <a:ea typeface="+mn-ea"/>
                <a:cs typeface="+mn-cs"/>
              </a:defRPr>
            </a:lvl6pPr>
            <a:lvl7pPr marL="2160000" indent="-252000" algn="l" defTabSz="914400" rtl="0" eaLnBrk="1" latinLnBrk="0" hangingPunct="1">
              <a:spcBef>
                <a:spcPts val="0"/>
              </a:spcBef>
              <a:buFont typeface="Arial" panose="020B0604020202020204" pitchFamily="34" charset="0"/>
              <a:buChar char="–"/>
              <a:defRPr sz="21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l" defTabSz="914400" rtl="0" eaLnBrk="0" fontAlgn="base" latinLnBrk="0" hangingPunct="0">
              <a:lnSpc>
                <a:spcPct val="100000"/>
              </a:lnSpc>
              <a:spcBef>
                <a:spcPct val="0"/>
              </a:spcBef>
              <a:spcAft>
                <a:spcPts val="800"/>
              </a:spcAft>
              <a:buClrTx/>
              <a:buSzTx/>
              <a:buFont typeface="Arial" panose="020B0604020202020204" pitchFamily="34" charset="0"/>
              <a:buNone/>
              <a:tabLst/>
              <a:defRPr/>
            </a:pPr>
            <a:endParaRPr kumimoji="0" lang="en-GB" sz="2800" b="0" i="0" u="none" strike="noStrike" kern="1200" cap="none" spc="0" normalizeH="0" baseline="0" noProof="0" dirty="0">
              <a:ln>
                <a:noFill/>
              </a:ln>
              <a:solidFill>
                <a:prstClr val="white"/>
              </a:solidFill>
              <a:effectLst/>
              <a:uLnTx/>
              <a:uFillTx/>
              <a:latin typeface="Arial"/>
              <a:ea typeface="+mn-ea"/>
              <a:cs typeface="+mn-cs"/>
            </a:endParaRPr>
          </a:p>
        </p:txBody>
      </p:sp>
      <p:sp>
        <p:nvSpPr>
          <p:cNvPr id="11" name="TextBox 10">
            <a:extLst>
              <a:ext uri="{FF2B5EF4-FFF2-40B4-BE49-F238E27FC236}">
                <a16:creationId xmlns:a16="http://schemas.microsoft.com/office/drawing/2014/main" id="{071548B6-6C2A-4F7F-9715-469CFC1F236D}"/>
              </a:ext>
            </a:extLst>
          </p:cNvPr>
          <p:cNvSpPr txBox="1"/>
          <p:nvPr/>
        </p:nvSpPr>
        <p:spPr>
          <a:xfrm>
            <a:off x="-1" y="4302177"/>
            <a:ext cx="5748793" cy="841323"/>
          </a:xfrm>
          <a:prstGeom prst="rect">
            <a:avLst/>
          </a:prstGeom>
          <a:noFill/>
        </p:spPr>
        <p:txBody>
          <a:bodyPr wrap="square" lIns="108000" tIns="0" rIns="0" bIns="72000" rtlCol="0" anchor="b">
            <a:no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sz="14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https://github.com/alan-turing-institute/the-turing-way/blob/master/</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sz="14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project_management/online-collaboration-cafe.md</a:t>
            </a:r>
          </a:p>
        </p:txBody>
      </p:sp>
      <p:pic>
        <p:nvPicPr>
          <p:cNvPr id="12" name="Picture Placeholder 9">
            <a:extLst>
              <a:ext uri="{FF2B5EF4-FFF2-40B4-BE49-F238E27FC236}">
                <a16:creationId xmlns:a16="http://schemas.microsoft.com/office/drawing/2014/main" id="{5EA4EEFC-0914-468F-BE6B-458083C93661}"/>
              </a:ext>
            </a:extLst>
          </p:cNvPr>
          <p:cNvPicPr>
            <a:picLocks noGrp="1"/>
          </p:cNvPicPr>
          <p:nvPr>
            <p:ph type="pic" sz="quarter" idx="10"/>
          </p:nvPr>
        </p:nvPicPr>
        <p:blipFill rotWithShape="1">
          <a:blip r:embed="rId3"/>
          <a:srcRect l="32475" t="5845" r="13534" b="30826"/>
          <a:stretch/>
        </p:blipFill>
        <p:spPr>
          <a:xfrm>
            <a:off x="5252400" y="702659"/>
            <a:ext cx="3891600" cy="3423600"/>
          </a:xfrm>
          <a:prstGeom prst="rect">
            <a:avLst/>
          </a:prstGeom>
        </p:spPr>
      </p:pic>
      <p:pic>
        <p:nvPicPr>
          <p:cNvPr id="9" name="Picture 8" descr="A close up of a logo&#10;&#10;Description automatically generated">
            <a:extLst>
              <a:ext uri="{FF2B5EF4-FFF2-40B4-BE49-F238E27FC236}">
                <a16:creationId xmlns:a16="http://schemas.microsoft.com/office/drawing/2014/main" id="{7983C59C-9A38-455A-9E61-1A47AEAF3F7C}"/>
              </a:ext>
            </a:extLst>
          </p:cNvPr>
          <p:cNvPicPr>
            <a:picLocks noChangeAspect="1"/>
          </p:cNvPicPr>
          <p:nvPr/>
        </p:nvPicPr>
        <p:blipFill rotWithShape="1">
          <a:blip r:embed="rId4">
            <a:extLst>
              <a:ext uri="{28A0092B-C50C-407E-A947-70E740481C1C}">
                <a14:useLocalDpi xmlns:a14="http://schemas.microsoft.com/office/drawing/2010/main" val="0"/>
              </a:ext>
            </a:extLst>
          </a:blip>
          <a:srcRect l="2257" r="2257"/>
          <a:stretch/>
        </p:blipFill>
        <p:spPr>
          <a:xfrm>
            <a:off x="5252400" y="702658"/>
            <a:ext cx="3891600" cy="3423601"/>
          </a:xfrm>
          <a:prstGeom prst="rect">
            <a:avLst/>
          </a:prstGeom>
        </p:spPr>
      </p:pic>
    </p:spTree>
    <p:extLst>
      <p:ext uri="{BB962C8B-B14F-4D97-AF65-F5344CB8AC3E}">
        <p14:creationId xmlns:p14="http://schemas.microsoft.com/office/powerpoint/2010/main" val="85975447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bg>
      <p:bgPr>
        <a:solidFill>
          <a:srgbClr val="0070C0"/>
        </a:solidFill>
        <a:effectLst/>
      </p:bgPr>
    </p:bg>
    <p:spTree>
      <p:nvGrpSpPr>
        <p:cNvPr id="1" name=""/>
        <p:cNvGrpSpPr/>
        <p:nvPr/>
      </p:nvGrpSpPr>
      <p:grpSpPr>
        <a:xfrm>
          <a:off x="0" y="0"/>
          <a:ext cx="0" cy="0"/>
          <a:chOff x="0" y="0"/>
          <a:chExt cx="0" cy="0"/>
        </a:xfrm>
      </p:grpSpPr>
      <p:sp>
        <p:nvSpPr>
          <p:cNvPr id="13" name="Text Placeholder 12">
            <a:extLst>
              <a:ext uri="{FF2B5EF4-FFF2-40B4-BE49-F238E27FC236}">
                <a16:creationId xmlns:a16="http://schemas.microsoft.com/office/drawing/2014/main" id="{60813231-E45A-4030-835D-3F534F3BDA72}"/>
              </a:ext>
            </a:extLst>
          </p:cNvPr>
          <p:cNvSpPr>
            <a:spLocks noGrp="1"/>
          </p:cNvSpPr>
          <p:nvPr>
            <p:ph type="body" sz="quarter" idx="13"/>
          </p:nvPr>
        </p:nvSpPr>
        <p:spPr/>
        <p:txBody>
          <a:bodyPr/>
          <a:lstStyle/>
          <a:p>
            <a:r>
              <a:rPr lang="en-US" sz="3200" b="1" dirty="0"/>
              <a:t>Metrics for success</a:t>
            </a:r>
          </a:p>
        </p:txBody>
      </p:sp>
      <p:sp>
        <p:nvSpPr>
          <p:cNvPr id="3" name="Text Placeholder 2">
            <a:extLst>
              <a:ext uri="{FF2B5EF4-FFF2-40B4-BE49-F238E27FC236}">
                <a16:creationId xmlns:a16="http://schemas.microsoft.com/office/drawing/2014/main" id="{5E11182C-D168-4E3A-9F3A-E5A4E09E41B3}"/>
              </a:ext>
            </a:extLst>
          </p:cNvPr>
          <p:cNvSpPr>
            <a:spLocks noGrp="1"/>
          </p:cNvSpPr>
          <p:nvPr>
            <p:ph type="body" sz="quarter" idx="12"/>
          </p:nvPr>
        </p:nvSpPr>
        <p:spPr>
          <a:xfrm>
            <a:off x="431800" y="1325886"/>
            <a:ext cx="3927475" cy="3406451"/>
          </a:xfrm>
        </p:spPr>
        <p:txBody>
          <a:bodyPr/>
          <a:lstStyle/>
          <a:p>
            <a:r>
              <a:rPr lang="en-GB" sz="2400" dirty="0"/>
              <a:t>20 new chapters</a:t>
            </a:r>
          </a:p>
          <a:p>
            <a:r>
              <a:rPr lang="en-GB" sz="2400" dirty="0"/>
              <a:t>100 authors</a:t>
            </a:r>
          </a:p>
          <a:p>
            <a:r>
              <a:rPr lang="en-GB" sz="2400" dirty="0"/>
              <a:t>200 contributors</a:t>
            </a:r>
          </a:p>
          <a:p>
            <a:r>
              <a:rPr lang="en-GB" sz="2400" dirty="0"/>
              <a:t>1000 mailing list subscribers</a:t>
            </a:r>
          </a:p>
          <a:p>
            <a:r>
              <a:rPr lang="en-GB" sz="2400" dirty="0"/>
              <a:t>50 first pull requests</a:t>
            </a:r>
          </a:p>
          <a:p>
            <a:r>
              <a:rPr lang="en-GB" sz="2400" dirty="0"/>
              <a:t>20 new contributors to other open source projects</a:t>
            </a:r>
            <a:endParaRPr lang="en-GB" sz="3600" dirty="0"/>
          </a:p>
        </p:txBody>
      </p:sp>
      <p:sp>
        <p:nvSpPr>
          <p:cNvPr id="15" name="Text Placeholder 14">
            <a:extLst>
              <a:ext uri="{FF2B5EF4-FFF2-40B4-BE49-F238E27FC236}">
                <a16:creationId xmlns:a16="http://schemas.microsoft.com/office/drawing/2014/main" id="{B095C734-27BD-4260-BF62-DA64554674DF}"/>
              </a:ext>
            </a:extLst>
          </p:cNvPr>
          <p:cNvSpPr>
            <a:spLocks noGrp="1"/>
          </p:cNvSpPr>
          <p:nvPr>
            <p:ph type="body" sz="quarter" idx="18"/>
          </p:nvPr>
        </p:nvSpPr>
        <p:spPr/>
        <p:txBody>
          <a:bodyPr/>
          <a:lstStyle/>
          <a:p>
            <a:r>
              <a:rPr lang="en-GB" dirty="0"/>
              <a:t>#OpenMRB2020 #</a:t>
            </a:r>
            <a:r>
              <a:rPr lang="en-GB" dirty="0" err="1"/>
              <a:t>TuringWay</a:t>
            </a:r>
            <a:r>
              <a:rPr lang="en-GB" dirty="0"/>
              <a:t> @</a:t>
            </a:r>
            <a:r>
              <a:rPr lang="en-GB" dirty="0" err="1"/>
              <a:t>kirstie_j</a:t>
            </a:r>
            <a:endParaRPr lang="en-GB" dirty="0"/>
          </a:p>
          <a:p>
            <a:r>
              <a:rPr lang="en-US" dirty="0"/>
              <a:t>https://doi.org/10.5281/zenodo.3615258</a:t>
            </a:r>
          </a:p>
        </p:txBody>
      </p:sp>
      <p:sp>
        <p:nvSpPr>
          <p:cNvPr id="8" name="Text Placeholder 2">
            <a:extLst>
              <a:ext uri="{FF2B5EF4-FFF2-40B4-BE49-F238E27FC236}">
                <a16:creationId xmlns:a16="http://schemas.microsoft.com/office/drawing/2014/main" id="{2203E048-C689-499E-9237-B1DDECB23BC9}"/>
              </a:ext>
            </a:extLst>
          </p:cNvPr>
          <p:cNvSpPr txBox="1">
            <a:spLocks/>
          </p:cNvSpPr>
          <p:nvPr/>
        </p:nvSpPr>
        <p:spPr>
          <a:xfrm>
            <a:off x="4791076" y="1920899"/>
            <a:ext cx="3921124" cy="3406451"/>
          </a:xfrm>
          <a:prstGeom prst="rect">
            <a:avLst/>
          </a:prstGeom>
        </p:spPr>
        <p:txBody>
          <a:bodyPr vert="horz" lIns="0" tIns="0" rIns="0" bIns="0" rtlCol="0" anchor="t" anchorCtr="0">
            <a:noAutofit/>
          </a:bodyPr>
          <a:lstStyle>
            <a:lvl1pPr marL="288000" marR="0" indent="-288000" algn="l" defTabSz="914400" rtl="0" eaLnBrk="0" fontAlgn="base" latinLnBrk="0" hangingPunct="0">
              <a:lnSpc>
                <a:spcPct val="100000"/>
              </a:lnSpc>
              <a:spcBef>
                <a:spcPct val="0"/>
              </a:spcBef>
              <a:spcAft>
                <a:spcPts val="800"/>
              </a:spcAft>
              <a:buClrTx/>
              <a:buSzTx/>
              <a:buFont typeface="Arial" panose="020B0604020202020204" pitchFamily="34" charset="0"/>
              <a:buChar char="–"/>
              <a:tabLst/>
              <a:defRPr sz="2800" b="0" kern="1200">
                <a:solidFill>
                  <a:schemeClr val="bg1"/>
                </a:solidFill>
                <a:latin typeface="+mn-lt"/>
                <a:ea typeface="+mn-ea"/>
                <a:cs typeface="+mn-cs"/>
              </a:defRPr>
            </a:lvl1pPr>
            <a:lvl2pPr marL="0" indent="0" algn="l" rtl="0" eaLnBrk="0" fontAlgn="base" hangingPunct="0">
              <a:spcBef>
                <a:spcPct val="0"/>
              </a:spcBef>
              <a:spcAft>
                <a:spcPct val="0"/>
              </a:spcAft>
              <a:buFont typeface="Arial" panose="020B0604020202020204" pitchFamily="34" charset="0"/>
              <a:buNone/>
              <a:defRPr sz="2100" kern="1200">
                <a:solidFill>
                  <a:schemeClr val="tx1"/>
                </a:solidFill>
                <a:latin typeface="+mn-lt"/>
                <a:ea typeface="+mn-ea"/>
                <a:cs typeface="+mn-cs"/>
              </a:defRPr>
            </a:lvl2pPr>
            <a:lvl3pPr marL="431800" indent="-250825" algn="l" rtl="0" eaLnBrk="0" fontAlgn="base" hangingPunct="0">
              <a:spcBef>
                <a:spcPct val="0"/>
              </a:spcBef>
              <a:spcAft>
                <a:spcPct val="0"/>
              </a:spcAft>
              <a:buFont typeface="Arial" panose="020B0604020202020204" pitchFamily="34" charset="0"/>
              <a:buChar char="–"/>
              <a:defRPr sz="2100" kern="1200">
                <a:solidFill>
                  <a:schemeClr val="tx1"/>
                </a:solidFill>
                <a:latin typeface="+mn-lt"/>
                <a:ea typeface="+mn-ea"/>
                <a:cs typeface="+mn-cs"/>
              </a:defRPr>
            </a:lvl3pPr>
            <a:lvl4pPr marL="863600" indent="-250825" algn="l" rtl="0" eaLnBrk="0" fontAlgn="base" hangingPunct="0">
              <a:spcBef>
                <a:spcPct val="0"/>
              </a:spcBef>
              <a:spcAft>
                <a:spcPct val="0"/>
              </a:spcAft>
              <a:buFont typeface="Arial" panose="020B0604020202020204" pitchFamily="34" charset="0"/>
              <a:buChar char="–"/>
              <a:defRPr sz="2100" kern="1200">
                <a:solidFill>
                  <a:schemeClr val="tx1"/>
                </a:solidFill>
                <a:latin typeface="+mn-lt"/>
                <a:ea typeface="+mn-ea"/>
                <a:cs typeface="+mn-cs"/>
              </a:defRPr>
            </a:lvl4pPr>
            <a:lvl5pPr marL="1295400" indent="-250825" algn="l" rtl="0" eaLnBrk="0" fontAlgn="base" hangingPunct="0">
              <a:spcBef>
                <a:spcPct val="0"/>
              </a:spcBef>
              <a:spcAft>
                <a:spcPct val="0"/>
              </a:spcAft>
              <a:buFont typeface="Arial" panose="020B0604020202020204" pitchFamily="34" charset="0"/>
              <a:buChar char="–"/>
              <a:defRPr sz="2100" kern="1200">
                <a:solidFill>
                  <a:schemeClr val="tx1"/>
                </a:solidFill>
                <a:latin typeface="+mn-lt"/>
                <a:ea typeface="+mn-ea"/>
                <a:cs typeface="+mn-cs"/>
              </a:defRPr>
            </a:lvl5pPr>
            <a:lvl6pPr marL="1728000" indent="-252000" algn="l" defTabSz="914400" rtl="0" eaLnBrk="1" latinLnBrk="0" hangingPunct="1">
              <a:spcBef>
                <a:spcPts val="0"/>
              </a:spcBef>
              <a:buFont typeface="Arial" panose="020B0604020202020204" pitchFamily="34" charset="0"/>
              <a:buChar char="–"/>
              <a:defRPr sz="2100" kern="1200">
                <a:solidFill>
                  <a:schemeClr val="tx1"/>
                </a:solidFill>
                <a:latin typeface="+mn-lt"/>
                <a:ea typeface="+mn-ea"/>
                <a:cs typeface="+mn-cs"/>
              </a:defRPr>
            </a:lvl6pPr>
            <a:lvl7pPr marL="2160000" indent="-252000" algn="l" defTabSz="914400" rtl="0" eaLnBrk="1" latinLnBrk="0" hangingPunct="1">
              <a:spcBef>
                <a:spcPts val="0"/>
              </a:spcBef>
              <a:buFont typeface="Arial" panose="020B0604020202020204" pitchFamily="34" charset="0"/>
              <a:buChar char="–"/>
              <a:defRPr sz="21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l" defTabSz="914400" rtl="0" eaLnBrk="0" fontAlgn="base" latinLnBrk="0" hangingPunct="0">
              <a:lnSpc>
                <a:spcPct val="100000"/>
              </a:lnSpc>
              <a:spcBef>
                <a:spcPct val="0"/>
              </a:spcBef>
              <a:spcAft>
                <a:spcPts val="800"/>
              </a:spcAft>
              <a:buClrTx/>
              <a:buSzTx/>
              <a:buFont typeface="Arial" panose="020B0604020202020204" pitchFamily="34" charset="0"/>
              <a:buNone/>
              <a:tabLst/>
              <a:defRPr/>
            </a:pPr>
            <a:endParaRPr kumimoji="0" lang="en-GB" sz="2800" b="0" i="0" u="none" strike="noStrike" kern="1200" cap="none" spc="0" normalizeH="0" baseline="0" noProof="0" dirty="0">
              <a:ln>
                <a:noFill/>
              </a:ln>
              <a:solidFill>
                <a:prstClr val="white"/>
              </a:solidFill>
              <a:effectLst/>
              <a:uLnTx/>
              <a:uFillTx/>
              <a:latin typeface="Arial"/>
              <a:ea typeface="+mn-ea"/>
              <a:cs typeface="+mn-cs"/>
            </a:endParaRPr>
          </a:p>
        </p:txBody>
      </p:sp>
      <p:sp>
        <p:nvSpPr>
          <p:cNvPr id="9" name="Rectangle 8">
            <a:extLst>
              <a:ext uri="{FF2B5EF4-FFF2-40B4-BE49-F238E27FC236}">
                <a16:creationId xmlns:a16="http://schemas.microsoft.com/office/drawing/2014/main" id="{C07AD5EA-5322-43C1-B0E6-6D30E942694B}"/>
              </a:ext>
            </a:extLst>
          </p:cNvPr>
          <p:cNvSpPr/>
          <p:nvPr/>
        </p:nvSpPr>
        <p:spPr>
          <a:xfrm>
            <a:off x="4735957" y="663211"/>
            <a:ext cx="4408044" cy="349134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Arial"/>
              <a:ea typeface="+mn-ea"/>
              <a:cs typeface="+mn-cs"/>
            </a:endParaRPr>
          </a:p>
        </p:txBody>
      </p:sp>
      <p:pic>
        <p:nvPicPr>
          <p:cNvPr id="11" name="Picture 10">
            <a:extLst>
              <a:ext uri="{FF2B5EF4-FFF2-40B4-BE49-F238E27FC236}">
                <a16:creationId xmlns:a16="http://schemas.microsoft.com/office/drawing/2014/main" id="{5AD4B334-205E-4CC6-8AE1-59DADB85139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35956" y="988947"/>
            <a:ext cx="4408044" cy="2799647"/>
          </a:xfrm>
          <a:prstGeom prst="rect">
            <a:avLst/>
          </a:prstGeom>
        </p:spPr>
      </p:pic>
    </p:spTree>
    <p:extLst>
      <p:ext uri="{BB962C8B-B14F-4D97-AF65-F5344CB8AC3E}">
        <p14:creationId xmlns:p14="http://schemas.microsoft.com/office/powerpoint/2010/main" val="269936865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descr="A group of people sitting at a table using a computer&#10;&#10;Description automatically generated">
            <a:extLst>
              <a:ext uri="{FF2B5EF4-FFF2-40B4-BE49-F238E27FC236}">
                <a16:creationId xmlns:a16="http://schemas.microsoft.com/office/drawing/2014/main" id="{3FFB4377-7E81-461C-AB54-091C17BE851C}"/>
              </a:ext>
            </a:extLst>
          </p:cNvPr>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10861" b="10861"/>
          <a:stretch>
            <a:fillRect/>
          </a:stretch>
        </p:blipFill>
        <p:spPr>
          <a:xfrm>
            <a:off x="-356085" y="510"/>
            <a:ext cx="9855191" cy="5142990"/>
          </a:xfrm>
        </p:spPr>
      </p:pic>
      <p:sp>
        <p:nvSpPr>
          <p:cNvPr id="7" name="Text Placeholder 4">
            <a:extLst>
              <a:ext uri="{FF2B5EF4-FFF2-40B4-BE49-F238E27FC236}">
                <a16:creationId xmlns:a16="http://schemas.microsoft.com/office/drawing/2014/main" id="{6236B073-131B-4896-9E0F-5A2FE939EA08}"/>
              </a:ext>
            </a:extLst>
          </p:cNvPr>
          <p:cNvSpPr>
            <a:spLocks noGrp="1"/>
          </p:cNvSpPr>
          <p:nvPr>
            <p:ph type="body" sz="quarter" idx="18"/>
          </p:nvPr>
        </p:nvSpPr>
        <p:spPr>
          <a:xfrm>
            <a:off x="431800" y="4279697"/>
            <a:ext cx="8712200" cy="863802"/>
          </a:xfrm>
        </p:spPr>
        <p:txBody>
          <a:bodyPr/>
          <a:lstStyle/>
          <a:p>
            <a:r>
              <a:rPr lang="en-GB" dirty="0"/>
              <a:t>Picture credit: Chris </a:t>
            </a:r>
            <a:r>
              <a:rPr lang="en-GB" dirty="0" err="1"/>
              <a:t>Gorgolewski</a:t>
            </a:r>
            <a:endParaRPr lang="en-GB" dirty="0"/>
          </a:p>
          <a:p>
            <a:r>
              <a:rPr lang="en-GB" dirty="0"/>
              <a:t> #OpenMRB2020 #</a:t>
            </a:r>
            <a:r>
              <a:rPr lang="en-GB" dirty="0" err="1"/>
              <a:t>TuringWay</a:t>
            </a:r>
            <a:r>
              <a:rPr lang="en-GB" dirty="0"/>
              <a:t> @</a:t>
            </a:r>
            <a:r>
              <a:rPr lang="en-GB" dirty="0" err="1"/>
              <a:t>kirstie_j</a:t>
            </a:r>
            <a:endParaRPr lang="en-GB" dirty="0"/>
          </a:p>
          <a:p>
            <a:r>
              <a:rPr lang="en-US" dirty="0"/>
              <a:t>https://doi.org/10.5281/zenodo.3615258</a:t>
            </a:r>
          </a:p>
        </p:txBody>
      </p:sp>
    </p:spTree>
    <p:extLst>
      <p:ext uri="{BB962C8B-B14F-4D97-AF65-F5344CB8AC3E}">
        <p14:creationId xmlns:p14="http://schemas.microsoft.com/office/powerpoint/2010/main" val="4252198603"/>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bg>
      <p:bgPr>
        <a:solidFill>
          <a:srgbClr val="0070C0"/>
        </a:solidFill>
        <a:effectLst/>
      </p:bgPr>
    </p:bg>
    <p:spTree>
      <p:nvGrpSpPr>
        <p:cNvPr id="1" name=""/>
        <p:cNvGrpSpPr/>
        <p:nvPr/>
      </p:nvGrpSpPr>
      <p:grpSpPr>
        <a:xfrm>
          <a:off x="0" y="0"/>
          <a:ext cx="0" cy="0"/>
          <a:chOff x="0" y="0"/>
          <a:chExt cx="0" cy="0"/>
        </a:xfrm>
      </p:grpSpPr>
      <p:sp>
        <p:nvSpPr>
          <p:cNvPr id="13" name="Text Placeholder 12">
            <a:extLst>
              <a:ext uri="{FF2B5EF4-FFF2-40B4-BE49-F238E27FC236}">
                <a16:creationId xmlns:a16="http://schemas.microsoft.com/office/drawing/2014/main" id="{60813231-E45A-4030-835D-3F534F3BDA72}"/>
              </a:ext>
            </a:extLst>
          </p:cNvPr>
          <p:cNvSpPr>
            <a:spLocks noGrp="1"/>
          </p:cNvSpPr>
          <p:nvPr>
            <p:ph type="body" sz="quarter" idx="13"/>
          </p:nvPr>
        </p:nvSpPr>
        <p:spPr/>
        <p:txBody>
          <a:bodyPr/>
          <a:lstStyle/>
          <a:p>
            <a:r>
              <a:rPr lang="en-US" sz="3200" b="1" dirty="0"/>
              <a:t>Metrics for success</a:t>
            </a:r>
          </a:p>
        </p:txBody>
      </p:sp>
      <p:sp>
        <p:nvSpPr>
          <p:cNvPr id="3" name="Text Placeholder 2">
            <a:extLst>
              <a:ext uri="{FF2B5EF4-FFF2-40B4-BE49-F238E27FC236}">
                <a16:creationId xmlns:a16="http://schemas.microsoft.com/office/drawing/2014/main" id="{5E11182C-D168-4E3A-9F3A-E5A4E09E41B3}"/>
              </a:ext>
            </a:extLst>
          </p:cNvPr>
          <p:cNvSpPr>
            <a:spLocks noGrp="1"/>
          </p:cNvSpPr>
          <p:nvPr>
            <p:ph type="body" sz="quarter" idx="12"/>
          </p:nvPr>
        </p:nvSpPr>
        <p:spPr>
          <a:xfrm>
            <a:off x="431800" y="1325886"/>
            <a:ext cx="3927475" cy="3406451"/>
          </a:xfrm>
        </p:spPr>
        <p:txBody>
          <a:bodyPr/>
          <a:lstStyle/>
          <a:p>
            <a:r>
              <a:rPr lang="en-GB" sz="2400" dirty="0"/>
              <a:t>20 new chapters</a:t>
            </a:r>
          </a:p>
          <a:p>
            <a:r>
              <a:rPr lang="en-GB" sz="2400" dirty="0"/>
              <a:t>100 authors</a:t>
            </a:r>
          </a:p>
          <a:p>
            <a:r>
              <a:rPr lang="en-GB" sz="2400" dirty="0"/>
              <a:t>200 contributors</a:t>
            </a:r>
          </a:p>
          <a:p>
            <a:r>
              <a:rPr lang="en-GB" sz="2400" dirty="0"/>
              <a:t>1000 mailing list subscribers</a:t>
            </a:r>
          </a:p>
          <a:p>
            <a:r>
              <a:rPr lang="en-GB" sz="2400" dirty="0"/>
              <a:t>50 first pull requests</a:t>
            </a:r>
          </a:p>
          <a:p>
            <a:r>
              <a:rPr lang="en-GB" sz="2400" dirty="0"/>
              <a:t>20 new contributors to other open source projects</a:t>
            </a:r>
            <a:endParaRPr lang="en-GB" sz="3600" dirty="0"/>
          </a:p>
        </p:txBody>
      </p:sp>
      <p:sp>
        <p:nvSpPr>
          <p:cNvPr id="15" name="Text Placeholder 14">
            <a:extLst>
              <a:ext uri="{FF2B5EF4-FFF2-40B4-BE49-F238E27FC236}">
                <a16:creationId xmlns:a16="http://schemas.microsoft.com/office/drawing/2014/main" id="{B095C734-27BD-4260-BF62-DA64554674DF}"/>
              </a:ext>
            </a:extLst>
          </p:cNvPr>
          <p:cNvSpPr>
            <a:spLocks noGrp="1"/>
          </p:cNvSpPr>
          <p:nvPr>
            <p:ph type="body" sz="quarter" idx="18"/>
          </p:nvPr>
        </p:nvSpPr>
        <p:spPr/>
        <p:txBody>
          <a:bodyPr/>
          <a:lstStyle/>
          <a:p>
            <a:r>
              <a:rPr lang="en-GB" dirty="0"/>
              <a:t>#OpenMRB2020 #</a:t>
            </a:r>
            <a:r>
              <a:rPr lang="en-GB" dirty="0" err="1"/>
              <a:t>TuringWay</a:t>
            </a:r>
            <a:r>
              <a:rPr lang="en-GB" dirty="0"/>
              <a:t> @</a:t>
            </a:r>
            <a:r>
              <a:rPr lang="en-GB" dirty="0" err="1"/>
              <a:t>kirstie_j</a:t>
            </a:r>
            <a:endParaRPr lang="en-GB" dirty="0"/>
          </a:p>
          <a:p>
            <a:r>
              <a:rPr lang="en-US" dirty="0"/>
              <a:t>https://doi.org/10.5281/zenodo.3615258</a:t>
            </a:r>
          </a:p>
        </p:txBody>
      </p:sp>
      <p:sp>
        <p:nvSpPr>
          <p:cNvPr id="8" name="Text Placeholder 2">
            <a:extLst>
              <a:ext uri="{FF2B5EF4-FFF2-40B4-BE49-F238E27FC236}">
                <a16:creationId xmlns:a16="http://schemas.microsoft.com/office/drawing/2014/main" id="{2203E048-C689-499E-9237-B1DDECB23BC9}"/>
              </a:ext>
            </a:extLst>
          </p:cNvPr>
          <p:cNvSpPr txBox="1">
            <a:spLocks/>
          </p:cNvSpPr>
          <p:nvPr/>
        </p:nvSpPr>
        <p:spPr>
          <a:xfrm>
            <a:off x="4791076" y="1920899"/>
            <a:ext cx="3921124" cy="3406451"/>
          </a:xfrm>
          <a:prstGeom prst="rect">
            <a:avLst/>
          </a:prstGeom>
        </p:spPr>
        <p:txBody>
          <a:bodyPr vert="horz" lIns="0" tIns="0" rIns="0" bIns="0" rtlCol="0" anchor="t" anchorCtr="0">
            <a:noAutofit/>
          </a:bodyPr>
          <a:lstStyle>
            <a:lvl1pPr marL="288000" marR="0" indent="-288000" algn="l" defTabSz="914400" rtl="0" eaLnBrk="0" fontAlgn="base" latinLnBrk="0" hangingPunct="0">
              <a:lnSpc>
                <a:spcPct val="100000"/>
              </a:lnSpc>
              <a:spcBef>
                <a:spcPct val="0"/>
              </a:spcBef>
              <a:spcAft>
                <a:spcPts val="800"/>
              </a:spcAft>
              <a:buClrTx/>
              <a:buSzTx/>
              <a:buFont typeface="Arial" panose="020B0604020202020204" pitchFamily="34" charset="0"/>
              <a:buChar char="–"/>
              <a:tabLst/>
              <a:defRPr sz="2800" b="0" kern="1200">
                <a:solidFill>
                  <a:schemeClr val="bg1"/>
                </a:solidFill>
                <a:latin typeface="+mn-lt"/>
                <a:ea typeface="+mn-ea"/>
                <a:cs typeface="+mn-cs"/>
              </a:defRPr>
            </a:lvl1pPr>
            <a:lvl2pPr marL="0" indent="0" algn="l" rtl="0" eaLnBrk="0" fontAlgn="base" hangingPunct="0">
              <a:spcBef>
                <a:spcPct val="0"/>
              </a:spcBef>
              <a:spcAft>
                <a:spcPct val="0"/>
              </a:spcAft>
              <a:buFont typeface="Arial" panose="020B0604020202020204" pitchFamily="34" charset="0"/>
              <a:buNone/>
              <a:defRPr sz="2100" kern="1200">
                <a:solidFill>
                  <a:schemeClr val="tx1"/>
                </a:solidFill>
                <a:latin typeface="+mn-lt"/>
                <a:ea typeface="+mn-ea"/>
                <a:cs typeface="+mn-cs"/>
              </a:defRPr>
            </a:lvl2pPr>
            <a:lvl3pPr marL="431800" indent="-250825" algn="l" rtl="0" eaLnBrk="0" fontAlgn="base" hangingPunct="0">
              <a:spcBef>
                <a:spcPct val="0"/>
              </a:spcBef>
              <a:spcAft>
                <a:spcPct val="0"/>
              </a:spcAft>
              <a:buFont typeface="Arial" panose="020B0604020202020204" pitchFamily="34" charset="0"/>
              <a:buChar char="–"/>
              <a:defRPr sz="2100" kern="1200">
                <a:solidFill>
                  <a:schemeClr val="tx1"/>
                </a:solidFill>
                <a:latin typeface="+mn-lt"/>
                <a:ea typeface="+mn-ea"/>
                <a:cs typeface="+mn-cs"/>
              </a:defRPr>
            </a:lvl3pPr>
            <a:lvl4pPr marL="863600" indent="-250825" algn="l" rtl="0" eaLnBrk="0" fontAlgn="base" hangingPunct="0">
              <a:spcBef>
                <a:spcPct val="0"/>
              </a:spcBef>
              <a:spcAft>
                <a:spcPct val="0"/>
              </a:spcAft>
              <a:buFont typeface="Arial" panose="020B0604020202020204" pitchFamily="34" charset="0"/>
              <a:buChar char="–"/>
              <a:defRPr sz="2100" kern="1200">
                <a:solidFill>
                  <a:schemeClr val="tx1"/>
                </a:solidFill>
                <a:latin typeface="+mn-lt"/>
                <a:ea typeface="+mn-ea"/>
                <a:cs typeface="+mn-cs"/>
              </a:defRPr>
            </a:lvl4pPr>
            <a:lvl5pPr marL="1295400" indent="-250825" algn="l" rtl="0" eaLnBrk="0" fontAlgn="base" hangingPunct="0">
              <a:spcBef>
                <a:spcPct val="0"/>
              </a:spcBef>
              <a:spcAft>
                <a:spcPct val="0"/>
              </a:spcAft>
              <a:buFont typeface="Arial" panose="020B0604020202020204" pitchFamily="34" charset="0"/>
              <a:buChar char="–"/>
              <a:defRPr sz="2100" kern="1200">
                <a:solidFill>
                  <a:schemeClr val="tx1"/>
                </a:solidFill>
                <a:latin typeface="+mn-lt"/>
                <a:ea typeface="+mn-ea"/>
                <a:cs typeface="+mn-cs"/>
              </a:defRPr>
            </a:lvl5pPr>
            <a:lvl6pPr marL="1728000" indent="-252000" algn="l" defTabSz="914400" rtl="0" eaLnBrk="1" latinLnBrk="0" hangingPunct="1">
              <a:spcBef>
                <a:spcPts val="0"/>
              </a:spcBef>
              <a:buFont typeface="Arial" panose="020B0604020202020204" pitchFamily="34" charset="0"/>
              <a:buChar char="–"/>
              <a:defRPr sz="2100" kern="1200">
                <a:solidFill>
                  <a:schemeClr val="tx1"/>
                </a:solidFill>
                <a:latin typeface="+mn-lt"/>
                <a:ea typeface="+mn-ea"/>
                <a:cs typeface="+mn-cs"/>
              </a:defRPr>
            </a:lvl6pPr>
            <a:lvl7pPr marL="2160000" indent="-252000" algn="l" defTabSz="914400" rtl="0" eaLnBrk="1" latinLnBrk="0" hangingPunct="1">
              <a:spcBef>
                <a:spcPts val="0"/>
              </a:spcBef>
              <a:buFont typeface="Arial" panose="020B0604020202020204" pitchFamily="34" charset="0"/>
              <a:buChar char="–"/>
              <a:defRPr sz="21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l" defTabSz="914400" rtl="0" eaLnBrk="0" fontAlgn="base" latinLnBrk="0" hangingPunct="0">
              <a:lnSpc>
                <a:spcPct val="100000"/>
              </a:lnSpc>
              <a:spcBef>
                <a:spcPct val="0"/>
              </a:spcBef>
              <a:spcAft>
                <a:spcPts val="800"/>
              </a:spcAft>
              <a:buClrTx/>
              <a:buSzTx/>
              <a:buFont typeface="Arial" panose="020B0604020202020204" pitchFamily="34" charset="0"/>
              <a:buNone/>
              <a:tabLst/>
              <a:defRPr/>
            </a:pPr>
            <a:endParaRPr kumimoji="0" lang="en-GB" sz="2800" b="0" i="0" u="none" strike="noStrike" kern="1200" cap="none" spc="0" normalizeH="0" baseline="0" noProof="0" dirty="0">
              <a:ln>
                <a:noFill/>
              </a:ln>
              <a:solidFill>
                <a:prstClr val="white"/>
              </a:solidFill>
              <a:effectLst/>
              <a:uLnTx/>
              <a:uFillTx/>
              <a:latin typeface="Arial"/>
              <a:ea typeface="+mn-ea"/>
              <a:cs typeface="+mn-cs"/>
            </a:endParaRPr>
          </a:p>
        </p:txBody>
      </p:sp>
      <p:sp>
        <p:nvSpPr>
          <p:cNvPr id="9" name="Rectangle 8">
            <a:extLst>
              <a:ext uri="{FF2B5EF4-FFF2-40B4-BE49-F238E27FC236}">
                <a16:creationId xmlns:a16="http://schemas.microsoft.com/office/drawing/2014/main" id="{C07AD5EA-5322-43C1-B0E6-6D30E942694B}"/>
              </a:ext>
            </a:extLst>
          </p:cNvPr>
          <p:cNvSpPr/>
          <p:nvPr/>
        </p:nvSpPr>
        <p:spPr>
          <a:xfrm>
            <a:off x="4735957" y="663211"/>
            <a:ext cx="4408044" cy="349134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Arial"/>
              <a:ea typeface="+mn-ea"/>
              <a:cs typeface="+mn-cs"/>
            </a:endParaRPr>
          </a:p>
        </p:txBody>
      </p:sp>
      <p:pic>
        <p:nvPicPr>
          <p:cNvPr id="11" name="Picture 10">
            <a:extLst>
              <a:ext uri="{FF2B5EF4-FFF2-40B4-BE49-F238E27FC236}">
                <a16:creationId xmlns:a16="http://schemas.microsoft.com/office/drawing/2014/main" id="{5AD4B334-205E-4CC6-8AE1-59DADB85139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35956" y="988947"/>
            <a:ext cx="4408044" cy="2799647"/>
          </a:xfrm>
          <a:prstGeom prst="rect">
            <a:avLst/>
          </a:prstGeom>
        </p:spPr>
      </p:pic>
      <p:sp>
        <p:nvSpPr>
          <p:cNvPr id="2" name="Wave 1">
            <a:extLst>
              <a:ext uri="{FF2B5EF4-FFF2-40B4-BE49-F238E27FC236}">
                <a16:creationId xmlns:a16="http://schemas.microsoft.com/office/drawing/2014/main" id="{746FD116-62A6-4E5C-BFD9-4DA8C85EDA53}"/>
              </a:ext>
            </a:extLst>
          </p:cNvPr>
          <p:cNvSpPr/>
          <p:nvPr/>
        </p:nvSpPr>
        <p:spPr>
          <a:xfrm>
            <a:off x="2061000" y="1644750"/>
            <a:ext cx="5022000" cy="1854000"/>
          </a:xfrm>
          <a:prstGeom prst="wave">
            <a:avLst/>
          </a:prstGeom>
          <a:solidFill>
            <a:srgbClr val="D406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GB" sz="4000" b="0" i="0" u="none" strike="noStrike" kern="1200" cap="none" spc="0" normalizeH="0" baseline="0" noProof="0" dirty="0">
                <a:ln>
                  <a:noFill/>
                </a:ln>
                <a:solidFill>
                  <a:prstClr val="white"/>
                </a:solidFill>
                <a:effectLst/>
                <a:uLnTx/>
                <a:uFillTx/>
                <a:latin typeface="Arial"/>
                <a:ea typeface="+mn-ea"/>
                <a:cs typeface="+mn-cs"/>
              </a:rPr>
              <a:t>and YOUR input </a:t>
            </a:r>
          </a:p>
        </p:txBody>
      </p:sp>
      <p:grpSp>
        <p:nvGrpSpPr>
          <p:cNvPr id="4" name="Group 3">
            <a:extLst>
              <a:ext uri="{FF2B5EF4-FFF2-40B4-BE49-F238E27FC236}">
                <a16:creationId xmlns:a16="http://schemas.microsoft.com/office/drawing/2014/main" id="{EF7BB505-0447-4332-8A9D-BF5C4EC3A696}"/>
              </a:ext>
            </a:extLst>
          </p:cNvPr>
          <p:cNvGrpSpPr/>
          <p:nvPr/>
        </p:nvGrpSpPr>
        <p:grpSpPr>
          <a:xfrm>
            <a:off x="2667000" y="1711913"/>
            <a:ext cx="3810000" cy="1719675"/>
            <a:chOff x="2667000" y="1738877"/>
            <a:chExt cx="3810000" cy="1719675"/>
          </a:xfrm>
        </p:grpSpPr>
        <p:pic>
          <p:nvPicPr>
            <p:cNvPr id="1026" name="Picture 2" descr="Sparkles on Apple ">
              <a:extLst>
                <a:ext uri="{FF2B5EF4-FFF2-40B4-BE49-F238E27FC236}">
                  <a16:creationId xmlns:a16="http://schemas.microsoft.com/office/drawing/2014/main" id="{C42B212A-688F-43B9-8C0B-A96B3981609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67000" y="1738877"/>
              <a:ext cx="571500" cy="57150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Sparkles on Apple ">
              <a:extLst>
                <a:ext uri="{FF2B5EF4-FFF2-40B4-BE49-F238E27FC236}">
                  <a16:creationId xmlns:a16="http://schemas.microsoft.com/office/drawing/2014/main" id="{EF09BBF4-DBD2-4A49-9B29-863738CBEFC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905500" y="2887052"/>
              <a:ext cx="571500" cy="571500"/>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659675382"/>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 Placeholder 2">
            <a:extLst>
              <a:ext uri="{FF2B5EF4-FFF2-40B4-BE49-F238E27FC236}">
                <a16:creationId xmlns:a16="http://schemas.microsoft.com/office/drawing/2014/main" id="{C987E7E7-E4CA-4DF4-807D-160BA5806307}"/>
              </a:ext>
            </a:extLst>
          </p:cNvPr>
          <p:cNvSpPr>
            <a:spLocks noGrp="1"/>
          </p:cNvSpPr>
          <p:nvPr>
            <p:ph type="body" sz="quarter" idx="18"/>
          </p:nvPr>
        </p:nvSpPr>
        <p:spPr>
          <a:xfrm>
            <a:off x="431800" y="4279697"/>
            <a:ext cx="8712200" cy="863802"/>
          </a:xfrm>
        </p:spPr>
        <p:txBody>
          <a:bodyPr/>
          <a:lstStyle/>
          <a:p>
            <a:r>
              <a:rPr lang="en-GB" dirty="0"/>
              <a:t>#OpenMRB2020 #</a:t>
            </a:r>
            <a:r>
              <a:rPr lang="en-GB" dirty="0" err="1"/>
              <a:t>TuringWay</a:t>
            </a:r>
            <a:r>
              <a:rPr lang="en-GB" dirty="0"/>
              <a:t> @</a:t>
            </a:r>
            <a:r>
              <a:rPr lang="en-GB" dirty="0" err="1"/>
              <a:t>kirstie_j</a:t>
            </a:r>
            <a:endParaRPr lang="en-GB" dirty="0"/>
          </a:p>
          <a:p>
            <a:r>
              <a:rPr lang="en-US" dirty="0"/>
              <a:t>https://doi.org/10.5281/zenodo.3615258</a:t>
            </a:r>
          </a:p>
        </p:txBody>
      </p:sp>
      <p:sp>
        <p:nvSpPr>
          <p:cNvPr id="19" name="Rectangle 18">
            <a:extLst>
              <a:ext uri="{FF2B5EF4-FFF2-40B4-BE49-F238E27FC236}">
                <a16:creationId xmlns:a16="http://schemas.microsoft.com/office/drawing/2014/main" id="{1B571C44-2229-4C12-BB1C-8A40614BF2DD}"/>
              </a:ext>
            </a:extLst>
          </p:cNvPr>
          <p:cNvSpPr/>
          <p:nvPr/>
        </p:nvSpPr>
        <p:spPr>
          <a:xfrm>
            <a:off x="6983427" y="4507264"/>
            <a:ext cx="1046487" cy="10369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 name="Picture 4">
            <a:extLst>
              <a:ext uri="{FF2B5EF4-FFF2-40B4-BE49-F238E27FC236}">
                <a16:creationId xmlns:a16="http://schemas.microsoft.com/office/drawing/2014/main" id="{73A69C95-43C4-413F-B22C-1F80E293024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34986" y="0"/>
            <a:ext cx="7074028" cy="4610956"/>
          </a:xfrm>
          <a:prstGeom prst="rect">
            <a:avLst/>
          </a:prstGeom>
        </p:spPr>
      </p:pic>
    </p:spTree>
    <p:extLst>
      <p:ext uri="{BB962C8B-B14F-4D97-AF65-F5344CB8AC3E}">
        <p14:creationId xmlns:p14="http://schemas.microsoft.com/office/powerpoint/2010/main" val="1418028087"/>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800AD1A-AE6C-4882-90FD-23CA8D769B69}"/>
              </a:ext>
            </a:extLst>
          </p:cNvPr>
          <p:cNvSpPr>
            <a:spLocks noGrp="1"/>
          </p:cNvSpPr>
          <p:nvPr>
            <p:ph type="body" sz="quarter" idx="14"/>
          </p:nvPr>
        </p:nvSpPr>
        <p:spPr>
          <a:xfrm>
            <a:off x="431801" y="682938"/>
            <a:ext cx="3921124" cy="4460562"/>
          </a:xfrm>
          <a:noFill/>
        </p:spPr>
        <p:txBody>
          <a:bodyPr/>
          <a:lstStyle/>
          <a:p>
            <a:pPr marL="0" indent="0">
              <a:buNone/>
            </a:pPr>
            <a:r>
              <a:rPr lang="en-GB" sz="3200" dirty="0"/>
              <a:t>“Sometimes it is the people no one can imagine anything of who do the things no one can imagine.”</a:t>
            </a:r>
          </a:p>
        </p:txBody>
      </p:sp>
      <p:sp>
        <p:nvSpPr>
          <p:cNvPr id="11" name="Text Placeholder 10">
            <a:extLst>
              <a:ext uri="{FF2B5EF4-FFF2-40B4-BE49-F238E27FC236}">
                <a16:creationId xmlns:a16="http://schemas.microsoft.com/office/drawing/2014/main" id="{908EA82E-4028-45CD-B971-881BA27A1072}"/>
              </a:ext>
            </a:extLst>
          </p:cNvPr>
          <p:cNvSpPr>
            <a:spLocks noGrp="1"/>
          </p:cNvSpPr>
          <p:nvPr>
            <p:ph type="body" sz="quarter" idx="18"/>
          </p:nvPr>
        </p:nvSpPr>
        <p:spPr/>
        <p:txBody>
          <a:bodyPr/>
          <a:lstStyle/>
          <a:p>
            <a:r>
              <a:rPr lang="en-GB" dirty="0"/>
              <a:t>#OpenMRB2020 #</a:t>
            </a:r>
            <a:r>
              <a:rPr lang="en-GB" dirty="0" err="1"/>
              <a:t>TuringWay</a:t>
            </a:r>
            <a:r>
              <a:rPr lang="en-GB" dirty="0"/>
              <a:t> @</a:t>
            </a:r>
            <a:r>
              <a:rPr lang="en-GB" dirty="0" err="1"/>
              <a:t>kirstie_j</a:t>
            </a:r>
            <a:endParaRPr lang="en-GB" dirty="0"/>
          </a:p>
          <a:p>
            <a:r>
              <a:rPr lang="en-US" dirty="0"/>
              <a:t>https://doi.org/10.5281/zenodo.3615258</a:t>
            </a:r>
          </a:p>
        </p:txBody>
      </p:sp>
      <p:sp>
        <p:nvSpPr>
          <p:cNvPr id="4" name="AutoShape 2" descr="Image result for banksy shredded">
            <a:extLst>
              <a:ext uri="{FF2B5EF4-FFF2-40B4-BE49-F238E27FC236}">
                <a16:creationId xmlns:a16="http://schemas.microsoft.com/office/drawing/2014/main" id="{D19B7193-E5A9-447E-8621-F151612443A8}"/>
              </a:ext>
            </a:extLst>
          </p:cNvPr>
          <p:cNvSpPr>
            <a:spLocks noChangeAspect="1" noChangeArrowheads="1"/>
          </p:cNvSpPr>
          <p:nvPr/>
        </p:nvSpPr>
        <p:spPr bwMode="auto">
          <a:xfrm>
            <a:off x="4419600" y="241935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1800" b="0" i="0" u="none" strike="noStrike" kern="1200" cap="none" spc="0" normalizeH="0" baseline="0" noProof="0">
              <a:ln>
                <a:noFill/>
              </a:ln>
              <a:solidFill>
                <a:srgbClr val="1C1C1C"/>
              </a:solidFill>
              <a:effectLst/>
              <a:uLnTx/>
              <a:uFillTx/>
              <a:latin typeface="Arial" panose="020B0604020202020204" pitchFamily="34" charset="0"/>
              <a:ea typeface="+mn-ea"/>
              <a:cs typeface="Arial" panose="020B0604020202020204" pitchFamily="34" charset="0"/>
            </a:endParaRPr>
          </a:p>
        </p:txBody>
      </p:sp>
      <p:sp>
        <p:nvSpPr>
          <p:cNvPr id="7" name="AutoShape 4" descr="Image result for banksy shredded">
            <a:extLst>
              <a:ext uri="{FF2B5EF4-FFF2-40B4-BE49-F238E27FC236}">
                <a16:creationId xmlns:a16="http://schemas.microsoft.com/office/drawing/2014/main" id="{B8AC1D90-2994-4372-89F7-BF8249714A98}"/>
              </a:ext>
            </a:extLst>
          </p:cNvPr>
          <p:cNvSpPr>
            <a:spLocks noChangeAspect="1" noChangeArrowheads="1"/>
          </p:cNvSpPr>
          <p:nvPr/>
        </p:nvSpPr>
        <p:spPr bwMode="auto">
          <a:xfrm>
            <a:off x="4572000" y="257175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1800" b="0" i="0" u="none" strike="noStrike" kern="1200" cap="none" spc="0" normalizeH="0" baseline="0" noProof="0">
              <a:ln>
                <a:noFill/>
              </a:ln>
              <a:solidFill>
                <a:srgbClr val="1C1C1C"/>
              </a:solidFill>
              <a:effectLst/>
              <a:uLnTx/>
              <a:uFillTx/>
              <a:latin typeface="Arial" panose="020B0604020202020204" pitchFamily="34" charset="0"/>
              <a:ea typeface="+mn-ea"/>
              <a:cs typeface="Arial" panose="020B0604020202020204" pitchFamily="34" charset="0"/>
            </a:endParaRPr>
          </a:p>
        </p:txBody>
      </p:sp>
      <p:pic>
        <p:nvPicPr>
          <p:cNvPr id="13" name="Picture 4" descr="Image result for a marvel of ants">
            <a:extLst>
              <a:ext uri="{FF2B5EF4-FFF2-40B4-BE49-F238E27FC236}">
                <a16:creationId xmlns:a16="http://schemas.microsoft.com/office/drawing/2014/main" id="{43148A9C-434C-4173-878F-017EB063E4D5}"/>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r="26114"/>
          <a:stretch/>
        </p:blipFill>
        <p:spPr bwMode="auto">
          <a:xfrm>
            <a:off x="5222874" y="702659"/>
            <a:ext cx="3921125" cy="3474374"/>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7CCF7C52-DBC0-4136-BAA3-AF33FD4A24E9}"/>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5841" b="27704"/>
          <a:stretch/>
        </p:blipFill>
        <p:spPr>
          <a:xfrm>
            <a:off x="5222875" y="694408"/>
            <a:ext cx="3921125" cy="3474375"/>
          </a:xfrm>
          <a:prstGeom prst="rect">
            <a:avLst/>
          </a:prstGeom>
        </p:spPr>
      </p:pic>
    </p:spTree>
    <p:extLst>
      <p:ext uri="{BB962C8B-B14F-4D97-AF65-F5344CB8AC3E}">
        <p14:creationId xmlns:p14="http://schemas.microsoft.com/office/powerpoint/2010/main" val="1034902137"/>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57547625-BFEB-49B7-BF26-4ED6BF2B92FF}"/>
              </a:ext>
            </a:extLst>
          </p:cNvPr>
          <p:cNvSpPr>
            <a:spLocks noGrp="1"/>
          </p:cNvSpPr>
          <p:nvPr>
            <p:ph type="body" sz="quarter" idx="20"/>
          </p:nvPr>
        </p:nvSpPr>
        <p:spPr/>
        <p:txBody>
          <a:bodyPr/>
          <a:lstStyle/>
          <a:p>
            <a:r>
              <a:rPr lang="en-GB" dirty="0"/>
              <a:t>Thank you</a:t>
            </a:r>
          </a:p>
        </p:txBody>
      </p:sp>
      <p:sp>
        <p:nvSpPr>
          <p:cNvPr id="4" name="Text Placeholder 3">
            <a:extLst>
              <a:ext uri="{FF2B5EF4-FFF2-40B4-BE49-F238E27FC236}">
                <a16:creationId xmlns:a16="http://schemas.microsoft.com/office/drawing/2014/main" id="{FF06B5A0-1EEF-4427-85D5-E869E10D7E9D}"/>
              </a:ext>
            </a:extLst>
          </p:cNvPr>
          <p:cNvSpPr>
            <a:spLocks noGrp="1"/>
          </p:cNvSpPr>
          <p:nvPr>
            <p:ph type="body" sz="quarter" idx="14"/>
          </p:nvPr>
        </p:nvSpPr>
        <p:spPr>
          <a:xfrm>
            <a:off x="431801" y="1196390"/>
            <a:ext cx="8273626" cy="3947109"/>
          </a:xfrm>
        </p:spPr>
        <p:txBody>
          <a:bodyPr/>
          <a:lstStyle/>
          <a:p>
            <a:pPr>
              <a:spcAft>
                <a:spcPts val="600"/>
              </a:spcAft>
            </a:pPr>
            <a:r>
              <a:rPr lang="en-GB" sz="2000" dirty="0"/>
              <a:t>Book: </a:t>
            </a:r>
            <a:r>
              <a:rPr lang="en-GB" sz="2000" u="sng" dirty="0">
                <a:solidFill>
                  <a:schemeClr val="accent3"/>
                </a:solidFill>
              </a:rPr>
              <a:t>https://the-turing-way.netlify.com</a:t>
            </a:r>
          </a:p>
          <a:p>
            <a:pPr>
              <a:spcAft>
                <a:spcPts val="600"/>
              </a:spcAft>
            </a:pPr>
            <a:r>
              <a:rPr lang="en-GB" sz="2000" dirty="0"/>
              <a:t>Newsletter: </a:t>
            </a:r>
            <a:r>
              <a:rPr lang="en-GB" sz="2000" u="sng" dirty="0">
                <a:solidFill>
                  <a:schemeClr val="accent3"/>
                </a:solidFill>
              </a:rPr>
              <a:t>https://tinyletter.com/TuringWay</a:t>
            </a:r>
          </a:p>
          <a:p>
            <a:pPr>
              <a:spcAft>
                <a:spcPts val="600"/>
              </a:spcAft>
            </a:pPr>
            <a:r>
              <a:rPr lang="en-GB" sz="2000" dirty="0"/>
              <a:t>GitHub: </a:t>
            </a:r>
            <a:r>
              <a:rPr lang="en-GB" sz="2000" u="sng" dirty="0">
                <a:solidFill>
                  <a:schemeClr val="accent3"/>
                </a:solidFill>
              </a:rPr>
              <a:t>https://github.com/alan-turing-institute/the-turing-way</a:t>
            </a:r>
          </a:p>
          <a:p>
            <a:pPr>
              <a:spcAft>
                <a:spcPts val="600"/>
              </a:spcAft>
            </a:pPr>
            <a:r>
              <a:rPr lang="en-GB" sz="2000" dirty="0"/>
              <a:t>Chat: </a:t>
            </a:r>
            <a:r>
              <a:rPr lang="en-GB" sz="2000" u="sng" dirty="0">
                <a:solidFill>
                  <a:schemeClr val="accent3"/>
                </a:solidFill>
              </a:rPr>
              <a:t>https://gitter.im/alan-turing-institute/the-turing-way</a:t>
            </a:r>
          </a:p>
          <a:p>
            <a:pPr>
              <a:spcAft>
                <a:spcPts val="600"/>
              </a:spcAft>
            </a:pPr>
            <a:r>
              <a:rPr lang="en-GB" sz="2000" dirty="0"/>
              <a:t>Next Collaboration Café: 5 February at 3pm UK, 4pm CEST</a:t>
            </a:r>
          </a:p>
          <a:p>
            <a:pPr>
              <a:spcAft>
                <a:spcPts val="600"/>
              </a:spcAft>
            </a:pPr>
            <a:r>
              <a:rPr lang="en-GB" sz="1400" dirty="0"/>
              <a:t>This work was supported by The UKRI Strategic Priorities Fund under the EPSRC Grant EP/T001569/1, particularly the "Tools, Practices and Systems" theme within that grant, and by The Alan Turing Institute under the EPSRC grant EP/N510129/1. </a:t>
            </a:r>
            <a:r>
              <a:rPr lang="en-GB" sz="1400" dirty="0" err="1"/>
              <a:t>Unsplash</a:t>
            </a:r>
            <a:r>
              <a:rPr lang="en-GB" sz="1400" dirty="0"/>
              <a:t> photos by Adolfo </a:t>
            </a:r>
            <a:r>
              <a:rPr lang="en-GB" sz="1400" dirty="0" err="1"/>
              <a:t>Felix,Daniil</a:t>
            </a:r>
            <a:r>
              <a:rPr lang="en-GB" sz="1400" dirty="0"/>
              <a:t> </a:t>
            </a:r>
            <a:r>
              <a:rPr lang="en-GB" sz="1400" dirty="0" err="1"/>
              <a:t>Silantev</a:t>
            </a:r>
            <a:r>
              <a:rPr lang="en-GB" sz="1400" dirty="0"/>
              <a:t>, James Pond, Kinson Leung, Mateo </a:t>
            </a:r>
            <a:r>
              <a:rPr lang="en-GB" sz="1400" dirty="0" err="1"/>
              <a:t>Vrbnjak</a:t>
            </a:r>
            <a:r>
              <a:rPr lang="en-GB" sz="1400" dirty="0"/>
              <a:t>, Toa </a:t>
            </a:r>
            <a:r>
              <a:rPr lang="en-GB" sz="1400" dirty="0" err="1"/>
              <a:t>Heftiba</a:t>
            </a:r>
            <a:r>
              <a:rPr lang="en-GB" sz="1400" dirty="0"/>
              <a:t>, Thomas Q, Waldemar Brandt. Noun Project icons by </a:t>
            </a:r>
            <a:r>
              <a:rPr lang="en-GB" sz="1400" dirty="0" err="1"/>
              <a:t>Aybige</a:t>
            </a:r>
            <a:r>
              <a:rPr lang="en-GB" sz="1400" dirty="0"/>
              <a:t>, Luis Prado, Edward Boatman, </a:t>
            </a:r>
            <a:r>
              <a:rPr lang="en-GB" sz="1400" dirty="0" err="1"/>
              <a:t>Becris</a:t>
            </a:r>
            <a:r>
              <a:rPr lang="en-GB" sz="1400" dirty="0"/>
              <a:t>, Rose Alice Design, </a:t>
            </a:r>
            <a:r>
              <a:rPr lang="en-GB" sz="1400" dirty="0" err="1"/>
              <a:t>Hyemm.work</a:t>
            </a:r>
            <a:r>
              <a:rPr lang="en-GB" sz="1400" dirty="0"/>
              <a:t>. Original artwork by </a:t>
            </a:r>
            <a:r>
              <a:rPr lang="en-GB" sz="1400" dirty="0" err="1"/>
              <a:t>Scriberia</a:t>
            </a:r>
            <a:r>
              <a:rPr lang="en-GB" sz="1400" dirty="0"/>
              <a:t>:</a:t>
            </a:r>
            <a:r>
              <a:rPr lang="en-GB" sz="1400" dirty="0">
                <a:solidFill>
                  <a:schemeClr val="accent3"/>
                </a:solidFill>
              </a:rPr>
              <a:t> </a:t>
            </a:r>
            <a:r>
              <a:rPr lang="en-GB" sz="1400" u="sng" dirty="0">
                <a:solidFill>
                  <a:schemeClr val="accent3"/>
                </a:solidFill>
                <a:hlinkClick r:id="rId3">
                  <a:extLst>
                    <a:ext uri="{A12FA001-AC4F-418D-AE19-62706E023703}">
                      <ahyp:hlinkClr xmlns:ahyp="http://schemas.microsoft.com/office/drawing/2018/hyperlinkcolor" val="tx"/>
                    </a:ext>
                  </a:extLst>
                </a:hlinkClick>
              </a:rPr>
              <a:t>https://doi.org/10.5281/zenodo.3332807</a:t>
            </a:r>
            <a:r>
              <a:rPr lang="en-GB" sz="1400" u="sng" dirty="0">
                <a:solidFill>
                  <a:schemeClr val="accent3"/>
                </a:solidFill>
              </a:rPr>
              <a:t> </a:t>
            </a:r>
          </a:p>
        </p:txBody>
      </p:sp>
      <p:sp>
        <p:nvSpPr>
          <p:cNvPr id="5" name="Text Placeholder 3">
            <a:extLst>
              <a:ext uri="{FF2B5EF4-FFF2-40B4-BE49-F238E27FC236}">
                <a16:creationId xmlns:a16="http://schemas.microsoft.com/office/drawing/2014/main" id="{AE562D7F-2B90-466D-A872-CD702A065BE0}"/>
              </a:ext>
            </a:extLst>
          </p:cNvPr>
          <p:cNvSpPr>
            <a:spLocks noGrp="1"/>
          </p:cNvSpPr>
          <p:nvPr>
            <p:ph type="body" sz="quarter" idx="18"/>
          </p:nvPr>
        </p:nvSpPr>
        <p:spPr>
          <a:xfrm>
            <a:off x="431800" y="4279697"/>
            <a:ext cx="8712200" cy="863802"/>
          </a:xfrm>
        </p:spPr>
        <p:txBody>
          <a:bodyPr/>
          <a:lstStyle/>
          <a:p>
            <a:r>
              <a:rPr lang="en-GB" dirty="0"/>
              <a:t>#OpenMRB2020 #</a:t>
            </a:r>
            <a:r>
              <a:rPr lang="en-GB" dirty="0" err="1"/>
              <a:t>TuringWay</a:t>
            </a:r>
            <a:r>
              <a:rPr lang="en-GB" dirty="0"/>
              <a:t> @</a:t>
            </a:r>
            <a:r>
              <a:rPr lang="en-GB" dirty="0" err="1"/>
              <a:t>kirstie_j</a:t>
            </a:r>
            <a:endParaRPr lang="en-GB" dirty="0"/>
          </a:p>
          <a:p>
            <a:r>
              <a:rPr lang="en-US" dirty="0"/>
              <a:t>https://doi.org/10.5281/zenodo.3615258</a:t>
            </a:r>
          </a:p>
        </p:txBody>
      </p:sp>
      <p:pic>
        <p:nvPicPr>
          <p:cNvPr id="7" name="Picture 6" descr="ATI_logo_white.ai">
            <a:extLst>
              <a:ext uri="{FF2B5EF4-FFF2-40B4-BE49-F238E27FC236}">
                <a16:creationId xmlns:a16="http://schemas.microsoft.com/office/drawing/2014/main" id="{75CAF629-25B7-4072-BB58-8745F983CF00}"/>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7324128" y="515777"/>
            <a:ext cx="1381299" cy="576000"/>
          </a:xfrm>
          <a:prstGeom prst="rect">
            <a:avLst/>
          </a:prstGeom>
        </p:spPr>
      </p:pic>
      <p:pic>
        <p:nvPicPr>
          <p:cNvPr id="9" name="Picture 2" descr="Image result for mozilla">
            <a:extLst>
              <a:ext uri="{FF2B5EF4-FFF2-40B4-BE49-F238E27FC236}">
                <a16:creationId xmlns:a16="http://schemas.microsoft.com/office/drawing/2014/main" id="{1157A22C-2E1F-4152-9929-F263B47692D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324128" y="1187249"/>
            <a:ext cx="1382400" cy="39528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a:extLst>
              <a:ext uri="{FF2B5EF4-FFF2-40B4-BE49-F238E27FC236}">
                <a16:creationId xmlns:a16="http://schemas.microsoft.com/office/drawing/2014/main" id="{9C204FA0-86CC-4BA9-99E7-BF7EA2D7A7A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324128" y="1572305"/>
            <a:ext cx="1382400" cy="362880"/>
          </a:xfrm>
          <a:prstGeom prst="rect">
            <a:avLst/>
          </a:prstGeom>
        </p:spPr>
      </p:pic>
    </p:spTree>
    <p:extLst>
      <p:ext uri="{BB962C8B-B14F-4D97-AF65-F5344CB8AC3E}">
        <p14:creationId xmlns:p14="http://schemas.microsoft.com/office/powerpoint/2010/main" val="313372430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713C65-AF4C-4B30-83B9-0FFDCB500236}"/>
              </a:ext>
            </a:extLst>
          </p:cNvPr>
          <p:cNvSpPr>
            <a:spLocks noGrp="1"/>
          </p:cNvSpPr>
          <p:nvPr>
            <p:ph type="title"/>
          </p:nvPr>
        </p:nvSpPr>
        <p:spPr>
          <a:xfrm>
            <a:off x="431799" y="2184922"/>
            <a:ext cx="4522450" cy="571512"/>
          </a:xfrm>
        </p:spPr>
        <p:txBody>
          <a:bodyPr/>
          <a:lstStyle/>
          <a:p>
            <a:r>
              <a:rPr lang="en-GB" dirty="0"/>
              <a:t>The Turing Institute</a:t>
            </a:r>
          </a:p>
        </p:txBody>
      </p:sp>
      <p:pic>
        <p:nvPicPr>
          <p:cNvPr id="8" name="Picture Placeholder 7">
            <a:extLst>
              <a:ext uri="{FF2B5EF4-FFF2-40B4-BE49-F238E27FC236}">
                <a16:creationId xmlns:a16="http://schemas.microsoft.com/office/drawing/2014/main" id="{6ECA07D7-6D0A-4EEF-A334-B354EE97005D}"/>
              </a:ext>
            </a:extLst>
          </p:cNvPr>
          <p:cNvPicPr>
            <a:picLocks noGrp="1" noChangeAspect="1"/>
          </p:cNvPicPr>
          <p:nvPr>
            <p:ph type="pic" sz="quarter" idx="10"/>
          </p:nvPr>
        </p:nvPicPr>
        <p:blipFill rotWithShape="1">
          <a:blip r:embed="rId3">
            <a:extLst>
              <a:ext uri="{28A0092B-C50C-407E-A947-70E740481C1C}">
                <a14:useLocalDpi xmlns:a14="http://schemas.microsoft.com/office/drawing/2010/main" val="0"/>
              </a:ext>
            </a:extLst>
          </a:blip>
          <a:srcRect l="33808" r="18492" b="1575"/>
          <a:stretch/>
        </p:blipFill>
        <p:spPr>
          <a:xfrm>
            <a:off x="5695200" y="0"/>
            <a:ext cx="3448800" cy="4572000"/>
          </a:xfrm>
        </p:spPr>
      </p:pic>
      <p:sp>
        <p:nvSpPr>
          <p:cNvPr id="4" name="Text Placeholder 3">
            <a:extLst>
              <a:ext uri="{FF2B5EF4-FFF2-40B4-BE49-F238E27FC236}">
                <a16:creationId xmlns:a16="http://schemas.microsoft.com/office/drawing/2014/main" id="{3DA1CE1D-A4C1-469F-AD56-7612603E71EB}"/>
              </a:ext>
            </a:extLst>
          </p:cNvPr>
          <p:cNvSpPr>
            <a:spLocks noGrp="1"/>
          </p:cNvSpPr>
          <p:nvPr>
            <p:ph type="body" sz="quarter" idx="18"/>
          </p:nvPr>
        </p:nvSpPr>
        <p:spPr>
          <a:xfrm>
            <a:off x="431800" y="4279697"/>
            <a:ext cx="8712200" cy="863802"/>
          </a:xfrm>
        </p:spPr>
        <p:txBody>
          <a:bodyPr/>
          <a:lstStyle/>
          <a:p>
            <a:r>
              <a:rPr lang="en-GB" dirty="0"/>
              <a:t>https://www.turing.ac.uk/news/enigma-machine-goes-display-alan-turing-institute</a:t>
            </a:r>
          </a:p>
          <a:p>
            <a:r>
              <a:rPr lang="en-GB" dirty="0"/>
              <a:t>#OpenMRB2020 #</a:t>
            </a:r>
            <a:r>
              <a:rPr lang="en-GB" dirty="0" err="1"/>
              <a:t>TuringWay</a:t>
            </a:r>
            <a:r>
              <a:rPr lang="en-GB" dirty="0"/>
              <a:t> @</a:t>
            </a:r>
            <a:r>
              <a:rPr lang="en-GB" dirty="0" err="1"/>
              <a:t>kirstie_j</a:t>
            </a:r>
            <a:endParaRPr lang="en-GB" dirty="0"/>
          </a:p>
          <a:p>
            <a:r>
              <a:rPr lang="en-US" dirty="0"/>
              <a:t>https://doi.org/10.5281/zenodo.3615258</a:t>
            </a:r>
          </a:p>
        </p:txBody>
      </p:sp>
    </p:spTree>
    <p:extLst>
      <p:ext uri="{BB962C8B-B14F-4D97-AF65-F5344CB8AC3E}">
        <p14:creationId xmlns:p14="http://schemas.microsoft.com/office/powerpoint/2010/main" val="389416457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Benedict Cumberbatch as Alan Turing in The Imitation Game">
            <a:extLst>
              <a:ext uri="{FF2B5EF4-FFF2-40B4-BE49-F238E27FC236}">
                <a16:creationId xmlns:a16="http://schemas.microsoft.com/office/drawing/2014/main" id="{0D9D720A-89DC-44B3-A61C-207B7A186E2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264" y="0"/>
            <a:ext cx="9324528" cy="5820310"/>
          </a:xfrm>
          <a:prstGeom prst="rect">
            <a:avLst/>
          </a:prstGeom>
          <a:noFill/>
          <a:extLst>
            <a:ext uri="{909E8E84-426E-40DD-AFC4-6F175D3DCCD1}">
              <a14:hiddenFill xmlns:a14="http://schemas.microsoft.com/office/drawing/2010/main">
                <a:solidFill>
                  <a:srgbClr val="FFFFFF"/>
                </a:solidFill>
              </a14:hiddenFill>
            </a:ext>
          </a:extLst>
        </p:spPr>
      </p:pic>
      <p:sp>
        <p:nvSpPr>
          <p:cNvPr id="6" name="Text Placeholder 2">
            <a:extLst>
              <a:ext uri="{FF2B5EF4-FFF2-40B4-BE49-F238E27FC236}">
                <a16:creationId xmlns:a16="http://schemas.microsoft.com/office/drawing/2014/main" id="{635108CA-8684-4539-94A5-2555AEA64393}"/>
              </a:ext>
            </a:extLst>
          </p:cNvPr>
          <p:cNvSpPr txBox="1">
            <a:spLocks/>
          </p:cNvSpPr>
          <p:nvPr/>
        </p:nvSpPr>
        <p:spPr>
          <a:xfrm>
            <a:off x="431800" y="4279697"/>
            <a:ext cx="8712200" cy="863802"/>
          </a:xfrm>
          <a:prstGeom prst="rect">
            <a:avLst/>
          </a:prstGeom>
        </p:spPr>
        <p:txBody>
          <a:bodyPr lIns="0" tIns="0" rIns="108000" bIns="72000" anchor="b"/>
          <a:lstStyle>
            <a:lvl1pPr marL="288000" marR="0" indent="-288000" algn="l" defTabSz="914400" rtl="0" eaLnBrk="0" fontAlgn="base" latinLnBrk="0" hangingPunct="0">
              <a:lnSpc>
                <a:spcPct val="100000"/>
              </a:lnSpc>
              <a:spcBef>
                <a:spcPct val="0"/>
              </a:spcBef>
              <a:spcAft>
                <a:spcPts val="800"/>
              </a:spcAft>
              <a:buClrTx/>
              <a:buSzTx/>
              <a:buFont typeface="Arial" panose="020B0604020202020204" pitchFamily="34" charset="0"/>
              <a:buChar char="–"/>
              <a:tabLst/>
              <a:defRPr sz="2800" b="0" kern="1200">
                <a:solidFill>
                  <a:schemeClr val="tx1"/>
                </a:solidFill>
                <a:latin typeface="+mn-lt"/>
                <a:ea typeface="+mn-ea"/>
                <a:cs typeface="+mn-cs"/>
              </a:defRPr>
            </a:lvl1pPr>
            <a:lvl2pPr marL="0" indent="0" algn="l" rtl="0" eaLnBrk="0" fontAlgn="base" hangingPunct="0">
              <a:spcBef>
                <a:spcPct val="0"/>
              </a:spcBef>
              <a:spcAft>
                <a:spcPct val="0"/>
              </a:spcAft>
              <a:buFont typeface="Arial" panose="020B0604020202020204" pitchFamily="34" charset="0"/>
              <a:buNone/>
              <a:defRPr sz="2100" kern="1200">
                <a:solidFill>
                  <a:schemeClr val="tx1"/>
                </a:solidFill>
                <a:latin typeface="+mn-lt"/>
                <a:ea typeface="+mn-ea"/>
                <a:cs typeface="+mn-cs"/>
              </a:defRPr>
            </a:lvl2pPr>
            <a:lvl3pPr marL="431800" indent="-250825" algn="l" rtl="0" eaLnBrk="0" fontAlgn="base" hangingPunct="0">
              <a:spcBef>
                <a:spcPct val="0"/>
              </a:spcBef>
              <a:spcAft>
                <a:spcPct val="0"/>
              </a:spcAft>
              <a:buFont typeface="Arial" panose="020B0604020202020204" pitchFamily="34" charset="0"/>
              <a:buChar char="–"/>
              <a:defRPr sz="2100" kern="1200">
                <a:solidFill>
                  <a:schemeClr val="tx1"/>
                </a:solidFill>
                <a:latin typeface="+mn-lt"/>
                <a:ea typeface="+mn-ea"/>
                <a:cs typeface="+mn-cs"/>
              </a:defRPr>
            </a:lvl3pPr>
            <a:lvl4pPr marL="863600" indent="-250825" algn="l" rtl="0" eaLnBrk="0" fontAlgn="base" hangingPunct="0">
              <a:spcBef>
                <a:spcPct val="0"/>
              </a:spcBef>
              <a:spcAft>
                <a:spcPct val="0"/>
              </a:spcAft>
              <a:buFont typeface="Arial" panose="020B0604020202020204" pitchFamily="34" charset="0"/>
              <a:buChar char="–"/>
              <a:defRPr sz="2100" kern="1200">
                <a:solidFill>
                  <a:schemeClr val="tx1"/>
                </a:solidFill>
                <a:latin typeface="+mn-lt"/>
                <a:ea typeface="+mn-ea"/>
                <a:cs typeface="+mn-cs"/>
              </a:defRPr>
            </a:lvl4pPr>
            <a:lvl5pPr marL="1295400" indent="-250825" algn="l" rtl="0" eaLnBrk="0" fontAlgn="base" hangingPunct="0">
              <a:spcBef>
                <a:spcPct val="0"/>
              </a:spcBef>
              <a:spcAft>
                <a:spcPct val="0"/>
              </a:spcAft>
              <a:buFont typeface="Arial" panose="020B0604020202020204" pitchFamily="34" charset="0"/>
              <a:buChar char="–"/>
              <a:defRPr sz="2100" kern="1200">
                <a:solidFill>
                  <a:schemeClr val="tx1"/>
                </a:solidFill>
                <a:latin typeface="+mn-lt"/>
                <a:ea typeface="+mn-ea"/>
                <a:cs typeface="+mn-cs"/>
              </a:defRPr>
            </a:lvl5pPr>
            <a:lvl6pPr marL="1728000" indent="-252000" algn="l" defTabSz="914400" rtl="0" eaLnBrk="1" latinLnBrk="0" hangingPunct="1">
              <a:spcBef>
                <a:spcPts val="0"/>
              </a:spcBef>
              <a:buFont typeface="Arial" panose="020B0604020202020204" pitchFamily="34" charset="0"/>
              <a:buChar char="–"/>
              <a:defRPr sz="2100" kern="1200">
                <a:solidFill>
                  <a:schemeClr val="tx1"/>
                </a:solidFill>
                <a:latin typeface="+mn-lt"/>
                <a:ea typeface="+mn-ea"/>
                <a:cs typeface="+mn-cs"/>
              </a:defRPr>
            </a:lvl6pPr>
            <a:lvl7pPr marL="2160000" indent="-252000" algn="l" defTabSz="914400" rtl="0" eaLnBrk="1" latinLnBrk="0" hangingPunct="1">
              <a:spcBef>
                <a:spcPts val="0"/>
              </a:spcBef>
              <a:buFont typeface="Arial" panose="020B0604020202020204" pitchFamily="34" charset="0"/>
              <a:buChar char="–"/>
              <a:defRPr sz="21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lvl="0" indent="0" algn="r">
              <a:lnSpc>
                <a:spcPct val="114000"/>
              </a:lnSpc>
              <a:spcAft>
                <a:spcPts val="0"/>
              </a:spcAft>
              <a:buNone/>
            </a:pPr>
            <a:r>
              <a:rPr lang="en-GB" sz="1400" dirty="0">
                <a:solidFill>
                  <a:prstClr val="white"/>
                </a:solidFill>
              </a:rPr>
              <a:t> #OpenMRB2020 #</a:t>
            </a:r>
            <a:r>
              <a:rPr lang="en-GB" sz="1400" dirty="0" err="1">
                <a:solidFill>
                  <a:prstClr val="white"/>
                </a:solidFill>
              </a:rPr>
              <a:t>TuringWay</a:t>
            </a:r>
            <a:r>
              <a:rPr lang="en-GB" sz="1400" dirty="0">
                <a:solidFill>
                  <a:prstClr val="white"/>
                </a:solidFill>
              </a:rPr>
              <a:t> @</a:t>
            </a:r>
            <a:r>
              <a:rPr lang="en-GB" sz="1400" dirty="0" err="1">
                <a:solidFill>
                  <a:prstClr val="white"/>
                </a:solidFill>
              </a:rPr>
              <a:t>kirstie_j</a:t>
            </a:r>
            <a:endParaRPr lang="en-GB" sz="1400" dirty="0">
              <a:solidFill>
                <a:prstClr val="white"/>
              </a:solidFill>
            </a:endParaRPr>
          </a:p>
          <a:p>
            <a:pPr marL="0" lvl="0" indent="0" algn="r">
              <a:lnSpc>
                <a:spcPct val="114000"/>
              </a:lnSpc>
              <a:spcAft>
                <a:spcPts val="0"/>
              </a:spcAft>
              <a:buNone/>
            </a:pPr>
            <a:r>
              <a:rPr lang="en-US" sz="1400" dirty="0">
                <a:solidFill>
                  <a:prstClr val="white"/>
                </a:solidFill>
              </a:rPr>
              <a:t>https://doi.org/10.5281/zenodo.3615258</a:t>
            </a:r>
          </a:p>
        </p:txBody>
      </p:sp>
    </p:spTree>
    <p:extLst>
      <p:ext uri="{BB962C8B-B14F-4D97-AF65-F5344CB8AC3E}">
        <p14:creationId xmlns:p14="http://schemas.microsoft.com/office/powerpoint/2010/main" val="248588502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D662A861-7366-41FD-8C68-C07A97C179C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4" name="Text Placeholder 2">
            <a:extLst>
              <a:ext uri="{FF2B5EF4-FFF2-40B4-BE49-F238E27FC236}">
                <a16:creationId xmlns:a16="http://schemas.microsoft.com/office/drawing/2014/main" id="{D080ED1D-D569-4AF6-B87C-3DDC52EE5625}"/>
              </a:ext>
            </a:extLst>
          </p:cNvPr>
          <p:cNvSpPr txBox="1">
            <a:spLocks/>
          </p:cNvSpPr>
          <p:nvPr/>
        </p:nvSpPr>
        <p:spPr>
          <a:xfrm>
            <a:off x="431800" y="4279697"/>
            <a:ext cx="8712200" cy="863802"/>
          </a:xfrm>
          <a:prstGeom prst="rect">
            <a:avLst/>
          </a:prstGeom>
        </p:spPr>
        <p:txBody>
          <a:bodyPr lIns="0" tIns="0" rIns="108000" bIns="72000" anchor="b"/>
          <a:lstStyle>
            <a:lvl1pPr marL="288000" marR="0" indent="-288000" algn="l" defTabSz="914400" rtl="0" eaLnBrk="0" fontAlgn="base" latinLnBrk="0" hangingPunct="0">
              <a:lnSpc>
                <a:spcPct val="100000"/>
              </a:lnSpc>
              <a:spcBef>
                <a:spcPct val="0"/>
              </a:spcBef>
              <a:spcAft>
                <a:spcPts val="800"/>
              </a:spcAft>
              <a:buClrTx/>
              <a:buSzTx/>
              <a:buFont typeface="Arial" panose="020B0604020202020204" pitchFamily="34" charset="0"/>
              <a:buChar char="–"/>
              <a:tabLst/>
              <a:defRPr sz="2800" b="0" kern="1200">
                <a:solidFill>
                  <a:schemeClr val="tx1"/>
                </a:solidFill>
                <a:latin typeface="+mn-lt"/>
                <a:ea typeface="+mn-ea"/>
                <a:cs typeface="+mn-cs"/>
              </a:defRPr>
            </a:lvl1pPr>
            <a:lvl2pPr marL="0" indent="0" algn="l" rtl="0" eaLnBrk="0" fontAlgn="base" hangingPunct="0">
              <a:spcBef>
                <a:spcPct val="0"/>
              </a:spcBef>
              <a:spcAft>
                <a:spcPct val="0"/>
              </a:spcAft>
              <a:buFont typeface="Arial" panose="020B0604020202020204" pitchFamily="34" charset="0"/>
              <a:buNone/>
              <a:defRPr sz="2100" kern="1200">
                <a:solidFill>
                  <a:schemeClr val="tx1"/>
                </a:solidFill>
                <a:latin typeface="+mn-lt"/>
                <a:ea typeface="+mn-ea"/>
                <a:cs typeface="+mn-cs"/>
              </a:defRPr>
            </a:lvl2pPr>
            <a:lvl3pPr marL="431800" indent="-250825" algn="l" rtl="0" eaLnBrk="0" fontAlgn="base" hangingPunct="0">
              <a:spcBef>
                <a:spcPct val="0"/>
              </a:spcBef>
              <a:spcAft>
                <a:spcPct val="0"/>
              </a:spcAft>
              <a:buFont typeface="Arial" panose="020B0604020202020204" pitchFamily="34" charset="0"/>
              <a:buChar char="–"/>
              <a:defRPr sz="2100" kern="1200">
                <a:solidFill>
                  <a:schemeClr val="tx1"/>
                </a:solidFill>
                <a:latin typeface="+mn-lt"/>
                <a:ea typeface="+mn-ea"/>
                <a:cs typeface="+mn-cs"/>
              </a:defRPr>
            </a:lvl3pPr>
            <a:lvl4pPr marL="863600" indent="-250825" algn="l" rtl="0" eaLnBrk="0" fontAlgn="base" hangingPunct="0">
              <a:spcBef>
                <a:spcPct val="0"/>
              </a:spcBef>
              <a:spcAft>
                <a:spcPct val="0"/>
              </a:spcAft>
              <a:buFont typeface="Arial" panose="020B0604020202020204" pitchFamily="34" charset="0"/>
              <a:buChar char="–"/>
              <a:defRPr sz="2100" kern="1200">
                <a:solidFill>
                  <a:schemeClr val="tx1"/>
                </a:solidFill>
                <a:latin typeface="+mn-lt"/>
                <a:ea typeface="+mn-ea"/>
                <a:cs typeface="+mn-cs"/>
              </a:defRPr>
            </a:lvl4pPr>
            <a:lvl5pPr marL="1295400" indent="-250825" algn="l" rtl="0" eaLnBrk="0" fontAlgn="base" hangingPunct="0">
              <a:spcBef>
                <a:spcPct val="0"/>
              </a:spcBef>
              <a:spcAft>
                <a:spcPct val="0"/>
              </a:spcAft>
              <a:buFont typeface="Arial" panose="020B0604020202020204" pitchFamily="34" charset="0"/>
              <a:buChar char="–"/>
              <a:defRPr sz="2100" kern="1200">
                <a:solidFill>
                  <a:schemeClr val="tx1"/>
                </a:solidFill>
                <a:latin typeface="+mn-lt"/>
                <a:ea typeface="+mn-ea"/>
                <a:cs typeface="+mn-cs"/>
              </a:defRPr>
            </a:lvl5pPr>
            <a:lvl6pPr marL="1728000" indent="-252000" algn="l" defTabSz="914400" rtl="0" eaLnBrk="1" latinLnBrk="0" hangingPunct="1">
              <a:spcBef>
                <a:spcPts val="0"/>
              </a:spcBef>
              <a:buFont typeface="Arial" panose="020B0604020202020204" pitchFamily="34" charset="0"/>
              <a:buChar char="–"/>
              <a:defRPr sz="2100" kern="1200">
                <a:solidFill>
                  <a:schemeClr val="tx1"/>
                </a:solidFill>
                <a:latin typeface="+mn-lt"/>
                <a:ea typeface="+mn-ea"/>
                <a:cs typeface="+mn-cs"/>
              </a:defRPr>
            </a:lvl6pPr>
            <a:lvl7pPr marL="2160000" indent="-252000" algn="l" defTabSz="914400" rtl="0" eaLnBrk="1" latinLnBrk="0" hangingPunct="1">
              <a:spcBef>
                <a:spcPts val="0"/>
              </a:spcBef>
              <a:buFont typeface="Arial" panose="020B0604020202020204" pitchFamily="34" charset="0"/>
              <a:buChar char="–"/>
              <a:defRPr sz="21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r" defTabSz="914400" rtl="0" eaLnBrk="0" fontAlgn="base" latinLnBrk="0" hangingPunct="0">
              <a:lnSpc>
                <a:spcPct val="114000"/>
              </a:lnSpc>
              <a:spcBef>
                <a:spcPct val="0"/>
              </a:spcBef>
              <a:spcAft>
                <a:spcPts val="0"/>
              </a:spcAft>
              <a:buClrTx/>
              <a:buSzTx/>
              <a:buFont typeface="Arial" panose="020B0604020202020204" pitchFamily="34" charset="0"/>
              <a:buNone/>
              <a:tabLst/>
              <a:defRPr/>
            </a:pPr>
            <a:r>
              <a:rPr kumimoji="0" lang="en-GB" sz="1400" b="0" i="0" u="none" strike="noStrike" kern="1200" cap="none" spc="0" normalizeH="0" baseline="0" noProof="0" dirty="0">
                <a:ln>
                  <a:noFill/>
                </a:ln>
                <a:solidFill>
                  <a:prstClr val="white"/>
                </a:solidFill>
                <a:effectLst/>
                <a:uLnTx/>
                <a:uFillTx/>
                <a:latin typeface="Arial"/>
                <a:ea typeface="+mn-ea"/>
                <a:cs typeface="+mn-cs"/>
              </a:rPr>
              <a:t>https://www.bbc.co.uk/programmes/p0704h04</a:t>
            </a:r>
          </a:p>
          <a:p>
            <a:pPr marL="0" lvl="0" indent="0" algn="r">
              <a:lnSpc>
                <a:spcPct val="114000"/>
              </a:lnSpc>
              <a:spcAft>
                <a:spcPts val="0"/>
              </a:spcAft>
              <a:buNone/>
            </a:pPr>
            <a:r>
              <a:rPr lang="en-GB" sz="1400" dirty="0">
                <a:solidFill>
                  <a:prstClr val="white"/>
                </a:solidFill>
              </a:rPr>
              <a:t> #OpenMRB2020 #</a:t>
            </a:r>
            <a:r>
              <a:rPr lang="en-GB" sz="1400" dirty="0" err="1">
                <a:solidFill>
                  <a:prstClr val="white"/>
                </a:solidFill>
              </a:rPr>
              <a:t>TuringWay</a:t>
            </a:r>
            <a:r>
              <a:rPr lang="en-GB" sz="1400" dirty="0">
                <a:solidFill>
                  <a:prstClr val="white"/>
                </a:solidFill>
              </a:rPr>
              <a:t> @</a:t>
            </a:r>
            <a:r>
              <a:rPr lang="en-GB" sz="1400" dirty="0" err="1">
                <a:solidFill>
                  <a:prstClr val="white"/>
                </a:solidFill>
              </a:rPr>
              <a:t>kirstie_j</a:t>
            </a:r>
            <a:endParaRPr lang="en-GB" sz="1400" dirty="0">
              <a:solidFill>
                <a:prstClr val="white"/>
              </a:solidFill>
            </a:endParaRPr>
          </a:p>
          <a:p>
            <a:pPr marL="0" lvl="0" indent="0" algn="r">
              <a:lnSpc>
                <a:spcPct val="114000"/>
              </a:lnSpc>
              <a:spcAft>
                <a:spcPts val="0"/>
              </a:spcAft>
              <a:buNone/>
            </a:pPr>
            <a:r>
              <a:rPr lang="en-US" sz="1400" dirty="0">
                <a:solidFill>
                  <a:prstClr val="white"/>
                </a:solidFill>
              </a:rPr>
              <a:t>https://doi.org/10.5281/zenodo.3615258</a:t>
            </a:r>
          </a:p>
        </p:txBody>
      </p:sp>
    </p:spTree>
    <p:extLst>
      <p:ext uri="{BB962C8B-B14F-4D97-AF65-F5344CB8AC3E}">
        <p14:creationId xmlns:p14="http://schemas.microsoft.com/office/powerpoint/2010/main" val="278439903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4A672F59-FE3C-405F-85F4-50B8EECBA02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8520" y="1806"/>
            <a:ext cx="6858000" cy="5143500"/>
          </a:xfrm>
          <a:prstGeom prst="rect">
            <a:avLst/>
          </a:prstGeom>
        </p:spPr>
      </p:pic>
      <p:pic>
        <p:nvPicPr>
          <p:cNvPr id="4" name="Picture 3">
            <a:extLst>
              <a:ext uri="{FF2B5EF4-FFF2-40B4-BE49-F238E27FC236}">
                <a16:creationId xmlns:a16="http://schemas.microsoft.com/office/drawing/2014/main" id="{6347673C-9BF9-4BEA-BAF7-4644F6CC6F9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286375" y="0"/>
            <a:ext cx="3857625" cy="5143500"/>
          </a:xfrm>
          <a:prstGeom prst="rect">
            <a:avLst/>
          </a:prstGeom>
        </p:spPr>
      </p:pic>
      <p:sp>
        <p:nvSpPr>
          <p:cNvPr id="5" name="Text Placeholder 2">
            <a:extLst>
              <a:ext uri="{FF2B5EF4-FFF2-40B4-BE49-F238E27FC236}">
                <a16:creationId xmlns:a16="http://schemas.microsoft.com/office/drawing/2014/main" id="{33375C66-DBCF-4FDF-BD57-8853B11DEC03}"/>
              </a:ext>
            </a:extLst>
          </p:cNvPr>
          <p:cNvSpPr txBox="1">
            <a:spLocks/>
          </p:cNvSpPr>
          <p:nvPr/>
        </p:nvSpPr>
        <p:spPr>
          <a:xfrm>
            <a:off x="431800" y="4279697"/>
            <a:ext cx="8712200" cy="863802"/>
          </a:xfrm>
          <a:prstGeom prst="rect">
            <a:avLst/>
          </a:prstGeom>
        </p:spPr>
        <p:txBody>
          <a:bodyPr lIns="0" tIns="0" rIns="108000" bIns="72000" anchor="b"/>
          <a:lstStyle>
            <a:lvl1pPr marL="288000" marR="0" indent="-288000" algn="l" defTabSz="914400" rtl="0" eaLnBrk="0" fontAlgn="base" latinLnBrk="0" hangingPunct="0">
              <a:lnSpc>
                <a:spcPct val="100000"/>
              </a:lnSpc>
              <a:spcBef>
                <a:spcPct val="0"/>
              </a:spcBef>
              <a:spcAft>
                <a:spcPts val="800"/>
              </a:spcAft>
              <a:buClrTx/>
              <a:buSzTx/>
              <a:buFont typeface="Arial" panose="020B0604020202020204" pitchFamily="34" charset="0"/>
              <a:buChar char="–"/>
              <a:tabLst/>
              <a:defRPr sz="2800" b="0" kern="1200">
                <a:solidFill>
                  <a:schemeClr val="tx1"/>
                </a:solidFill>
                <a:latin typeface="+mn-lt"/>
                <a:ea typeface="+mn-ea"/>
                <a:cs typeface="+mn-cs"/>
              </a:defRPr>
            </a:lvl1pPr>
            <a:lvl2pPr marL="0" indent="0" algn="l" rtl="0" eaLnBrk="0" fontAlgn="base" hangingPunct="0">
              <a:spcBef>
                <a:spcPct val="0"/>
              </a:spcBef>
              <a:spcAft>
                <a:spcPct val="0"/>
              </a:spcAft>
              <a:buFont typeface="Arial" panose="020B0604020202020204" pitchFamily="34" charset="0"/>
              <a:buNone/>
              <a:defRPr sz="2100" kern="1200">
                <a:solidFill>
                  <a:schemeClr val="tx1"/>
                </a:solidFill>
                <a:latin typeface="+mn-lt"/>
                <a:ea typeface="+mn-ea"/>
                <a:cs typeface="+mn-cs"/>
              </a:defRPr>
            </a:lvl2pPr>
            <a:lvl3pPr marL="431800" indent="-250825" algn="l" rtl="0" eaLnBrk="0" fontAlgn="base" hangingPunct="0">
              <a:spcBef>
                <a:spcPct val="0"/>
              </a:spcBef>
              <a:spcAft>
                <a:spcPct val="0"/>
              </a:spcAft>
              <a:buFont typeface="Arial" panose="020B0604020202020204" pitchFamily="34" charset="0"/>
              <a:buChar char="–"/>
              <a:defRPr sz="2100" kern="1200">
                <a:solidFill>
                  <a:schemeClr val="tx1"/>
                </a:solidFill>
                <a:latin typeface="+mn-lt"/>
                <a:ea typeface="+mn-ea"/>
                <a:cs typeface="+mn-cs"/>
              </a:defRPr>
            </a:lvl3pPr>
            <a:lvl4pPr marL="863600" indent="-250825" algn="l" rtl="0" eaLnBrk="0" fontAlgn="base" hangingPunct="0">
              <a:spcBef>
                <a:spcPct val="0"/>
              </a:spcBef>
              <a:spcAft>
                <a:spcPct val="0"/>
              </a:spcAft>
              <a:buFont typeface="Arial" panose="020B0604020202020204" pitchFamily="34" charset="0"/>
              <a:buChar char="–"/>
              <a:defRPr sz="2100" kern="1200">
                <a:solidFill>
                  <a:schemeClr val="tx1"/>
                </a:solidFill>
                <a:latin typeface="+mn-lt"/>
                <a:ea typeface="+mn-ea"/>
                <a:cs typeface="+mn-cs"/>
              </a:defRPr>
            </a:lvl4pPr>
            <a:lvl5pPr marL="1295400" indent="-250825" algn="l" rtl="0" eaLnBrk="0" fontAlgn="base" hangingPunct="0">
              <a:spcBef>
                <a:spcPct val="0"/>
              </a:spcBef>
              <a:spcAft>
                <a:spcPct val="0"/>
              </a:spcAft>
              <a:buFont typeface="Arial" panose="020B0604020202020204" pitchFamily="34" charset="0"/>
              <a:buChar char="–"/>
              <a:defRPr sz="2100" kern="1200">
                <a:solidFill>
                  <a:schemeClr val="tx1"/>
                </a:solidFill>
                <a:latin typeface="+mn-lt"/>
                <a:ea typeface="+mn-ea"/>
                <a:cs typeface="+mn-cs"/>
              </a:defRPr>
            </a:lvl5pPr>
            <a:lvl6pPr marL="1728000" indent="-252000" algn="l" defTabSz="914400" rtl="0" eaLnBrk="1" latinLnBrk="0" hangingPunct="1">
              <a:spcBef>
                <a:spcPts val="0"/>
              </a:spcBef>
              <a:buFont typeface="Arial" panose="020B0604020202020204" pitchFamily="34" charset="0"/>
              <a:buChar char="–"/>
              <a:defRPr sz="2100" kern="1200">
                <a:solidFill>
                  <a:schemeClr val="tx1"/>
                </a:solidFill>
                <a:latin typeface="+mn-lt"/>
                <a:ea typeface="+mn-ea"/>
                <a:cs typeface="+mn-cs"/>
              </a:defRPr>
            </a:lvl6pPr>
            <a:lvl7pPr marL="2160000" indent="-252000" algn="l" defTabSz="914400" rtl="0" eaLnBrk="1" latinLnBrk="0" hangingPunct="1">
              <a:spcBef>
                <a:spcPts val="0"/>
              </a:spcBef>
              <a:buFont typeface="Arial" panose="020B0604020202020204" pitchFamily="34" charset="0"/>
              <a:buChar char="–"/>
              <a:defRPr sz="21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r" defTabSz="914400" rtl="0" eaLnBrk="0" fontAlgn="base" latinLnBrk="0" hangingPunct="0">
              <a:lnSpc>
                <a:spcPct val="114000"/>
              </a:lnSpc>
              <a:spcBef>
                <a:spcPct val="0"/>
              </a:spcBef>
              <a:spcAft>
                <a:spcPts val="0"/>
              </a:spcAft>
              <a:buClrTx/>
              <a:buSzTx/>
              <a:buFont typeface="Arial" panose="020B0604020202020204" pitchFamily="34" charset="0"/>
              <a:buNone/>
              <a:tabLst/>
              <a:defRPr/>
            </a:pPr>
            <a:r>
              <a:rPr kumimoji="0" lang="en-GB" sz="1400" b="0" i="0" u="none" strike="noStrike" kern="1200" cap="none" spc="0" normalizeH="0" baseline="0" noProof="0" dirty="0">
                <a:ln>
                  <a:noFill/>
                </a:ln>
                <a:solidFill>
                  <a:prstClr val="white"/>
                </a:solidFill>
                <a:effectLst/>
                <a:uLnTx/>
                <a:uFillTx/>
                <a:latin typeface="Arial"/>
                <a:ea typeface="+mn-ea"/>
                <a:cs typeface="+mn-cs"/>
              </a:rPr>
              <a:t>https://bletchleypark.org.uk</a:t>
            </a:r>
          </a:p>
          <a:p>
            <a:pPr marL="0" lvl="0" indent="0" algn="r">
              <a:lnSpc>
                <a:spcPct val="114000"/>
              </a:lnSpc>
              <a:spcAft>
                <a:spcPts val="0"/>
              </a:spcAft>
              <a:buNone/>
            </a:pPr>
            <a:r>
              <a:rPr lang="en-GB" sz="1400" dirty="0">
                <a:solidFill>
                  <a:prstClr val="white"/>
                </a:solidFill>
              </a:rPr>
              <a:t> #OpenMRB2020 #</a:t>
            </a:r>
            <a:r>
              <a:rPr lang="en-GB" sz="1400" dirty="0" err="1">
                <a:solidFill>
                  <a:prstClr val="white"/>
                </a:solidFill>
              </a:rPr>
              <a:t>TuringWay</a:t>
            </a:r>
            <a:r>
              <a:rPr lang="en-GB" sz="1400" dirty="0">
                <a:solidFill>
                  <a:prstClr val="white"/>
                </a:solidFill>
              </a:rPr>
              <a:t> @</a:t>
            </a:r>
            <a:r>
              <a:rPr lang="en-GB" sz="1400" dirty="0" err="1">
                <a:solidFill>
                  <a:prstClr val="white"/>
                </a:solidFill>
              </a:rPr>
              <a:t>kirstie_j</a:t>
            </a:r>
            <a:endParaRPr lang="en-GB" sz="1400" dirty="0">
              <a:solidFill>
                <a:prstClr val="white"/>
              </a:solidFill>
            </a:endParaRPr>
          </a:p>
          <a:p>
            <a:pPr marL="0" lvl="0" indent="0" algn="r">
              <a:lnSpc>
                <a:spcPct val="114000"/>
              </a:lnSpc>
              <a:spcAft>
                <a:spcPts val="0"/>
              </a:spcAft>
              <a:buNone/>
            </a:pPr>
            <a:r>
              <a:rPr lang="en-US" sz="1400" dirty="0">
                <a:solidFill>
                  <a:prstClr val="white"/>
                </a:solidFill>
              </a:rPr>
              <a:t>https://doi.org/10.5281/zenodo.3615258</a:t>
            </a:r>
          </a:p>
        </p:txBody>
      </p:sp>
    </p:spTree>
    <p:extLst>
      <p:ext uri="{BB962C8B-B14F-4D97-AF65-F5344CB8AC3E}">
        <p14:creationId xmlns:p14="http://schemas.microsoft.com/office/powerpoint/2010/main" val="1789177479"/>
      </p:ext>
    </p:extLst>
  </p:cSld>
  <p:clrMapOvr>
    <a:masterClrMapping/>
  </p:clrMapOvr>
</p:sld>
</file>

<file path=ppt/theme/theme1.xml><?xml version="1.0" encoding="utf-8"?>
<a:theme xmlns:a="http://schemas.openxmlformats.org/drawingml/2006/main" name="Office Theme">
  <a:themeElements>
    <a:clrScheme name="Turing Presentation Palette">
      <a:dk1>
        <a:srgbClr val="1C1C1C"/>
      </a:dk1>
      <a:lt1>
        <a:sysClr val="window" lastClr="FFFFFF"/>
      </a:lt1>
      <a:dk2>
        <a:srgbClr val="404040"/>
      </a:dk2>
      <a:lt2>
        <a:srgbClr val="DEDEDE"/>
      </a:lt2>
      <a:accent1>
        <a:srgbClr val="00B0F0"/>
      </a:accent1>
      <a:accent2>
        <a:srgbClr val="0070C0"/>
      </a:accent2>
      <a:accent3>
        <a:srgbClr val="06CA7B"/>
      </a:accent3>
      <a:accent4>
        <a:srgbClr val="002060"/>
      </a:accent4>
      <a:accent5>
        <a:srgbClr val="7D02C2"/>
      </a:accent5>
      <a:accent6>
        <a:srgbClr val="FF007D"/>
      </a:accent6>
      <a:hlink>
        <a:srgbClr val="000000"/>
      </a:hlink>
      <a:folHlink>
        <a:srgbClr val="00000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1"/>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w="6350">
          <a:solidFill>
            <a:schemeClr val="tx1"/>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noAutofit/>
      </a:bodyPr>
      <a:lstStyle>
        <a:def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kumimoji="0" sz="1600" b="0" i="0" u="none" strike="noStrike" kern="1200" cap="none" spc="0" normalizeH="0" baseline="0" noProof="0" dirty="0" smtClean="0">
            <a:ln>
              <a:noFill/>
            </a:ln>
            <a:solidFill>
              <a:prstClr val="black"/>
            </a:solidFill>
            <a:effectLst/>
            <a:uLnTx/>
            <a:uFillTx/>
            <a:latin typeface="+mn-lt"/>
            <a:ea typeface="+mn-ea"/>
            <a:cs typeface="+mn-cs"/>
          </a:defRPr>
        </a:defPPr>
      </a:lstStyle>
    </a:txDef>
  </a:objectDefaults>
  <a:extraClrSchemeLst/>
  <a:extLst>
    <a:ext uri="{05A4C25C-085E-4340-85A3-A5531E510DB2}">
      <thm15:themeFamily xmlns:thm15="http://schemas.microsoft.com/office/thememl/2012/main" name="The Alan Turing Master PPT with intro slides_widescreen_v3" id="{5DFD5C9A-0A2C-4E03-B4D8-1CB4749D4479}" vid="{9C62355F-E4EE-46CD-BECD-0FFB3DDDDA07}"/>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59AA62DCEA4FAE4394823B509BA2709F" ma:contentTypeVersion="" ma:contentTypeDescription="Create a new document." ma:contentTypeScope="" ma:versionID="f5f144880e0222ce0d875f5b6d538bcd">
  <xsd:schema xmlns:xsd="http://www.w3.org/2001/XMLSchema" xmlns:xs="http://www.w3.org/2001/XMLSchema" xmlns:p="http://schemas.microsoft.com/office/2006/metadata/properties" xmlns:ns2="ddc16f2e-ac79-420b-bf02-152a3fab2b22" xmlns:ns3="e5618448-e42b-40ea-80d2-fe7c2030a18b" targetNamespace="http://schemas.microsoft.com/office/2006/metadata/properties" ma:root="true" ma:fieldsID="d8f14032b450dcf0b5dfeee191d447cb" ns2:_="" ns3:_="">
    <xsd:import namespace="ddc16f2e-ac79-420b-bf02-152a3fab2b22"/>
    <xsd:import namespace="e5618448-e42b-40ea-80d2-fe7c2030a18b"/>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EventHashCode" minOccurs="0"/>
                <xsd:element ref="ns3: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dc16f2e-ac79-420b-bf02-152a3fab2b22"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e5618448-e42b-40ea-80d2-fe7c2030a18b"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DateTaken" ma:index="12" nillable="true" ma:displayName="MediaServiceDateTaken" ma:description="" ma:hidden="true" ma:internalName="MediaServiceDateTaken" ma:readOnly="true">
      <xsd:simpleType>
        <xsd:restriction base="dms:Text"/>
      </xsd:simpleType>
    </xsd:element>
    <xsd:element name="MediaServiceAutoTags" ma:index="13" nillable="true" ma:displayName="MediaServiceAutoTags" ma:description="" ma:internalName="MediaServiceAutoTags" ma:readOnly="true">
      <xsd:simpleType>
        <xsd:restriction base="dms:Text"/>
      </xsd:simpleType>
    </xsd:element>
    <xsd:element name="MediaServiceLocation" ma:index="14" nillable="true" ma:displayName="MediaServiceLocation" ma:description="" ma:internalName="MediaServiceLocation" ma:readOnly="true">
      <xsd:simpleType>
        <xsd:restriction base="dms:Text"/>
      </xsd:simpleType>
    </xsd:element>
    <xsd:element name="MediaServiceOCR" ma:index="15" nillable="true" ma:displayName="MediaServiceOCR" ma:internalName="MediaServiceOCR" ma:readOnly="true">
      <xsd:simpleType>
        <xsd:restriction base="dms:Note">
          <xsd:maxLength value="255"/>
        </xsd:restriction>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42D3EDB7-0ABD-4BC6-9C2A-32E4FC10473A}">
  <ds:schemaRefs>
    <ds:schemaRef ds:uri="http://purl.org/dc/terms/"/>
    <ds:schemaRef ds:uri="http://schemas.openxmlformats.org/package/2006/metadata/core-properties"/>
    <ds:schemaRef ds:uri="http://schemas.microsoft.com/office/2006/documentManagement/types"/>
    <ds:schemaRef ds:uri="ddc16f2e-ac79-420b-bf02-152a3fab2b22"/>
    <ds:schemaRef ds:uri="e5618448-e42b-40ea-80d2-fe7c2030a18b"/>
    <ds:schemaRef ds:uri="http://purl.org/dc/elements/1.1/"/>
    <ds:schemaRef ds:uri="http://schemas.microsoft.com/office/2006/metadata/properties"/>
    <ds:schemaRef ds:uri="http://schemas.microsoft.com/office/infopath/2007/PartnerControls"/>
    <ds:schemaRef ds:uri="http://www.w3.org/XML/1998/namespace"/>
    <ds:schemaRef ds:uri="http://purl.org/dc/dcmitype/"/>
  </ds:schemaRefs>
</ds:datastoreItem>
</file>

<file path=customXml/itemProps2.xml><?xml version="1.0" encoding="utf-8"?>
<ds:datastoreItem xmlns:ds="http://schemas.openxmlformats.org/officeDocument/2006/customXml" ds:itemID="{B6A361FC-9574-4D3A-922B-90EB7E3EAC0E}">
  <ds:schemaRefs>
    <ds:schemaRef ds:uri="http://schemas.microsoft.com/sharepoint/v3/contenttype/forms"/>
  </ds:schemaRefs>
</ds:datastoreItem>
</file>

<file path=customXml/itemProps3.xml><?xml version="1.0" encoding="utf-8"?>
<ds:datastoreItem xmlns:ds="http://schemas.openxmlformats.org/officeDocument/2006/customXml" ds:itemID="{DAAED0E6-9361-461C-840A-55467239537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dc16f2e-ac79-420b-bf02-152a3fab2b22"/>
    <ds:schemaRef ds:uri="e5618448-e42b-40ea-80d2-fe7c2030a18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25441</TotalTime>
  <Words>2672</Words>
  <Application>Microsoft Office PowerPoint</Application>
  <PresentationFormat>On-screen Show (16:9)</PresentationFormat>
  <Paragraphs>410</Paragraphs>
  <Slides>53</Slides>
  <Notes>52</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53</vt:i4>
      </vt:variant>
    </vt:vector>
  </HeadingPairs>
  <TitlesOfParts>
    <vt:vector size="59" baseType="lpstr">
      <vt:lpstr>Arial</vt:lpstr>
      <vt:lpstr>Calibri</vt:lpstr>
      <vt:lpstr>Courier New</vt:lpstr>
      <vt:lpstr>Gill Sans MT</vt:lpstr>
      <vt:lpstr>Zilla Slab</vt:lpstr>
      <vt:lpstr>Office Theme</vt:lpstr>
      <vt:lpstr>The Turing Way Reproducible, inclusive, collaborative data science</vt:lpstr>
      <vt:lpstr>PowerPoint Presentation</vt:lpstr>
      <vt:lpstr>PowerPoint Presentation</vt:lpstr>
      <vt:lpstr>An introduction to me</vt:lpstr>
      <vt:lpstr>PowerPoint Presentation</vt:lpstr>
      <vt:lpstr>The Turing Institute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The Turing Way</vt:lpstr>
      <vt:lpstr>PowerPoint Presentation</vt:lpstr>
      <vt:lpstr>PowerPoint Presentation</vt:lpstr>
      <vt:lpstr>PowerPoint Presentation</vt:lpstr>
      <vt:lpstr>PowerPoint Presentation</vt:lpstr>
      <vt:lpstr>Shared definitions</vt:lpstr>
      <vt:lpstr>PowerPoint Presentation</vt:lpstr>
      <vt:lpstr>FAIR….but not always open</vt:lpstr>
      <vt:lpstr>PowerPoint Presentation</vt:lpstr>
      <vt:lpstr>Testing for research</vt:lpstr>
      <vt:lpstr>PowerPoint Presentation</vt:lpstr>
      <vt:lpstr>PowerPoint Presentation</vt:lpstr>
      <vt:lpstr>PowerPoint Presentation</vt:lpstr>
      <vt:lpstr>PowerPoint Presentation</vt:lpstr>
      <vt:lpstr>PowerPoint Presentation</vt:lpstr>
      <vt:lpstr>PowerPoint Presentation</vt:lpstr>
      <vt:lpstr>Continuous Analysis</vt:lpstr>
      <vt:lpstr>PowerPoint Presentation</vt:lpstr>
      <vt:lpstr>PowerPoint Presentation</vt:lpstr>
      <vt:lpstr>Version control</vt:lpstr>
      <vt:lpstr>PowerPoint Presentation</vt:lpstr>
      <vt:lpstr>PowerPoint Presentation</vt:lpstr>
      <vt:lpstr>PowerPoint Presentation</vt:lpstr>
      <vt:lpstr>Travelling together</vt:lpstr>
      <vt:lpstr>PowerPoint Presentation</vt:lpstr>
      <vt:lpstr>PowerPoint Presentation</vt:lpstr>
      <vt:lpstr>PowerPoint Presentation</vt:lpstr>
      <vt:lpstr>A global collaboration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Yellow Balloon Ltd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Alan Turing Institute</dc:title>
  <dc:creator>Sophie Mclvor</dc:creator>
  <cp:lastModifiedBy>Kirstie Whitaker</cp:lastModifiedBy>
  <cp:revision>328</cp:revision>
  <cp:lastPrinted>2017-11-14T13:34:51Z</cp:lastPrinted>
  <dcterms:created xsi:type="dcterms:W3CDTF">2017-03-06T16:45:41Z</dcterms:created>
  <dcterms:modified xsi:type="dcterms:W3CDTF">2020-01-21T13:43:11Z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0x01010059AA62DCEA4FAE4394823B509BA2709F</vt:lpwstr>
  </property>
  <property fmtid="{D5CDD505-2E9C-101B-9397-08002B2CF9AE}" pid="3" name="Document Keywords">
    <vt:lpwstr/>
  </property>
</Properties>
</file>