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25" r:id="rId2"/>
  </p:sldIdLst>
  <p:sldSz cx="9144000" cy="6858000" type="screen4x3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00FF"/>
    <a:srgbClr val="CC0000"/>
    <a:srgbClr val="EAEAE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26" autoAdjust="0"/>
    <p:restoredTop sz="94444" autoAdjust="0"/>
  </p:normalViewPr>
  <p:slideViewPr>
    <p:cSldViewPr>
      <p:cViewPr>
        <p:scale>
          <a:sx n="100" d="100"/>
          <a:sy n="100" d="100"/>
        </p:scale>
        <p:origin x="-485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746" y="-58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fld id="{289D33D5-B219-4E0E-A6BD-C102E3B9BA7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96217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" pitchFamily="18" charset="0"/>
              </a:defRPr>
            </a:lvl1pPr>
          </a:lstStyle>
          <a:p>
            <a:pPr>
              <a:defRPr/>
            </a:pPr>
            <a:fld id="{1BB49444-2027-4905-ADDC-1F361C6BAC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037701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B49444-2027-4905-ADDC-1F361C6BACAA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88" y="6659563"/>
            <a:ext cx="9142412" cy="198437"/>
          </a:xfrm>
          <a:prstGeom prst="rect">
            <a:avLst/>
          </a:prstGeom>
          <a:solidFill>
            <a:srgbClr val="C412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774700" y="3733800"/>
            <a:ext cx="64008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438400"/>
            <a:ext cx="6400800" cy="2133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/>
            </a:lvl1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pic>
        <p:nvPicPr>
          <p:cNvPr id="7" name="Image 6" descr="lo_unil_fbm06_bleu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6309320"/>
            <a:ext cx="504056" cy="296810"/>
          </a:xfrm>
          <a:prstGeom prst="rect">
            <a:avLst/>
          </a:prstGeom>
        </p:spPr>
      </p:pic>
      <p:pic>
        <p:nvPicPr>
          <p:cNvPr id="8" name="Picture 9" descr="M:\BFM\COMMUN CDOC\Logo\Actuels\chuv_simple\CHUV_Simple_RGB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6453336"/>
            <a:ext cx="360040" cy="18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7"/>
          <p:cNvSpPr txBox="1">
            <a:spLocks noChangeArrowheads="1"/>
          </p:cNvSpPr>
          <p:nvPr userDrawn="1"/>
        </p:nvSpPr>
        <p:spPr bwMode="auto">
          <a:xfrm>
            <a:off x="0" y="6669360"/>
            <a:ext cx="4788024" cy="18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85000"/>
              </a:lnSpc>
              <a:spcBef>
                <a:spcPct val="50000"/>
              </a:spcBef>
              <a:defRPr/>
            </a:pPr>
            <a:r>
              <a:rPr lang="fr-CH" sz="7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BiUM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CH" sz="700" b="1" baseline="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Bibliothèque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Universitaire de 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Médecine -  Isabelle de Kaenel, Mathilde Panes – </a:t>
            </a:r>
            <a:r>
              <a:rPr lang="fr-CH" sz="700" b="1" baseline="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June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2015</a:t>
            </a:r>
            <a:endParaRPr lang="fr-FR" sz="7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H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CH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auto">
          <a:xfrm>
            <a:off x="1588" y="6659563"/>
            <a:ext cx="9142412" cy="198437"/>
          </a:xfrm>
          <a:prstGeom prst="rect">
            <a:avLst/>
          </a:prstGeom>
          <a:solidFill>
            <a:srgbClr val="C412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091" name="Text Box 67"/>
          <p:cNvSpPr txBox="1">
            <a:spLocks noChangeArrowheads="1"/>
          </p:cNvSpPr>
          <p:nvPr/>
        </p:nvSpPr>
        <p:spPr bwMode="auto">
          <a:xfrm>
            <a:off x="0" y="6674104"/>
            <a:ext cx="4572000" cy="32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CH" sz="7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BiUM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CH" sz="700" b="1" baseline="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Bibliothèque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Universitaire de 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Médecine  - Isabelle de Kaenel, Mathilde Panes – </a:t>
            </a:r>
            <a:r>
              <a:rPr lang="fr-CH" sz="700" b="1" baseline="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June</a:t>
            </a:r>
            <a:r>
              <a:rPr lang="fr-CH" sz="700" b="1" baseline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2015</a:t>
            </a:r>
            <a:endParaRPr lang="fr-FR" sz="7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>
              <a:lnSpc>
                <a:spcPct val="85000"/>
              </a:lnSpc>
              <a:spcBef>
                <a:spcPct val="50000"/>
              </a:spcBef>
              <a:defRPr/>
            </a:pPr>
            <a:endParaRPr lang="fr-FR" sz="7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92" name="Text Box 68"/>
          <p:cNvSpPr txBox="1">
            <a:spLocks noChangeArrowheads="1"/>
          </p:cNvSpPr>
          <p:nvPr/>
        </p:nvSpPr>
        <p:spPr bwMode="auto">
          <a:xfrm>
            <a:off x="8686800" y="6627168"/>
            <a:ext cx="4572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fld id="{85656AEF-61D4-46D6-ADB6-177CEFC221EE}" type="slidenum">
              <a:rPr lang="fr-FR" sz="9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>
                <a:spcBef>
                  <a:spcPct val="50000"/>
                </a:spcBef>
                <a:defRPr/>
              </a:pPr>
              <a:t>‹N°›</a:t>
            </a:fld>
            <a:endParaRPr lang="fr-FR" sz="9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Image 8" descr="lo_unil_fbm06_bleu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7504" y="6309320"/>
            <a:ext cx="504056" cy="296810"/>
          </a:xfrm>
          <a:prstGeom prst="rect">
            <a:avLst/>
          </a:prstGeom>
        </p:spPr>
      </p:pic>
      <p:pic>
        <p:nvPicPr>
          <p:cNvPr id="10" name="Picture 9" descr="M:\BFM\COMMUN CDOC\Logo\Actuels\chuv_simple\CHUV_Simple_RGB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3569" y="6453336"/>
            <a:ext cx="360040" cy="18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SzPct val="12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0955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SzPct val="110000"/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6205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685800"/>
          </a:xfrm>
        </p:spPr>
        <p:txBody>
          <a:bodyPr/>
          <a:lstStyle/>
          <a:p>
            <a:pPr defTabSz="600075">
              <a:spcBef>
                <a:spcPct val="20000"/>
              </a:spcBef>
            </a:pPr>
            <a:r>
              <a:rPr lang="en-US" sz="24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Making publication-related research data available : </a:t>
            </a:r>
            <a:br>
              <a:rPr lang="en-US" sz="24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practices in a university hospital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8604448" cy="4572000"/>
          </a:xfrm>
        </p:spPr>
        <p:txBody>
          <a:bodyPr/>
          <a:lstStyle/>
          <a:p>
            <a:pPr marL="342900" lvl="1" indent="-342900">
              <a:buSzPct val="120000"/>
            </a:pPr>
            <a:r>
              <a:rPr lang="fr-CH" sz="2000" b="1" dirty="0" err="1" smtClean="0"/>
              <a:t>Aim</a:t>
            </a:r>
            <a:r>
              <a:rPr lang="fr-CH" sz="2000" dirty="0" smtClean="0"/>
              <a:t> </a:t>
            </a:r>
            <a:r>
              <a:rPr lang="fr-CH" sz="2000" dirty="0" smtClean="0"/>
              <a:t>: </a:t>
            </a:r>
            <a:r>
              <a:rPr lang="fr-CH" sz="2000" dirty="0" smtClean="0"/>
              <a:t>To explore the patterns of data publication and </a:t>
            </a:r>
            <a:r>
              <a:rPr lang="fr-CH" sz="2000" dirty="0" err="1" smtClean="0"/>
              <a:t>presentation</a:t>
            </a:r>
            <a:r>
              <a:rPr lang="fr-CH" sz="2000" dirty="0" smtClean="0"/>
              <a:t> </a:t>
            </a:r>
          </a:p>
          <a:p>
            <a:pPr lvl="1"/>
            <a:r>
              <a:rPr lang="fr-CH" sz="1800" dirty="0" smtClean="0"/>
              <a:t>a </a:t>
            </a:r>
            <a:r>
              <a:rPr lang="fr-CH" sz="1800" dirty="0" err="1" smtClean="0"/>
              <a:t>sample</a:t>
            </a:r>
            <a:r>
              <a:rPr lang="fr-CH" sz="1800" dirty="0" smtClean="0"/>
              <a:t> set of 350 </a:t>
            </a:r>
            <a:r>
              <a:rPr lang="fr-CH" sz="1800" dirty="0" err="1" smtClean="0"/>
              <a:t>recent</a:t>
            </a:r>
            <a:r>
              <a:rPr lang="fr-CH" sz="1800" dirty="0" smtClean="0"/>
              <a:t> </a:t>
            </a:r>
            <a:r>
              <a:rPr lang="fr-CH" sz="1800" dirty="0" err="1" smtClean="0"/>
              <a:t>papers</a:t>
            </a:r>
            <a:endParaRPr lang="fr-CH" sz="1800" dirty="0" smtClean="0"/>
          </a:p>
          <a:p>
            <a:pPr lvl="1"/>
            <a:r>
              <a:rPr lang="fr-CH" sz="1800" dirty="0" err="1" smtClean="0"/>
              <a:t>published</a:t>
            </a:r>
            <a:r>
              <a:rPr lang="fr-CH" sz="1800" dirty="0" smtClean="0"/>
              <a:t> </a:t>
            </a:r>
            <a:r>
              <a:rPr lang="fr-CH" sz="1800" dirty="0" smtClean="0"/>
              <a:t>by </a:t>
            </a:r>
            <a:r>
              <a:rPr lang="fr-CH" sz="1800" dirty="0" err="1" smtClean="0"/>
              <a:t>researchers</a:t>
            </a:r>
            <a:r>
              <a:rPr lang="fr-CH" sz="1800" dirty="0" smtClean="0"/>
              <a:t> </a:t>
            </a:r>
            <a:r>
              <a:rPr lang="fr-CH" sz="1800" dirty="0" err="1" smtClean="0"/>
              <a:t>affiliated</a:t>
            </a:r>
            <a:r>
              <a:rPr lang="fr-CH" sz="1800" dirty="0" smtClean="0"/>
              <a:t> to a </a:t>
            </a:r>
            <a:r>
              <a:rPr lang="fr-CH" sz="1800" dirty="0" err="1" smtClean="0"/>
              <a:t>University</a:t>
            </a:r>
            <a:r>
              <a:rPr lang="fr-CH" sz="1800" dirty="0" smtClean="0"/>
              <a:t> </a:t>
            </a:r>
            <a:r>
              <a:rPr lang="fr-CH" sz="1800" dirty="0" err="1" smtClean="0"/>
              <a:t>Hospital</a:t>
            </a:r>
            <a:endParaRPr lang="fr-CH" sz="1800" dirty="0" smtClean="0"/>
          </a:p>
          <a:p>
            <a:pPr lvl="1"/>
            <a:endParaRPr lang="fr-CH" sz="800" dirty="0" smtClean="0"/>
          </a:p>
          <a:p>
            <a:pPr lvl="1"/>
            <a:endParaRPr lang="fr-CH" sz="800" dirty="0" smtClean="0"/>
          </a:p>
          <a:p>
            <a:r>
              <a:rPr lang="fr-CH" sz="2000" b="1" dirty="0" err="1" smtClean="0"/>
              <a:t>Method</a:t>
            </a:r>
            <a:r>
              <a:rPr lang="fr-CH" sz="2000" b="1" dirty="0" smtClean="0"/>
              <a:t> : </a:t>
            </a:r>
            <a:r>
              <a:rPr lang="fr-CH" sz="2000" dirty="0" err="1" smtClean="0"/>
              <a:t>Screen</a:t>
            </a:r>
            <a:r>
              <a:rPr lang="fr-CH" sz="2000" dirty="0" smtClean="0"/>
              <a:t> the </a:t>
            </a:r>
            <a:r>
              <a:rPr lang="fr-CH" sz="2000" dirty="0" err="1" smtClean="0"/>
              <a:t>electronic</a:t>
            </a:r>
            <a:r>
              <a:rPr lang="fr-CH" sz="2000" dirty="0" smtClean="0"/>
              <a:t> versions of articles </a:t>
            </a:r>
            <a:endParaRPr lang="fr-CH" sz="2000" b="1" dirty="0" smtClean="0"/>
          </a:p>
          <a:p>
            <a:pPr lvl="1"/>
            <a:r>
              <a:rPr lang="fr-CH" sz="1800" dirty="0" err="1" smtClean="0"/>
              <a:t>Collect</a:t>
            </a:r>
            <a:r>
              <a:rPr lang="fr-CH" sz="1800" dirty="0" smtClean="0"/>
              <a:t> information </a:t>
            </a:r>
            <a:r>
              <a:rPr lang="fr-CH" sz="1800" dirty="0" smtClean="0"/>
              <a:t>about data </a:t>
            </a:r>
            <a:r>
              <a:rPr lang="fr-CH" sz="1800" dirty="0" smtClean="0"/>
              <a:t>types</a:t>
            </a:r>
            <a:r>
              <a:rPr lang="fr-CH" sz="1800" dirty="0" smtClean="0"/>
              <a:t>, formats, location and </a:t>
            </a:r>
            <a:r>
              <a:rPr lang="fr-CH" sz="1800" dirty="0" err="1" smtClean="0"/>
              <a:t>accessibility</a:t>
            </a:r>
            <a:r>
              <a:rPr lang="fr-CH" sz="1800" dirty="0" smtClean="0"/>
              <a:t> </a:t>
            </a:r>
          </a:p>
          <a:p>
            <a:pPr lvl="1"/>
            <a:endParaRPr lang="fr-CH" sz="800" dirty="0" smtClean="0"/>
          </a:p>
          <a:p>
            <a:pPr lvl="1"/>
            <a:endParaRPr lang="fr-CH" sz="800" dirty="0" smtClean="0"/>
          </a:p>
          <a:p>
            <a:r>
              <a:rPr lang="fr-CH" sz="2000" b="1" dirty="0" smtClean="0"/>
              <a:t>Main </a:t>
            </a:r>
            <a:r>
              <a:rPr lang="fr-CH" sz="2000" b="1" dirty="0" err="1" smtClean="0"/>
              <a:t>findings</a:t>
            </a:r>
            <a:r>
              <a:rPr lang="fr-CH" sz="2000" b="1" dirty="0" smtClean="0"/>
              <a:t> in </a:t>
            </a:r>
            <a:r>
              <a:rPr lang="fr-CH" sz="2000" b="1" dirty="0" err="1" smtClean="0"/>
              <a:t>our</a:t>
            </a:r>
            <a:r>
              <a:rPr lang="fr-CH" sz="2000" b="1" dirty="0" smtClean="0"/>
              <a:t> </a:t>
            </a:r>
            <a:r>
              <a:rPr lang="fr-CH" sz="2000" b="1" dirty="0" err="1" smtClean="0"/>
              <a:t>exploratory</a:t>
            </a:r>
            <a:r>
              <a:rPr lang="fr-CH" sz="2000" b="1" dirty="0" smtClean="0"/>
              <a:t> set </a:t>
            </a:r>
            <a:endParaRPr lang="fr-CH" sz="2000" b="1" dirty="0" smtClean="0"/>
          </a:p>
          <a:p>
            <a:pPr lvl="1"/>
            <a:r>
              <a:rPr lang="fr-CH" sz="1800" dirty="0" smtClean="0"/>
              <a:t>Data </a:t>
            </a:r>
            <a:r>
              <a:rPr lang="fr-CH" sz="1800" dirty="0" err="1" smtClean="0"/>
              <a:t>access</a:t>
            </a:r>
            <a:r>
              <a:rPr lang="fr-CH" sz="1800" dirty="0" smtClean="0"/>
              <a:t> </a:t>
            </a:r>
            <a:r>
              <a:rPr lang="fr-CH" sz="1800" dirty="0" err="1" smtClean="0"/>
              <a:t>rights</a:t>
            </a:r>
            <a:r>
              <a:rPr lang="fr-CH" sz="1800" dirty="0" smtClean="0"/>
              <a:t> </a:t>
            </a:r>
            <a:r>
              <a:rPr lang="fr-CH" sz="1800" dirty="0" smtClean="0"/>
              <a:t>:  </a:t>
            </a:r>
            <a:r>
              <a:rPr lang="fr-CH" sz="1800" dirty="0" err="1" smtClean="0"/>
              <a:t>rarely</a:t>
            </a:r>
            <a:r>
              <a:rPr lang="fr-CH" sz="1800" dirty="0" smtClean="0"/>
              <a:t> </a:t>
            </a:r>
            <a:r>
              <a:rPr lang="fr-CH" sz="1800" dirty="0" err="1" smtClean="0"/>
              <a:t>clearly</a:t>
            </a:r>
            <a:r>
              <a:rPr lang="fr-CH" sz="1800" dirty="0" smtClean="0"/>
              <a:t> </a:t>
            </a:r>
            <a:r>
              <a:rPr lang="fr-CH" sz="1800" dirty="0" err="1" smtClean="0"/>
              <a:t>specified</a:t>
            </a:r>
            <a:r>
              <a:rPr lang="fr-CH" sz="1800" dirty="0" smtClean="0"/>
              <a:t>, </a:t>
            </a:r>
            <a:r>
              <a:rPr lang="fr-CH" sz="1800" dirty="0" err="1" smtClean="0"/>
              <a:t>except</a:t>
            </a:r>
            <a:r>
              <a:rPr lang="fr-CH" sz="1800" dirty="0" smtClean="0"/>
              <a:t> BMJ, PLOS</a:t>
            </a:r>
            <a:endParaRPr lang="fr-CH" sz="1800" dirty="0" smtClean="0"/>
          </a:p>
          <a:p>
            <a:pPr lvl="1"/>
            <a:r>
              <a:rPr lang="fr-CH" sz="1800" dirty="0" smtClean="0"/>
              <a:t>Data formats : PDF, </a:t>
            </a:r>
            <a:r>
              <a:rPr lang="fr-CH" sz="1800" dirty="0" err="1" smtClean="0"/>
              <a:t>word</a:t>
            </a:r>
            <a:r>
              <a:rPr lang="fr-CH" sz="1800" dirty="0" smtClean="0"/>
              <a:t> </a:t>
            </a:r>
            <a:r>
              <a:rPr lang="fr-CH" sz="1800" dirty="0" err="1" smtClean="0"/>
              <a:t>widely</a:t>
            </a:r>
            <a:r>
              <a:rPr lang="fr-CH" sz="1800" dirty="0" smtClean="0"/>
              <a:t> </a:t>
            </a:r>
            <a:r>
              <a:rPr lang="fr-CH" sz="1800" dirty="0" err="1" smtClean="0"/>
              <a:t>used</a:t>
            </a:r>
            <a:r>
              <a:rPr lang="fr-CH" sz="1800" dirty="0" smtClean="0"/>
              <a:t>, </a:t>
            </a:r>
            <a:r>
              <a:rPr lang="fr-CH" sz="1800" dirty="0" err="1" smtClean="0"/>
              <a:t>yet</a:t>
            </a:r>
            <a:r>
              <a:rPr lang="fr-CH" sz="1800" dirty="0" smtClean="0"/>
              <a:t> not </a:t>
            </a:r>
            <a:r>
              <a:rPr lang="fr-CH" sz="1800" dirty="0" err="1" smtClean="0"/>
              <a:t>suitable</a:t>
            </a:r>
            <a:endParaRPr lang="fr-CH" sz="1800" dirty="0" smtClean="0"/>
          </a:p>
          <a:p>
            <a:pPr lvl="1"/>
            <a:r>
              <a:rPr lang="fr-CH" sz="1800" dirty="0" smtClean="0"/>
              <a:t>Data </a:t>
            </a:r>
            <a:r>
              <a:rPr lang="fr-CH" sz="1800" dirty="0" err="1" smtClean="0"/>
              <a:t>accessibility</a:t>
            </a:r>
            <a:r>
              <a:rPr lang="fr-CH" sz="1800" dirty="0" smtClean="0"/>
              <a:t> and identification : </a:t>
            </a:r>
          </a:p>
          <a:p>
            <a:pPr lvl="2"/>
            <a:r>
              <a:rPr lang="fr-CH" sz="1800" dirty="0" smtClean="0"/>
              <a:t>as </a:t>
            </a:r>
            <a:r>
              <a:rPr lang="fr-CH" sz="1800" dirty="0" err="1" smtClean="0"/>
              <a:t>supplementary</a:t>
            </a:r>
            <a:r>
              <a:rPr lang="fr-CH" sz="1800" dirty="0" smtClean="0"/>
              <a:t> information </a:t>
            </a:r>
            <a:endParaRPr lang="fr-CH" sz="1800" dirty="0" smtClean="0"/>
          </a:p>
          <a:p>
            <a:pPr lvl="3"/>
            <a:r>
              <a:rPr lang="fr-CH" sz="1800" dirty="0" err="1" smtClean="0"/>
              <a:t>limits</a:t>
            </a:r>
            <a:r>
              <a:rPr lang="fr-CH" sz="1800" dirty="0" smtClean="0"/>
              <a:t> in data </a:t>
            </a:r>
            <a:r>
              <a:rPr lang="fr-CH" sz="1800" dirty="0" smtClean="0"/>
              <a:t>formats and </a:t>
            </a:r>
            <a:r>
              <a:rPr lang="fr-CH" sz="1800" dirty="0" smtClean="0"/>
              <a:t>volumes; no </a:t>
            </a:r>
            <a:r>
              <a:rPr lang="fr-CH" sz="1800" dirty="0" err="1" smtClean="0"/>
              <a:t>DOIs</a:t>
            </a:r>
            <a:r>
              <a:rPr lang="fr-CH" sz="1800" dirty="0" smtClean="0"/>
              <a:t>, </a:t>
            </a:r>
            <a:r>
              <a:rPr lang="fr-CH" sz="1800" dirty="0" err="1" smtClean="0"/>
              <a:t>except</a:t>
            </a:r>
            <a:r>
              <a:rPr lang="fr-CH" sz="1800" smtClean="0"/>
              <a:t> PLOS</a:t>
            </a:r>
            <a:endParaRPr lang="fr-CH" sz="1800" dirty="0" smtClean="0"/>
          </a:p>
          <a:p>
            <a:pPr lvl="2"/>
            <a:r>
              <a:rPr lang="fr-CH" sz="1800" dirty="0" smtClean="0"/>
              <a:t>in </a:t>
            </a:r>
            <a:r>
              <a:rPr lang="fr-CH" sz="1800" dirty="0" err="1" smtClean="0"/>
              <a:t>domain</a:t>
            </a:r>
            <a:r>
              <a:rPr lang="fr-CH" sz="1800" dirty="0" smtClean="0"/>
              <a:t> </a:t>
            </a:r>
            <a:r>
              <a:rPr lang="fr-CH" sz="1800" dirty="0" err="1" smtClean="0"/>
              <a:t>specific</a:t>
            </a:r>
            <a:r>
              <a:rPr lang="fr-CH" sz="1800" dirty="0" smtClean="0"/>
              <a:t> </a:t>
            </a:r>
            <a:r>
              <a:rPr lang="fr-CH" sz="1800" dirty="0" err="1" smtClean="0"/>
              <a:t>repositories</a:t>
            </a:r>
            <a:r>
              <a:rPr lang="fr-CH" sz="1800" dirty="0" smtClean="0"/>
              <a:t>, </a:t>
            </a:r>
            <a:r>
              <a:rPr lang="fr-CH" sz="1800" dirty="0" err="1" smtClean="0"/>
              <a:t>mainly</a:t>
            </a:r>
            <a:r>
              <a:rPr lang="fr-CH" sz="1800" dirty="0" smtClean="0"/>
              <a:t> for </a:t>
            </a:r>
            <a:r>
              <a:rPr lang="fr-CH" sz="1800" dirty="0" err="1" smtClean="0"/>
              <a:t>cohort</a:t>
            </a:r>
            <a:r>
              <a:rPr lang="fr-CH" sz="1800" dirty="0" smtClean="0"/>
              <a:t> data</a:t>
            </a:r>
          </a:p>
          <a:p>
            <a:pPr lvl="3"/>
            <a:r>
              <a:rPr lang="fr-CH" sz="1800" dirty="0" smtClean="0"/>
              <a:t>no </a:t>
            </a:r>
            <a:r>
              <a:rPr lang="fr-CH" sz="1800" dirty="0" err="1" smtClean="0"/>
              <a:t>DOIs</a:t>
            </a:r>
            <a:endParaRPr lang="fr-CH" sz="1800" dirty="0" smtClean="0"/>
          </a:p>
          <a:p>
            <a:pPr lvl="2"/>
            <a:r>
              <a:rPr lang="fr-CH" sz="1800" dirty="0" smtClean="0"/>
              <a:t>in </a:t>
            </a:r>
            <a:r>
              <a:rPr lang="fr-CH" sz="1800" dirty="0" err="1" smtClean="0"/>
              <a:t>general</a:t>
            </a:r>
            <a:r>
              <a:rPr lang="fr-CH" sz="1800" dirty="0" smtClean="0"/>
              <a:t> </a:t>
            </a:r>
            <a:r>
              <a:rPr lang="fr-CH" sz="1800" dirty="0" err="1" smtClean="0"/>
              <a:t>repositories</a:t>
            </a:r>
            <a:r>
              <a:rPr lang="fr-CH" sz="1800" dirty="0" smtClean="0"/>
              <a:t> </a:t>
            </a:r>
            <a:r>
              <a:rPr lang="fr-CH" sz="1800" dirty="0" err="1" smtClean="0"/>
              <a:t>with</a:t>
            </a:r>
            <a:r>
              <a:rPr lang="fr-CH" sz="1800" dirty="0" smtClean="0"/>
              <a:t> </a:t>
            </a:r>
            <a:r>
              <a:rPr lang="fr-CH" sz="1800" dirty="0" err="1" smtClean="0"/>
              <a:t>DOIs</a:t>
            </a:r>
            <a:r>
              <a:rPr lang="fr-CH" sz="1800" dirty="0" smtClean="0"/>
              <a:t> : </a:t>
            </a:r>
            <a:r>
              <a:rPr lang="fr-CH" sz="1800" dirty="0" err="1" smtClean="0"/>
              <a:t>FigShare</a:t>
            </a:r>
            <a:r>
              <a:rPr lang="fr-CH" sz="1800" dirty="0" smtClean="0"/>
              <a:t> and </a:t>
            </a:r>
            <a:r>
              <a:rPr lang="fr-CH" sz="1800" dirty="0" err="1" smtClean="0"/>
              <a:t>Dryad</a:t>
            </a:r>
            <a:endParaRPr lang="fr-CH" sz="1800" dirty="0" smtClean="0"/>
          </a:p>
        </p:txBody>
      </p:sp>
      <p:sp>
        <p:nvSpPr>
          <p:cNvPr id="9" name="ZoneTexte 8"/>
          <p:cNvSpPr txBox="1"/>
          <p:nvPr/>
        </p:nvSpPr>
        <p:spPr>
          <a:xfrm>
            <a:off x="179512" y="4581128"/>
            <a:ext cx="864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smtClean="0"/>
              <a:t>        </a:t>
            </a:r>
          </a:p>
          <a:p>
            <a:endParaRPr lang="fr-CH" b="1" dirty="0"/>
          </a:p>
        </p:txBody>
      </p:sp>
      <p:pic>
        <p:nvPicPr>
          <p:cNvPr id="16" name="Image 15" descr="Liber_transp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95928" y="6021288"/>
            <a:ext cx="612576" cy="5760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_BiUM">
  <a:themeElements>
    <a:clrScheme name="Presentation IUMS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 IUMS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 IUMS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IUMS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IUMS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IUMS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IUMS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IUMS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IUMS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9</Words>
  <Application>Microsoft Office PowerPoint</Application>
  <PresentationFormat>Affichage à l'écran 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Masque_BiUM</vt:lpstr>
      <vt:lpstr>Making publication-related research data available :  practices in a university hospital</vt:lpstr>
    </vt:vector>
  </TitlesOfParts>
  <Company>CHUV | Centre hospitalier universitaire vaudois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à la recherche documentaire</dc:title>
  <dc:creator>Jaques Cecile (HOS36329)</dc:creator>
  <cp:lastModifiedBy>ikaenel</cp:lastModifiedBy>
  <cp:revision>48</cp:revision>
  <dcterms:created xsi:type="dcterms:W3CDTF">2014-11-26T12:41:01Z</dcterms:created>
  <dcterms:modified xsi:type="dcterms:W3CDTF">2015-06-19T15:17:27Z</dcterms:modified>
</cp:coreProperties>
</file>