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23" autoAdjust="0"/>
  </p:normalViewPr>
  <p:slideViewPr>
    <p:cSldViewPr snapToGrid="0" snapToObjects="1">
      <p:cViewPr varScale="1">
        <p:scale>
          <a:sx n="197" d="100"/>
          <a:sy n="197" d="100"/>
        </p:scale>
        <p:origin x="-170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4246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187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2219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8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6422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657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662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7596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731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135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16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6CF83-A9D8-F74D-9CA6-51579120FFBB}" type="datetimeFigureOut">
              <a:rPr lang="nl-NL" smtClean="0"/>
              <a:t>20-06-15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ED249-2414-724B-9D22-D8C1A5EDE5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548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QOAM2015_slide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72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QOAM2015_slide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30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0</Words>
  <Application>Microsoft Macintosh PowerPoint</Application>
  <PresentationFormat>Diavoorstelling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3" baseType="lpstr">
      <vt:lpstr>Office-thema</vt:lpstr>
      <vt:lpstr>PowerPoint-presentatie</vt:lpstr>
      <vt:lpstr>PowerPoint-presentatie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x x</dc:creator>
  <cp:lastModifiedBy>x x</cp:lastModifiedBy>
  <cp:revision>1</cp:revision>
  <dcterms:created xsi:type="dcterms:W3CDTF">2015-06-20T10:34:29Z</dcterms:created>
  <dcterms:modified xsi:type="dcterms:W3CDTF">2015-06-20T10:40:11Z</dcterms:modified>
</cp:coreProperties>
</file>