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90" autoAdjust="0"/>
    <p:restoredTop sz="94660"/>
  </p:normalViewPr>
  <p:slideViewPr>
    <p:cSldViewPr snapToGrid="0">
      <p:cViewPr varScale="1">
        <p:scale>
          <a:sx n="85" d="100"/>
          <a:sy n="85" d="100"/>
        </p:scale>
        <p:origin x="252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F5E2E-22BC-49CA-9280-65CF10B917BA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5AA8-3C5F-448C-9477-7DAF7688B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11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F5E2E-22BC-49CA-9280-65CF10B917BA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5AA8-3C5F-448C-9477-7DAF7688B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49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F5E2E-22BC-49CA-9280-65CF10B917BA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5AA8-3C5F-448C-9477-7DAF7688B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399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F5E2E-22BC-49CA-9280-65CF10B917BA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5AA8-3C5F-448C-9477-7DAF7688B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046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F5E2E-22BC-49CA-9280-65CF10B917BA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5AA8-3C5F-448C-9477-7DAF7688B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075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F5E2E-22BC-49CA-9280-65CF10B917BA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5AA8-3C5F-448C-9477-7DAF7688B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145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F5E2E-22BC-49CA-9280-65CF10B917BA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5AA8-3C5F-448C-9477-7DAF7688B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584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F5E2E-22BC-49CA-9280-65CF10B917BA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5AA8-3C5F-448C-9477-7DAF7688B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48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F5E2E-22BC-49CA-9280-65CF10B917BA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5AA8-3C5F-448C-9477-7DAF7688B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710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F5E2E-22BC-49CA-9280-65CF10B917BA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5AA8-3C5F-448C-9477-7DAF7688B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541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F5E2E-22BC-49CA-9280-65CF10B917BA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5AA8-3C5F-448C-9477-7DAF7688B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148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F5E2E-22BC-49CA-9280-65CF10B917BA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C5AA8-3C5F-448C-9477-7DAF7688B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73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67345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Architecture</a:t>
            </a:r>
            <a:endParaRPr lang="en-US" sz="2000" dirty="0"/>
          </a:p>
        </p:txBody>
      </p:sp>
      <p:sp>
        <p:nvSpPr>
          <p:cNvPr id="8" name="Freeform 7"/>
          <p:cNvSpPr/>
          <p:nvPr/>
        </p:nvSpPr>
        <p:spPr>
          <a:xfrm>
            <a:off x="656550" y="6585661"/>
            <a:ext cx="5853736" cy="1782697"/>
          </a:xfrm>
          <a:custGeom>
            <a:avLst/>
            <a:gdLst>
              <a:gd name="connsiteX0" fmla="*/ 0 w 1877327"/>
              <a:gd name="connsiteY0" fmla="*/ 187733 h 7075662"/>
              <a:gd name="connsiteX1" fmla="*/ 187733 w 1877327"/>
              <a:gd name="connsiteY1" fmla="*/ 0 h 7075662"/>
              <a:gd name="connsiteX2" fmla="*/ 1689594 w 1877327"/>
              <a:gd name="connsiteY2" fmla="*/ 0 h 7075662"/>
              <a:gd name="connsiteX3" fmla="*/ 1877327 w 1877327"/>
              <a:gd name="connsiteY3" fmla="*/ 187733 h 7075662"/>
              <a:gd name="connsiteX4" fmla="*/ 1877327 w 1877327"/>
              <a:gd name="connsiteY4" fmla="*/ 6887929 h 7075662"/>
              <a:gd name="connsiteX5" fmla="*/ 1689594 w 1877327"/>
              <a:gd name="connsiteY5" fmla="*/ 7075662 h 7075662"/>
              <a:gd name="connsiteX6" fmla="*/ 187733 w 1877327"/>
              <a:gd name="connsiteY6" fmla="*/ 7075662 h 7075662"/>
              <a:gd name="connsiteX7" fmla="*/ 0 w 1877327"/>
              <a:gd name="connsiteY7" fmla="*/ 6887929 h 7075662"/>
              <a:gd name="connsiteX8" fmla="*/ 0 w 1877327"/>
              <a:gd name="connsiteY8" fmla="*/ 187733 h 7075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7327" h="7075662">
                <a:moveTo>
                  <a:pt x="0" y="187733"/>
                </a:moveTo>
                <a:cubicBezTo>
                  <a:pt x="0" y="84051"/>
                  <a:pt x="84051" y="0"/>
                  <a:pt x="187733" y="0"/>
                </a:cubicBezTo>
                <a:lnTo>
                  <a:pt x="1689594" y="0"/>
                </a:lnTo>
                <a:cubicBezTo>
                  <a:pt x="1793276" y="0"/>
                  <a:pt x="1877327" y="84051"/>
                  <a:pt x="1877327" y="187733"/>
                </a:cubicBezTo>
                <a:lnTo>
                  <a:pt x="1877327" y="6887929"/>
                </a:lnTo>
                <a:cubicBezTo>
                  <a:pt x="1877327" y="6991611"/>
                  <a:pt x="1793276" y="7075662"/>
                  <a:pt x="1689594" y="7075662"/>
                </a:cubicBezTo>
                <a:lnTo>
                  <a:pt x="187733" y="7075662"/>
                </a:lnTo>
                <a:cubicBezTo>
                  <a:pt x="84051" y="7075662"/>
                  <a:pt x="0" y="6991611"/>
                  <a:pt x="0" y="6887929"/>
                </a:cubicBezTo>
                <a:lnTo>
                  <a:pt x="0" y="187733"/>
                </a:lnTo>
                <a:close/>
              </a:path>
            </a:pathLst>
          </a:cu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2400" tIns="152400" rIns="152400" bIns="155448" numCol="1" spcCol="1270" anchor="b" anchorCtr="0">
            <a:noAutofit/>
          </a:bodyPr>
          <a:lstStyle/>
          <a:p>
            <a:pPr lvl="0" defTabSz="17780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 smtClean="0"/>
              <a:t>Storage</a:t>
            </a:r>
            <a:endParaRPr lang="en-US" sz="1200" kern="1200" dirty="0"/>
          </a:p>
        </p:txBody>
      </p:sp>
      <p:sp>
        <p:nvSpPr>
          <p:cNvPr id="21" name="Freeform 20"/>
          <p:cNvSpPr/>
          <p:nvPr/>
        </p:nvSpPr>
        <p:spPr>
          <a:xfrm>
            <a:off x="656550" y="3365607"/>
            <a:ext cx="5853736" cy="2925012"/>
          </a:xfrm>
          <a:custGeom>
            <a:avLst/>
            <a:gdLst>
              <a:gd name="connsiteX0" fmla="*/ 0 w 1877327"/>
              <a:gd name="connsiteY0" fmla="*/ 187733 h 7075662"/>
              <a:gd name="connsiteX1" fmla="*/ 187733 w 1877327"/>
              <a:gd name="connsiteY1" fmla="*/ 0 h 7075662"/>
              <a:gd name="connsiteX2" fmla="*/ 1689594 w 1877327"/>
              <a:gd name="connsiteY2" fmla="*/ 0 h 7075662"/>
              <a:gd name="connsiteX3" fmla="*/ 1877327 w 1877327"/>
              <a:gd name="connsiteY3" fmla="*/ 187733 h 7075662"/>
              <a:gd name="connsiteX4" fmla="*/ 1877327 w 1877327"/>
              <a:gd name="connsiteY4" fmla="*/ 6887929 h 7075662"/>
              <a:gd name="connsiteX5" fmla="*/ 1689594 w 1877327"/>
              <a:gd name="connsiteY5" fmla="*/ 7075662 h 7075662"/>
              <a:gd name="connsiteX6" fmla="*/ 187733 w 1877327"/>
              <a:gd name="connsiteY6" fmla="*/ 7075662 h 7075662"/>
              <a:gd name="connsiteX7" fmla="*/ 0 w 1877327"/>
              <a:gd name="connsiteY7" fmla="*/ 6887929 h 7075662"/>
              <a:gd name="connsiteX8" fmla="*/ 0 w 1877327"/>
              <a:gd name="connsiteY8" fmla="*/ 187733 h 7075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7327" h="7075662">
                <a:moveTo>
                  <a:pt x="0" y="187733"/>
                </a:moveTo>
                <a:cubicBezTo>
                  <a:pt x="0" y="84051"/>
                  <a:pt x="84051" y="0"/>
                  <a:pt x="187733" y="0"/>
                </a:cubicBezTo>
                <a:lnTo>
                  <a:pt x="1689594" y="0"/>
                </a:lnTo>
                <a:cubicBezTo>
                  <a:pt x="1793276" y="0"/>
                  <a:pt x="1877327" y="84051"/>
                  <a:pt x="1877327" y="187733"/>
                </a:cubicBezTo>
                <a:lnTo>
                  <a:pt x="1877327" y="6887929"/>
                </a:lnTo>
                <a:cubicBezTo>
                  <a:pt x="1877327" y="6991611"/>
                  <a:pt x="1793276" y="7075662"/>
                  <a:pt x="1689594" y="7075662"/>
                </a:cubicBezTo>
                <a:lnTo>
                  <a:pt x="187733" y="7075662"/>
                </a:lnTo>
                <a:cubicBezTo>
                  <a:pt x="84051" y="7075662"/>
                  <a:pt x="0" y="6991611"/>
                  <a:pt x="0" y="6887929"/>
                </a:cubicBezTo>
                <a:lnTo>
                  <a:pt x="0" y="187733"/>
                </a:lnTo>
                <a:close/>
              </a:path>
            </a:pathLst>
          </a:cu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2400" tIns="152400" rIns="152400" bIns="155448" numCol="1" spcCol="1270" anchor="b" anchorCtr="0">
            <a:noAutofit/>
          </a:bodyPr>
          <a:lstStyle/>
          <a:p>
            <a:pPr lvl="0" defTabSz="17780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smtClean="0"/>
              <a:t>Core</a:t>
            </a:r>
            <a:endParaRPr lang="en-US" sz="1200" kern="1200" dirty="0"/>
          </a:p>
        </p:txBody>
      </p:sp>
      <p:sp>
        <p:nvSpPr>
          <p:cNvPr id="22" name="Freeform 21"/>
          <p:cNvSpPr/>
          <p:nvPr/>
        </p:nvSpPr>
        <p:spPr>
          <a:xfrm>
            <a:off x="656550" y="1200258"/>
            <a:ext cx="5853736" cy="1782697"/>
          </a:xfrm>
          <a:custGeom>
            <a:avLst/>
            <a:gdLst>
              <a:gd name="connsiteX0" fmla="*/ 0 w 1877327"/>
              <a:gd name="connsiteY0" fmla="*/ 187733 h 7075662"/>
              <a:gd name="connsiteX1" fmla="*/ 187733 w 1877327"/>
              <a:gd name="connsiteY1" fmla="*/ 0 h 7075662"/>
              <a:gd name="connsiteX2" fmla="*/ 1689594 w 1877327"/>
              <a:gd name="connsiteY2" fmla="*/ 0 h 7075662"/>
              <a:gd name="connsiteX3" fmla="*/ 1877327 w 1877327"/>
              <a:gd name="connsiteY3" fmla="*/ 187733 h 7075662"/>
              <a:gd name="connsiteX4" fmla="*/ 1877327 w 1877327"/>
              <a:gd name="connsiteY4" fmla="*/ 6887929 h 7075662"/>
              <a:gd name="connsiteX5" fmla="*/ 1689594 w 1877327"/>
              <a:gd name="connsiteY5" fmla="*/ 7075662 h 7075662"/>
              <a:gd name="connsiteX6" fmla="*/ 187733 w 1877327"/>
              <a:gd name="connsiteY6" fmla="*/ 7075662 h 7075662"/>
              <a:gd name="connsiteX7" fmla="*/ 0 w 1877327"/>
              <a:gd name="connsiteY7" fmla="*/ 6887929 h 7075662"/>
              <a:gd name="connsiteX8" fmla="*/ 0 w 1877327"/>
              <a:gd name="connsiteY8" fmla="*/ 187733 h 7075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7327" h="7075662">
                <a:moveTo>
                  <a:pt x="0" y="187733"/>
                </a:moveTo>
                <a:cubicBezTo>
                  <a:pt x="0" y="84051"/>
                  <a:pt x="84051" y="0"/>
                  <a:pt x="187733" y="0"/>
                </a:cubicBezTo>
                <a:lnTo>
                  <a:pt x="1689594" y="0"/>
                </a:lnTo>
                <a:cubicBezTo>
                  <a:pt x="1793276" y="0"/>
                  <a:pt x="1877327" y="84051"/>
                  <a:pt x="1877327" y="187733"/>
                </a:cubicBezTo>
                <a:lnTo>
                  <a:pt x="1877327" y="6887929"/>
                </a:lnTo>
                <a:cubicBezTo>
                  <a:pt x="1877327" y="6991611"/>
                  <a:pt x="1793276" y="7075662"/>
                  <a:pt x="1689594" y="7075662"/>
                </a:cubicBezTo>
                <a:lnTo>
                  <a:pt x="187733" y="7075662"/>
                </a:lnTo>
                <a:cubicBezTo>
                  <a:pt x="84051" y="7075662"/>
                  <a:pt x="0" y="6991611"/>
                  <a:pt x="0" y="6887929"/>
                </a:cubicBezTo>
                <a:lnTo>
                  <a:pt x="0" y="187733"/>
                </a:lnTo>
                <a:close/>
              </a:path>
            </a:pathLst>
          </a:cu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2400" tIns="152400" rIns="152400" bIns="155448" numCol="1" spcCol="1270" anchor="b" anchorCtr="0">
            <a:noAutofit/>
          </a:bodyPr>
          <a:lstStyle/>
          <a:p>
            <a:pPr lvl="0" defTabSz="17780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 smtClean="0"/>
              <a:t>Browser Access</a:t>
            </a:r>
            <a:endParaRPr lang="en-US" sz="1200" kern="1200" dirty="0"/>
          </a:p>
        </p:txBody>
      </p:sp>
      <p:sp>
        <p:nvSpPr>
          <p:cNvPr id="23" name="Freeform 22"/>
          <p:cNvSpPr/>
          <p:nvPr/>
        </p:nvSpPr>
        <p:spPr>
          <a:xfrm>
            <a:off x="3073220" y="3523437"/>
            <a:ext cx="1150815" cy="778534"/>
          </a:xfrm>
          <a:custGeom>
            <a:avLst/>
            <a:gdLst>
              <a:gd name="connsiteX0" fmla="*/ 0 w 1501861"/>
              <a:gd name="connsiteY0" fmla="*/ 103077 h 1030773"/>
              <a:gd name="connsiteX1" fmla="*/ 103077 w 1501861"/>
              <a:gd name="connsiteY1" fmla="*/ 0 h 1030773"/>
              <a:gd name="connsiteX2" fmla="*/ 1398784 w 1501861"/>
              <a:gd name="connsiteY2" fmla="*/ 0 h 1030773"/>
              <a:gd name="connsiteX3" fmla="*/ 1501861 w 1501861"/>
              <a:gd name="connsiteY3" fmla="*/ 103077 h 1030773"/>
              <a:gd name="connsiteX4" fmla="*/ 1501861 w 1501861"/>
              <a:gd name="connsiteY4" fmla="*/ 927696 h 1030773"/>
              <a:gd name="connsiteX5" fmla="*/ 1398784 w 1501861"/>
              <a:gd name="connsiteY5" fmla="*/ 1030773 h 1030773"/>
              <a:gd name="connsiteX6" fmla="*/ 103077 w 1501861"/>
              <a:gd name="connsiteY6" fmla="*/ 1030773 h 1030773"/>
              <a:gd name="connsiteX7" fmla="*/ 0 w 1501861"/>
              <a:gd name="connsiteY7" fmla="*/ 927696 h 1030773"/>
              <a:gd name="connsiteX8" fmla="*/ 0 w 1501861"/>
              <a:gd name="connsiteY8" fmla="*/ 103077 h 1030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1861" h="1030773">
                <a:moveTo>
                  <a:pt x="0" y="103077"/>
                </a:moveTo>
                <a:cubicBezTo>
                  <a:pt x="0" y="46149"/>
                  <a:pt x="46149" y="0"/>
                  <a:pt x="103077" y="0"/>
                </a:cubicBezTo>
                <a:lnTo>
                  <a:pt x="1398784" y="0"/>
                </a:lnTo>
                <a:cubicBezTo>
                  <a:pt x="1455712" y="0"/>
                  <a:pt x="1501861" y="46149"/>
                  <a:pt x="1501861" y="103077"/>
                </a:cubicBezTo>
                <a:lnTo>
                  <a:pt x="1501861" y="927696"/>
                </a:lnTo>
                <a:cubicBezTo>
                  <a:pt x="1501861" y="984624"/>
                  <a:pt x="1455712" y="1030773"/>
                  <a:pt x="1398784" y="1030773"/>
                </a:cubicBezTo>
                <a:lnTo>
                  <a:pt x="103077" y="1030773"/>
                </a:lnTo>
                <a:cubicBezTo>
                  <a:pt x="46149" y="1030773"/>
                  <a:pt x="0" y="984624"/>
                  <a:pt x="0" y="927696"/>
                </a:cubicBezTo>
                <a:lnTo>
                  <a:pt x="0" y="103077"/>
                </a:lnTo>
                <a:close/>
              </a:path>
            </a:pathLst>
          </a:cu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spcFirstLastPara="0" vert="horz" wrap="square" lIns="86070" tIns="72100" rIns="86070" bIns="72100" numCol="1" spcCol="1270" anchor="ctr" anchorCtr="0">
            <a:noAutofit/>
          </a:bodyPr>
          <a:lstStyle/>
          <a:p>
            <a:pPr lvl="0" algn="ctr" defTabSz="9779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 smtClean="0"/>
              <a:t>Curator Web Application</a:t>
            </a:r>
            <a:endParaRPr lang="en-US" sz="1200" kern="1200" dirty="0"/>
          </a:p>
        </p:txBody>
      </p:sp>
      <p:sp>
        <p:nvSpPr>
          <p:cNvPr id="24" name="Freeform 23"/>
          <p:cNvSpPr/>
          <p:nvPr/>
        </p:nvSpPr>
        <p:spPr>
          <a:xfrm>
            <a:off x="4162938" y="1429471"/>
            <a:ext cx="1538849" cy="1041042"/>
          </a:xfrm>
          <a:custGeom>
            <a:avLst/>
            <a:gdLst>
              <a:gd name="connsiteX0" fmla="*/ 0 w 1501861"/>
              <a:gd name="connsiteY0" fmla="*/ 103077 h 1030773"/>
              <a:gd name="connsiteX1" fmla="*/ 103077 w 1501861"/>
              <a:gd name="connsiteY1" fmla="*/ 0 h 1030773"/>
              <a:gd name="connsiteX2" fmla="*/ 1398784 w 1501861"/>
              <a:gd name="connsiteY2" fmla="*/ 0 h 1030773"/>
              <a:gd name="connsiteX3" fmla="*/ 1501861 w 1501861"/>
              <a:gd name="connsiteY3" fmla="*/ 103077 h 1030773"/>
              <a:gd name="connsiteX4" fmla="*/ 1501861 w 1501861"/>
              <a:gd name="connsiteY4" fmla="*/ 927696 h 1030773"/>
              <a:gd name="connsiteX5" fmla="*/ 1398784 w 1501861"/>
              <a:gd name="connsiteY5" fmla="*/ 1030773 h 1030773"/>
              <a:gd name="connsiteX6" fmla="*/ 103077 w 1501861"/>
              <a:gd name="connsiteY6" fmla="*/ 1030773 h 1030773"/>
              <a:gd name="connsiteX7" fmla="*/ 0 w 1501861"/>
              <a:gd name="connsiteY7" fmla="*/ 927696 h 1030773"/>
              <a:gd name="connsiteX8" fmla="*/ 0 w 1501861"/>
              <a:gd name="connsiteY8" fmla="*/ 103077 h 1030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1861" h="1030773">
                <a:moveTo>
                  <a:pt x="0" y="103077"/>
                </a:moveTo>
                <a:cubicBezTo>
                  <a:pt x="0" y="46149"/>
                  <a:pt x="46149" y="0"/>
                  <a:pt x="103077" y="0"/>
                </a:cubicBezTo>
                <a:lnTo>
                  <a:pt x="1398784" y="0"/>
                </a:lnTo>
                <a:cubicBezTo>
                  <a:pt x="1455712" y="0"/>
                  <a:pt x="1501861" y="46149"/>
                  <a:pt x="1501861" y="103077"/>
                </a:cubicBezTo>
                <a:lnTo>
                  <a:pt x="1501861" y="927696"/>
                </a:lnTo>
                <a:cubicBezTo>
                  <a:pt x="1501861" y="984624"/>
                  <a:pt x="1455712" y="1030773"/>
                  <a:pt x="1398784" y="1030773"/>
                </a:cubicBezTo>
                <a:lnTo>
                  <a:pt x="103077" y="1030773"/>
                </a:lnTo>
                <a:cubicBezTo>
                  <a:pt x="46149" y="1030773"/>
                  <a:pt x="0" y="984624"/>
                  <a:pt x="0" y="927696"/>
                </a:cubicBezTo>
                <a:lnTo>
                  <a:pt x="0" y="103077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86070" tIns="72100" rIns="86070" bIns="72100" numCol="1" spcCol="1270" anchor="ctr" anchorCtr="0">
            <a:noAutofit/>
          </a:bodyPr>
          <a:lstStyle/>
          <a:p>
            <a:pPr lvl="0" algn="ctr" defTabSz="9779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 smtClean="0"/>
              <a:t>Colectica Portal</a:t>
            </a:r>
            <a:endParaRPr lang="en-US" sz="1200" kern="1200" dirty="0"/>
          </a:p>
        </p:txBody>
      </p:sp>
      <p:sp>
        <p:nvSpPr>
          <p:cNvPr id="26" name="Freeform 25"/>
          <p:cNvSpPr/>
          <p:nvPr/>
        </p:nvSpPr>
        <p:spPr>
          <a:xfrm>
            <a:off x="2004077" y="1703244"/>
            <a:ext cx="679768" cy="459868"/>
          </a:xfrm>
          <a:custGeom>
            <a:avLst/>
            <a:gdLst>
              <a:gd name="connsiteX0" fmla="*/ 0 w 1501861"/>
              <a:gd name="connsiteY0" fmla="*/ 103077 h 1030773"/>
              <a:gd name="connsiteX1" fmla="*/ 103077 w 1501861"/>
              <a:gd name="connsiteY1" fmla="*/ 0 h 1030773"/>
              <a:gd name="connsiteX2" fmla="*/ 1398784 w 1501861"/>
              <a:gd name="connsiteY2" fmla="*/ 0 h 1030773"/>
              <a:gd name="connsiteX3" fmla="*/ 1501861 w 1501861"/>
              <a:gd name="connsiteY3" fmla="*/ 103077 h 1030773"/>
              <a:gd name="connsiteX4" fmla="*/ 1501861 w 1501861"/>
              <a:gd name="connsiteY4" fmla="*/ 927696 h 1030773"/>
              <a:gd name="connsiteX5" fmla="*/ 1398784 w 1501861"/>
              <a:gd name="connsiteY5" fmla="*/ 1030773 h 1030773"/>
              <a:gd name="connsiteX6" fmla="*/ 103077 w 1501861"/>
              <a:gd name="connsiteY6" fmla="*/ 1030773 h 1030773"/>
              <a:gd name="connsiteX7" fmla="*/ 0 w 1501861"/>
              <a:gd name="connsiteY7" fmla="*/ 927696 h 1030773"/>
              <a:gd name="connsiteX8" fmla="*/ 0 w 1501861"/>
              <a:gd name="connsiteY8" fmla="*/ 103077 h 1030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1861" h="1030773">
                <a:moveTo>
                  <a:pt x="0" y="103077"/>
                </a:moveTo>
                <a:cubicBezTo>
                  <a:pt x="0" y="46149"/>
                  <a:pt x="46149" y="0"/>
                  <a:pt x="103077" y="0"/>
                </a:cubicBezTo>
                <a:lnTo>
                  <a:pt x="1398784" y="0"/>
                </a:lnTo>
                <a:cubicBezTo>
                  <a:pt x="1455712" y="0"/>
                  <a:pt x="1501861" y="46149"/>
                  <a:pt x="1501861" y="103077"/>
                </a:cubicBezTo>
                <a:lnTo>
                  <a:pt x="1501861" y="927696"/>
                </a:lnTo>
                <a:cubicBezTo>
                  <a:pt x="1501861" y="984624"/>
                  <a:pt x="1455712" y="1030773"/>
                  <a:pt x="1398784" y="1030773"/>
                </a:cubicBezTo>
                <a:lnTo>
                  <a:pt x="103077" y="1030773"/>
                </a:lnTo>
                <a:cubicBezTo>
                  <a:pt x="46149" y="1030773"/>
                  <a:pt x="0" y="984624"/>
                  <a:pt x="0" y="927696"/>
                </a:cubicBezTo>
                <a:lnTo>
                  <a:pt x="0" y="103077"/>
                </a:lnTo>
                <a:close/>
              </a:path>
            </a:pathLst>
          </a:cu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spcFirstLastPara="0" vert="horz" wrap="square" lIns="86070" tIns="72100" rIns="86070" bIns="72100" numCol="1" spcCol="1270" anchor="ctr" anchorCtr="0">
            <a:noAutofit/>
          </a:bodyPr>
          <a:lstStyle/>
          <a:p>
            <a:pPr lvl="0" algn="ctr" defTabSz="9779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 smtClean="0"/>
              <a:t>Drupal</a:t>
            </a:r>
            <a:endParaRPr lang="en-US" sz="1200" kern="1200" dirty="0"/>
          </a:p>
        </p:txBody>
      </p:sp>
      <p:sp>
        <p:nvSpPr>
          <p:cNvPr id="27" name="Freeform 26"/>
          <p:cNvSpPr/>
          <p:nvPr/>
        </p:nvSpPr>
        <p:spPr>
          <a:xfrm>
            <a:off x="4854685" y="4319041"/>
            <a:ext cx="1188720" cy="769785"/>
          </a:xfrm>
          <a:custGeom>
            <a:avLst/>
            <a:gdLst>
              <a:gd name="connsiteX0" fmla="*/ 0 w 1501861"/>
              <a:gd name="connsiteY0" fmla="*/ 103077 h 1030773"/>
              <a:gd name="connsiteX1" fmla="*/ 103077 w 1501861"/>
              <a:gd name="connsiteY1" fmla="*/ 0 h 1030773"/>
              <a:gd name="connsiteX2" fmla="*/ 1398784 w 1501861"/>
              <a:gd name="connsiteY2" fmla="*/ 0 h 1030773"/>
              <a:gd name="connsiteX3" fmla="*/ 1501861 w 1501861"/>
              <a:gd name="connsiteY3" fmla="*/ 103077 h 1030773"/>
              <a:gd name="connsiteX4" fmla="*/ 1501861 w 1501861"/>
              <a:gd name="connsiteY4" fmla="*/ 927696 h 1030773"/>
              <a:gd name="connsiteX5" fmla="*/ 1398784 w 1501861"/>
              <a:gd name="connsiteY5" fmla="*/ 1030773 h 1030773"/>
              <a:gd name="connsiteX6" fmla="*/ 103077 w 1501861"/>
              <a:gd name="connsiteY6" fmla="*/ 1030773 h 1030773"/>
              <a:gd name="connsiteX7" fmla="*/ 0 w 1501861"/>
              <a:gd name="connsiteY7" fmla="*/ 927696 h 1030773"/>
              <a:gd name="connsiteX8" fmla="*/ 0 w 1501861"/>
              <a:gd name="connsiteY8" fmla="*/ 103077 h 1030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1861" h="1030773">
                <a:moveTo>
                  <a:pt x="0" y="103077"/>
                </a:moveTo>
                <a:cubicBezTo>
                  <a:pt x="0" y="46149"/>
                  <a:pt x="46149" y="0"/>
                  <a:pt x="103077" y="0"/>
                </a:cubicBezTo>
                <a:lnTo>
                  <a:pt x="1398784" y="0"/>
                </a:lnTo>
                <a:cubicBezTo>
                  <a:pt x="1455712" y="0"/>
                  <a:pt x="1501861" y="46149"/>
                  <a:pt x="1501861" y="103077"/>
                </a:cubicBezTo>
                <a:lnTo>
                  <a:pt x="1501861" y="927696"/>
                </a:lnTo>
                <a:cubicBezTo>
                  <a:pt x="1501861" y="984624"/>
                  <a:pt x="1455712" y="1030773"/>
                  <a:pt x="1398784" y="1030773"/>
                </a:cubicBezTo>
                <a:lnTo>
                  <a:pt x="103077" y="1030773"/>
                </a:lnTo>
                <a:cubicBezTo>
                  <a:pt x="46149" y="1030773"/>
                  <a:pt x="0" y="984624"/>
                  <a:pt x="0" y="927696"/>
                </a:cubicBezTo>
                <a:lnTo>
                  <a:pt x="0" y="103077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86070" tIns="72100" rIns="86070" bIns="72100" numCol="1" spcCol="1270" anchor="ctr" anchorCtr="0">
            <a:noAutofit/>
          </a:bodyPr>
          <a:lstStyle/>
          <a:p>
            <a:pPr lvl="0" algn="ctr" defTabSz="9779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 smtClean="0"/>
              <a:t>Colectica Repository</a:t>
            </a:r>
            <a:endParaRPr lang="en-US" sz="1200" kern="1200" dirty="0"/>
          </a:p>
        </p:txBody>
      </p:sp>
      <p:sp>
        <p:nvSpPr>
          <p:cNvPr id="28" name="Freeform 27"/>
          <p:cNvSpPr/>
          <p:nvPr/>
        </p:nvSpPr>
        <p:spPr>
          <a:xfrm>
            <a:off x="3107640" y="5352167"/>
            <a:ext cx="1116395" cy="772889"/>
          </a:xfrm>
          <a:custGeom>
            <a:avLst/>
            <a:gdLst>
              <a:gd name="connsiteX0" fmla="*/ 0 w 1501861"/>
              <a:gd name="connsiteY0" fmla="*/ 103077 h 1030773"/>
              <a:gd name="connsiteX1" fmla="*/ 103077 w 1501861"/>
              <a:gd name="connsiteY1" fmla="*/ 0 h 1030773"/>
              <a:gd name="connsiteX2" fmla="*/ 1398784 w 1501861"/>
              <a:gd name="connsiteY2" fmla="*/ 0 h 1030773"/>
              <a:gd name="connsiteX3" fmla="*/ 1501861 w 1501861"/>
              <a:gd name="connsiteY3" fmla="*/ 103077 h 1030773"/>
              <a:gd name="connsiteX4" fmla="*/ 1501861 w 1501861"/>
              <a:gd name="connsiteY4" fmla="*/ 927696 h 1030773"/>
              <a:gd name="connsiteX5" fmla="*/ 1398784 w 1501861"/>
              <a:gd name="connsiteY5" fmla="*/ 1030773 h 1030773"/>
              <a:gd name="connsiteX6" fmla="*/ 103077 w 1501861"/>
              <a:gd name="connsiteY6" fmla="*/ 1030773 h 1030773"/>
              <a:gd name="connsiteX7" fmla="*/ 0 w 1501861"/>
              <a:gd name="connsiteY7" fmla="*/ 927696 h 1030773"/>
              <a:gd name="connsiteX8" fmla="*/ 0 w 1501861"/>
              <a:gd name="connsiteY8" fmla="*/ 103077 h 1030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1861" h="1030773">
                <a:moveTo>
                  <a:pt x="0" y="103077"/>
                </a:moveTo>
                <a:cubicBezTo>
                  <a:pt x="0" y="46149"/>
                  <a:pt x="46149" y="0"/>
                  <a:pt x="103077" y="0"/>
                </a:cubicBezTo>
                <a:lnTo>
                  <a:pt x="1398784" y="0"/>
                </a:lnTo>
                <a:cubicBezTo>
                  <a:pt x="1455712" y="0"/>
                  <a:pt x="1501861" y="46149"/>
                  <a:pt x="1501861" y="103077"/>
                </a:cubicBezTo>
                <a:lnTo>
                  <a:pt x="1501861" y="927696"/>
                </a:lnTo>
                <a:cubicBezTo>
                  <a:pt x="1501861" y="984624"/>
                  <a:pt x="1455712" y="1030773"/>
                  <a:pt x="1398784" y="1030773"/>
                </a:cubicBezTo>
                <a:lnTo>
                  <a:pt x="103077" y="1030773"/>
                </a:lnTo>
                <a:cubicBezTo>
                  <a:pt x="46149" y="1030773"/>
                  <a:pt x="0" y="984624"/>
                  <a:pt x="0" y="927696"/>
                </a:cubicBezTo>
                <a:lnTo>
                  <a:pt x="0" y="103077"/>
                </a:lnTo>
                <a:close/>
              </a:path>
            </a:pathLst>
          </a:cu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spcFirstLastPara="0" vert="horz" wrap="square" lIns="86070" tIns="72100" rIns="86070" bIns="72100" numCol="1" spcCol="1270" anchor="ctr" anchorCtr="0">
            <a:noAutofit/>
          </a:bodyPr>
          <a:lstStyle/>
          <a:p>
            <a:pPr lvl="0" algn="ctr" defTabSz="9779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 smtClean="0"/>
              <a:t>Curator Service</a:t>
            </a:r>
            <a:endParaRPr lang="en-US" sz="1200" kern="1200" dirty="0"/>
          </a:p>
        </p:txBody>
      </p:sp>
      <p:sp>
        <p:nvSpPr>
          <p:cNvPr id="29" name="Flowchart: Magnetic Disk 28"/>
          <p:cNvSpPr/>
          <p:nvPr/>
        </p:nvSpPr>
        <p:spPr>
          <a:xfrm>
            <a:off x="1338121" y="7022139"/>
            <a:ext cx="1005840" cy="731520"/>
          </a:xfrm>
          <a:prstGeom prst="flowChartMagneticDisk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/>
            <a:r>
              <a:rPr lang="en-US" sz="1200" dirty="0" smtClean="0"/>
              <a:t>Ingest </a:t>
            </a:r>
            <a:br>
              <a:rPr lang="en-US" sz="1200" dirty="0" smtClean="0"/>
            </a:br>
            <a:r>
              <a:rPr lang="en-US" sz="1200" dirty="0" smtClean="0"/>
              <a:t>File Storage</a:t>
            </a:r>
            <a:endParaRPr lang="en-US" sz="1200" dirty="0"/>
          </a:p>
        </p:txBody>
      </p:sp>
      <p:sp>
        <p:nvSpPr>
          <p:cNvPr id="30" name="Flowchart: Magnetic Disk 29"/>
          <p:cNvSpPr/>
          <p:nvPr/>
        </p:nvSpPr>
        <p:spPr>
          <a:xfrm>
            <a:off x="3142123" y="7022139"/>
            <a:ext cx="1005840" cy="731520"/>
          </a:xfrm>
          <a:prstGeom prst="flowChartMagneticDisk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/>
            <a:r>
              <a:rPr lang="en-US" sz="1200" dirty="0" smtClean="0"/>
              <a:t>Processing File Storage</a:t>
            </a:r>
            <a:endParaRPr lang="en-US" sz="1200" dirty="0"/>
          </a:p>
        </p:txBody>
      </p:sp>
      <p:sp>
        <p:nvSpPr>
          <p:cNvPr id="31" name="Flowchart: Magnetic Disk 30"/>
          <p:cNvSpPr/>
          <p:nvPr/>
        </p:nvSpPr>
        <p:spPr>
          <a:xfrm>
            <a:off x="4946125" y="7022139"/>
            <a:ext cx="1005840" cy="731520"/>
          </a:xfrm>
          <a:prstGeom prst="flowChartMagneticDisk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/>
            <a:r>
              <a:rPr lang="en-US" sz="1200" dirty="0" smtClean="0"/>
              <a:t>Archival </a:t>
            </a:r>
            <a:br>
              <a:rPr lang="en-US" sz="1200" dirty="0" smtClean="0"/>
            </a:br>
            <a:r>
              <a:rPr lang="en-US" sz="1200" dirty="0" smtClean="0"/>
              <a:t>File Storage</a:t>
            </a:r>
            <a:endParaRPr lang="en-US" sz="1200" dirty="0"/>
          </a:p>
        </p:txBody>
      </p:sp>
      <p:sp>
        <p:nvSpPr>
          <p:cNvPr id="33" name="Flowchart: Magnetic Disk 32"/>
          <p:cNvSpPr/>
          <p:nvPr/>
        </p:nvSpPr>
        <p:spPr>
          <a:xfrm>
            <a:off x="3142060" y="4501894"/>
            <a:ext cx="983435" cy="680840"/>
          </a:xfrm>
          <a:prstGeom prst="flowChartMagneticDisk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/>
            <a:r>
              <a:rPr lang="en-US" sz="1200" dirty="0" smtClean="0"/>
              <a:t>Curator Database</a:t>
            </a:r>
            <a:endParaRPr lang="en-US" sz="1200" dirty="0"/>
          </a:p>
        </p:txBody>
      </p:sp>
      <p:cxnSp>
        <p:nvCxnSpPr>
          <p:cNvPr id="40" name="Straight Arrow Connector 39"/>
          <p:cNvCxnSpPr>
            <a:endCxn id="33" idx="1"/>
          </p:cNvCxnSpPr>
          <p:nvPr/>
        </p:nvCxnSpPr>
        <p:spPr>
          <a:xfrm flipH="1">
            <a:off x="3633778" y="4296611"/>
            <a:ext cx="5632" cy="2052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4" idx="5"/>
            <a:endCxn id="27" idx="2"/>
          </p:cNvCxnSpPr>
          <p:nvPr/>
        </p:nvCxnSpPr>
        <p:spPr>
          <a:xfrm>
            <a:off x="5596171" y="2470513"/>
            <a:ext cx="365649" cy="18485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23" idx="7"/>
            <a:endCxn id="29" idx="1"/>
          </p:cNvCxnSpPr>
          <p:nvPr/>
        </p:nvCxnSpPr>
        <p:spPr>
          <a:xfrm flipH="1">
            <a:off x="1841041" y="4224118"/>
            <a:ext cx="1232179" cy="27980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endCxn id="30" idx="1"/>
          </p:cNvCxnSpPr>
          <p:nvPr/>
        </p:nvCxnSpPr>
        <p:spPr>
          <a:xfrm>
            <a:off x="3645043" y="6125056"/>
            <a:ext cx="0" cy="8970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28" idx="6"/>
            <a:endCxn id="29" idx="4"/>
          </p:cNvCxnSpPr>
          <p:nvPr/>
        </p:nvCxnSpPr>
        <p:spPr>
          <a:xfrm flipH="1">
            <a:off x="2343961" y="6125056"/>
            <a:ext cx="840300" cy="12628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28" idx="5"/>
            <a:endCxn id="31" idx="2"/>
          </p:cNvCxnSpPr>
          <p:nvPr/>
        </p:nvCxnSpPr>
        <p:spPr>
          <a:xfrm>
            <a:off x="4147414" y="6125056"/>
            <a:ext cx="798711" cy="12628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28" idx="0"/>
            <a:endCxn id="26" idx="6"/>
          </p:cNvCxnSpPr>
          <p:nvPr/>
        </p:nvCxnSpPr>
        <p:spPr>
          <a:xfrm flipH="1" flipV="1">
            <a:off x="2050731" y="2163112"/>
            <a:ext cx="1056909" cy="3266344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endCxn id="33" idx="3"/>
          </p:cNvCxnSpPr>
          <p:nvPr/>
        </p:nvCxnSpPr>
        <p:spPr>
          <a:xfrm flipV="1">
            <a:off x="3633777" y="5182734"/>
            <a:ext cx="1" cy="1781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>
            <a:stCxn id="28" idx="3"/>
            <a:endCxn id="27" idx="6"/>
          </p:cNvCxnSpPr>
          <p:nvPr/>
        </p:nvCxnSpPr>
        <p:spPr>
          <a:xfrm flipV="1">
            <a:off x="4224035" y="5088826"/>
            <a:ext cx="712235" cy="3406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>
            <a:stCxn id="23" idx="4"/>
            <a:endCxn id="27" idx="1"/>
          </p:cNvCxnSpPr>
          <p:nvPr/>
        </p:nvCxnSpPr>
        <p:spPr>
          <a:xfrm>
            <a:off x="4224035" y="4224118"/>
            <a:ext cx="712235" cy="949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5" name="Flowchart: Magnetic Disk 24"/>
          <p:cNvSpPr/>
          <p:nvPr/>
        </p:nvSpPr>
        <p:spPr>
          <a:xfrm>
            <a:off x="4927680" y="5303319"/>
            <a:ext cx="1115725" cy="772889"/>
          </a:xfrm>
          <a:prstGeom prst="flowChartMagneticDisk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algn="ctr"/>
            <a:r>
              <a:rPr lang="en-US" sz="1050" dirty="0" smtClean="0"/>
              <a:t>Colectica Repository Database</a:t>
            </a:r>
            <a:endParaRPr lang="en-US" sz="1050" dirty="0"/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5443413" y="5099325"/>
            <a:ext cx="5632" cy="2052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359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</TotalTime>
  <Words>25</Words>
  <Application>Microsoft Office PowerPoint</Application>
  <PresentationFormat>Letter Paper (8.5x11 in)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Architecture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Architecture</dc:title>
  <dc:creator>Jeremy Iverson</dc:creator>
  <cp:lastModifiedBy>Jeremy Iverson</cp:lastModifiedBy>
  <cp:revision>10</cp:revision>
  <dcterms:created xsi:type="dcterms:W3CDTF">2014-03-03T19:12:38Z</dcterms:created>
  <dcterms:modified xsi:type="dcterms:W3CDTF">2014-05-05T19:36:39Z</dcterms:modified>
</cp:coreProperties>
</file>