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2" r:id="rId4"/>
  </p:sldMasterIdLst>
  <p:notesMasterIdLst>
    <p:notesMasterId r:id="rId9"/>
  </p:notesMasterIdLst>
  <p:handoutMasterIdLst>
    <p:handoutMasterId r:id="rId10"/>
  </p:handoutMasterIdLst>
  <p:sldIdLst>
    <p:sldId id="256" r:id="rId5"/>
    <p:sldId id="275" r:id="rId6"/>
    <p:sldId id="274" r:id="rId7"/>
    <p:sldId id="273" r:id="rId8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mbria" panose="02040503050406030204" pitchFamily="18" charset="0"/>
      <p:regular r:id="rId15"/>
      <p:bold r:id="rId16"/>
      <p:italic r:id="rId17"/>
      <p:boldItalic r:id="rId18"/>
    </p:embeddedFon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Raleway" panose="020B0503030101060003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6ABB8F-587F-49C7-B5E0-657FC3EC00EE}" v="16" dt="2019-12-19T09:29:38.2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e Jennings" userId="0bbad140-965d-4b8f-91ee-65d71da8767a" providerId="ADAL" clId="{F5C54A75-123F-48F8-BD7A-F349C48C1776}"/>
    <pc:docChg chg="undo redo custSel modSld">
      <pc:chgData name="Sophie Jennings" userId="0bbad140-965d-4b8f-91ee-65d71da8767a" providerId="ADAL" clId="{F5C54A75-123F-48F8-BD7A-F349C48C1776}" dt="2019-12-16T09:49:51.421" v="1678" actId="1076"/>
      <pc:docMkLst>
        <pc:docMk/>
      </pc:docMkLst>
      <pc:sldChg chg="modSp">
        <pc:chgData name="Sophie Jennings" userId="0bbad140-965d-4b8f-91ee-65d71da8767a" providerId="ADAL" clId="{F5C54A75-123F-48F8-BD7A-F349C48C1776}" dt="2019-12-16T09:11:40.921" v="90" actId="114"/>
        <pc:sldMkLst>
          <pc:docMk/>
          <pc:sldMk cId="1135422134" sldId="256"/>
        </pc:sldMkLst>
        <pc:spChg chg="mod">
          <ac:chgData name="Sophie Jennings" userId="0bbad140-965d-4b8f-91ee-65d71da8767a" providerId="ADAL" clId="{F5C54A75-123F-48F8-BD7A-F349C48C1776}" dt="2019-12-16T09:11:40.921" v="90" actId="114"/>
          <ac:spMkLst>
            <pc:docMk/>
            <pc:sldMk cId="1135422134" sldId="256"/>
            <ac:spMk id="3" creationId="{4A50FF61-6B50-4313-80C1-CEE5E38CED32}"/>
          </ac:spMkLst>
        </pc:spChg>
      </pc:sldChg>
      <pc:sldChg chg="modSp">
        <pc:chgData name="Sophie Jennings" userId="0bbad140-965d-4b8f-91ee-65d71da8767a" providerId="ADAL" clId="{F5C54A75-123F-48F8-BD7A-F349C48C1776}" dt="2019-12-16T09:37:32.961" v="1558" actId="20577"/>
        <pc:sldMkLst>
          <pc:docMk/>
          <pc:sldMk cId="1670517449" sldId="257"/>
        </pc:sldMkLst>
        <pc:spChg chg="mod">
          <ac:chgData name="Sophie Jennings" userId="0bbad140-965d-4b8f-91ee-65d71da8767a" providerId="ADAL" clId="{F5C54A75-123F-48F8-BD7A-F349C48C1776}" dt="2019-12-16T09:08:12.222" v="31" actId="6549"/>
          <ac:spMkLst>
            <pc:docMk/>
            <pc:sldMk cId="1670517449" sldId="257"/>
            <ac:spMk id="6" creationId="{E7254036-9971-4223-A733-A9100A3D963F}"/>
          </ac:spMkLst>
        </pc:spChg>
        <pc:spChg chg="mod">
          <ac:chgData name="Sophie Jennings" userId="0bbad140-965d-4b8f-91ee-65d71da8767a" providerId="ADAL" clId="{F5C54A75-123F-48F8-BD7A-F349C48C1776}" dt="2019-12-16T09:37:32.961" v="1558" actId="20577"/>
          <ac:spMkLst>
            <pc:docMk/>
            <pc:sldMk cId="1670517449" sldId="257"/>
            <ac:spMk id="7" creationId="{2DF401B3-26D4-402D-AD72-B51CC5C47FA5}"/>
          </ac:spMkLst>
        </pc:spChg>
      </pc:sldChg>
      <pc:sldChg chg="modSp">
        <pc:chgData name="Sophie Jennings" userId="0bbad140-965d-4b8f-91ee-65d71da8767a" providerId="ADAL" clId="{F5C54A75-123F-48F8-BD7A-F349C48C1776}" dt="2019-12-16T09:49:51.421" v="1678" actId="1076"/>
        <pc:sldMkLst>
          <pc:docMk/>
          <pc:sldMk cId="2581446588" sldId="258"/>
        </pc:sldMkLst>
        <pc:spChg chg="mod">
          <ac:chgData name="Sophie Jennings" userId="0bbad140-965d-4b8f-91ee-65d71da8767a" providerId="ADAL" clId="{F5C54A75-123F-48F8-BD7A-F349C48C1776}" dt="2019-12-16T09:08:21.724" v="39" actId="6549"/>
          <ac:spMkLst>
            <pc:docMk/>
            <pc:sldMk cId="2581446588" sldId="258"/>
            <ac:spMk id="6" creationId="{E7254036-9971-4223-A733-A9100A3D963F}"/>
          </ac:spMkLst>
        </pc:spChg>
        <pc:spChg chg="mod">
          <ac:chgData name="Sophie Jennings" userId="0bbad140-965d-4b8f-91ee-65d71da8767a" providerId="ADAL" clId="{F5C54A75-123F-48F8-BD7A-F349C48C1776}" dt="2019-12-16T09:49:51.421" v="1678" actId="1076"/>
          <ac:spMkLst>
            <pc:docMk/>
            <pc:sldMk cId="2581446588" sldId="258"/>
            <ac:spMk id="7" creationId="{2DF401B3-26D4-402D-AD72-B51CC5C47FA5}"/>
          </ac:spMkLst>
        </pc:spChg>
      </pc:sldChg>
      <pc:sldChg chg="addSp modSp">
        <pc:chgData name="Sophie Jennings" userId="0bbad140-965d-4b8f-91ee-65d71da8767a" providerId="ADAL" clId="{F5C54A75-123F-48F8-BD7A-F349C48C1776}" dt="2019-12-16T09:28:10.217" v="1240" actId="1076"/>
        <pc:sldMkLst>
          <pc:docMk/>
          <pc:sldMk cId="2123197856" sldId="259"/>
        </pc:sldMkLst>
        <pc:spChg chg="mod">
          <ac:chgData name="Sophie Jennings" userId="0bbad140-965d-4b8f-91ee-65d71da8767a" providerId="ADAL" clId="{F5C54A75-123F-48F8-BD7A-F349C48C1776}" dt="2019-12-16T09:08:31.310" v="45" actId="20577"/>
          <ac:spMkLst>
            <pc:docMk/>
            <pc:sldMk cId="2123197856" sldId="259"/>
            <ac:spMk id="6" creationId="{E7254036-9971-4223-A733-A9100A3D963F}"/>
          </ac:spMkLst>
        </pc:spChg>
        <pc:spChg chg="add mod">
          <ac:chgData name="Sophie Jennings" userId="0bbad140-965d-4b8f-91ee-65d71da8767a" providerId="ADAL" clId="{F5C54A75-123F-48F8-BD7A-F349C48C1776}" dt="2019-12-16T09:28:10.217" v="1240" actId="1076"/>
          <ac:spMkLst>
            <pc:docMk/>
            <pc:sldMk cId="2123197856" sldId="259"/>
            <ac:spMk id="38" creationId="{2A60ED0A-7A04-4847-9E9B-D00CBCFE1D59}"/>
          </ac:spMkLst>
        </pc:spChg>
        <pc:grpChg chg="mod">
          <ac:chgData name="Sophie Jennings" userId="0bbad140-965d-4b8f-91ee-65d71da8767a" providerId="ADAL" clId="{F5C54A75-123F-48F8-BD7A-F349C48C1776}" dt="2019-12-16T09:26:12.395" v="1048" actId="14100"/>
          <ac:grpSpMkLst>
            <pc:docMk/>
            <pc:sldMk cId="2123197856" sldId="259"/>
            <ac:grpSpMk id="2" creationId="{94A91892-4340-418F-B0C3-D7626774257F}"/>
          </ac:grpSpMkLst>
        </pc:grpChg>
      </pc:sldChg>
      <pc:sldChg chg="modSp">
        <pc:chgData name="Sophie Jennings" userId="0bbad140-965d-4b8f-91ee-65d71da8767a" providerId="ADAL" clId="{F5C54A75-123F-48F8-BD7A-F349C48C1776}" dt="2019-12-16T09:37:56.763" v="1579" actId="20577"/>
        <pc:sldMkLst>
          <pc:docMk/>
          <pc:sldMk cId="3069664193" sldId="260"/>
        </pc:sldMkLst>
        <pc:spChg chg="mod">
          <ac:chgData name="Sophie Jennings" userId="0bbad140-965d-4b8f-91ee-65d71da8767a" providerId="ADAL" clId="{F5C54A75-123F-48F8-BD7A-F349C48C1776}" dt="2019-12-16T09:09:00.209" v="55" actId="20577"/>
          <ac:spMkLst>
            <pc:docMk/>
            <pc:sldMk cId="3069664193" sldId="260"/>
            <ac:spMk id="6" creationId="{E7254036-9971-4223-A733-A9100A3D963F}"/>
          </ac:spMkLst>
        </pc:spChg>
        <pc:graphicFrameChg chg="mod">
          <ac:chgData name="Sophie Jennings" userId="0bbad140-965d-4b8f-91ee-65d71da8767a" providerId="ADAL" clId="{F5C54A75-123F-48F8-BD7A-F349C48C1776}" dt="2019-12-16T09:37:56.763" v="1579" actId="20577"/>
          <ac:graphicFrameMkLst>
            <pc:docMk/>
            <pc:sldMk cId="3069664193" sldId="260"/>
            <ac:graphicFrameMk id="11" creationId="{8CD5DFD7-4F49-4CB0-A78F-6695F3FC8B5D}"/>
          </ac:graphicFrameMkLst>
        </pc:graphicFrameChg>
      </pc:sldChg>
      <pc:sldChg chg="addSp delSp modSp">
        <pc:chgData name="Sophie Jennings" userId="0bbad140-965d-4b8f-91ee-65d71da8767a" providerId="ADAL" clId="{F5C54A75-123F-48F8-BD7A-F349C48C1776}" dt="2019-12-16T09:30:23.787" v="1245" actId="478"/>
        <pc:sldMkLst>
          <pc:docMk/>
          <pc:sldMk cId="3950461324" sldId="270"/>
        </pc:sldMkLst>
        <pc:spChg chg="mod">
          <ac:chgData name="Sophie Jennings" userId="0bbad140-965d-4b8f-91ee-65d71da8767a" providerId="ADAL" clId="{F5C54A75-123F-48F8-BD7A-F349C48C1776}" dt="2019-12-16T09:29:59.425" v="1241" actId="1076"/>
          <ac:spMkLst>
            <pc:docMk/>
            <pc:sldMk cId="3950461324" sldId="270"/>
            <ac:spMk id="7" creationId="{2DF401B3-26D4-402D-AD72-B51CC5C47FA5}"/>
          </ac:spMkLst>
        </pc:spChg>
        <pc:spChg chg="add del mod">
          <ac:chgData name="Sophie Jennings" userId="0bbad140-965d-4b8f-91ee-65d71da8767a" providerId="ADAL" clId="{F5C54A75-123F-48F8-BD7A-F349C48C1776}" dt="2019-12-16T09:30:23.787" v="1245" actId="478"/>
          <ac:spMkLst>
            <pc:docMk/>
            <pc:sldMk cId="3950461324" sldId="270"/>
            <ac:spMk id="11" creationId="{C9CBC0E7-C6F8-4030-A918-8DC9734C3A1B}"/>
          </ac:spMkLst>
        </pc:spChg>
      </pc:sldChg>
    </pc:docChg>
  </pc:docChgLst>
  <pc:docChgLst>
    <pc:chgData name="Andrea Chiarelli" userId="3f03d882-e185-4735-b7ce-fe3866075c33" providerId="ADAL" clId="{9943F024-45AA-4E1D-80A1-03FA4140AE8A}"/>
    <pc:docChg chg="undo custSel addSld delSld modSld">
      <pc:chgData name="Andrea Chiarelli" userId="3f03d882-e185-4735-b7ce-fe3866075c33" providerId="ADAL" clId="{9943F024-45AA-4E1D-80A1-03FA4140AE8A}" dt="2019-12-16T10:16:38.302" v="296" actId="20577"/>
      <pc:docMkLst>
        <pc:docMk/>
      </pc:docMkLst>
      <pc:sldChg chg="modSp">
        <pc:chgData name="Andrea Chiarelli" userId="3f03d882-e185-4735-b7ce-fe3866075c33" providerId="ADAL" clId="{9943F024-45AA-4E1D-80A1-03FA4140AE8A}" dt="2019-12-16T10:08:00.919" v="203" actId="6549"/>
        <pc:sldMkLst>
          <pc:docMk/>
          <pc:sldMk cId="1670517449" sldId="257"/>
        </pc:sldMkLst>
        <pc:spChg chg="mod">
          <ac:chgData name="Andrea Chiarelli" userId="3f03d882-e185-4735-b7ce-fe3866075c33" providerId="ADAL" clId="{9943F024-45AA-4E1D-80A1-03FA4140AE8A}" dt="2019-12-16T10:08:00.919" v="203" actId="6549"/>
          <ac:spMkLst>
            <pc:docMk/>
            <pc:sldMk cId="1670517449" sldId="257"/>
            <ac:spMk id="7" creationId="{2DF401B3-26D4-402D-AD72-B51CC5C47FA5}"/>
          </ac:spMkLst>
        </pc:spChg>
      </pc:sldChg>
      <pc:sldChg chg="modSp del">
        <pc:chgData name="Andrea Chiarelli" userId="3f03d882-e185-4735-b7ce-fe3866075c33" providerId="ADAL" clId="{9943F024-45AA-4E1D-80A1-03FA4140AE8A}" dt="2019-12-16T09:59:11.206" v="16" actId="47"/>
        <pc:sldMkLst>
          <pc:docMk/>
          <pc:sldMk cId="2581446588" sldId="258"/>
        </pc:sldMkLst>
        <pc:spChg chg="mod">
          <ac:chgData name="Andrea Chiarelli" userId="3f03d882-e185-4735-b7ce-fe3866075c33" providerId="ADAL" clId="{9943F024-45AA-4E1D-80A1-03FA4140AE8A}" dt="2019-12-16T09:59:10.064" v="15"/>
          <ac:spMkLst>
            <pc:docMk/>
            <pc:sldMk cId="2581446588" sldId="258"/>
            <ac:spMk id="6" creationId="{E7254036-9971-4223-A733-A9100A3D963F}"/>
          </ac:spMkLst>
        </pc:spChg>
        <pc:spChg chg="mod">
          <ac:chgData name="Andrea Chiarelli" userId="3f03d882-e185-4735-b7ce-fe3866075c33" providerId="ADAL" clId="{9943F024-45AA-4E1D-80A1-03FA4140AE8A}" dt="2019-12-16T09:58:59.857" v="6"/>
          <ac:spMkLst>
            <pc:docMk/>
            <pc:sldMk cId="2581446588" sldId="258"/>
            <ac:spMk id="7" creationId="{2DF401B3-26D4-402D-AD72-B51CC5C47FA5}"/>
          </ac:spMkLst>
        </pc:spChg>
      </pc:sldChg>
      <pc:sldChg chg="modSp">
        <pc:chgData name="Andrea Chiarelli" userId="3f03d882-e185-4735-b7ce-fe3866075c33" providerId="ADAL" clId="{9943F024-45AA-4E1D-80A1-03FA4140AE8A}" dt="2019-12-16T09:59:43.922" v="51" actId="404"/>
        <pc:sldMkLst>
          <pc:docMk/>
          <pc:sldMk cId="2123197856" sldId="259"/>
        </pc:sldMkLst>
        <pc:spChg chg="mod">
          <ac:chgData name="Andrea Chiarelli" userId="3f03d882-e185-4735-b7ce-fe3866075c33" providerId="ADAL" clId="{9943F024-45AA-4E1D-80A1-03FA4140AE8A}" dt="2019-12-16T09:59:43.922" v="51" actId="404"/>
          <ac:spMkLst>
            <pc:docMk/>
            <pc:sldMk cId="2123197856" sldId="259"/>
            <ac:spMk id="38" creationId="{2A60ED0A-7A04-4847-9E9B-D00CBCFE1D59}"/>
          </ac:spMkLst>
        </pc:spChg>
      </pc:sldChg>
      <pc:sldChg chg="modSp">
        <pc:chgData name="Andrea Chiarelli" userId="3f03d882-e185-4735-b7ce-fe3866075c33" providerId="ADAL" clId="{9943F024-45AA-4E1D-80A1-03FA4140AE8A}" dt="2019-12-16T10:04:02.102" v="182"/>
        <pc:sldMkLst>
          <pc:docMk/>
          <pc:sldMk cId="3069664193" sldId="260"/>
        </pc:sldMkLst>
        <pc:graphicFrameChg chg="mod">
          <ac:chgData name="Andrea Chiarelli" userId="3f03d882-e185-4735-b7ce-fe3866075c33" providerId="ADAL" clId="{9943F024-45AA-4E1D-80A1-03FA4140AE8A}" dt="2019-12-16T10:04:02.102" v="182"/>
          <ac:graphicFrameMkLst>
            <pc:docMk/>
            <pc:sldMk cId="3069664193" sldId="260"/>
            <ac:graphicFrameMk id="11" creationId="{8CD5DFD7-4F49-4CB0-A78F-6695F3FC8B5D}"/>
          </ac:graphicFrameMkLst>
        </pc:graphicFrameChg>
      </pc:sldChg>
      <pc:sldChg chg="addSp modSp">
        <pc:chgData name="Andrea Chiarelli" userId="3f03d882-e185-4735-b7ce-fe3866075c33" providerId="ADAL" clId="{9943F024-45AA-4E1D-80A1-03FA4140AE8A}" dt="2019-12-16T10:10:11.099" v="268" actId="115"/>
        <pc:sldMkLst>
          <pc:docMk/>
          <pc:sldMk cId="1369915160" sldId="264"/>
        </pc:sldMkLst>
        <pc:spChg chg="add mod">
          <ac:chgData name="Andrea Chiarelli" userId="3f03d882-e185-4735-b7ce-fe3866075c33" providerId="ADAL" clId="{9943F024-45AA-4E1D-80A1-03FA4140AE8A}" dt="2019-12-16T10:10:11.099" v="268" actId="115"/>
          <ac:spMkLst>
            <pc:docMk/>
            <pc:sldMk cId="1369915160" sldId="264"/>
            <ac:spMk id="7" creationId="{B6CDB0F9-F965-4C33-BF4D-7B8F3C6A4436}"/>
          </ac:spMkLst>
        </pc:spChg>
      </pc:sldChg>
      <pc:sldChg chg="addSp">
        <pc:chgData name="Andrea Chiarelli" userId="3f03d882-e185-4735-b7ce-fe3866075c33" providerId="ADAL" clId="{9943F024-45AA-4E1D-80A1-03FA4140AE8A}" dt="2019-12-16T10:10:18.031" v="269"/>
        <pc:sldMkLst>
          <pc:docMk/>
          <pc:sldMk cId="3275015126" sldId="265"/>
        </pc:sldMkLst>
        <pc:spChg chg="add">
          <ac:chgData name="Andrea Chiarelli" userId="3f03d882-e185-4735-b7ce-fe3866075c33" providerId="ADAL" clId="{9943F024-45AA-4E1D-80A1-03FA4140AE8A}" dt="2019-12-16T10:10:18.031" v="269"/>
          <ac:spMkLst>
            <pc:docMk/>
            <pc:sldMk cId="3275015126" sldId="265"/>
            <ac:spMk id="7" creationId="{CBE455DC-6575-401F-A646-9CBC958F4524}"/>
          </ac:spMkLst>
        </pc:spChg>
      </pc:sldChg>
      <pc:sldChg chg="addSp">
        <pc:chgData name="Andrea Chiarelli" userId="3f03d882-e185-4735-b7ce-fe3866075c33" providerId="ADAL" clId="{9943F024-45AA-4E1D-80A1-03FA4140AE8A}" dt="2019-12-16T10:10:20.369" v="270"/>
        <pc:sldMkLst>
          <pc:docMk/>
          <pc:sldMk cId="3340406283" sldId="266"/>
        </pc:sldMkLst>
        <pc:spChg chg="add">
          <ac:chgData name="Andrea Chiarelli" userId="3f03d882-e185-4735-b7ce-fe3866075c33" providerId="ADAL" clId="{9943F024-45AA-4E1D-80A1-03FA4140AE8A}" dt="2019-12-16T10:10:20.369" v="270"/>
          <ac:spMkLst>
            <pc:docMk/>
            <pc:sldMk cId="3340406283" sldId="266"/>
            <ac:spMk id="7" creationId="{7E6B85E2-330E-4103-8BEF-E3B51B628DF3}"/>
          </ac:spMkLst>
        </pc:spChg>
      </pc:sldChg>
      <pc:sldChg chg="modSp add">
        <pc:chgData name="Andrea Chiarelli" userId="3f03d882-e185-4735-b7ce-fe3866075c33" providerId="ADAL" clId="{9943F024-45AA-4E1D-80A1-03FA4140AE8A}" dt="2019-12-16T10:16:38.302" v="296" actId="20577"/>
        <pc:sldMkLst>
          <pc:docMk/>
          <pc:sldMk cId="2114337155" sldId="274"/>
        </pc:sldMkLst>
        <pc:spChg chg="mod">
          <ac:chgData name="Andrea Chiarelli" userId="3f03d882-e185-4735-b7ce-fe3866075c33" providerId="ADAL" clId="{9943F024-45AA-4E1D-80A1-03FA4140AE8A}" dt="2019-12-16T09:59:13.152" v="17"/>
          <ac:spMkLst>
            <pc:docMk/>
            <pc:sldMk cId="2114337155" sldId="274"/>
            <ac:spMk id="6" creationId="{E7254036-9971-4223-A733-A9100A3D963F}"/>
          </ac:spMkLst>
        </pc:spChg>
        <pc:spChg chg="mod">
          <ac:chgData name="Andrea Chiarelli" userId="3f03d882-e185-4735-b7ce-fe3866075c33" providerId="ADAL" clId="{9943F024-45AA-4E1D-80A1-03FA4140AE8A}" dt="2019-12-16T10:16:38.302" v="296" actId="20577"/>
          <ac:spMkLst>
            <pc:docMk/>
            <pc:sldMk cId="2114337155" sldId="274"/>
            <ac:spMk id="7" creationId="{2DF401B3-26D4-402D-AD72-B51CC5C47FA5}"/>
          </ac:spMkLst>
        </pc:spChg>
      </pc:sldChg>
    </pc:docChg>
  </pc:docChgLst>
  <pc:docChgLst>
    <pc:chgData name="Sophie Jennings" userId="0bbad140-965d-4b8f-91ee-65d71da8767a" providerId="ADAL" clId="{243BE76A-7189-41F5-8F07-13512A24DEE4}"/>
    <pc:docChg chg="modSld">
      <pc:chgData name="Sophie Jennings" userId="0bbad140-965d-4b8f-91ee-65d71da8767a" providerId="ADAL" clId="{243BE76A-7189-41F5-8F07-13512A24DEE4}" dt="2019-12-16T09:56:24.228" v="5" actId="6549"/>
      <pc:docMkLst>
        <pc:docMk/>
      </pc:docMkLst>
      <pc:sldChg chg="modSp">
        <pc:chgData name="Sophie Jennings" userId="0bbad140-965d-4b8f-91ee-65d71da8767a" providerId="ADAL" clId="{243BE76A-7189-41F5-8F07-13512A24DEE4}" dt="2019-12-16T09:56:24.228" v="5" actId="6549"/>
        <pc:sldMkLst>
          <pc:docMk/>
          <pc:sldMk cId="2581446588" sldId="258"/>
        </pc:sldMkLst>
        <pc:spChg chg="mod">
          <ac:chgData name="Sophie Jennings" userId="0bbad140-965d-4b8f-91ee-65d71da8767a" providerId="ADAL" clId="{243BE76A-7189-41F5-8F07-13512A24DEE4}" dt="2019-12-16T09:56:24.228" v="5" actId="6549"/>
          <ac:spMkLst>
            <pc:docMk/>
            <pc:sldMk cId="2581446588" sldId="258"/>
            <ac:spMk id="7" creationId="{2DF401B3-26D4-402D-AD72-B51CC5C47FA5}"/>
          </ac:spMkLst>
        </pc:spChg>
      </pc:sldChg>
    </pc:docChg>
  </pc:docChgLst>
  <pc:docChgLst>
    <pc:chgData name="Andrea Chiarelli" userId="3f03d882-e185-4735-b7ce-fe3866075c33" providerId="ADAL" clId="{D2EC11E1-FD20-4740-B88A-3DDCB86218B1}"/>
    <pc:docChg chg="undo redo custSel addSld delSld modSld sldOrd modMainMaster">
      <pc:chgData name="Andrea Chiarelli" userId="3f03d882-e185-4735-b7ce-fe3866075c33" providerId="ADAL" clId="{D2EC11E1-FD20-4740-B88A-3DDCB86218B1}" dt="2019-12-10T10:12:40.620" v="598" actId="14100"/>
      <pc:docMkLst>
        <pc:docMk/>
      </pc:docMkLst>
      <pc:sldChg chg="addSp delSp modSp add">
        <pc:chgData name="Andrea Chiarelli" userId="3f03d882-e185-4735-b7ce-fe3866075c33" providerId="ADAL" clId="{D2EC11E1-FD20-4740-B88A-3DDCB86218B1}" dt="2019-12-10T09:49:23.004" v="182" actId="1038"/>
        <pc:sldMkLst>
          <pc:docMk/>
          <pc:sldMk cId="1135422134" sldId="256"/>
        </pc:sldMkLst>
        <pc:spChg chg="del">
          <ac:chgData name="Andrea Chiarelli" userId="3f03d882-e185-4735-b7ce-fe3866075c33" providerId="ADAL" clId="{D2EC11E1-FD20-4740-B88A-3DDCB86218B1}" dt="2019-12-10T09:38:43.856" v="2" actId="478"/>
          <ac:spMkLst>
            <pc:docMk/>
            <pc:sldMk cId="1135422134" sldId="256"/>
            <ac:spMk id="2" creationId="{DE2097B2-6251-4E4B-85D5-D162C47E346A}"/>
          </ac:spMkLst>
        </pc:spChg>
        <pc:spChg chg="add mod">
          <ac:chgData name="Andrea Chiarelli" userId="3f03d882-e185-4735-b7ce-fe3866075c33" providerId="ADAL" clId="{D2EC11E1-FD20-4740-B88A-3DDCB86218B1}" dt="2019-12-10T09:48:31.124" v="158" actId="113"/>
          <ac:spMkLst>
            <pc:docMk/>
            <pc:sldMk cId="1135422134" sldId="256"/>
            <ac:spMk id="3" creationId="{4A50FF61-6B50-4313-80C1-CEE5E38CED32}"/>
          </ac:spMkLst>
        </pc:spChg>
        <pc:spChg chg="add mod">
          <ac:chgData name="Andrea Chiarelli" userId="3f03d882-e185-4735-b7ce-fe3866075c33" providerId="ADAL" clId="{D2EC11E1-FD20-4740-B88A-3DDCB86218B1}" dt="2019-12-10T09:48:28.357" v="157" actId="403"/>
          <ac:spMkLst>
            <pc:docMk/>
            <pc:sldMk cId="1135422134" sldId="256"/>
            <ac:spMk id="4" creationId="{3F018366-AB58-4D97-9D7D-724570E2AE36}"/>
          </ac:spMkLst>
        </pc:spChg>
        <pc:spChg chg="add mod">
          <ac:chgData name="Andrea Chiarelli" userId="3f03d882-e185-4735-b7ce-fe3866075c33" providerId="ADAL" clId="{D2EC11E1-FD20-4740-B88A-3DDCB86218B1}" dt="2019-12-10T09:47:50.652" v="139" actId="1035"/>
          <ac:spMkLst>
            <pc:docMk/>
            <pc:sldMk cId="1135422134" sldId="256"/>
            <ac:spMk id="5" creationId="{1FF839A7-E418-4895-A104-B09A2BC54470}"/>
          </ac:spMkLst>
        </pc:spChg>
        <pc:spChg chg="add mod">
          <ac:chgData name="Andrea Chiarelli" userId="3f03d882-e185-4735-b7ce-fe3866075c33" providerId="ADAL" clId="{D2EC11E1-FD20-4740-B88A-3DDCB86218B1}" dt="2019-12-10T09:49:23.004" v="182" actId="1038"/>
          <ac:spMkLst>
            <pc:docMk/>
            <pc:sldMk cId="1135422134" sldId="256"/>
            <ac:spMk id="6" creationId="{27A7E66A-8D10-4354-A441-606CBF9FDA72}"/>
          </ac:spMkLst>
        </pc:spChg>
        <pc:picChg chg="add mod">
          <ac:chgData name="Andrea Chiarelli" userId="3f03d882-e185-4735-b7ce-fe3866075c33" providerId="ADAL" clId="{D2EC11E1-FD20-4740-B88A-3DDCB86218B1}" dt="2019-12-10T09:47:02.874" v="107" actId="207"/>
          <ac:picMkLst>
            <pc:docMk/>
            <pc:sldMk cId="1135422134" sldId="256"/>
            <ac:picMk id="1026" creationId="{140B7F9B-E157-4A84-B828-F80BD14EE378}"/>
          </ac:picMkLst>
        </pc:picChg>
      </pc:sldChg>
      <pc:sldChg chg="modSp add">
        <pc:chgData name="Andrea Chiarelli" userId="3f03d882-e185-4735-b7ce-fe3866075c33" providerId="ADAL" clId="{D2EC11E1-FD20-4740-B88A-3DDCB86218B1}" dt="2019-12-10T09:49:34.824" v="187" actId="20577"/>
        <pc:sldMkLst>
          <pc:docMk/>
          <pc:sldMk cId="607838453" sldId="257"/>
        </pc:sldMkLst>
        <pc:spChg chg="mod">
          <ac:chgData name="Andrea Chiarelli" userId="3f03d882-e185-4735-b7ce-fe3866075c33" providerId="ADAL" clId="{D2EC11E1-FD20-4740-B88A-3DDCB86218B1}" dt="2019-12-10T09:49:34.824" v="187" actId="20577"/>
          <ac:spMkLst>
            <pc:docMk/>
            <pc:sldMk cId="607838453" sldId="257"/>
            <ac:spMk id="4" creationId="{3F018366-AB58-4D97-9D7D-724570E2AE36}"/>
          </ac:spMkLst>
        </pc:spChg>
      </pc:sldChg>
      <pc:sldChg chg="modSp add">
        <pc:chgData name="Andrea Chiarelli" userId="3f03d882-e185-4735-b7ce-fe3866075c33" providerId="ADAL" clId="{D2EC11E1-FD20-4740-B88A-3DDCB86218B1}" dt="2019-12-10T09:49:38.740" v="192" actId="20577"/>
        <pc:sldMkLst>
          <pc:docMk/>
          <pc:sldMk cId="940148315" sldId="258"/>
        </pc:sldMkLst>
        <pc:spChg chg="mod">
          <ac:chgData name="Andrea Chiarelli" userId="3f03d882-e185-4735-b7ce-fe3866075c33" providerId="ADAL" clId="{D2EC11E1-FD20-4740-B88A-3DDCB86218B1}" dt="2019-12-10T09:49:38.740" v="192" actId="20577"/>
          <ac:spMkLst>
            <pc:docMk/>
            <pc:sldMk cId="940148315" sldId="258"/>
            <ac:spMk id="4" creationId="{3F018366-AB58-4D97-9D7D-724570E2AE36}"/>
          </ac:spMkLst>
        </pc:sp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937546508" sldId="258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057863260" sldId="259"/>
        </pc:sldMkLst>
      </pc:sldChg>
      <pc:sldChg chg="addSp delSp modSp add ord">
        <pc:chgData name="Andrea Chiarelli" userId="3f03d882-e185-4735-b7ce-fe3866075c33" providerId="ADAL" clId="{D2EC11E1-FD20-4740-B88A-3DDCB86218B1}" dt="2019-12-10T10:12:40.620" v="598" actId="14100"/>
        <pc:sldMkLst>
          <pc:docMk/>
          <pc:sldMk cId="1578802286" sldId="259"/>
        </pc:sldMkLst>
        <pc:spChg chg="add mod ord">
          <ac:chgData name="Andrea Chiarelli" userId="3f03d882-e185-4735-b7ce-fe3866075c33" providerId="ADAL" clId="{D2EC11E1-FD20-4740-B88A-3DDCB86218B1}" dt="2019-12-10T10:10:52.824" v="582" actId="167"/>
          <ac:spMkLst>
            <pc:docMk/>
            <pc:sldMk cId="1578802286" sldId="259"/>
            <ac:spMk id="3" creationId="{766E3D90-3E71-4BD4-B88E-AAFBDDAEACB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5" creationId="{0F6DE918-8D36-4025-AE06-CCCC7F381B8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53" creationId="{F9494CD4-EF41-46DF-9E61-E4E0830CD0E2}"/>
          </ac:spMkLst>
        </pc:spChg>
        <pc:grpChg chg="del mod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2" creationId="{A74BF844-57A2-4E87-9903-486E9CFC355F}"/>
          </ac:grpSpMkLst>
        </pc:grpChg>
        <pc:grpChg chg="mod topLvl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72" creationId="{2496DF71-71A5-47A8-A640-FFC5C7321AAF}"/>
          </ac:grpSpMkLst>
        </pc:grp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5" creationId="{36A0E645-AE54-4354-BA40-E210513579B0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7" creationId="{3ED27D5E-38A4-4E71-A90B-915D76A76AA4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9" creationId="{71F944B8-F7B9-487E-A5C5-D0BF7B5B71A8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1" creationId="{2EDE074F-20B5-4BA9-968C-3A356240EF65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3" creationId="{463486F9-6D52-4E93-BE61-0A83658FFE69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5" creationId="{90A37EF0-3876-4884-8DE0-468A5CC02DA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9" creationId="{88D10F61-F3EA-4764-8D38-C591C9C9B7E7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0" creationId="{C37F7FC4-B020-4786-8B99-7D9DDBA08951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2" creationId="{C4A4E776-D79A-4770-B231-5B3F4EFE6FBF}"/>
          </ac:picMkLst>
        </pc:picChg>
        <pc:picChg chg="mod topLvl">
          <ac:chgData name="Andrea Chiarelli" userId="3f03d882-e185-4735-b7ce-fe3866075c33" providerId="ADAL" clId="{D2EC11E1-FD20-4740-B88A-3DDCB86218B1}" dt="2019-12-10T10:12:40.620" v="598" actId="14100"/>
          <ac:picMkLst>
            <pc:docMk/>
            <pc:sldMk cId="1578802286" sldId="259"/>
            <ac:picMk id="84" creationId="{7F9D6EBA-B220-48BD-BE18-F1155A78515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6" creationId="{3163C363-2753-4E87-BB80-3D8090BBD49F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6.585" v="552" actId="47"/>
        <pc:sldMkLst>
          <pc:docMk/>
          <pc:sldMk cId="2654490211" sldId="259"/>
        </pc:sldMkLst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2" creationId="{B8BF8CB6-53EE-4C99-9F98-DDDE1E983FDF}"/>
          </ac:spMkLst>
        </pc:spChg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3" creationId="{C6F29E30-54E3-4E6A-85E1-D6686FDD126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4" creationId="{A4F000D4-EFA6-4287-9131-6891354B3B1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5" creationId="{A69C15FA-6CBA-4043-8BA1-D6B4FCF9C552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6" creationId="{D5D368E5-1629-4D74-B6B2-E46877B4E6BD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7" creationId="{8524F587-A508-4BC0-8E7F-2470F1040294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9" creationId="{A6F57F7D-2B63-4CAD-A1C1-1D9099A3146B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10" creationId="{7002167F-C67E-4455-9BF7-07AD262A5A0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3" creationId="{7A9EB62B-B55A-4BE0-BBF5-73D09582E89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4" creationId="{E414795F-10AE-4B57-8838-DB99FFFED8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5" creationId="{B0F9AB97-9819-41CB-BE33-A909C63B7E0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6" creationId="{E3DA3BEA-D888-4EA7-BB6D-7F47A54468DA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7" creationId="{574B75F2-110C-455A-950A-B01ECEF12BB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8" creationId="{641B3439-9CC3-4439-9770-45C6E380BC6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9" creationId="{B991F08A-B35B-4C08-96CF-87C55159636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0" creationId="{7F5C843C-C991-4202-83F5-C6D0768BA3C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1" creationId="{BB3024FE-96C0-477F-AF47-63BC11E9FA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2" creationId="{4661E9C2-ABFC-4033-9F19-986A1748C4B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3" creationId="{6C4E96CD-93F4-4342-9475-754465103D6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4" creationId="{E8205058-33A0-45AF-A3EF-DA43742422C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5" creationId="{5069C5F7-4177-4006-90F9-E460BD2D32D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6" creationId="{56A554BF-2FC7-42BF-BD79-0BB4C2E68BB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7" creationId="{56FFB2D6-638A-40D4-9EA1-C32D34AE39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8" creationId="{9214C6E6-A907-4165-9236-C7A1D281D3D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9" creationId="{4F0014E0-8FB5-4D4A-B9FB-1908FB84412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0" creationId="{7A484072-50DA-49A5-9F8C-E544F3AE980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1" creationId="{2A89F790-DEAE-49F1-9160-86913C95B9B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2" creationId="{C4EB1B8A-2B2C-4ABD-ACF6-6353B2DC0E85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3" creationId="{F4592B22-44B3-4868-8B41-2B7497B523EF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4" creationId="{89AD7B95-D221-4E39-8516-791D0E63088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5" creationId="{EF6B9514-3DCE-45DC-832B-28C5427CC5E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6" creationId="{6E48D075-D562-4D1D-974B-2F89490541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7" creationId="{7213A1BC-1432-4006-8E9C-533C57C1894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8" creationId="{1CF4CF17-AD68-4C08-8AC0-9C50867B4C7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9" creationId="{710AD71E-61EB-4BEA-9AA7-2122124D850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0" creationId="{DBB31A73-CB25-4B7F-8D78-E3C0EA257DC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1" creationId="{058BA970-F6C3-4E1A-AFBD-6325FE9A21D6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2" creationId="{7F72EE5C-01C7-4779-A8AF-D843E45AF40A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5" creationId="{93E9442A-5037-4776-B595-CBF5B49EEB5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6" creationId="{E5A7D302-9AB6-477E-B370-3C77D4412ED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7" creationId="{0DF346B8-2554-43E8-8E99-1175B9A375A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8" creationId="{48D4D2C2-FE90-4E4A-86E0-47506B599EB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9" creationId="{16091A3F-C8AB-4F37-A376-70AA39025BE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0" creationId="{FE240FCC-CCD2-4B5D-ACA9-9A4E3956032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1" creationId="{CCCB4867-9D16-4F16-92EA-4AC2B18992EC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2" creationId="{57221538-760C-49B6-97CD-3A98857BC29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3" creationId="{391E54CA-1D18-4E10-AB97-7E6A9B5ED5E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4" creationId="{2C08D257-75D0-4C2E-A509-CE15F91CD6E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5" creationId="{952A67FF-109C-4244-B2CD-3FCEE7820BC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6" creationId="{AA509D20-15C5-44A5-9052-999A65C3AF0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7" creationId="{D46EEA04-3C87-4619-B06A-517E067ADFF8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8" creationId="{9D8BAAEC-7825-4624-AEC5-1D2E698FBDC2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9" creationId="{6F8640E9-F4B3-44CD-A3D5-2BC1887D366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0" creationId="{5151C306-0E2A-4152-B368-6F0F1C7EB9B4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1" creationId="{3FF8FE35-6D08-43BD-8CAB-F0C908C6A65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2" creationId="{AB5022C0-838E-4FEB-85BB-2C91B7590056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3" creationId="{C310E7A5-75CF-4F98-B364-9E06653DAFA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4" creationId="{42942BD8-844D-4FDD-B8F4-01C1F0C1CE9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5" creationId="{3D5E2E4C-56F3-4239-B1A7-0A705B7E67E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6" creationId="{D453127E-B318-4FD3-9C16-37A73BB5B8C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7" creationId="{48E2B641-A3E0-473B-BA12-5F5202A3A50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8" creationId="{3C8FB96D-BF3D-4D0D-9413-8883968C171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9" creationId="{991694C9-6A9C-4FC4-B138-BA2A486EE7C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0" creationId="{9C6E12AB-A491-4226-9018-65ACFAB9A833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1" creationId="{6CBE0F80-F279-44D8-AC3F-1F0AD63F9220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2" creationId="{F0A3A515-E08D-40B5-9E28-E4F67EFDDF2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3" creationId="{5C65BA30-87BB-42BC-9628-296960086FA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4" creationId="{0FA20103-2054-4D55-9B5A-957A13AC85B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1" creationId="{22FFBB57-63CB-4BDB-8DCF-2349768600C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2" creationId="{9548C22C-37D8-4493-8352-99EA05B9506E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3" creationId="{1D13B3FF-FA9B-40DA-A14A-EDD501086D7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4" creationId="{E4A1BA51-9DBC-4F05-91BB-309290B5001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5" creationId="{FFC00214-B622-4F3A-97BA-FEB0526CDC30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6" creationId="{39520004-8F75-4763-A97A-37B6DD243489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7" creationId="{601AE7F3-A7D9-4702-924D-43956698C4B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8" creationId="{9E7996F9-770F-4886-B385-443D1B36FC9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9" creationId="{FC2BC099-D3EB-426C-B2F6-31EF9B9C7A3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0" creationId="{913837EB-1E4B-4CA6-9DE4-AACDFF5CA45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1" creationId="{50284214-5645-4292-96A2-BC1CA7E4B9B9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2" creationId="{2EB0555E-119E-4BFA-8AEF-53842BE9CA6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3" creationId="{59470645-7292-4D29-A740-1DD34E5B012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4" creationId="{EC865EE1-4EAF-4178-93C6-4B1089687F0F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5" creationId="{309D7114-D8D8-4AC1-A115-FF9DA51FC471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6" creationId="{C6785DA8-4213-4D76-BCAA-084871EF5EFB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7" creationId="{0D8235B0-7ABD-49FC-9497-E71F1920828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8" creationId="{D4809627-0EC4-4E67-A017-26841EDECEB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9" creationId="{B5406C21-FD6C-4B57-93E7-B5A08D9E61A8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0" creationId="{93DE0ED3-5DF8-49DB-A05F-D4B01D2681F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1" creationId="{356F9FFD-5F9F-46EE-9D6D-BF9B343A61A4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2" creationId="{4DF83C4B-1A70-4B2D-B3A2-FFD090F96BF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3" creationId="{14C52B73-A5C2-4D83-8511-3CCFCF784C0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4" creationId="{1941C56F-B7F1-442F-AF85-E39AC9F988D5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5" creationId="{5B4E6B41-B40A-4450-A063-3D6907CD6BF9}"/>
          </ac:spMkLst>
        </pc:spChg>
        <pc:spChg chg="mod ord topLvl">
          <ac:chgData name="Andrea Chiarelli" userId="3f03d882-e185-4735-b7ce-fe3866075c33" providerId="ADAL" clId="{D2EC11E1-FD20-4740-B88A-3DDCB86218B1}" dt="2019-12-10T10:07:23.178" v="551" actId="14100"/>
          <ac:spMkLst>
            <pc:docMk/>
            <pc:sldMk cId="2654490211" sldId="259"/>
            <ac:spMk id="256" creationId="{8E3FF3ED-B0D8-41D5-8E63-D5E35520F5A7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7" creationId="{F4E538DD-9F86-4F89-BAB8-4EC38A1FCA6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8" creationId="{09FEC56A-2E57-4459-9249-52327F225FD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9" creationId="{E3407D7D-8D32-4DF0-BDD1-63D45C91DB1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60" creationId="{4376AF86-3AC9-4EE1-8BB3-63DD076D4410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4" creationId="{C2E433A4-F466-4D68-9765-6E4A9810DFC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5" creationId="{A8885929-FF5C-4F56-A10C-7017423467D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6" creationId="{CE31D9EC-C721-4150-AC3A-4D01C5315D1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7" creationId="{F492D6E4-0575-4806-A8BB-D660A589FA9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8" creationId="{ECC17CDE-D118-47F5-91BE-8332712C559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9" creationId="{83067E44-ACAD-46E4-B00E-BE3575C66E4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0" creationId="{AA6FA5FE-EC30-452E-8D8A-74C05A1CE71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1" creationId="{232341DE-27C3-4154-9F90-59C5072B0F0E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2" creationId="{7E5E5610-DC59-4EE2-8489-1BC525D9225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3" creationId="{9D0AFE16-A889-4A63-9C3C-362651B3F3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4" creationId="{CB559B70-57A3-4C20-B91A-17F74B2E319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5" creationId="{3B2BF910-C0F2-4922-B29A-ABA8139603E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6" creationId="{76644E7A-C365-442D-839F-0E5EF05D647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7" creationId="{00E3A6DC-7A71-445E-91D0-491493211FE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8" creationId="{6D77D7D0-74B0-4095-B4BA-5286EC52E434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9" creationId="{7A1D284A-564D-45A7-9784-9D84F7C6C0C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0" creationId="{EE40BA3D-C9E2-4658-89CE-E487CE98A04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1" creationId="{C6D3DF86-A35E-4133-9383-0A325EA8310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2" creationId="{96558B69-907B-4C32-92CA-3AA161CE59E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3" creationId="{C48A7768-2F5C-45F9-B723-B93101A3ED9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4" creationId="{DE6784C9-1D6B-4332-A7AA-40299880D0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5" creationId="{C594DAF3-AB3F-44DF-BC3B-CB8C0E7B528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6" creationId="{668DD1DE-8F67-4171-BE32-0C325FA4F31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7" creationId="{FE3DDD94-6D91-4DE0-9CCB-10CF09327CA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8" creationId="{B88B0735-32A4-4E53-A8DE-CDE68ACCC0F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9" creationId="{29A9B401-AF3C-45E5-A697-523AF04FEC2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0" creationId="{6CA8A5EF-DAA9-4EE0-8327-F334973A671B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1" creationId="{03D26307-245E-48F0-AB61-DCA70D3D32B2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2" creationId="{FA40C699-D816-4284-B4C0-41B98CC276E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3" creationId="{7DBF1F40-6D0B-4F3A-B71F-4B1350DF211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6" creationId="{AF9DBA15-612F-4743-AD83-8769FFC9638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7" creationId="{62A44086-3C64-4413-BD96-4F89E5CE736F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8" creationId="{6563466B-11F5-40F8-ADCF-26B3C77C7D5C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9" creationId="{489987E7-1E6C-4054-876A-E566255850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0" creationId="{27F15D7F-4AFB-4D59-8C94-9FD853151C4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1" creationId="{55816A19-D784-4952-9E0C-B68A85353F4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2" creationId="{9127697A-9C68-4DBF-BF72-ED637D98810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3" creationId="{56BBC803-92B1-4409-83F3-2E7E1D8C3F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4" creationId="{26C5BFA8-DC68-46F7-B615-737FA3A6227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5" creationId="{4DDAEE1F-6944-4369-A67B-8DE0403A0E3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6" creationId="{D8C9105A-735D-4E0E-A225-81EB54BED72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7" creationId="{4D68F139-0F3F-43FC-966F-B8AA465D65D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8" creationId="{6156C3B7-47A6-4E0F-8214-CA585580A96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9" creationId="{7BF8C36B-9083-41BC-86E8-5D06E7DFF1B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0" creationId="{D5B03D86-B2E4-4D31-8E94-4BB608CD8EC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1" creationId="{5F8C422D-AEED-4D60-A43E-D1E42D244EE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2" creationId="{7E90D154-3762-4863-B7CC-8DD0EBBC3CC7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3" creationId="{08BDA4B0-26E4-4F43-83BE-286633358F2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4" creationId="{E751C274-6D67-4CA5-8998-7284F7A517A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5" creationId="{7812F498-AAC7-4645-B6FB-5712E85637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6" creationId="{DFE07C36-FE0D-4EDE-B44E-9A216EB3DD6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7" creationId="{417A2424-9E7B-455C-8A7A-2AF8ACFA0ED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8" creationId="{D898D99F-C162-4668-AD9B-83D2D54B6B5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9" creationId="{8BE5F8A9-0393-4445-9F22-91B659130BC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0" creationId="{952A51D7-6A27-41E6-A77F-83B65A4B0D0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1" creationId="{5CE17CCE-80B5-415C-9DE8-0A62A364DFC3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2" creationId="{101A2AF1-CE13-4E54-AEAD-1DA8E332F2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3" creationId="{86F899D1-EE27-429F-9AED-3C518DC3D83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4" creationId="{8B944567-5B29-475C-8139-ADFEA1E6A63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5" creationId="{E91AA8DB-F6AD-41B9-9C0A-A59939DD09AF}"/>
          </ac:spMkLst>
        </pc:spChg>
        <pc:grpChg chg="add del">
          <ac:chgData name="Andrea Chiarelli" userId="3f03d882-e185-4735-b7ce-fe3866075c33" providerId="ADAL" clId="{D2EC11E1-FD20-4740-B88A-3DDCB86218B1}" dt="2019-12-10T09:51:20.707" v="206"/>
          <ac:grpSpMkLst>
            <pc:docMk/>
            <pc:sldMk cId="2654490211" sldId="259"/>
            <ac:grpSpMk id="17" creationId="{C74F73B4-8BF3-426C-B91F-CD3F9318BD73}"/>
          </ac:grpSpMkLst>
        </pc:grpChg>
        <pc:grpChg chg="add del">
          <ac:chgData name="Andrea Chiarelli" userId="3f03d882-e185-4735-b7ce-fe3866075c33" providerId="ADAL" clId="{D2EC11E1-FD20-4740-B88A-3DDCB86218B1}" dt="2019-12-10T09:51:28.340" v="208"/>
          <ac:grpSpMkLst>
            <pc:docMk/>
            <pc:sldMk cId="2654490211" sldId="259"/>
            <ac:grpSpMk id="59" creationId="{0A5E8E70-F8CC-4E2C-A5FA-F3365B196D06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95" creationId="{334AD7E7-E20C-43FE-BA86-07C2A1D7BC5B}"/>
          </ac:grpSpMkLst>
        </pc:grpChg>
        <pc:grpChg chg="mod">
          <ac:chgData name="Andrea Chiarelli" userId="3f03d882-e185-4735-b7ce-fe3866075c33" providerId="ADAL" clId="{D2EC11E1-FD20-4740-B88A-3DDCB86218B1}" dt="2019-12-10T09:54:28.573" v="273" actId="12788"/>
          <ac:grpSpMkLst>
            <pc:docMk/>
            <pc:sldMk cId="2654490211" sldId="259"/>
            <ac:grpSpMk id="102" creationId="{6D1F4D5C-28D7-47C6-9BCB-9BA8461DF4E0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138" creationId="{ED6FB1A5-5D28-4380-BC30-EC06ACF08D09}"/>
          </ac:grpSpMkLst>
        </pc:grpChg>
        <pc:grpChg chg="add del mod">
          <ac:chgData name="Andrea Chiarelli" userId="3f03d882-e185-4735-b7ce-fe3866075c33" providerId="ADAL" clId="{D2EC11E1-FD20-4740-B88A-3DDCB86218B1}" dt="2019-12-10T09:54:40.541" v="290" actId="478"/>
          <ac:grpSpMkLst>
            <pc:docMk/>
            <pc:sldMk cId="2654490211" sldId="259"/>
            <ac:grpSpMk id="179" creationId="{9D40FC6F-92FD-49B5-B01B-013AC2154BBA}"/>
          </ac:grpSpMkLst>
        </pc:grpChg>
        <pc:grpChg chg="add del mod">
          <ac:chgData name="Andrea Chiarelli" userId="3f03d882-e185-4735-b7ce-fe3866075c33" providerId="ADAL" clId="{D2EC11E1-FD20-4740-B88A-3DDCB86218B1}" dt="2019-12-10T09:59:47.857" v="502" actId="165"/>
          <ac:grpSpMkLst>
            <pc:docMk/>
            <pc:sldMk cId="2654490211" sldId="259"/>
            <ac:grpSpMk id="220" creationId="{02A828C1-0498-4B4D-8A96-2A2A91A70688}"/>
          </ac:grpSpMkLst>
        </pc:grpChg>
        <pc:grpChg chg="mod topLvl">
          <ac:chgData name="Andrea Chiarelli" userId="3f03d882-e185-4735-b7ce-fe3866075c33" providerId="ADAL" clId="{D2EC11E1-FD20-4740-B88A-3DDCB86218B1}" dt="2019-12-10T10:06:17.941" v="541" actId="1035"/>
          <ac:grpSpMkLst>
            <pc:docMk/>
            <pc:sldMk cId="2654490211" sldId="259"/>
            <ac:grpSpMk id="227" creationId="{B2E498F6-034C-4FC1-BB0F-AE0EE4AD4156}"/>
          </ac:grpSpMkLst>
        </pc:grpChg>
        <pc:grpChg chg="add del mod">
          <ac:chgData name="Andrea Chiarelli" userId="3f03d882-e185-4735-b7ce-fe3866075c33" providerId="ADAL" clId="{D2EC11E1-FD20-4740-B88A-3DDCB86218B1}" dt="2019-12-10T09:56:30.291" v="418" actId="165"/>
          <ac:grpSpMkLst>
            <pc:docMk/>
            <pc:sldMk cId="2654490211" sldId="259"/>
            <ac:grpSpMk id="263" creationId="{7E5BF8F6-6796-4219-9F69-04D258E28DA6}"/>
          </ac:grpSpMkLst>
        </pc:grpChg>
        <pc:grpChg chg="add mod">
          <ac:chgData name="Andrea Chiarelli" userId="3f03d882-e185-4735-b7ce-fe3866075c33" providerId="ADAL" clId="{D2EC11E1-FD20-4740-B88A-3DDCB86218B1}" dt="2019-12-10T09:55:02.573" v="295" actId="571"/>
          <ac:grpSpMkLst>
            <pc:docMk/>
            <pc:sldMk cId="2654490211" sldId="259"/>
            <ac:grpSpMk id="304" creationId="{6BC2EC0B-9073-4DF5-9914-F3BB5454B51D}"/>
          </ac:grpSpMkLst>
        </pc:grpChg>
        <pc:grpChg chg="add del mod">
          <ac:chgData name="Andrea Chiarelli" userId="3f03d882-e185-4735-b7ce-fe3866075c33" providerId="ADAL" clId="{D2EC11E1-FD20-4740-B88A-3DDCB86218B1}" dt="2019-12-10T09:57:34.157" v="435" actId="165"/>
          <ac:grpSpMkLst>
            <pc:docMk/>
            <pc:sldMk cId="2654490211" sldId="259"/>
            <ac:grpSpMk id="345" creationId="{C0B87B9F-8D01-449F-B305-F1A1D4BD3E95}"/>
          </ac:grpSpMkLst>
        </pc:grpChg>
        <pc:grpChg chg="add del mod">
          <ac:chgData name="Andrea Chiarelli" userId="3f03d882-e185-4735-b7ce-fe3866075c33" providerId="ADAL" clId="{D2EC11E1-FD20-4740-B88A-3DDCB86218B1}" dt="2019-12-10T09:58:34.340" v="484"/>
          <ac:grpSpMkLst>
            <pc:docMk/>
            <pc:sldMk cId="2654490211" sldId="259"/>
            <ac:grpSpMk id="386" creationId="{7A52E280-FB13-4703-9796-4D4657E80AE6}"/>
          </ac:grpSpMkLst>
        </pc:grpChg>
        <pc:grpChg chg="add mod">
          <ac:chgData name="Andrea Chiarelli" userId="3f03d882-e185-4735-b7ce-fe3866075c33" providerId="ADAL" clId="{D2EC11E1-FD20-4740-B88A-3DDCB86218B1}" dt="2019-12-10T09:57:15.549" v="422" actId="571"/>
          <ac:grpSpMkLst>
            <pc:docMk/>
            <pc:sldMk cId="2654490211" sldId="259"/>
            <ac:grpSpMk id="387" creationId="{0955A4BB-D34B-42EE-8284-80E129998BF1}"/>
          </ac:grpSpMkLst>
        </pc:grpChg>
        <pc:grpChg chg="add del mod">
          <ac:chgData name="Andrea Chiarelli" userId="3f03d882-e185-4735-b7ce-fe3866075c33" providerId="ADAL" clId="{D2EC11E1-FD20-4740-B88A-3DDCB86218B1}" dt="2019-12-10T09:59:05.935" v="494"/>
          <ac:grpSpMkLst>
            <pc:docMk/>
            <pc:sldMk cId="2654490211" sldId="259"/>
            <ac:grpSpMk id="428" creationId="{53C44BAF-93A2-4891-A6A8-8E0982ECB8A5}"/>
          </ac:grpSpMkLst>
        </pc:grpChg>
        <pc:picChg chg="add">
          <ac:chgData name="Andrea Chiarelli" userId="3f03d882-e185-4735-b7ce-fe3866075c33" providerId="ADAL" clId="{D2EC11E1-FD20-4740-B88A-3DDCB86218B1}" dt="2019-12-10T09:50:44.340" v="201"/>
          <ac:picMkLst>
            <pc:docMk/>
            <pc:sldMk cId="2654490211" sldId="259"/>
            <ac:picMk id="8" creationId="{26F5A25F-58EA-4F1A-984C-6E939E453076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1" creationId="{BF5E2DBF-6C5D-486A-80CF-3F2D024A22D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2" creationId="{7DD2FAFD-05CB-46F9-A776-CE860BC3F3C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3" creationId="{989DDD81-BCC8-4C46-B905-F067BBC5C5C2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4" creationId="{73A57ADB-DC8C-4A19-A13C-08D08FB9243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5" creationId="{243C1B79-A52A-43ED-B609-15C1B783906D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6" creationId="{06CC680E-84FF-474A-8BCA-6A887F5DD30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0" creationId="{49A95729-C8F2-41DD-AD3C-B5E1521FF0A8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1" creationId="{3320FEC3-2F86-4932-B34C-9E37CBEF21EE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2" creationId="{A478520C-9176-4DE9-BAAF-F992611B107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3" creationId="{E6FA5414-FD20-4F43-86AF-2E39BA563AA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4" creationId="{4EF4A52C-D925-408B-BFA7-A5373E89A951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5" creationId="{0FFA7E1A-E794-408D-A25D-5356B8C58709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6" creationId="{B89D5C23-4C11-4DB8-95D1-7C148C9C044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7" creationId="{8902C97F-6732-4779-A3C1-96BF9775F1D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8" creationId="{0256B983-199D-4A89-92AC-1A4D8EAFC5C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2" creationId="{E4CA3352-57AC-4C5C-BFF8-EB7ABA42334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3" creationId="{B9381F9B-7038-4187-BD45-32133233FB18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4" creationId="{3E365541-A369-4DAD-9813-A00895679FA7}"/>
          </ac:picMkLst>
        </pc:picChg>
        <pc:picChg chg="mod or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1" creationId="{E5F0A683-0C7A-42A3-B0D8-51A6C3E7F83E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2" creationId="{9194D3E7-2DE2-4B3D-BE1F-1309B481E0A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3" creationId="{B6D51FF1-8EDF-4B8B-A273-90EF7B2501A5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4" creationId="{13EAC706-4368-4822-9756-0AC31CC52AA7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5" creationId="{C369E330-9659-4D0F-BDE9-B56D1B4D5994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6" creationId="{112523F4-DCB8-4511-9B2E-09A49B45E54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8" creationId="{F888C65D-5079-45E5-BB02-5655DEDC3BD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9" creationId="{29651E04-7361-4650-9A63-1387BE97600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30" creationId="{C730087A-23AE-44C8-BBED-B8C56E551763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1" creationId="{4E29401C-941A-4B6E-9081-DDC66DCCABE0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2" creationId="{5381E475-7D62-44FA-A867-92EF1FE6A221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4" creationId="{46AE0FC8-9803-4ED1-A2FB-A4895D10840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5" creationId="{B67557C7-6970-42CC-AF2E-1203F09548FA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6" creationId="{1B8970D3-C1F6-4211-A452-A16003EFF75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7" creationId="{EED1F220-CAAF-4B63-B11D-324C5FAD69E6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8" creationId="{DD583E8B-B1C9-4E0C-B71B-F5BF7E5D6D10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9" creationId="{D2DE6AFB-537B-432E-98E7-1F73348591ED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0" creationId="{C3E4278A-8891-486F-A791-1A1DD57C191E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1" creationId="{47711DC5-BE29-4DC7-B5FF-89431964A61F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2" creationId="{098B4401-B0AE-4318-8140-43B761367899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3" creationId="{1635AC2B-4BD4-4742-8C40-310789C6A13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6" creationId="{EC9005DC-C716-4F6F-AEB1-2EA61F3ADF05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7" creationId="{CB701B8F-052D-4521-B634-7004DBF694B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8" creationId="{AABBB707-38C6-4E63-8808-87CA01C4876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9" creationId="{9C9BA5D6-8A74-48D2-972F-0EBF853C45A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0" creationId="{93A24E77-8895-4A10-BF66-6810921D14DD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1" creationId="{CE1CE6F4-138A-4354-8ECC-D9290E98443B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2" creationId="{EC17ACFA-B5C9-43A2-A76D-598D0A7549F2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3" creationId="{AB226E26-D6B0-4242-82DD-F4F03734A41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4" creationId="{DEFCB594-BEC0-4DA7-8978-D127B5AA831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5" creationId="{7AD27170-8D95-421D-8139-6FE2FAC6C4E4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39381712" sldId="260"/>
        </pc:sldMkLst>
      </pc:sldChg>
      <pc:sldChg chg="addSp delSp modSp add ord">
        <pc:chgData name="Andrea Chiarelli" userId="3f03d882-e185-4735-b7ce-fe3866075c33" providerId="ADAL" clId="{D2EC11E1-FD20-4740-B88A-3DDCB86218B1}" dt="2019-12-10T10:12:28.205" v="596" actId="14100"/>
        <pc:sldMkLst>
          <pc:docMk/>
          <pc:sldMk cId="1843750734" sldId="260"/>
        </pc:sldMkLst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6.424" v="584" actId="167"/>
          <ac:spMkLst>
            <pc:docMk/>
            <pc:sldMk cId="1843750734" sldId="260"/>
            <ac:spMk id="46" creationId="{6F90330B-A72E-466D-8C82-F1BF84FC746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28.540" v="560" actId="165"/>
          <ac:grpSpMkLst>
            <pc:docMk/>
            <pc:sldMk cId="1843750734" sldId="260"/>
            <ac:grpSpMk id="2" creationId="{591CF50C-2324-4CEC-9425-5231B64011A2}"/>
          </ac:grpSpMkLst>
        </pc:grp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3" creationId="{3543815D-80CC-45E8-A558-060893FAD7E4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" creationId="{CCBC6C0E-E9A0-4475-AB67-A5E45B84F597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8" creationId="{8FE847E7-9FBC-4DAB-97D2-728DB3A7B50C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2" creationId="{42929BB7-59BC-44B8-AE38-6157B8AB0FDE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5" creationId="{22155646-6594-4D7F-BFC7-EB6762FF9162}"/>
          </ac:picMkLst>
        </pc:picChg>
        <pc:picChg chg="mod topLvl">
          <ac:chgData name="Andrea Chiarelli" userId="3f03d882-e185-4735-b7ce-fe3866075c33" providerId="ADAL" clId="{D2EC11E1-FD20-4740-B88A-3DDCB86218B1}" dt="2019-12-10T10:12:28.205" v="596" actId="14100"/>
          <ac:picMkLst>
            <pc:docMk/>
            <pc:sldMk cId="1843750734" sldId="260"/>
            <ac:picMk id="17" creationId="{E8D5C9DB-D7FC-4573-A08D-E5823DB48F5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5" creationId="{78BE1451-F612-4B91-B45A-9592BD51F41F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7" creationId="{56D0A966-818A-4628-A7FE-BA14040EF4A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9" creationId="{BF356CF9-C123-4285-99A6-FD2B15176662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2" creationId="{6EF355F7-F10F-4BDD-8872-B67296A84DD4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7.524" v="553" actId="47"/>
        <pc:sldMkLst>
          <pc:docMk/>
          <pc:sldMk cId="2069881039" sldId="260"/>
        </pc:sldMkLst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3" creationId="{144CBD28-1A2D-4FDC-9B89-665C1F157EC9}"/>
          </ac:spMkLst>
        </pc:spChg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4" creationId="{3B067098-A0B8-4F6E-89C5-1DD504AB0740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57" creationId="{06EFE2D2-4308-40D6-BF1E-ECFD285F778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8" creationId="{FFA2DE63-29A5-4E84-9FC8-473E24858305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9" creationId="{C94465CA-A50A-422B-BD1B-F3655F38662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0" creationId="{5591624E-728F-4D35-8469-B814AD1A2A7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1" creationId="{216824A1-6B66-4A2F-B60C-B5A590B18EA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2" creationId="{D730E847-4752-4EE8-ABF7-965CA2A86A76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3" creationId="{2F835AC0-394E-4A56-B742-52DD2CB6464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4" creationId="{2885C845-C749-4DED-9A9E-17611A68D99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5" creationId="{C379552D-A6D6-4530-B46A-851B5BEECE3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6" creationId="{499E1887-2004-400C-A9D3-BB7267B2ADF1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7" creationId="{DD613515-04D0-46B2-8FC7-E718A667ECD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8" creationId="{11C4E9AF-EE96-48D7-85BC-B77A45492833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9" creationId="{25AA86F2-E4A2-4157-9A4F-3DF2ABEDA5F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0" creationId="{DC47435D-89B5-44D7-8380-FE3FD7B32780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1" creationId="{4AC4D060-CADD-4933-8A3D-93F38927232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2" creationId="{AF1E5ED2-E10C-45E3-96AC-F7092AE99F2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3" creationId="{EAE6869A-7D39-4210-B295-BAC1CD59154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4" creationId="{FB7736CF-17AB-448D-9750-E6B58F86F224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5" creationId="{8E58DA22-E5ED-4570-963A-0AAE368DAF96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6" creationId="{E1234BC3-6C3D-4E20-B3AB-66412A0113E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7" creationId="{841C2521-D934-42FF-AF86-D0D8656906D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8" creationId="{592AAB9D-E048-4798-8129-BC81DA6F9923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9" creationId="{E4B577F5-7638-456C-8719-73C9796BA064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0" creationId="{26A7BFA4-7D32-4963-BCF9-64413F494ECB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1" creationId="{94097296-4620-4680-97F3-943A0A921B2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2" creationId="{E5CEC886-51E9-4FF2-956A-08D3928AD53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3" creationId="{B056A6DB-E4B1-4CA9-B0BF-48FB455E38B0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4" creationId="{2C9DE8FB-43F1-4820-9EC7-82477E1EC0E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5" creationId="{7BC8E750-2227-4096-9776-E534E6691B1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6" creationId="{A2719BDB-D415-4B09-81CB-D98ABD5CE090}"/>
          </ac:spMkLst>
        </pc:spChg>
        <pc:grpChg chg="add del mod">
          <ac:chgData name="Andrea Chiarelli" userId="3f03d882-e185-4735-b7ce-fe3866075c33" providerId="ADAL" clId="{D2EC11E1-FD20-4740-B88A-3DDCB86218B1}" dt="2019-12-10T09:54:30.007" v="281"/>
          <ac:grpSpMkLst>
            <pc:docMk/>
            <pc:sldMk cId="2069881039" sldId="260"/>
            <ac:grpSpMk id="5" creationId="{97F5DD7A-D00C-42C9-B8FA-2D701B7B723F}"/>
          </ac:grpSpMkLst>
        </pc:grpChg>
        <pc:grpChg chg="add del mod">
          <ac:chgData name="Andrea Chiarelli" userId="3f03d882-e185-4735-b7ce-fe3866075c33" providerId="ADAL" clId="{D2EC11E1-FD20-4740-B88A-3DDCB86218B1}" dt="2019-12-10T09:59:54.824" v="503" actId="165"/>
          <ac:grpSpMkLst>
            <pc:docMk/>
            <pc:sldMk cId="2069881039" sldId="260"/>
            <ac:grpSpMk id="46" creationId="{BD6087BE-A95C-41F3-924C-6739A3E656DF}"/>
          </ac:grpSpMkLst>
        </pc:grpChg>
        <pc:picChg chg="add">
          <ac:chgData name="Andrea Chiarelli" userId="3f03d882-e185-4735-b7ce-fe3866075c33" providerId="ADAL" clId="{D2EC11E1-FD20-4740-B88A-3DDCB86218B1}" dt="2019-12-10T09:50:52.939" v="202"/>
          <ac:picMkLst>
            <pc:docMk/>
            <pc:sldMk cId="2069881039" sldId="260"/>
            <ac:picMk id="2" creationId="{F4459641-A8C8-453D-B22D-28CB0DDB369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7" creationId="{3C846DEA-0F90-40F4-8432-AA4C782B59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8" creationId="{3B0673DD-5666-4E2F-81A9-22950EB5FC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9" creationId="{7A7E2AB2-4C0E-4E86-BE4C-9C629C02A613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0" creationId="{2F4F7E69-4617-49D3-A7AC-399DE7B55238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1" creationId="{A3CE2FAF-974A-41DE-B157-432140CEE932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2" creationId="{794B7C4E-5F82-4960-842D-D09615327599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3" creationId="{34C65C5C-BC4D-40A3-922B-611F1F117A3C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4" creationId="{7FA01EAE-94EC-4B3D-9D9E-1EAEE3A525EE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5" creationId="{F39695F7-D392-4CD5-91A7-345B0A0AED64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6" creationId="{E6D44164-AC68-4D50-88CD-1F31E25D4FDD}"/>
          </ac:picMkLst>
        </pc:picChg>
      </pc:sldChg>
      <pc:sldChg chg="addSp delSp modSp add">
        <pc:chgData name="Andrea Chiarelli" userId="3f03d882-e185-4735-b7ce-fe3866075c33" providerId="ADAL" clId="{D2EC11E1-FD20-4740-B88A-3DDCB86218B1}" dt="2019-12-10T10:11:50.707" v="593" actId="207"/>
        <pc:sldMkLst>
          <pc:docMk/>
          <pc:sldMk cId="2946997542" sldId="261"/>
        </pc:sldMkLst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9.157" v="586" actId="167"/>
          <ac:spMkLst>
            <pc:docMk/>
            <pc:sldMk cId="2946997542" sldId="261"/>
            <ac:spMk id="46" creationId="{330736C8-7EDA-4735-89E2-575A330EB956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31.457" v="561" actId="165"/>
          <ac:grpSpMkLst>
            <pc:docMk/>
            <pc:sldMk cId="2946997542" sldId="261"/>
            <ac:grpSpMk id="2" creationId="{27B5A6EF-C1A8-4857-BAA8-35340156146D}"/>
          </ac:grpSpMkLst>
        </pc:grp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3" creationId="{3C629A89-707A-485B-B65D-57861B19A201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" creationId="{FFBC1B75-9361-47D6-8729-88646B3C09FF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8" creationId="{4D3E735C-CF32-4199-AED9-390C7A01344D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2" creationId="{FC6B3DC8-8E28-4C65-A5E9-D7640AF16FD8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5" creationId="{8B6E0DCF-3595-479A-AFC2-C28181A6CE1A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7" creationId="{76BE1643-B98F-4053-8859-999131DAA95E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5" creationId="{AA5AD8A9-0DBE-424E-B14D-A6DA1B15D11B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7" creationId="{80A2C954-6DF0-4206-B48E-C78B2F7E47B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9" creationId="{A50801B9-CE30-4FB0-8336-F5AC430CE79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1" creationId="{FBA614E4-0B8B-4A81-9B7C-FDC2AE20A5E7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8.524" v="554" actId="47"/>
        <pc:sldMkLst>
          <pc:docMk/>
          <pc:sldMk cId="4161874361" sldId="261"/>
        </pc:sldMkLst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3" creationId="{C5A18D1B-6DB5-4FBC-AFC6-9B889B5EBEBF}"/>
          </ac:spMkLst>
        </pc:spChg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4" creationId="{F6F7D0C1-B356-49CA-BDEF-9C41360A0F0D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57" creationId="{5FE11583-B31D-46EC-97A5-8B3198191E08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58" creationId="{EC618A83-11A1-4583-99A4-546F921F5A2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59" creationId="{E79BAD03-A4D7-47E9-9088-148CA391B52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0" creationId="{6BFDFCC3-C837-472D-963C-D07417EE283A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1" creationId="{ED6BEF87-93A3-48B4-BF4F-86DBE2C3D0F7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2" creationId="{B589277C-E1EA-49BD-B42A-9BB52E2C9866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3" creationId="{C66EA617-C488-4586-A816-E0216289E017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4" creationId="{F15D6F35-43FA-41EB-AA97-D5F332EEB9A4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5" creationId="{91019BD3-2A19-42D1-9EAE-DC2A5FB55FE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6" creationId="{A45C02D8-C59E-4399-97C9-34153A9B928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7" creationId="{4C5BC10C-89D2-480A-A790-8EF084C748B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8" creationId="{6D4EC10C-1B6E-4805-ABC4-81BC45682D93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9" creationId="{24F147B6-AC63-41D7-83EE-AA44F116565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0" creationId="{9F3FAAB0-DDC0-496E-8730-D6A35E102C5E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1" creationId="{A758C48D-0626-4E9D-8197-CA8ED0F0CB9B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2" creationId="{A5714206-9286-41AA-9203-B810793611CB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3" creationId="{01B6BC02-6DEF-4895-AFE3-ADB79A3EA2A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4" creationId="{472242BA-B0E8-4DA4-8ADD-2E719A65DD0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5" creationId="{A5139D1B-8EEF-4583-8FF9-749716436813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6" creationId="{9D9D1711-6695-4F47-8998-6A18E038433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7" creationId="{FE2D2CF4-DB9D-45B2-9963-CAB7B6FFD06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8" creationId="{F0DB4887-0187-4BD4-B4FD-A5FB32210B60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9" creationId="{9A49BC2B-A6AE-48B9-898C-4180798C386B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0" creationId="{E056C9B0-E910-41FF-B7D2-DF610A81143A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1" creationId="{6C6F8A9D-7D47-496C-85B8-4EF9E01CE4B5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2" creationId="{78FDC9EB-9656-479E-88C4-32E58E4B3516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3" creationId="{210E8E6F-4481-406A-BD97-A681AD4C5727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4" creationId="{419EB5DC-B275-4BA7-B546-968B2E2287FD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5" creationId="{AA7E3D6E-0D3B-436E-B570-29C67C6D89A2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6" creationId="{B22EF0C0-1B0F-45BC-BEA0-CA7E9D3C190C}"/>
          </ac:spMkLst>
        </pc:spChg>
        <pc:grpChg chg="add del">
          <ac:chgData name="Andrea Chiarelli" userId="3f03d882-e185-4735-b7ce-fe3866075c33" providerId="ADAL" clId="{D2EC11E1-FD20-4740-B88A-3DDCB86218B1}" dt="2019-12-10T09:54:30.824" v="284"/>
          <ac:grpSpMkLst>
            <pc:docMk/>
            <pc:sldMk cId="4161874361" sldId="261"/>
            <ac:grpSpMk id="5" creationId="{8CAA6697-6A12-4D24-A60D-FCCA989ACAF7}"/>
          </ac:grpSpMkLst>
        </pc:grpChg>
        <pc:grpChg chg="add del mod">
          <ac:chgData name="Andrea Chiarelli" userId="3f03d882-e185-4735-b7ce-fe3866075c33" providerId="ADAL" clId="{D2EC11E1-FD20-4740-B88A-3DDCB86218B1}" dt="2019-12-10T09:59:59.141" v="504" actId="165"/>
          <ac:grpSpMkLst>
            <pc:docMk/>
            <pc:sldMk cId="4161874361" sldId="261"/>
            <ac:grpSpMk id="46" creationId="{F01D21D3-550F-4E23-A9C4-69D761C11721}"/>
          </ac:grpSpMkLst>
        </pc:grpChg>
        <pc:picChg chg="add">
          <ac:chgData name="Andrea Chiarelli" userId="3f03d882-e185-4735-b7ce-fe3866075c33" providerId="ADAL" clId="{D2EC11E1-FD20-4740-B88A-3DDCB86218B1}" dt="2019-12-10T09:50:54.174" v="203"/>
          <ac:picMkLst>
            <pc:docMk/>
            <pc:sldMk cId="4161874361" sldId="261"/>
            <ac:picMk id="2" creationId="{2C478719-177E-48A9-BB86-7C373322C02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7" creationId="{E93390A9-ADA0-43CF-BF21-5EE10D5E123B}"/>
          </ac:picMkLst>
        </pc:picChg>
        <pc:picChg chg="mod topLvl">
          <ac:chgData name="Andrea Chiarelli" userId="3f03d882-e185-4735-b7ce-fe3866075c33" providerId="ADAL" clId="{D2EC11E1-FD20-4740-B88A-3DDCB86218B1}" dt="2019-12-10T10:06:38.535" v="543" actId="14100"/>
          <ac:picMkLst>
            <pc:docMk/>
            <pc:sldMk cId="4161874361" sldId="261"/>
            <ac:picMk id="48" creationId="{11487100-CCC3-4EF6-9F96-3FFE275C7EB1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9" creationId="{EC129043-FD0F-4725-A203-09E36E719114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0" creationId="{EE6E4A30-C4B6-45FA-8D92-C80BD9D1A05C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1" creationId="{5A0A40BA-CA8E-4E87-9B8A-EB70BD17144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2" creationId="{7CCFD5FC-FD2E-4031-ADD7-DC36C93394F5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3" creationId="{14654001-7C85-4705-A1F7-FA24DC76E0EE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4" creationId="{89D0DA3E-52CC-435A-A999-38C7C887D049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5" creationId="{9C33DFF4-8FEA-438C-9DD8-3D93DBD1369B}"/>
          </ac:picMkLst>
        </pc:picChg>
        <pc:picChg chg="mod ord topLvl modCrop">
          <ac:chgData name="Andrea Chiarelli" userId="3f03d882-e185-4735-b7ce-fe3866075c33" providerId="ADAL" clId="{D2EC11E1-FD20-4740-B88A-3DDCB86218B1}" dt="2019-12-10T10:06:57.211" v="550" actId="732"/>
          <ac:picMkLst>
            <pc:docMk/>
            <pc:sldMk cId="4161874361" sldId="261"/>
            <ac:picMk id="56" creationId="{968C8EB7-755B-4B71-85BE-338DAF1C2886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683131754" sldId="262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4049321874" sldId="26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817856431" sldId="266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823728827" sldId="26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121085029" sldId="269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666387190" sldId="270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758537468" sldId="271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695726574" sldId="272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414561173" sldId="273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543656969" sldId="274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12848202" sldId="27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338537368" sldId="27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530252174" sldId="278"/>
        </pc:sldMkLst>
      </pc:sldChg>
      <pc:sldMasterChg chg="addSp delSp">
        <pc:chgData name="Andrea Chiarelli" userId="3f03d882-e185-4735-b7ce-fe3866075c33" providerId="ADAL" clId="{D2EC11E1-FD20-4740-B88A-3DDCB86218B1}" dt="2019-12-10T09:51:05.491" v="204"/>
        <pc:sldMasterMkLst>
          <pc:docMk/>
          <pc:sldMasterMk cId="545499813" sldId="2147483672"/>
        </pc:sldMasterMkLst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5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7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8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9" creationId="{00000000-0000-0000-0000-000000000000}"/>
          </ac:spMkLst>
        </pc:spChg>
        <pc:spChg chg="add">
          <ac:chgData name="Andrea Chiarelli" userId="3f03d882-e185-4735-b7ce-fe3866075c33" providerId="ADAL" clId="{D2EC11E1-FD20-4740-B88A-3DDCB86218B1}" dt="2019-12-10T09:51:05.491" v="204"/>
          <ac:spMkLst>
            <pc:docMk/>
            <pc:sldMasterMk cId="545499813" sldId="2147483672"/>
            <ac:spMk id="11" creationId="{ED7B585B-761F-488B-AB9C-455BDF7BB69E}"/>
          </ac:spMkLst>
        </pc:spChg>
        <pc:picChg chg="del">
          <ac:chgData name="Andrea Chiarelli" userId="3f03d882-e185-4735-b7ce-fe3866075c33" providerId="ADAL" clId="{D2EC11E1-FD20-4740-B88A-3DDCB86218B1}" dt="2019-12-10T09:50:21.807" v="197" actId="478"/>
          <ac:picMkLst>
            <pc:docMk/>
            <pc:sldMasterMk cId="545499813" sldId="2147483672"/>
            <ac:picMk id="6" creationId="{00000000-0000-0000-0000-000000000000}"/>
          </ac:picMkLst>
        </pc:picChg>
        <pc:picChg chg="del">
          <ac:chgData name="Andrea Chiarelli" userId="3f03d882-e185-4735-b7ce-fe3866075c33" providerId="ADAL" clId="{D2EC11E1-FD20-4740-B88A-3DDCB86218B1}" dt="2019-12-10T09:50:20.923" v="196" actId="478"/>
          <ac:picMkLst>
            <pc:docMk/>
            <pc:sldMasterMk cId="545499813" sldId="2147483672"/>
            <ac:picMk id="10" creationId="{1B60E30E-24FB-4008-BF0B-1BDD55199A5E}"/>
          </ac:picMkLst>
        </pc:picChg>
      </pc:sldMasterChg>
    </pc:docChg>
  </pc:docChgLst>
  <pc:docChgLst>
    <pc:chgData name="Andrea Chiarelli" userId="3f03d882-e185-4735-b7ce-fe3866075c33" providerId="ADAL" clId="{3C373FBE-6D28-47D1-9C81-7EA1A5634850}"/>
    <pc:docChg chg="undo redo custSel addSld delSld modSld sldOrd">
      <pc:chgData name="Andrea Chiarelli" userId="3f03d882-e185-4735-b7ce-fe3866075c33" providerId="ADAL" clId="{3C373FBE-6D28-47D1-9C81-7EA1A5634850}" dt="2019-12-10T10:50:29.507" v="483" actId="1037"/>
      <pc:docMkLst>
        <pc:docMk/>
      </pc:docMkLst>
      <pc:sldChg chg="modSp">
        <pc:chgData name="Andrea Chiarelli" userId="3f03d882-e185-4735-b7ce-fe3866075c33" providerId="ADAL" clId="{3C373FBE-6D28-47D1-9C81-7EA1A5634850}" dt="2019-12-10T10:15:48.541" v="96" actId="20577"/>
        <pc:sldMkLst>
          <pc:docMk/>
          <pc:sldMk cId="1135422134" sldId="256"/>
        </pc:sldMkLst>
        <pc:spChg chg="mod">
          <ac:chgData name="Andrea Chiarelli" userId="3f03d882-e185-4735-b7ce-fe3866075c33" providerId="ADAL" clId="{3C373FBE-6D28-47D1-9C81-7EA1A5634850}" dt="2019-12-10T10:15:48.541" v="96" actId="20577"/>
          <ac:spMkLst>
            <pc:docMk/>
            <pc:sldMk cId="1135422134" sldId="256"/>
            <ac:spMk id="4" creationId="{3F018366-AB58-4D97-9D7D-724570E2AE36}"/>
          </ac:spMkLst>
        </pc:sp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607838453" sldId="257"/>
        </pc:sldMkLst>
      </pc:sldChg>
      <pc:sldChg chg="addSp delSp modSp add">
        <pc:chgData name="Andrea Chiarelli" userId="3f03d882-e185-4735-b7ce-fe3866075c33" providerId="ADAL" clId="{3C373FBE-6D28-47D1-9C81-7EA1A5634850}" dt="2019-12-10T10:16:15.291" v="112" actId="20577"/>
        <pc:sldMkLst>
          <pc:docMk/>
          <pc:sldMk cId="1670517449" sldId="257"/>
        </pc:sldMkLst>
        <pc:spChg chg="del">
          <ac:chgData name="Andrea Chiarelli" userId="3f03d882-e185-4735-b7ce-fe3866075c33" providerId="ADAL" clId="{3C373FBE-6D28-47D1-9C81-7EA1A5634850}" dt="2019-12-10T10:14:09.307" v="19" actId="478"/>
          <ac:spMkLst>
            <pc:docMk/>
            <pc:sldMk cId="1670517449" sldId="257"/>
            <ac:spMk id="2" creationId="{961D26A7-23B8-43D0-A38D-02AF2C068C78}"/>
          </ac:spMkLst>
        </pc:spChg>
        <pc:spChg chg="del">
          <ac:chgData name="Andrea Chiarelli" userId="3f03d882-e185-4735-b7ce-fe3866075c33" providerId="ADAL" clId="{3C373FBE-6D28-47D1-9C81-7EA1A5634850}" dt="2019-12-10T10:14:09.307" v="19" actId="478"/>
          <ac:spMkLst>
            <pc:docMk/>
            <pc:sldMk cId="1670517449" sldId="257"/>
            <ac:spMk id="3" creationId="{F86B3D3A-B46B-4E99-B3F1-7217A5E1899A}"/>
          </ac:spMkLst>
        </pc:spChg>
        <pc:spChg chg="del">
          <ac:chgData name="Andrea Chiarelli" userId="3f03d882-e185-4735-b7ce-fe3866075c33" providerId="ADAL" clId="{3C373FBE-6D28-47D1-9C81-7EA1A5634850}" dt="2019-12-10T10:14:02.556" v="18"/>
          <ac:spMkLst>
            <pc:docMk/>
            <pc:sldMk cId="1670517449" sldId="257"/>
            <ac:spMk id="4" creationId="{BEBDFD34-1EA2-4FDD-839C-78D401EA0D15}"/>
          </ac:spMkLst>
        </pc:spChg>
        <pc:spChg chg="del">
          <ac:chgData name="Andrea Chiarelli" userId="3f03d882-e185-4735-b7ce-fe3866075c33" providerId="ADAL" clId="{3C373FBE-6D28-47D1-9C81-7EA1A5634850}" dt="2019-12-10T10:14:02.556" v="18"/>
          <ac:spMkLst>
            <pc:docMk/>
            <pc:sldMk cId="1670517449" sldId="257"/>
            <ac:spMk id="5" creationId="{B56332CB-9CB0-409A-8E4A-D3064C94D490}"/>
          </ac:spMkLst>
        </pc:spChg>
        <pc:spChg chg="add mod">
          <ac:chgData name="Andrea Chiarelli" userId="3f03d882-e185-4735-b7ce-fe3866075c33" providerId="ADAL" clId="{3C373FBE-6D28-47D1-9C81-7EA1A5634850}" dt="2019-12-10T10:16:15.291" v="112" actId="20577"/>
          <ac:spMkLst>
            <pc:docMk/>
            <pc:sldMk cId="1670517449" sldId="257"/>
            <ac:spMk id="6" creationId="{E7254036-9971-4223-A733-A9100A3D963F}"/>
          </ac:spMkLst>
        </pc:spChg>
        <pc:spChg chg="add mod">
          <ac:chgData name="Andrea Chiarelli" userId="3f03d882-e185-4735-b7ce-fe3866075c33" providerId="ADAL" clId="{3C373FBE-6D28-47D1-9C81-7EA1A5634850}" dt="2019-12-10T10:15:21.934" v="50" actId="12"/>
          <ac:spMkLst>
            <pc:docMk/>
            <pc:sldMk cId="1670517449" sldId="257"/>
            <ac:spMk id="7" creationId="{2DF401B3-26D4-402D-AD72-B51CC5C47FA5}"/>
          </ac:spMkLst>
        </pc:spChg>
        <pc:spChg chg="add">
          <ac:chgData name="Andrea Chiarelli" userId="3f03d882-e185-4735-b7ce-fe3866075c33" providerId="ADAL" clId="{3C373FBE-6D28-47D1-9C81-7EA1A5634850}" dt="2019-12-10T10:14:10.500" v="20"/>
          <ac:spMkLst>
            <pc:docMk/>
            <pc:sldMk cId="1670517449" sldId="257"/>
            <ac:spMk id="9" creationId="{AA38D493-38DB-424B-81F4-593F787FB653}"/>
          </ac:spMkLst>
        </pc:spChg>
        <pc:spChg chg="add">
          <ac:chgData name="Andrea Chiarelli" userId="3f03d882-e185-4735-b7ce-fe3866075c33" providerId="ADAL" clId="{3C373FBE-6D28-47D1-9C81-7EA1A5634850}" dt="2019-12-10T10:14:10.500" v="20"/>
          <ac:spMkLst>
            <pc:docMk/>
            <pc:sldMk cId="1670517449" sldId="257"/>
            <ac:spMk id="10" creationId="{BA1DDF8F-1990-47DC-8EA1-BB096F8B11D3}"/>
          </ac:spMkLst>
        </pc:spChg>
        <pc:picChg chg="add">
          <ac:chgData name="Andrea Chiarelli" userId="3f03d882-e185-4735-b7ce-fe3866075c33" providerId="ADAL" clId="{3C373FBE-6D28-47D1-9C81-7EA1A5634850}" dt="2019-12-10T10:14:10.500" v="20"/>
          <ac:picMkLst>
            <pc:docMk/>
            <pc:sldMk cId="1670517449" sldId="257"/>
            <ac:picMk id="8" creationId="{121B9782-EE1C-4478-954A-89B3C1F46E2C}"/>
          </ac:picMkLst>
        </pc:pic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940148315" sldId="258"/>
        </pc:sldMkLst>
      </pc:sldChg>
      <pc:sldChg chg="modSp add">
        <pc:chgData name="Andrea Chiarelli" userId="3f03d882-e185-4735-b7ce-fe3866075c33" providerId="ADAL" clId="{3C373FBE-6D28-47D1-9C81-7EA1A5634850}" dt="2019-12-10T10:16:29.424" v="116" actId="403"/>
        <pc:sldMkLst>
          <pc:docMk/>
          <pc:sldMk cId="2581446588" sldId="258"/>
        </pc:sldMkLst>
        <pc:spChg chg="mod">
          <ac:chgData name="Andrea Chiarelli" userId="3f03d882-e185-4735-b7ce-fe3866075c33" providerId="ADAL" clId="{3C373FBE-6D28-47D1-9C81-7EA1A5634850}" dt="2019-12-10T10:16:29.424" v="116" actId="403"/>
          <ac:spMkLst>
            <pc:docMk/>
            <pc:sldMk cId="2581446588" sldId="258"/>
            <ac:spMk id="7" creationId="{2DF401B3-26D4-402D-AD72-B51CC5C47FA5}"/>
          </ac:spMkLst>
        </pc:spChg>
      </pc:sldChg>
      <pc:sldChg chg="del ord">
        <pc:chgData name="Andrea Chiarelli" userId="3f03d882-e185-4735-b7ce-fe3866075c33" providerId="ADAL" clId="{3C373FBE-6D28-47D1-9C81-7EA1A5634850}" dt="2019-12-10T10:13:56.111" v="16" actId="47"/>
        <pc:sldMkLst>
          <pc:docMk/>
          <pc:sldMk cId="1578802286" sldId="259"/>
        </pc:sldMkLst>
      </pc:sldChg>
      <pc:sldChg chg="addSp delSp modSp add">
        <pc:chgData name="Andrea Chiarelli" userId="3f03d882-e185-4735-b7ce-fe3866075c33" providerId="ADAL" clId="{3C373FBE-6D28-47D1-9C81-7EA1A5634850}" dt="2019-12-10T10:50:29.507" v="483" actId="1037"/>
        <pc:sldMkLst>
          <pc:docMk/>
          <pc:sldMk cId="2123197856" sldId="259"/>
        </pc:sldMkLst>
        <pc:spChg chg="add del mod">
          <ac:chgData name="Andrea Chiarelli" userId="3f03d882-e185-4735-b7ce-fe3866075c33" providerId="ADAL" clId="{3C373FBE-6D28-47D1-9C81-7EA1A5634850}" dt="2019-12-10T10:17:17.267" v="146" actId="478"/>
          <ac:spMkLst>
            <pc:docMk/>
            <pc:sldMk cId="2123197856" sldId="259"/>
            <ac:spMk id="3" creationId="{B3E0D912-38D6-4AFA-BA1D-BAB94FC26937}"/>
          </ac:spMkLst>
        </pc:spChg>
        <pc:spChg chg="mod">
          <ac:chgData name="Andrea Chiarelli" userId="3f03d882-e185-4735-b7ce-fe3866075c33" providerId="ADAL" clId="{3C373FBE-6D28-47D1-9C81-7EA1A5634850}" dt="2019-12-10T10:25:48.791" v="240" actId="1076"/>
          <ac:spMkLst>
            <pc:docMk/>
            <pc:sldMk cId="2123197856" sldId="259"/>
            <ac:spMk id="6" creationId="{E7254036-9971-4223-A733-A9100A3D963F}"/>
          </ac:spMkLst>
        </pc:spChg>
        <pc:spChg chg="del">
          <ac:chgData name="Andrea Chiarelli" userId="3f03d882-e185-4735-b7ce-fe3866075c33" providerId="ADAL" clId="{3C373FBE-6D28-47D1-9C81-7EA1A5634850}" dt="2019-12-10T10:17:15.630" v="145" actId="478"/>
          <ac:spMkLst>
            <pc:docMk/>
            <pc:sldMk cId="2123197856" sldId="259"/>
            <ac:spMk id="7" creationId="{2DF401B3-26D4-402D-AD72-B51CC5C47FA5}"/>
          </ac:spMkLst>
        </pc:spChg>
        <pc:spChg chg="mod">
          <ac:chgData name="Andrea Chiarelli" userId="3f03d882-e185-4735-b7ce-fe3866075c33" providerId="ADAL" clId="{3C373FBE-6D28-47D1-9C81-7EA1A5634850}" dt="2019-12-10T10:21:20.011" v="198" actId="1076"/>
          <ac:spMkLst>
            <pc:docMk/>
            <pc:sldMk cId="2123197856" sldId="259"/>
            <ac:spMk id="10" creationId="{BA1DDF8F-1990-47DC-8EA1-BB096F8B11D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3" creationId="{8D4359F4-DF38-4639-93CE-2DBC8755B86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4" creationId="{98956254-784F-44C2-9250-1013DCFC1987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5" creationId="{B07A2527-CE56-451A-9A13-8C9F28A58C6A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6" creationId="{26BDAD76-6188-4B1C-9B59-597E68198E92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7" creationId="{35243DE3-F96B-4772-84D0-E9877394070C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8" creationId="{FFD65D9A-8AE0-43C2-937D-DBFA049FDA4E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19" creationId="{50B75D0C-C37F-482A-B7EC-B9D4B078ACF6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0" creationId="{D424EE25-655B-499F-8C6A-AF52F7826FC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1" creationId="{86A3BB03-AB6D-4345-8658-284A8DA9FB47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2" creationId="{022DE398-6C15-4170-B8B6-9ED9B829F88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3" creationId="{4D532E8A-598B-419B-AE59-4D0106825B74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4" creationId="{57B22291-342D-4E05-8937-0CD130D17D35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5" creationId="{5D7A9608-03CC-484B-8339-BB14C07CF423}"/>
          </ac:spMkLst>
        </pc:spChg>
        <pc:spChg chg="del mod topLvl">
          <ac:chgData name="Andrea Chiarelli" userId="3f03d882-e185-4735-b7ce-fe3866075c33" providerId="ADAL" clId="{3C373FBE-6D28-47D1-9C81-7EA1A5634850}" dt="2019-12-10T10:18:38.324" v="165" actId="478"/>
          <ac:spMkLst>
            <pc:docMk/>
            <pc:sldMk cId="2123197856" sldId="259"/>
            <ac:spMk id="26" creationId="{7C1F4A7A-EE1E-4293-A6BF-11C401FDC8B4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2" creationId="{46C1764D-4BD3-416B-82D7-D0668DBE729B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3" creationId="{CB975A26-7225-4B38-849F-13D7608F99EB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4" creationId="{4C55F5E3-F241-4BC6-93DF-CC1B2ABBE67E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5" creationId="{0ADB007C-C6B4-44E6-B143-E7D85791BB7A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6" creationId="{CDBE2435-2686-47B9-8AF0-EAFF5C770B6E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37" creationId="{C45F51F5-41E7-4711-AE8A-36179F506F99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39" creationId="{2741A367-7EB3-4938-A73B-C83A4B1BA6AE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0" creationId="{65745DDC-1202-41E8-8FD3-CAECBE82EC41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1" creationId="{8C06CFDD-BE1F-4AAE-90AD-AAF6955B432A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2" creationId="{46DCC671-756B-4D9B-9726-98FE496E7EEE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3" creationId="{032D398A-2B89-4C99-ACD3-C82BD3CE4987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4" creationId="{5FF54433-ED3C-4A9C-8F56-C0AA722DA4D7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45" creationId="{69EDC229-0561-4B81-A327-10F445A7EC06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6" creationId="{56CC2D3C-0C2F-4498-9232-47132B8C1F10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7" creationId="{D432F492-FD45-4D9A-8E32-93C6034B76EA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8" creationId="{FD71D965-CFBA-44BF-9C3C-64F99BAB13FA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49" creationId="{3A8BAD8A-2197-4E09-AB84-A93940DED197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0" creationId="{03CEA3C2-FD07-4BF4-AE9D-A8AA791F25FB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1" creationId="{EC886FDF-B84E-4E03-B96D-2BB0BCB72E8B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2" creationId="{3A6E993E-9BD4-4C1B-AAB8-D46E8C83CA6F}"/>
          </ac:spMkLst>
        </pc:spChg>
        <pc:spChg chg="del mod topLvl">
          <ac:chgData name="Andrea Chiarelli" userId="3f03d882-e185-4735-b7ce-fe3866075c33" providerId="ADAL" clId="{3C373FBE-6D28-47D1-9C81-7EA1A5634850}" dt="2019-12-10T10:50:08.591" v="473" actId="478"/>
          <ac:spMkLst>
            <pc:docMk/>
            <pc:sldMk cId="2123197856" sldId="259"/>
            <ac:spMk id="53" creationId="{022D6C9C-4DBC-4D64-8F52-0A0C244E4E14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4" creationId="{E21E9E7D-7904-479F-8C32-265D740432ED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5" creationId="{E16A1CBA-212C-4265-A81C-D99A17F9FBD3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6" creationId="{1BF6F529-7C15-43BC-9605-7C20E53B2CD3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7" creationId="{15A4FC72-818E-4CCC-8231-133E8843506E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8" creationId="{CCF0BFCC-A6D0-482F-874A-D7CF23BA7CD8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69" creationId="{40BB9FA1-62F3-43B2-B483-346F49994B70}"/>
          </ac:spMkLst>
        </pc:spChg>
        <pc:spChg chg="add mod">
          <ac:chgData name="Andrea Chiarelli" userId="3f03d882-e185-4735-b7ce-fe3866075c33" providerId="ADAL" clId="{3C373FBE-6D28-47D1-9C81-7EA1A5634850}" dt="2019-12-10T10:50:04.157" v="471" actId="164"/>
          <ac:spMkLst>
            <pc:docMk/>
            <pc:sldMk cId="2123197856" sldId="259"/>
            <ac:spMk id="70" creationId="{D8B6D9B9-6C19-4F86-8440-E7A8472DEDED}"/>
          </ac:spMkLst>
        </pc:spChg>
        <pc:grpChg chg="add mod">
          <ac:chgData name="Andrea Chiarelli" userId="3f03d882-e185-4735-b7ce-fe3866075c33" providerId="ADAL" clId="{3C373FBE-6D28-47D1-9C81-7EA1A5634850}" dt="2019-12-10T10:50:29.507" v="483" actId="1037"/>
          <ac:grpSpMkLst>
            <pc:docMk/>
            <pc:sldMk cId="2123197856" sldId="259"/>
            <ac:grpSpMk id="2" creationId="{94A91892-4340-418F-B0C3-D7626774257F}"/>
          </ac:grpSpMkLst>
        </pc:grpChg>
        <pc:grpChg chg="add del mod">
          <ac:chgData name="Andrea Chiarelli" userId="3f03d882-e185-4735-b7ce-fe3866075c33" providerId="ADAL" clId="{3C373FBE-6D28-47D1-9C81-7EA1A5634850}" dt="2019-12-10T10:17:21.308" v="147" actId="165"/>
          <ac:grpSpMkLst>
            <pc:docMk/>
            <pc:sldMk cId="2123197856" sldId="259"/>
            <ac:grpSpMk id="11" creationId="{224103BF-E385-47FB-BA48-067323FC46D9}"/>
          </ac:grpSpMkLst>
        </pc:grpChg>
        <pc:grpChg chg="add del mod">
          <ac:chgData name="Andrea Chiarelli" userId="3f03d882-e185-4735-b7ce-fe3866075c33" providerId="ADAL" clId="{3C373FBE-6D28-47D1-9C81-7EA1A5634850}" dt="2019-12-10T10:19:21.957" v="178" actId="165"/>
          <ac:grpSpMkLst>
            <pc:docMk/>
            <pc:sldMk cId="2123197856" sldId="259"/>
            <ac:grpSpMk id="37" creationId="{7E74C526-FBCE-4018-B4DE-F4F3D73A62EF}"/>
          </ac:grpSpMkLst>
        </pc:grp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12" creationId="{8760CEDB-F9EE-4F32-A96D-738E49BBE4A8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7" creationId="{B46C8CBD-D1CB-4870-AFA8-DEBB6E88F64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8" creationId="{E1534F7C-C5D1-4640-8F48-FDBA64E700E6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29" creationId="{B34A0FAC-48FB-4B23-AC26-192A14BB1B1B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0" creationId="{07A63EE9-C2FE-4D1A-BC81-13F9CA895612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31" creationId="{B584649A-7558-4959-B567-0A40800DC78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1" creationId="{C1236F7D-86AD-45DD-82BC-545CD6364BDE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2" creationId="{A181AC5E-8A4D-4AD5-844C-7BF28C629C8C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3" creationId="{BA4F606F-52DF-4FA5-AB61-38D57FE068A0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4" creationId="{FA6CA91C-9F67-4C1D-AA79-E25B4097D42D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5" creationId="{9A0E017F-2FDA-45A9-9222-46B578A78513}"/>
          </ac:picMkLst>
        </pc:picChg>
        <pc:picChg chg="del mod topLvl">
          <ac:chgData name="Andrea Chiarelli" userId="3f03d882-e185-4735-b7ce-fe3866075c33" providerId="ADAL" clId="{3C373FBE-6D28-47D1-9C81-7EA1A5634850}" dt="2019-12-10T10:18:38.324" v="165" actId="478"/>
          <ac:picMkLst>
            <pc:docMk/>
            <pc:sldMk cId="2123197856" sldId="259"/>
            <ac:picMk id="36" creationId="{64F89780-C217-469C-95B7-397146ECB84D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38" creationId="{F92E9E5B-59D0-4624-9D7A-8524DF8348C0}"/>
          </ac:picMkLst>
        </pc:picChg>
        <pc:picChg chg="del">
          <ac:chgData name="Andrea Chiarelli" userId="3f03d882-e185-4735-b7ce-fe3866075c33" providerId="ADAL" clId="{3C373FBE-6D28-47D1-9C81-7EA1A5634850}" dt="2019-12-10T10:19:12.789" v="177" actId="478"/>
          <ac:picMkLst>
            <pc:docMk/>
            <pc:sldMk cId="2123197856" sldId="259"/>
            <ac:picMk id="45" creationId="{6A361D4A-E49B-4C30-BE06-500D8DACE300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4" creationId="{69934479-D32E-4EDA-9BA7-1979B4902138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5" creationId="{C49E4AF2-41A2-4C29-BDAA-264CAFB72004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6" creationId="{6D019023-5C5B-4C7F-A51A-AFB66F26322D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7" creationId="{380842B7-67F5-4160-B268-8083BB3FA8F4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8" creationId="{A14BD420-D4BB-4D71-A367-1A83C1AC1229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59" creationId="{2DF2E844-D3A2-473E-9A77-351668138643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0" creationId="{2AA9B724-A641-47DE-91C8-51E4B6179C41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1" creationId="{74256808-66C9-40CF-A0D2-081CA2DBE6C1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2" creationId="{52D8CDF9-7C22-4553-9956-997EC889A924}"/>
          </ac:picMkLst>
        </pc:picChg>
        <pc:picChg chg="del mod topLvl">
          <ac:chgData name="Andrea Chiarelli" userId="3f03d882-e185-4735-b7ce-fe3866075c33" providerId="ADAL" clId="{3C373FBE-6D28-47D1-9C81-7EA1A5634850}" dt="2019-12-10T10:50:08.591" v="473" actId="478"/>
          <ac:picMkLst>
            <pc:docMk/>
            <pc:sldMk cId="2123197856" sldId="259"/>
            <ac:picMk id="63" creationId="{24B5F07D-D63E-4E7C-B2A0-7946D106FC50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1" creationId="{795257BF-470F-48DC-A048-C8D279E55695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2" creationId="{F548D766-96AA-44AE-8920-3356D743F3F3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3" creationId="{59CD7E0E-F3C2-4A36-99CB-80B95E040B4E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4" creationId="{915D311E-6158-48A6-9AE7-75AA149D1641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5" creationId="{062D545B-02E1-4163-8E02-604452D4B800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6" creationId="{D624016E-7ACA-4A32-82FE-A91179E30A59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7" creationId="{AD043553-3906-412B-B769-626CB0FED65C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8" creationId="{01FACAFB-A6ED-414F-8578-3DC259F411A9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79" creationId="{09339C9A-755A-4217-903D-42C7466AC000}"/>
          </ac:picMkLst>
        </pc:picChg>
        <pc:picChg chg="add mod">
          <ac:chgData name="Andrea Chiarelli" userId="3f03d882-e185-4735-b7ce-fe3866075c33" providerId="ADAL" clId="{3C373FBE-6D28-47D1-9C81-7EA1A5634850}" dt="2019-12-10T10:50:04.157" v="471" actId="164"/>
          <ac:picMkLst>
            <pc:docMk/>
            <pc:sldMk cId="2123197856" sldId="259"/>
            <ac:picMk id="80" creationId="{F285D8FB-2703-45A0-A1E6-BB6A9038B4AC}"/>
          </ac:picMkLst>
        </pc:picChg>
      </pc:sldChg>
      <pc:sldChg chg="add del">
        <pc:chgData name="Andrea Chiarelli" userId="3f03d882-e185-4735-b7ce-fe3866075c33" providerId="ADAL" clId="{3C373FBE-6D28-47D1-9C81-7EA1A5634850}" dt="2019-12-10T10:16:48.821" v="118"/>
        <pc:sldMkLst>
          <pc:docMk/>
          <pc:sldMk cId="2919040855" sldId="259"/>
        </pc:sldMkLst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1843750734" sldId="260"/>
        </pc:sldMkLst>
      </pc:sldChg>
      <pc:sldChg chg="addSp delSp modSp add">
        <pc:chgData name="Andrea Chiarelli" userId="3f03d882-e185-4735-b7ce-fe3866075c33" providerId="ADAL" clId="{3C373FBE-6D28-47D1-9C81-7EA1A5634850}" dt="2019-12-10T10:27:37.557" v="270"/>
        <pc:sldMkLst>
          <pc:docMk/>
          <pc:sldMk cId="3069664193" sldId="260"/>
        </pc:sldMkLst>
        <pc:spChg chg="add del mod">
          <ac:chgData name="Andrea Chiarelli" userId="3f03d882-e185-4735-b7ce-fe3866075c33" providerId="ADAL" clId="{3C373FBE-6D28-47D1-9C81-7EA1A5634850}" dt="2019-12-10T10:27:28.713" v="268" actId="478"/>
          <ac:spMkLst>
            <pc:docMk/>
            <pc:sldMk cId="3069664193" sldId="260"/>
            <ac:spMk id="3" creationId="{8346E5EB-30DB-4579-AA57-C4DFACE5C7EE}"/>
          </ac:spMkLst>
        </pc:spChg>
        <pc:spChg chg="mod">
          <ac:chgData name="Andrea Chiarelli" userId="3f03d882-e185-4735-b7ce-fe3866075c33" providerId="ADAL" clId="{3C373FBE-6D28-47D1-9C81-7EA1A5634850}" dt="2019-12-10T10:27:03.074" v="259" actId="20577"/>
          <ac:spMkLst>
            <pc:docMk/>
            <pc:sldMk cId="3069664193" sldId="260"/>
            <ac:spMk id="6" creationId="{E7254036-9971-4223-A733-A9100A3D963F}"/>
          </ac:spMkLst>
        </pc:spChg>
        <pc:spChg chg="del">
          <ac:chgData name="Andrea Chiarelli" userId="3f03d882-e185-4735-b7ce-fe3866075c33" providerId="ADAL" clId="{3C373FBE-6D28-47D1-9C81-7EA1A5634850}" dt="2019-12-10T10:27:27.081" v="267" actId="478"/>
          <ac:spMkLst>
            <pc:docMk/>
            <pc:sldMk cId="3069664193" sldId="260"/>
            <ac:spMk id="7" creationId="{2DF401B3-26D4-402D-AD72-B51CC5C47FA5}"/>
          </ac:spMkLst>
        </pc:spChg>
        <pc:graphicFrameChg chg="add mod">
          <ac:chgData name="Andrea Chiarelli" userId="3f03d882-e185-4735-b7ce-fe3866075c33" providerId="ADAL" clId="{3C373FBE-6D28-47D1-9C81-7EA1A5634850}" dt="2019-12-10T10:27:24.791" v="266" actId="14100"/>
          <ac:graphicFrameMkLst>
            <pc:docMk/>
            <pc:sldMk cId="3069664193" sldId="260"/>
            <ac:graphicFrameMk id="11" creationId="{8CD5DFD7-4F49-4CB0-A78F-6695F3FC8B5D}"/>
          </ac:graphicFrameMkLst>
        </pc:graphicFrameChg>
        <pc:graphicFrameChg chg="add del">
          <ac:chgData name="Andrea Chiarelli" userId="3f03d882-e185-4735-b7ce-fe3866075c33" providerId="ADAL" clId="{3C373FBE-6D28-47D1-9C81-7EA1A5634850}" dt="2019-12-10T10:27:37.557" v="270"/>
          <ac:graphicFrameMkLst>
            <pc:docMk/>
            <pc:sldMk cId="3069664193" sldId="260"/>
            <ac:graphicFrameMk id="12" creationId="{B934268E-281C-4982-9FAF-6C9C28C638AE}"/>
          </ac:graphicFrameMkLst>
        </pc:graphicFrameChg>
      </pc:sldChg>
      <pc:sldChg chg="modSp add ord">
        <pc:chgData name="Andrea Chiarelli" userId="3f03d882-e185-4735-b7ce-fe3866075c33" providerId="ADAL" clId="{3C373FBE-6D28-47D1-9C81-7EA1A5634850}" dt="2019-12-10T10:28:38.936" v="301" actId="404"/>
        <pc:sldMkLst>
          <pc:docMk/>
          <pc:sldMk cId="2174778421" sldId="261"/>
        </pc:sldMkLst>
        <pc:spChg chg="mod">
          <ac:chgData name="Andrea Chiarelli" userId="3f03d882-e185-4735-b7ce-fe3866075c33" providerId="ADAL" clId="{3C373FBE-6D28-47D1-9C81-7EA1A5634850}" dt="2019-12-10T10:28:16.424" v="296" actId="12788"/>
          <ac:spMkLst>
            <pc:docMk/>
            <pc:sldMk cId="2174778421" sldId="261"/>
            <ac:spMk id="6" creationId="{E7254036-9971-4223-A733-A9100A3D963F}"/>
          </ac:spMkLst>
        </pc:spChg>
        <pc:spChg chg="mod">
          <ac:chgData name="Andrea Chiarelli" userId="3f03d882-e185-4735-b7ce-fe3866075c33" providerId="ADAL" clId="{3C373FBE-6D28-47D1-9C81-7EA1A5634850}" dt="2019-12-10T10:28:38.936" v="301" actId="404"/>
          <ac:spMkLst>
            <pc:docMk/>
            <pc:sldMk cId="2174778421" sldId="261"/>
            <ac:spMk id="7" creationId="{2DF401B3-26D4-402D-AD72-B51CC5C47FA5}"/>
          </ac:spMkLst>
        </pc:spChg>
      </pc:sldChg>
      <pc:sldChg chg="del">
        <pc:chgData name="Andrea Chiarelli" userId="3f03d882-e185-4735-b7ce-fe3866075c33" providerId="ADAL" clId="{3C373FBE-6D28-47D1-9C81-7EA1A5634850}" dt="2019-12-10T10:13:56.111" v="16" actId="47"/>
        <pc:sldMkLst>
          <pc:docMk/>
          <pc:sldMk cId="2946997542" sldId="261"/>
        </pc:sldMkLst>
      </pc:sldChg>
      <pc:sldChg chg="modSp add ord">
        <pc:chgData name="Andrea Chiarelli" userId="3f03d882-e185-4735-b7ce-fe3866075c33" providerId="ADAL" clId="{3C373FBE-6D28-47D1-9C81-7EA1A5634850}" dt="2019-12-10T10:40:06.023" v="333"/>
        <pc:sldMkLst>
          <pc:docMk/>
          <pc:sldMk cId="2710256221" sldId="262"/>
        </pc:sldMkLst>
        <pc:spChg chg="mod">
          <ac:chgData name="Andrea Chiarelli" userId="3f03d882-e185-4735-b7ce-fe3866075c33" providerId="ADAL" clId="{3C373FBE-6D28-47D1-9C81-7EA1A5634850}" dt="2019-12-10T10:28:47.411" v="303"/>
          <ac:spMkLst>
            <pc:docMk/>
            <pc:sldMk cId="2710256221" sldId="262"/>
            <ac:spMk id="6" creationId="{E7254036-9971-4223-A733-A9100A3D963F}"/>
          </ac:spMkLst>
        </pc:spChg>
        <pc:spChg chg="mod">
          <ac:chgData name="Andrea Chiarelli" userId="3f03d882-e185-4735-b7ce-fe3866075c33" providerId="ADAL" clId="{3C373FBE-6D28-47D1-9C81-7EA1A5634850}" dt="2019-12-10T10:29:02.791" v="306" actId="6549"/>
          <ac:spMkLst>
            <pc:docMk/>
            <pc:sldMk cId="2710256221" sldId="262"/>
            <ac:spMk id="7" creationId="{2DF401B3-26D4-402D-AD72-B51CC5C47FA5}"/>
          </ac:spMkLst>
        </pc:spChg>
      </pc:sldChg>
      <pc:sldChg chg="add del">
        <pc:chgData name="Andrea Chiarelli" userId="3f03d882-e185-4735-b7ce-fe3866075c33" providerId="ADAL" clId="{3C373FBE-6D28-47D1-9C81-7EA1A5634850}" dt="2019-12-10T10:39:25.507" v="309" actId="47"/>
        <pc:sldMkLst>
          <pc:docMk/>
          <pc:sldMk cId="1908541920" sldId="263"/>
        </pc:sldMkLst>
      </pc:sldChg>
      <pc:sldChg chg="addSp delSp modSp add">
        <pc:chgData name="Andrea Chiarelli" userId="3f03d882-e185-4735-b7ce-fe3866075c33" providerId="ADAL" clId="{3C373FBE-6D28-47D1-9C81-7EA1A5634850}" dt="2019-12-10T10:39:33.291" v="320" actId="478"/>
        <pc:sldMkLst>
          <pc:docMk/>
          <pc:sldMk cId="1369915160" sldId="264"/>
        </pc:sldMkLst>
        <pc:spChg chg="mod">
          <ac:chgData name="Andrea Chiarelli" userId="3f03d882-e185-4735-b7ce-fe3866075c33" providerId="ADAL" clId="{3C373FBE-6D28-47D1-9C81-7EA1A5634850}" dt="2019-12-10T10:39:28.907" v="318" actId="20577"/>
          <ac:spMkLst>
            <pc:docMk/>
            <pc:sldMk cId="1369915160" sldId="264"/>
            <ac:spMk id="3" creationId="{4A50FF61-6B50-4313-80C1-CEE5E38CED32}"/>
          </ac:spMkLst>
        </pc:spChg>
        <pc:spChg chg="del">
          <ac:chgData name="Andrea Chiarelli" userId="3f03d882-e185-4735-b7ce-fe3866075c33" providerId="ADAL" clId="{3C373FBE-6D28-47D1-9C81-7EA1A5634850}" dt="2019-12-10T10:39:31.221" v="319" actId="478"/>
          <ac:spMkLst>
            <pc:docMk/>
            <pc:sldMk cId="1369915160" sldId="264"/>
            <ac:spMk id="4" creationId="{3F018366-AB58-4D97-9D7D-724570E2AE36}"/>
          </ac:spMkLst>
        </pc:spChg>
        <pc:spChg chg="add del mod">
          <ac:chgData name="Andrea Chiarelli" userId="3f03d882-e185-4735-b7ce-fe3866075c33" providerId="ADAL" clId="{3C373FBE-6D28-47D1-9C81-7EA1A5634850}" dt="2019-12-10T10:39:33.291" v="320" actId="478"/>
          <ac:spMkLst>
            <pc:docMk/>
            <pc:sldMk cId="1369915160" sldId="264"/>
            <ac:spMk id="7" creationId="{5710E2F7-5DB5-48F8-8EAF-BE84E4583EFD}"/>
          </ac:spMkLst>
        </pc:spChg>
      </pc:sldChg>
      <pc:sldChg chg="modSp add">
        <pc:chgData name="Andrea Chiarelli" userId="3f03d882-e185-4735-b7ce-fe3866075c33" providerId="ADAL" clId="{3C373FBE-6D28-47D1-9C81-7EA1A5634850}" dt="2019-12-10T10:39:39.907" v="324" actId="20577"/>
        <pc:sldMkLst>
          <pc:docMk/>
          <pc:sldMk cId="3275015126" sldId="265"/>
        </pc:sldMkLst>
        <pc:spChg chg="mod">
          <ac:chgData name="Andrea Chiarelli" userId="3f03d882-e185-4735-b7ce-fe3866075c33" providerId="ADAL" clId="{3C373FBE-6D28-47D1-9C81-7EA1A5634850}" dt="2019-12-10T10:39:39.907" v="324" actId="20577"/>
          <ac:spMkLst>
            <pc:docMk/>
            <pc:sldMk cId="3275015126" sldId="265"/>
            <ac:spMk id="3" creationId="{4A50FF61-6B50-4313-80C1-CEE5E38CED32}"/>
          </ac:spMkLst>
        </pc:spChg>
      </pc:sldChg>
      <pc:sldChg chg="modSp add">
        <pc:chgData name="Andrea Chiarelli" userId="3f03d882-e185-4735-b7ce-fe3866075c33" providerId="ADAL" clId="{3C373FBE-6D28-47D1-9C81-7EA1A5634850}" dt="2019-12-10T10:39:43.958" v="330" actId="20577"/>
        <pc:sldMkLst>
          <pc:docMk/>
          <pc:sldMk cId="3340406283" sldId="266"/>
        </pc:sldMkLst>
        <pc:spChg chg="mod">
          <ac:chgData name="Andrea Chiarelli" userId="3f03d882-e185-4735-b7ce-fe3866075c33" providerId="ADAL" clId="{3C373FBE-6D28-47D1-9C81-7EA1A5634850}" dt="2019-12-10T10:39:43.958" v="330" actId="20577"/>
          <ac:spMkLst>
            <pc:docMk/>
            <pc:sldMk cId="3340406283" sldId="266"/>
            <ac:spMk id="3" creationId="{4A50FF61-6B50-4313-80C1-CEE5E38CED32}"/>
          </ac:spMkLst>
        </pc:spChg>
      </pc:sldChg>
      <pc:sldChg chg="modSp add ord">
        <pc:chgData name="Andrea Chiarelli" userId="3f03d882-e185-4735-b7ce-fe3866075c33" providerId="ADAL" clId="{3C373FBE-6D28-47D1-9C81-7EA1A5634850}" dt="2019-12-10T10:44:07.791" v="429" actId="6549"/>
        <pc:sldMkLst>
          <pc:docMk/>
          <pc:sldMk cId="772107806" sldId="267"/>
        </pc:sldMkLst>
        <pc:spChg chg="mod">
          <ac:chgData name="Andrea Chiarelli" userId="3f03d882-e185-4735-b7ce-fe3866075c33" providerId="ADAL" clId="{3C373FBE-6D28-47D1-9C81-7EA1A5634850}" dt="2019-12-10T10:44:07.791" v="429" actId="6549"/>
          <ac:spMkLst>
            <pc:docMk/>
            <pc:sldMk cId="772107806" sldId="267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1:01.824" v="345"/>
        <pc:sldMkLst>
          <pc:docMk/>
          <pc:sldMk cId="18653100" sldId="268"/>
        </pc:sldMkLst>
        <pc:spChg chg="mod">
          <ac:chgData name="Andrea Chiarelli" userId="3f03d882-e185-4735-b7ce-fe3866075c33" providerId="ADAL" clId="{3C373FBE-6D28-47D1-9C81-7EA1A5634850}" dt="2019-12-10T10:41:01.824" v="345"/>
          <ac:spMkLst>
            <pc:docMk/>
            <pc:sldMk cId="18653100" sldId="268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3:27.139" v="425" actId="6549"/>
        <pc:sldMkLst>
          <pc:docMk/>
          <pc:sldMk cId="1195651811" sldId="269"/>
        </pc:sldMkLst>
        <pc:spChg chg="mod">
          <ac:chgData name="Andrea Chiarelli" userId="3f03d882-e185-4735-b7ce-fe3866075c33" providerId="ADAL" clId="{3C373FBE-6D28-47D1-9C81-7EA1A5634850}" dt="2019-12-10T10:43:27.139" v="425" actId="6549"/>
          <ac:spMkLst>
            <pc:docMk/>
            <pc:sldMk cId="1195651811" sldId="269"/>
            <ac:spMk id="7" creationId="{2DF401B3-26D4-402D-AD72-B51CC5C47FA5}"/>
          </ac:spMkLst>
        </pc:spChg>
      </pc:sldChg>
      <pc:sldChg chg="modSp add ord">
        <pc:chgData name="Andrea Chiarelli" userId="3f03d882-e185-4735-b7ce-fe3866075c33" providerId="ADAL" clId="{3C373FBE-6D28-47D1-9C81-7EA1A5634850}" dt="2019-12-10T10:43:19.406" v="424" actId="6549"/>
        <pc:sldMkLst>
          <pc:docMk/>
          <pc:sldMk cId="3950461324" sldId="270"/>
        </pc:sldMkLst>
        <pc:spChg chg="mod">
          <ac:chgData name="Andrea Chiarelli" userId="3f03d882-e185-4735-b7ce-fe3866075c33" providerId="ADAL" clId="{3C373FBE-6D28-47D1-9C81-7EA1A5634850}" dt="2019-12-10T10:43:19.406" v="424" actId="6549"/>
          <ac:spMkLst>
            <pc:docMk/>
            <pc:sldMk cId="3950461324" sldId="270"/>
            <ac:spMk id="7" creationId="{2DF401B3-26D4-402D-AD72-B51CC5C47FA5}"/>
          </ac:spMkLst>
        </pc:spChg>
      </pc:sldChg>
      <pc:sldChg chg="addSp delSp modSp add del">
        <pc:chgData name="Andrea Chiarelli" userId="3f03d882-e185-4735-b7ce-fe3866075c33" providerId="ADAL" clId="{3C373FBE-6D28-47D1-9C81-7EA1A5634850}" dt="2019-12-10T10:45:29.991" v="467" actId="47"/>
        <pc:sldMkLst>
          <pc:docMk/>
          <pc:sldMk cId="2937546508" sldId="271"/>
        </pc:sldMkLst>
        <pc:spChg chg="del">
          <ac:chgData name="Andrea Chiarelli" userId="3f03d882-e185-4735-b7ce-fe3866075c33" providerId="ADAL" clId="{3C373FBE-6D28-47D1-9C81-7EA1A5634850}" dt="2019-12-10T10:41:52.924" v="361" actId="478"/>
          <ac:spMkLst>
            <pc:docMk/>
            <pc:sldMk cId="2937546508" sldId="271"/>
            <ac:spMk id="6" creationId="{00000000-0000-0000-0000-000000000000}"/>
          </ac:spMkLst>
        </pc:spChg>
        <pc:spChg chg="mod">
          <ac:chgData name="Andrea Chiarelli" userId="3f03d882-e185-4735-b7ce-fe3866075c33" providerId="ADAL" clId="{3C373FBE-6D28-47D1-9C81-7EA1A5634850}" dt="2019-12-10T10:45:09.474" v="457"/>
          <ac:spMkLst>
            <pc:docMk/>
            <pc:sldMk cId="2937546508" sldId="271"/>
            <ac:spMk id="8" creationId="{00000000-0000-0000-0000-000000000000}"/>
          </ac:spMkLst>
        </pc:spChg>
        <pc:spChg chg="mod">
          <ac:chgData name="Andrea Chiarelli" userId="3f03d882-e185-4735-b7ce-fe3866075c33" providerId="ADAL" clId="{3C373FBE-6D28-47D1-9C81-7EA1A5634850}" dt="2019-12-10T10:41:59.291" v="364" actId="20577"/>
          <ac:spMkLst>
            <pc:docMk/>
            <pc:sldMk cId="2937546508" sldId="271"/>
            <ac:spMk id="12" creationId="{00000000-0000-0000-0000-000000000000}"/>
          </ac:spMkLst>
        </pc:spChg>
        <pc:spChg chg="add">
          <ac:chgData name="Andrea Chiarelli" userId="3f03d882-e185-4735-b7ce-fe3866075c33" providerId="ADAL" clId="{3C373FBE-6D28-47D1-9C81-7EA1A5634850}" dt="2019-12-10T10:44:30.157" v="450"/>
          <ac:spMkLst>
            <pc:docMk/>
            <pc:sldMk cId="2937546508" sldId="271"/>
            <ac:spMk id="19" creationId="{7869FABA-1B72-47E5-A30C-3C0069C6340D}"/>
          </ac:spMkLst>
        </pc:spChg>
        <pc:spChg chg="add del">
          <ac:chgData name="Andrea Chiarelli" userId="3f03d882-e185-4735-b7ce-fe3866075c33" providerId="ADAL" clId="{3C373FBE-6D28-47D1-9C81-7EA1A5634850}" dt="2019-12-10T10:44:33.095" v="451" actId="478"/>
          <ac:spMkLst>
            <pc:docMk/>
            <pc:sldMk cId="2937546508" sldId="271"/>
            <ac:spMk id="20" creationId="{EC1A7475-57C9-4FB6-9BED-838338147FCF}"/>
          </ac:spMkLst>
        </pc:spChg>
        <pc:picChg chg="add">
          <ac:chgData name="Andrea Chiarelli" userId="3f03d882-e185-4735-b7ce-fe3866075c33" providerId="ADAL" clId="{3C373FBE-6D28-47D1-9C81-7EA1A5634850}" dt="2019-12-10T10:44:30.157" v="450"/>
          <ac:picMkLst>
            <pc:docMk/>
            <pc:sldMk cId="2937546508" sldId="271"/>
            <ac:picMk id="18" creationId="{5608915E-900E-4BA3-B81B-304D3E62CDB2}"/>
          </ac:picMkLst>
        </pc:picChg>
      </pc:sldChg>
      <pc:sldChg chg="add">
        <pc:chgData name="Andrea Chiarelli" userId="3f03d882-e185-4735-b7ce-fe3866075c33" providerId="ADAL" clId="{3C373FBE-6D28-47D1-9C81-7EA1A5634850}" dt="2019-12-10T10:43:51.746" v="426"/>
        <pc:sldMkLst>
          <pc:docMk/>
          <pc:sldMk cId="1552471015" sldId="272"/>
        </pc:sldMkLst>
      </pc:sldChg>
      <pc:sldChg chg="modSp add">
        <pc:chgData name="Andrea Chiarelli" userId="3f03d882-e185-4735-b7ce-fe3866075c33" providerId="ADAL" clId="{3C373FBE-6D28-47D1-9C81-7EA1A5634850}" dt="2019-12-10T10:45:22.988" v="466" actId="20577"/>
        <pc:sldMkLst>
          <pc:docMk/>
          <pc:sldMk cId="232927821" sldId="273"/>
        </pc:sldMkLst>
        <pc:spChg chg="mod">
          <ac:chgData name="Andrea Chiarelli" userId="3f03d882-e185-4735-b7ce-fe3866075c33" providerId="ADAL" clId="{3C373FBE-6D28-47D1-9C81-7EA1A5634850}" dt="2019-12-10T10:45:22.988" v="466" actId="20577"/>
          <ac:spMkLst>
            <pc:docMk/>
            <pc:sldMk cId="232927821" sldId="273"/>
            <ac:spMk id="3" creationId="{4A50FF61-6B50-4313-80C1-CEE5E38CED32}"/>
          </ac:spMkLst>
        </pc:spChg>
      </pc:sldChg>
      <pc:sldMasterChg chg="delSldLayout">
        <pc:chgData name="Andrea Chiarelli" userId="3f03d882-e185-4735-b7ce-fe3866075c33" providerId="ADAL" clId="{3C373FBE-6D28-47D1-9C81-7EA1A5634850}" dt="2019-12-10T10:13:56.111" v="16" actId="47"/>
        <pc:sldMasterMkLst>
          <pc:docMk/>
          <pc:sldMasterMk cId="545499813" sldId="2147483672"/>
        </pc:sldMasterMkLst>
        <pc:sldLayoutChg chg="del">
          <pc:chgData name="Andrea Chiarelli" userId="3f03d882-e185-4735-b7ce-fe3866075c33" providerId="ADAL" clId="{3C373FBE-6D28-47D1-9C81-7EA1A5634850}" dt="2019-12-10T10:13:56.111" v="16" actId="47"/>
          <pc:sldLayoutMkLst>
            <pc:docMk/>
            <pc:sldMasterMk cId="545499813" sldId="2147483672"/>
            <pc:sldLayoutMk cId="1271021611" sldId="2147483686"/>
          </pc:sldLayoutMkLst>
        </pc:sldLayoutChg>
      </pc:sldMasterChg>
    </pc:docChg>
  </pc:docChgLst>
  <pc:docChgLst>
    <pc:chgData name="Andrea Chiarelli" userId="3f03d882-e185-4735-b7ce-fe3866075c33" providerId="ADAL" clId="{C76ABB8F-587F-49C7-B5E0-657FC3EC00EE}"/>
    <pc:docChg chg="undo redo custSel addSld delSld modSld">
      <pc:chgData name="Andrea Chiarelli" userId="3f03d882-e185-4735-b7ce-fe3866075c33" providerId="ADAL" clId="{C76ABB8F-587F-49C7-B5E0-657FC3EC00EE}" dt="2019-12-19T09:22:11.590" v="996"/>
      <pc:docMkLst>
        <pc:docMk/>
      </pc:docMkLst>
      <pc:sldChg chg="modSp">
        <pc:chgData name="Andrea Chiarelli" userId="3f03d882-e185-4735-b7ce-fe3866075c33" providerId="ADAL" clId="{C76ABB8F-587F-49C7-B5E0-657FC3EC00EE}" dt="2019-12-19T09:20:45.815" v="989" actId="207"/>
        <pc:sldMkLst>
          <pc:docMk/>
          <pc:sldMk cId="1135422134" sldId="256"/>
        </pc:sldMkLst>
        <pc:spChg chg="mod">
          <ac:chgData name="Andrea Chiarelli" userId="3f03d882-e185-4735-b7ce-fe3866075c33" providerId="ADAL" clId="{C76ABB8F-587F-49C7-B5E0-657FC3EC00EE}" dt="2019-12-18T17:23:01.808" v="16" actId="20577"/>
          <ac:spMkLst>
            <pc:docMk/>
            <pc:sldMk cId="1135422134" sldId="256"/>
            <ac:spMk id="4" creationId="{3F018366-AB58-4D97-9D7D-724570E2AE36}"/>
          </ac:spMkLst>
        </pc:spChg>
        <pc:spChg chg="mod">
          <ac:chgData name="Andrea Chiarelli" userId="3f03d882-e185-4735-b7ce-fe3866075c33" providerId="ADAL" clId="{C76ABB8F-587F-49C7-B5E0-657FC3EC00EE}" dt="2019-12-19T09:20:45.815" v="989" actId="207"/>
          <ac:spMkLst>
            <pc:docMk/>
            <pc:sldMk cId="1135422134" sldId="256"/>
            <ac:spMk id="6" creationId="{27A7E66A-8D10-4354-A441-606CBF9FDA72}"/>
          </ac:spMkLst>
        </pc:spChg>
      </pc:sldChg>
      <pc:sldChg chg="modSp del">
        <pc:chgData name="Andrea Chiarelli" userId="3f03d882-e185-4735-b7ce-fe3866075c33" providerId="ADAL" clId="{C76ABB8F-587F-49C7-B5E0-657FC3EC00EE}" dt="2019-12-19T09:11:34.713" v="823" actId="47"/>
        <pc:sldMkLst>
          <pc:docMk/>
          <pc:sldMk cId="1670517449" sldId="257"/>
        </pc:sldMkLst>
        <pc:spChg chg="mod">
          <ac:chgData name="Andrea Chiarelli" userId="3f03d882-e185-4735-b7ce-fe3866075c33" providerId="ADAL" clId="{C76ABB8F-587F-49C7-B5E0-657FC3EC00EE}" dt="2019-12-19T09:11:33.958" v="822"/>
          <ac:spMkLst>
            <pc:docMk/>
            <pc:sldMk cId="1670517449" sldId="257"/>
            <ac:spMk id="6" creationId="{E7254036-9971-4223-A733-A9100A3D963F}"/>
          </ac:spMkLst>
        </pc:spChg>
        <pc:spChg chg="mod">
          <ac:chgData name="Andrea Chiarelli" userId="3f03d882-e185-4735-b7ce-fe3866075c33" providerId="ADAL" clId="{C76ABB8F-587F-49C7-B5E0-657FC3EC00EE}" dt="2019-12-19T09:09:28.077" v="816" actId="20577"/>
          <ac:spMkLst>
            <pc:docMk/>
            <pc:sldMk cId="1670517449" sldId="257"/>
            <ac:spMk id="7" creationId="{2DF401B3-26D4-402D-AD72-B51CC5C47FA5}"/>
          </ac:spMkLst>
        </pc:spChg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2123197856" sldId="259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3069664193" sldId="260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2174778421" sldId="261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2710256221" sldId="262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1369915160" sldId="264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3275015126" sldId="265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3340406283" sldId="266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772107806" sldId="267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18653100" sldId="268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1195651811" sldId="269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3950461324" sldId="270"/>
        </pc:sldMkLst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1552471015" sldId="272"/>
        </pc:sldMkLst>
      </pc:sldChg>
      <pc:sldChg chg="addSp delSp modSp">
        <pc:chgData name="Andrea Chiarelli" userId="3f03d882-e185-4735-b7ce-fe3866075c33" providerId="ADAL" clId="{C76ABB8F-587F-49C7-B5E0-657FC3EC00EE}" dt="2019-12-19T09:22:11.590" v="996"/>
        <pc:sldMkLst>
          <pc:docMk/>
          <pc:sldMk cId="232927821" sldId="273"/>
        </pc:sldMkLst>
        <pc:spChg chg="mod">
          <ac:chgData name="Andrea Chiarelli" userId="3f03d882-e185-4735-b7ce-fe3866075c33" providerId="ADAL" clId="{C76ABB8F-587F-49C7-B5E0-657FC3EC00EE}" dt="2019-12-19T09:22:11.590" v="996"/>
          <ac:spMkLst>
            <pc:docMk/>
            <pc:sldMk cId="232927821" sldId="273"/>
            <ac:spMk id="3" creationId="{4A50FF61-6B50-4313-80C1-CEE5E38CED32}"/>
          </ac:spMkLst>
        </pc:spChg>
        <pc:spChg chg="del">
          <ac:chgData name="Andrea Chiarelli" userId="3f03d882-e185-4735-b7ce-fe3866075c33" providerId="ADAL" clId="{C76ABB8F-587F-49C7-B5E0-657FC3EC00EE}" dt="2019-12-19T09:20:57.590" v="994" actId="478"/>
          <ac:spMkLst>
            <pc:docMk/>
            <pc:sldMk cId="232927821" sldId="273"/>
            <ac:spMk id="6" creationId="{27A7E66A-8D10-4354-A441-606CBF9FDA72}"/>
          </ac:spMkLst>
        </pc:spChg>
        <pc:spChg chg="add">
          <ac:chgData name="Andrea Chiarelli" userId="3f03d882-e185-4735-b7ce-fe3866075c33" providerId="ADAL" clId="{C76ABB8F-587F-49C7-B5E0-657FC3EC00EE}" dt="2019-12-19T09:20:58.379" v="995"/>
          <ac:spMkLst>
            <pc:docMk/>
            <pc:sldMk cId="232927821" sldId="273"/>
            <ac:spMk id="7" creationId="{6300C657-5F89-4952-A41D-C0607060E293}"/>
          </ac:spMkLst>
        </pc:spChg>
      </pc:sldChg>
      <pc:sldChg chg="del">
        <pc:chgData name="Andrea Chiarelli" userId="3f03d882-e185-4735-b7ce-fe3866075c33" providerId="ADAL" clId="{C76ABB8F-587F-49C7-B5E0-657FC3EC00EE}" dt="2019-12-18T17:23:12.688" v="17" actId="47"/>
        <pc:sldMkLst>
          <pc:docMk/>
          <pc:sldMk cId="2114337155" sldId="274"/>
        </pc:sldMkLst>
      </pc:sldChg>
      <pc:sldChg chg="addSp delSp modSp add">
        <pc:chgData name="Andrea Chiarelli" userId="3f03d882-e185-4735-b7ce-fe3866075c33" providerId="ADAL" clId="{C76ABB8F-587F-49C7-B5E0-657FC3EC00EE}" dt="2019-12-19T09:20:55.370" v="993"/>
        <pc:sldMkLst>
          <pc:docMk/>
          <pc:sldMk cId="3388599778" sldId="274"/>
        </pc:sldMkLst>
        <pc:spChg chg="mod">
          <ac:chgData name="Andrea Chiarelli" userId="3f03d882-e185-4735-b7ce-fe3866075c33" providerId="ADAL" clId="{C76ABB8F-587F-49C7-B5E0-657FC3EC00EE}" dt="2019-12-19T09:18:41.477" v="986" actId="20577"/>
          <ac:spMkLst>
            <pc:docMk/>
            <pc:sldMk cId="3388599778" sldId="274"/>
            <ac:spMk id="7" creationId="{2DF401B3-26D4-402D-AD72-B51CC5C47FA5}"/>
          </ac:spMkLst>
        </pc:spChg>
        <pc:spChg chg="del">
          <ac:chgData name="Andrea Chiarelli" userId="3f03d882-e185-4735-b7ce-fe3866075c33" providerId="ADAL" clId="{C76ABB8F-587F-49C7-B5E0-657FC3EC00EE}" dt="2019-12-19T09:20:54.733" v="992" actId="478"/>
          <ac:spMkLst>
            <pc:docMk/>
            <pc:sldMk cId="3388599778" sldId="274"/>
            <ac:spMk id="10" creationId="{BA1DDF8F-1990-47DC-8EA1-BB096F8B11D3}"/>
          </ac:spMkLst>
        </pc:spChg>
        <pc:spChg chg="add">
          <ac:chgData name="Andrea Chiarelli" userId="3f03d882-e185-4735-b7ce-fe3866075c33" providerId="ADAL" clId="{C76ABB8F-587F-49C7-B5E0-657FC3EC00EE}" dt="2019-12-19T09:20:55.370" v="993"/>
          <ac:spMkLst>
            <pc:docMk/>
            <pc:sldMk cId="3388599778" sldId="274"/>
            <ac:spMk id="11" creationId="{4A1934B3-5900-4C12-96AB-C53857DDC3DE}"/>
          </ac:spMkLst>
        </pc:spChg>
      </pc:sldChg>
      <pc:sldChg chg="addSp delSp modSp add">
        <pc:chgData name="Andrea Chiarelli" userId="3f03d882-e185-4735-b7ce-fe3866075c33" providerId="ADAL" clId="{C76ABB8F-587F-49C7-B5E0-657FC3EC00EE}" dt="2019-12-19T09:20:52.643" v="991"/>
        <pc:sldMkLst>
          <pc:docMk/>
          <pc:sldMk cId="1378240033" sldId="275"/>
        </pc:sldMkLst>
        <pc:spChg chg="mod">
          <ac:chgData name="Andrea Chiarelli" userId="3f03d882-e185-4735-b7ce-fe3866075c33" providerId="ADAL" clId="{C76ABB8F-587F-49C7-B5E0-657FC3EC00EE}" dt="2019-12-19T09:11:37.978" v="825" actId="14100"/>
          <ac:spMkLst>
            <pc:docMk/>
            <pc:sldMk cId="1378240033" sldId="275"/>
            <ac:spMk id="6" creationId="{E7254036-9971-4223-A733-A9100A3D963F}"/>
          </ac:spMkLst>
        </pc:spChg>
        <pc:spChg chg="mod">
          <ac:chgData name="Andrea Chiarelli" userId="3f03d882-e185-4735-b7ce-fe3866075c33" providerId="ADAL" clId="{C76ABB8F-587F-49C7-B5E0-657FC3EC00EE}" dt="2019-12-19T09:13:09" v="957" actId="20577"/>
          <ac:spMkLst>
            <pc:docMk/>
            <pc:sldMk cId="1378240033" sldId="275"/>
            <ac:spMk id="7" creationId="{2DF401B3-26D4-402D-AD72-B51CC5C47FA5}"/>
          </ac:spMkLst>
        </pc:spChg>
        <pc:spChg chg="del">
          <ac:chgData name="Andrea Chiarelli" userId="3f03d882-e185-4735-b7ce-fe3866075c33" providerId="ADAL" clId="{C76ABB8F-587F-49C7-B5E0-657FC3EC00EE}" dt="2019-12-19T09:20:51.839" v="990" actId="478"/>
          <ac:spMkLst>
            <pc:docMk/>
            <pc:sldMk cId="1378240033" sldId="275"/>
            <ac:spMk id="10" creationId="{BA1DDF8F-1990-47DC-8EA1-BB096F8B11D3}"/>
          </ac:spMkLst>
        </pc:spChg>
        <pc:spChg chg="add">
          <ac:chgData name="Andrea Chiarelli" userId="3f03d882-e185-4735-b7ce-fe3866075c33" providerId="ADAL" clId="{C76ABB8F-587F-49C7-B5E0-657FC3EC00EE}" dt="2019-12-19T09:20:52.643" v="991"/>
          <ac:spMkLst>
            <pc:docMk/>
            <pc:sldMk cId="1378240033" sldId="275"/>
            <ac:spMk id="11" creationId="{28B5E6FD-E8C7-4339-BB4D-66CB24DBE0D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E71D-7E9F-4BE4-9556-B79F5A656887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4BF4-17CA-47C3-9C04-4DB6C8519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4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6818F-60FD-844E-99FF-8BF76ED4DEB5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2383-95DC-5C4E-8082-67408F161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4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8"/>
          <p:cNvSpPr txBox="1">
            <a:spLocks noGrp="1"/>
          </p:cNvSpPr>
          <p:nvPr>
            <p:ph type="ctrTitle"/>
          </p:nvPr>
        </p:nvSpPr>
        <p:spPr>
          <a:xfrm>
            <a:off x="961902" y="2146888"/>
            <a:ext cx="6955599" cy="154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r>
              <a:rPr lang="en-US" sz="4800">
                <a:solidFill>
                  <a:schemeClr val="accent1"/>
                </a:solidFill>
                <a:latin typeface="Raleway" panose="020B0503030101060003" pitchFamily="34" charset="0"/>
              </a:rPr>
              <a:t>Click to edit Master title style</a:t>
            </a:r>
            <a:endParaRPr lang="en" sz="4800" dirty="0">
              <a:solidFill>
                <a:schemeClr val="accent1"/>
              </a:solidFill>
              <a:latin typeface="Raleway" panose="020B0503030101060003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485470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9825320" y="6485470"/>
            <a:ext cx="236668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D983F0D3-9BB9-924E-953D-5FC2EDADE1C8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8565029" y="6485470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529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80566"/>
            <a:ext cx="6172200" cy="448048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21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665CC9D-B75D-674C-91AD-9C935C67A69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5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2057403"/>
            <a:ext cx="6172200" cy="380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559855D-BF78-DF4F-B305-9994767066C6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90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145599"/>
            <a:ext cx="10515600" cy="4031364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  <a:ea typeface="Cambria Math" charset="0"/>
                <a:cs typeface="Cambria Math" charset="0"/>
              </a:defRPr>
            </a:lvl1pPr>
            <a:lvl2pPr>
              <a:defRPr>
                <a:latin typeface="+mj-lt"/>
                <a:ea typeface="Cambria Math" charset="0"/>
                <a:cs typeface="Cambria Math" charset="0"/>
              </a:defRPr>
            </a:lvl2pPr>
            <a:lvl3pPr>
              <a:defRPr>
                <a:latin typeface="+mj-lt"/>
                <a:ea typeface="Cambria Math" charset="0"/>
                <a:cs typeface="Cambria Math" charset="0"/>
              </a:defRPr>
            </a:lvl3pPr>
            <a:lvl4pPr>
              <a:defRPr>
                <a:latin typeface="+mj-lt"/>
                <a:ea typeface="Cambria Math" charset="0"/>
                <a:cs typeface="Cambria Math" charset="0"/>
              </a:defRPr>
            </a:lvl4pPr>
            <a:lvl5pPr>
              <a:defRPr>
                <a:latin typeface="+mj-lt"/>
                <a:ea typeface="Cambria Math" charset="0"/>
                <a:cs typeface="Cambria Math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5DF9394-1473-404F-8C5A-F49E62F23F7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80C994C-52DB-4B15-AC6E-C07D21B89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36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1344709"/>
            <a:ext cx="2628900" cy="4832257"/>
          </a:xfrm>
          <a:prstGeom prst="rect">
            <a:avLst/>
          </a:prstGeom>
        </p:spPr>
        <p:txBody>
          <a:bodyPr vert="eaVert"/>
          <a:lstStyle>
            <a:lvl1pPr>
              <a:defRPr sz="44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43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4A744C30-AB27-6144-BBF1-BB5085DFDFF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95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8376"/>
            <a:ext cx="10515600" cy="34875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E78B3D-6F99-F64D-AE6F-ABB695B53FF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54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C56C07-87CC-2247-9DF9-E6C9928C9231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37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988F833B-4682-6D45-9C25-2D953E58536E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8370379-FE8E-4FF0-B52F-D7C1DFA62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29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/>
          <a:p>
            <a:fld id="{D88FD332-CDD2-0B46-AC1B-98F60606B5D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/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D83CBD-220D-44E7-B750-FB0131B3C4DD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49" y="92075"/>
            <a:ext cx="2873375" cy="124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3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82547"/>
            <a:ext cx="5157787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743202"/>
            <a:ext cx="5157787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2282547"/>
            <a:ext cx="5183188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743202"/>
            <a:ext cx="5183188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AFBCC77B-6475-1943-8BA8-6C1A5F76578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8F937A-A441-44D2-A9A2-B5A3F9F83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45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FA58F25-D0AA-1D44-B744-E6AC533BC563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7FC661-FA9F-462A-9047-5A74F70B65A0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49" y="92075"/>
            <a:ext cx="2873375" cy="12415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DB8D40E-1703-4341-B9DC-A3D19E1F3CC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2AF6DF5-0298-45BC-A957-844CA100E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F5C7785-C0B8-6C42-B0F5-A493A85BBF85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9DD107-A870-448F-8FC1-E09A930D18C5}"/>
              </a:ext>
            </a:extLst>
          </p:cNvPr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/>
          <a:stretch/>
        </p:blipFill>
        <p:spPr bwMode="auto">
          <a:xfrm>
            <a:off x="9202255" y="149893"/>
            <a:ext cx="2689200" cy="11031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438750F-4585-44AD-B39B-A6DA2E62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87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485470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7B585B-761F-488B-AB9C-455BDF7BB69E}"/>
              </a:ext>
            </a:extLst>
          </p:cNvPr>
          <p:cNvSpPr/>
          <p:nvPr userDrawn="1"/>
        </p:nvSpPr>
        <p:spPr>
          <a:xfrm>
            <a:off x="8565029" y="6485470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45499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4" r:id="rId5"/>
    <p:sldLayoutId id="2147483677" r:id="rId6"/>
    <p:sldLayoutId id="2147483685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research-consulting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x.doi.org/10.5281/zenodo.358412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dx.doi.org/10.5281/zenodo.3584128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Management: </a:t>
            </a:r>
            <a:r>
              <a:rPr lang="en-GB" b="1" i="1" dirty="0"/>
              <a:t>The Game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18366-AB58-4D97-9D7D-724570E2A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Instructions for the game host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A7E66A-8D10-4354-A441-606CBF9FDA72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422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9818406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Instructions for the game host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15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Research</a:t>
            </a:r>
            <a:r>
              <a:rPr lang="en-US" sz="1500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15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Consulting</a:t>
            </a:r>
            <a:r>
              <a:rPr lang="en-US" sz="1500" dirty="0"/>
              <a:t> </a:t>
            </a:r>
            <a:r>
              <a:rPr lang="en-GB" sz="1500" dirty="0">
                <a:solidFill>
                  <a:schemeClr val="accent1"/>
                </a:solidFill>
              </a:rPr>
              <a:t> developed Research Management: </a:t>
            </a:r>
            <a:r>
              <a:rPr lang="en-GB" sz="1500" i="1" dirty="0">
                <a:solidFill>
                  <a:schemeClr val="accent1"/>
                </a:solidFill>
              </a:rPr>
              <a:t>The Game </a:t>
            </a:r>
            <a:r>
              <a:rPr lang="en-GB" sz="1500" dirty="0">
                <a:solidFill>
                  <a:schemeClr val="accent1"/>
                </a:solidFill>
              </a:rPr>
              <a:t>to support team building exercises in teams assisting with the management of research.</a:t>
            </a:r>
          </a:p>
          <a:p>
            <a:pPr marL="0" indent="0" algn="just">
              <a:buNone/>
            </a:pPr>
            <a:r>
              <a:rPr lang="en-US" sz="1500" dirty="0">
                <a:solidFill>
                  <a:schemeClr val="accent1"/>
                </a:solidFill>
              </a:rPr>
              <a:t>This is a collaborative game, designed to help teams to consider the risks, opportunities and luck involved in budgeting for research. </a:t>
            </a:r>
          </a:p>
          <a:p>
            <a:pPr marL="0" indent="0" algn="just">
              <a:buNone/>
            </a:pPr>
            <a:endParaRPr lang="en-US" sz="1500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en-US" sz="1500" dirty="0">
                <a:solidFill>
                  <a:schemeClr val="accent1"/>
                </a:solidFill>
              </a:rPr>
              <a:t>Materials included with this game:</a:t>
            </a:r>
          </a:p>
          <a:p>
            <a:pPr algn="just"/>
            <a:r>
              <a:rPr lang="en-US" sz="1500" dirty="0">
                <a:solidFill>
                  <a:schemeClr val="accent1"/>
                </a:solidFill>
              </a:rPr>
              <a:t>Instructions for the game host</a:t>
            </a:r>
          </a:p>
          <a:p>
            <a:pPr algn="just"/>
            <a:r>
              <a:rPr lang="en-US" sz="1500" dirty="0">
                <a:solidFill>
                  <a:schemeClr val="accent1"/>
                </a:solidFill>
              </a:rPr>
              <a:t>Slide deck including instructions for players and scenarios</a:t>
            </a:r>
          </a:p>
          <a:p>
            <a:pPr algn="just"/>
            <a:r>
              <a:rPr lang="en-US" sz="1500" dirty="0">
                <a:solidFill>
                  <a:schemeClr val="accent1"/>
                </a:solidFill>
              </a:rPr>
              <a:t>Game board</a:t>
            </a:r>
          </a:p>
          <a:p>
            <a:pPr algn="just"/>
            <a:r>
              <a:rPr lang="en-US" sz="1500" dirty="0">
                <a:solidFill>
                  <a:schemeClr val="accent1"/>
                </a:solidFill>
              </a:rPr>
              <a:t>30 Bonus and Disaster cards (10 per round)</a:t>
            </a:r>
          </a:p>
          <a:p>
            <a:endParaRPr lang="en-GB" sz="15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B5E6FD-E8C7-4339-BB4D-66CB24DBE0D8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24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7254036-9971-4223-A733-A9100A3D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714753"/>
            <a:ext cx="8365621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Raleway"/>
              </a:rPr>
              <a:t>Instructions for the game host</a:t>
            </a:r>
            <a:br>
              <a:rPr lang="en-US" b="1" dirty="0">
                <a:solidFill>
                  <a:schemeClr val="accent2"/>
                </a:solidFill>
                <a:latin typeface="Raleway"/>
              </a:rPr>
            </a:b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DF401B3-26D4-402D-AD72-B51CC5C47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1500" dirty="0">
                <a:solidFill>
                  <a:schemeClr val="accent1"/>
                </a:solidFill>
              </a:rPr>
              <a:t>Research Management: </a:t>
            </a:r>
            <a:r>
              <a:rPr lang="en-GB" sz="1500" i="1" dirty="0">
                <a:solidFill>
                  <a:schemeClr val="accent1"/>
                </a:solidFill>
              </a:rPr>
              <a:t>The Game </a:t>
            </a:r>
            <a:r>
              <a:rPr lang="en-GB" sz="1500" dirty="0">
                <a:solidFill>
                  <a:schemeClr val="accent1"/>
                </a:solidFill>
              </a:rPr>
              <a:t>can be played by 5 to 30 people (i.e. from 5 individual players to 5 teams of six players).</a:t>
            </a:r>
          </a:p>
          <a:p>
            <a:pPr algn="just"/>
            <a:r>
              <a:rPr lang="en-GB" sz="1500" dirty="0">
                <a:solidFill>
                  <a:schemeClr val="accent1"/>
                </a:solidFill>
              </a:rPr>
              <a:t>As the host, your responsibilities are to: 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help players split into teams (if needed);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discuss the rules of the game with the players;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allocate counters at the beginning of the game;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distribute Bonus and Disaster cards; 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read the scenarios; and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give or take counters from players/teams based on the outcomes of cards and scenarios.</a:t>
            </a:r>
          </a:p>
          <a:p>
            <a:pPr algn="just"/>
            <a:r>
              <a:rPr lang="en-GB" sz="1500" dirty="0">
                <a:solidFill>
                  <a:schemeClr val="accent1"/>
                </a:solidFill>
              </a:rPr>
              <a:t>The game should take between 40 and 90 minutes, depending on team sizes.</a:t>
            </a:r>
          </a:p>
          <a:p>
            <a:pPr algn="just"/>
            <a:r>
              <a:rPr lang="en-GB" sz="1500" dirty="0">
                <a:solidFill>
                  <a:schemeClr val="accent1"/>
                </a:solidFill>
              </a:rPr>
              <a:t>In order to play, you will need the following: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counters;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game boards (one per team);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projector, screen or printouts to share instructions with players; and</a:t>
            </a:r>
          </a:p>
          <a:p>
            <a:pPr lvl="1" algn="just"/>
            <a:r>
              <a:rPr lang="en-GB" sz="1200" dirty="0">
                <a:solidFill>
                  <a:schemeClr val="accent1"/>
                </a:solidFill>
              </a:rPr>
              <a:t>Bonus and Disaster cards.</a:t>
            </a:r>
          </a:p>
          <a:p>
            <a:pPr marL="342900" lvl="1" indent="0" algn="just">
              <a:buNone/>
            </a:pPr>
            <a:endParaRPr lang="en-GB" sz="1200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endParaRPr lang="en-GB" sz="15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21B9782-EE1C-4478-954A-89B3C1F4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38D493-38DB-424B-81F4-593F787FB653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1934B3-5900-4C12-96AB-C53857DDC3DE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59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Thanks for playing!</a:t>
            </a:r>
            <a:br>
              <a:rPr lang="en-US" b="1" dirty="0"/>
            </a:br>
            <a:br>
              <a:rPr lang="en-US" b="1" dirty="0"/>
            </a:br>
            <a:r>
              <a:rPr lang="en-US" sz="2800" dirty="0">
                <a:latin typeface="Lato" panose="020F0502020204030203" pitchFamily="34" charset="0"/>
              </a:rPr>
              <a:t>Download your copy of this game </a:t>
            </a:r>
            <a:br>
              <a:rPr lang="en-US" sz="2800" dirty="0">
                <a:latin typeface="Lato" panose="020F0502020204030203" pitchFamily="34" charset="0"/>
              </a:rPr>
            </a:br>
            <a:r>
              <a:rPr lang="en-US" sz="2800" dirty="0">
                <a:latin typeface="Lato" panose="020F0502020204030203" pitchFamily="34" charset="0"/>
              </a:rPr>
              <a:t>at </a:t>
            </a:r>
            <a:r>
              <a:rPr lang="en-GB" sz="2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00C657-5F89-4952-A41D-C0607060E293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27821"/>
      </p:ext>
    </p:extLst>
  </p:cSld>
  <p:clrMapOvr>
    <a:masterClrMapping/>
  </p:clrMapOvr>
</p:sld>
</file>

<file path=ppt/theme/theme1.xml><?xml version="1.0" encoding="utf-8"?>
<a:theme xmlns:a="http://schemas.openxmlformats.org/drawingml/2006/main" name="Research Consulting Report Template.dotx">
  <a:themeElements>
    <a:clrScheme name="Research Consulting Fina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0B4B"/>
      </a:accent1>
      <a:accent2>
        <a:srgbClr val="B2095A"/>
      </a:accent2>
      <a:accent3>
        <a:srgbClr val="547686"/>
      </a:accent3>
      <a:accent4>
        <a:srgbClr val="819C9A"/>
      </a:accent4>
      <a:accent5>
        <a:srgbClr val="959269"/>
      </a:accent5>
      <a:accent6>
        <a:srgbClr val="DAD595"/>
      </a:accent6>
      <a:hlink>
        <a:srgbClr val="0563C1"/>
      </a:hlink>
      <a:folHlink>
        <a:srgbClr val="954F7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 Slideshow template 16-9 v2.potx" id="{1503CB6D-E218-4062-A013-80CB3EE7D4A9}" vid="{66875338-7D62-4276-9C53-4E922859A1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EFC9AA84AEBE41A28688785C267D35" ma:contentTypeVersion="13" ma:contentTypeDescription="Create a new document." ma:contentTypeScope="" ma:versionID="dba7a1618b6779eaa5a2faf2676cc2f1">
  <xsd:schema xmlns:xsd="http://www.w3.org/2001/XMLSchema" xmlns:xs="http://www.w3.org/2001/XMLSchema" xmlns:p="http://schemas.microsoft.com/office/2006/metadata/properties" xmlns:ns3="bbf91d3f-931c-4206-89f4-f9be3aca032d" xmlns:ns4="f3eec4bd-499c-46eb-9019-3e28b1fe3491" targetNamespace="http://schemas.microsoft.com/office/2006/metadata/properties" ma:root="true" ma:fieldsID="43ffff317bcc0d5340b59196366dcbbd" ns3:_="" ns4:_="">
    <xsd:import namespace="bbf91d3f-931c-4206-89f4-f9be3aca032d"/>
    <xsd:import namespace="f3eec4bd-499c-46eb-9019-3e28b1fe349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f91d3f-931c-4206-89f4-f9be3aca032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ec4bd-499c-46eb-9019-3e28b1fe34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8A3124-9A57-4B90-B926-DE6A521534AD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f3eec4bd-499c-46eb-9019-3e28b1fe3491"/>
    <ds:schemaRef ds:uri="http://purl.org/dc/terms/"/>
    <ds:schemaRef ds:uri="http://schemas.microsoft.com/office/infopath/2007/PartnerControls"/>
    <ds:schemaRef ds:uri="bbf91d3f-931c-4206-89f4-f9be3aca032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8DFB836-B83A-4627-AEE4-C765088682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5B6A5F-4214-477A-AB7D-0A8A6ADF94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f91d3f-931c-4206-89f4-f9be3aca032d"/>
    <ds:schemaRef ds:uri="f3eec4bd-499c-46eb-9019-3e28b1fe34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RC Slideshow template 16-9</Template>
  <TotalTime>1087</TotalTime>
  <Words>369</Words>
  <Application>Microsoft Office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Lato</vt:lpstr>
      <vt:lpstr>Raleway</vt:lpstr>
      <vt:lpstr>Cambria</vt:lpstr>
      <vt:lpstr>Calibri</vt:lpstr>
      <vt:lpstr>Arial</vt:lpstr>
      <vt:lpstr>Research Consulting Report Template.dotx</vt:lpstr>
      <vt:lpstr>Research Management: The Game </vt:lpstr>
      <vt:lpstr>Instructions for the game host </vt:lpstr>
      <vt:lpstr>Instructions for the game host </vt:lpstr>
      <vt:lpstr>Thanks for playing!  Download your copy of this game  at 10.5281/zenodo.3584128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 for the game host</dc:title>
  <dc:creator>andrea chiarelli</dc:creator>
  <cp:lastModifiedBy>andrea chiarelli</cp:lastModifiedBy>
  <cp:revision>1</cp:revision>
  <dcterms:created xsi:type="dcterms:W3CDTF">2019-12-10T09:38:05Z</dcterms:created>
  <dcterms:modified xsi:type="dcterms:W3CDTF">2019-12-19T09:29:52Z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0x01010046EFC9AA84AEBE41A28688785C267D35</vt:lpwstr>
  </property>
</Properties>
</file>